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330" r:id="rId7"/>
    <p:sldId id="340" r:id="rId8"/>
    <p:sldId id="341" r:id="rId9"/>
    <p:sldId id="342" r:id="rId10"/>
    <p:sldId id="289" r:id="rId11"/>
    <p:sldId id="309" r:id="rId12"/>
    <p:sldId id="320" r:id="rId13"/>
    <p:sldId id="321" r:id="rId14"/>
    <p:sldId id="325" r:id="rId15"/>
    <p:sldId id="326" r:id="rId16"/>
    <p:sldId id="299" r:id="rId17"/>
    <p:sldId id="301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309"/>
            <p14:sldId id="320"/>
            <p14:sldId id="321"/>
            <p14:sldId id="325"/>
            <p14:sldId id="299"/>
            <p14:sldId id="301"/>
            <p14:sldId id="266"/>
            <p14:sldId id="330"/>
            <p14:sldId id="326"/>
            <p14:sldId id="289"/>
            <p14:sldId id="340"/>
            <p14:sldId id="342"/>
            <p14:sldId id="341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中虽没有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，但依旧有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method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通过显示说明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来实现与某个类型的组合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Receiver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类型的值或者指针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可以使用值或指针来调用方法，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会自动完成转换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如果外部结构和嵌入结构存在同名方法，则优先调用外部结构的方法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类型别名不会拥有底层类型所附带的方法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方法可以调用结构中的非公开字段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>
                <a:sym typeface="+mn-ea"/>
              </a:rPr>
              <a:t>方法</a:t>
            </a:r>
            <a:r>
              <a:rPr lang="en-US" altLang="zh-CN" sz="2700" dirty="0" smtClean="0">
                <a:sym typeface="+mn-ea"/>
              </a:rPr>
              <a:t>method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35" y="1594485"/>
            <a:ext cx="8004810" cy="276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其本身并不是数组，它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指向底层的数组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切片（slice）是对数组一个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连续片段的引用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（该数组我们称之为相关数组，通常是匿名的）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切片是一个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引用类型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，所以它们不需要使用额外的内存并且比使用数组更有效率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一个slice由三个部分构成：指针、长度（len）和容量（cap）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如果多个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指向相同底层数组，其中一个的值改变会影响全部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ake([]T,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cap)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可以省略，则和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的值相同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表示存数的元素个数，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表示容量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切片的创建和声明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切片的一般声明：var identifier []type //（不需要说明长度）。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根据底层数组或者切片：var slice1 []type = arr1[start:end]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x = []int{2, 3, 5, 7, 11} 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slice1 []type = make([]type, len,[cap])。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1007110"/>
            <a:ext cx="5937885" cy="559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840865" y="1364615"/>
            <a:ext cx="626618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切片的复制 </a:t>
            </a:r>
            <a:r>
              <a:rPr lang="en-US" altLang="zh-CN"/>
              <a:t>copy()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切片的追加append()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切片中删除元素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自定义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复合数据类型-slice </vt:lpstr>
      <vt:lpstr>复合数据类型-slice </vt:lpstr>
      <vt:lpstr>复合数据类型-slice </vt:lpstr>
      <vt:lpstr>复合数据类型-slice </vt:lpstr>
      <vt:lpstr>复合数据类型-map </vt:lpstr>
      <vt:lpstr>复合数据类型-结构体 </vt:lpstr>
      <vt:lpstr>复合数据类型-结构体 </vt:lpstr>
      <vt:lpstr>复合数据类型-结构体 </vt:lpstr>
      <vt:lpstr>方法method</vt:lpstr>
      <vt:lpstr>方法method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351</cp:revision>
  <dcterms:created xsi:type="dcterms:W3CDTF">2018-11-09T04:17:00Z</dcterms:created>
  <dcterms:modified xsi:type="dcterms:W3CDTF">2020-03-21T03:05:07Z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