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330" r:id="rId7"/>
    <p:sldId id="289" r:id="rId8"/>
    <p:sldId id="309" r:id="rId9"/>
    <p:sldId id="320" r:id="rId10"/>
    <p:sldId id="321" r:id="rId11"/>
    <p:sldId id="325" r:id="rId12"/>
    <p:sldId id="326" r:id="rId13"/>
    <p:sldId id="299" r:id="rId14"/>
    <p:sldId id="301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79"/>
            <p14:sldId id="330"/>
            <p14:sldId id="289"/>
            <p14:sldId id="309"/>
            <p14:sldId id="320"/>
            <p14:sldId id="321"/>
            <p14:sldId id="325"/>
            <p14:sldId id="326"/>
            <p14:sldId id="299"/>
            <p14:sldId id="301"/>
            <p14:sldId id="266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- 04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map</a:t>
            </a:r>
            <a:r>
              <a:rPr lang="zh-CN" altLang="en-US"/>
              <a:t>的声明和定义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的判断和操作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排序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slice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切片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</a:t>
            </a:r>
            <a:endParaRPr lang="en-US" alt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结构体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Slice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其本身并不是数组，它指向底层的数组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作为变长数组的替代方案，可以关联底层数组的局部或全部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为引用类型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可以直接创建或从底层数组获取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获取元素个数，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获取容量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如果多个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指向相同底层数组，其中一个的值改变会影响全部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ake([]T,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cap)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可以省略，则和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的值相同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表示存数的元素个数，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表示容量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-map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是一种特殊的数据结构：一个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key/value对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【元素对（pair）】的集合，pair 的一个元素是 key，对应的另一个元素是 value，所以这个结构也称为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关联数组或字典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map声明和初始化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是引用类型，可以使用如下声明：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094355"/>
            <a:ext cx="6852285" cy="359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结构体是一种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聚合的数据类型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，是由零个或多个任意类型的值聚合成的实体。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Go语言的结构体（struct）和其他语言的类（class）有同等的地位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，因此可以通过 new 函数来创建。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组成结构体类型的那些数据称为 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（fields）。每个字段都有一个类型和一个名字；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在一个结构体中，字段名字必须是唯一的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如处理公司的员工信息，每个员工信息包含一个唯一的员工编号、员工的名字、家庭住址、出生日期、工作岗位、薪资、上级领导等等。所有的这些信息都需要绑定到一个实体中就可以使用结构体的概念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1265555"/>
            <a:ext cx="7374255" cy="549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结构体变量的成员可以通过点操作符访问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结构体成员名字是以大写字母开头的，那么该成员就是导出的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可以用字面量语法初始化一个结构体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结构体也是可以比较的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>
                <a:sym typeface="+mn-ea"/>
              </a:rPr>
              <a:t>方法</a:t>
            </a:r>
            <a:r>
              <a:rPr lang="en-US" altLang="zh-CN" sz="2700" dirty="0" smtClean="0">
                <a:sym typeface="+mn-ea"/>
              </a:rPr>
              <a:t>method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中虽没有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，但依旧有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通过显示说明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来实现与某个类型的组合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类型的值或者指针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可以使用值或指针来调用方法，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会自动完成转换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如果外部结构和嵌入结构存在同名方法，则优先调用外部结构的方法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类型别名不会拥有底层类型所附带的方法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方法可以调用结构中的非公开字段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>
                <a:sym typeface="+mn-ea"/>
              </a:rPr>
              <a:t>方法</a:t>
            </a:r>
            <a:r>
              <a:rPr lang="en-US" altLang="zh-CN" sz="2700" dirty="0" smtClean="0">
                <a:sym typeface="+mn-ea"/>
              </a:rPr>
              <a:t>method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35" y="1594485"/>
            <a:ext cx="8004810" cy="276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演示</Application>
  <PresentationFormat>自定义</PresentationFormat>
  <Paragraphs>121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复合数据类型-map </vt:lpstr>
      <vt:lpstr>复合数据类型-map </vt:lpstr>
      <vt:lpstr>复合数据类型-结构体 </vt:lpstr>
      <vt:lpstr>复合数据类型-结构体 </vt:lpstr>
      <vt:lpstr>复合数据类型-结构体 </vt:lpstr>
      <vt:lpstr>方法method</vt:lpstr>
      <vt:lpstr>方法method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sqc15</cp:lastModifiedBy>
  <cp:revision>331</cp:revision>
  <dcterms:created xsi:type="dcterms:W3CDTF">2018-11-09T04:17:00Z</dcterms:created>
  <dcterms:modified xsi:type="dcterms:W3CDTF">2020-03-17T07:41:21Z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