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20" r:id="rId9"/>
    <p:sldId id="321" r:id="rId10"/>
    <p:sldId id="299" r:id="rId11"/>
    <p:sldId id="301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89"/>
            <p14:sldId id="301"/>
            <p14:sldId id="266"/>
            <p14:sldId id="279"/>
            <p14:sldId id="299"/>
            <p14:sldId id="309"/>
            <p14:sldId id="320"/>
            <p14:sldId id="321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自定义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复合数据类型-slice切片 </vt:lpstr>
      <vt:lpstr>控制结构 </vt:lpstr>
      <vt:lpstr>复合数据类型-结构体 </vt:lpstr>
      <vt:lpstr>复合数据类型-结构体 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</cp:lastModifiedBy>
  <cp:revision>317</cp:revision>
  <dcterms:created xsi:type="dcterms:W3CDTF">2018-11-09T04:17:00Z</dcterms:created>
  <dcterms:modified xsi:type="dcterms:W3CDTF">2020-03-12T10:06:50Z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