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270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9" r:id="rId16"/>
    <p:sldId id="301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79"/>
            <p14:sldId id="289"/>
            <p14:sldId id="270"/>
            <p14:sldId id="287"/>
            <p14:sldId id="290"/>
            <p14:sldId id="292"/>
            <p14:sldId id="299"/>
            <p14:sldId id="266"/>
            <p14:sldId id="291"/>
            <p14:sldId id="288"/>
            <p14:sldId id="293"/>
            <p14:sldId id="294"/>
            <p14:sldId id="301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- 01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变量、常量和声明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变量的声明与赋值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变量的声明格式：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变量的赋值格式：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声明的同时赋值：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变量类型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声明的同时赋值简化：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变量、常量和声明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3371215"/>
            <a:ext cx="5085080" cy="307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17750" y="1151890"/>
            <a:ext cx="6636385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常量的定义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常量的值在编译时就已经确定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常量的定义格式与变量基本相同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等号右侧必须是常量或者常量表达式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常量表达式中的函数必须是内置函数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6395" y="1665605"/>
            <a:ext cx="828548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go</a:t>
            </a:r>
            <a:r>
              <a:rPr lang="zh-CN" altLang="en-US"/>
              <a:t>特点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go</a:t>
            </a:r>
            <a:r>
              <a:rPr lang="zh-CN" altLang="en-US"/>
              <a:t>语言程序结构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go</a:t>
            </a:r>
            <a:r>
              <a:rPr lang="zh-CN" altLang="en-US"/>
              <a:t>名称及注释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单个变量、多个变量声明和赋值以及简化声明赋值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单个常量、多个常量声明和赋值以及简化声明赋值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添加变量、常量、函数到</a:t>
            </a:r>
            <a:r>
              <a:rPr lang="en-US" altLang="zh-CN"/>
              <a:t>temp</a:t>
            </a:r>
            <a:r>
              <a:rPr lang="zh-CN" altLang="en-US"/>
              <a:t>包中，</a:t>
            </a:r>
            <a:r>
              <a:rPr lang="en-US" altLang="zh-CN"/>
              <a:t>mian</a:t>
            </a:r>
            <a:r>
              <a:rPr lang="zh-CN" altLang="en-US"/>
              <a:t>包引用，入参是半径，得出圆的周长和体积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初识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语言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的基础知识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关键字、标识符和注释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名称定义声明和代码注释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变量、常量和声明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变量和常量的声明和使用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初识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Go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语言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是一门 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并发支持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垃圾回收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编译型 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系统编程语言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，旨在创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造一门具有在静态编译语言的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高性能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和动态语言的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高效开发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之间拥有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良好平衡点的一门编程语言。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的主要特点有哪些？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类型安全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内存安全</a:t>
            </a:r>
            <a:endParaRPr lang="en-US" altLang="zh-CN" sz="2400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以非常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极低代价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的方案实现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高并发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高效的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垃圾回收机制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快速编译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（同时解决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语言中头文件太多的问题）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为多核计算机提供性能提升的方案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编码支持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初识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Go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语言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935677" y="1233054"/>
            <a:ext cx="9369631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程序的一般结构：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hello_world.go</a:t>
            </a:r>
            <a:endParaRPr lang="en-US" altLang="zh-CN" sz="2400" b="1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文件以</a:t>
            </a:r>
            <a:r>
              <a:rPr 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扩展名结尾 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程序是通过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package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来组织的（与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每个源文件开始都用package声明，指定其属于哪个包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包名都应该使用小写字母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个可执行程序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有且仅有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package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名称为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的包可以包含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函数是每一个可执行程序所必须包含的</a:t>
            </a:r>
            <a:r>
              <a:rPr 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一般来说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都是在启动后第一个执行的函数（如果有 init () 函数则会先执行该函数）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应用程序的执行入口是main()函数 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严格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区分大小写  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关键字来导入其它非 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</a:t>
            </a: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关键字来进行函数的声明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初识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Go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语言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935677" y="1233054"/>
            <a:ext cx="936963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Go不需要在语句后面或者证明后面添加分号结尾【除非多个声明和语句在同一行】 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定义的变量或者import没有用到，Go编译不会通过。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大括号成对出现 缺一不可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85" y="320675"/>
            <a:ext cx="6582410" cy="391795"/>
          </a:xfrm>
        </p:spPr>
        <p:txBody>
          <a:bodyPr>
            <a:normAutofit fontScale="90000"/>
          </a:bodyPr>
          <a:lstStyle/>
          <a:p>
            <a:r>
              <a:rPr 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关键字、标识符和注释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935677" y="1233054"/>
            <a:ext cx="93696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名称【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函数、变量、常量、类型、语句标签、包名</a:t>
            </a:r>
            <a:r>
              <a:rPr 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 </a:t>
            </a:r>
            <a:r>
              <a:rPr lang="zh-CN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遵循一个简单的规则：以字母或者下划线开头，由数字字母下划线组成。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8380" y="3258185"/>
            <a:ext cx="8163560" cy="213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内置关键字（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个均为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）不能作为名称使用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default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interface        select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         defer              go           map 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else   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package        switch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fallthrough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             range             type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   for                  import    return      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85" y="320675"/>
            <a:ext cx="6582410" cy="391795"/>
          </a:xfrm>
        </p:spPr>
        <p:txBody>
          <a:bodyPr>
            <a:normAutofit fontScale="90000"/>
          </a:bodyPr>
          <a:lstStyle/>
          <a:p>
            <a:r>
              <a:rPr 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关键字、标识符和注释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789940" y="1233170"/>
            <a:ext cx="11809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还有36个预定义字符：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	bool	byte	cap	close	complex	complex64	complex128	uint16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	false	float32	float64	imag	int	int8	int16	uint32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int32	int64	iota	len	make	new	nil	panic	uint64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print	println	real	recover	string	true	uint	uint8	uintptr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在声明中可以使用它们，但非常不建议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85" y="320675"/>
            <a:ext cx="6582410" cy="391795"/>
          </a:xfrm>
        </p:spPr>
        <p:txBody>
          <a:bodyPr>
            <a:normAutofit fontScale="90000"/>
          </a:bodyPr>
          <a:lstStyle/>
          <a:p>
            <a:r>
              <a:rPr 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关键字、标识符和注释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464820" y="1598930"/>
            <a:ext cx="1180973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名称本身没有长度限制，但是习惯上Go的编程风格倾向于短名称，特别是作用域比较小的局部变量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名称的作用域越大，就使用越长且更有意义的名称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遇到单词组合名称时，Go程序员更偏向使用“驼峰式”风格。更喜欢大小写字母而不是下划线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85" y="320675"/>
            <a:ext cx="6582410" cy="391795"/>
          </a:xfrm>
        </p:spPr>
        <p:txBody>
          <a:bodyPr>
            <a:normAutofit fontScale="90000"/>
          </a:bodyPr>
          <a:lstStyle/>
          <a:p>
            <a:r>
              <a:rPr 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关键字、标识符和注释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464820" y="1598930"/>
            <a:ext cx="118097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单行注释是最常见的注释形式，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多行注释也叫块注释，均已以 /* 开头，并以*/结尾，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包都应该有注释，在 package 语句之前的块注释将被默认认为是这个包的文档说明，对整体功能做简要的介绍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全局作用域的类型、常量、变量、函数和被导出的对象都应该有一个合理的注释</a:t>
            </a:r>
            <a:endParaRPr sz="20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WPS 演示</Application>
  <PresentationFormat>自定义</PresentationFormat>
  <Paragraphs>156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初识Go语言 </vt:lpstr>
      <vt:lpstr>初识Go语言 </vt:lpstr>
      <vt:lpstr>初识Go语言 </vt:lpstr>
      <vt:lpstr>关键字、标识符和注释 </vt:lpstr>
      <vt:lpstr>关键字、标识符和注释 </vt:lpstr>
      <vt:lpstr>关键字、标识符和注释 </vt:lpstr>
      <vt:lpstr>关键字、标识符和注释 </vt:lpstr>
      <vt:lpstr>变量、常量和声明 </vt:lpstr>
      <vt:lpstr>变量、常量和声明 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235</cp:revision>
  <dcterms:created xsi:type="dcterms:W3CDTF">2018-11-09T04:17:00Z</dcterms:created>
  <dcterms:modified xsi:type="dcterms:W3CDTF">2020-02-29T12:55:51Z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