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3" r:id="rId8"/>
    <p:sldId id="270" r:id="rId9"/>
    <p:sldId id="287" r:id="rId10"/>
    <p:sldId id="299" r:id="rId11"/>
    <p:sldId id="301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79"/>
            <p14:sldId id="289"/>
            <p14:sldId id="303"/>
            <p14:sldId id="270"/>
            <p14:sldId id="287"/>
            <p14:sldId id="299"/>
            <p14:sldId id="301"/>
            <p14:sldId id="266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- 02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数据类型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主要是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基础数据类型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数据类型转换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 fontScale="90000"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不同数据类型之间的转换以及注意事项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常用运算符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常用的运算符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Go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数据类型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Go的数据类型分4大类：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基础类型（basic type）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聚合类型（aggregate type）【数组（array）和结构体（struct），是通过各种简单的类型得到的更复杂的数据类型】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引用类型（reference type）【指针、slice、map、function以及通道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接口类型（interface type）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基础类型包括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整形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浮点型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字符以及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布尔型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数据类型转换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87120" y="1233170"/>
            <a:ext cx="10054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fmt.Printf执行格式化的输出，下面列举常见的格式化转义字符（verb）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05" y="1976755"/>
            <a:ext cx="6417945" cy="450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数据类型转换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935677" y="1233054"/>
            <a:ext cx="93696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整形不同类型间的转换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基本类型</a:t>
            </a:r>
            <a:r>
              <a:rPr lang="zh-CN" altLang="en-US" sz="2400" dirty="0">
                <a:sym typeface="+mn-ea"/>
              </a:rPr>
              <a:t>转换成</a:t>
            </a:r>
            <a:r>
              <a:rPr lang="zh-CN" altLang="en-US" sz="2400" dirty="0"/>
              <a:t>string 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string</a:t>
            </a:r>
            <a:r>
              <a:rPr lang="zh-CN" altLang="en-US" sz="2400" dirty="0"/>
              <a:t>转换成</a:t>
            </a:r>
            <a:r>
              <a:rPr lang="zh-CN" altLang="en-US" sz="2400" dirty="0">
                <a:sym typeface="+mn-ea"/>
              </a:rPr>
              <a:t>基本类型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常用运算符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935677" y="1233054"/>
            <a:ext cx="936963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算数运算符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逻辑运算符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其他运算符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6395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zh-CN"/>
              <a:t>整形以及分类</a:t>
            </a:r>
            <a:endParaRPr lang="zh-CN"/>
          </a:p>
          <a:p>
            <a:pPr marL="457200" indent="-457200">
              <a:buAutoNum type="arabicPeriod"/>
            </a:pPr>
            <a:r>
              <a:rPr lang="zh-CN" altLang="en-US"/>
              <a:t>字符型及其本质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/>
              <a:t>字符串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浮点数以及精度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布尔类型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数据类型转换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运算符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t>创建一个用于统计字节和字符（rune）的程序，并对字符串 asSASA ddd dsjkdsjs dk 进行分析，然后再分析 asSASA ddd dsjkdsjsこん dk，最后解释两者不同的原因（提示：使用 unicode/utf8 包）。</a:t>
            </a:r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自定义</PresentationFormat>
  <Paragraphs>85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Go数据类型</vt:lpstr>
      <vt:lpstr>数据类型转换  </vt:lpstr>
      <vt:lpstr>数据类型转换  </vt:lpstr>
      <vt:lpstr>常用运算符 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258</cp:revision>
  <dcterms:created xsi:type="dcterms:W3CDTF">2018-11-09T04:17:00Z</dcterms:created>
  <dcterms:modified xsi:type="dcterms:W3CDTF">2020-03-01T07:18:48Z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