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tiff" ContentType="image/tiff"/>
  <Default Extension="emf" ContentType="image/x-e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colors2.xml" ContentType="application/vnd.openxmlformats-officedocument.drawingml.diagramColors+xml"/>
  <Override PartName="/ppt/diagrams/colors3.xml" ContentType="application/vnd.openxmlformats-officedocument.drawingml.diagramColors+xml"/>
  <Override PartName="/ppt/diagrams/colors4.xml" ContentType="application/vnd.openxmlformats-officedocument.drawingml.diagramColors+xml"/>
  <Override PartName="/ppt/diagrams/colors5.xml" ContentType="application/vnd.openxmlformats-officedocument.drawingml.diagramColors+xml"/>
  <Override PartName="/ppt/diagrams/colors6.xml" ContentType="application/vnd.openxmlformats-officedocument.drawingml.diagramColors+xml"/>
  <Override PartName="/ppt/diagrams/data1.xml" ContentType="application/vnd.openxmlformats-officedocument.drawingml.diagramData+xml"/>
  <Override PartName="/ppt/diagrams/data2.xml" ContentType="application/vnd.openxmlformats-officedocument.drawingml.diagramData+xml"/>
  <Override PartName="/ppt/diagrams/data3.xml" ContentType="application/vnd.openxmlformats-officedocument.drawingml.diagramData+xml"/>
  <Override PartName="/ppt/diagrams/data4.xml" ContentType="application/vnd.openxmlformats-officedocument.drawingml.diagramData+xml"/>
  <Override PartName="/ppt/diagrams/data5.xml" ContentType="application/vnd.openxmlformats-officedocument.drawingml.diagramData+xml"/>
  <Override PartName="/ppt/diagrams/data6.xml" ContentType="application/vnd.openxmlformats-officedocument.drawingml.diagramData+xml"/>
  <Override PartName="/ppt/diagrams/drawing1.xml" ContentType="application/vnd.ms-office.drawingml.diagramDrawing+xml"/>
  <Override PartName="/ppt/diagrams/drawing2.xml" ContentType="application/vnd.ms-office.drawingml.diagramDrawing+xml"/>
  <Override PartName="/ppt/diagrams/drawing3.xml" ContentType="application/vnd.ms-office.drawingml.diagramDrawing+xml"/>
  <Override PartName="/ppt/diagrams/drawing4.xml" ContentType="application/vnd.ms-office.drawingml.diagramDrawing+xml"/>
  <Override PartName="/ppt/diagrams/drawing5.xml" ContentType="application/vnd.ms-office.drawingml.diagramDrawing+xml"/>
  <Override PartName="/ppt/diagrams/drawing6.xml" ContentType="application/vnd.ms-office.drawingml.diagramDrawing+xml"/>
  <Override PartName="/ppt/diagrams/layout1.xml" ContentType="application/vnd.openxmlformats-officedocument.drawingml.diagramLayout+xml"/>
  <Override PartName="/ppt/diagrams/layout2.xml" ContentType="application/vnd.openxmlformats-officedocument.drawingml.diagramLayout+xml"/>
  <Override PartName="/ppt/diagrams/layout3.xml" ContentType="application/vnd.openxmlformats-officedocument.drawingml.diagramLayout+xml"/>
  <Override PartName="/ppt/diagrams/layout4.xml" ContentType="application/vnd.openxmlformats-officedocument.drawingml.diagramLayout+xml"/>
  <Override PartName="/ppt/diagrams/layout5.xml" ContentType="application/vnd.openxmlformats-officedocument.drawingml.diagramLayout+xml"/>
  <Override PartName="/ppt/diagrams/layout6.xml" ContentType="application/vnd.openxmlformats-officedocument.drawingml.diagramLayout+xml"/>
  <Override PartName="/ppt/diagrams/quickStyle1.xml" ContentType="application/vnd.openxmlformats-officedocument.drawingml.diagramStyle+xml"/>
  <Override PartName="/ppt/diagrams/quickStyle2.xml" ContentType="application/vnd.openxmlformats-officedocument.drawingml.diagramStyle+xml"/>
  <Override PartName="/ppt/diagrams/quickStyle3.xml" ContentType="application/vnd.openxmlformats-officedocument.drawingml.diagramStyle+xml"/>
  <Override PartName="/ppt/diagrams/quickStyle4.xml" ContentType="application/vnd.openxmlformats-officedocument.drawingml.diagramStyle+xml"/>
  <Override PartName="/ppt/diagrams/quickStyle5.xml" ContentType="application/vnd.openxmlformats-officedocument.drawingml.diagramStyle+xml"/>
  <Override PartName="/ppt/diagrams/quickStyle6.xml" ContentType="application/vnd.openxmlformats-officedocument.drawingml.diagramStyle+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p:sldMasterIdLst>
    <p:sldMasterId id="2147483648" r:id="rId1"/>
  </p:sldMasterIdLst>
  <p:notesMasterIdLst>
    <p:notesMasterId r:id="rId5"/>
  </p:notesMasterIdLst>
  <p:handoutMasterIdLst>
    <p:handoutMasterId r:id="rId40"/>
  </p:handoutMasterIdLst>
  <p:sldIdLst>
    <p:sldId id="466" r:id="rId3"/>
    <p:sldId id="423" r:id="rId4"/>
    <p:sldId id="428" r:id="rId6"/>
    <p:sldId id="429" r:id="rId7"/>
    <p:sldId id="430" r:id="rId8"/>
    <p:sldId id="431" r:id="rId9"/>
    <p:sldId id="432" r:id="rId10"/>
    <p:sldId id="433" r:id="rId11"/>
    <p:sldId id="434" r:id="rId12"/>
    <p:sldId id="435" r:id="rId13"/>
    <p:sldId id="436" r:id="rId14"/>
    <p:sldId id="437" r:id="rId15"/>
    <p:sldId id="438" r:id="rId16"/>
    <p:sldId id="439" r:id="rId17"/>
    <p:sldId id="440" r:id="rId18"/>
    <p:sldId id="441" r:id="rId19"/>
    <p:sldId id="442" r:id="rId20"/>
    <p:sldId id="443" r:id="rId21"/>
    <p:sldId id="444" r:id="rId22"/>
    <p:sldId id="445" r:id="rId23"/>
    <p:sldId id="446" r:id="rId24"/>
    <p:sldId id="447" r:id="rId25"/>
    <p:sldId id="448" r:id="rId26"/>
    <p:sldId id="449" r:id="rId27"/>
    <p:sldId id="450" r:id="rId28"/>
    <p:sldId id="452" r:id="rId29"/>
    <p:sldId id="453" r:id="rId30"/>
    <p:sldId id="454" r:id="rId31"/>
    <p:sldId id="455" r:id="rId32"/>
    <p:sldId id="456" r:id="rId33"/>
    <p:sldId id="457" r:id="rId34"/>
    <p:sldId id="458" r:id="rId35"/>
    <p:sldId id="459" r:id="rId36"/>
    <p:sldId id="460" r:id="rId37"/>
    <p:sldId id="461" r:id="rId38"/>
    <p:sldId id="463" r:id="rId39"/>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CCECFF"/>
    <a:srgbClr val="FF7C80"/>
    <a:srgbClr val="FFD869"/>
    <a:srgbClr val="FFFF00"/>
    <a:srgbClr val="969696"/>
    <a:srgbClr val="F8F8F8"/>
    <a:srgbClr val="A6E4F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3529" autoAdjust="0"/>
    <p:restoredTop sz="96367" autoAdjust="0"/>
  </p:normalViewPr>
  <p:slideViewPr>
    <p:cSldViewPr>
      <p:cViewPr varScale="1">
        <p:scale>
          <a:sx n="70" d="100"/>
          <a:sy n="70" d="100"/>
        </p:scale>
        <p:origin x="-1470" y="-108"/>
      </p:cViewPr>
      <p:guideLst>
        <p:guide orient="horz" pos="2160"/>
        <p:guide orient="horz" pos="3074"/>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55" d="100"/>
          <a:sy n="55" d="100"/>
        </p:scale>
        <p:origin x="-1878"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3" Type="http://schemas.openxmlformats.org/officeDocument/2006/relationships/tableStyles" Target="tableStyles.xml"/><Relationship Id="rId42" Type="http://schemas.openxmlformats.org/officeDocument/2006/relationships/viewProps" Target="viewProps.xml"/><Relationship Id="rId41" Type="http://schemas.openxmlformats.org/officeDocument/2006/relationships/presProps" Target="presProps.xml"/><Relationship Id="rId40" Type="http://schemas.openxmlformats.org/officeDocument/2006/relationships/handoutMaster" Target="handoutMasters/handoutMaster1.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BC6E02D0-BF2E-46F1-BA65-2EE13AE5D2AF}" type="doc">
      <dgm:prSet loTypeId="urn:microsoft.com/office/officeart/2005/8/layout/radial4" loCatId="relationship" qsTypeId="urn:microsoft.com/office/officeart/2005/8/quickstyle/3d2" qsCatId="3D" csTypeId="urn:microsoft.com/office/officeart/2005/8/colors/accent1_2" csCatId="accent1" phldr="1"/>
      <dgm:spPr/>
      <dgm:t>
        <a:bodyPr/>
        <a:lstStyle/>
        <a:p>
          <a:endParaRPr lang="zh-CN" altLang="en-US"/>
        </a:p>
      </dgm:t>
    </dgm:pt>
    <dgm:pt modelId="{7C150777-050C-4C1A-A046-C5D5F3EF3250}">
      <dgm:prSet phldrT="[文本]"/>
      <dgm:spPr>
        <a:solidFill>
          <a:schemeClr val="accent5">
            <a:lumMod val="50000"/>
          </a:schemeClr>
        </a:solidFill>
      </dgm:spPr>
      <dgm:t>
        <a:bodyPr/>
        <a:lstStyle/>
        <a:p>
          <a:r>
            <a:rPr lang="zh-CN" altLang="en-US" dirty="0" smtClean="0"/>
            <a:t>程序</a:t>
          </a:r>
          <a:endParaRPr lang="zh-CN" altLang="en-US" dirty="0"/>
        </a:p>
      </dgm:t>
    </dgm:pt>
    <dgm:pt modelId="{8C61C66F-E88C-48A9-BE46-70D9E271566F}" cxnId="{2E39AC15-4A30-461F-AB2F-818D45B7C86D}" type="parTrans">
      <dgm:prSet/>
      <dgm:spPr/>
      <dgm:t>
        <a:bodyPr/>
        <a:lstStyle/>
        <a:p>
          <a:endParaRPr lang="zh-CN" altLang="en-US"/>
        </a:p>
      </dgm:t>
    </dgm:pt>
    <dgm:pt modelId="{48AE9FED-1DD0-4CD4-BF1B-4D4AC29276F6}" cxnId="{2E39AC15-4A30-461F-AB2F-818D45B7C86D}" type="sibTrans">
      <dgm:prSet/>
      <dgm:spPr/>
      <dgm:t>
        <a:bodyPr/>
        <a:lstStyle/>
        <a:p>
          <a:endParaRPr lang="zh-CN" altLang="en-US"/>
        </a:p>
      </dgm:t>
    </dgm:pt>
    <dgm:pt modelId="{758ABAA9-8CEF-4889-BC2D-78A47E80BA9E}">
      <dgm:prSet phldrT="[文本]"/>
      <dgm:spPr>
        <a:solidFill>
          <a:schemeClr val="accent5">
            <a:lumMod val="50000"/>
          </a:schemeClr>
        </a:solidFill>
      </dgm:spPr>
      <dgm:t>
        <a:bodyPr/>
        <a:lstStyle/>
        <a:p>
          <a:pPr rtl="0"/>
          <a:r>
            <a:rPr lang="zh-CN" altLang="en-US" b="1" dirty="0" smtClean="0"/>
            <a:t>程序一词来自生活，通常指完成某些事情的一种既定方式和过程</a:t>
          </a:r>
          <a:endParaRPr lang="zh-CN" altLang="en-US" b="1" dirty="0"/>
        </a:p>
      </dgm:t>
    </dgm:pt>
    <dgm:pt modelId="{06040516-DE20-4399-B700-8677827AD279}" cxnId="{00689025-D57E-4612-80FE-2A312E5DC7DC}" type="parTrans">
      <dgm:prSet/>
      <dgm:spPr/>
      <dgm:t>
        <a:bodyPr/>
        <a:lstStyle/>
        <a:p>
          <a:endParaRPr lang="zh-CN" altLang="en-US"/>
        </a:p>
      </dgm:t>
    </dgm:pt>
    <dgm:pt modelId="{B5F03A3F-4D9B-4359-9613-493158AB36CC}" cxnId="{00689025-D57E-4612-80FE-2A312E5DC7DC}" type="sibTrans">
      <dgm:prSet/>
      <dgm:spPr/>
      <dgm:t>
        <a:bodyPr/>
        <a:lstStyle/>
        <a:p>
          <a:endParaRPr lang="zh-CN" altLang="en-US"/>
        </a:p>
      </dgm:t>
    </dgm:pt>
    <dgm:pt modelId="{82E16DD6-A60B-4192-B74F-DF6BD6319BF9}">
      <dgm:prSet/>
      <dgm:spPr>
        <a:solidFill>
          <a:schemeClr val="accent5">
            <a:lumMod val="50000"/>
          </a:schemeClr>
        </a:solidFill>
      </dgm:spPr>
      <dgm:t>
        <a:bodyPr/>
        <a:lstStyle/>
        <a:p>
          <a:pPr rtl="0"/>
          <a:r>
            <a:rPr lang="zh-CN" altLang="en-US" b="1" dirty="0" smtClean="0"/>
            <a:t>可以将程序看成对一系列动作的执行过程的描述 </a:t>
          </a:r>
          <a:endParaRPr lang="en-US" b="1" dirty="0"/>
        </a:p>
      </dgm:t>
    </dgm:pt>
    <dgm:pt modelId="{71B26884-7CED-4905-B402-58B000CE47EA}" cxnId="{BBF84D65-3852-4A57-8E8C-394301C7D252}" type="parTrans">
      <dgm:prSet/>
      <dgm:spPr/>
      <dgm:t>
        <a:bodyPr/>
        <a:lstStyle/>
        <a:p>
          <a:endParaRPr lang="zh-CN" altLang="en-US"/>
        </a:p>
      </dgm:t>
    </dgm:pt>
    <dgm:pt modelId="{1985646C-93AE-4CE0-B97F-AE47CBAE33D7}" cxnId="{BBF84D65-3852-4A57-8E8C-394301C7D252}" type="sibTrans">
      <dgm:prSet/>
      <dgm:spPr/>
      <dgm:t>
        <a:bodyPr/>
        <a:lstStyle/>
        <a:p>
          <a:endParaRPr lang="zh-CN" altLang="en-US"/>
        </a:p>
      </dgm:t>
    </dgm:pt>
    <dgm:pt modelId="{B62FDB3B-2127-4150-BEC7-09C86B2F7B4D}" type="pres">
      <dgm:prSet presAssocID="{BC6E02D0-BF2E-46F1-BA65-2EE13AE5D2AF}" presName="cycle" presStyleCnt="0">
        <dgm:presLayoutVars>
          <dgm:chMax val="1"/>
          <dgm:dir/>
          <dgm:animLvl val="ctr"/>
          <dgm:resizeHandles val="exact"/>
        </dgm:presLayoutVars>
      </dgm:prSet>
      <dgm:spPr/>
      <dgm:t>
        <a:bodyPr/>
        <a:lstStyle/>
        <a:p>
          <a:endParaRPr lang="zh-CN" altLang="en-US"/>
        </a:p>
      </dgm:t>
    </dgm:pt>
    <dgm:pt modelId="{B949CBCD-8221-4472-A98F-444C19410FE4}" type="pres">
      <dgm:prSet presAssocID="{7C150777-050C-4C1A-A046-C5D5F3EF3250}" presName="centerShape" presStyleLbl="node0" presStyleIdx="0" presStyleCnt="1" custScaleX="61298" custScaleY="57423" custLinFactNeighborY="-28143"/>
      <dgm:spPr/>
      <dgm:t>
        <a:bodyPr/>
        <a:lstStyle/>
        <a:p>
          <a:endParaRPr lang="zh-CN" altLang="en-US"/>
        </a:p>
      </dgm:t>
    </dgm:pt>
    <dgm:pt modelId="{DA4E525F-2D46-45C0-B24F-2A0D3AAE3EF4}" type="pres">
      <dgm:prSet presAssocID="{06040516-DE20-4399-B700-8677827AD279}" presName="parTrans" presStyleLbl="bgSibTrans2D1" presStyleIdx="0" presStyleCnt="2" custAng="10755029" custScaleX="29549" custLinFactNeighborX="40189"/>
      <dgm:spPr/>
      <dgm:t>
        <a:bodyPr/>
        <a:lstStyle/>
        <a:p>
          <a:endParaRPr lang="zh-CN" altLang="en-US"/>
        </a:p>
      </dgm:t>
    </dgm:pt>
    <dgm:pt modelId="{49D6756A-51DE-4170-B1D1-B0DF7D6BD6C2}" type="pres">
      <dgm:prSet presAssocID="{758ABAA9-8CEF-4889-BC2D-78A47E80BA9E}" presName="node" presStyleLbl="node1" presStyleIdx="0" presStyleCnt="2" custScaleX="125680" custScaleY="126481" custRadScaleRad="98767" custRadScaleInc="255">
        <dgm:presLayoutVars>
          <dgm:bulletEnabled val="1"/>
        </dgm:presLayoutVars>
      </dgm:prSet>
      <dgm:spPr/>
      <dgm:t>
        <a:bodyPr/>
        <a:lstStyle/>
        <a:p>
          <a:endParaRPr lang="zh-CN" altLang="en-US"/>
        </a:p>
      </dgm:t>
    </dgm:pt>
    <dgm:pt modelId="{B86E17A1-0A45-4748-8F0C-B5F244085820}" type="pres">
      <dgm:prSet presAssocID="{71B26884-7CED-4905-B402-58B000CE47EA}" presName="parTrans" presStyleLbl="bgSibTrans2D1" presStyleIdx="1" presStyleCnt="2" custFlipHor="1" custScaleX="29095" custLinFactNeighborX="-40130"/>
      <dgm:spPr/>
      <dgm:t>
        <a:bodyPr/>
        <a:lstStyle/>
        <a:p>
          <a:endParaRPr lang="zh-CN" altLang="en-US"/>
        </a:p>
      </dgm:t>
    </dgm:pt>
    <dgm:pt modelId="{C96F075B-2C08-4F59-B92F-F36A8928695C}" type="pres">
      <dgm:prSet presAssocID="{82E16DD6-A60B-4192-B74F-DF6BD6319BF9}" presName="node" presStyleLbl="node1" presStyleIdx="1" presStyleCnt="2" custScaleX="132067" custScaleY="140683">
        <dgm:presLayoutVars>
          <dgm:bulletEnabled val="1"/>
        </dgm:presLayoutVars>
      </dgm:prSet>
      <dgm:spPr/>
      <dgm:t>
        <a:bodyPr/>
        <a:lstStyle/>
        <a:p>
          <a:endParaRPr lang="zh-CN" altLang="en-US"/>
        </a:p>
      </dgm:t>
    </dgm:pt>
  </dgm:ptLst>
  <dgm:cxnLst>
    <dgm:cxn modelId="{BBF84D65-3852-4A57-8E8C-394301C7D252}" srcId="{7C150777-050C-4C1A-A046-C5D5F3EF3250}" destId="{82E16DD6-A60B-4192-B74F-DF6BD6319BF9}" srcOrd="1" destOrd="0" parTransId="{71B26884-7CED-4905-B402-58B000CE47EA}" sibTransId="{1985646C-93AE-4CE0-B97F-AE47CBAE33D7}"/>
    <dgm:cxn modelId="{0F0B02B4-D604-4D5F-8CB8-5F8FB3D3DC69}" type="presOf" srcId="{7C150777-050C-4C1A-A046-C5D5F3EF3250}" destId="{B949CBCD-8221-4472-A98F-444C19410FE4}" srcOrd="0" destOrd="0" presId="urn:microsoft.com/office/officeart/2005/8/layout/radial4"/>
    <dgm:cxn modelId="{00689025-D57E-4612-80FE-2A312E5DC7DC}" srcId="{7C150777-050C-4C1A-A046-C5D5F3EF3250}" destId="{758ABAA9-8CEF-4889-BC2D-78A47E80BA9E}" srcOrd="0" destOrd="0" parTransId="{06040516-DE20-4399-B700-8677827AD279}" sibTransId="{B5F03A3F-4D9B-4359-9613-493158AB36CC}"/>
    <dgm:cxn modelId="{F85D1AEA-9CBF-4899-9918-33AE8C8DBA06}" type="presOf" srcId="{BC6E02D0-BF2E-46F1-BA65-2EE13AE5D2AF}" destId="{B62FDB3B-2127-4150-BEC7-09C86B2F7B4D}" srcOrd="0" destOrd="0" presId="urn:microsoft.com/office/officeart/2005/8/layout/radial4"/>
    <dgm:cxn modelId="{24189FE3-8DB3-477B-A540-9E73BDFB1EEB}" type="presOf" srcId="{06040516-DE20-4399-B700-8677827AD279}" destId="{DA4E525F-2D46-45C0-B24F-2A0D3AAE3EF4}" srcOrd="0" destOrd="0" presId="urn:microsoft.com/office/officeart/2005/8/layout/radial4"/>
    <dgm:cxn modelId="{4F8D2109-B754-4179-B0C7-E6880AECC31F}" type="presOf" srcId="{82E16DD6-A60B-4192-B74F-DF6BD6319BF9}" destId="{C96F075B-2C08-4F59-B92F-F36A8928695C}" srcOrd="0" destOrd="0" presId="urn:microsoft.com/office/officeart/2005/8/layout/radial4"/>
    <dgm:cxn modelId="{2E39AC15-4A30-461F-AB2F-818D45B7C86D}" srcId="{BC6E02D0-BF2E-46F1-BA65-2EE13AE5D2AF}" destId="{7C150777-050C-4C1A-A046-C5D5F3EF3250}" srcOrd="0" destOrd="0" parTransId="{8C61C66F-E88C-48A9-BE46-70D9E271566F}" sibTransId="{48AE9FED-1DD0-4CD4-BF1B-4D4AC29276F6}"/>
    <dgm:cxn modelId="{D11504C6-79D2-4B60-9DCF-505EA585663A}" type="presOf" srcId="{71B26884-7CED-4905-B402-58B000CE47EA}" destId="{B86E17A1-0A45-4748-8F0C-B5F244085820}" srcOrd="0" destOrd="0" presId="urn:microsoft.com/office/officeart/2005/8/layout/radial4"/>
    <dgm:cxn modelId="{31732FD1-80F1-4DEF-BCE0-3478807DB85B}" type="presOf" srcId="{758ABAA9-8CEF-4889-BC2D-78A47E80BA9E}" destId="{49D6756A-51DE-4170-B1D1-B0DF7D6BD6C2}" srcOrd="0" destOrd="0" presId="urn:microsoft.com/office/officeart/2005/8/layout/radial4"/>
    <dgm:cxn modelId="{6A93BE93-2718-4823-A0F8-7657780BDD9D}" type="presParOf" srcId="{B62FDB3B-2127-4150-BEC7-09C86B2F7B4D}" destId="{B949CBCD-8221-4472-A98F-444C19410FE4}" srcOrd="0" destOrd="0" presId="urn:microsoft.com/office/officeart/2005/8/layout/radial4"/>
    <dgm:cxn modelId="{F96443B2-9268-4A64-953A-2B1B1F1D1ADC}" type="presParOf" srcId="{B62FDB3B-2127-4150-BEC7-09C86B2F7B4D}" destId="{DA4E525F-2D46-45C0-B24F-2A0D3AAE3EF4}" srcOrd="1" destOrd="0" presId="urn:microsoft.com/office/officeart/2005/8/layout/radial4"/>
    <dgm:cxn modelId="{A7134F22-9A05-415D-A97E-E47F2E296B63}" type="presParOf" srcId="{B62FDB3B-2127-4150-BEC7-09C86B2F7B4D}" destId="{49D6756A-51DE-4170-B1D1-B0DF7D6BD6C2}" srcOrd="2" destOrd="0" presId="urn:microsoft.com/office/officeart/2005/8/layout/radial4"/>
    <dgm:cxn modelId="{8CE3B368-C6E5-44C8-BADB-84311A2D0403}" type="presParOf" srcId="{B62FDB3B-2127-4150-BEC7-09C86B2F7B4D}" destId="{B86E17A1-0A45-4748-8F0C-B5F244085820}" srcOrd="3" destOrd="0" presId="urn:microsoft.com/office/officeart/2005/8/layout/radial4"/>
    <dgm:cxn modelId="{B498E7B3-0277-4BAD-AB7A-1F9AA5833042}" type="presParOf" srcId="{B62FDB3B-2127-4150-BEC7-09C86B2F7B4D}" destId="{C96F075B-2C08-4F59-B92F-F36A8928695C}" srcOrd="4" destOrd="0" presId="urn:microsoft.com/office/officeart/2005/8/layout/radial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3E1AD12-5113-4DC1-820E-CDC2995E8A6F}" type="doc">
      <dgm:prSet loTypeId="urn:microsoft.com/office/officeart/2005/8/layout/process4" loCatId="process" qsTypeId="urn:microsoft.com/office/officeart/2005/8/quickstyle/simple5" qsCatId="simple" csTypeId="urn:microsoft.com/office/officeart/2005/8/colors/accent1_2" csCatId="accent1" phldr="1"/>
      <dgm:spPr/>
      <dgm:t>
        <a:bodyPr/>
        <a:lstStyle/>
        <a:p>
          <a:endParaRPr lang="zh-CN" altLang="en-US"/>
        </a:p>
      </dgm:t>
    </dgm:pt>
    <dgm:pt modelId="{23F9A359-6017-4A8A-8A71-439965ED72D2}">
      <dgm:prSet/>
      <dgm:spPr>
        <a:solidFill>
          <a:schemeClr val="accent5">
            <a:lumMod val="50000"/>
          </a:schemeClr>
        </a:solidFill>
      </dgm:spPr>
      <dgm:t>
        <a:bodyPr/>
        <a:lstStyle/>
        <a:p>
          <a:pPr rtl="0"/>
          <a:r>
            <a:rPr lang="zh-CN" b="1" dirty="0" smtClean="0"/>
            <a:t>使用记事本编辑源程序，以</a:t>
          </a:r>
          <a:r>
            <a:rPr lang="en-US" b="1" dirty="0" smtClean="0"/>
            <a:t>.java</a:t>
          </a:r>
          <a:r>
            <a:rPr lang="zh-CN" b="1" dirty="0" smtClean="0"/>
            <a:t>为后缀名保存</a:t>
          </a:r>
          <a:endParaRPr lang="en-US" b="1" dirty="0"/>
        </a:p>
      </dgm:t>
    </dgm:pt>
    <dgm:pt modelId="{94A4930B-82CA-469A-859E-1662DFD2221B}" cxnId="{FFB0AD5B-95BD-44B0-9922-E4159EABDFCB}" type="parTrans">
      <dgm:prSet/>
      <dgm:spPr/>
      <dgm:t>
        <a:bodyPr/>
        <a:lstStyle/>
        <a:p>
          <a:endParaRPr lang="zh-CN" altLang="en-US"/>
        </a:p>
      </dgm:t>
    </dgm:pt>
    <dgm:pt modelId="{E2AF1A64-DAD2-463C-A30E-3BDEAF19CA82}" cxnId="{FFB0AD5B-95BD-44B0-9922-E4159EABDFCB}" type="sibTrans">
      <dgm:prSet/>
      <dgm:spPr>
        <a:solidFill>
          <a:srgbClr val="0070C0"/>
        </a:solidFill>
      </dgm:spPr>
      <dgm:t>
        <a:bodyPr/>
        <a:lstStyle/>
        <a:p>
          <a:endParaRPr lang="zh-CN" altLang="en-US"/>
        </a:p>
      </dgm:t>
    </dgm:pt>
    <dgm:pt modelId="{60B7A184-E85E-42F2-8DD9-745FDE2F7A38}">
      <dgm:prSet/>
      <dgm:spPr>
        <a:solidFill>
          <a:schemeClr val="accent5">
            <a:lumMod val="50000"/>
          </a:schemeClr>
        </a:solidFill>
      </dgm:spPr>
      <dgm:t>
        <a:bodyPr/>
        <a:lstStyle/>
        <a:p>
          <a:pPr rtl="0"/>
          <a:r>
            <a:rPr lang="zh-CN" b="1" dirty="0" smtClean="0"/>
            <a:t>使用</a:t>
          </a:r>
          <a:r>
            <a:rPr lang="en-US" b="1" dirty="0" err="1" smtClean="0"/>
            <a:t>javac</a:t>
          </a:r>
          <a:r>
            <a:rPr lang="zh-CN" b="1" dirty="0" smtClean="0"/>
            <a:t>命令编译</a:t>
          </a:r>
          <a:r>
            <a:rPr lang="en-US" b="1" dirty="0" smtClean="0"/>
            <a:t>.java</a:t>
          </a:r>
          <a:r>
            <a:rPr lang="zh-CN" b="1" dirty="0" smtClean="0"/>
            <a:t>文件，生成</a:t>
          </a:r>
          <a:r>
            <a:rPr lang="en-US" b="1" dirty="0" smtClean="0"/>
            <a:t>.class</a:t>
          </a:r>
          <a:r>
            <a:rPr lang="zh-CN" b="1" dirty="0" smtClean="0"/>
            <a:t>文件</a:t>
          </a:r>
          <a:endParaRPr lang="en-US" b="1" dirty="0"/>
        </a:p>
      </dgm:t>
    </dgm:pt>
    <dgm:pt modelId="{97B743D5-2D3C-44C6-BE00-E72D8908A3B5}" cxnId="{622E0605-AD38-4D78-9034-0A12BD6BEB7C}" type="parTrans">
      <dgm:prSet/>
      <dgm:spPr/>
      <dgm:t>
        <a:bodyPr/>
        <a:lstStyle/>
        <a:p>
          <a:endParaRPr lang="zh-CN" altLang="en-US"/>
        </a:p>
      </dgm:t>
    </dgm:pt>
    <dgm:pt modelId="{62D3E85F-315A-4119-AE6E-AA15CAC4B4B6}" cxnId="{622E0605-AD38-4D78-9034-0A12BD6BEB7C}" type="sibTrans">
      <dgm:prSet/>
      <dgm:spPr>
        <a:solidFill>
          <a:srgbClr val="0070C0"/>
        </a:solidFill>
      </dgm:spPr>
      <dgm:t>
        <a:bodyPr/>
        <a:lstStyle/>
        <a:p>
          <a:endParaRPr lang="zh-CN" altLang="en-US"/>
        </a:p>
      </dgm:t>
    </dgm:pt>
    <dgm:pt modelId="{9BB3CAC4-96F1-4309-8F30-61051E5E48C2}">
      <dgm:prSet/>
      <dgm:spPr>
        <a:solidFill>
          <a:schemeClr val="accent5">
            <a:lumMod val="50000"/>
          </a:schemeClr>
        </a:solidFill>
      </dgm:spPr>
      <dgm:t>
        <a:bodyPr/>
        <a:lstStyle/>
        <a:p>
          <a:pPr rtl="0"/>
          <a:r>
            <a:rPr lang="zh-CN" b="1" dirty="0" smtClean="0"/>
            <a:t>使用</a:t>
          </a:r>
          <a:r>
            <a:rPr lang="en-US" b="1" dirty="0" smtClean="0"/>
            <a:t>java</a:t>
          </a:r>
          <a:r>
            <a:rPr lang="zh-CN" b="1" dirty="0" smtClean="0"/>
            <a:t>命令运行</a:t>
          </a:r>
          <a:r>
            <a:rPr lang="en-US" b="1" dirty="0" smtClean="0"/>
            <a:t>.class</a:t>
          </a:r>
          <a:r>
            <a:rPr lang="zh-CN" b="1" dirty="0" smtClean="0"/>
            <a:t>文件，输出程序结果 </a:t>
          </a:r>
          <a:endParaRPr lang="zh-CN" b="1" dirty="0"/>
        </a:p>
      </dgm:t>
    </dgm:pt>
    <dgm:pt modelId="{11CB40CC-83F4-472A-9CF3-0D01D523FD8A}" cxnId="{0EC969A3-FE85-4CF5-8E67-F9A639C3F266}" type="parTrans">
      <dgm:prSet/>
      <dgm:spPr/>
      <dgm:t>
        <a:bodyPr/>
        <a:lstStyle/>
        <a:p>
          <a:endParaRPr lang="zh-CN" altLang="en-US"/>
        </a:p>
      </dgm:t>
    </dgm:pt>
    <dgm:pt modelId="{33C85A28-2F02-4EFE-BC88-9B316DF94195}" cxnId="{0EC969A3-FE85-4CF5-8E67-F9A639C3F266}" type="sibTrans">
      <dgm:prSet/>
      <dgm:spPr/>
      <dgm:t>
        <a:bodyPr/>
        <a:lstStyle/>
        <a:p>
          <a:endParaRPr lang="zh-CN" altLang="en-US"/>
        </a:p>
      </dgm:t>
    </dgm:pt>
    <dgm:pt modelId="{1A5D7D04-3B15-47F2-BCE5-8DE4C091CA6C}" type="pres">
      <dgm:prSet presAssocID="{E3E1AD12-5113-4DC1-820E-CDC2995E8A6F}" presName="Name0" presStyleCnt="0">
        <dgm:presLayoutVars>
          <dgm:dir/>
          <dgm:animLvl val="lvl"/>
          <dgm:resizeHandles val="exact"/>
        </dgm:presLayoutVars>
      </dgm:prSet>
      <dgm:spPr/>
      <dgm:t>
        <a:bodyPr/>
        <a:lstStyle/>
        <a:p>
          <a:endParaRPr lang="zh-CN" altLang="en-US"/>
        </a:p>
      </dgm:t>
    </dgm:pt>
    <dgm:pt modelId="{5F5B323F-9E5B-4273-9855-7AD9C2708D47}" type="pres">
      <dgm:prSet presAssocID="{9BB3CAC4-96F1-4309-8F30-61051E5E48C2}" presName="boxAndChildren" presStyleCnt="0"/>
      <dgm:spPr/>
    </dgm:pt>
    <dgm:pt modelId="{17B93FE7-8B50-4F1B-B6F3-D69DE033801E}" type="pres">
      <dgm:prSet presAssocID="{9BB3CAC4-96F1-4309-8F30-61051E5E48C2}" presName="parentTextBox" presStyleLbl="node1" presStyleIdx="0" presStyleCnt="3"/>
      <dgm:spPr/>
      <dgm:t>
        <a:bodyPr/>
        <a:lstStyle/>
        <a:p>
          <a:endParaRPr lang="zh-CN" altLang="en-US"/>
        </a:p>
      </dgm:t>
    </dgm:pt>
    <dgm:pt modelId="{DE6F81A6-1782-4939-B5F5-10DD7E144FAB}" type="pres">
      <dgm:prSet presAssocID="{62D3E85F-315A-4119-AE6E-AA15CAC4B4B6}" presName="sp" presStyleCnt="0"/>
      <dgm:spPr/>
    </dgm:pt>
    <dgm:pt modelId="{DCC72CC0-47A7-418D-A792-B8F80BFEB1A4}" type="pres">
      <dgm:prSet presAssocID="{60B7A184-E85E-42F2-8DD9-745FDE2F7A38}" presName="arrowAndChildren" presStyleCnt="0"/>
      <dgm:spPr/>
    </dgm:pt>
    <dgm:pt modelId="{9A40093F-E088-4874-9E2C-7048AC36AE95}" type="pres">
      <dgm:prSet presAssocID="{60B7A184-E85E-42F2-8DD9-745FDE2F7A38}" presName="parentTextArrow" presStyleLbl="node1" presStyleIdx="1" presStyleCnt="3"/>
      <dgm:spPr/>
      <dgm:t>
        <a:bodyPr/>
        <a:lstStyle/>
        <a:p>
          <a:endParaRPr lang="zh-CN" altLang="en-US"/>
        </a:p>
      </dgm:t>
    </dgm:pt>
    <dgm:pt modelId="{1BA5F120-D70C-4798-9300-5C09BA311D4A}" type="pres">
      <dgm:prSet presAssocID="{E2AF1A64-DAD2-463C-A30E-3BDEAF19CA82}" presName="sp" presStyleCnt="0"/>
      <dgm:spPr/>
    </dgm:pt>
    <dgm:pt modelId="{59A1CAC1-73A1-4A33-99E6-508A772CE34B}" type="pres">
      <dgm:prSet presAssocID="{23F9A359-6017-4A8A-8A71-439965ED72D2}" presName="arrowAndChildren" presStyleCnt="0"/>
      <dgm:spPr/>
    </dgm:pt>
    <dgm:pt modelId="{5BDD4184-434D-4FD5-8459-72293944392D}" type="pres">
      <dgm:prSet presAssocID="{23F9A359-6017-4A8A-8A71-439965ED72D2}" presName="parentTextArrow" presStyleLbl="node1" presStyleIdx="2" presStyleCnt="3"/>
      <dgm:spPr/>
      <dgm:t>
        <a:bodyPr/>
        <a:lstStyle/>
        <a:p>
          <a:endParaRPr lang="zh-CN" altLang="en-US"/>
        </a:p>
      </dgm:t>
    </dgm:pt>
  </dgm:ptLst>
  <dgm:cxnLst>
    <dgm:cxn modelId="{622E0605-AD38-4D78-9034-0A12BD6BEB7C}" srcId="{E3E1AD12-5113-4DC1-820E-CDC2995E8A6F}" destId="{60B7A184-E85E-42F2-8DD9-745FDE2F7A38}" srcOrd="1" destOrd="0" parTransId="{97B743D5-2D3C-44C6-BE00-E72D8908A3B5}" sibTransId="{62D3E85F-315A-4119-AE6E-AA15CAC4B4B6}"/>
    <dgm:cxn modelId="{9DFE38FE-5AFB-4AD5-B79E-502789635C33}" type="presOf" srcId="{23F9A359-6017-4A8A-8A71-439965ED72D2}" destId="{5BDD4184-434D-4FD5-8459-72293944392D}" srcOrd="0" destOrd="0" presId="urn:microsoft.com/office/officeart/2005/8/layout/process4"/>
    <dgm:cxn modelId="{567945FA-1C2D-4FA0-96B8-A8F758AD76D7}" type="presOf" srcId="{E3E1AD12-5113-4DC1-820E-CDC2995E8A6F}" destId="{1A5D7D04-3B15-47F2-BCE5-8DE4C091CA6C}" srcOrd="0" destOrd="0" presId="urn:microsoft.com/office/officeart/2005/8/layout/process4"/>
    <dgm:cxn modelId="{1A5DF6EC-BF2F-49D6-B8B3-7A7CD9BC12FE}" type="presOf" srcId="{60B7A184-E85E-42F2-8DD9-745FDE2F7A38}" destId="{9A40093F-E088-4874-9E2C-7048AC36AE95}" srcOrd="0" destOrd="0" presId="urn:microsoft.com/office/officeart/2005/8/layout/process4"/>
    <dgm:cxn modelId="{A66F2C06-71C0-4EF1-B15E-334464F171E4}" type="presOf" srcId="{9BB3CAC4-96F1-4309-8F30-61051E5E48C2}" destId="{17B93FE7-8B50-4F1B-B6F3-D69DE033801E}" srcOrd="0" destOrd="0" presId="urn:microsoft.com/office/officeart/2005/8/layout/process4"/>
    <dgm:cxn modelId="{FFB0AD5B-95BD-44B0-9922-E4159EABDFCB}" srcId="{E3E1AD12-5113-4DC1-820E-CDC2995E8A6F}" destId="{23F9A359-6017-4A8A-8A71-439965ED72D2}" srcOrd="0" destOrd="0" parTransId="{94A4930B-82CA-469A-859E-1662DFD2221B}" sibTransId="{E2AF1A64-DAD2-463C-A30E-3BDEAF19CA82}"/>
    <dgm:cxn modelId="{0EC969A3-FE85-4CF5-8E67-F9A639C3F266}" srcId="{E3E1AD12-5113-4DC1-820E-CDC2995E8A6F}" destId="{9BB3CAC4-96F1-4309-8F30-61051E5E48C2}" srcOrd="2" destOrd="0" parTransId="{11CB40CC-83F4-472A-9CF3-0D01D523FD8A}" sibTransId="{33C85A28-2F02-4EFE-BC88-9B316DF94195}"/>
    <dgm:cxn modelId="{2B5F7449-D0C9-4987-9B92-DA2C8762E12E}" type="presParOf" srcId="{1A5D7D04-3B15-47F2-BCE5-8DE4C091CA6C}" destId="{5F5B323F-9E5B-4273-9855-7AD9C2708D47}" srcOrd="0" destOrd="0" presId="urn:microsoft.com/office/officeart/2005/8/layout/process4"/>
    <dgm:cxn modelId="{07883ADB-AF9F-4026-B653-3A289B18BDB5}" type="presParOf" srcId="{5F5B323F-9E5B-4273-9855-7AD9C2708D47}" destId="{17B93FE7-8B50-4F1B-B6F3-D69DE033801E}" srcOrd="0" destOrd="0" presId="urn:microsoft.com/office/officeart/2005/8/layout/process4"/>
    <dgm:cxn modelId="{2809AA5B-B67D-4A80-AFE1-C49D8679994C}" type="presParOf" srcId="{1A5D7D04-3B15-47F2-BCE5-8DE4C091CA6C}" destId="{DE6F81A6-1782-4939-B5F5-10DD7E144FAB}" srcOrd="1" destOrd="0" presId="urn:microsoft.com/office/officeart/2005/8/layout/process4"/>
    <dgm:cxn modelId="{B63259EE-F1BE-468D-AF84-EAD4D3674061}" type="presParOf" srcId="{1A5D7D04-3B15-47F2-BCE5-8DE4C091CA6C}" destId="{DCC72CC0-47A7-418D-A792-B8F80BFEB1A4}" srcOrd="2" destOrd="0" presId="urn:microsoft.com/office/officeart/2005/8/layout/process4"/>
    <dgm:cxn modelId="{9FC07319-7101-4C5E-8ED9-6735E59AC265}" type="presParOf" srcId="{DCC72CC0-47A7-418D-A792-B8F80BFEB1A4}" destId="{9A40093F-E088-4874-9E2C-7048AC36AE95}" srcOrd="0" destOrd="0" presId="urn:microsoft.com/office/officeart/2005/8/layout/process4"/>
    <dgm:cxn modelId="{6097BB43-D4C8-400A-A5C0-B63AFFBC9ACB}" type="presParOf" srcId="{1A5D7D04-3B15-47F2-BCE5-8DE4C091CA6C}" destId="{1BA5F120-D70C-4798-9300-5C09BA311D4A}" srcOrd="3" destOrd="0" presId="urn:microsoft.com/office/officeart/2005/8/layout/process4"/>
    <dgm:cxn modelId="{8ACA0576-6E9B-49FD-BC20-2E23B0CFACE6}" type="presParOf" srcId="{1A5D7D04-3B15-47F2-BCE5-8DE4C091CA6C}" destId="{59A1CAC1-73A1-4A33-99E6-508A772CE34B}" srcOrd="4" destOrd="0" presId="urn:microsoft.com/office/officeart/2005/8/layout/process4"/>
    <dgm:cxn modelId="{2812C5F8-2EE9-4231-83C9-8A24AA6A78B7}" type="presParOf" srcId="{59A1CAC1-73A1-4A33-99E6-508A772CE34B}" destId="{5BDD4184-434D-4FD5-8459-72293944392D}" srcOrd="0" destOrd="0" presId="urn:microsoft.com/office/officeart/2005/8/layout/process4"/>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27FDA20-5FEB-40B0-9085-08FCE7192649}" type="doc">
      <dgm:prSet loTypeId="urn:microsoft.com/office/officeart/2005/8/layout/hChevron3" loCatId="process" qsTypeId="urn:microsoft.com/office/officeart/2005/8/quickstyle/simple1" qsCatId="simple" csTypeId="urn:microsoft.com/office/officeart/2005/8/colors/accent1_2" csCatId="accent1" phldr="1"/>
      <dgm:spPr/>
    </dgm:pt>
    <dgm:pt modelId="{1A2E6AC9-8376-43BB-ABC9-EE6E59C57037}">
      <dgm:prSet phldrT="[文本]" custT="1"/>
      <dgm:spPr>
        <a:solidFill>
          <a:srgbClr val="0070C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pPr algn="l"/>
          <a:r>
            <a:rPr lang="zh-CN" altLang="en-US" sz="2400" b="1" dirty="0" smtClean="0"/>
            <a:t>      一行只写一条语句</a:t>
          </a:r>
          <a:endParaRPr lang="zh-CN" altLang="en-US" sz="2400" b="1" dirty="0"/>
        </a:p>
      </dgm:t>
    </dgm:pt>
    <dgm:pt modelId="{61EB136B-22C3-4EC3-B21D-C6354F671EC5}" cxnId="{C757B789-E4B2-4BD1-8CE1-257CE501563E}" type="sibTrans">
      <dgm:prSet/>
      <dgm:spPr/>
      <dgm:t>
        <a:bodyPr/>
        <a:lstStyle/>
        <a:p>
          <a:endParaRPr lang="zh-CN" altLang="en-US" b="1"/>
        </a:p>
      </dgm:t>
    </dgm:pt>
    <dgm:pt modelId="{FDDB8B70-BFB8-41A6-9AB3-6E26F073E03C}" cxnId="{C757B789-E4B2-4BD1-8CE1-257CE501563E}" type="parTrans">
      <dgm:prSet/>
      <dgm:spPr/>
      <dgm:t>
        <a:bodyPr/>
        <a:lstStyle/>
        <a:p>
          <a:endParaRPr lang="zh-CN" altLang="en-US" b="1"/>
        </a:p>
      </dgm:t>
    </dgm:pt>
    <dgm:pt modelId="{5E3D27E7-5169-496E-98D0-82569438029E}" type="pres">
      <dgm:prSet presAssocID="{A27FDA20-5FEB-40B0-9085-08FCE7192649}" presName="Name0" presStyleCnt="0">
        <dgm:presLayoutVars>
          <dgm:dir/>
          <dgm:resizeHandles val="exact"/>
        </dgm:presLayoutVars>
      </dgm:prSet>
      <dgm:spPr/>
    </dgm:pt>
    <dgm:pt modelId="{09B5AA69-B89D-42A7-83BE-C70679FA2039}" type="pres">
      <dgm:prSet presAssocID="{1A2E6AC9-8376-43BB-ABC9-EE6E59C57037}" presName="parTxOnly" presStyleLbl="node1" presStyleIdx="0" presStyleCnt="1" custScaleX="100098" custLinFactY="25000" custLinFactNeighborX="3406" custLinFactNeighborY="100000">
        <dgm:presLayoutVars>
          <dgm:bulletEnabled val="1"/>
        </dgm:presLayoutVars>
      </dgm:prSet>
      <dgm:spPr/>
      <dgm:t>
        <a:bodyPr/>
        <a:lstStyle/>
        <a:p>
          <a:endParaRPr lang="zh-CN" altLang="en-US"/>
        </a:p>
      </dgm:t>
    </dgm:pt>
  </dgm:ptLst>
  <dgm:cxnLst>
    <dgm:cxn modelId="{C757B789-E4B2-4BD1-8CE1-257CE501563E}" srcId="{A27FDA20-5FEB-40B0-9085-08FCE7192649}" destId="{1A2E6AC9-8376-43BB-ABC9-EE6E59C57037}" srcOrd="0" destOrd="0" parTransId="{FDDB8B70-BFB8-41A6-9AB3-6E26F073E03C}" sibTransId="{61EB136B-22C3-4EC3-B21D-C6354F671EC5}"/>
    <dgm:cxn modelId="{07F80D1D-3DAA-4135-851C-901A5A60A2A7}" type="presOf" srcId="{A27FDA20-5FEB-40B0-9085-08FCE7192649}" destId="{5E3D27E7-5169-496E-98D0-82569438029E}" srcOrd="0" destOrd="0" presId="urn:microsoft.com/office/officeart/2005/8/layout/hChevron3"/>
    <dgm:cxn modelId="{6F882DB9-8957-46FE-883F-2BF3035BF6CF}" type="presOf" srcId="{1A2E6AC9-8376-43BB-ABC9-EE6E59C57037}" destId="{09B5AA69-B89D-42A7-83BE-C70679FA2039}" srcOrd="0" destOrd="0" presId="urn:microsoft.com/office/officeart/2005/8/layout/hChevron3"/>
    <dgm:cxn modelId="{86FFCFA8-BA2B-4F77-B29C-3C490B802FA9}" type="presParOf" srcId="{5E3D27E7-5169-496E-98D0-82569438029E}" destId="{09B5AA69-B89D-42A7-83BE-C70679FA2039}" srcOrd="0" destOrd="0" presId="urn:microsoft.com/office/officeart/2005/8/layout/hChevro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27FDA20-5FEB-40B0-9085-08FCE7192649}" type="doc">
      <dgm:prSet loTypeId="urn:microsoft.com/office/officeart/2005/8/layout/hChevron3" loCatId="process" qsTypeId="urn:microsoft.com/office/officeart/2005/8/quickstyle/simple1" qsCatId="simple" csTypeId="urn:microsoft.com/office/officeart/2005/8/colors/accent1_2" csCatId="accent1" phldr="1"/>
      <dgm:spPr/>
    </dgm:pt>
    <dgm:pt modelId="{1A2E6AC9-8376-43BB-ABC9-EE6E59C57037}">
      <dgm:prSet phldrT="[文本]" custT="1"/>
      <dgm:spPr>
        <a:solidFill>
          <a:srgbClr val="0070C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pPr algn="l"/>
          <a:r>
            <a:rPr lang="zh-CN" altLang="en-US" sz="2400" b="1" dirty="0" smtClean="0"/>
            <a:t>      类名使用</a:t>
          </a:r>
          <a:r>
            <a:rPr lang="en-US" altLang="en-US" sz="2400" b="1" dirty="0" smtClean="0"/>
            <a:t>public</a:t>
          </a:r>
          <a:r>
            <a:rPr lang="zh-CN" altLang="en-US" sz="2400" b="1" dirty="0" smtClean="0"/>
            <a:t>修饰</a:t>
          </a:r>
          <a:endParaRPr lang="zh-CN" altLang="en-US" sz="2400" b="1" dirty="0"/>
        </a:p>
      </dgm:t>
    </dgm:pt>
    <dgm:pt modelId="{61EB136B-22C3-4EC3-B21D-C6354F671EC5}" cxnId="{C757B789-E4B2-4BD1-8CE1-257CE501563E}" type="sibTrans">
      <dgm:prSet/>
      <dgm:spPr/>
      <dgm:t>
        <a:bodyPr/>
        <a:lstStyle/>
        <a:p>
          <a:endParaRPr lang="zh-CN" altLang="en-US" b="1"/>
        </a:p>
      </dgm:t>
    </dgm:pt>
    <dgm:pt modelId="{FDDB8B70-BFB8-41A6-9AB3-6E26F073E03C}" cxnId="{C757B789-E4B2-4BD1-8CE1-257CE501563E}" type="parTrans">
      <dgm:prSet/>
      <dgm:spPr/>
      <dgm:t>
        <a:bodyPr/>
        <a:lstStyle/>
        <a:p>
          <a:endParaRPr lang="zh-CN" altLang="en-US" b="1"/>
        </a:p>
      </dgm:t>
    </dgm:pt>
    <dgm:pt modelId="{5E3D27E7-5169-496E-98D0-82569438029E}" type="pres">
      <dgm:prSet presAssocID="{A27FDA20-5FEB-40B0-9085-08FCE7192649}" presName="Name0" presStyleCnt="0">
        <dgm:presLayoutVars>
          <dgm:dir/>
          <dgm:resizeHandles val="exact"/>
        </dgm:presLayoutVars>
      </dgm:prSet>
      <dgm:spPr/>
    </dgm:pt>
    <dgm:pt modelId="{09B5AA69-B89D-42A7-83BE-C70679FA2039}" type="pres">
      <dgm:prSet presAssocID="{1A2E6AC9-8376-43BB-ABC9-EE6E59C57037}" presName="parTxOnly" presStyleLbl="node1" presStyleIdx="0" presStyleCnt="1" custScaleX="100098" custLinFactY="-51666" custLinFactNeighborX="-279" custLinFactNeighborY="-100000">
        <dgm:presLayoutVars>
          <dgm:bulletEnabled val="1"/>
        </dgm:presLayoutVars>
      </dgm:prSet>
      <dgm:spPr/>
      <dgm:t>
        <a:bodyPr/>
        <a:lstStyle/>
        <a:p>
          <a:endParaRPr lang="zh-CN" altLang="en-US"/>
        </a:p>
      </dgm:t>
    </dgm:pt>
  </dgm:ptLst>
  <dgm:cxnLst>
    <dgm:cxn modelId="{C757B789-E4B2-4BD1-8CE1-257CE501563E}" srcId="{A27FDA20-5FEB-40B0-9085-08FCE7192649}" destId="{1A2E6AC9-8376-43BB-ABC9-EE6E59C57037}" srcOrd="0" destOrd="0" parTransId="{FDDB8B70-BFB8-41A6-9AB3-6E26F073E03C}" sibTransId="{61EB136B-22C3-4EC3-B21D-C6354F671EC5}"/>
    <dgm:cxn modelId="{6352FE2A-CD97-413E-A523-4DFC81BDE36A}" type="presOf" srcId="{1A2E6AC9-8376-43BB-ABC9-EE6E59C57037}" destId="{09B5AA69-B89D-42A7-83BE-C70679FA2039}" srcOrd="0" destOrd="0" presId="urn:microsoft.com/office/officeart/2005/8/layout/hChevron3"/>
    <dgm:cxn modelId="{4A89B671-A9D0-456B-B753-C1F2B0AC6C25}" type="presOf" srcId="{A27FDA20-5FEB-40B0-9085-08FCE7192649}" destId="{5E3D27E7-5169-496E-98D0-82569438029E}" srcOrd="0" destOrd="0" presId="urn:microsoft.com/office/officeart/2005/8/layout/hChevron3"/>
    <dgm:cxn modelId="{57565097-D485-4D77-956B-98A6E3E0E620}" type="presParOf" srcId="{5E3D27E7-5169-496E-98D0-82569438029E}" destId="{09B5AA69-B89D-42A7-83BE-C70679FA2039}" srcOrd="0" destOrd="0" presId="urn:microsoft.com/office/officeart/2005/8/layout/hChevron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27FDA20-5FEB-40B0-9085-08FCE7192649}" type="doc">
      <dgm:prSet loTypeId="urn:microsoft.com/office/officeart/2005/8/layout/hChevron3" loCatId="process" qsTypeId="urn:microsoft.com/office/officeart/2005/8/quickstyle/simple1" qsCatId="simple" csTypeId="urn:microsoft.com/office/officeart/2005/8/colors/accent1_2" csCatId="accent1" phldr="1"/>
      <dgm:spPr/>
    </dgm:pt>
    <dgm:pt modelId="{1A2E6AC9-8376-43BB-ABC9-EE6E59C57037}">
      <dgm:prSet phldrT="[文本]" custT="1"/>
      <dgm:spPr>
        <a:solidFill>
          <a:srgbClr val="0070C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pPr algn="l"/>
          <a:r>
            <a:rPr lang="zh-CN" altLang="en-US" sz="2400" b="1" dirty="0" smtClean="0"/>
            <a:t>      代码缩进</a:t>
          </a:r>
          <a:endParaRPr lang="zh-CN" altLang="en-US" sz="2400" b="1" dirty="0"/>
        </a:p>
      </dgm:t>
    </dgm:pt>
    <dgm:pt modelId="{61EB136B-22C3-4EC3-B21D-C6354F671EC5}" cxnId="{C757B789-E4B2-4BD1-8CE1-257CE501563E}" type="sibTrans">
      <dgm:prSet/>
      <dgm:spPr/>
      <dgm:t>
        <a:bodyPr/>
        <a:lstStyle/>
        <a:p>
          <a:endParaRPr lang="zh-CN" altLang="en-US" b="1"/>
        </a:p>
      </dgm:t>
    </dgm:pt>
    <dgm:pt modelId="{FDDB8B70-BFB8-41A6-9AB3-6E26F073E03C}" cxnId="{C757B789-E4B2-4BD1-8CE1-257CE501563E}" type="parTrans">
      <dgm:prSet/>
      <dgm:spPr/>
      <dgm:t>
        <a:bodyPr/>
        <a:lstStyle/>
        <a:p>
          <a:endParaRPr lang="zh-CN" altLang="en-US" b="1"/>
        </a:p>
      </dgm:t>
    </dgm:pt>
    <dgm:pt modelId="{5E3D27E7-5169-496E-98D0-82569438029E}" type="pres">
      <dgm:prSet presAssocID="{A27FDA20-5FEB-40B0-9085-08FCE7192649}" presName="Name0" presStyleCnt="0">
        <dgm:presLayoutVars>
          <dgm:dir/>
          <dgm:resizeHandles val="exact"/>
        </dgm:presLayoutVars>
      </dgm:prSet>
      <dgm:spPr/>
    </dgm:pt>
    <dgm:pt modelId="{09B5AA69-B89D-42A7-83BE-C70679FA2039}" type="pres">
      <dgm:prSet presAssocID="{1A2E6AC9-8376-43BB-ABC9-EE6E59C57037}" presName="parTxOnly" presStyleLbl="node1" presStyleIdx="0" presStyleCnt="1" custScaleX="100098" custLinFactY="25000" custLinFactNeighborX="3406" custLinFactNeighborY="100000">
        <dgm:presLayoutVars>
          <dgm:bulletEnabled val="1"/>
        </dgm:presLayoutVars>
      </dgm:prSet>
      <dgm:spPr/>
      <dgm:t>
        <a:bodyPr/>
        <a:lstStyle/>
        <a:p>
          <a:endParaRPr lang="zh-CN" altLang="en-US"/>
        </a:p>
      </dgm:t>
    </dgm:pt>
  </dgm:ptLst>
  <dgm:cxnLst>
    <dgm:cxn modelId="{21FA024C-1216-401A-AC29-A3F42711424C}" type="presOf" srcId="{1A2E6AC9-8376-43BB-ABC9-EE6E59C57037}" destId="{09B5AA69-B89D-42A7-83BE-C70679FA2039}" srcOrd="0" destOrd="0" presId="urn:microsoft.com/office/officeart/2005/8/layout/hChevron3"/>
    <dgm:cxn modelId="{DCBDC906-DBFA-40FF-9150-B080F09A2214}" type="presOf" srcId="{A27FDA20-5FEB-40B0-9085-08FCE7192649}" destId="{5E3D27E7-5169-496E-98D0-82569438029E}" srcOrd="0" destOrd="0" presId="urn:microsoft.com/office/officeart/2005/8/layout/hChevron3"/>
    <dgm:cxn modelId="{C757B789-E4B2-4BD1-8CE1-257CE501563E}" srcId="{A27FDA20-5FEB-40B0-9085-08FCE7192649}" destId="{1A2E6AC9-8376-43BB-ABC9-EE6E59C57037}" srcOrd="0" destOrd="0" parTransId="{FDDB8B70-BFB8-41A6-9AB3-6E26F073E03C}" sibTransId="{61EB136B-22C3-4EC3-B21D-C6354F671EC5}"/>
    <dgm:cxn modelId="{06291999-48BE-47EF-AAF8-97D6ED3F82BC}" type="presParOf" srcId="{5E3D27E7-5169-496E-98D0-82569438029E}" destId="{09B5AA69-B89D-42A7-83BE-C70679FA2039}" srcOrd="0" destOrd="0" presId="urn:microsoft.com/office/officeart/2005/8/layout/hChevron3"/>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A27FDA20-5FEB-40B0-9085-08FCE7192649}" type="doc">
      <dgm:prSet loTypeId="urn:microsoft.com/office/officeart/2005/8/layout/hChevron3" loCatId="process" qsTypeId="urn:microsoft.com/office/officeart/2005/8/quickstyle/simple1" qsCatId="simple" csTypeId="urn:microsoft.com/office/officeart/2005/8/colors/accent1_2" csCatId="accent1" phldr="1"/>
      <dgm:spPr/>
    </dgm:pt>
    <dgm:pt modelId="{1A2E6AC9-8376-43BB-ABC9-EE6E59C57037}">
      <dgm:prSet phldrT="[文本]" custT="1"/>
      <dgm:spPr>
        <a:solidFill>
          <a:srgbClr val="0070C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pPr algn="l"/>
          <a:r>
            <a:rPr lang="zh-CN" altLang="en-US" sz="2400" b="1" dirty="0" smtClean="0"/>
            <a:t>      </a:t>
          </a:r>
          <a:r>
            <a:rPr lang="en-US" altLang="zh-CN" sz="2400" b="1" dirty="0" smtClean="0"/>
            <a:t>{ }</a:t>
          </a:r>
          <a:r>
            <a:rPr lang="zh-CN" altLang="en-US" sz="2400" b="1" dirty="0" smtClean="0"/>
            <a:t>的使用及位置</a:t>
          </a:r>
          <a:endParaRPr lang="zh-CN" altLang="en-US" sz="2400" b="1" dirty="0"/>
        </a:p>
      </dgm:t>
    </dgm:pt>
    <dgm:pt modelId="{61EB136B-22C3-4EC3-B21D-C6354F671EC5}" cxnId="{C757B789-E4B2-4BD1-8CE1-257CE501563E}" type="sibTrans">
      <dgm:prSet/>
      <dgm:spPr/>
      <dgm:t>
        <a:bodyPr/>
        <a:lstStyle/>
        <a:p>
          <a:endParaRPr lang="zh-CN" altLang="en-US" b="1"/>
        </a:p>
      </dgm:t>
    </dgm:pt>
    <dgm:pt modelId="{FDDB8B70-BFB8-41A6-9AB3-6E26F073E03C}" cxnId="{C757B789-E4B2-4BD1-8CE1-257CE501563E}" type="parTrans">
      <dgm:prSet/>
      <dgm:spPr/>
      <dgm:t>
        <a:bodyPr/>
        <a:lstStyle/>
        <a:p>
          <a:endParaRPr lang="zh-CN" altLang="en-US" b="1"/>
        </a:p>
      </dgm:t>
    </dgm:pt>
    <dgm:pt modelId="{5E3D27E7-5169-496E-98D0-82569438029E}" type="pres">
      <dgm:prSet presAssocID="{A27FDA20-5FEB-40B0-9085-08FCE7192649}" presName="Name0" presStyleCnt="0">
        <dgm:presLayoutVars>
          <dgm:dir/>
          <dgm:resizeHandles val="exact"/>
        </dgm:presLayoutVars>
      </dgm:prSet>
      <dgm:spPr/>
    </dgm:pt>
    <dgm:pt modelId="{09B5AA69-B89D-42A7-83BE-C70679FA2039}" type="pres">
      <dgm:prSet presAssocID="{1A2E6AC9-8376-43BB-ABC9-EE6E59C57037}" presName="parTxOnly" presStyleLbl="node1" presStyleIdx="0" presStyleCnt="1" custScaleX="100098" custLinFactY="-51666" custLinFactNeighborX="-279" custLinFactNeighborY="-100000">
        <dgm:presLayoutVars>
          <dgm:bulletEnabled val="1"/>
        </dgm:presLayoutVars>
      </dgm:prSet>
      <dgm:spPr/>
      <dgm:t>
        <a:bodyPr/>
        <a:lstStyle/>
        <a:p>
          <a:endParaRPr lang="zh-CN" altLang="en-US"/>
        </a:p>
      </dgm:t>
    </dgm:pt>
  </dgm:ptLst>
  <dgm:cxnLst>
    <dgm:cxn modelId="{B2667E74-1674-4865-A6A8-2BFF132CD3F7}" type="presOf" srcId="{A27FDA20-5FEB-40B0-9085-08FCE7192649}" destId="{5E3D27E7-5169-496E-98D0-82569438029E}" srcOrd="0" destOrd="0" presId="urn:microsoft.com/office/officeart/2005/8/layout/hChevron3"/>
    <dgm:cxn modelId="{C757B789-E4B2-4BD1-8CE1-257CE501563E}" srcId="{A27FDA20-5FEB-40B0-9085-08FCE7192649}" destId="{1A2E6AC9-8376-43BB-ABC9-EE6E59C57037}" srcOrd="0" destOrd="0" parTransId="{FDDB8B70-BFB8-41A6-9AB3-6E26F073E03C}" sibTransId="{61EB136B-22C3-4EC3-B21D-C6354F671EC5}"/>
    <dgm:cxn modelId="{AB684CCA-D7FC-4FCA-9F3B-0F7A0087E243}" type="presOf" srcId="{1A2E6AC9-8376-43BB-ABC9-EE6E59C57037}" destId="{09B5AA69-B89D-42A7-83BE-C70679FA2039}" srcOrd="0" destOrd="0" presId="urn:microsoft.com/office/officeart/2005/8/layout/hChevron3"/>
    <dgm:cxn modelId="{053DE0CC-4BEE-444B-9D20-CA2CB8802B0B}" type="presParOf" srcId="{5E3D27E7-5169-496E-98D0-82569438029E}" destId="{09B5AA69-B89D-42A7-83BE-C70679FA2039}" srcOrd="0" destOrd="0" presId="urn:microsoft.com/office/officeart/2005/8/layout/hChevron3"/>
  </dgm:cxnLst>
  <dgm:bg/>
  <dgm:whole/>
  <dgm:extLst>
    <a:ext uri="http://schemas.microsoft.com/office/drawing/2008/diagram">
      <dsp:dataModelExt xmlns:dsp="http://schemas.microsoft.com/office/drawing/2008/diagram" relId="rId2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8858312" cy="4064000"/>
        <a:chOff x="0" y="0"/>
        <a:chExt cx="8858312" cy="4064000"/>
      </a:xfrm>
    </dsp:grpSpPr>
    <dsp:sp modelId="{B949CBCD-8221-4472-A98F-444C19410FE4}">
      <dsp:nvSpPr>
        <dsp:cNvPr id="3" name="椭圆 2"/>
        <dsp:cNvSpPr/>
      </dsp:nvSpPr>
      <dsp:spPr bwMode="white">
        <a:xfrm>
          <a:off x="3183531" y="351788"/>
          <a:ext cx="2491250" cy="2491250"/>
        </a:xfrm>
        <a:prstGeom prst="ellipse">
          <a:avLst/>
        </a:prstGeom>
        <a:solidFill>
          <a:schemeClr val="accent5">
            <a:lumMod val="50000"/>
          </a:schemeClr>
        </a:solidFill>
        <a:sp3d prstMaterial="plastic">
          <a:bevelT w="127000" h="25400" prst="relaxedInset"/>
        </a:sp3d>
      </dsp:spPr>
      <dsp:style>
        <a:lnRef idx="0">
          <a:schemeClr val="lt1"/>
        </a:lnRef>
        <a:fillRef idx="3">
          <a:schemeClr val="accent1"/>
        </a:fillRef>
        <a:effectRef idx="2">
          <a:scrgbClr r="0" g="0" b="0"/>
        </a:effectRef>
        <a:fontRef idx="minor">
          <a:schemeClr val="lt1"/>
        </a:fontRef>
      </dsp:style>
      <dsp:txBody>
        <a:bodyPr lIns="41275" tIns="41275" rIns="41275" bIns="4127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altLang="en-US" dirty="0" smtClean="0"/>
            <a:t>程序</a:t>
          </a:r>
          <a:endParaRPr lang="zh-CN" altLang="en-US" dirty="0"/>
        </a:p>
      </dsp:txBody>
      <dsp:txXfrm>
        <a:off x="3183531" y="351788"/>
        <a:ext cx="2491250" cy="2491250"/>
      </dsp:txXfrm>
    </dsp:sp>
    <dsp:sp modelId="{DA4E525F-2D46-45C0-B24F-2A0D3AAE3EF4}">
      <dsp:nvSpPr>
        <dsp:cNvPr id="4" name="左箭头 3"/>
        <dsp:cNvSpPr/>
      </dsp:nvSpPr>
      <dsp:spPr bwMode="white">
        <a:xfrm rot="22372642">
          <a:off x="3696878" y="776567"/>
          <a:ext cx="1382827" cy="710006"/>
        </a:xfrm>
        <a:prstGeom prst="leftArrow">
          <a:avLst>
            <a:gd name="adj1" fmla="val 60000"/>
            <a:gd name="adj2" fmla="val 50000"/>
          </a:avLst>
        </a:prstGeom>
        <a:sp3d z="-152400" extrusionH="63500" prstMaterial="matte">
          <a:bevelT w="25400" h="6350" prst="relaxedInset"/>
          <a:contourClr>
            <a:schemeClr val="bg1"/>
          </a:contourClr>
        </a:sp3d>
      </dsp:spPr>
      <dsp:style>
        <a:lnRef idx="0">
          <a:schemeClr val="accent1">
            <a:tint val="60000"/>
          </a:schemeClr>
        </a:lnRef>
        <a:fillRef idx="1">
          <a:schemeClr val="accent1">
            <a:tint val="60000"/>
          </a:schemeClr>
        </a:fillRef>
        <a:effectRef idx="2">
          <a:scrgbClr r="0" g="0" b="0"/>
        </a:effectRef>
        <a:fontRef idx="minor">
          <a:schemeClr val="lt1"/>
        </a:fontRef>
      </dsp:style>
      <dsp:txXfrm rot="22372642">
        <a:off x="3696878" y="776567"/>
        <a:ext cx="1382827" cy="710006"/>
      </dsp:txXfrm>
    </dsp:sp>
    <dsp:sp modelId="{49D6756A-51DE-4170-B1D1-B0DF7D6BD6C2}">
      <dsp:nvSpPr>
        <dsp:cNvPr id="5" name="圆角矩形 4"/>
        <dsp:cNvSpPr/>
      </dsp:nvSpPr>
      <dsp:spPr bwMode="white">
        <a:xfrm>
          <a:off x="613133" y="12518"/>
          <a:ext cx="2366688" cy="1893350"/>
        </a:xfrm>
        <a:prstGeom prst="roundRect">
          <a:avLst>
            <a:gd name="adj" fmla="val 10000"/>
          </a:avLst>
        </a:prstGeom>
        <a:solidFill>
          <a:schemeClr val="accent5">
            <a:lumMod val="50000"/>
          </a:schemeClr>
        </a:solidFill>
        <a:sp3d prstMaterial="plastic">
          <a:bevelT w="127000" h="25400" prst="relaxedInset"/>
        </a:sp3d>
      </dsp:spPr>
      <dsp:style>
        <a:lnRef idx="0">
          <a:schemeClr val="lt1"/>
        </a:lnRef>
        <a:fillRef idx="3">
          <a:schemeClr val="accent1"/>
        </a:fillRef>
        <a:effectRef idx="2">
          <a:scrgbClr r="0" g="0" b="0"/>
        </a:effectRef>
        <a:fontRef idx="minor">
          <a:schemeClr val="lt1"/>
        </a:fontRef>
      </dsp:style>
      <dsp:txBody>
        <a:bodyPr lIns="45719" tIns="45719" rIns="45719" bIns="45719" anchor="ctr"/>
        <a:lstStyle>
          <a:lvl1pPr algn="ctr">
            <a:defRPr sz="2400"/>
          </a:lvl1pPr>
          <a:lvl2pPr marL="171450" indent="-171450" algn="ctr">
            <a:defRPr sz="1800"/>
          </a:lvl2pPr>
          <a:lvl3pPr marL="342900" indent="-171450" algn="ctr">
            <a:defRPr sz="1800"/>
          </a:lvl3pPr>
          <a:lvl4pPr marL="514350" indent="-171450" algn="ctr">
            <a:defRPr sz="1800"/>
          </a:lvl4pPr>
          <a:lvl5pPr marL="685800" indent="-171450" algn="ctr">
            <a:defRPr sz="1800"/>
          </a:lvl5pPr>
          <a:lvl6pPr marL="857250" indent="-171450" algn="ctr">
            <a:defRPr sz="1800"/>
          </a:lvl6pPr>
          <a:lvl7pPr marL="1028700" indent="-171450" algn="ctr">
            <a:defRPr sz="1800"/>
          </a:lvl7pPr>
          <a:lvl8pPr marL="1200150" indent="-171450" algn="ctr">
            <a:defRPr sz="1800"/>
          </a:lvl8pPr>
          <a:lvl9pPr marL="1371600" indent="-171450" algn="ctr">
            <a:defRPr sz="1800"/>
          </a:lvl9pPr>
        </a:lstStyle>
        <a:p>
          <a:pPr lvl="0" rtl="0">
            <a:lnSpc>
              <a:spcPct val="100000"/>
            </a:lnSpc>
            <a:spcBef>
              <a:spcPct val="0"/>
            </a:spcBef>
            <a:spcAft>
              <a:spcPct val="35000"/>
            </a:spcAft>
          </a:pPr>
          <a:r>
            <a:rPr lang="zh-CN" altLang="en-US" b="1" dirty="0" smtClean="0"/>
            <a:t>程序一词来自生活，通常指完成某些事情的一种既定方式和过程</a:t>
          </a:r>
          <a:endParaRPr lang="zh-CN" altLang="en-US" b="1" dirty="0"/>
        </a:p>
      </dsp:txBody>
      <dsp:txXfrm>
        <a:off x="613133" y="12518"/>
        <a:ext cx="2366688" cy="1893350"/>
      </dsp:txXfrm>
    </dsp:sp>
    <dsp:sp modelId="{B86E17A1-0A45-4748-8F0C-B5F244085820}">
      <dsp:nvSpPr>
        <dsp:cNvPr id="6" name="左箭头 5"/>
        <dsp:cNvSpPr/>
      </dsp:nvSpPr>
      <dsp:spPr bwMode="white">
        <a:xfrm rot="820926" flipH="1">
          <a:off x="3697174" y="769724"/>
          <a:ext cx="1422705" cy="710006"/>
        </a:xfrm>
        <a:prstGeom prst="leftArrow">
          <a:avLst>
            <a:gd name="adj1" fmla="val 60000"/>
            <a:gd name="adj2" fmla="val 50000"/>
          </a:avLst>
        </a:prstGeom>
        <a:sp3d z="-152400" extrusionH="63500" prstMaterial="matte">
          <a:bevelT w="25400" h="6350" prst="relaxedInset"/>
          <a:contourClr>
            <a:schemeClr val="bg1"/>
          </a:contourClr>
        </a:sp3d>
      </dsp:spPr>
      <dsp:style>
        <a:lnRef idx="0">
          <a:schemeClr val="accent1">
            <a:tint val="60000"/>
          </a:schemeClr>
        </a:lnRef>
        <a:fillRef idx="1">
          <a:schemeClr val="accent1">
            <a:tint val="60000"/>
          </a:schemeClr>
        </a:fillRef>
        <a:effectRef idx="2">
          <a:scrgbClr r="0" g="0" b="0"/>
        </a:effectRef>
        <a:fontRef idx="minor">
          <a:schemeClr val="lt1"/>
        </a:fontRef>
      </dsp:style>
      <dsp:txXfrm rot="820926" flipH="1">
        <a:off x="3697174" y="769724"/>
        <a:ext cx="1422705" cy="710006"/>
      </dsp:txXfrm>
    </dsp:sp>
    <dsp:sp modelId="{C96F075B-2C08-4F59-B92F-F36A8928695C}">
      <dsp:nvSpPr>
        <dsp:cNvPr id="7" name="圆角矩形 6"/>
        <dsp:cNvSpPr/>
      </dsp:nvSpPr>
      <dsp:spPr bwMode="white">
        <a:xfrm>
          <a:off x="5918876" y="0"/>
          <a:ext cx="2366688" cy="1893350"/>
        </a:xfrm>
        <a:prstGeom prst="roundRect">
          <a:avLst>
            <a:gd name="adj" fmla="val 10000"/>
          </a:avLst>
        </a:prstGeom>
        <a:solidFill>
          <a:schemeClr val="accent5">
            <a:lumMod val="50000"/>
          </a:schemeClr>
        </a:solidFill>
        <a:sp3d prstMaterial="plastic">
          <a:bevelT w="127000" h="25400" prst="relaxedInset"/>
        </a:sp3d>
      </dsp:spPr>
      <dsp:style>
        <a:lnRef idx="0">
          <a:schemeClr val="lt1"/>
        </a:lnRef>
        <a:fillRef idx="3">
          <a:schemeClr val="accent1"/>
        </a:fillRef>
        <a:effectRef idx="2">
          <a:scrgbClr r="0" g="0" b="0"/>
        </a:effectRef>
        <a:fontRef idx="minor">
          <a:schemeClr val="lt1"/>
        </a:fontRef>
      </dsp:style>
      <dsp:txBody>
        <a:bodyPr lIns="45719" tIns="45719" rIns="45719" bIns="45719" anchor="ctr"/>
        <a:lstStyle>
          <a:lvl1pPr algn="ctr">
            <a:defRPr sz="2400"/>
          </a:lvl1pPr>
          <a:lvl2pPr marL="171450" indent="-171450" algn="ctr">
            <a:defRPr sz="1800"/>
          </a:lvl2pPr>
          <a:lvl3pPr marL="342900" indent="-171450" algn="ctr">
            <a:defRPr sz="1800"/>
          </a:lvl3pPr>
          <a:lvl4pPr marL="514350" indent="-171450" algn="ctr">
            <a:defRPr sz="1800"/>
          </a:lvl4pPr>
          <a:lvl5pPr marL="685800" indent="-171450" algn="ctr">
            <a:defRPr sz="1800"/>
          </a:lvl5pPr>
          <a:lvl6pPr marL="857250" indent="-171450" algn="ctr">
            <a:defRPr sz="1800"/>
          </a:lvl6pPr>
          <a:lvl7pPr marL="1028700" indent="-171450" algn="ctr">
            <a:defRPr sz="1800"/>
          </a:lvl7pPr>
          <a:lvl8pPr marL="1200150" indent="-171450" algn="ctr">
            <a:defRPr sz="1800"/>
          </a:lvl8pPr>
          <a:lvl9pPr marL="1371600" indent="-171450" algn="ctr">
            <a:defRPr sz="1800"/>
          </a:lvl9pPr>
        </a:lstStyle>
        <a:p>
          <a:pPr lvl="0" rtl="0">
            <a:lnSpc>
              <a:spcPct val="100000"/>
            </a:lnSpc>
            <a:spcBef>
              <a:spcPct val="0"/>
            </a:spcBef>
            <a:spcAft>
              <a:spcPct val="35000"/>
            </a:spcAft>
          </a:pPr>
          <a:r>
            <a:rPr lang="zh-CN" altLang="en-US" b="1" dirty="0" smtClean="0"/>
            <a:t>可以将程序看成对一系列动作的执行过程的描述 </a:t>
          </a:r>
          <a:endParaRPr lang="en-US" b="1" dirty="0"/>
        </a:p>
      </dsp:txBody>
      <dsp:txXfrm>
        <a:off x="5918876" y="0"/>
        <a:ext cx="2366688" cy="1893350"/>
      </dsp:txXfrm>
    </dsp:sp>
  </dsp:spTree>
</dsp:drawing>
</file>

<file path=ppt/diagrams/drawing2.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6858048" cy="2286016"/>
        <a:chOff x="0" y="0"/>
        <a:chExt cx="6858048" cy="2286016"/>
      </a:xfrm>
    </dsp:grpSpPr>
    <dsp:sp modelId="{17B93FE7-8B50-4F1B-B6F3-D69DE033801E}">
      <dsp:nvSpPr>
        <dsp:cNvPr id="3" name="矩形 2"/>
        <dsp:cNvSpPr/>
      </dsp:nvSpPr>
      <dsp:spPr bwMode="white">
        <a:xfrm>
          <a:off x="0" y="1721010"/>
          <a:ext cx="6858048" cy="565006"/>
        </a:xfrm>
        <a:prstGeom prst="rect">
          <a:avLst/>
        </a:prstGeom>
        <a:solidFill>
          <a:schemeClr val="accent5">
            <a:lumMod val="50000"/>
          </a:schemeClr>
        </a:solidFill>
      </dsp:spPr>
      <dsp:style>
        <a:lnRef idx="0">
          <a:schemeClr val="lt1"/>
        </a:lnRef>
        <a:fillRef idx="3">
          <a:schemeClr val="accent1"/>
        </a:fillRef>
        <a:effectRef idx="3">
          <a:scrgbClr r="0" g="0" b="0"/>
        </a:effectRef>
        <a:fontRef idx="minor">
          <a:schemeClr val="lt1"/>
        </a:fontRef>
      </dsp:style>
      <dsp:txBody>
        <a:bodyPr lIns="135128" tIns="135128" rIns="135128" bIns="135128" anchor="ctr"/>
        <a:lstStyle>
          <a:lvl1pPr algn="ctr">
            <a:defRPr sz="1900"/>
          </a:lvl1pPr>
          <a:lvl2pPr marL="114300" indent="-114300" algn="ctr">
            <a:defRPr sz="1400"/>
          </a:lvl2pPr>
          <a:lvl3pPr marL="228600" indent="-114300" algn="ctr">
            <a:defRPr sz="1400"/>
          </a:lvl3pPr>
          <a:lvl4pPr marL="342900" indent="-114300" algn="ctr">
            <a:defRPr sz="1400"/>
          </a:lvl4pPr>
          <a:lvl5pPr marL="457200" indent="-114300" algn="ctr">
            <a:defRPr sz="1400"/>
          </a:lvl5pPr>
          <a:lvl6pPr marL="571500" indent="-114300" algn="ctr">
            <a:defRPr sz="1400"/>
          </a:lvl6pPr>
          <a:lvl7pPr marL="685800" indent="-114300" algn="ctr">
            <a:defRPr sz="1400"/>
          </a:lvl7pPr>
          <a:lvl8pPr marL="800100" indent="-114300" algn="ctr">
            <a:defRPr sz="1400"/>
          </a:lvl8pPr>
          <a:lvl9pPr marL="914400" indent="-114300" algn="ctr">
            <a:defRPr sz="1400"/>
          </a:lvl9pPr>
        </a:lstStyle>
        <a:p>
          <a:pPr lvl="0" rtl="0">
            <a:lnSpc>
              <a:spcPct val="100000"/>
            </a:lnSpc>
            <a:spcBef>
              <a:spcPct val="0"/>
            </a:spcBef>
            <a:spcAft>
              <a:spcPct val="35000"/>
            </a:spcAft>
          </a:pPr>
          <a:r>
            <a:rPr lang="zh-CN" b="1" dirty="0" smtClean="0"/>
            <a:t>使用</a:t>
          </a:r>
          <a:r>
            <a:rPr lang="en-US" b="1" dirty="0" smtClean="0"/>
            <a:t>java</a:t>
          </a:r>
          <a:r>
            <a:rPr lang="zh-CN" b="1" dirty="0" smtClean="0"/>
            <a:t>命令运行</a:t>
          </a:r>
          <a:r>
            <a:rPr lang="en-US" b="1" dirty="0" smtClean="0"/>
            <a:t>.class</a:t>
          </a:r>
          <a:r>
            <a:rPr lang="zh-CN" b="1" dirty="0" smtClean="0"/>
            <a:t>文件，输出程序结果 </a:t>
          </a:r>
          <a:endParaRPr lang="zh-CN" b="1" dirty="0"/>
        </a:p>
      </dsp:txBody>
      <dsp:txXfrm>
        <a:off x="0" y="1721010"/>
        <a:ext cx="6858048" cy="565006"/>
      </dsp:txXfrm>
    </dsp:sp>
    <dsp:sp modelId="{9A40093F-E088-4874-9E2C-7048AC36AE95}">
      <dsp:nvSpPr>
        <dsp:cNvPr id="4" name="上箭头标注 3"/>
        <dsp:cNvSpPr/>
      </dsp:nvSpPr>
      <dsp:spPr bwMode="white">
        <a:xfrm rot="10800000">
          <a:off x="0" y="860505"/>
          <a:ext cx="6858048" cy="868980"/>
        </a:xfrm>
        <a:prstGeom prst="upArrowCallout">
          <a:avLst/>
        </a:prstGeom>
        <a:solidFill>
          <a:schemeClr val="accent5">
            <a:lumMod val="50000"/>
          </a:schemeClr>
        </a:solidFill>
      </dsp:spPr>
      <dsp:style>
        <a:lnRef idx="0">
          <a:schemeClr val="lt1"/>
        </a:lnRef>
        <a:fillRef idx="3">
          <a:schemeClr val="accent1"/>
        </a:fillRef>
        <a:effectRef idx="3">
          <a:scrgbClr r="0" g="0" b="0"/>
        </a:effectRef>
        <a:fontRef idx="minor">
          <a:schemeClr val="lt1"/>
        </a:fontRef>
      </dsp:style>
      <dsp:txBody>
        <a:bodyPr rot="10800000" lIns="135128" tIns="135128" rIns="135128" bIns="135128" anchor="ctr"/>
        <a:lstStyle>
          <a:lvl1pPr algn="ctr">
            <a:defRPr sz="1900"/>
          </a:lvl1pPr>
          <a:lvl2pPr marL="114300" indent="-114300" algn="ctr">
            <a:defRPr sz="1400"/>
          </a:lvl2pPr>
          <a:lvl3pPr marL="228600" indent="-114300" algn="ctr">
            <a:defRPr sz="1400"/>
          </a:lvl3pPr>
          <a:lvl4pPr marL="342900" indent="-114300" algn="ctr">
            <a:defRPr sz="1400"/>
          </a:lvl4pPr>
          <a:lvl5pPr marL="457200" indent="-114300" algn="ctr">
            <a:defRPr sz="1400"/>
          </a:lvl5pPr>
          <a:lvl6pPr marL="571500" indent="-114300" algn="ctr">
            <a:defRPr sz="1400"/>
          </a:lvl6pPr>
          <a:lvl7pPr marL="685800" indent="-114300" algn="ctr">
            <a:defRPr sz="1400"/>
          </a:lvl7pPr>
          <a:lvl8pPr marL="800100" indent="-114300" algn="ctr">
            <a:defRPr sz="1400"/>
          </a:lvl8pPr>
          <a:lvl9pPr marL="914400" indent="-114300" algn="ctr">
            <a:defRPr sz="1400"/>
          </a:lvl9pPr>
        </a:lstStyle>
        <a:p>
          <a:pPr lvl="0" rtl="0">
            <a:lnSpc>
              <a:spcPct val="100000"/>
            </a:lnSpc>
            <a:spcBef>
              <a:spcPct val="0"/>
            </a:spcBef>
            <a:spcAft>
              <a:spcPct val="35000"/>
            </a:spcAft>
          </a:pPr>
          <a:r>
            <a:rPr lang="zh-CN" b="1" dirty="0" smtClean="0"/>
            <a:t>使用</a:t>
          </a:r>
          <a:r>
            <a:rPr lang="en-US" b="1" dirty="0" err="1" smtClean="0"/>
            <a:t>javac</a:t>
          </a:r>
          <a:r>
            <a:rPr lang="zh-CN" b="1" dirty="0" smtClean="0"/>
            <a:t>命令编译</a:t>
          </a:r>
          <a:r>
            <a:rPr lang="en-US" b="1" dirty="0" smtClean="0"/>
            <a:t>.java</a:t>
          </a:r>
          <a:r>
            <a:rPr lang="zh-CN" b="1" dirty="0" smtClean="0"/>
            <a:t>文件，生成</a:t>
          </a:r>
          <a:r>
            <a:rPr lang="en-US" b="1" dirty="0" smtClean="0"/>
            <a:t>.class</a:t>
          </a:r>
          <a:r>
            <a:rPr lang="zh-CN" b="1" dirty="0" smtClean="0"/>
            <a:t>文件</a:t>
          </a:r>
          <a:endParaRPr lang="en-US" b="1" dirty="0"/>
        </a:p>
      </dsp:txBody>
      <dsp:txXfrm rot="10800000">
        <a:off x="0" y="860505"/>
        <a:ext cx="6858048" cy="868980"/>
      </dsp:txXfrm>
    </dsp:sp>
    <dsp:sp modelId="{5BDD4184-434D-4FD5-8459-72293944392D}">
      <dsp:nvSpPr>
        <dsp:cNvPr id="5" name="上箭头标注 4"/>
        <dsp:cNvSpPr/>
      </dsp:nvSpPr>
      <dsp:spPr bwMode="white">
        <a:xfrm rot="10800000">
          <a:off x="0" y="0"/>
          <a:ext cx="6858048" cy="868980"/>
        </a:xfrm>
        <a:prstGeom prst="upArrowCallout">
          <a:avLst/>
        </a:prstGeom>
        <a:solidFill>
          <a:schemeClr val="accent5">
            <a:lumMod val="50000"/>
          </a:schemeClr>
        </a:solidFill>
      </dsp:spPr>
      <dsp:style>
        <a:lnRef idx="0">
          <a:schemeClr val="lt1"/>
        </a:lnRef>
        <a:fillRef idx="3">
          <a:schemeClr val="accent1"/>
        </a:fillRef>
        <a:effectRef idx="3">
          <a:scrgbClr r="0" g="0" b="0"/>
        </a:effectRef>
        <a:fontRef idx="minor">
          <a:schemeClr val="lt1"/>
        </a:fontRef>
      </dsp:style>
      <dsp:txBody>
        <a:bodyPr rot="10800000" lIns="135128" tIns="135128" rIns="135128" bIns="135128" anchor="ctr"/>
        <a:lstStyle>
          <a:lvl1pPr algn="ctr">
            <a:defRPr sz="1900"/>
          </a:lvl1pPr>
          <a:lvl2pPr marL="114300" indent="-114300" algn="ctr">
            <a:defRPr sz="1400"/>
          </a:lvl2pPr>
          <a:lvl3pPr marL="228600" indent="-114300" algn="ctr">
            <a:defRPr sz="1400"/>
          </a:lvl3pPr>
          <a:lvl4pPr marL="342900" indent="-114300" algn="ctr">
            <a:defRPr sz="1400"/>
          </a:lvl4pPr>
          <a:lvl5pPr marL="457200" indent="-114300" algn="ctr">
            <a:defRPr sz="1400"/>
          </a:lvl5pPr>
          <a:lvl6pPr marL="571500" indent="-114300" algn="ctr">
            <a:defRPr sz="1400"/>
          </a:lvl6pPr>
          <a:lvl7pPr marL="685800" indent="-114300" algn="ctr">
            <a:defRPr sz="1400"/>
          </a:lvl7pPr>
          <a:lvl8pPr marL="800100" indent="-114300" algn="ctr">
            <a:defRPr sz="1400"/>
          </a:lvl8pPr>
          <a:lvl9pPr marL="914400" indent="-114300" algn="ctr">
            <a:defRPr sz="1400"/>
          </a:lvl9pPr>
        </a:lstStyle>
        <a:p>
          <a:pPr lvl="0" rtl="0">
            <a:lnSpc>
              <a:spcPct val="100000"/>
            </a:lnSpc>
            <a:spcBef>
              <a:spcPct val="0"/>
            </a:spcBef>
            <a:spcAft>
              <a:spcPct val="35000"/>
            </a:spcAft>
          </a:pPr>
          <a:r>
            <a:rPr lang="zh-CN" b="1" dirty="0" smtClean="0"/>
            <a:t>使用记事本编辑源程序，以</a:t>
          </a:r>
          <a:r>
            <a:rPr lang="en-US" b="1" dirty="0" smtClean="0"/>
            <a:t>.java</a:t>
          </a:r>
          <a:r>
            <a:rPr lang="zh-CN" b="1" dirty="0" smtClean="0"/>
            <a:t>为后缀名保存</a:t>
          </a:r>
          <a:endParaRPr lang="en-US" b="1" dirty="0"/>
        </a:p>
      </dsp:txBody>
      <dsp:txXfrm rot="10800000">
        <a:off x="0" y="0"/>
        <a:ext cx="6858048" cy="868980"/>
      </dsp:txXfrm>
    </dsp:sp>
  </dsp:spTree>
</dsp:drawing>
</file>

<file path=ppt/diagrams/drawing3.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4143404" cy="571504"/>
        <a:chOff x="0" y="0"/>
        <a:chExt cx="4143404" cy="571504"/>
      </a:xfrm>
    </dsp:grpSpPr>
    <dsp:sp modelId="{09B5AA69-B89D-42A7-83BE-C70679FA2039}">
      <dsp:nvSpPr>
        <dsp:cNvPr id="3" name="五边形 2"/>
        <dsp:cNvSpPr/>
      </dsp:nvSpPr>
      <dsp:spPr bwMode="white">
        <a:xfrm>
          <a:off x="0" y="0"/>
          <a:ext cx="4143404" cy="571504"/>
        </a:xfrm>
        <a:prstGeom prst="homePlate">
          <a:avLst/>
        </a:prstGeom>
        <a:solidFill>
          <a:srgbClr val="0070C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sp:spPr>
      <dsp:style>
        <a:lnRef idx="2">
          <a:schemeClr val="lt1"/>
        </a:lnRef>
        <a:fillRef idx="1">
          <a:schemeClr val="accent1"/>
        </a:fillRef>
        <a:effectRef idx="0">
          <a:scrgbClr r="0" g="0" b="0"/>
        </a:effectRef>
        <a:fontRef idx="minor">
          <a:schemeClr val="lt1"/>
        </a:fontRef>
      </dsp:style>
      <dsp:txBody>
        <a:bodyPr lIns="128016" tIns="64008" rIns="32004" bIns="64008"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gn="l">
            <a:lnSpc>
              <a:spcPct val="100000"/>
            </a:lnSpc>
            <a:spcBef>
              <a:spcPct val="0"/>
            </a:spcBef>
            <a:spcAft>
              <a:spcPct val="35000"/>
            </a:spcAft>
          </a:pPr>
          <a:r>
            <a:rPr lang="zh-CN" altLang="en-US" sz="2400" b="1" dirty="0" smtClean="0"/>
            <a:t>      一行只写一条语句</a:t>
          </a:r>
          <a:endParaRPr lang="zh-CN" altLang="en-US" sz="2400" b="1" dirty="0"/>
        </a:p>
      </dsp:txBody>
      <dsp:txXfrm>
        <a:off x="0" y="0"/>
        <a:ext cx="4143404" cy="571504"/>
      </dsp:txXfrm>
    </dsp:sp>
  </dsp:spTree>
</dsp:drawing>
</file>

<file path=ppt/diagrams/drawing4.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4143404" cy="571504"/>
        <a:chOff x="0" y="0"/>
        <a:chExt cx="4143404" cy="571504"/>
      </a:xfrm>
    </dsp:grpSpPr>
    <dsp:sp modelId="{09B5AA69-B89D-42A7-83BE-C70679FA2039}">
      <dsp:nvSpPr>
        <dsp:cNvPr id="3" name="五边形 2"/>
        <dsp:cNvSpPr/>
      </dsp:nvSpPr>
      <dsp:spPr bwMode="white">
        <a:xfrm>
          <a:off x="0" y="0"/>
          <a:ext cx="4143404" cy="571504"/>
        </a:xfrm>
        <a:prstGeom prst="homePlate">
          <a:avLst/>
        </a:prstGeom>
        <a:solidFill>
          <a:srgbClr val="0070C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sp:spPr>
      <dsp:style>
        <a:lnRef idx="2">
          <a:schemeClr val="lt1"/>
        </a:lnRef>
        <a:fillRef idx="1">
          <a:schemeClr val="accent1"/>
        </a:fillRef>
        <a:effectRef idx="0">
          <a:scrgbClr r="0" g="0" b="0"/>
        </a:effectRef>
        <a:fontRef idx="minor">
          <a:schemeClr val="lt1"/>
        </a:fontRef>
      </dsp:style>
      <dsp:txBody>
        <a:bodyPr lIns="128016" tIns="64008" rIns="32004" bIns="64008"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gn="l">
            <a:lnSpc>
              <a:spcPct val="100000"/>
            </a:lnSpc>
            <a:spcBef>
              <a:spcPct val="0"/>
            </a:spcBef>
            <a:spcAft>
              <a:spcPct val="35000"/>
            </a:spcAft>
          </a:pPr>
          <a:r>
            <a:rPr lang="zh-CN" altLang="en-US" sz="2400" b="1" dirty="0" smtClean="0"/>
            <a:t>      类名使用</a:t>
          </a:r>
          <a:r>
            <a:rPr lang="en-US" altLang="en-US" sz="2400" b="1" dirty="0" smtClean="0"/>
            <a:t>public</a:t>
          </a:r>
          <a:r>
            <a:rPr lang="zh-CN" altLang="en-US" sz="2400" b="1" dirty="0" smtClean="0"/>
            <a:t>修饰</a:t>
          </a:r>
          <a:endParaRPr lang="zh-CN" altLang="en-US" sz="2400" b="1" dirty="0"/>
        </a:p>
      </dsp:txBody>
      <dsp:txXfrm>
        <a:off x="0" y="0"/>
        <a:ext cx="4143404" cy="571504"/>
      </dsp:txXfrm>
    </dsp:sp>
  </dsp:spTree>
</dsp:drawing>
</file>

<file path=ppt/diagrams/drawing5.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4143404" cy="571504"/>
        <a:chOff x="0" y="0"/>
        <a:chExt cx="4143404" cy="571504"/>
      </a:xfrm>
    </dsp:grpSpPr>
    <dsp:sp modelId="{09B5AA69-B89D-42A7-83BE-C70679FA2039}">
      <dsp:nvSpPr>
        <dsp:cNvPr id="3" name="五边形 2"/>
        <dsp:cNvSpPr/>
      </dsp:nvSpPr>
      <dsp:spPr bwMode="white">
        <a:xfrm>
          <a:off x="0" y="0"/>
          <a:ext cx="4143404" cy="571504"/>
        </a:xfrm>
        <a:prstGeom prst="homePlate">
          <a:avLst/>
        </a:prstGeom>
        <a:solidFill>
          <a:srgbClr val="0070C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sp:spPr>
      <dsp:style>
        <a:lnRef idx="2">
          <a:schemeClr val="lt1"/>
        </a:lnRef>
        <a:fillRef idx="1">
          <a:schemeClr val="accent1"/>
        </a:fillRef>
        <a:effectRef idx="0">
          <a:scrgbClr r="0" g="0" b="0"/>
        </a:effectRef>
        <a:fontRef idx="minor">
          <a:schemeClr val="lt1"/>
        </a:fontRef>
      </dsp:style>
      <dsp:txBody>
        <a:bodyPr lIns="128016" tIns="64008" rIns="32004" bIns="64008"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gn="l">
            <a:lnSpc>
              <a:spcPct val="100000"/>
            </a:lnSpc>
            <a:spcBef>
              <a:spcPct val="0"/>
            </a:spcBef>
            <a:spcAft>
              <a:spcPct val="35000"/>
            </a:spcAft>
          </a:pPr>
          <a:r>
            <a:rPr lang="zh-CN" altLang="en-US" sz="2400" b="1" dirty="0" smtClean="0"/>
            <a:t>      代码缩进</a:t>
          </a:r>
          <a:endParaRPr lang="zh-CN" altLang="en-US" sz="2400" b="1" dirty="0"/>
        </a:p>
      </dsp:txBody>
      <dsp:txXfrm>
        <a:off x="0" y="0"/>
        <a:ext cx="4143404" cy="571504"/>
      </dsp:txXfrm>
    </dsp:sp>
  </dsp:spTree>
</dsp:drawing>
</file>

<file path=ppt/diagrams/drawing6.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4143404" cy="571504"/>
        <a:chOff x="0" y="0"/>
        <a:chExt cx="4143404" cy="571504"/>
      </a:xfrm>
    </dsp:grpSpPr>
    <dsp:sp modelId="{09B5AA69-B89D-42A7-83BE-C70679FA2039}">
      <dsp:nvSpPr>
        <dsp:cNvPr id="3" name="五边形 2"/>
        <dsp:cNvSpPr/>
      </dsp:nvSpPr>
      <dsp:spPr bwMode="white">
        <a:xfrm>
          <a:off x="0" y="0"/>
          <a:ext cx="4143404" cy="571504"/>
        </a:xfrm>
        <a:prstGeom prst="homePlate">
          <a:avLst/>
        </a:prstGeom>
        <a:solidFill>
          <a:srgbClr val="0070C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sp:spPr>
      <dsp:style>
        <a:lnRef idx="2">
          <a:schemeClr val="lt1"/>
        </a:lnRef>
        <a:fillRef idx="1">
          <a:schemeClr val="accent1"/>
        </a:fillRef>
        <a:effectRef idx="0">
          <a:scrgbClr r="0" g="0" b="0"/>
        </a:effectRef>
        <a:fontRef idx="minor">
          <a:schemeClr val="lt1"/>
        </a:fontRef>
      </dsp:style>
      <dsp:txBody>
        <a:bodyPr lIns="128016" tIns="64008" rIns="32004" bIns="64008"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gn="l">
            <a:lnSpc>
              <a:spcPct val="100000"/>
            </a:lnSpc>
            <a:spcBef>
              <a:spcPct val="0"/>
            </a:spcBef>
            <a:spcAft>
              <a:spcPct val="35000"/>
            </a:spcAft>
          </a:pPr>
          <a:r>
            <a:rPr lang="zh-CN" altLang="en-US" sz="2400" b="1" dirty="0" smtClean="0"/>
            <a:t>      </a:t>
          </a:r>
          <a:r>
            <a:rPr lang="en-US" altLang="zh-CN" sz="2400" b="1" dirty="0" smtClean="0"/>
            <a:t>{ }</a:t>
          </a:r>
          <a:r>
            <a:rPr lang="zh-CN" altLang="en-US" sz="2400" b="1" dirty="0" smtClean="0"/>
            <a:t>的使用及位置</a:t>
          </a:r>
          <a:endParaRPr lang="zh-CN" altLang="en-US" sz="2400" b="1" dirty="0"/>
        </a:p>
      </dsp:txBody>
      <dsp:txXfrm>
        <a:off x="0" y="0"/>
        <a:ext cx="4143404" cy="571504"/>
      </dsp:txXfrm>
    </dsp:sp>
  </dsp:spTree>
</dsp:drawing>
</file>

<file path=ppt/diagrams/layout1.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Sty" val="arr"/>
              <dgm:param type="endSty" val="noArr"/>
              <dgm:param type="begPts" val="auto"/>
              <dgm:param type="endPts" val="ct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type="upArrowCallout" r:blip="" rot="180">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type="upArrowCallout" r:blip="" rot="180">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type="homePlate" r:blip="" rot="180">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type="chevron" r:blip="" rot="180">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type="homePlate" r:blip="" rot="180">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type="chevron" r:blip="" rot="180">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4.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type="homePlate" r:blip="" rot="180">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type="chevron" r:blip="" rot="180">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type="homePlate" r:blip="" rot="180">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type="chevron" r:blip="" rot="180">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5.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type="homePlate" r:blip="" rot="180">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type="chevron" r:blip="" rot="180">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type="homePlate" r:blip="" rot="180">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type="chevron" r:blip="" rot="180">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6.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type="homePlate" r:blip="" rot="180">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type="chevron" r:blip="" rot="180">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type="homePlate" r:blip="" rot="180">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type="chevron" r:blip="" rot="180">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2">
        <a:scrgbClr r="0" g="0" b="0"/>
      </a:effectRef>
      <a:fontRef idx="minor"/>
    </dgm:style>
  </dgm:styleLbl>
  <dgm:styleLbl name="alignImgPlace1">
    <dgm:scene3d>
      <a:camera prst="orthographicFront"/>
      <a:lightRig rig="threePt" dir="t"/>
    </dgm:scene3d>
    <dgm:txPr/>
    <dgm:style>
      <a:lnRef idx="0">
        <a:scrgbClr r="0" g="0" b="0"/>
      </a:lnRef>
      <a:fillRef idx="1">
        <a:scrgbClr r="0" g="0" b="0"/>
      </a:fillRef>
      <a:effectRef idx="3">
        <a:scrgbClr r="0" g="0" b="0"/>
      </a:effectRef>
      <a:fontRef idx="minor"/>
    </dgm:style>
  </dgm:styleLbl>
  <dgm:styleLbl name="alignNode1">
    <dgm:scene3d>
      <a:camera prst="orthographicFront"/>
      <a:lightRig rig="threePt" dir="t"/>
    </dgm:scene3d>
    <dgm:txPr/>
    <dgm:style>
      <a:lnRef idx="1">
        <a:scrgbClr r="0" g="0" b="0"/>
      </a:lnRef>
      <a:fillRef idx="3">
        <a:scrgbClr r="0" g="0" b="0"/>
      </a:fillRef>
      <a:effectRef idx="3">
        <a:scrgbClr r="0" g="0" b="0"/>
      </a:effectRef>
      <a:fontRef idx="minor">
        <a:schemeClr val="lt1"/>
      </a:fontRef>
    </dgm:style>
  </dgm:styleLbl>
  <dgm:styleLbl name="asst0">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bg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2">
        <a:scrgbClr r="0" g="0" b="0"/>
      </a:effectRef>
      <a:fontRef idx="minor"/>
    </dgm:style>
  </dgm:styleLbl>
  <dgm:styleLbl name="bgImgPlace1">
    <dgm:scene3d>
      <a:camera prst="orthographicFront"/>
      <a:lightRig rig="threePt" dir="t"/>
    </dgm:scene3d>
    <dgm:txPr/>
    <dgm:style>
      <a:lnRef idx="0">
        <a:scrgbClr r="0" g="0" b="0"/>
      </a:lnRef>
      <a:fillRef idx="1">
        <a:scrgbClr r="0" g="0" b="0"/>
      </a:fillRef>
      <a:effectRef idx="3">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callout">
    <dgm:scene3d>
      <a:camera prst="orthographicFront"/>
      <a:lightRig rig="threePt" dir="t"/>
    </dgm:scene3d>
    <dgm:txPr/>
    <dgm:style>
      <a:lnRef idx="1">
        <a:scrgbClr r="0" g="0" b="0"/>
      </a:lnRef>
      <a:fillRef idx="0">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3">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2">
        <a:scrgbClr r="0" g="0" b="0"/>
      </a:effectRef>
      <a:fontRef idx="minor"/>
    </dgm:style>
  </dgm:styleLbl>
  <dgm:styleLbl name="fgImgPlace1">
    <dgm:scene3d>
      <a:camera prst="orthographicFront"/>
      <a:lightRig rig="threePt" dir="t"/>
    </dgm:scene3d>
    <dgm:txPr/>
    <dgm:style>
      <a:lnRef idx="0">
        <a:scrgbClr r="0" g="0" b="0"/>
      </a:lnRef>
      <a:fillRef idx="1">
        <a:scrgbClr r="0" g="0" b="0"/>
      </a:fillRef>
      <a:effectRef idx="3">
        <a:scrgbClr r="0" g="0" b="0"/>
      </a:effectRef>
      <a:fontRef idx="minor"/>
    </dgm:style>
  </dgm:styleLbl>
  <dgm:styleLbl name="fgShp">
    <dgm:scene3d>
      <a:camera prst="orthographicFront"/>
      <a:lightRig rig="threePt" dir="t"/>
    </dgm:scene3d>
    <dgm:txPr/>
    <dgm:style>
      <a:lnRef idx="0">
        <a:scrgbClr r="0" g="0" b="0"/>
      </a:lnRef>
      <a:fillRef idx="3">
        <a:scrgbClr r="0" g="0" b="0"/>
      </a:fillRef>
      <a:effectRef idx="3">
        <a:scrgbClr r="0" g="0" b="0"/>
      </a:effectRef>
      <a:fontRef idx="minor"/>
    </dgm:style>
  </dgm:styleLbl>
  <dgm:styleLbl name="fgSibTrans2D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0">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solidAlignAcc1">
    <dgm:scene3d>
      <a:camera prst="orthographicFront"/>
      <a:lightRig rig="threePt" dir="t"/>
    </dgm:scene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3">
        <a:scrgbClr r="0" g="0" b="0"/>
      </a:effectRef>
      <a:fontRef idx="minor"/>
    </dgm:style>
  </dgm:styleLbl>
  <dgm:styleLbl name="solidFg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0">
        <a:scrgbClr r="0" g="0" b="0"/>
      </a:lnRef>
      <a:fillRef idx="3">
        <a:scrgbClr r="0" g="0" b="0"/>
      </a:fillRef>
      <a:effectRef idx="3">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rawings/_rels/vmlDrawing1.vml.rels><?xml version="1.0" encoding="UTF-8" standalone="yes"?>
<Relationships xmlns="http://schemas.openxmlformats.org/package/2006/relationships"><Relationship Id="rId5" Type="http://schemas.openxmlformats.org/officeDocument/2006/relationships/image" Target="../media/image10.emf"/><Relationship Id="rId4" Type="http://schemas.openxmlformats.org/officeDocument/2006/relationships/image" Target="../media/image9.emf"/><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image" Target="../media/image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lgn="l">
              <a:defRPr sz="1200">
                <a:latin typeface="Tahoma" panose="020B0604030504040204" pitchFamily="34" charset="0"/>
                <a:ea typeface="+mn-ea"/>
              </a:defRPr>
            </a:lvl1pPr>
          </a:lstStyle>
          <a:p>
            <a:pPr>
              <a:defRPr/>
            </a:pPr>
            <a:endParaRPr lang="zh-CN" altLang="en-US"/>
          </a:p>
        </p:txBody>
      </p:sp>
      <p:sp>
        <p:nvSpPr>
          <p:cNvPr id="46083" name="Rectangle 3"/>
          <p:cNvSpPr>
            <a:spLocks noGrp="1" noChangeArrowheads="1"/>
          </p:cNvSpPr>
          <p:nvPr>
            <p:ph type="dt" sz="quarter" idx="1"/>
          </p:nvPr>
        </p:nvSpPr>
        <p:spPr bwMode="auto">
          <a:xfrm>
            <a:off x="3886200"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a:latin typeface="Tahoma" panose="020B0604030504040204" pitchFamily="34" charset="0"/>
                <a:ea typeface="+mn-ea"/>
              </a:defRPr>
            </a:lvl1pPr>
          </a:lstStyle>
          <a:p>
            <a:pPr>
              <a:defRPr/>
            </a:pPr>
            <a:endParaRPr lang="en-US" altLang="zh-CN"/>
          </a:p>
        </p:txBody>
      </p:sp>
      <p:sp>
        <p:nvSpPr>
          <p:cNvPr id="46084" name="Rectangle 4"/>
          <p:cNvSpPr>
            <a:spLocks noGrp="1" noChangeArrowheads="1"/>
          </p:cNvSpPr>
          <p:nvPr>
            <p:ph type="ftr" sz="quarter" idx="2"/>
          </p:nvPr>
        </p:nvSpPr>
        <p:spPr bwMode="auto">
          <a:xfrm>
            <a:off x="0" y="8686800"/>
            <a:ext cx="2971800" cy="457200"/>
          </a:xfrm>
          <a:prstGeom prst="rect">
            <a:avLst/>
          </a:prstGeom>
          <a:noFill/>
          <a:ln w="9525">
            <a:noFill/>
            <a:miter lim="800000"/>
          </a:ln>
          <a:effectLst/>
        </p:spPr>
        <p:txBody>
          <a:bodyPr vert="horz" wrap="square" lIns="91440" tIns="45720" rIns="91440" bIns="45720" numCol="1" anchor="b" anchorCtr="0" compatLnSpc="1"/>
          <a:lstStyle>
            <a:lvl1pPr algn="l">
              <a:defRPr sz="1200">
                <a:latin typeface="Tahoma" panose="020B0604030504040204" pitchFamily="34" charset="0"/>
                <a:ea typeface="+mn-ea"/>
              </a:defRPr>
            </a:lvl1pPr>
          </a:lstStyle>
          <a:p>
            <a:pPr>
              <a:defRPr/>
            </a:pPr>
            <a:endParaRPr lang="en-US" altLang="zh-CN"/>
          </a:p>
        </p:txBody>
      </p:sp>
      <p:sp>
        <p:nvSpPr>
          <p:cNvPr id="46085" name="Rectangle 5"/>
          <p:cNvSpPr>
            <a:spLocks noGrp="1" noChangeArrowheads="1"/>
          </p:cNvSpPr>
          <p:nvPr>
            <p:ph type="sldNum" sz="quarter" idx="3"/>
          </p:nvPr>
        </p:nvSpPr>
        <p:spPr bwMode="auto">
          <a:xfrm>
            <a:off x="3886200" y="8686800"/>
            <a:ext cx="2971800" cy="457200"/>
          </a:xfrm>
          <a:prstGeom prst="rect">
            <a:avLst/>
          </a:prstGeom>
          <a:noFill/>
          <a:ln w="9525">
            <a:noFill/>
            <a:miter lim="800000"/>
          </a:ln>
          <a:effectLst/>
        </p:spPr>
        <p:txBody>
          <a:bodyPr vert="horz" wrap="square" lIns="91440" tIns="45720" rIns="91440" bIns="45720" numCol="1" anchor="b" anchorCtr="0" compatLnSpc="1"/>
          <a:lstStyle>
            <a:lvl1pPr algn="r">
              <a:defRPr sz="1200">
                <a:latin typeface="Tahoma" panose="020B0604030504040204" pitchFamily="34" charset="0"/>
                <a:ea typeface="+mn-ea"/>
              </a:defRPr>
            </a:lvl1pPr>
          </a:lstStyle>
          <a:p>
            <a:pPr>
              <a:defRPr/>
            </a:pPr>
            <a:fld id="{8565EBD6-79C7-4999-976A-81B0F407ADBA}" type="slidenum">
              <a:rPr lang="zh-CN" altLang="en-US"/>
            </a:fld>
            <a:endParaRPr lang="en-US" altLang="zh-CN"/>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130"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lgn="l">
              <a:defRPr sz="1200">
                <a:latin typeface="Tahoma" panose="020B0604030504040204" pitchFamily="34" charset="0"/>
                <a:ea typeface="+mn-ea"/>
              </a:defRPr>
            </a:lvl1pPr>
          </a:lstStyle>
          <a:p>
            <a:pPr>
              <a:defRPr/>
            </a:pPr>
            <a:endParaRPr lang="zh-CN" altLang="en-US"/>
          </a:p>
        </p:txBody>
      </p:sp>
      <p:sp>
        <p:nvSpPr>
          <p:cNvPr id="48131" name="Rectangle 3"/>
          <p:cNvSpPr>
            <a:spLocks noGrp="1" noChangeArrowheads="1"/>
          </p:cNvSpPr>
          <p:nvPr>
            <p:ph type="dt" idx="1"/>
          </p:nvPr>
        </p:nvSpPr>
        <p:spPr bwMode="auto">
          <a:xfrm>
            <a:off x="3886200"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a:latin typeface="Tahoma" panose="020B0604030504040204" pitchFamily="34" charset="0"/>
                <a:ea typeface="+mn-ea"/>
              </a:defRPr>
            </a:lvl1pPr>
          </a:lstStyle>
          <a:p>
            <a:pPr>
              <a:defRPr/>
            </a:pPr>
            <a:endParaRPr lang="en-US" altLang="zh-CN"/>
          </a:p>
        </p:txBody>
      </p:sp>
      <p:sp>
        <p:nvSpPr>
          <p:cNvPr id="5120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ln>
        </p:spPr>
      </p:sp>
      <p:sp>
        <p:nvSpPr>
          <p:cNvPr id="48133" name="Rectangle 5"/>
          <p:cNvSpPr>
            <a:spLocks noGrp="1" noChangeArrowheads="1"/>
          </p:cNvSpPr>
          <p:nvPr>
            <p:ph type="body" sz="quarter" idx="3"/>
          </p:nvPr>
        </p:nvSpPr>
        <p:spPr bwMode="auto">
          <a:xfrm>
            <a:off x="914400" y="4343400"/>
            <a:ext cx="5029200" cy="4114800"/>
          </a:xfrm>
          <a:prstGeom prst="rect">
            <a:avLst/>
          </a:prstGeom>
          <a:noFill/>
          <a:ln w="9525">
            <a:noFill/>
            <a:miter lim="800000"/>
          </a:ln>
          <a:effectLst/>
        </p:spPr>
        <p:txBody>
          <a:bodyPr vert="horz" wrap="square" lIns="91440" tIns="45720" rIns="91440" bIns="45720" numCol="1" anchor="t" anchorCtr="0" compatLnSpc="1"/>
          <a:lstStyle/>
          <a:p>
            <a:pPr lvl="0"/>
            <a:r>
              <a:rPr lang="en-US" altLang="zh-CN" noProof="0" smtClean="0"/>
              <a:t>Click to edit Master text styles</a:t>
            </a:r>
            <a:endParaRPr lang="en-US" altLang="zh-CN" noProof="0" smtClean="0"/>
          </a:p>
          <a:p>
            <a:pPr lvl="1"/>
            <a:r>
              <a:rPr lang="en-US" altLang="zh-CN" noProof="0" smtClean="0"/>
              <a:t>Second level</a:t>
            </a:r>
            <a:endParaRPr lang="en-US" altLang="zh-CN" noProof="0" smtClean="0"/>
          </a:p>
          <a:p>
            <a:pPr lvl="2"/>
            <a:r>
              <a:rPr lang="en-US" altLang="zh-CN" noProof="0" smtClean="0"/>
              <a:t>Third level</a:t>
            </a:r>
            <a:endParaRPr lang="en-US" altLang="zh-CN" noProof="0" smtClean="0"/>
          </a:p>
          <a:p>
            <a:pPr lvl="3"/>
            <a:r>
              <a:rPr lang="en-US" altLang="zh-CN" noProof="0" smtClean="0"/>
              <a:t>Fourth level</a:t>
            </a:r>
            <a:endParaRPr lang="en-US" altLang="zh-CN" noProof="0" smtClean="0"/>
          </a:p>
          <a:p>
            <a:pPr lvl="4"/>
            <a:r>
              <a:rPr lang="en-US" altLang="zh-CN" noProof="0" smtClean="0"/>
              <a:t>Fifth level</a:t>
            </a:r>
            <a:endParaRPr lang="en-US" altLang="zh-CN" noProof="0" smtClean="0"/>
          </a:p>
        </p:txBody>
      </p:sp>
      <p:sp>
        <p:nvSpPr>
          <p:cNvPr id="48134" name="Rectangle 6"/>
          <p:cNvSpPr>
            <a:spLocks noGrp="1" noChangeArrowheads="1"/>
          </p:cNvSpPr>
          <p:nvPr>
            <p:ph type="ftr" sz="quarter" idx="4"/>
          </p:nvPr>
        </p:nvSpPr>
        <p:spPr bwMode="auto">
          <a:xfrm>
            <a:off x="0" y="8686800"/>
            <a:ext cx="2971800" cy="457200"/>
          </a:xfrm>
          <a:prstGeom prst="rect">
            <a:avLst/>
          </a:prstGeom>
          <a:noFill/>
          <a:ln w="9525">
            <a:noFill/>
            <a:miter lim="800000"/>
          </a:ln>
          <a:effectLst/>
        </p:spPr>
        <p:txBody>
          <a:bodyPr vert="horz" wrap="square" lIns="91440" tIns="45720" rIns="91440" bIns="45720" numCol="1" anchor="b" anchorCtr="0" compatLnSpc="1"/>
          <a:lstStyle>
            <a:lvl1pPr algn="l">
              <a:defRPr sz="1200">
                <a:latin typeface="Tahoma" panose="020B0604030504040204" pitchFamily="34" charset="0"/>
                <a:ea typeface="+mn-ea"/>
              </a:defRPr>
            </a:lvl1pPr>
          </a:lstStyle>
          <a:p>
            <a:pPr>
              <a:defRPr/>
            </a:pPr>
            <a:endParaRPr lang="en-US" altLang="zh-CN"/>
          </a:p>
        </p:txBody>
      </p:sp>
      <p:sp>
        <p:nvSpPr>
          <p:cNvPr id="48135" name="Rectangle 7"/>
          <p:cNvSpPr>
            <a:spLocks noGrp="1" noChangeArrowheads="1"/>
          </p:cNvSpPr>
          <p:nvPr>
            <p:ph type="sldNum" sz="quarter" idx="5"/>
          </p:nvPr>
        </p:nvSpPr>
        <p:spPr bwMode="auto">
          <a:xfrm>
            <a:off x="3886200" y="8686800"/>
            <a:ext cx="2971800" cy="457200"/>
          </a:xfrm>
          <a:prstGeom prst="rect">
            <a:avLst/>
          </a:prstGeom>
          <a:noFill/>
          <a:ln w="9525">
            <a:noFill/>
            <a:miter lim="800000"/>
          </a:ln>
          <a:effectLst/>
        </p:spPr>
        <p:txBody>
          <a:bodyPr vert="horz" wrap="square" lIns="91440" tIns="45720" rIns="91440" bIns="45720" numCol="1" anchor="b" anchorCtr="0" compatLnSpc="1"/>
          <a:lstStyle>
            <a:lvl1pPr algn="r">
              <a:defRPr sz="1200">
                <a:latin typeface="Tahoma" panose="020B0604030504040204" pitchFamily="34" charset="0"/>
                <a:ea typeface="+mn-ea"/>
              </a:defRPr>
            </a:lvl1pPr>
          </a:lstStyle>
          <a:p>
            <a:pPr>
              <a:defRPr/>
            </a:pPr>
            <a:fld id="{445D0E9F-73D3-4627-B2BE-485BB3FB1027}" type="slidenum">
              <a:rPr lang="zh-CN" altLang="en-US"/>
            </a:fld>
            <a:endParaRPr lang="en-US" altLang="zh-CN"/>
          </a:p>
        </p:txBody>
      </p:sp>
    </p:spTree>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5" name="灯片编号占位符 4"/>
          <p:cNvSpPr>
            <a:spLocks noGrp="1"/>
          </p:cNvSpPr>
          <p:nvPr>
            <p:ph type="sldNum" sz="quarter" idx="10"/>
          </p:nvPr>
        </p:nvSpPr>
        <p:spPr/>
        <p:txBody>
          <a:bodyPr/>
          <a:lstStyle/>
          <a:p>
            <a:pPr>
              <a:defRPr/>
            </a:pPr>
            <a:fld id="{445D0E9F-73D3-4627-B2BE-485BB3FB1027}" type="slidenum">
              <a:rPr lang="zh-CN" altLang="en-US" smtClean="0"/>
            </a:fld>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5" name="灯片编号占位符 4"/>
          <p:cNvSpPr>
            <a:spLocks noGrp="1"/>
          </p:cNvSpPr>
          <p:nvPr>
            <p:ph type="sldNum" sz="quarter" idx="10"/>
          </p:nvPr>
        </p:nvSpPr>
        <p:spPr/>
        <p:txBody>
          <a:bodyPr/>
          <a:lstStyle/>
          <a:p>
            <a:pPr>
              <a:defRPr/>
            </a:pPr>
            <a:fld id="{445D0E9F-73D3-4627-B2BE-485BB3FB1027}" type="slidenum">
              <a:rPr lang="zh-CN" altLang="en-US" smtClean="0"/>
            </a:fld>
            <a:endParaRPr lang="en-US"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4946" name="Rectangle 2"/>
          <p:cNvSpPr>
            <a:spLocks noGrp="1" noRot="1" noChangeAspect="1" noChangeArrowheads="1" noTextEdit="1"/>
          </p:cNvSpPr>
          <p:nvPr>
            <p:ph type="sldImg"/>
          </p:nvPr>
        </p:nvSpPr>
        <p:spPr/>
      </p:sp>
      <p:sp>
        <p:nvSpPr>
          <p:cNvPr id="594947" name="Rectangle 3"/>
          <p:cNvSpPr>
            <a:spLocks noGrp="1" noChangeArrowheads="1"/>
          </p:cNvSpPr>
          <p:nvPr>
            <p:ph type="body" idx="1"/>
          </p:nvPr>
        </p:nvSpPr>
        <p:spPr>
          <a:xfrm>
            <a:off x="685800" y="4343400"/>
            <a:ext cx="5486400" cy="4114800"/>
          </a:xfrm>
        </p:spPr>
        <p:txBody>
          <a:bodyPr/>
          <a:lstStyle/>
          <a:p>
            <a:endParaRPr lang="zh-CN" altLang="en-US"/>
          </a:p>
        </p:txBody>
      </p:sp>
      <p:sp>
        <p:nvSpPr>
          <p:cNvPr id="5" name="灯片编号占位符 4"/>
          <p:cNvSpPr>
            <a:spLocks noGrp="1"/>
          </p:cNvSpPr>
          <p:nvPr>
            <p:ph type="sldNum" sz="quarter" idx="10"/>
          </p:nvPr>
        </p:nvSpPr>
        <p:spPr/>
        <p:txBody>
          <a:bodyPr/>
          <a:lstStyle/>
          <a:p>
            <a:pPr>
              <a:defRPr/>
            </a:pPr>
            <a:fld id="{445D0E9F-73D3-4627-B2BE-485BB3FB1027}" type="slidenum">
              <a:rPr lang="zh-CN" altLang="en-US" smtClean="0"/>
            </a:fld>
            <a:endParaRPr lang="en-US"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9826" name="Rectangle 2"/>
          <p:cNvSpPr>
            <a:spLocks noGrp="1" noRot="1" noChangeAspect="1" noChangeArrowheads="1" noTextEdit="1"/>
          </p:cNvSpPr>
          <p:nvPr>
            <p:ph type="sldImg"/>
          </p:nvPr>
        </p:nvSpPr>
        <p:spPr/>
      </p:sp>
      <p:sp>
        <p:nvSpPr>
          <p:cNvPr id="589827" name="Rectangle 3"/>
          <p:cNvSpPr>
            <a:spLocks noGrp="1" noChangeArrowheads="1"/>
          </p:cNvSpPr>
          <p:nvPr>
            <p:ph type="body" idx="1"/>
          </p:nvPr>
        </p:nvSpPr>
        <p:spPr>
          <a:xfrm>
            <a:off x="685800" y="4343400"/>
            <a:ext cx="5486400" cy="4114800"/>
          </a:xfrm>
        </p:spPr>
        <p:txBody>
          <a:bodyPr/>
          <a:lstStyle/>
          <a:p>
            <a:pPr>
              <a:lnSpc>
                <a:spcPct val="115000"/>
              </a:lnSpc>
              <a:spcBef>
                <a:spcPct val="40000"/>
              </a:spcBef>
            </a:pPr>
            <a:endParaRPr lang="zh-CN" altLang="en-US" dirty="0"/>
          </a:p>
          <a:p>
            <a:endParaRPr lang="zh-CN" altLang="en-US" dirty="0"/>
          </a:p>
        </p:txBody>
      </p:sp>
      <p:sp>
        <p:nvSpPr>
          <p:cNvPr id="5" name="灯片编号占位符 4"/>
          <p:cNvSpPr>
            <a:spLocks noGrp="1"/>
          </p:cNvSpPr>
          <p:nvPr>
            <p:ph type="sldNum" sz="quarter" idx="10"/>
          </p:nvPr>
        </p:nvSpPr>
        <p:spPr/>
        <p:txBody>
          <a:bodyPr/>
          <a:lstStyle/>
          <a:p>
            <a:pPr>
              <a:defRPr/>
            </a:pPr>
            <a:fld id="{445D0E9F-73D3-4627-B2BE-485BB3FB1027}" type="slidenum">
              <a:rPr lang="zh-CN" altLang="en-US" smtClean="0"/>
            </a:fld>
            <a:endParaRPr lang="en-US"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6994" name="Rectangle 2"/>
          <p:cNvSpPr>
            <a:spLocks noGrp="1" noRot="1" noChangeAspect="1" noChangeArrowheads="1" noTextEdit="1"/>
          </p:cNvSpPr>
          <p:nvPr>
            <p:ph type="sldImg"/>
          </p:nvPr>
        </p:nvSpPr>
        <p:spPr/>
      </p:sp>
      <p:sp>
        <p:nvSpPr>
          <p:cNvPr id="596995" name="Rectangle 3"/>
          <p:cNvSpPr>
            <a:spLocks noGrp="1" noChangeArrowheads="1"/>
          </p:cNvSpPr>
          <p:nvPr>
            <p:ph type="body" idx="1"/>
          </p:nvPr>
        </p:nvSpPr>
        <p:spPr>
          <a:xfrm>
            <a:off x="685800" y="4343400"/>
            <a:ext cx="5486400" cy="4114800"/>
          </a:xfrm>
        </p:spPr>
        <p:txBody>
          <a:bodyPr/>
          <a:lstStyle/>
          <a:p>
            <a:r>
              <a:rPr lang="zh-CN" altLang="en-US" dirty="0" smtClean="0"/>
              <a:t>教学指导：</a:t>
            </a:r>
            <a:endParaRPr lang="en-US" altLang="zh-CN" dirty="0" smtClean="0"/>
          </a:p>
          <a:p>
            <a:r>
              <a:rPr lang="zh-CN" altLang="en-US" dirty="0" smtClean="0"/>
              <a:t>要求学员写出</a:t>
            </a:r>
            <a:r>
              <a:rPr lang="zh-CN" altLang="en-US" dirty="0"/>
              <a:t>完整代码</a:t>
            </a:r>
            <a:endParaRPr lang="zh-CN" altLang="en-US" dirty="0"/>
          </a:p>
          <a:p>
            <a:r>
              <a:rPr lang="zh-CN" altLang="en-US" dirty="0" smtClean="0"/>
              <a:t>教员总结时讲解</a:t>
            </a:r>
            <a:r>
              <a:rPr lang="zh-CN" altLang="en-US" dirty="0"/>
              <a:t>两种打印语句的区别，讲解转义字符</a:t>
            </a:r>
            <a:r>
              <a:rPr lang="zh-CN" altLang="en-US" dirty="0">
                <a:latin typeface="Arial" panose="020B0604020202020204"/>
              </a:rPr>
              <a:t>“</a:t>
            </a:r>
            <a:r>
              <a:rPr lang="en-US" altLang="zh-CN" dirty="0"/>
              <a:t>\n</a:t>
            </a:r>
            <a:r>
              <a:rPr lang="en-US" altLang="zh-CN" dirty="0">
                <a:latin typeface="Arial" panose="020B0604020202020204"/>
              </a:rPr>
              <a:t>”</a:t>
            </a:r>
            <a:r>
              <a:rPr lang="zh-CN" altLang="en-US" dirty="0"/>
              <a:t>和</a:t>
            </a:r>
            <a:r>
              <a:rPr lang="zh-CN" altLang="en-US" dirty="0">
                <a:latin typeface="Arial" panose="020B0604020202020204"/>
              </a:rPr>
              <a:t>“</a:t>
            </a:r>
            <a:r>
              <a:rPr lang="en-US" altLang="zh-CN" dirty="0"/>
              <a:t>\t</a:t>
            </a:r>
            <a:r>
              <a:rPr lang="en-US" altLang="zh-CN" dirty="0" smtClean="0">
                <a:latin typeface="Arial" panose="020B0604020202020204"/>
              </a:rPr>
              <a:t>”</a:t>
            </a:r>
            <a:endParaRPr lang="en-US" altLang="zh-CN" dirty="0" smtClean="0">
              <a:latin typeface="Arial" panose="020B0604020202020204"/>
            </a:endParaRPr>
          </a:p>
          <a:p>
            <a:endParaRPr lang="en-US" altLang="zh-CN" dirty="0" smtClean="0">
              <a:latin typeface="Arial" panose="020B0604020202020204"/>
            </a:endParaRPr>
          </a:p>
          <a:p>
            <a:pPr marL="0" marR="0" indent="0" algn="l" defTabSz="914400" rtl="0" eaLnBrk="0" fontAlgn="base" latinLnBrk="0" hangingPunct="0">
              <a:lnSpc>
                <a:spcPct val="100000"/>
              </a:lnSpc>
              <a:spcBef>
                <a:spcPct val="30000"/>
              </a:spcBef>
              <a:spcAft>
                <a:spcPct val="0"/>
              </a:spcAft>
              <a:buClrTx/>
              <a:buSzTx/>
              <a:buFontTx/>
              <a:buNone/>
              <a:defRPr/>
            </a:pPr>
            <a:r>
              <a:rPr lang="en-US" altLang="zh-CN" dirty="0" smtClean="0"/>
              <a:t>\01 </a:t>
            </a:r>
            <a:r>
              <a:rPr lang="zh-CN" altLang="en-US" dirty="0" smtClean="0"/>
              <a:t>教学演示案例</a:t>
            </a:r>
            <a:r>
              <a:rPr lang="en-US" altLang="zh-CN" dirty="0" smtClean="0"/>
              <a:t>\</a:t>
            </a:r>
            <a:r>
              <a:rPr lang="zh-CN" altLang="en-US" dirty="0" smtClean="0"/>
              <a:t>现场编程</a:t>
            </a:r>
            <a:r>
              <a:rPr lang="en-US" altLang="zh-CN" dirty="0" smtClean="0"/>
              <a:t>\Example1.java</a:t>
            </a:r>
            <a:endParaRPr lang="en-US" altLang="zh-CN" dirty="0" smtClean="0"/>
          </a:p>
          <a:p>
            <a:pPr marL="0" marR="0" indent="0" algn="l" defTabSz="914400" rtl="0" eaLnBrk="0" fontAlgn="base" latinLnBrk="0" hangingPunct="0">
              <a:lnSpc>
                <a:spcPct val="100000"/>
              </a:lnSpc>
              <a:spcBef>
                <a:spcPct val="30000"/>
              </a:spcBef>
              <a:spcAft>
                <a:spcPct val="0"/>
              </a:spcAft>
              <a:buClrTx/>
              <a:buSzTx/>
              <a:buFontTx/>
              <a:buNone/>
              <a:defRPr/>
            </a:pPr>
            <a:r>
              <a:rPr lang="en-US" altLang="zh-CN" dirty="0" smtClean="0"/>
              <a:t>\01 </a:t>
            </a:r>
            <a:r>
              <a:rPr lang="zh-CN" altLang="en-US" dirty="0" smtClean="0"/>
              <a:t>教学演示案例</a:t>
            </a:r>
            <a:r>
              <a:rPr lang="en-US" altLang="zh-CN" dirty="0" smtClean="0"/>
              <a:t>\</a:t>
            </a:r>
            <a:r>
              <a:rPr lang="zh-CN" altLang="en-US" dirty="0" smtClean="0"/>
              <a:t>现场编程</a:t>
            </a:r>
            <a:r>
              <a:rPr lang="en-US" altLang="zh-CN" dirty="0" smtClean="0"/>
              <a:t>\Example2.java</a:t>
            </a:r>
            <a:endParaRPr lang="zh-CN" altLang="en-US" dirty="0" smtClean="0"/>
          </a:p>
          <a:p>
            <a:pPr marL="0" marR="0" indent="0" algn="l" defTabSz="914400" rtl="0" eaLnBrk="0" fontAlgn="base" latinLnBrk="0" hangingPunct="0">
              <a:lnSpc>
                <a:spcPct val="100000"/>
              </a:lnSpc>
              <a:spcBef>
                <a:spcPct val="30000"/>
              </a:spcBef>
              <a:spcAft>
                <a:spcPct val="0"/>
              </a:spcAft>
              <a:buClrTx/>
              <a:buSzTx/>
              <a:buFontTx/>
              <a:buNone/>
              <a:defRPr/>
            </a:pPr>
            <a:endParaRPr lang="zh-CN" altLang="en-US" dirty="0" smtClean="0"/>
          </a:p>
          <a:p>
            <a:endParaRPr lang="en-US" altLang="zh-CN" dirty="0"/>
          </a:p>
        </p:txBody>
      </p:sp>
      <p:sp>
        <p:nvSpPr>
          <p:cNvPr id="5" name="灯片编号占位符 4"/>
          <p:cNvSpPr>
            <a:spLocks noGrp="1"/>
          </p:cNvSpPr>
          <p:nvPr>
            <p:ph type="sldNum" sz="quarter" idx="10"/>
          </p:nvPr>
        </p:nvSpPr>
        <p:spPr/>
        <p:txBody>
          <a:bodyPr/>
          <a:lstStyle/>
          <a:p>
            <a:pPr>
              <a:defRPr/>
            </a:pPr>
            <a:fld id="{445D0E9F-73D3-4627-B2BE-485BB3FB1027}" type="slidenum">
              <a:rPr lang="zh-CN" altLang="en-US" smtClean="0"/>
            </a:fld>
            <a:endParaRPr lang="en-US"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5" name="灯片编号占位符 4"/>
          <p:cNvSpPr>
            <a:spLocks noGrp="1"/>
          </p:cNvSpPr>
          <p:nvPr>
            <p:ph type="sldNum" sz="quarter" idx="10"/>
          </p:nvPr>
        </p:nvSpPr>
        <p:spPr/>
        <p:txBody>
          <a:bodyPr/>
          <a:lstStyle/>
          <a:p>
            <a:pPr>
              <a:defRPr/>
            </a:pPr>
            <a:fld id="{445D0E9F-73D3-4627-B2BE-485BB3FB1027}" type="slidenum">
              <a:rPr lang="zh-CN" altLang="en-US" smtClean="0"/>
            </a:fld>
            <a:endParaRPr lang="en-US"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5" name="灯片编号占位符 4"/>
          <p:cNvSpPr>
            <a:spLocks noGrp="1"/>
          </p:cNvSpPr>
          <p:nvPr>
            <p:ph type="sldNum" sz="quarter" idx="10"/>
          </p:nvPr>
        </p:nvSpPr>
        <p:spPr/>
        <p:txBody>
          <a:bodyPr/>
          <a:lstStyle/>
          <a:p>
            <a:pPr>
              <a:defRPr/>
            </a:pPr>
            <a:fld id="{445D0E9F-73D3-4627-B2BE-485BB3FB1027}" type="slidenum">
              <a:rPr lang="zh-CN" altLang="en-US" smtClean="0"/>
            </a:fld>
            <a:endParaRPr lang="en-US"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5" name="灯片编号占位符 4"/>
          <p:cNvSpPr>
            <a:spLocks noGrp="1"/>
          </p:cNvSpPr>
          <p:nvPr>
            <p:ph type="sldNum" sz="quarter" idx="10"/>
          </p:nvPr>
        </p:nvSpPr>
        <p:spPr/>
        <p:txBody>
          <a:bodyPr/>
          <a:lstStyle/>
          <a:p>
            <a:pPr>
              <a:defRPr/>
            </a:pPr>
            <a:fld id="{445D0E9F-73D3-4627-B2BE-485BB3FB1027}" type="slidenum">
              <a:rPr lang="zh-CN" altLang="en-US" smtClean="0"/>
            </a:fld>
            <a:endParaRPr lang="en-US"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教学指导：</a:t>
            </a:r>
            <a:endParaRPr lang="en-US" altLang="zh-CN" dirty="0" smtClean="0"/>
          </a:p>
          <a:p>
            <a:r>
              <a:rPr lang="zh-CN" altLang="en-US" dirty="0" smtClean="0"/>
              <a:t>教员演示如何在</a:t>
            </a:r>
            <a:r>
              <a:rPr lang="en-US" altLang="zh-CN" dirty="0" err="1" smtClean="0"/>
              <a:t>MyEclipse</a:t>
            </a:r>
            <a:r>
              <a:rPr lang="zh-CN" altLang="en-US" dirty="0" smtClean="0"/>
              <a:t>环境中做到代码规范</a:t>
            </a:r>
            <a:endParaRPr lang="en-US" altLang="zh-CN" dirty="0" smtClean="0"/>
          </a:p>
          <a:p>
            <a:r>
              <a:rPr lang="zh-CN" altLang="en-US" dirty="0" smtClean="0"/>
              <a:t>介绍使用快捷键格式化代码</a:t>
            </a:r>
            <a:r>
              <a:rPr lang="en-US" altLang="zh-CN" dirty="0" err="1" smtClean="0"/>
              <a:t>Ctrl+Shift+F</a:t>
            </a:r>
            <a:endParaRPr lang="zh-CN" altLang="en-US" dirty="0"/>
          </a:p>
        </p:txBody>
      </p:sp>
      <p:sp>
        <p:nvSpPr>
          <p:cNvPr id="5" name="灯片编号占位符 4"/>
          <p:cNvSpPr>
            <a:spLocks noGrp="1"/>
          </p:cNvSpPr>
          <p:nvPr>
            <p:ph type="sldNum" sz="quarter" idx="10"/>
          </p:nvPr>
        </p:nvSpPr>
        <p:spPr/>
        <p:txBody>
          <a:bodyPr/>
          <a:lstStyle/>
          <a:p>
            <a:pPr>
              <a:defRPr/>
            </a:pPr>
            <a:fld id="{445D0E9F-73D3-4627-B2BE-485BB3FB1027}" type="slidenum">
              <a:rPr lang="zh-CN" altLang="en-US" smtClean="0"/>
            </a:fld>
            <a:endParaRPr lang="en-US"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en-US" altLang="zh-CN" dirty="0" smtClean="0"/>
          </a:p>
        </p:txBody>
      </p:sp>
      <p:sp>
        <p:nvSpPr>
          <p:cNvPr id="5" name="灯片编号占位符 4"/>
          <p:cNvSpPr>
            <a:spLocks noGrp="1"/>
          </p:cNvSpPr>
          <p:nvPr>
            <p:ph type="sldNum" sz="quarter" idx="10"/>
          </p:nvPr>
        </p:nvSpPr>
        <p:spPr/>
        <p:txBody>
          <a:bodyPr/>
          <a:lstStyle/>
          <a:p>
            <a:pPr>
              <a:defRPr/>
            </a:pPr>
            <a:fld id="{445D0E9F-73D3-4627-B2BE-485BB3FB1027}" type="slidenum">
              <a:rPr lang="zh-CN" altLang="en-US" smtClean="0"/>
            </a:fld>
            <a:endParaRPr lang="en-US"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defRPr/>
            </a:pPr>
            <a:r>
              <a:rPr lang="zh-CN" altLang="en-US" dirty="0" smtClean="0"/>
              <a:t>教学指导：教员演示</a:t>
            </a:r>
            <a:r>
              <a:rPr lang="en-US" altLang="zh-CN" dirty="0" err="1" smtClean="0"/>
              <a:t>MyEclipse</a:t>
            </a:r>
            <a:r>
              <a:rPr lang="zh-CN" altLang="en-US" dirty="0" smtClean="0"/>
              <a:t>包资源管理器目录结构以及如何打开包资源管理器</a:t>
            </a:r>
            <a:endParaRPr lang="zh-CN" altLang="en-US" dirty="0" smtClean="0"/>
          </a:p>
          <a:p>
            <a:endParaRPr lang="zh-CN" altLang="en-US" dirty="0"/>
          </a:p>
        </p:txBody>
      </p:sp>
      <p:sp>
        <p:nvSpPr>
          <p:cNvPr id="5" name="灯片编号占位符 4"/>
          <p:cNvSpPr>
            <a:spLocks noGrp="1"/>
          </p:cNvSpPr>
          <p:nvPr>
            <p:ph type="sldNum" sz="quarter" idx="10"/>
          </p:nvPr>
        </p:nvSpPr>
        <p:spPr/>
        <p:txBody>
          <a:bodyPr/>
          <a:lstStyle/>
          <a:p>
            <a:pPr>
              <a:defRPr/>
            </a:pPr>
            <a:fld id="{445D0E9F-73D3-4627-B2BE-485BB3FB1027}" type="slidenum">
              <a:rPr lang="zh-CN" altLang="en-US" smtClean="0"/>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5" name="灯片编号占位符 4"/>
          <p:cNvSpPr>
            <a:spLocks noGrp="1"/>
          </p:cNvSpPr>
          <p:nvPr>
            <p:ph type="sldNum" sz="quarter" idx="10"/>
          </p:nvPr>
        </p:nvSpPr>
        <p:spPr/>
        <p:txBody>
          <a:bodyPr/>
          <a:lstStyle/>
          <a:p>
            <a:pPr>
              <a:defRPr/>
            </a:pPr>
            <a:fld id="{445D0E9F-73D3-4627-B2BE-485BB3FB1027}" type="slidenum">
              <a:rPr lang="zh-CN" altLang="en-US" smtClean="0"/>
            </a:fld>
            <a:endParaRPr lang="en-US"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42" name="Rectangle 2"/>
          <p:cNvSpPr>
            <a:spLocks noGrp="1" noRot="1" noChangeAspect="1" noChangeArrowheads="1" noTextEdit="1"/>
          </p:cNvSpPr>
          <p:nvPr>
            <p:ph type="sldImg"/>
          </p:nvPr>
        </p:nvSpPr>
        <p:spPr/>
      </p:sp>
      <p:sp>
        <p:nvSpPr>
          <p:cNvPr id="573443" name="Rectangle 3"/>
          <p:cNvSpPr>
            <a:spLocks noGrp="1" noChangeArrowheads="1"/>
          </p:cNvSpPr>
          <p:nvPr>
            <p:ph type="body" idx="1"/>
          </p:nvPr>
        </p:nvSpPr>
        <p:spPr>
          <a:xfrm>
            <a:off x="685800" y="4343400"/>
            <a:ext cx="5486400" cy="4114800"/>
          </a:xfrm>
        </p:spPr>
        <p:txBody>
          <a:bodyPr/>
          <a:lstStyle/>
          <a:p>
            <a:endParaRPr lang="zh-CN" altLang="en-US" dirty="0"/>
          </a:p>
        </p:txBody>
      </p:sp>
      <p:sp>
        <p:nvSpPr>
          <p:cNvPr id="5" name="灯片编号占位符 4"/>
          <p:cNvSpPr>
            <a:spLocks noGrp="1"/>
          </p:cNvSpPr>
          <p:nvPr>
            <p:ph type="sldNum" sz="quarter" idx="10"/>
          </p:nvPr>
        </p:nvSpPr>
        <p:spPr/>
        <p:txBody>
          <a:bodyPr/>
          <a:lstStyle/>
          <a:p>
            <a:pPr>
              <a:defRPr/>
            </a:pPr>
            <a:fld id="{445D0E9F-73D3-4627-B2BE-485BB3FB1027}" type="slidenum">
              <a:rPr lang="zh-CN" altLang="en-US" smtClean="0"/>
            </a:fld>
            <a:endParaRPr lang="en-US" alt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defRPr/>
            </a:pPr>
            <a:r>
              <a:rPr lang="zh-CN" altLang="en-US" dirty="0" smtClean="0"/>
              <a:t>教学指导：在</a:t>
            </a:r>
            <a:r>
              <a:rPr lang="en-US" altLang="zh-CN" dirty="0" err="1" smtClean="0"/>
              <a:t>MyEclipse</a:t>
            </a:r>
            <a:r>
              <a:rPr lang="zh-CN" altLang="en-US" dirty="0" smtClean="0"/>
              <a:t>环境中演示并讲解这几种常见错误</a:t>
            </a:r>
            <a:endParaRPr lang="zh-CN" altLang="en-US" dirty="0" smtClean="0"/>
          </a:p>
          <a:p>
            <a:endParaRPr lang="zh-CN" altLang="en-US" dirty="0"/>
          </a:p>
        </p:txBody>
      </p:sp>
      <p:sp>
        <p:nvSpPr>
          <p:cNvPr id="5" name="灯片编号占位符 4"/>
          <p:cNvSpPr>
            <a:spLocks noGrp="1"/>
          </p:cNvSpPr>
          <p:nvPr>
            <p:ph type="sldNum" sz="quarter" idx="10"/>
          </p:nvPr>
        </p:nvSpPr>
        <p:spPr/>
        <p:txBody>
          <a:bodyPr/>
          <a:lstStyle/>
          <a:p>
            <a:pPr>
              <a:defRPr/>
            </a:pPr>
            <a:fld id="{445D0E9F-73D3-4627-B2BE-485BB3FB1027}" type="slidenum">
              <a:rPr lang="zh-CN" altLang="en-US" smtClean="0"/>
            </a:fld>
            <a:endParaRPr lang="en-US" alt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教学指导：教员演示如何定位错误行号及如何在错误窗口中查看错误信息</a:t>
            </a:r>
            <a:endParaRPr lang="zh-CN" altLang="en-US" dirty="0"/>
          </a:p>
        </p:txBody>
      </p:sp>
      <p:sp>
        <p:nvSpPr>
          <p:cNvPr id="5" name="灯片编号占位符 4"/>
          <p:cNvSpPr>
            <a:spLocks noGrp="1"/>
          </p:cNvSpPr>
          <p:nvPr>
            <p:ph type="sldNum" sz="quarter" idx="10"/>
          </p:nvPr>
        </p:nvSpPr>
        <p:spPr/>
        <p:txBody>
          <a:bodyPr/>
          <a:lstStyle/>
          <a:p>
            <a:pPr>
              <a:defRPr/>
            </a:pPr>
            <a:fld id="{445D0E9F-73D3-4627-B2BE-485BB3FB1027}" type="slidenum">
              <a:rPr lang="zh-CN" altLang="en-US" smtClean="0"/>
            </a:fld>
            <a:endParaRPr lang="en-US" altLang="zh-C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教学指导：</a:t>
            </a:r>
            <a:endParaRPr lang="en-US" altLang="zh-CN" dirty="0" smtClean="0"/>
          </a:p>
          <a:p>
            <a:r>
              <a:rPr lang="zh-CN" altLang="en-US" dirty="0" smtClean="0"/>
              <a:t>本次练习分为两步：</a:t>
            </a:r>
            <a:endParaRPr lang="en-US" altLang="zh-CN" dirty="0" smtClean="0"/>
          </a:p>
          <a:p>
            <a:r>
              <a:rPr lang="zh-CN" altLang="en-US" dirty="0" smtClean="0"/>
              <a:t>第一步，首先让学员完成实现从控制台输出多行信息的功能</a:t>
            </a:r>
            <a:endParaRPr lang="en-US" altLang="zh-CN" dirty="0" smtClean="0"/>
          </a:p>
          <a:p>
            <a:r>
              <a:rPr lang="zh-CN" altLang="en-US" dirty="0" smtClean="0"/>
              <a:t>第二步，练习</a:t>
            </a:r>
            <a:r>
              <a:rPr lang="en-US" altLang="zh-CN" dirty="0" err="1" smtClean="0"/>
              <a:t>MyEclipse</a:t>
            </a:r>
            <a:r>
              <a:rPr lang="zh-CN" altLang="en-US" dirty="0" smtClean="0"/>
              <a:t>相关操作，由于学员还不熟悉</a:t>
            </a:r>
            <a:r>
              <a:rPr lang="en-US" altLang="zh-CN" dirty="0" err="1" smtClean="0"/>
              <a:t>MyEclipse</a:t>
            </a:r>
            <a:r>
              <a:rPr lang="zh-CN" altLang="en-US" dirty="0" smtClean="0"/>
              <a:t>环境，这些操作最好由教员先演示一遍，再由学员练习</a:t>
            </a:r>
            <a:endParaRPr lang="zh-CN" altLang="en-US" dirty="0"/>
          </a:p>
        </p:txBody>
      </p:sp>
      <p:sp>
        <p:nvSpPr>
          <p:cNvPr id="5" name="灯片编号占位符 4"/>
          <p:cNvSpPr>
            <a:spLocks noGrp="1"/>
          </p:cNvSpPr>
          <p:nvPr>
            <p:ph type="sldNum" sz="quarter" idx="10"/>
          </p:nvPr>
        </p:nvSpPr>
        <p:spPr/>
        <p:txBody>
          <a:bodyPr/>
          <a:lstStyle/>
          <a:p>
            <a:pPr>
              <a:defRPr/>
            </a:pPr>
            <a:fld id="{445D0E9F-73D3-4627-B2BE-485BB3FB1027}" type="slidenum">
              <a:rPr lang="zh-CN" altLang="en-US" smtClean="0"/>
            </a:fld>
            <a:endParaRPr lang="en-US" altLang="zh-C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5" name="灯片编号占位符 4"/>
          <p:cNvSpPr>
            <a:spLocks noGrp="1"/>
          </p:cNvSpPr>
          <p:nvPr>
            <p:ph type="sldNum" sz="quarter" idx="10"/>
          </p:nvPr>
        </p:nvSpPr>
        <p:spPr/>
        <p:txBody>
          <a:bodyPr/>
          <a:lstStyle/>
          <a:p>
            <a:pPr>
              <a:defRPr/>
            </a:pPr>
            <a:fld id="{445D0E9F-73D3-4627-B2BE-485BB3FB1027}" type="slidenum">
              <a:rPr lang="zh-CN" altLang="en-US" smtClean="0"/>
            </a:fld>
            <a:endParaRPr lang="en-US" altLang="zh-C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5" name="灯片编号占位符 4"/>
          <p:cNvSpPr>
            <a:spLocks noGrp="1"/>
          </p:cNvSpPr>
          <p:nvPr>
            <p:ph type="sldNum" sz="quarter" idx="10"/>
          </p:nvPr>
        </p:nvSpPr>
        <p:spPr/>
        <p:txBody>
          <a:bodyPr/>
          <a:lstStyle/>
          <a:p>
            <a:pPr>
              <a:defRPr/>
            </a:pPr>
            <a:fld id="{445D0E9F-73D3-4627-B2BE-485BB3FB1027}" type="slidenum">
              <a:rPr lang="zh-CN" altLang="en-US" smtClean="0"/>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5" name="灯片编号占位符 4"/>
          <p:cNvSpPr>
            <a:spLocks noGrp="1"/>
          </p:cNvSpPr>
          <p:nvPr>
            <p:ph type="sldNum" sz="quarter" idx="10"/>
          </p:nvPr>
        </p:nvSpPr>
        <p:spPr/>
        <p:txBody>
          <a:bodyPr/>
          <a:lstStyle/>
          <a:p>
            <a:pPr>
              <a:defRPr/>
            </a:pPr>
            <a:fld id="{445D0E9F-73D3-4627-B2BE-485BB3FB1027}" type="slidenum">
              <a:rPr lang="zh-CN" altLang="en-US" smtClean="0"/>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教学指导：结合生活案例解释程序的概念</a:t>
            </a:r>
            <a:endParaRPr lang="zh-CN" altLang="en-US" dirty="0"/>
          </a:p>
        </p:txBody>
      </p:sp>
      <p:sp>
        <p:nvSpPr>
          <p:cNvPr id="5" name="灯片编号占位符 4"/>
          <p:cNvSpPr>
            <a:spLocks noGrp="1"/>
          </p:cNvSpPr>
          <p:nvPr>
            <p:ph type="sldNum" sz="quarter" idx="10"/>
          </p:nvPr>
        </p:nvSpPr>
        <p:spPr/>
        <p:txBody>
          <a:bodyPr/>
          <a:lstStyle/>
          <a:p>
            <a:pPr>
              <a:defRPr/>
            </a:pPr>
            <a:fld id="{445D0E9F-73D3-4627-B2BE-485BB3FB1027}" type="slidenum">
              <a:rPr lang="zh-CN" altLang="en-US" smtClean="0"/>
            </a:fld>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defRPr/>
            </a:pPr>
            <a:r>
              <a:rPr lang="zh-CN" altLang="en-US" dirty="0" smtClean="0"/>
              <a:t>教学指导：结合生活案例解释程序的概念</a:t>
            </a:r>
            <a:endParaRPr lang="zh-CN" altLang="en-US" dirty="0" smtClean="0"/>
          </a:p>
          <a:p>
            <a:endParaRPr lang="zh-CN" altLang="en-US" dirty="0"/>
          </a:p>
        </p:txBody>
      </p:sp>
      <p:sp>
        <p:nvSpPr>
          <p:cNvPr id="5" name="灯片编号占位符 4"/>
          <p:cNvSpPr>
            <a:spLocks noGrp="1"/>
          </p:cNvSpPr>
          <p:nvPr>
            <p:ph type="sldNum" sz="quarter" idx="10"/>
          </p:nvPr>
        </p:nvSpPr>
        <p:spPr/>
        <p:txBody>
          <a:bodyPr/>
          <a:lstStyle/>
          <a:p>
            <a:pPr>
              <a:defRPr/>
            </a:pPr>
            <a:fld id="{445D0E9F-73D3-4627-B2BE-485BB3FB1027}" type="slidenum">
              <a:rPr lang="zh-CN" altLang="en-US" smtClean="0"/>
            </a:fld>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教学指导：通过现实世界与计算机世界的指令作对比，理解计算机程序的概念</a:t>
            </a:r>
            <a:endParaRPr lang="en-US" altLang="zh-CN" dirty="0" smtClean="0"/>
          </a:p>
        </p:txBody>
      </p:sp>
      <p:sp>
        <p:nvSpPr>
          <p:cNvPr id="5" name="灯片编号占位符 4"/>
          <p:cNvSpPr>
            <a:spLocks noGrp="1"/>
          </p:cNvSpPr>
          <p:nvPr>
            <p:ph type="sldNum" sz="quarter" idx="10"/>
          </p:nvPr>
        </p:nvSpPr>
        <p:spPr/>
        <p:txBody>
          <a:bodyPr/>
          <a:lstStyle/>
          <a:p>
            <a:pPr>
              <a:defRPr/>
            </a:pPr>
            <a:fld id="{445D0E9F-73D3-4627-B2BE-485BB3FB1027}" type="slidenum">
              <a:rPr lang="zh-CN" altLang="en-US" smtClean="0"/>
            </a:fld>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5250" name="Rectangle 2"/>
          <p:cNvSpPr>
            <a:spLocks noGrp="1" noRot="1" noChangeAspect="1" noChangeArrowheads="1" noTextEdit="1"/>
          </p:cNvSpPr>
          <p:nvPr>
            <p:ph type="sldImg"/>
          </p:nvPr>
        </p:nvSpPr>
        <p:spPr/>
      </p:sp>
      <p:sp>
        <p:nvSpPr>
          <p:cNvPr id="565251" name="Rectangle 3"/>
          <p:cNvSpPr>
            <a:spLocks noGrp="1" noChangeArrowheads="1"/>
          </p:cNvSpPr>
          <p:nvPr>
            <p:ph type="body" idx="1"/>
          </p:nvPr>
        </p:nvSpPr>
        <p:spPr>
          <a:xfrm>
            <a:off x="685800" y="4343400"/>
            <a:ext cx="5486400" cy="4114800"/>
          </a:xfrm>
        </p:spPr>
        <p:txBody>
          <a:bodyPr/>
          <a:lstStyle/>
          <a:p>
            <a:endParaRPr lang="zh-CN" altLang="en-US" dirty="0"/>
          </a:p>
        </p:txBody>
      </p:sp>
      <p:sp>
        <p:nvSpPr>
          <p:cNvPr id="5" name="灯片编号占位符 4"/>
          <p:cNvSpPr>
            <a:spLocks noGrp="1"/>
          </p:cNvSpPr>
          <p:nvPr>
            <p:ph type="sldNum" sz="quarter" idx="10"/>
          </p:nvPr>
        </p:nvSpPr>
        <p:spPr/>
        <p:txBody>
          <a:bodyPr/>
          <a:lstStyle/>
          <a:p>
            <a:pPr>
              <a:defRPr/>
            </a:pPr>
            <a:fld id="{445D0E9F-73D3-4627-B2BE-485BB3FB1027}" type="slidenum">
              <a:rPr lang="zh-CN" altLang="en-US" smtClean="0"/>
            </a:fld>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教学指导：</a:t>
            </a:r>
            <a:endParaRPr lang="en-US" altLang="zh-CN" sz="1200" kern="1200" dirty="0" smtClean="0">
              <a:solidFill>
                <a:schemeClr val="tx1"/>
              </a:solidFill>
              <a:latin typeface="Times New Roman" panose="02020603050405020304" pitchFamily="18" charset="0"/>
              <a:ea typeface="宋体" panose="02010600030101010101" pitchFamily="2" charset="-122"/>
              <a:cs typeface="+mn-cs"/>
            </a:endParaRPr>
          </a:p>
          <a:p>
            <a:r>
              <a:rPr lang="zh-CN" altLang="en-US" sz="1200" kern="1200" dirty="0" smtClean="0">
                <a:solidFill>
                  <a:schemeClr val="tx1"/>
                </a:solidFill>
                <a:latin typeface="Times New Roman" panose="02020603050405020304" pitchFamily="18" charset="0"/>
                <a:ea typeface="宋体" panose="02010600030101010101" pitchFamily="2" charset="-122"/>
                <a:cs typeface="+mn-cs"/>
              </a:rPr>
              <a:t>结合图介绍</a:t>
            </a:r>
            <a:r>
              <a:rPr lang="en-US" altLang="zh-CN" sz="1200" kern="1200" dirty="0" err="1" smtClean="0">
                <a:solidFill>
                  <a:schemeClr val="tx1"/>
                </a:solidFill>
                <a:latin typeface="Times New Roman" panose="02020603050405020304" pitchFamily="18" charset="0"/>
                <a:ea typeface="宋体" panose="02010600030101010101" pitchFamily="2" charset="-122"/>
                <a:cs typeface="+mn-cs"/>
              </a:rPr>
              <a:t>JavaSE</a:t>
            </a:r>
            <a:r>
              <a:rPr lang="zh-CN" altLang="en-US" sz="1200" kern="1200" dirty="0" smtClean="0">
                <a:solidFill>
                  <a:schemeClr val="tx1"/>
                </a:solidFill>
                <a:latin typeface="Times New Roman" panose="02020603050405020304" pitchFamily="18" charset="0"/>
                <a:ea typeface="宋体" panose="02010600030101010101" pitchFamily="2" charset="-122"/>
                <a:cs typeface="+mn-cs"/>
              </a:rPr>
              <a:t>、</a:t>
            </a:r>
            <a:r>
              <a:rPr lang="en-US" altLang="zh-CN" sz="1200" kern="1200" dirty="0" err="1" smtClean="0">
                <a:solidFill>
                  <a:schemeClr val="tx1"/>
                </a:solidFill>
                <a:latin typeface="Times New Roman" panose="02020603050405020304" pitchFamily="18" charset="0"/>
                <a:ea typeface="宋体" panose="02010600030101010101" pitchFamily="2" charset="-122"/>
                <a:cs typeface="+mn-cs"/>
              </a:rPr>
              <a:t>JavaEE</a:t>
            </a:r>
            <a:r>
              <a:rPr lang="zh-CN" altLang="en-US" sz="1200" kern="1200" dirty="0" smtClean="0">
                <a:solidFill>
                  <a:schemeClr val="tx1"/>
                </a:solidFill>
                <a:latin typeface="Times New Roman" panose="02020603050405020304" pitchFamily="18" charset="0"/>
                <a:ea typeface="宋体" panose="02010600030101010101" pitchFamily="2" charset="-122"/>
                <a:cs typeface="+mn-cs"/>
              </a:rPr>
              <a:t>及操作系统的关系：</a:t>
            </a:r>
            <a:endParaRPr lang="en-US" altLang="zh-CN" sz="1200" kern="1200" dirty="0" smtClean="0">
              <a:solidFill>
                <a:schemeClr val="tx1"/>
              </a:solidFill>
              <a:latin typeface="Times New Roman" panose="02020603050405020304" pitchFamily="18" charset="0"/>
              <a:ea typeface="宋体" panose="02010600030101010101" pitchFamily="2" charset="-122"/>
              <a:cs typeface="+mn-cs"/>
            </a:endParaRPr>
          </a:p>
          <a:p>
            <a:r>
              <a:rPr lang="zh-CN" altLang="en-US" sz="1200" kern="1200" dirty="0" smtClean="0">
                <a:solidFill>
                  <a:schemeClr val="tx1"/>
                </a:solidFill>
                <a:latin typeface="Times New Roman" panose="02020603050405020304" pitchFamily="18" charset="0"/>
                <a:ea typeface="宋体" panose="02010600030101010101" pitchFamily="2" charset="-122"/>
                <a:cs typeface="+mn-cs"/>
              </a:rPr>
              <a:t>任何</a:t>
            </a:r>
            <a:r>
              <a:rPr lang="en-US" sz="1200" kern="1200" dirty="0" smtClean="0">
                <a:solidFill>
                  <a:schemeClr val="tx1"/>
                </a:solidFill>
                <a:latin typeface="Times New Roman" panose="02020603050405020304" pitchFamily="18" charset="0"/>
                <a:ea typeface="宋体" panose="02010600030101010101" pitchFamily="2" charset="-122"/>
                <a:cs typeface="+mn-cs"/>
              </a:rPr>
              <a:t>Java</a:t>
            </a:r>
            <a:r>
              <a:rPr lang="zh-CN" altLang="en-US" sz="1200" kern="1200" dirty="0" smtClean="0">
                <a:solidFill>
                  <a:schemeClr val="tx1"/>
                </a:solidFill>
                <a:latin typeface="Times New Roman" panose="02020603050405020304" pitchFamily="18" charset="0"/>
                <a:ea typeface="宋体" panose="02010600030101010101" pitchFamily="2" charset="-122"/>
                <a:cs typeface="+mn-cs"/>
              </a:rPr>
              <a:t>学习者都要从</a:t>
            </a:r>
            <a:r>
              <a:rPr lang="en-US" sz="1200" kern="1200" dirty="0" err="1" smtClean="0">
                <a:solidFill>
                  <a:schemeClr val="tx1"/>
                </a:solidFill>
                <a:latin typeface="Times New Roman" panose="02020603050405020304" pitchFamily="18" charset="0"/>
                <a:ea typeface="宋体" panose="02010600030101010101" pitchFamily="2" charset="-122"/>
                <a:cs typeface="+mn-cs"/>
              </a:rPr>
              <a:t>JavaSE</a:t>
            </a:r>
            <a:r>
              <a:rPr lang="zh-CN" altLang="en-US" sz="1200" kern="1200" dirty="0" smtClean="0">
                <a:solidFill>
                  <a:schemeClr val="tx1"/>
                </a:solidFill>
                <a:latin typeface="Times New Roman" panose="02020603050405020304" pitchFamily="18" charset="0"/>
                <a:ea typeface="宋体" panose="02010600030101010101" pitchFamily="2" charset="-122"/>
                <a:cs typeface="+mn-cs"/>
              </a:rPr>
              <a:t>开始，</a:t>
            </a:r>
            <a:r>
              <a:rPr lang="en-US" sz="1200" kern="1200" dirty="0" err="1" smtClean="0">
                <a:solidFill>
                  <a:schemeClr val="tx1"/>
                </a:solidFill>
                <a:latin typeface="Times New Roman" panose="02020603050405020304" pitchFamily="18" charset="0"/>
                <a:ea typeface="宋体" panose="02010600030101010101" pitchFamily="2" charset="-122"/>
                <a:cs typeface="+mn-cs"/>
              </a:rPr>
              <a:t>JavaSE</a:t>
            </a:r>
            <a:r>
              <a:rPr lang="zh-CN" altLang="en-US" sz="1200" kern="1200" dirty="0" smtClean="0">
                <a:solidFill>
                  <a:schemeClr val="tx1"/>
                </a:solidFill>
                <a:latin typeface="Times New Roman" panose="02020603050405020304" pitchFamily="18" charset="0"/>
                <a:ea typeface="宋体" panose="02010600030101010101" pitchFamily="2" charset="-122"/>
                <a:cs typeface="+mn-cs"/>
              </a:rPr>
              <a:t>是</a:t>
            </a:r>
            <a:r>
              <a:rPr lang="en-US" sz="1200" kern="1200" dirty="0" smtClean="0">
                <a:solidFill>
                  <a:schemeClr val="tx1"/>
                </a:solidFill>
                <a:latin typeface="Times New Roman" panose="02020603050405020304" pitchFamily="18" charset="0"/>
                <a:ea typeface="宋体" panose="02010600030101010101" pitchFamily="2" charset="-122"/>
                <a:cs typeface="+mn-cs"/>
              </a:rPr>
              <a:t>Java</a:t>
            </a:r>
            <a:r>
              <a:rPr lang="zh-CN" altLang="en-US" sz="1200" kern="1200" dirty="0" smtClean="0">
                <a:solidFill>
                  <a:schemeClr val="tx1"/>
                </a:solidFill>
                <a:latin typeface="Times New Roman" panose="02020603050405020304" pitchFamily="18" charset="0"/>
                <a:ea typeface="宋体" panose="02010600030101010101" pitchFamily="2" charset="-122"/>
                <a:cs typeface="+mn-cs"/>
              </a:rPr>
              <a:t>语言的核心，而</a:t>
            </a:r>
            <a:r>
              <a:rPr lang="en-US" sz="1200" kern="1200" dirty="0" err="1" smtClean="0">
                <a:solidFill>
                  <a:schemeClr val="tx1"/>
                </a:solidFill>
                <a:latin typeface="Times New Roman" panose="02020603050405020304" pitchFamily="18" charset="0"/>
                <a:ea typeface="宋体" panose="02010600030101010101" pitchFamily="2" charset="-122"/>
                <a:cs typeface="+mn-cs"/>
              </a:rPr>
              <a:t>JavaEE</a:t>
            </a:r>
            <a:r>
              <a:rPr lang="zh-CN" altLang="en-US" sz="1200" kern="1200" dirty="0" smtClean="0">
                <a:solidFill>
                  <a:schemeClr val="tx1"/>
                </a:solidFill>
                <a:latin typeface="Times New Roman" panose="02020603050405020304" pitchFamily="18" charset="0"/>
                <a:ea typeface="宋体" panose="02010600030101010101" pitchFamily="2" charset="-122"/>
                <a:cs typeface="+mn-cs"/>
              </a:rPr>
              <a:t>是在</a:t>
            </a:r>
            <a:r>
              <a:rPr lang="en-US" sz="1200" kern="1200" dirty="0" err="1" smtClean="0">
                <a:solidFill>
                  <a:schemeClr val="tx1"/>
                </a:solidFill>
                <a:latin typeface="Times New Roman" panose="02020603050405020304" pitchFamily="18" charset="0"/>
                <a:ea typeface="宋体" panose="02010600030101010101" pitchFamily="2" charset="-122"/>
                <a:cs typeface="+mn-cs"/>
              </a:rPr>
              <a:t>JavaSE</a:t>
            </a:r>
            <a:r>
              <a:rPr lang="zh-CN" altLang="en-US" sz="1200" kern="1200" dirty="0" smtClean="0">
                <a:solidFill>
                  <a:schemeClr val="tx1"/>
                </a:solidFill>
                <a:latin typeface="Times New Roman" panose="02020603050405020304" pitchFamily="18" charset="0"/>
                <a:ea typeface="宋体" panose="02010600030101010101" pitchFamily="2" charset="-122"/>
                <a:cs typeface="+mn-cs"/>
              </a:rPr>
              <a:t>的基础上扩展的。</a:t>
            </a:r>
            <a:r>
              <a:rPr lang="en-US" sz="1200" kern="1200" dirty="0" err="1" smtClean="0">
                <a:solidFill>
                  <a:schemeClr val="tx1"/>
                </a:solidFill>
                <a:latin typeface="Times New Roman" panose="02020603050405020304" pitchFamily="18" charset="0"/>
                <a:ea typeface="宋体" panose="02010600030101010101" pitchFamily="2" charset="-122"/>
                <a:cs typeface="+mn-cs"/>
              </a:rPr>
              <a:t>JavaSE</a:t>
            </a:r>
            <a:r>
              <a:rPr lang="zh-CN" altLang="en-US" sz="1200" kern="1200" dirty="0" smtClean="0">
                <a:solidFill>
                  <a:schemeClr val="tx1"/>
                </a:solidFill>
                <a:latin typeface="Times New Roman" panose="02020603050405020304" pitchFamily="18" charset="0"/>
                <a:ea typeface="宋体" panose="02010600030101010101" pitchFamily="2" charset="-122"/>
                <a:cs typeface="+mn-cs"/>
              </a:rPr>
              <a:t>提供了</a:t>
            </a:r>
            <a:r>
              <a:rPr lang="en-US" sz="1200" kern="1200" dirty="0" smtClean="0">
                <a:solidFill>
                  <a:schemeClr val="tx1"/>
                </a:solidFill>
                <a:latin typeface="Times New Roman" panose="02020603050405020304" pitchFamily="18" charset="0"/>
                <a:ea typeface="宋体" panose="02010600030101010101" pitchFamily="2" charset="-122"/>
                <a:cs typeface="+mn-cs"/>
              </a:rPr>
              <a:t>Java</a:t>
            </a:r>
            <a:r>
              <a:rPr lang="zh-CN" altLang="en-US" sz="1200" kern="1200" dirty="0" smtClean="0">
                <a:solidFill>
                  <a:schemeClr val="tx1"/>
                </a:solidFill>
                <a:latin typeface="Times New Roman" panose="02020603050405020304" pitchFamily="18" charset="0"/>
                <a:ea typeface="宋体" panose="02010600030101010101" pitchFamily="2" charset="-122"/>
                <a:cs typeface="+mn-cs"/>
              </a:rPr>
              <a:t>的执行环境，使开发出的应用程序能够在操作系统上运行</a:t>
            </a:r>
            <a:endParaRPr lang="zh-CN" altLang="en-US" sz="1200" kern="1200" dirty="0" smtClean="0">
              <a:solidFill>
                <a:schemeClr val="tx1"/>
              </a:solidFill>
              <a:latin typeface="Times New Roman" panose="02020603050405020304" pitchFamily="18" charset="0"/>
              <a:ea typeface="宋体" panose="02010600030101010101" pitchFamily="2" charset="-122"/>
              <a:cs typeface="+mn-cs"/>
            </a:endParaRPr>
          </a:p>
          <a:p>
            <a:endParaRPr lang="en-US" altLang="zh-CN" dirty="0" smtClean="0"/>
          </a:p>
          <a:p>
            <a:endParaRPr lang="en-US" altLang="zh-CN" dirty="0" smtClean="0"/>
          </a:p>
          <a:p>
            <a:endParaRPr lang="zh-CN" altLang="en-US" dirty="0"/>
          </a:p>
        </p:txBody>
      </p:sp>
      <p:sp>
        <p:nvSpPr>
          <p:cNvPr id="5" name="灯片编号占位符 4"/>
          <p:cNvSpPr>
            <a:spLocks noGrp="1"/>
          </p:cNvSpPr>
          <p:nvPr>
            <p:ph type="sldNum" sz="quarter" idx="10"/>
          </p:nvPr>
        </p:nvSpPr>
        <p:spPr/>
        <p:txBody>
          <a:bodyPr/>
          <a:lstStyle/>
          <a:p>
            <a:pPr>
              <a:defRPr/>
            </a:pPr>
            <a:fld id="{445D0E9F-73D3-4627-B2BE-485BB3FB1027}" type="slidenum">
              <a:rPr lang="zh-CN" altLang="en-US" smtClean="0"/>
            </a:fld>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8322" name="Rectangle 2"/>
          <p:cNvSpPr>
            <a:spLocks noGrp="1" noRot="1" noChangeAspect="1" noChangeArrowheads="1" noTextEdit="1"/>
          </p:cNvSpPr>
          <p:nvPr>
            <p:ph type="sldImg"/>
          </p:nvPr>
        </p:nvSpPr>
        <p:spPr/>
      </p:sp>
      <p:sp>
        <p:nvSpPr>
          <p:cNvPr id="568323" name="Rectangle 3"/>
          <p:cNvSpPr>
            <a:spLocks noGrp="1" noChangeArrowheads="1"/>
          </p:cNvSpPr>
          <p:nvPr>
            <p:ph type="body" idx="1"/>
          </p:nvPr>
        </p:nvSpPr>
        <p:spPr>
          <a:xfrm>
            <a:off x="685800" y="4343400"/>
            <a:ext cx="5486400" cy="4114800"/>
          </a:xfrm>
        </p:spPr>
        <p:txBody>
          <a:bodyPr/>
          <a:lstStyle/>
          <a:p>
            <a:endParaRPr lang="zh-CN" altLang="en-US" dirty="0"/>
          </a:p>
        </p:txBody>
      </p:sp>
      <p:sp>
        <p:nvSpPr>
          <p:cNvPr id="5" name="灯片编号占位符 4"/>
          <p:cNvSpPr>
            <a:spLocks noGrp="1"/>
          </p:cNvSpPr>
          <p:nvPr>
            <p:ph type="sldNum" sz="quarter" idx="10"/>
          </p:nvPr>
        </p:nvSpPr>
        <p:spPr/>
        <p:txBody>
          <a:bodyPr/>
          <a:lstStyle/>
          <a:p>
            <a:pPr>
              <a:defRPr/>
            </a:pPr>
            <a:fld id="{445D0E9F-73D3-4627-B2BE-485BB3FB1027}" type="slidenum">
              <a:rPr lang="zh-CN" altLang="en-US" smtClean="0"/>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751114" y="1867988"/>
            <a:ext cx="7772400" cy="1197837"/>
          </a:xfrm>
        </p:spPr>
        <p:txBody>
          <a:bodyPr anchor="b">
            <a:normAutofit/>
          </a:bodyPr>
          <a:lstStyle>
            <a:lvl1pPr algn="ctr">
              <a:defRPr sz="4000" b="1">
                <a:latin typeface="微软雅黑" panose="020B0503020204020204" pitchFamily="34" charset="-122"/>
                <a:ea typeface="微软雅黑" panose="020B0503020204020204" pitchFamily="34" charset="-122"/>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43000" y="3409406"/>
            <a:ext cx="6858000" cy="849085"/>
          </a:xfrm>
        </p:spPr>
        <p:txBody>
          <a:bodyPr>
            <a:normAutofit/>
          </a:bodyPr>
          <a:lstStyle>
            <a:lvl1pPr marL="0" indent="0" algn="ctr">
              <a:buNone/>
              <a:defRPr sz="3200" b="1">
                <a:latin typeface="微软雅黑" panose="020B0503020204020204" pitchFamily="34" charset="-122"/>
                <a:ea typeface="微软雅黑"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grpSp>
        <p:nvGrpSpPr>
          <p:cNvPr id="4" name="Group 3"/>
          <p:cNvGrpSpPr/>
          <p:nvPr/>
        </p:nvGrpSpPr>
        <p:grpSpPr bwMode="auto">
          <a:xfrm>
            <a:off x="214282" y="785794"/>
            <a:ext cx="2141686" cy="75683"/>
            <a:chOff x="0" y="0"/>
            <a:chExt cx="4368" cy="96"/>
          </a:xfrm>
        </p:grpSpPr>
        <p:sp>
          <p:nvSpPr>
            <p:cNvPr id="9" name="Rectangle 14"/>
            <p:cNvSpPr>
              <a:spLocks noChangeArrowheads="1"/>
            </p:cNvSpPr>
            <p:nvPr/>
          </p:nvSpPr>
          <p:spPr bwMode="auto">
            <a:xfrm>
              <a:off x="0" y="0"/>
              <a:ext cx="4368" cy="96"/>
            </a:xfrm>
            <a:prstGeom prst="rect">
              <a:avLst/>
            </a:prstGeom>
            <a:solidFill>
              <a:srgbClr val="EAEAE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b="1">
                  <a:solidFill>
                    <a:schemeClr val="bg1"/>
                  </a:solidFill>
                  <a:latin typeface="微软雅黑" panose="020B0503020204020204" pitchFamily="34" charset="-122"/>
                  <a:ea typeface="微软雅黑" panose="020B0503020204020204" pitchFamily="34" charset="-122"/>
                </a:defRPr>
              </a:lvl1pPr>
              <a:lvl2pPr marL="742950" indent="-285750" eaLnBrk="0" hangingPunct="0">
                <a:defRPr b="1">
                  <a:solidFill>
                    <a:schemeClr val="bg1"/>
                  </a:solidFill>
                  <a:latin typeface="微软雅黑" panose="020B0503020204020204" pitchFamily="34" charset="-122"/>
                  <a:ea typeface="微软雅黑" panose="020B0503020204020204" pitchFamily="34" charset="-122"/>
                </a:defRPr>
              </a:lvl2pPr>
              <a:lvl3pPr marL="1143000" indent="-228600" eaLnBrk="0" hangingPunct="0">
                <a:defRPr b="1">
                  <a:solidFill>
                    <a:schemeClr val="bg1"/>
                  </a:solidFill>
                  <a:latin typeface="微软雅黑" panose="020B0503020204020204" pitchFamily="34" charset="-122"/>
                  <a:ea typeface="微软雅黑" panose="020B0503020204020204" pitchFamily="34" charset="-122"/>
                </a:defRPr>
              </a:lvl3pPr>
              <a:lvl4pPr marL="1600200" indent="-228600" eaLnBrk="0" hangingPunct="0">
                <a:defRPr b="1">
                  <a:solidFill>
                    <a:schemeClr val="bg1"/>
                  </a:solidFill>
                  <a:latin typeface="微软雅黑" panose="020B0503020204020204" pitchFamily="34" charset="-122"/>
                  <a:ea typeface="微软雅黑" panose="020B0503020204020204" pitchFamily="34" charset="-122"/>
                </a:defRPr>
              </a:lvl4pPr>
              <a:lvl5pPr marL="2057400" indent="-228600" eaLnBrk="0" hangingPunct="0">
                <a:defRPr b="1">
                  <a:solidFill>
                    <a:schemeClr val="bg1"/>
                  </a:solidFill>
                  <a:latin typeface="微软雅黑" panose="020B0503020204020204" pitchFamily="34" charset="-122"/>
                  <a:ea typeface="微软雅黑" panose="020B0503020204020204" pitchFamily="34" charset="-122"/>
                </a:defRPr>
              </a:lvl5pPr>
              <a:lvl6pPr marL="2514600" indent="-228600" algn="ctr" eaLnBrk="0" fontAlgn="base" hangingPunct="0">
                <a:spcBef>
                  <a:spcPct val="0"/>
                </a:spcBef>
                <a:spcAft>
                  <a:spcPct val="0"/>
                </a:spcAft>
                <a:buFont typeface="Arial" panose="020B0604020202020204" pitchFamily="34" charset="0"/>
                <a:defRPr b="1">
                  <a:solidFill>
                    <a:schemeClr val="bg1"/>
                  </a:solidFill>
                  <a:latin typeface="微软雅黑" panose="020B0503020204020204" pitchFamily="34" charset="-122"/>
                  <a:ea typeface="微软雅黑" panose="020B0503020204020204" pitchFamily="34" charset="-122"/>
                </a:defRPr>
              </a:lvl6pPr>
              <a:lvl7pPr marL="2971800" indent="-228600" algn="ctr" eaLnBrk="0" fontAlgn="base" hangingPunct="0">
                <a:spcBef>
                  <a:spcPct val="0"/>
                </a:spcBef>
                <a:spcAft>
                  <a:spcPct val="0"/>
                </a:spcAft>
                <a:buFont typeface="Arial" panose="020B0604020202020204" pitchFamily="34" charset="0"/>
                <a:defRPr b="1">
                  <a:solidFill>
                    <a:schemeClr val="bg1"/>
                  </a:solidFill>
                  <a:latin typeface="微软雅黑" panose="020B0503020204020204" pitchFamily="34" charset="-122"/>
                  <a:ea typeface="微软雅黑" panose="020B0503020204020204" pitchFamily="34" charset="-122"/>
                </a:defRPr>
              </a:lvl7pPr>
              <a:lvl8pPr marL="3429000" indent="-228600" algn="ctr" eaLnBrk="0" fontAlgn="base" hangingPunct="0">
                <a:spcBef>
                  <a:spcPct val="0"/>
                </a:spcBef>
                <a:spcAft>
                  <a:spcPct val="0"/>
                </a:spcAft>
                <a:buFont typeface="Arial" panose="020B0604020202020204" pitchFamily="34" charset="0"/>
                <a:defRPr b="1">
                  <a:solidFill>
                    <a:schemeClr val="bg1"/>
                  </a:solidFill>
                  <a:latin typeface="微软雅黑" panose="020B0503020204020204" pitchFamily="34" charset="-122"/>
                  <a:ea typeface="微软雅黑" panose="020B0503020204020204" pitchFamily="34" charset="-122"/>
                </a:defRPr>
              </a:lvl8pPr>
              <a:lvl9pPr marL="3886200" indent="-228600" algn="ctr" eaLnBrk="0" fontAlgn="base" hangingPunct="0">
                <a:spcBef>
                  <a:spcPct val="0"/>
                </a:spcBef>
                <a:spcAft>
                  <a:spcPct val="0"/>
                </a:spcAft>
                <a:buFont typeface="Arial" panose="020B0604020202020204" pitchFamily="34" charset="0"/>
                <a:defRPr b="1">
                  <a:solidFill>
                    <a:schemeClr val="bg1"/>
                  </a:solidFill>
                  <a:latin typeface="微软雅黑" panose="020B0503020204020204" pitchFamily="34" charset="-122"/>
                  <a:ea typeface="微软雅黑" panose="020B0503020204020204" pitchFamily="34" charset="-122"/>
                </a:defRPr>
              </a:lvl9pPr>
            </a:lstStyle>
            <a:p>
              <a:pPr eaLnBrk="1" hangingPunct="1"/>
              <a:endParaRPr lang="zh-CN" altLang="en-US"/>
            </a:p>
          </p:txBody>
        </p:sp>
        <p:sp>
          <p:nvSpPr>
            <p:cNvPr id="10" name="Rectangle 15"/>
            <p:cNvSpPr>
              <a:spLocks noChangeArrowheads="1"/>
            </p:cNvSpPr>
            <p:nvPr/>
          </p:nvSpPr>
          <p:spPr bwMode="auto">
            <a:xfrm>
              <a:off x="0" y="60"/>
              <a:ext cx="4368" cy="36"/>
            </a:xfrm>
            <a:prstGeom prst="rect">
              <a:avLst/>
            </a:prstGeom>
            <a:solidFill>
              <a:srgbClr val="CC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b="1">
                  <a:solidFill>
                    <a:schemeClr val="bg1"/>
                  </a:solidFill>
                  <a:latin typeface="微软雅黑" panose="020B0503020204020204" pitchFamily="34" charset="-122"/>
                  <a:ea typeface="微软雅黑" panose="020B0503020204020204" pitchFamily="34" charset="-122"/>
                </a:defRPr>
              </a:lvl1pPr>
              <a:lvl2pPr marL="742950" indent="-285750" eaLnBrk="0" hangingPunct="0">
                <a:defRPr b="1">
                  <a:solidFill>
                    <a:schemeClr val="bg1"/>
                  </a:solidFill>
                  <a:latin typeface="微软雅黑" panose="020B0503020204020204" pitchFamily="34" charset="-122"/>
                  <a:ea typeface="微软雅黑" panose="020B0503020204020204" pitchFamily="34" charset="-122"/>
                </a:defRPr>
              </a:lvl2pPr>
              <a:lvl3pPr marL="1143000" indent="-228600" eaLnBrk="0" hangingPunct="0">
                <a:defRPr b="1">
                  <a:solidFill>
                    <a:schemeClr val="bg1"/>
                  </a:solidFill>
                  <a:latin typeface="微软雅黑" panose="020B0503020204020204" pitchFamily="34" charset="-122"/>
                  <a:ea typeface="微软雅黑" panose="020B0503020204020204" pitchFamily="34" charset="-122"/>
                </a:defRPr>
              </a:lvl3pPr>
              <a:lvl4pPr marL="1600200" indent="-228600" eaLnBrk="0" hangingPunct="0">
                <a:defRPr b="1">
                  <a:solidFill>
                    <a:schemeClr val="bg1"/>
                  </a:solidFill>
                  <a:latin typeface="微软雅黑" panose="020B0503020204020204" pitchFamily="34" charset="-122"/>
                  <a:ea typeface="微软雅黑" panose="020B0503020204020204" pitchFamily="34" charset="-122"/>
                </a:defRPr>
              </a:lvl4pPr>
              <a:lvl5pPr marL="2057400" indent="-228600" eaLnBrk="0" hangingPunct="0">
                <a:defRPr b="1">
                  <a:solidFill>
                    <a:schemeClr val="bg1"/>
                  </a:solidFill>
                  <a:latin typeface="微软雅黑" panose="020B0503020204020204" pitchFamily="34" charset="-122"/>
                  <a:ea typeface="微软雅黑" panose="020B0503020204020204" pitchFamily="34" charset="-122"/>
                </a:defRPr>
              </a:lvl5pPr>
              <a:lvl6pPr marL="2514600" indent="-228600" algn="ctr" eaLnBrk="0" fontAlgn="base" hangingPunct="0">
                <a:spcBef>
                  <a:spcPct val="0"/>
                </a:spcBef>
                <a:spcAft>
                  <a:spcPct val="0"/>
                </a:spcAft>
                <a:buFont typeface="Arial" panose="020B0604020202020204" pitchFamily="34" charset="0"/>
                <a:defRPr b="1">
                  <a:solidFill>
                    <a:schemeClr val="bg1"/>
                  </a:solidFill>
                  <a:latin typeface="微软雅黑" panose="020B0503020204020204" pitchFamily="34" charset="-122"/>
                  <a:ea typeface="微软雅黑" panose="020B0503020204020204" pitchFamily="34" charset="-122"/>
                </a:defRPr>
              </a:lvl6pPr>
              <a:lvl7pPr marL="2971800" indent="-228600" algn="ctr" eaLnBrk="0" fontAlgn="base" hangingPunct="0">
                <a:spcBef>
                  <a:spcPct val="0"/>
                </a:spcBef>
                <a:spcAft>
                  <a:spcPct val="0"/>
                </a:spcAft>
                <a:buFont typeface="Arial" panose="020B0604020202020204" pitchFamily="34" charset="0"/>
                <a:defRPr b="1">
                  <a:solidFill>
                    <a:schemeClr val="bg1"/>
                  </a:solidFill>
                  <a:latin typeface="微软雅黑" panose="020B0503020204020204" pitchFamily="34" charset="-122"/>
                  <a:ea typeface="微软雅黑" panose="020B0503020204020204" pitchFamily="34" charset="-122"/>
                </a:defRPr>
              </a:lvl7pPr>
              <a:lvl8pPr marL="3429000" indent="-228600" algn="ctr" eaLnBrk="0" fontAlgn="base" hangingPunct="0">
                <a:spcBef>
                  <a:spcPct val="0"/>
                </a:spcBef>
                <a:spcAft>
                  <a:spcPct val="0"/>
                </a:spcAft>
                <a:buFont typeface="Arial" panose="020B0604020202020204" pitchFamily="34" charset="0"/>
                <a:defRPr b="1">
                  <a:solidFill>
                    <a:schemeClr val="bg1"/>
                  </a:solidFill>
                  <a:latin typeface="微软雅黑" panose="020B0503020204020204" pitchFamily="34" charset="-122"/>
                  <a:ea typeface="微软雅黑" panose="020B0503020204020204" pitchFamily="34" charset="-122"/>
                </a:defRPr>
              </a:lvl8pPr>
              <a:lvl9pPr marL="3886200" indent="-228600" algn="ctr" eaLnBrk="0" fontAlgn="base" hangingPunct="0">
                <a:spcBef>
                  <a:spcPct val="0"/>
                </a:spcBef>
                <a:spcAft>
                  <a:spcPct val="0"/>
                </a:spcAft>
                <a:buFont typeface="Arial" panose="020B0604020202020204" pitchFamily="34" charset="0"/>
                <a:defRPr b="1">
                  <a:solidFill>
                    <a:schemeClr val="bg1"/>
                  </a:solidFill>
                  <a:latin typeface="微软雅黑" panose="020B0503020204020204" pitchFamily="34" charset="-122"/>
                  <a:ea typeface="微软雅黑" panose="020B0503020204020204" pitchFamily="34" charset="-122"/>
                </a:defRPr>
              </a:lvl9pPr>
            </a:lstStyle>
            <a:p>
              <a:pPr eaLnBrk="1" hangingPunct="1"/>
              <a:endParaRPr lang="zh-CN" altLang="en-US"/>
            </a:p>
          </p:txBody>
        </p:sp>
      </p:grpSp>
      <p:pic>
        <p:nvPicPr>
          <p:cNvPr id="11" name="Picture 5" descr="00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5051425"/>
            <a:ext cx="9144000" cy="180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图片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4282" y="285728"/>
            <a:ext cx="2024743" cy="555107"/>
          </a:xfrm>
          <a:prstGeom prst="rect">
            <a:avLst/>
          </a:prstGeom>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a:xfrm>
            <a:off x="628650" y="6356351"/>
            <a:ext cx="2057400" cy="365125"/>
          </a:xfrm>
          <a:prstGeom prst="rect">
            <a:avLst/>
          </a:prstGeom>
        </p:spPr>
        <p:txBody>
          <a:bodyPr/>
          <a:lstStyle/>
          <a:p>
            <a:pPr>
              <a:defRPr/>
            </a:pPr>
            <a:endParaRPr lang="zh-CN" altLang="en-US"/>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pPr>
              <a:defRPr/>
            </a:pPr>
            <a:endParaRPr lang="zh-CN" altLang="en-US"/>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pPr>
              <a:defRPr/>
            </a:pPr>
            <a:fld id="{05EC7958-BA08-46FD-8140-DA55D6B0D2DC}" type="slidenum">
              <a:rPr lang="zh-CN" altLang="en-US" smtClean="0"/>
            </a:fld>
            <a:endParaRPr lang="zh-CN" altLang="en-US" dirty="0"/>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a:xfrm>
            <a:off x="628650" y="6356351"/>
            <a:ext cx="2057400" cy="365125"/>
          </a:xfrm>
          <a:prstGeom prst="rect">
            <a:avLst/>
          </a:prstGeom>
        </p:spPr>
        <p:txBody>
          <a:bodyPr/>
          <a:lstStyle/>
          <a:p>
            <a:pPr>
              <a:defRPr/>
            </a:pPr>
            <a:endParaRPr lang="zh-CN" altLang="en-US"/>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pPr>
              <a:defRPr/>
            </a:pPr>
            <a:endParaRPr lang="zh-CN" altLang="en-US"/>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pPr>
              <a:defRPr/>
            </a:pPr>
            <a:fld id="{05EC7958-BA08-46FD-8140-DA55D6B0D2DC}" type="slidenum">
              <a:rPr lang="zh-CN" altLang="en-US" smtClean="0"/>
            </a:fld>
            <a:endParaRPr lang="zh-CN" altLang="en-US" dirty="0"/>
          </a:p>
        </p:txBody>
      </p:sp>
    </p:spTree>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755650" y="1276350"/>
            <a:ext cx="3889375" cy="5248275"/>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quarter" idx="2"/>
          </p:nvPr>
        </p:nvSpPr>
        <p:spPr>
          <a:xfrm>
            <a:off x="4797425" y="1276350"/>
            <a:ext cx="3889375" cy="2547938"/>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内容占位符 4"/>
          <p:cNvSpPr>
            <a:spLocks noGrp="1"/>
          </p:cNvSpPr>
          <p:nvPr>
            <p:ph sz="quarter" idx="3"/>
          </p:nvPr>
        </p:nvSpPr>
        <p:spPr>
          <a:xfrm>
            <a:off x="4797425" y="3976688"/>
            <a:ext cx="3889375" cy="2547937"/>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312123" y="288942"/>
            <a:ext cx="5994219" cy="405265"/>
          </a:xfrm>
        </p:spPr>
        <p:txBody>
          <a:bodyPr>
            <a:noAutofit/>
          </a:bodyPr>
          <a:lstStyle>
            <a:lvl1pPr algn="ctr">
              <a:defRPr sz="2800" b="0">
                <a:latin typeface="微软雅黑" panose="020B0503020204020204" pitchFamily="34" charset="-122"/>
                <a:ea typeface="微软雅黑" panose="020B0503020204020204" pitchFamily="34" charset="-122"/>
              </a:defRPr>
            </a:lvl1pPr>
          </a:lstStyle>
          <a:p>
            <a:r>
              <a:rPr lang="zh-CN" altLang="en-US" dirty="0" smtClean="0"/>
              <a:t>    单击此处编辑母版标题样式</a:t>
            </a:r>
            <a:endParaRPr lang="en-US" dirty="0"/>
          </a:p>
        </p:txBody>
      </p:sp>
      <p:sp>
        <p:nvSpPr>
          <p:cNvPr id="3" name="Content Placeholder 2"/>
          <p:cNvSpPr>
            <a:spLocks noGrp="1"/>
          </p:cNvSpPr>
          <p:nvPr>
            <p:ph idx="1" hasCustomPrompt="1"/>
          </p:nvPr>
        </p:nvSpPr>
        <p:spPr>
          <a:xfrm>
            <a:off x="261257" y="1571612"/>
            <a:ext cx="8791303" cy="4784874"/>
          </a:xfrm>
        </p:spPr>
        <p:txBody>
          <a:bodyPr>
            <a:normAutofit/>
          </a:bodyPr>
          <a:lstStyle>
            <a:lvl1pPr marL="228600" indent="-228600">
              <a:lnSpc>
                <a:spcPct val="100000"/>
              </a:lnSpc>
              <a:buFont typeface="Wingdings" panose="05000000000000000000" pitchFamily="2" charset="2"/>
              <a:buChar char="n"/>
              <a:defRPr sz="2800" b="0">
                <a:latin typeface="微软雅黑" panose="020B0503020204020204" pitchFamily="34" charset="-122"/>
                <a:ea typeface="微软雅黑" panose="020B0503020204020204" pitchFamily="34" charset="-122"/>
              </a:defRPr>
            </a:lvl1pPr>
            <a:lvl2pPr marL="685800" indent="-228600">
              <a:lnSpc>
                <a:spcPct val="150000"/>
              </a:lnSpc>
              <a:buFont typeface="Wingdings" panose="05000000000000000000" pitchFamily="2" charset="2"/>
              <a:buChar char="n"/>
              <a:defRPr>
                <a:latin typeface="微软雅黑" panose="020B0503020204020204" pitchFamily="34" charset="-122"/>
                <a:ea typeface="微软雅黑" panose="020B0503020204020204" pitchFamily="34" charset="-122"/>
              </a:defRPr>
            </a:lvl2pPr>
            <a:lvl3pPr marL="1143000" indent="-228600">
              <a:lnSpc>
                <a:spcPct val="100000"/>
              </a:lnSpc>
              <a:buFont typeface="Wingdings" panose="05000000000000000000" pitchFamily="2" charset="2"/>
              <a:buChar char="n"/>
              <a:defRPr sz="2800" b="0">
                <a:latin typeface="微软雅黑" panose="020B0503020204020204" pitchFamily="34" charset="-122"/>
                <a:ea typeface="微软雅黑" panose="020B0503020204020204" pitchFamily="34" charset="-122"/>
              </a:defRPr>
            </a:lvl3pPr>
            <a:lvl4pPr marL="1600200" indent="-228600">
              <a:lnSpc>
                <a:spcPct val="100000"/>
              </a:lnSpc>
              <a:buFont typeface="Wingdings" panose="05000000000000000000" pitchFamily="2" charset="2"/>
              <a:buChar char="n"/>
              <a:defRPr sz="2800" b="0">
                <a:latin typeface="微软雅黑" panose="020B0503020204020204" pitchFamily="34" charset="-122"/>
                <a:ea typeface="微软雅黑" panose="020B0503020204020204" pitchFamily="34" charset="-122"/>
              </a:defRPr>
            </a:lvl4pPr>
            <a:lvl5pPr marL="2057400" indent="-228600">
              <a:lnSpc>
                <a:spcPct val="100000"/>
              </a:lnSpc>
              <a:buFont typeface="Wingdings" panose="05000000000000000000" pitchFamily="2" charset="2"/>
              <a:buChar char="n"/>
              <a:defRPr sz="2800" b="0">
                <a:latin typeface="微软雅黑" panose="020B0503020204020204" pitchFamily="34" charset="-122"/>
                <a:ea typeface="微软雅黑" panose="020B0503020204020204" pitchFamily="34" charset="-122"/>
              </a:defRPr>
            </a:lvl5pPr>
          </a:lstStyle>
          <a:p>
            <a:pPr lvl="0"/>
            <a:r>
              <a:rPr lang="zh-CN" altLang="en-US" dirty="0" smtClean="0"/>
              <a:t> 单击此处编辑母版文本样式</a:t>
            </a:r>
            <a:endParaRPr lang="zh-CN" altLang="en-US" dirty="0" smtClean="0"/>
          </a:p>
          <a:p>
            <a:pPr lvl="2"/>
            <a:r>
              <a:rPr lang="zh-CN" altLang="en-US" dirty="0" smtClean="0"/>
              <a:t>第三级</a:t>
            </a:r>
            <a:endParaRPr lang="zh-CN" altLang="en-US" dirty="0" smtClean="0"/>
          </a:p>
          <a:p>
            <a:pPr lvl="3"/>
            <a:r>
              <a:rPr lang="zh-CN" altLang="en-US" smtClean="0"/>
              <a:t>第四级</a:t>
            </a:r>
            <a:endParaRPr lang="zh-CN" altLang="en-US" dirty="0" smtClean="0"/>
          </a:p>
        </p:txBody>
      </p:sp>
      <p:sp>
        <p:nvSpPr>
          <p:cNvPr id="8" name="矩形 7"/>
          <p:cNvSpPr/>
          <p:nvPr/>
        </p:nvSpPr>
        <p:spPr>
          <a:xfrm>
            <a:off x="117566" y="6700928"/>
            <a:ext cx="2677886" cy="1309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2000" b="0" dirty="0" smtClean="0">
                <a:latin typeface="微软雅黑" panose="020B0503020204020204" pitchFamily="34" charset="-122"/>
                <a:ea typeface="微软雅黑" panose="020B0503020204020204" pitchFamily="34" charset="-122"/>
              </a:rPr>
              <a:t>www.weixin-sx.com</a:t>
            </a:r>
            <a:r>
              <a:rPr lang="zh-CN" altLang="en-US" sz="2000" b="1" dirty="0" smtClean="0">
                <a:latin typeface="微软雅黑" panose="020B0503020204020204" pitchFamily="34" charset="-122"/>
                <a:ea typeface="微软雅黑" panose="020B0503020204020204" pitchFamily="34" charset="-122"/>
              </a:rPr>
              <a:t>                </a:t>
            </a:r>
            <a:endParaRPr lang="zh-CN" altLang="en-US" sz="2000" b="1" dirty="0" smtClean="0">
              <a:latin typeface="微软雅黑" panose="020B0503020204020204" pitchFamily="34" charset="-122"/>
              <a:ea typeface="微软雅黑" panose="020B0503020204020204" pitchFamily="34" charset="-122"/>
            </a:endParaRPr>
          </a:p>
          <a:p>
            <a:pPr algn="l"/>
            <a:endParaRPr lang="zh-CN" altLang="en-US" dirty="0"/>
          </a:p>
        </p:txBody>
      </p:sp>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7566" y="336761"/>
            <a:ext cx="2024743" cy="555107"/>
          </a:xfrm>
          <a:prstGeom prst="rect">
            <a:avLst/>
          </a:prstGeom>
        </p:spPr>
      </p:pic>
      <p:grpSp>
        <p:nvGrpSpPr>
          <p:cNvPr id="5" name="Group 3"/>
          <p:cNvGrpSpPr/>
          <p:nvPr/>
        </p:nvGrpSpPr>
        <p:grpSpPr bwMode="auto">
          <a:xfrm>
            <a:off x="2181495" y="757961"/>
            <a:ext cx="6948000" cy="72000"/>
            <a:chOff x="0" y="0"/>
            <a:chExt cx="4368" cy="96"/>
          </a:xfrm>
        </p:grpSpPr>
        <p:sp>
          <p:nvSpPr>
            <p:cNvPr id="9" name="Rectangle 14"/>
            <p:cNvSpPr>
              <a:spLocks noChangeArrowheads="1"/>
            </p:cNvSpPr>
            <p:nvPr/>
          </p:nvSpPr>
          <p:spPr bwMode="auto">
            <a:xfrm>
              <a:off x="0" y="0"/>
              <a:ext cx="4368" cy="96"/>
            </a:xfrm>
            <a:prstGeom prst="rect">
              <a:avLst/>
            </a:prstGeom>
            <a:solidFill>
              <a:srgbClr val="EAEAE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b="1">
                  <a:solidFill>
                    <a:schemeClr val="bg1"/>
                  </a:solidFill>
                  <a:latin typeface="微软雅黑" panose="020B0503020204020204" pitchFamily="34" charset="-122"/>
                  <a:ea typeface="微软雅黑" panose="020B0503020204020204" pitchFamily="34" charset="-122"/>
                </a:defRPr>
              </a:lvl1pPr>
              <a:lvl2pPr marL="742950" indent="-285750" eaLnBrk="0" hangingPunct="0">
                <a:defRPr b="1">
                  <a:solidFill>
                    <a:schemeClr val="bg1"/>
                  </a:solidFill>
                  <a:latin typeface="微软雅黑" panose="020B0503020204020204" pitchFamily="34" charset="-122"/>
                  <a:ea typeface="微软雅黑" panose="020B0503020204020204" pitchFamily="34" charset="-122"/>
                </a:defRPr>
              </a:lvl2pPr>
              <a:lvl3pPr marL="1143000" indent="-228600" eaLnBrk="0" hangingPunct="0">
                <a:defRPr b="1">
                  <a:solidFill>
                    <a:schemeClr val="bg1"/>
                  </a:solidFill>
                  <a:latin typeface="微软雅黑" panose="020B0503020204020204" pitchFamily="34" charset="-122"/>
                  <a:ea typeface="微软雅黑" panose="020B0503020204020204" pitchFamily="34" charset="-122"/>
                </a:defRPr>
              </a:lvl3pPr>
              <a:lvl4pPr marL="1600200" indent="-228600" eaLnBrk="0" hangingPunct="0">
                <a:defRPr b="1">
                  <a:solidFill>
                    <a:schemeClr val="bg1"/>
                  </a:solidFill>
                  <a:latin typeface="微软雅黑" panose="020B0503020204020204" pitchFamily="34" charset="-122"/>
                  <a:ea typeface="微软雅黑" panose="020B0503020204020204" pitchFamily="34" charset="-122"/>
                </a:defRPr>
              </a:lvl4pPr>
              <a:lvl5pPr marL="2057400" indent="-228600" eaLnBrk="0" hangingPunct="0">
                <a:defRPr b="1">
                  <a:solidFill>
                    <a:schemeClr val="bg1"/>
                  </a:solidFill>
                  <a:latin typeface="微软雅黑" panose="020B0503020204020204" pitchFamily="34" charset="-122"/>
                  <a:ea typeface="微软雅黑" panose="020B0503020204020204" pitchFamily="34" charset="-122"/>
                </a:defRPr>
              </a:lvl5pPr>
              <a:lvl6pPr marL="2514600" indent="-228600" algn="ctr" eaLnBrk="0" fontAlgn="base" hangingPunct="0">
                <a:spcBef>
                  <a:spcPct val="0"/>
                </a:spcBef>
                <a:spcAft>
                  <a:spcPct val="0"/>
                </a:spcAft>
                <a:buFont typeface="Arial" panose="020B0604020202020204" pitchFamily="34" charset="0"/>
                <a:defRPr b="1">
                  <a:solidFill>
                    <a:schemeClr val="bg1"/>
                  </a:solidFill>
                  <a:latin typeface="微软雅黑" panose="020B0503020204020204" pitchFamily="34" charset="-122"/>
                  <a:ea typeface="微软雅黑" panose="020B0503020204020204" pitchFamily="34" charset="-122"/>
                </a:defRPr>
              </a:lvl6pPr>
              <a:lvl7pPr marL="2971800" indent="-228600" algn="ctr" eaLnBrk="0" fontAlgn="base" hangingPunct="0">
                <a:spcBef>
                  <a:spcPct val="0"/>
                </a:spcBef>
                <a:spcAft>
                  <a:spcPct val="0"/>
                </a:spcAft>
                <a:buFont typeface="Arial" panose="020B0604020202020204" pitchFamily="34" charset="0"/>
                <a:defRPr b="1">
                  <a:solidFill>
                    <a:schemeClr val="bg1"/>
                  </a:solidFill>
                  <a:latin typeface="微软雅黑" panose="020B0503020204020204" pitchFamily="34" charset="-122"/>
                  <a:ea typeface="微软雅黑" panose="020B0503020204020204" pitchFamily="34" charset="-122"/>
                </a:defRPr>
              </a:lvl7pPr>
              <a:lvl8pPr marL="3429000" indent="-228600" algn="ctr" eaLnBrk="0" fontAlgn="base" hangingPunct="0">
                <a:spcBef>
                  <a:spcPct val="0"/>
                </a:spcBef>
                <a:spcAft>
                  <a:spcPct val="0"/>
                </a:spcAft>
                <a:buFont typeface="Arial" panose="020B0604020202020204" pitchFamily="34" charset="0"/>
                <a:defRPr b="1">
                  <a:solidFill>
                    <a:schemeClr val="bg1"/>
                  </a:solidFill>
                  <a:latin typeface="微软雅黑" panose="020B0503020204020204" pitchFamily="34" charset="-122"/>
                  <a:ea typeface="微软雅黑" panose="020B0503020204020204" pitchFamily="34" charset="-122"/>
                </a:defRPr>
              </a:lvl8pPr>
              <a:lvl9pPr marL="3886200" indent="-228600" algn="ctr" eaLnBrk="0" fontAlgn="base" hangingPunct="0">
                <a:spcBef>
                  <a:spcPct val="0"/>
                </a:spcBef>
                <a:spcAft>
                  <a:spcPct val="0"/>
                </a:spcAft>
                <a:buFont typeface="Arial" panose="020B0604020202020204" pitchFamily="34" charset="0"/>
                <a:defRPr b="1">
                  <a:solidFill>
                    <a:schemeClr val="bg1"/>
                  </a:solidFill>
                  <a:latin typeface="微软雅黑" panose="020B0503020204020204" pitchFamily="34" charset="-122"/>
                  <a:ea typeface="微软雅黑" panose="020B0503020204020204" pitchFamily="34" charset="-122"/>
                </a:defRPr>
              </a:lvl9pPr>
            </a:lstStyle>
            <a:p>
              <a:pPr eaLnBrk="1" hangingPunct="1"/>
              <a:endParaRPr lang="zh-CN" altLang="en-US"/>
            </a:p>
          </p:txBody>
        </p:sp>
        <p:sp>
          <p:nvSpPr>
            <p:cNvPr id="10" name="Rectangle 15"/>
            <p:cNvSpPr>
              <a:spLocks noChangeArrowheads="1"/>
            </p:cNvSpPr>
            <p:nvPr/>
          </p:nvSpPr>
          <p:spPr bwMode="auto">
            <a:xfrm>
              <a:off x="0" y="60"/>
              <a:ext cx="4368" cy="36"/>
            </a:xfrm>
            <a:prstGeom prst="rect">
              <a:avLst/>
            </a:prstGeom>
            <a:solidFill>
              <a:srgbClr val="CC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b="1">
                  <a:solidFill>
                    <a:schemeClr val="bg1"/>
                  </a:solidFill>
                  <a:latin typeface="微软雅黑" panose="020B0503020204020204" pitchFamily="34" charset="-122"/>
                  <a:ea typeface="微软雅黑" panose="020B0503020204020204" pitchFamily="34" charset="-122"/>
                </a:defRPr>
              </a:lvl1pPr>
              <a:lvl2pPr marL="742950" indent="-285750" eaLnBrk="0" hangingPunct="0">
                <a:defRPr b="1">
                  <a:solidFill>
                    <a:schemeClr val="bg1"/>
                  </a:solidFill>
                  <a:latin typeface="微软雅黑" panose="020B0503020204020204" pitchFamily="34" charset="-122"/>
                  <a:ea typeface="微软雅黑" panose="020B0503020204020204" pitchFamily="34" charset="-122"/>
                </a:defRPr>
              </a:lvl2pPr>
              <a:lvl3pPr marL="1143000" indent="-228600" eaLnBrk="0" hangingPunct="0">
                <a:defRPr b="1">
                  <a:solidFill>
                    <a:schemeClr val="bg1"/>
                  </a:solidFill>
                  <a:latin typeface="微软雅黑" panose="020B0503020204020204" pitchFamily="34" charset="-122"/>
                  <a:ea typeface="微软雅黑" panose="020B0503020204020204" pitchFamily="34" charset="-122"/>
                </a:defRPr>
              </a:lvl3pPr>
              <a:lvl4pPr marL="1600200" indent="-228600" eaLnBrk="0" hangingPunct="0">
                <a:defRPr b="1">
                  <a:solidFill>
                    <a:schemeClr val="bg1"/>
                  </a:solidFill>
                  <a:latin typeface="微软雅黑" panose="020B0503020204020204" pitchFamily="34" charset="-122"/>
                  <a:ea typeface="微软雅黑" panose="020B0503020204020204" pitchFamily="34" charset="-122"/>
                </a:defRPr>
              </a:lvl4pPr>
              <a:lvl5pPr marL="2057400" indent="-228600" eaLnBrk="0" hangingPunct="0">
                <a:defRPr b="1">
                  <a:solidFill>
                    <a:schemeClr val="bg1"/>
                  </a:solidFill>
                  <a:latin typeface="微软雅黑" panose="020B0503020204020204" pitchFamily="34" charset="-122"/>
                  <a:ea typeface="微软雅黑" panose="020B0503020204020204" pitchFamily="34" charset="-122"/>
                </a:defRPr>
              </a:lvl5pPr>
              <a:lvl6pPr marL="2514600" indent="-228600" algn="ctr" eaLnBrk="0" fontAlgn="base" hangingPunct="0">
                <a:spcBef>
                  <a:spcPct val="0"/>
                </a:spcBef>
                <a:spcAft>
                  <a:spcPct val="0"/>
                </a:spcAft>
                <a:buFont typeface="Arial" panose="020B0604020202020204" pitchFamily="34" charset="0"/>
                <a:defRPr b="1">
                  <a:solidFill>
                    <a:schemeClr val="bg1"/>
                  </a:solidFill>
                  <a:latin typeface="微软雅黑" panose="020B0503020204020204" pitchFamily="34" charset="-122"/>
                  <a:ea typeface="微软雅黑" panose="020B0503020204020204" pitchFamily="34" charset="-122"/>
                </a:defRPr>
              </a:lvl6pPr>
              <a:lvl7pPr marL="2971800" indent="-228600" algn="ctr" eaLnBrk="0" fontAlgn="base" hangingPunct="0">
                <a:spcBef>
                  <a:spcPct val="0"/>
                </a:spcBef>
                <a:spcAft>
                  <a:spcPct val="0"/>
                </a:spcAft>
                <a:buFont typeface="Arial" panose="020B0604020202020204" pitchFamily="34" charset="0"/>
                <a:defRPr b="1">
                  <a:solidFill>
                    <a:schemeClr val="bg1"/>
                  </a:solidFill>
                  <a:latin typeface="微软雅黑" panose="020B0503020204020204" pitchFamily="34" charset="-122"/>
                  <a:ea typeface="微软雅黑" panose="020B0503020204020204" pitchFamily="34" charset="-122"/>
                </a:defRPr>
              </a:lvl7pPr>
              <a:lvl8pPr marL="3429000" indent="-228600" algn="ctr" eaLnBrk="0" fontAlgn="base" hangingPunct="0">
                <a:spcBef>
                  <a:spcPct val="0"/>
                </a:spcBef>
                <a:spcAft>
                  <a:spcPct val="0"/>
                </a:spcAft>
                <a:buFont typeface="Arial" panose="020B0604020202020204" pitchFamily="34" charset="0"/>
                <a:defRPr b="1">
                  <a:solidFill>
                    <a:schemeClr val="bg1"/>
                  </a:solidFill>
                  <a:latin typeface="微软雅黑" panose="020B0503020204020204" pitchFamily="34" charset="-122"/>
                  <a:ea typeface="微软雅黑" panose="020B0503020204020204" pitchFamily="34" charset="-122"/>
                </a:defRPr>
              </a:lvl8pPr>
              <a:lvl9pPr marL="3886200" indent="-228600" algn="ctr" eaLnBrk="0" fontAlgn="base" hangingPunct="0">
                <a:spcBef>
                  <a:spcPct val="0"/>
                </a:spcBef>
                <a:spcAft>
                  <a:spcPct val="0"/>
                </a:spcAft>
                <a:buFont typeface="Arial" panose="020B0604020202020204" pitchFamily="34" charset="0"/>
                <a:defRPr b="1">
                  <a:solidFill>
                    <a:schemeClr val="bg1"/>
                  </a:solidFill>
                  <a:latin typeface="微软雅黑" panose="020B0503020204020204" pitchFamily="34" charset="-122"/>
                  <a:ea typeface="微软雅黑" panose="020B0503020204020204" pitchFamily="34" charset="-122"/>
                </a:defRPr>
              </a:lvl9pPr>
            </a:lstStyle>
            <a:p>
              <a:pPr eaLnBrk="1" hangingPunct="1"/>
              <a:endParaRPr lang="zh-CN" altLang="en-US"/>
            </a:p>
          </p:txBody>
        </p:sp>
      </p:grpSp>
      <p:grpSp>
        <p:nvGrpSpPr>
          <p:cNvPr id="6" name="组合 12"/>
          <p:cNvGrpSpPr/>
          <p:nvPr/>
        </p:nvGrpSpPr>
        <p:grpSpPr>
          <a:xfrm>
            <a:off x="0" y="6211389"/>
            <a:ext cx="9144000" cy="685800"/>
            <a:chOff x="0" y="6211389"/>
            <a:chExt cx="9144000" cy="685800"/>
          </a:xfrm>
        </p:grpSpPr>
        <p:sp>
          <p:nvSpPr>
            <p:cNvPr id="11" name="Rectangle 16"/>
            <p:cNvSpPr>
              <a:spLocks noChangeArrowheads="1"/>
            </p:cNvSpPr>
            <p:nvPr/>
          </p:nvSpPr>
          <p:spPr bwMode="auto">
            <a:xfrm>
              <a:off x="0" y="6492240"/>
              <a:ext cx="9144000" cy="365760"/>
            </a:xfrm>
            <a:prstGeom prst="rect">
              <a:avLst/>
            </a:prstGeom>
            <a:solidFill>
              <a:srgbClr val="C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en-US" sz="1800"/>
            </a:p>
          </p:txBody>
        </p:sp>
        <p:sp>
          <p:nvSpPr>
            <p:cNvPr id="12" name="1 Título"/>
            <p:cNvSpPr txBox="1">
              <a:spLocks noChangeArrowheads="1"/>
            </p:cNvSpPr>
            <p:nvPr/>
          </p:nvSpPr>
          <p:spPr bwMode="auto">
            <a:xfrm>
              <a:off x="324397" y="6211389"/>
              <a:ext cx="8610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ts val="5765"/>
                </a:lnSpc>
                <a:spcBef>
                  <a:spcPct val="0"/>
                </a:spcBef>
                <a:buFontTx/>
                <a:buNone/>
              </a:pPr>
              <a:r>
                <a:rPr lang="zh-CN" altLang="en-US" sz="1400" b="0" dirty="0">
                  <a:solidFill>
                    <a:schemeClr val="tx1">
                      <a:lumMod val="50000"/>
                      <a:lumOff val="50000"/>
                    </a:schemeClr>
                  </a:solidFill>
                  <a:latin typeface="微软雅黑" panose="020B0503020204020204" pitchFamily="34" charset="-122"/>
                  <a:ea typeface="微软雅黑" panose="020B0503020204020204" pitchFamily="34" charset="-122"/>
                </a:rPr>
                <a:t>维 信 科 技   </a:t>
              </a:r>
              <a:r>
                <a:rPr lang="en-US" altLang="zh-CN" sz="1400" b="0" dirty="0">
                  <a:solidFill>
                    <a:schemeClr val="tx1">
                      <a:lumMod val="50000"/>
                      <a:lumOff val="50000"/>
                    </a:schemeClr>
                  </a:solidFill>
                  <a:latin typeface="Verdana" panose="020B0604030504040204" pitchFamily="34" charset="0"/>
                </a:rPr>
                <a:t>0351-4148288   4148218       www.weixin-sx.com     </a:t>
              </a:r>
              <a:r>
                <a:rPr lang="zh-CN" altLang="en-US" sz="1400" b="0" kern="1200" dirty="0">
                  <a:solidFill>
                    <a:schemeClr val="tx1">
                      <a:lumMod val="50000"/>
                      <a:lumOff val="50000"/>
                    </a:schemeClr>
                  </a:solidFill>
                  <a:latin typeface="微软雅黑" panose="020B0503020204020204" pitchFamily="34" charset="-122"/>
                  <a:ea typeface="微软雅黑" panose="020B0503020204020204" pitchFamily="34" charset="-122"/>
                  <a:cs typeface="+mn-cs"/>
                </a:rPr>
                <a:t>微信公众号</a:t>
              </a:r>
              <a:r>
                <a:rPr lang="zh-CN" altLang="en-US" sz="1400" b="0" dirty="0">
                  <a:solidFill>
                    <a:schemeClr val="tx1">
                      <a:lumMod val="50000"/>
                      <a:lumOff val="50000"/>
                    </a:schemeClr>
                  </a:solidFill>
                  <a:latin typeface="Verdana" panose="020B0604030504040204" pitchFamily="34" charset="0"/>
                </a:rPr>
                <a:t>：</a:t>
              </a:r>
              <a:r>
                <a:rPr lang="en-US" altLang="zh-CN" sz="1400" b="0" dirty="0">
                  <a:solidFill>
                    <a:schemeClr val="tx1">
                      <a:lumMod val="50000"/>
                      <a:lumOff val="50000"/>
                    </a:schemeClr>
                  </a:solidFill>
                  <a:latin typeface="Verdana" panose="020B0604030504040204" pitchFamily="34" charset="0"/>
                </a:rPr>
                <a:t>weixinkeji888</a:t>
              </a:r>
              <a:endParaRPr lang="zh-CN" altLang="en-US" sz="1400" b="0" dirty="0">
                <a:solidFill>
                  <a:schemeClr val="tx1">
                    <a:lumMod val="50000"/>
                    <a:lumOff val="50000"/>
                  </a:schemeClr>
                </a:solidFill>
                <a:latin typeface="Verdana" panose="020B0604030504040204" pitchFamily="34" charset="0"/>
                <a:ea typeface="方正粗倩简体" panose="03000509000000000000" pitchFamily="65" charset="-122"/>
                <a:cs typeface="Verdana" panose="020B0604030504040204" pitchFamily="34" charset="0"/>
              </a:endParaRPr>
            </a:p>
          </p:txBody>
        </p:sp>
      </p:grpSp>
    </p:spTree>
  </p:cSld>
  <p:clrMapOvr>
    <a:masterClrMapping/>
  </p:clrMapOvr>
  <p:timing>
    <p:tnLst>
      <p:par>
        <p:cTn id="1" dur="indefinite" restart="never" nodeType="tmRoot"/>
      </p:par>
    </p:tnLst>
  </p:timing>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Date Placeholder 3"/>
          <p:cNvSpPr>
            <a:spLocks noGrp="1"/>
          </p:cNvSpPr>
          <p:nvPr>
            <p:ph type="dt" sz="half" idx="10"/>
          </p:nvPr>
        </p:nvSpPr>
        <p:spPr>
          <a:xfrm>
            <a:off x="628650" y="6356351"/>
            <a:ext cx="2057400" cy="365125"/>
          </a:xfrm>
          <a:prstGeom prst="rect">
            <a:avLst/>
          </a:prstGeom>
        </p:spPr>
        <p:txBody>
          <a:bodyPr/>
          <a:lstStyle/>
          <a:p>
            <a:pPr>
              <a:defRPr/>
            </a:pPr>
            <a:endParaRPr lang="zh-CN" altLang="en-US"/>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pPr>
              <a:defRPr/>
            </a:pPr>
            <a:endParaRPr lang="zh-CN" altLang="en-US"/>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pPr>
              <a:defRPr/>
            </a:pPr>
            <a:fld id="{05EC7958-BA08-46FD-8140-DA55D6B0D2DC}" type="slidenum">
              <a:rPr lang="zh-CN" altLang="en-US" smtClean="0"/>
            </a:fld>
            <a:endParaRPr lang="zh-CN" altLang="en-US" dirty="0"/>
          </a:p>
        </p:txBody>
      </p:sp>
    </p:spTree>
  </p:cSld>
  <p:clrMapOvr>
    <a:masterClrMapping/>
  </p:clrMapOvr>
  <p:timing>
    <p:tnLst>
      <p:par>
        <p:cTn id="1" dur="indefinite" restart="never" nodeType="tmRoot"/>
      </p:par>
    </p:tnLst>
  </p:timing>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2285984" y="365127"/>
            <a:ext cx="6229366" cy="492105"/>
          </a:xfrm>
        </p:spPr>
        <p:txBody>
          <a:bodyPr>
            <a:normAutofit/>
          </a:bodyPr>
          <a:lstStyle>
            <a:lvl1pPr>
              <a:defRPr sz="3200">
                <a:latin typeface="微软雅黑" panose="020B0503020204020204" pitchFamily="34" charset="-122"/>
                <a:ea typeface="微软雅黑" panose="020B0503020204020204" pitchFamily="34" charset="-122"/>
              </a:defRPr>
            </a:lvl1p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lvl1pPr>
              <a:buFont typeface="Wingdings" panose="05000000000000000000" pitchFamily="2" charset="2"/>
              <a:buChar char="n"/>
              <a:defRPr>
                <a:latin typeface="微软雅黑" panose="020B0503020204020204" pitchFamily="34" charset="-122"/>
                <a:ea typeface="微软雅黑" panose="020B0503020204020204" pitchFamily="34" charset="-122"/>
              </a:defRPr>
            </a:lvl1pPr>
            <a:lvl2pPr>
              <a:buFont typeface="Wingdings" panose="05000000000000000000" pitchFamily="2" charset="2"/>
              <a:buChar char="n"/>
              <a:defRPr>
                <a:latin typeface="微软雅黑" panose="020B0503020204020204" pitchFamily="34" charset="-122"/>
                <a:ea typeface="微软雅黑" panose="020B0503020204020204" pitchFamily="34" charset="-122"/>
              </a:defRPr>
            </a:lvl2pPr>
            <a:lvl3pPr>
              <a:buFont typeface="Wingdings" panose="05000000000000000000" pitchFamily="2" charset="2"/>
              <a:buChar char="n"/>
              <a:defRPr/>
            </a:lvl3pPr>
            <a:lvl4pPr>
              <a:buFont typeface="Wingdings" panose="05000000000000000000" pitchFamily="2" charset="2"/>
              <a:buChar char="n"/>
              <a:defRPr/>
            </a:lvl4pPr>
          </a:lstStyle>
          <a:p>
            <a:pPr lvl="0"/>
            <a:r>
              <a:rPr lang="zh-CN" altLang="en-US" smtClean="0"/>
              <a:t>单击此处编辑母版文本样式</a:t>
            </a:r>
            <a:endParaRPr lang="zh-CN" altLang="en-US" smtClean="0"/>
          </a:p>
          <a:p>
            <a:pPr lvl="1"/>
            <a:r>
              <a:rPr lang="zh-CN" altLang="en-US" smtClean="0"/>
              <a:t>第二级</a:t>
            </a:r>
            <a:endParaRPr lang="zh-CN" altLang="en-US" smtClean="0"/>
          </a:p>
        </p:txBody>
      </p:sp>
      <p:sp>
        <p:nvSpPr>
          <p:cNvPr id="4" name="Content Placeholder 3"/>
          <p:cNvSpPr>
            <a:spLocks noGrp="1"/>
          </p:cNvSpPr>
          <p:nvPr>
            <p:ph sz="half" idx="2"/>
          </p:nvPr>
        </p:nvSpPr>
        <p:spPr>
          <a:xfrm>
            <a:off x="4629150" y="1825625"/>
            <a:ext cx="3886200" cy="4351338"/>
          </a:xfrm>
        </p:spPr>
        <p:txBody>
          <a:bodyPr>
            <a:normAutofit/>
          </a:bodyPr>
          <a:lstStyle>
            <a:lvl1pPr>
              <a:buFont typeface="Wingdings" panose="05000000000000000000" pitchFamily="2" charset="2"/>
              <a:buChar char="n"/>
              <a:defRPr sz="2800">
                <a:latin typeface="微软雅黑" panose="020B0503020204020204" pitchFamily="34" charset="-122"/>
                <a:ea typeface="微软雅黑" panose="020B0503020204020204" pitchFamily="34" charset="-122"/>
              </a:defRPr>
            </a:lvl1pPr>
            <a:lvl2pPr>
              <a:buFont typeface="Wingdings" panose="05000000000000000000" pitchFamily="2" charset="2"/>
              <a:buChar char="n"/>
              <a:defRPr sz="2800">
                <a:latin typeface="微软雅黑" panose="020B0503020204020204" pitchFamily="34" charset="-122"/>
                <a:ea typeface="微软雅黑" panose="020B0503020204020204" pitchFamily="34" charset="-122"/>
              </a:defRPr>
            </a:lvl2pPr>
            <a:lvl3pPr>
              <a:buFont typeface="Wingdings" panose="05000000000000000000" pitchFamily="2" charset="2"/>
              <a:buChar char="n"/>
              <a:defRPr/>
            </a:lvl3pPr>
            <a:lvl4pPr>
              <a:buFont typeface="Wingdings" panose="05000000000000000000" pitchFamily="2" charset="2"/>
              <a:buChar char="n"/>
              <a:defRPr/>
            </a:lvl4pPr>
            <a:lvl5pPr>
              <a:buFont typeface="Wingdings" panose="05000000000000000000" pitchFamily="2" charset="2"/>
              <a:buChar char="n"/>
              <a:defRPr/>
            </a:lvl5pPr>
          </a:lstStyle>
          <a:p>
            <a:pPr lvl="0"/>
            <a:r>
              <a:rPr lang="zh-CN" altLang="en-US" smtClean="0"/>
              <a:t>单击此处编辑母版文本样式</a:t>
            </a:r>
            <a:endParaRPr lang="zh-CN" altLang="en-US" smtClean="0"/>
          </a:p>
          <a:p>
            <a:pPr lvl="1"/>
            <a:r>
              <a:rPr lang="zh-CN" altLang="en-US" smtClean="0"/>
              <a:t>第二级</a:t>
            </a:r>
            <a:endParaRPr lang="zh-CN" altLang="en-US" smtClean="0"/>
          </a:p>
        </p:txBody>
      </p:sp>
      <p:pic>
        <p:nvPicPr>
          <p:cNvPr id="8" name="图片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7566" y="336761"/>
            <a:ext cx="2024743" cy="555107"/>
          </a:xfrm>
          <a:prstGeom prst="rect">
            <a:avLst/>
          </a:prstGeom>
        </p:spPr>
      </p:pic>
      <p:grpSp>
        <p:nvGrpSpPr>
          <p:cNvPr id="5" name="Group 3"/>
          <p:cNvGrpSpPr/>
          <p:nvPr/>
        </p:nvGrpSpPr>
        <p:grpSpPr bwMode="auto">
          <a:xfrm>
            <a:off x="2196000" y="857232"/>
            <a:ext cx="6948000" cy="72000"/>
            <a:chOff x="0" y="0"/>
            <a:chExt cx="4368" cy="96"/>
          </a:xfrm>
        </p:grpSpPr>
        <p:sp>
          <p:nvSpPr>
            <p:cNvPr id="10" name="Rectangle 14"/>
            <p:cNvSpPr>
              <a:spLocks noChangeArrowheads="1"/>
            </p:cNvSpPr>
            <p:nvPr/>
          </p:nvSpPr>
          <p:spPr bwMode="auto">
            <a:xfrm>
              <a:off x="0" y="0"/>
              <a:ext cx="4368" cy="96"/>
            </a:xfrm>
            <a:prstGeom prst="rect">
              <a:avLst/>
            </a:prstGeom>
            <a:solidFill>
              <a:srgbClr val="EAEAE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b="1">
                  <a:solidFill>
                    <a:schemeClr val="bg1"/>
                  </a:solidFill>
                  <a:latin typeface="微软雅黑" panose="020B0503020204020204" pitchFamily="34" charset="-122"/>
                  <a:ea typeface="微软雅黑" panose="020B0503020204020204" pitchFamily="34" charset="-122"/>
                </a:defRPr>
              </a:lvl1pPr>
              <a:lvl2pPr marL="742950" indent="-285750" eaLnBrk="0" hangingPunct="0">
                <a:defRPr b="1">
                  <a:solidFill>
                    <a:schemeClr val="bg1"/>
                  </a:solidFill>
                  <a:latin typeface="微软雅黑" panose="020B0503020204020204" pitchFamily="34" charset="-122"/>
                  <a:ea typeface="微软雅黑" panose="020B0503020204020204" pitchFamily="34" charset="-122"/>
                </a:defRPr>
              </a:lvl2pPr>
              <a:lvl3pPr marL="1143000" indent="-228600" eaLnBrk="0" hangingPunct="0">
                <a:defRPr b="1">
                  <a:solidFill>
                    <a:schemeClr val="bg1"/>
                  </a:solidFill>
                  <a:latin typeface="微软雅黑" panose="020B0503020204020204" pitchFamily="34" charset="-122"/>
                  <a:ea typeface="微软雅黑" panose="020B0503020204020204" pitchFamily="34" charset="-122"/>
                </a:defRPr>
              </a:lvl3pPr>
              <a:lvl4pPr marL="1600200" indent="-228600" eaLnBrk="0" hangingPunct="0">
                <a:defRPr b="1">
                  <a:solidFill>
                    <a:schemeClr val="bg1"/>
                  </a:solidFill>
                  <a:latin typeface="微软雅黑" panose="020B0503020204020204" pitchFamily="34" charset="-122"/>
                  <a:ea typeface="微软雅黑" panose="020B0503020204020204" pitchFamily="34" charset="-122"/>
                </a:defRPr>
              </a:lvl4pPr>
              <a:lvl5pPr marL="2057400" indent="-228600" eaLnBrk="0" hangingPunct="0">
                <a:defRPr b="1">
                  <a:solidFill>
                    <a:schemeClr val="bg1"/>
                  </a:solidFill>
                  <a:latin typeface="微软雅黑" panose="020B0503020204020204" pitchFamily="34" charset="-122"/>
                  <a:ea typeface="微软雅黑" panose="020B0503020204020204" pitchFamily="34" charset="-122"/>
                </a:defRPr>
              </a:lvl5pPr>
              <a:lvl6pPr marL="2514600" indent="-228600" algn="ctr" eaLnBrk="0" fontAlgn="base" hangingPunct="0">
                <a:spcBef>
                  <a:spcPct val="0"/>
                </a:spcBef>
                <a:spcAft>
                  <a:spcPct val="0"/>
                </a:spcAft>
                <a:buFont typeface="Arial" panose="020B0604020202020204" pitchFamily="34" charset="0"/>
                <a:defRPr b="1">
                  <a:solidFill>
                    <a:schemeClr val="bg1"/>
                  </a:solidFill>
                  <a:latin typeface="微软雅黑" panose="020B0503020204020204" pitchFamily="34" charset="-122"/>
                  <a:ea typeface="微软雅黑" panose="020B0503020204020204" pitchFamily="34" charset="-122"/>
                </a:defRPr>
              </a:lvl6pPr>
              <a:lvl7pPr marL="2971800" indent="-228600" algn="ctr" eaLnBrk="0" fontAlgn="base" hangingPunct="0">
                <a:spcBef>
                  <a:spcPct val="0"/>
                </a:spcBef>
                <a:spcAft>
                  <a:spcPct val="0"/>
                </a:spcAft>
                <a:buFont typeface="Arial" panose="020B0604020202020204" pitchFamily="34" charset="0"/>
                <a:defRPr b="1">
                  <a:solidFill>
                    <a:schemeClr val="bg1"/>
                  </a:solidFill>
                  <a:latin typeface="微软雅黑" panose="020B0503020204020204" pitchFamily="34" charset="-122"/>
                  <a:ea typeface="微软雅黑" panose="020B0503020204020204" pitchFamily="34" charset="-122"/>
                </a:defRPr>
              </a:lvl7pPr>
              <a:lvl8pPr marL="3429000" indent="-228600" algn="ctr" eaLnBrk="0" fontAlgn="base" hangingPunct="0">
                <a:spcBef>
                  <a:spcPct val="0"/>
                </a:spcBef>
                <a:spcAft>
                  <a:spcPct val="0"/>
                </a:spcAft>
                <a:buFont typeface="Arial" panose="020B0604020202020204" pitchFamily="34" charset="0"/>
                <a:defRPr b="1">
                  <a:solidFill>
                    <a:schemeClr val="bg1"/>
                  </a:solidFill>
                  <a:latin typeface="微软雅黑" panose="020B0503020204020204" pitchFamily="34" charset="-122"/>
                  <a:ea typeface="微软雅黑" panose="020B0503020204020204" pitchFamily="34" charset="-122"/>
                </a:defRPr>
              </a:lvl8pPr>
              <a:lvl9pPr marL="3886200" indent="-228600" algn="ctr" eaLnBrk="0" fontAlgn="base" hangingPunct="0">
                <a:spcBef>
                  <a:spcPct val="0"/>
                </a:spcBef>
                <a:spcAft>
                  <a:spcPct val="0"/>
                </a:spcAft>
                <a:buFont typeface="Arial" panose="020B0604020202020204" pitchFamily="34" charset="0"/>
                <a:defRPr b="1">
                  <a:solidFill>
                    <a:schemeClr val="bg1"/>
                  </a:solidFill>
                  <a:latin typeface="微软雅黑" panose="020B0503020204020204" pitchFamily="34" charset="-122"/>
                  <a:ea typeface="微软雅黑" panose="020B0503020204020204" pitchFamily="34" charset="-122"/>
                </a:defRPr>
              </a:lvl9pPr>
            </a:lstStyle>
            <a:p>
              <a:pPr eaLnBrk="1" hangingPunct="1"/>
              <a:endParaRPr lang="zh-CN" altLang="en-US"/>
            </a:p>
          </p:txBody>
        </p:sp>
        <p:sp>
          <p:nvSpPr>
            <p:cNvPr id="11" name="Rectangle 15"/>
            <p:cNvSpPr>
              <a:spLocks noChangeArrowheads="1"/>
            </p:cNvSpPr>
            <p:nvPr/>
          </p:nvSpPr>
          <p:spPr bwMode="auto">
            <a:xfrm>
              <a:off x="0" y="60"/>
              <a:ext cx="4368" cy="36"/>
            </a:xfrm>
            <a:prstGeom prst="rect">
              <a:avLst/>
            </a:prstGeom>
            <a:solidFill>
              <a:srgbClr val="CC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b="1">
                  <a:solidFill>
                    <a:schemeClr val="bg1"/>
                  </a:solidFill>
                  <a:latin typeface="微软雅黑" panose="020B0503020204020204" pitchFamily="34" charset="-122"/>
                  <a:ea typeface="微软雅黑" panose="020B0503020204020204" pitchFamily="34" charset="-122"/>
                </a:defRPr>
              </a:lvl1pPr>
              <a:lvl2pPr marL="742950" indent="-285750" eaLnBrk="0" hangingPunct="0">
                <a:defRPr b="1">
                  <a:solidFill>
                    <a:schemeClr val="bg1"/>
                  </a:solidFill>
                  <a:latin typeface="微软雅黑" panose="020B0503020204020204" pitchFamily="34" charset="-122"/>
                  <a:ea typeface="微软雅黑" panose="020B0503020204020204" pitchFamily="34" charset="-122"/>
                </a:defRPr>
              </a:lvl2pPr>
              <a:lvl3pPr marL="1143000" indent="-228600" eaLnBrk="0" hangingPunct="0">
                <a:defRPr b="1">
                  <a:solidFill>
                    <a:schemeClr val="bg1"/>
                  </a:solidFill>
                  <a:latin typeface="微软雅黑" panose="020B0503020204020204" pitchFamily="34" charset="-122"/>
                  <a:ea typeface="微软雅黑" panose="020B0503020204020204" pitchFamily="34" charset="-122"/>
                </a:defRPr>
              </a:lvl3pPr>
              <a:lvl4pPr marL="1600200" indent="-228600" eaLnBrk="0" hangingPunct="0">
                <a:defRPr b="1">
                  <a:solidFill>
                    <a:schemeClr val="bg1"/>
                  </a:solidFill>
                  <a:latin typeface="微软雅黑" panose="020B0503020204020204" pitchFamily="34" charset="-122"/>
                  <a:ea typeface="微软雅黑" panose="020B0503020204020204" pitchFamily="34" charset="-122"/>
                </a:defRPr>
              </a:lvl4pPr>
              <a:lvl5pPr marL="2057400" indent="-228600" eaLnBrk="0" hangingPunct="0">
                <a:defRPr b="1">
                  <a:solidFill>
                    <a:schemeClr val="bg1"/>
                  </a:solidFill>
                  <a:latin typeface="微软雅黑" panose="020B0503020204020204" pitchFamily="34" charset="-122"/>
                  <a:ea typeface="微软雅黑" panose="020B0503020204020204" pitchFamily="34" charset="-122"/>
                </a:defRPr>
              </a:lvl5pPr>
              <a:lvl6pPr marL="2514600" indent="-228600" algn="ctr" eaLnBrk="0" fontAlgn="base" hangingPunct="0">
                <a:spcBef>
                  <a:spcPct val="0"/>
                </a:spcBef>
                <a:spcAft>
                  <a:spcPct val="0"/>
                </a:spcAft>
                <a:buFont typeface="Arial" panose="020B0604020202020204" pitchFamily="34" charset="0"/>
                <a:defRPr b="1">
                  <a:solidFill>
                    <a:schemeClr val="bg1"/>
                  </a:solidFill>
                  <a:latin typeface="微软雅黑" panose="020B0503020204020204" pitchFamily="34" charset="-122"/>
                  <a:ea typeface="微软雅黑" panose="020B0503020204020204" pitchFamily="34" charset="-122"/>
                </a:defRPr>
              </a:lvl6pPr>
              <a:lvl7pPr marL="2971800" indent="-228600" algn="ctr" eaLnBrk="0" fontAlgn="base" hangingPunct="0">
                <a:spcBef>
                  <a:spcPct val="0"/>
                </a:spcBef>
                <a:spcAft>
                  <a:spcPct val="0"/>
                </a:spcAft>
                <a:buFont typeface="Arial" panose="020B0604020202020204" pitchFamily="34" charset="0"/>
                <a:defRPr b="1">
                  <a:solidFill>
                    <a:schemeClr val="bg1"/>
                  </a:solidFill>
                  <a:latin typeface="微软雅黑" panose="020B0503020204020204" pitchFamily="34" charset="-122"/>
                  <a:ea typeface="微软雅黑" panose="020B0503020204020204" pitchFamily="34" charset="-122"/>
                </a:defRPr>
              </a:lvl7pPr>
              <a:lvl8pPr marL="3429000" indent="-228600" algn="ctr" eaLnBrk="0" fontAlgn="base" hangingPunct="0">
                <a:spcBef>
                  <a:spcPct val="0"/>
                </a:spcBef>
                <a:spcAft>
                  <a:spcPct val="0"/>
                </a:spcAft>
                <a:buFont typeface="Arial" panose="020B0604020202020204" pitchFamily="34" charset="0"/>
                <a:defRPr b="1">
                  <a:solidFill>
                    <a:schemeClr val="bg1"/>
                  </a:solidFill>
                  <a:latin typeface="微软雅黑" panose="020B0503020204020204" pitchFamily="34" charset="-122"/>
                  <a:ea typeface="微软雅黑" panose="020B0503020204020204" pitchFamily="34" charset="-122"/>
                </a:defRPr>
              </a:lvl8pPr>
              <a:lvl9pPr marL="3886200" indent="-228600" algn="ctr" eaLnBrk="0" fontAlgn="base" hangingPunct="0">
                <a:spcBef>
                  <a:spcPct val="0"/>
                </a:spcBef>
                <a:spcAft>
                  <a:spcPct val="0"/>
                </a:spcAft>
                <a:buFont typeface="Arial" panose="020B0604020202020204" pitchFamily="34" charset="0"/>
                <a:defRPr b="1">
                  <a:solidFill>
                    <a:schemeClr val="bg1"/>
                  </a:solidFill>
                  <a:latin typeface="微软雅黑" panose="020B0503020204020204" pitchFamily="34" charset="-122"/>
                  <a:ea typeface="微软雅黑" panose="020B0503020204020204" pitchFamily="34" charset="-122"/>
                </a:defRPr>
              </a:lvl9pPr>
            </a:lstStyle>
            <a:p>
              <a:pPr eaLnBrk="1" hangingPunct="1"/>
              <a:endParaRPr lang="zh-CN" altLang="en-US"/>
            </a:p>
          </p:txBody>
        </p:sp>
      </p:grpSp>
      <p:grpSp>
        <p:nvGrpSpPr>
          <p:cNvPr id="6" name="组合 12"/>
          <p:cNvGrpSpPr/>
          <p:nvPr/>
        </p:nvGrpSpPr>
        <p:grpSpPr>
          <a:xfrm>
            <a:off x="0" y="6211389"/>
            <a:ext cx="9144000" cy="685800"/>
            <a:chOff x="0" y="6211389"/>
            <a:chExt cx="9144000" cy="685800"/>
          </a:xfrm>
        </p:grpSpPr>
        <p:sp>
          <p:nvSpPr>
            <p:cNvPr id="14" name="Rectangle 16"/>
            <p:cNvSpPr>
              <a:spLocks noChangeArrowheads="1"/>
            </p:cNvSpPr>
            <p:nvPr/>
          </p:nvSpPr>
          <p:spPr bwMode="auto">
            <a:xfrm>
              <a:off x="0" y="6492240"/>
              <a:ext cx="9144000" cy="365760"/>
            </a:xfrm>
            <a:prstGeom prst="rect">
              <a:avLst/>
            </a:prstGeom>
            <a:solidFill>
              <a:srgbClr val="C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en-US" sz="1800"/>
            </a:p>
          </p:txBody>
        </p:sp>
        <p:sp>
          <p:nvSpPr>
            <p:cNvPr id="15" name="1 Título"/>
            <p:cNvSpPr txBox="1">
              <a:spLocks noChangeArrowheads="1"/>
            </p:cNvSpPr>
            <p:nvPr/>
          </p:nvSpPr>
          <p:spPr bwMode="auto">
            <a:xfrm>
              <a:off x="324397" y="6211389"/>
              <a:ext cx="8610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ts val="5765"/>
                </a:lnSpc>
                <a:spcBef>
                  <a:spcPct val="0"/>
                </a:spcBef>
                <a:buFontTx/>
                <a:buNone/>
              </a:pPr>
              <a:r>
                <a:rPr lang="zh-CN" altLang="en-US" sz="1400" b="0" dirty="0">
                  <a:solidFill>
                    <a:schemeClr val="tx1">
                      <a:lumMod val="50000"/>
                      <a:lumOff val="50000"/>
                    </a:schemeClr>
                  </a:solidFill>
                  <a:latin typeface="微软雅黑" panose="020B0503020204020204" pitchFamily="34" charset="-122"/>
                  <a:ea typeface="微软雅黑" panose="020B0503020204020204" pitchFamily="34" charset="-122"/>
                </a:rPr>
                <a:t>维 信 科 技   </a:t>
              </a:r>
              <a:r>
                <a:rPr lang="en-US" altLang="zh-CN" sz="1400" b="0" dirty="0">
                  <a:solidFill>
                    <a:schemeClr val="tx1">
                      <a:lumMod val="50000"/>
                      <a:lumOff val="50000"/>
                    </a:schemeClr>
                  </a:solidFill>
                  <a:latin typeface="Verdana" panose="020B0604030504040204" pitchFamily="34" charset="0"/>
                </a:rPr>
                <a:t>0351-4148288   4148218       www.weixin-sx.com     </a:t>
              </a:r>
              <a:r>
                <a:rPr lang="zh-CN" altLang="en-US" sz="1400" b="0" kern="1200" dirty="0">
                  <a:solidFill>
                    <a:schemeClr val="tx1">
                      <a:lumMod val="50000"/>
                      <a:lumOff val="50000"/>
                    </a:schemeClr>
                  </a:solidFill>
                  <a:latin typeface="微软雅黑" panose="020B0503020204020204" pitchFamily="34" charset="-122"/>
                  <a:ea typeface="微软雅黑" panose="020B0503020204020204" pitchFamily="34" charset="-122"/>
                  <a:cs typeface="+mn-cs"/>
                </a:rPr>
                <a:t>微信公众号</a:t>
              </a:r>
              <a:r>
                <a:rPr lang="zh-CN" altLang="en-US" sz="1400" b="0" dirty="0">
                  <a:solidFill>
                    <a:schemeClr val="tx1">
                      <a:lumMod val="50000"/>
                      <a:lumOff val="50000"/>
                    </a:schemeClr>
                  </a:solidFill>
                  <a:latin typeface="Verdana" panose="020B0604030504040204" pitchFamily="34" charset="0"/>
                </a:rPr>
                <a:t>：</a:t>
              </a:r>
              <a:r>
                <a:rPr lang="en-US" altLang="zh-CN" sz="1400" b="0" dirty="0">
                  <a:solidFill>
                    <a:schemeClr val="tx1">
                      <a:lumMod val="50000"/>
                      <a:lumOff val="50000"/>
                    </a:schemeClr>
                  </a:solidFill>
                  <a:latin typeface="Verdana" panose="020B0604030504040204" pitchFamily="34" charset="0"/>
                </a:rPr>
                <a:t>weixinkeji888</a:t>
              </a:r>
              <a:endParaRPr lang="zh-CN" altLang="en-US" sz="1400" b="0" dirty="0">
                <a:solidFill>
                  <a:schemeClr val="tx1">
                    <a:lumMod val="50000"/>
                    <a:lumOff val="50000"/>
                  </a:schemeClr>
                </a:solidFill>
                <a:latin typeface="Verdana" panose="020B0604030504040204" pitchFamily="34" charset="0"/>
                <a:ea typeface="方正粗倩简体" panose="03000509000000000000" pitchFamily="65" charset="-122"/>
                <a:cs typeface="Verdana" panose="020B0604030504040204" pitchFamily="34" charset="0"/>
              </a:endParaRPr>
            </a:p>
          </p:txBody>
        </p:sp>
      </p:grpSp>
    </p:spTree>
  </p:cSld>
  <p:clrMapOvr>
    <a:masterClrMapping/>
  </p:clrMapOvr>
  <p:timing>
    <p:tnLst>
      <p:par>
        <p:cTn id="1" dur="indefinite" restart="never" nodeType="tmRoot"/>
      </p:par>
    </p:tnLst>
  </p:timing>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Content Placeholder 3"/>
          <p:cNvSpPr>
            <a:spLocks noGrp="1"/>
          </p:cNvSpPr>
          <p:nvPr>
            <p:ph sz="half" idx="2"/>
          </p:nvPr>
        </p:nvSpPr>
        <p:spPr>
          <a:xfrm>
            <a:off x="629842" y="2505075"/>
            <a:ext cx="3868340"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Content Placeholder 5"/>
          <p:cNvSpPr>
            <a:spLocks noGrp="1"/>
          </p:cNvSpPr>
          <p:nvPr>
            <p:ph sz="quarter" idx="4"/>
          </p:nvPr>
        </p:nvSpPr>
        <p:spPr>
          <a:xfrm>
            <a:off x="4629150" y="2505075"/>
            <a:ext cx="3887391"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Date Placeholder 6"/>
          <p:cNvSpPr>
            <a:spLocks noGrp="1"/>
          </p:cNvSpPr>
          <p:nvPr>
            <p:ph type="dt" sz="half" idx="10"/>
          </p:nvPr>
        </p:nvSpPr>
        <p:spPr>
          <a:xfrm>
            <a:off x="628650" y="6356351"/>
            <a:ext cx="2057400" cy="365125"/>
          </a:xfrm>
          <a:prstGeom prst="rect">
            <a:avLst/>
          </a:prstGeom>
        </p:spPr>
        <p:txBody>
          <a:bodyPr/>
          <a:lstStyle/>
          <a:p>
            <a:pPr>
              <a:defRPr/>
            </a:pPr>
            <a:endParaRPr lang="zh-CN" altLang="en-US"/>
          </a:p>
        </p:txBody>
      </p:sp>
      <p:sp>
        <p:nvSpPr>
          <p:cNvPr id="8" name="Footer Placeholder 7"/>
          <p:cNvSpPr>
            <a:spLocks noGrp="1"/>
          </p:cNvSpPr>
          <p:nvPr>
            <p:ph type="ftr" sz="quarter" idx="11"/>
          </p:nvPr>
        </p:nvSpPr>
        <p:spPr>
          <a:xfrm>
            <a:off x="3028950" y="6356351"/>
            <a:ext cx="3086100" cy="365125"/>
          </a:xfrm>
          <a:prstGeom prst="rect">
            <a:avLst/>
          </a:prstGeom>
        </p:spPr>
        <p:txBody>
          <a:bodyPr/>
          <a:lstStyle/>
          <a:p>
            <a:pPr>
              <a:defRPr/>
            </a:pPr>
            <a:endParaRPr lang="zh-CN" altLang="en-US"/>
          </a:p>
        </p:txBody>
      </p:sp>
      <p:sp>
        <p:nvSpPr>
          <p:cNvPr id="9" name="Slide Number Placeholder 8"/>
          <p:cNvSpPr>
            <a:spLocks noGrp="1"/>
          </p:cNvSpPr>
          <p:nvPr>
            <p:ph type="sldNum" sz="quarter" idx="12"/>
          </p:nvPr>
        </p:nvSpPr>
        <p:spPr>
          <a:xfrm>
            <a:off x="6457950" y="6356351"/>
            <a:ext cx="2057400" cy="365125"/>
          </a:xfrm>
          <a:prstGeom prst="rect">
            <a:avLst/>
          </a:prstGeom>
        </p:spPr>
        <p:txBody>
          <a:bodyPr/>
          <a:lstStyle/>
          <a:p>
            <a:pPr>
              <a:defRPr/>
            </a:pPr>
            <a:fld id="{05EC7958-BA08-46FD-8140-DA55D6B0D2DC}" type="slidenum">
              <a:rPr lang="zh-CN" altLang="en-US" smtClean="0"/>
            </a:fld>
            <a:endParaRPr lang="zh-CN" altLang="en-US" dirty="0"/>
          </a:p>
        </p:txBody>
      </p:sp>
    </p:spTree>
  </p:cSld>
  <p:clrMapOvr>
    <a:masterClrMapping/>
  </p:clrMapOvr>
  <p:timing>
    <p:tnLst>
      <p:par>
        <p:cTn id="1" dur="indefinite" restart="never" nodeType="tmRoot"/>
      </p:par>
    </p:tnLst>
  </p:timing>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a:xfrm>
            <a:off x="628650" y="6356351"/>
            <a:ext cx="2057400" cy="365125"/>
          </a:xfrm>
          <a:prstGeom prst="rect">
            <a:avLst/>
          </a:prstGeom>
        </p:spPr>
        <p:txBody>
          <a:bodyPr/>
          <a:lstStyle/>
          <a:p>
            <a:pPr>
              <a:defRPr/>
            </a:pPr>
            <a:endParaRPr lang="zh-CN" altLang="en-US"/>
          </a:p>
        </p:txBody>
      </p:sp>
      <p:sp>
        <p:nvSpPr>
          <p:cNvPr id="4" name="Footer Placeholder 3"/>
          <p:cNvSpPr>
            <a:spLocks noGrp="1"/>
          </p:cNvSpPr>
          <p:nvPr>
            <p:ph type="ftr" sz="quarter" idx="11"/>
          </p:nvPr>
        </p:nvSpPr>
        <p:spPr>
          <a:xfrm>
            <a:off x="3028950" y="6356351"/>
            <a:ext cx="3086100" cy="365125"/>
          </a:xfrm>
          <a:prstGeom prst="rect">
            <a:avLst/>
          </a:prstGeom>
        </p:spPr>
        <p:txBody>
          <a:bodyPr/>
          <a:lstStyle/>
          <a:p>
            <a:pPr>
              <a:defRPr/>
            </a:pPr>
            <a:endParaRPr lang="zh-CN" altLang="en-US"/>
          </a:p>
        </p:txBody>
      </p:sp>
      <p:sp>
        <p:nvSpPr>
          <p:cNvPr id="5" name="Slide Number Placeholder 4"/>
          <p:cNvSpPr>
            <a:spLocks noGrp="1"/>
          </p:cNvSpPr>
          <p:nvPr>
            <p:ph type="sldNum" sz="quarter" idx="12"/>
          </p:nvPr>
        </p:nvSpPr>
        <p:spPr>
          <a:xfrm>
            <a:off x="6457950" y="6356351"/>
            <a:ext cx="2057400" cy="365125"/>
          </a:xfrm>
          <a:prstGeom prst="rect">
            <a:avLst/>
          </a:prstGeom>
        </p:spPr>
        <p:txBody>
          <a:bodyPr/>
          <a:lstStyle/>
          <a:p>
            <a:pPr>
              <a:defRPr/>
            </a:pPr>
            <a:fld id="{05EC7958-BA08-46FD-8140-DA55D6B0D2DC}" type="slidenum">
              <a:rPr lang="zh-CN" altLang="en-US" smtClean="0"/>
            </a:fld>
            <a:endParaRPr lang="zh-CN" altLang="en-US" dirty="0"/>
          </a:p>
        </p:txBody>
      </p:sp>
    </p:spTree>
  </p:cSld>
  <p:clrMapOvr>
    <a:masterClrMapping/>
  </p:clrMapOvr>
  <p:timing>
    <p:tnLst>
      <p:par>
        <p:cTn id="1" dur="indefinite" restart="never" nodeType="tmRoot"/>
      </p:par>
    </p:tnLst>
  </p:timing>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28650" y="6356351"/>
            <a:ext cx="2057400" cy="365125"/>
          </a:xfrm>
          <a:prstGeom prst="rect">
            <a:avLst/>
          </a:prstGeom>
        </p:spPr>
        <p:txBody>
          <a:bodyPr/>
          <a:lstStyle/>
          <a:p>
            <a:pPr>
              <a:defRPr/>
            </a:pPr>
            <a:endParaRPr lang="zh-CN" altLang="en-US"/>
          </a:p>
        </p:txBody>
      </p:sp>
      <p:sp>
        <p:nvSpPr>
          <p:cNvPr id="3" name="Footer Placeholder 2"/>
          <p:cNvSpPr>
            <a:spLocks noGrp="1"/>
          </p:cNvSpPr>
          <p:nvPr>
            <p:ph type="ftr" sz="quarter" idx="11"/>
          </p:nvPr>
        </p:nvSpPr>
        <p:spPr>
          <a:xfrm>
            <a:off x="3028950" y="6356351"/>
            <a:ext cx="3086100" cy="365125"/>
          </a:xfrm>
          <a:prstGeom prst="rect">
            <a:avLst/>
          </a:prstGeom>
        </p:spPr>
        <p:txBody>
          <a:bodyPr/>
          <a:lstStyle/>
          <a:p>
            <a:pPr>
              <a:defRPr/>
            </a:pPr>
            <a:endParaRPr lang="zh-CN" altLang="en-US"/>
          </a:p>
        </p:txBody>
      </p:sp>
      <p:sp>
        <p:nvSpPr>
          <p:cNvPr id="4" name="Slide Number Placeholder 3"/>
          <p:cNvSpPr>
            <a:spLocks noGrp="1"/>
          </p:cNvSpPr>
          <p:nvPr>
            <p:ph type="sldNum" sz="quarter" idx="12"/>
          </p:nvPr>
        </p:nvSpPr>
        <p:spPr>
          <a:xfrm>
            <a:off x="6457950" y="6356351"/>
            <a:ext cx="2057400" cy="365125"/>
          </a:xfrm>
          <a:prstGeom prst="rect">
            <a:avLst/>
          </a:prstGeom>
        </p:spPr>
        <p:txBody>
          <a:bodyPr/>
          <a:lstStyle/>
          <a:p>
            <a:pPr>
              <a:defRPr/>
            </a:pPr>
            <a:fld id="{05EC7958-BA08-46FD-8140-DA55D6B0D2DC}" type="slidenum">
              <a:rPr lang="zh-CN" altLang="en-US" smtClean="0"/>
            </a:fld>
            <a:endParaRPr lang="zh-CN" altLang="en-US" dirty="0"/>
          </a:p>
        </p:txBody>
      </p:sp>
    </p:spTree>
  </p:cSld>
  <p:clrMapOvr>
    <a:masterClrMapping/>
  </p:clrMapOvr>
  <p:timing>
    <p:tnLst>
      <p:par>
        <p:cTn id="1" dur="indefinite" restart="never" nodeType="tmRoot"/>
      </p:par>
    </p:tnLst>
  </p:timing>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a:xfrm>
            <a:off x="628650" y="6356351"/>
            <a:ext cx="2057400" cy="365125"/>
          </a:xfrm>
          <a:prstGeom prst="rect">
            <a:avLst/>
          </a:prstGeom>
        </p:spPr>
        <p:txBody>
          <a:bodyPr/>
          <a:lstStyle/>
          <a:p>
            <a:pPr>
              <a:defRPr/>
            </a:pPr>
            <a:endParaRPr lang="zh-CN" altLang="en-US"/>
          </a:p>
        </p:txBody>
      </p:sp>
      <p:sp>
        <p:nvSpPr>
          <p:cNvPr id="6" name="Footer Placeholder 5"/>
          <p:cNvSpPr>
            <a:spLocks noGrp="1"/>
          </p:cNvSpPr>
          <p:nvPr>
            <p:ph type="ftr" sz="quarter" idx="11"/>
          </p:nvPr>
        </p:nvSpPr>
        <p:spPr>
          <a:xfrm>
            <a:off x="3028950" y="6356351"/>
            <a:ext cx="3086100" cy="365125"/>
          </a:xfrm>
          <a:prstGeom prst="rect">
            <a:avLst/>
          </a:prstGeom>
        </p:spPr>
        <p:txBody>
          <a:bodyPr/>
          <a:lstStyle/>
          <a:p>
            <a:pPr>
              <a:defRPr/>
            </a:pPr>
            <a:endParaRPr lang="zh-CN" altLang="en-US"/>
          </a:p>
        </p:txBody>
      </p:sp>
      <p:sp>
        <p:nvSpPr>
          <p:cNvPr id="7" name="Slide Number Placeholder 6"/>
          <p:cNvSpPr>
            <a:spLocks noGrp="1"/>
          </p:cNvSpPr>
          <p:nvPr>
            <p:ph type="sldNum" sz="quarter" idx="12"/>
          </p:nvPr>
        </p:nvSpPr>
        <p:spPr>
          <a:xfrm>
            <a:off x="6457950" y="6356351"/>
            <a:ext cx="2057400" cy="365125"/>
          </a:xfrm>
          <a:prstGeom prst="rect">
            <a:avLst/>
          </a:prstGeom>
        </p:spPr>
        <p:txBody>
          <a:bodyPr/>
          <a:lstStyle/>
          <a:p>
            <a:pPr>
              <a:defRPr/>
            </a:pPr>
            <a:fld id="{05EC7958-BA08-46FD-8140-DA55D6B0D2DC}" type="slidenum">
              <a:rPr lang="zh-CN" altLang="en-US" smtClean="0"/>
            </a:fld>
            <a:endParaRPr lang="zh-CN" altLang="en-US" dirty="0"/>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a:xfrm>
            <a:off x="628650" y="6356351"/>
            <a:ext cx="2057400" cy="365125"/>
          </a:xfrm>
          <a:prstGeom prst="rect">
            <a:avLst/>
          </a:prstGeom>
        </p:spPr>
        <p:txBody>
          <a:bodyPr/>
          <a:lstStyle/>
          <a:p>
            <a:pPr>
              <a:defRPr/>
            </a:pPr>
            <a:endParaRPr lang="zh-CN" altLang="en-US"/>
          </a:p>
        </p:txBody>
      </p:sp>
      <p:sp>
        <p:nvSpPr>
          <p:cNvPr id="6" name="Footer Placeholder 5"/>
          <p:cNvSpPr>
            <a:spLocks noGrp="1"/>
          </p:cNvSpPr>
          <p:nvPr>
            <p:ph type="ftr" sz="quarter" idx="11"/>
          </p:nvPr>
        </p:nvSpPr>
        <p:spPr>
          <a:xfrm>
            <a:off x="3028950" y="6356351"/>
            <a:ext cx="3086100" cy="365125"/>
          </a:xfrm>
          <a:prstGeom prst="rect">
            <a:avLst/>
          </a:prstGeom>
        </p:spPr>
        <p:txBody>
          <a:bodyPr/>
          <a:lstStyle/>
          <a:p>
            <a:pPr>
              <a:defRPr/>
            </a:pPr>
            <a:endParaRPr lang="zh-CN" altLang="en-US"/>
          </a:p>
        </p:txBody>
      </p:sp>
      <p:sp>
        <p:nvSpPr>
          <p:cNvPr id="7" name="Slide Number Placeholder 6"/>
          <p:cNvSpPr>
            <a:spLocks noGrp="1"/>
          </p:cNvSpPr>
          <p:nvPr>
            <p:ph type="sldNum" sz="quarter" idx="12"/>
          </p:nvPr>
        </p:nvSpPr>
        <p:spPr>
          <a:xfrm>
            <a:off x="6457950" y="6356351"/>
            <a:ext cx="2057400" cy="365125"/>
          </a:xfrm>
          <a:prstGeom prst="rect">
            <a:avLst/>
          </a:prstGeom>
        </p:spPr>
        <p:txBody>
          <a:bodyPr/>
          <a:lstStyle/>
          <a:p>
            <a:pPr>
              <a:defRPr/>
            </a:pPr>
            <a:fld id="{05EC7958-BA08-46FD-8140-DA55D6B0D2DC}" type="slidenum">
              <a:rPr lang="zh-CN" altLang="en-US" smtClean="0"/>
            </a:fld>
            <a:endParaRPr lang="zh-CN" altLang="en-US" dirty="0"/>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2.pn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14546" y="285728"/>
            <a:ext cx="6443680" cy="420668"/>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p:txBody>
      </p:sp>
      <p:pic>
        <p:nvPicPr>
          <p:cNvPr id="4" name="图片 3"/>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117566" y="336761"/>
            <a:ext cx="2024743" cy="555107"/>
          </a:xfrm>
          <a:prstGeom prst="rect">
            <a:avLst/>
          </a:prstGeom>
        </p:spPr>
      </p:pic>
      <p:grpSp>
        <p:nvGrpSpPr>
          <p:cNvPr id="5" name="Group 3"/>
          <p:cNvGrpSpPr/>
          <p:nvPr/>
        </p:nvGrpSpPr>
        <p:grpSpPr bwMode="auto">
          <a:xfrm>
            <a:off x="2181495" y="757961"/>
            <a:ext cx="6948000" cy="72000"/>
            <a:chOff x="0" y="0"/>
            <a:chExt cx="4368" cy="96"/>
          </a:xfrm>
        </p:grpSpPr>
        <p:sp>
          <p:nvSpPr>
            <p:cNvPr id="6" name="Rectangle 14"/>
            <p:cNvSpPr>
              <a:spLocks noChangeArrowheads="1"/>
            </p:cNvSpPr>
            <p:nvPr/>
          </p:nvSpPr>
          <p:spPr bwMode="auto">
            <a:xfrm>
              <a:off x="0" y="0"/>
              <a:ext cx="4368" cy="96"/>
            </a:xfrm>
            <a:prstGeom prst="rect">
              <a:avLst/>
            </a:prstGeom>
            <a:solidFill>
              <a:srgbClr val="EAEAE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b="1">
                  <a:solidFill>
                    <a:schemeClr val="bg1"/>
                  </a:solidFill>
                  <a:latin typeface="微软雅黑" panose="020B0503020204020204" pitchFamily="34" charset="-122"/>
                  <a:ea typeface="微软雅黑" panose="020B0503020204020204" pitchFamily="34" charset="-122"/>
                </a:defRPr>
              </a:lvl1pPr>
              <a:lvl2pPr marL="742950" indent="-285750" eaLnBrk="0" hangingPunct="0">
                <a:defRPr b="1">
                  <a:solidFill>
                    <a:schemeClr val="bg1"/>
                  </a:solidFill>
                  <a:latin typeface="微软雅黑" panose="020B0503020204020204" pitchFamily="34" charset="-122"/>
                  <a:ea typeface="微软雅黑" panose="020B0503020204020204" pitchFamily="34" charset="-122"/>
                </a:defRPr>
              </a:lvl2pPr>
              <a:lvl3pPr marL="1143000" indent="-228600" eaLnBrk="0" hangingPunct="0">
                <a:defRPr b="1">
                  <a:solidFill>
                    <a:schemeClr val="bg1"/>
                  </a:solidFill>
                  <a:latin typeface="微软雅黑" panose="020B0503020204020204" pitchFamily="34" charset="-122"/>
                  <a:ea typeface="微软雅黑" panose="020B0503020204020204" pitchFamily="34" charset="-122"/>
                </a:defRPr>
              </a:lvl3pPr>
              <a:lvl4pPr marL="1600200" indent="-228600" eaLnBrk="0" hangingPunct="0">
                <a:defRPr b="1">
                  <a:solidFill>
                    <a:schemeClr val="bg1"/>
                  </a:solidFill>
                  <a:latin typeface="微软雅黑" panose="020B0503020204020204" pitchFamily="34" charset="-122"/>
                  <a:ea typeface="微软雅黑" panose="020B0503020204020204" pitchFamily="34" charset="-122"/>
                </a:defRPr>
              </a:lvl4pPr>
              <a:lvl5pPr marL="2057400" indent="-228600" eaLnBrk="0" hangingPunct="0">
                <a:defRPr b="1">
                  <a:solidFill>
                    <a:schemeClr val="bg1"/>
                  </a:solidFill>
                  <a:latin typeface="微软雅黑" panose="020B0503020204020204" pitchFamily="34" charset="-122"/>
                  <a:ea typeface="微软雅黑" panose="020B0503020204020204" pitchFamily="34" charset="-122"/>
                </a:defRPr>
              </a:lvl5pPr>
              <a:lvl6pPr marL="2514600" indent="-228600" algn="ctr" eaLnBrk="0" fontAlgn="base" hangingPunct="0">
                <a:spcBef>
                  <a:spcPct val="0"/>
                </a:spcBef>
                <a:spcAft>
                  <a:spcPct val="0"/>
                </a:spcAft>
                <a:buFont typeface="Arial" panose="020B0604020202020204" pitchFamily="34" charset="0"/>
                <a:defRPr b="1">
                  <a:solidFill>
                    <a:schemeClr val="bg1"/>
                  </a:solidFill>
                  <a:latin typeface="微软雅黑" panose="020B0503020204020204" pitchFamily="34" charset="-122"/>
                  <a:ea typeface="微软雅黑" panose="020B0503020204020204" pitchFamily="34" charset="-122"/>
                </a:defRPr>
              </a:lvl6pPr>
              <a:lvl7pPr marL="2971800" indent="-228600" algn="ctr" eaLnBrk="0" fontAlgn="base" hangingPunct="0">
                <a:spcBef>
                  <a:spcPct val="0"/>
                </a:spcBef>
                <a:spcAft>
                  <a:spcPct val="0"/>
                </a:spcAft>
                <a:buFont typeface="Arial" panose="020B0604020202020204" pitchFamily="34" charset="0"/>
                <a:defRPr b="1">
                  <a:solidFill>
                    <a:schemeClr val="bg1"/>
                  </a:solidFill>
                  <a:latin typeface="微软雅黑" panose="020B0503020204020204" pitchFamily="34" charset="-122"/>
                  <a:ea typeface="微软雅黑" panose="020B0503020204020204" pitchFamily="34" charset="-122"/>
                </a:defRPr>
              </a:lvl7pPr>
              <a:lvl8pPr marL="3429000" indent="-228600" algn="ctr" eaLnBrk="0" fontAlgn="base" hangingPunct="0">
                <a:spcBef>
                  <a:spcPct val="0"/>
                </a:spcBef>
                <a:spcAft>
                  <a:spcPct val="0"/>
                </a:spcAft>
                <a:buFont typeface="Arial" panose="020B0604020202020204" pitchFamily="34" charset="0"/>
                <a:defRPr b="1">
                  <a:solidFill>
                    <a:schemeClr val="bg1"/>
                  </a:solidFill>
                  <a:latin typeface="微软雅黑" panose="020B0503020204020204" pitchFamily="34" charset="-122"/>
                  <a:ea typeface="微软雅黑" panose="020B0503020204020204" pitchFamily="34" charset="-122"/>
                </a:defRPr>
              </a:lvl8pPr>
              <a:lvl9pPr marL="3886200" indent="-228600" algn="ctr" eaLnBrk="0" fontAlgn="base" hangingPunct="0">
                <a:spcBef>
                  <a:spcPct val="0"/>
                </a:spcBef>
                <a:spcAft>
                  <a:spcPct val="0"/>
                </a:spcAft>
                <a:buFont typeface="Arial" panose="020B0604020202020204" pitchFamily="34" charset="0"/>
                <a:defRPr b="1">
                  <a:solidFill>
                    <a:schemeClr val="bg1"/>
                  </a:solidFill>
                  <a:latin typeface="微软雅黑" panose="020B0503020204020204" pitchFamily="34" charset="-122"/>
                  <a:ea typeface="微软雅黑" panose="020B0503020204020204" pitchFamily="34" charset="-122"/>
                </a:defRPr>
              </a:lvl9pPr>
            </a:lstStyle>
            <a:p>
              <a:pPr eaLnBrk="1" hangingPunct="1"/>
              <a:endParaRPr lang="zh-CN" altLang="en-US"/>
            </a:p>
          </p:txBody>
        </p:sp>
        <p:sp>
          <p:nvSpPr>
            <p:cNvPr id="7" name="Rectangle 15"/>
            <p:cNvSpPr>
              <a:spLocks noChangeArrowheads="1"/>
            </p:cNvSpPr>
            <p:nvPr/>
          </p:nvSpPr>
          <p:spPr bwMode="auto">
            <a:xfrm>
              <a:off x="0" y="60"/>
              <a:ext cx="4368" cy="36"/>
            </a:xfrm>
            <a:prstGeom prst="rect">
              <a:avLst/>
            </a:prstGeom>
            <a:solidFill>
              <a:srgbClr val="CC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b="1">
                  <a:solidFill>
                    <a:schemeClr val="bg1"/>
                  </a:solidFill>
                  <a:latin typeface="微软雅黑" panose="020B0503020204020204" pitchFamily="34" charset="-122"/>
                  <a:ea typeface="微软雅黑" panose="020B0503020204020204" pitchFamily="34" charset="-122"/>
                </a:defRPr>
              </a:lvl1pPr>
              <a:lvl2pPr marL="742950" indent="-285750" eaLnBrk="0" hangingPunct="0">
                <a:defRPr b="1">
                  <a:solidFill>
                    <a:schemeClr val="bg1"/>
                  </a:solidFill>
                  <a:latin typeface="微软雅黑" panose="020B0503020204020204" pitchFamily="34" charset="-122"/>
                  <a:ea typeface="微软雅黑" panose="020B0503020204020204" pitchFamily="34" charset="-122"/>
                </a:defRPr>
              </a:lvl2pPr>
              <a:lvl3pPr marL="1143000" indent="-228600" eaLnBrk="0" hangingPunct="0">
                <a:defRPr b="1">
                  <a:solidFill>
                    <a:schemeClr val="bg1"/>
                  </a:solidFill>
                  <a:latin typeface="微软雅黑" panose="020B0503020204020204" pitchFamily="34" charset="-122"/>
                  <a:ea typeface="微软雅黑" panose="020B0503020204020204" pitchFamily="34" charset="-122"/>
                </a:defRPr>
              </a:lvl3pPr>
              <a:lvl4pPr marL="1600200" indent="-228600" eaLnBrk="0" hangingPunct="0">
                <a:defRPr b="1">
                  <a:solidFill>
                    <a:schemeClr val="bg1"/>
                  </a:solidFill>
                  <a:latin typeface="微软雅黑" panose="020B0503020204020204" pitchFamily="34" charset="-122"/>
                  <a:ea typeface="微软雅黑" panose="020B0503020204020204" pitchFamily="34" charset="-122"/>
                </a:defRPr>
              </a:lvl4pPr>
              <a:lvl5pPr marL="2057400" indent="-228600" eaLnBrk="0" hangingPunct="0">
                <a:defRPr b="1">
                  <a:solidFill>
                    <a:schemeClr val="bg1"/>
                  </a:solidFill>
                  <a:latin typeface="微软雅黑" panose="020B0503020204020204" pitchFamily="34" charset="-122"/>
                  <a:ea typeface="微软雅黑" panose="020B0503020204020204" pitchFamily="34" charset="-122"/>
                </a:defRPr>
              </a:lvl5pPr>
              <a:lvl6pPr marL="2514600" indent="-228600" algn="ctr" eaLnBrk="0" fontAlgn="base" hangingPunct="0">
                <a:spcBef>
                  <a:spcPct val="0"/>
                </a:spcBef>
                <a:spcAft>
                  <a:spcPct val="0"/>
                </a:spcAft>
                <a:buFont typeface="Arial" panose="020B0604020202020204" pitchFamily="34" charset="0"/>
                <a:defRPr b="1">
                  <a:solidFill>
                    <a:schemeClr val="bg1"/>
                  </a:solidFill>
                  <a:latin typeface="微软雅黑" panose="020B0503020204020204" pitchFamily="34" charset="-122"/>
                  <a:ea typeface="微软雅黑" panose="020B0503020204020204" pitchFamily="34" charset="-122"/>
                </a:defRPr>
              </a:lvl6pPr>
              <a:lvl7pPr marL="2971800" indent="-228600" algn="ctr" eaLnBrk="0" fontAlgn="base" hangingPunct="0">
                <a:spcBef>
                  <a:spcPct val="0"/>
                </a:spcBef>
                <a:spcAft>
                  <a:spcPct val="0"/>
                </a:spcAft>
                <a:buFont typeface="Arial" panose="020B0604020202020204" pitchFamily="34" charset="0"/>
                <a:defRPr b="1">
                  <a:solidFill>
                    <a:schemeClr val="bg1"/>
                  </a:solidFill>
                  <a:latin typeface="微软雅黑" panose="020B0503020204020204" pitchFamily="34" charset="-122"/>
                  <a:ea typeface="微软雅黑" panose="020B0503020204020204" pitchFamily="34" charset="-122"/>
                </a:defRPr>
              </a:lvl7pPr>
              <a:lvl8pPr marL="3429000" indent="-228600" algn="ctr" eaLnBrk="0" fontAlgn="base" hangingPunct="0">
                <a:spcBef>
                  <a:spcPct val="0"/>
                </a:spcBef>
                <a:spcAft>
                  <a:spcPct val="0"/>
                </a:spcAft>
                <a:buFont typeface="Arial" panose="020B0604020202020204" pitchFamily="34" charset="0"/>
                <a:defRPr b="1">
                  <a:solidFill>
                    <a:schemeClr val="bg1"/>
                  </a:solidFill>
                  <a:latin typeface="微软雅黑" panose="020B0503020204020204" pitchFamily="34" charset="-122"/>
                  <a:ea typeface="微软雅黑" panose="020B0503020204020204" pitchFamily="34" charset="-122"/>
                </a:defRPr>
              </a:lvl8pPr>
              <a:lvl9pPr marL="3886200" indent="-228600" algn="ctr" eaLnBrk="0" fontAlgn="base" hangingPunct="0">
                <a:spcBef>
                  <a:spcPct val="0"/>
                </a:spcBef>
                <a:spcAft>
                  <a:spcPct val="0"/>
                </a:spcAft>
                <a:buFont typeface="Arial" panose="020B0604020202020204" pitchFamily="34" charset="0"/>
                <a:defRPr b="1">
                  <a:solidFill>
                    <a:schemeClr val="bg1"/>
                  </a:solidFill>
                  <a:latin typeface="微软雅黑" panose="020B0503020204020204" pitchFamily="34" charset="-122"/>
                  <a:ea typeface="微软雅黑" panose="020B0503020204020204" pitchFamily="34" charset="-122"/>
                </a:defRPr>
              </a:lvl9pPr>
            </a:lstStyle>
            <a:p>
              <a:pPr eaLnBrk="1" hangingPunct="1"/>
              <a:endParaRPr lang="zh-CN" altLang="en-US"/>
            </a:p>
          </p:txBody>
        </p:sp>
      </p:grpSp>
      <p:grpSp>
        <p:nvGrpSpPr>
          <p:cNvPr id="8" name="组合 7"/>
          <p:cNvGrpSpPr/>
          <p:nvPr/>
        </p:nvGrpSpPr>
        <p:grpSpPr>
          <a:xfrm>
            <a:off x="0" y="6211389"/>
            <a:ext cx="9144000" cy="685800"/>
            <a:chOff x="0" y="6211389"/>
            <a:chExt cx="9144000" cy="685800"/>
          </a:xfrm>
        </p:grpSpPr>
        <p:sp>
          <p:nvSpPr>
            <p:cNvPr id="9" name="Rectangle 16"/>
            <p:cNvSpPr>
              <a:spLocks noChangeArrowheads="1"/>
            </p:cNvSpPr>
            <p:nvPr/>
          </p:nvSpPr>
          <p:spPr bwMode="auto">
            <a:xfrm>
              <a:off x="0" y="6492240"/>
              <a:ext cx="9144000" cy="365760"/>
            </a:xfrm>
            <a:prstGeom prst="rect">
              <a:avLst/>
            </a:prstGeom>
            <a:solidFill>
              <a:srgbClr val="C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en-US" sz="1800"/>
            </a:p>
          </p:txBody>
        </p:sp>
        <p:sp>
          <p:nvSpPr>
            <p:cNvPr id="10" name="1 Título"/>
            <p:cNvSpPr txBox="1">
              <a:spLocks noChangeArrowheads="1"/>
            </p:cNvSpPr>
            <p:nvPr/>
          </p:nvSpPr>
          <p:spPr bwMode="auto">
            <a:xfrm>
              <a:off x="324397" y="6211389"/>
              <a:ext cx="8610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ts val="5765"/>
                </a:lnSpc>
                <a:spcBef>
                  <a:spcPct val="0"/>
                </a:spcBef>
                <a:buFontTx/>
                <a:buNone/>
              </a:pPr>
              <a:r>
                <a:rPr lang="zh-CN" altLang="en-US" sz="1400" b="0" dirty="0">
                  <a:solidFill>
                    <a:schemeClr val="tx1">
                      <a:lumMod val="50000"/>
                      <a:lumOff val="50000"/>
                    </a:schemeClr>
                  </a:solidFill>
                  <a:latin typeface="微软雅黑" panose="020B0503020204020204" pitchFamily="34" charset="-122"/>
                  <a:ea typeface="微软雅黑" panose="020B0503020204020204" pitchFamily="34" charset="-122"/>
                </a:rPr>
                <a:t>维 信 科 技   </a:t>
              </a:r>
              <a:r>
                <a:rPr lang="en-US" altLang="zh-CN" sz="1400" b="0" dirty="0">
                  <a:solidFill>
                    <a:schemeClr val="tx1">
                      <a:lumMod val="50000"/>
                      <a:lumOff val="50000"/>
                    </a:schemeClr>
                  </a:solidFill>
                  <a:latin typeface="Verdana" panose="020B0604030504040204" pitchFamily="34" charset="0"/>
                </a:rPr>
                <a:t>0351-4148288   4148218       www.weixin-sx.com     </a:t>
              </a:r>
              <a:r>
                <a:rPr lang="zh-CN" altLang="en-US" sz="1400" b="0" kern="1200" dirty="0">
                  <a:solidFill>
                    <a:schemeClr val="tx1">
                      <a:lumMod val="50000"/>
                      <a:lumOff val="50000"/>
                    </a:schemeClr>
                  </a:solidFill>
                  <a:latin typeface="微软雅黑" panose="020B0503020204020204" pitchFamily="34" charset="-122"/>
                  <a:ea typeface="微软雅黑" panose="020B0503020204020204" pitchFamily="34" charset="-122"/>
                  <a:cs typeface="+mn-cs"/>
                </a:rPr>
                <a:t>微信公众号</a:t>
              </a:r>
              <a:r>
                <a:rPr lang="zh-CN" altLang="en-US" sz="1400" b="0" dirty="0">
                  <a:solidFill>
                    <a:schemeClr val="tx1">
                      <a:lumMod val="50000"/>
                      <a:lumOff val="50000"/>
                    </a:schemeClr>
                  </a:solidFill>
                  <a:latin typeface="Verdana" panose="020B0604030504040204" pitchFamily="34" charset="0"/>
                </a:rPr>
                <a:t>：</a:t>
              </a:r>
              <a:r>
                <a:rPr lang="en-US" altLang="zh-CN" sz="1400" b="0" dirty="0">
                  <a:solidFill>
                    <a:schemeClr val="tx1">
                      <a:lumMod val="50000"/>
                      <a:lumOff val="50000"/>
                    </a:schemeClr>
                  </a:solidFill>
                  <a:latin typeface="Verdana" panose="020B0604030504040204" pitchFamily="34" charset="0"/>
                </a:rPr>
                <a:t>weixinkeji888</a:t>
              </a:r>
              <a:endParaRPr lang="zh-CN" altLang="en-US" sz="1400" b="0" dirty="0">
                <a:solidFill>
                  <a:schemeClr val="tx1">
                    <a:lumMod val="50000"/>
                    <a:lumOff val="50000"/>
                  </a:schemeClr>
                </a:solidFill>
                <a:latin typeface="Verdana" panose="020B0604030504040204" pitchFamily="34" charset="0"/>
                <a:ea typeface="方正粗倩简体" panose="03000509000000000000" pitchFamily="65" charset="-122"/>
                <a:cs typeface="Verdana" panose="020B0604030504040204" pitchFamily="34" charset="0"/>
              </a:endParaRPr>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iming>
    <p:tnLst>
      <p:par>
        <p:cTn id="1" dur="indefinite" restart="never" nodeType="tmRoot"/>
      </p:par>
    </p:tnLst>
  </p:timing>
  <p:hf hdr="0" ftr="0" dt="0"/>
  <p:txStyles>
    <p:titleStyle>
      <a:lvl1pPr algn="ctr" defTabSz="914400" rtl="0" eaLnBrk="1" latinLnBrk="0" hangingPunct="1">
        <a:lnSpc>
          <a:spcPct val="90000"/>
        </a:lnSpc>
        <a:spcBef>
          <a:spcPct val="0"/>
        </a:spcBef>
        <a:buNone/>
        <a:defRPr sz="2800" kern="1200">
          <a:solidFill>
            <a:schemeClr val="tx1"/>
          </a:solidFill>
          <a:latin typeface="微软雅黑" panose="020B0503020204020204" pitchFamily="34" charset="-122"/>
          <a:ea typeface="微软雅黑" panose="020B0503020204020204" pitchFamily="34" charset="-122"/>
          <a:cs typeface="+mj-cs"/>
        </a:defRPr>
      </a:lvl1pPr>
    </p:titleStyle>
    <p:bodyStyle>
      <a:lvl1pPr marL="228600" indent="-228600" algn="l" defTabSz="914400" rtl="0" eaLnBrk="1" latinLnBrk="0" hangingPunct="1">
        <a:lnSpc>
          <a:spcPct val="90000"/>
        </a:lnSpc>
        <a:spcBef>
          <a:spcPts val="1000"/>
        </a:spcBef>
        <a:buFont typeface="Wingdings" panose="05000000000000000000" pitchFamily="2" charset="2"/>
        <a:buChar char="n"/>
        <a:defRPr sz="24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Wingdings" panose="05000000000000000000" pitchFamily="2" charset="2"/>
        <a:buChar char="n"/>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Wingdings" panose="05000000000000000000" pitchFamily="2" charset="2"/>
        <a:buChar char="n"/>
        <a:defRPr sz="24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vmlDrawing" Target="../drawings/vmlDrawing3.vml"/><Relationship Id="rId3" Type="http://schemas.openxmlformats.org/officeDocument/2006/relationships/slideLayout" Target="../slideLayouts/slideLayout2.xml"/><Relationship Id="rId2" Type="http://schemas.openxmlformats.org/officeDocument/2006/relationships/image" Target="../media/image22.emf"/><Relationship Id="rId1" Type="http://schemas.openxmlformats.org/officeDocument/2006/relationships/oleObject" Target="../embeddings/oleObject8.bin"/></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image" Target="../media/image23.jpeg"/></Relationships>
</file>

<file path=ppt/slides/_rels/slide12.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microsoft.com/office/2007/relationships/diagramDrawing" Target="../diagrams/drawing2.xml"/><Relationship Id="rId7" Type="http://schemas.openxmlformats.org/officeDocument/2006/relationships/diagramColors" Target="../diagrams/colors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 Id="rId3" Type="http://schemas.openxmlformats.org/officeDocument/2006/relationships/image" Target="../media/image4.png"/><Relationship Id="rId2" Type="http://schemas.openxmlformats.org/officeDocument/2006/relationships/image" Target="../media/image4.tiff"/><Relationship Id="rId10" Type="http://schemas.openxmlformats.org/officeDocument/2006/relationships/notesSlide" Target="../notesSlides/notesSlide10.xml"/><Relationship Id="rId1" Type="http://schemas.openxmlformats.org/officeDocument/2006/relationships/image" Target="../media/image3.tiff"/></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image" Target="../media/image24.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image" Target="../media/image25.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26.png"/></Relationships>
</file>

<file path=ppt/slides/_rels/slide16.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27.png"/><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image" Target="../media/image4.png"/></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2.xml"/><Relationship Id="rId2" Type="http://schemas.openxmlformats.org/officeDocument/2006/relationships/image" Target="../media/image28.png"/><Relationship Id="rId1" Type="http://schemas.openxmlformats.org/officeDocument/2006/relationships/image" Target="../media/image4.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image" Target="../media/image24.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image" Target="../media/image2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21.xml.rels><?xml version="1.0" encoding="UTF-8" standalone="yes"?>
<Relationships xmlns="http://schemas.openxmlformats.org/package/2006/relationships"><Relationship Id="rId9" Type="http://schemas.openxmlformats.org/officeDocument/2006/relationships/diagramQuickStyle" Target="../diagrams/quickStyle4.xml"/><Relationship Id="rId8" Type="http://schemas.openxmlformats.org/officeDocument/2006/relationships/diagramLayout" Target="../diagrams/layout4.xml"/><Relationship Id="rId7" Type="http://schemas.openxmlformats.org/officeDocument/2006/relationships/diagramData" Target="../diagrams/data4.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 Id="rId3" Type="http://schemas.openxmlformats.org/officeDocument/2006/relationships/diagramLayout" Target="../diagrams/layout3.xml"/><Relationship Id="rId23" Type="http://schemas.openxmlformats.org/officeDocument/2006/relationships/notesSlide" Target="../notesSlides/notesSlide17.xml"/><Relationship Id="rId22" Type="http://schemas.openxmlformats.org/officeDocument/2006/relationships/slideLayout" Target="../slideLayouts/slideLayout2.xml"/><Relationship Id="rId21" Type="http://schemas.microsoft.com/office/2007/relationships/diagramDrawing" Target="../diagrams/drawing6.xml"/><Relationship Id="rId20" Type="http://schemas.openxmlformats.org/officeDocument/2006/relationships/diagramColors" Target="../diagrams/colors6.xml"/><Relationship Id="rId2" Type="http://schemas.openxmlformats.org/officeDocument/2006/relationships/diagramData" Target="../diagrams/data3.xml"/><Relationship Id="rId19" Type="http://schemas.openxmlformats.org/officeDocument/2006/relationships/diagramQuickStyle" Target="../diagrams/quickStyle6.xml"/><Relationship Id="rId18" Type="http://schemas.openxmlformats.org/officeDocument/2006/relationships/diagramLayout" Target="../diagrams/layout6.xml"/><Relationship Id="rId17" Type="http://schemas.openxmlformats.org/officeDocument/2006/relationships/diagramData" Target="../diagrams/data6.xml"/><Relationship Id="rId16" Type="http://schemas.microsoft.com/office/2007/relationships/diagramDrawing" Target="../diagrams/drawing5.xml"/><Relationship Id="rId15" Type="http://schemas.openxmlformats.org/officeDocument/2006/relationships/diagramColors" Target="../diagrams/colors5.xml"/><Relationship Id="rId14" Type="http://schemas.openxmlformats.org/officeDocument/2006/relationships/diagramQuickStyle" Target="../diagrams/quickStyle5.xml"/><Relationship Id="rId13" Type="http://schemas.openxmlformats.org/officeDocument/2006/relationships/diagramLayout" Target="../diagrams/layout5.xml"/><Relationship Id="rId12" Type="http://schemas.openxmlformats.org/officeDocument/2006/relationships/diagramData" Target="../diagrams/data5.xml"/><Relationship Id="rId11" Type="http://schemas.microsoft.com/office/2007/relationships/diagramDrawing" Target="../diagrams/drawing4.xml"/><Relationship Id="rId10" Type="http://schemas.openxmlformats.org/officeDocument/2006/relationships/diagramColors" Target="../diagrams/colors4.xml"/><Relationship Id="rId1" Type="http://schemas.openxmlformats.org/officeDocument/2006/relationships/image" Target="../media/image4.png"/></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tiff"/><Relationship Id="rId1" Type="http://schemas.openxmlformats.org/officeDocument/2006/relationships/image" Target="../media/image29.png"/></Relationships>
</file>

<file path=ppt/slides/_rels/slide2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image" Target="../media/image4.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image" Target="../media/image5.tiff"/></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image" Target="../media/image31.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1.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1.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1.png"/></Relationships>
</file>

<file path=ppt/slides/_rels/slide3.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2.xml"/><Relationship Id="rId3" Type="http://schemas.openxmlformats.org/officeDocument/2006/relationships/image" Target="../media/image2.tiff"/><Relationship Id="rId2" Type="http://schemas.openxmlformats.org/officeDocument/2006/relationships/image" Target="../media/image1.tiff"/><Relationship Id="rId1" Type="http://schemas.openxmlformats.org/officeDocument/2006/relationships/image" Target="../media/image3.jpeg"/></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image" Target="../media/image31.png"/></Relationships>
</file>

<file path=ppt/slides/_rels/slide31.xml.rels><?xml version="1.0" encoding="UTF-8" standalone="yes"?>
<Relationships xmlns="http://schemas.openxmlformats.org/package/2006/relationships"><Relationship Id="rId5" Type="http://schemas.openxmlformats.org/officeDocument/2006/relationships/notesSlide" Target="../notesSlides/notesSlide22.xml"/><Relationship Id="rId4" Type="http://schemas.openxmlformats.org/officeDocument/2006/relationships/slideLayout" Target="../slideLayouts/slideLayout2.xml"/><Relationship Id="rId3" Type="http://schemas.openxmlformats.org/officeDocument/2006/relationships/image" Target="../media/image5.png"/><Relationship Id="rId2" Type="http://schemas.openxmlformats.org/officeDocument/2006/relationships/image" Target="../media/image31.png"/><Relationship Id="rId1" Type="http://schemas.openxmlformats.org/officeDocument/2006/relationships/image" Target="../media/image4.pn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9.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image" Target="../media/image29.png"/></Relationships>
</file>

<file path=ppt/slides/_rels/slide34.xml.rels><?xml version="1.0" encoding="UTF-8" standalone="yes"?>
<Relationships xmlns="http://schemas.openxmlformats.org/package/2006/relationships"><Relationship Id="rId5" Type="http://schemas.openxmlformats.org/officeDocument/2006/relationships/notesSlide" Target="../notesSlides/notesSlide24.xml"/><Relationship Id="rId4" Type="http://schemas.openxmlformats.org/officeDocument/2006/relationships/slideLayout" Target="../slideLayouts/slideLayout2.xml"/><Relationship Id="rId3" Type="http://schemas.openxmlformats.org/officeDocument/2006/relationships/image" Target="../media/image30.png"/><Relationship Id="rId2" Type="http://schemas.openxmlformats.org/officeDocument/2006/relationships/image" Target="../media/image32.png"/><Relationship Id="rId1" Type="http://schemas.openxmlformats.org/officeDocument/2006/relationships/image" Target="../media/image2.tiff"/></Relationships>
</file>

<file path=ppt/slides/_rels/slide3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tiff"/><Relationship Id="rId2" Type="http://schemas.openxmlformats.org/officeDocument/2006/relationships/image" Target="../media/image6.tiff"/><Relationship Id="rId1" Type="http://schemas.openxmlformats.org/officeDocument/2006/relationships/image" Target="../media/image32.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9" Type="http://schemas.openxmlformats.org/officeDocument/2006/relationships/notesSlide" Target="../notesSlides/notesSlide4.xml"/><Relationship Id="rId8" Type="http://schemas.openxmlformats.org/officeDocument/2006/relationships/slideLayout" Target="../slideLayouts/slideLayout2.xml"/><Relationship Id="rId7" Type="http://schemas.microsoft.com/office/2007/relationships/diagramDrawing" Target="../diagrams/drawing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3" Type="http://schemas.openxmlformats.org/officeDocument/2006/relationships/diagramData" Target="../diagrams/data1.xml"/><Relationship Id="rId2" Type="http://schemas.openxmlformats.org/officeDocument/2006/relationships/image" Target="../media/image5.png"/><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9" Type="http://schemas.openxmlformats.org/officeDocument/2006/relationships/oleObject" Target="../embeddings/oleObject5.bin"/><Relationship Id="rId8" Type="http://schemas.openxmlformats.org/officeDocument/2006/relationships/image" Target="../media/image9.emf"/><Relationship Id="rId7" Type="http://schemas.openxmlformats.org/officeDocument/2006/relationships/oleObject" Target="../embeddings/oleObject4.bin"/><Relationship Id="rId6" Type="http://schemas.openxmlformats.org/officeDocument/2006/relationships/image" Target="../media/image8.emf"/><Relationship Id="rId5" Type="http://schemas.openxmlformats.org/officeDocument/2006/relationships/oleObject" Target="../embeddings/oleObject3.bin"/><Relationship Id="rId4" Type="http://schemas.openxmlformats.org/officeDocument/2006/relationships/image" Target="../media/image7.emf"/><Relationship Id="rId3" Type="http://schemas.openxmlformats.org/officeDocument/2006/relationships/oleObject" Target="../embeddings/oleObject2.bin"/><Relationship Id="rId2" Type="http://schemas.openxmlformats.org/officeDocument/2006/relationships/image" Target="../media/image6.emf"/><Relationship Id="rId14" Type="http://schemas.openxmlformats.org/officeDocument/2006/relationships/notesSlide" Target="../notesSlides/notesSlide5.xml"/><Relationship Id="rId13" Type="http://schemas.openxmlformats.org/officeDocument/2006/relationships/vmlDrawing" Target="../drawings/vmlDrawing1.vml"/><Relationship Id="rId12" Type="http://schemas.openxmlformats.org/officeDocument/2006/relationships/slideLayout" Target="../slideLayouts/slideLayout2.xml"/><Relationship Id="rId11" Type="http://schemas.openxmlformats.org/officeDocument/2006/relationships/oleObject" Target="../embeddings/oleObject6.bin"/><Relationship Id="rId10" Type="http://schemas.openxmlformats.org/officeDocument/2006/relationships/image" Target="../media/image10.emf"/><Relationship Id="rId1" Type="http://schemas.openxmlformats.org/officeDocument/2006/relationships/oleObject" Target="../embeddings/oleObject1.bin"/></Relationships>
</file>

<file path=ppt/slides/_rels/slide7.xml.rels><?xml version="1.0" encoding="UTF-8" standalone="yes"?>
<Relationships xmlns="http://schemas.openxmlformats.org/package/2006/relationships"><Relationship Id="rId8" Type="http://schemas.openxmlformats.org/officeDocument/2006/relationships/notesSlide" Target="../notesSlides/notesSlide6.xml"/><Relationship Id="rId7" Type="http://schemas.openxmlformats.org/officeDocument/2006/relationships/vmlDrawing" Target="../drawings/vmlDrawing2.vml"/><Relationship Id="rId6"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oleObject" Target="../embeddings/oleObject7.bin"/></Relationships>
</file>

<file path=ppt/slides/_rels/slide8.xml.rels><?xml version="1.0" encoding="UTF-8" standalone="yes"?>
<Relationships xmlns="http://schemas.openxmlformats.org/package/2006/relationships"><Relationship Id="rId5" Type="http://schemas.openxmlformats.org/officeDocument/2006/relationships/slideLayout" Target="../slideLayouts/slideLayout12.xml"/><Relationship Id="rId4" Type="http://schemas.openxmlformats.org/officeDocument/2006/relationships/image" Target="../media/image18.png"/><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image" Target="../media/image15.jpeg"/></Relationships>
</file>

<file path=ppt/slides/_rels/slide9.xml.rels><?xml version="1.0" encoding="UTF-8" standalone="yes"?>
<Relationships xmlns="http://schemas.openxmlformats.org/package/2006/relationships"><Relationship Id="rId6" Type="http://schemas.openxmlformats.org/officeDocument/2006/relationships/notesSlide" Target="../notesSlides/notesSlide7.xml"/><Relationship Id="rId5" Type="http://schemas.openxmlformats.org/officeDocument/2006/relationships/slideLayout" Target="../slideLayouts/slideLayout2.xml"/><Relationship Id="rId4" Type="http://schemas.openxmlformats.org/officeDocument/2006/relationships/image" Target="../media/image21.png"/><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a:xfrm>
            <a:off x="751114" y="1867988"/>
            <a:ext cx="6606968" cy="1197837"/>
          </a:xfrm>
        </p:spPr>
        <p:txBody>
          <a:bodyPr/>
          <a:lstStyle/>
          <a:p>
            <a:r>
              <a:rPr lang="zh-CN" altLang="en-US" smtClean="0"/>
              <a:t>第一讲</a:t>
            </a:r>
            <a:endParaRPr lang="zh-CN" altLang="en-US"/>
          </a:p>
        </p:txBody>
      </p:sp>
      <p:sp>
        <p:nvSpPr>
          <p:cNvPr id="5" name="副标题 4"/>
          <p:cNvSpPr>
            <a:spLocks noGrp="1"/>
          </p:cNvSpPr>
          <p:nvPr>
            <p:ph type="subTitle" idx="1"/>
          </p:nvPr>
        </p:nvSpPr>
        <p:spPr/>
        <p:txBody>
          <a:bodyPr/>
          <a:lstStyle/>
          <a:p>
            <a:r>
              <a:rPr lang="en-US" altLang="zh-CN" smtClean="0"/>
              <a:t>Java</a:t>
            </a:r>
            <a:r>
              <a:rPr lang="zh-CN" altLang="en-US" smtClean="0"/>
              <a:t>简介和编程环境</a:t>
            </a:r>
            <a:endParaRPr lang="zh-CN" alt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6282" name="Rectangle 10"/>
          <p:cNvSpPr>
            <a:spLocks noGrp="1" noChangeArrowheads="1"/>
          </p:cNvSpPr>
          <p:nvPr>
            <p:ph type="title"/>
          </p:nvPr>
        </p:nvSpPr>
        <p:spPr bwMode="auto">
          <a:xfrm>
            <a:off x="735013" y="214290"/>
            <a:ext cx="8229600" cy="900112"/>
          </a:xfrm>
          <a:noFill/>
          <a:ln algn="ctr">
            <a:miter lim="800000"/>
          </a:ln>
        </p:spPr>
        <p:txBody>
          <a:bodyPr vert="horz" wrap="square" lIns="91440" tIns="45720" rIns="91440" bIns="45720" numCol="1" anchor="t" anchorCtr="0" compatLnSpc="1"/>
          <a:lstStyle/>
          <a:p>
            <a:r>
              <a:rPr lang="en-US" altLang="en-US" b="1" dirty="0"/>
              <a:t>Java</a:t>
            </a:r>
            <a:r>
              <a:rPr lang="zh-CN" altLang="en-US" b="1" dirty="0"/>
              <a:t>技术平台简介</a:t>
            </a:r>
            <a:endParaRPr lang="zh-CN" altLang="en-US" b="1" dirty="0"/>
          </a:p>
        </p:txBody>
      </p:sp>
      <p:sp>
        <p:nvSpPr>
          <p:cNvPr id="566275" name="Rectangle 3"/>
          <p:cNvSpPr>
            <a:spLocks noGrp="1" noChangeArrowheads="1"/>
          </p:cNvSpPr>
          <p:nvPr>
            <p:ph idx="1"/>
          </p:nvPr>
        </p:nvSpPr>
        <p:spPr>
          <a:xfrm>
            <a:off x="784254" y="857233"/>
            <a:ext cx="8002588" cy="5500726"/>
          </a:xfrm>
        </p:spPr>
        <p:txBody>
          <a:bodyPr/>
          <a:lstStyle/>
          <a:p>
            <a:r>
              <a:rPr lang="en-US" altLang="zh-CN" dirty="0" smtClean="0"/>
              <a:t>Java SE</a:t>
            </a:r>
            <a:r>
              <a:rPr lang="zh-CN" altLang="en-US" dirty="0" smtClean="0"/>
              <a:t>：标准版</a:t>
            </a:r>
            <a:endParaRPr lang="en-US" altLang="zh-CN" dirty="0" smtClean="0"/>
          </a:p>
          <a:p>
            <a:pPr lvl="1"/>
            <a:r>
              <a:rPr lang="en-US" kern="1200" dirty="0" smtClean="0">
                <a:latin typeface="Times New Roman" panose="02020603050405020304" pitchFamily="18" charset="0"/>
                <a:ea typeface="宋体" panose="02010600030101010101" pitchFamily="2" charset="-122"/>
              </a:rPr>
              <a:t>Java</a:t>
            </a:r>
            <a:r>
              <a:rPr lang="zh-CN" altLang="en-US" kern="1200" dirty="0" smtClean="0">
                <a:latin typeface="Times New Roman" panose="02020603050405020304" pitchFamily="18" charset="0"/>
                <a:ea typeface="宋体" panose="02010600030101010101" pitchFamily="2" charset="-122"/>
              </a:rPr>
              <a:t>技术的基础和核心</a:t>
            </a:r>
            <a:endParaRPr lang="en-US" altLang="zh-CN" kern="1200" dirty="0" smtClean="0">
              <a:latin typeface="Times New Roman" panose="02020603050405020304" pitchFamily="18" charset="0"/>
              <a:ea typeface="宋体" panose="02010600030101010101" pitchFamily="2" charset="-122"/>
            </a:endParaRPr>
          </a:p>
          <a:p>
            <a:pPr lvl="1"/>
            <a:r>
              <a:rPr lang="zh-CN" altLang="en-US" kern="1200" dirty="0" smtClean="0">
                <a:latin typeface="Times New Roman" panose="02020603050405020304" pitchFamily="18" charset="0"/>
                <a:ea typeface="宋体" panose="02010600030101010101" pitchFamily="2" charset="-122"/>
              </a:rPr>
              <a:t>主要用于开发桌面应用程序</a:t>
            </a:r>
            <a:endParaRPr lang="en-US" altLang="zh-CN" kern="1200" dirty="0" smtClean="0">
              <a:latin typeface="Times New Roman" panose="02020603050405020304" pitchFamily="18" charset="0"/>
              <a:ea typeface="宋体" panose="02010600030101010101" pitchFamily="2" charset="-122"/>
            </a:endParaRPr>
          </a:p>
          <a:p>
            <a:r>
              <a:rPr lang="en-US" altLang="zh-CN" dirty="0" smtClean="0"/>
              <a:t>Java EE</a:t>
            </a:r>
            <a:r>
              <a:rPr lang="zh-CN" altLang="en-US" dirty="0" smtClean="0"/>
              <a:t>：企业版</a:t>
            </a:r>
            <a:endParaRPr lang="en-US" altLang="zh-CN" dirty="0" smtClean="0"/>
          </a:p>
          <a:p>
            <a:pPr lvl="1"/>
            <a:r>
              <a:rPr lang="zh-CN" altLang="en-US" kern="1200" dirty="0" smtClean="0">
                <a:latin typeface="Times New Roman" panose="02020603050405020304" pitchFamily="18" charset="0"/>
                <a:ea typeface="宋体" panose="02010600030101010101" pitchFamily="2" charset="-122"/>
              </a:rPr>
              <a:t>提供了企业级应用开发的完整解决方案</a:t>
            </a:r>
            <a:endParaRPr lang="en-US" altLang="zh-CN" dirty="0" smtClean="0"/>
          </a:p>
          <a:p>
            <a:pPr lvl="1"/>
            <a:r>
              <a:rPr lang="zh-CN" altLang="en-US" kern="1200" dirty="0" smtClean="0">
                <a:latin typeface="Times New Roman" panose="02020603050405020304" pitchFamily="18" charset="0"/>
                <a:ea typeface="宋体" panose="02010600030101010101" pitchFamily="2" charset="-122"/>
              </a:rPr>
              <a:t>很多的网站都是采用</a:t>
            </a:r>
            <a:r>
              <a:rPr lang="en-US" kern="1200" dirty="0" smtClean="0">
                <a:latin typeface="Times New Roman" panose="02020603050405020304" pitchFamily="18" charset="0"/>
                <a:ea typeface="宋体" panose="02010600030101010101" pitchFamily="2" charset="-122"/>
              </a:rPr>
              <a:t>Java EE</a:t>
            </a:r>
            <a:r>
              <a:rPr lang="zh-CN" altLang="en-US" kern="1200" dirty="0" smtClean="0">
                <a:latin typeface="Times New Roman" panose="02020603050405020304" pitchFamily="18" charset="0"/>
                <a:ea typeface="宋体" panose="02010600030101010101" pitchFamily="2" charset="-122"/>
              </a:rPr>
              <a:t>技术开发</a:t>
            </a:r>
            <a:endParaRPr lang="en-US" altLang="zh-CN" kern="1200" dirty="0" smtClean="0">
              <a:latin typeface="Times New Roman" panose="02020603050405020304" pitchFamily="18" charset="0"/>
              <a:ea typeface="宋体" panose="02010600030101010101" pitchFamily="2" charset="-122"/>
            </a:endParaRPr>
          </a:p>
          <a:p>
            <a:pPr lvl="1"/>
            <a:endParaRPr lang="en-US" altLang="zh-CN" dirty="0" smtClean="0"/>
          </a:p>
          <a:p>
            <a:pPr>
              <a:lnSpc>
                <a:spcPct val="80000"/>
              </a:lnSpc>
              <a:buFont typeface="Wingdings" panose="05000000000000000000" pitchFamily="2" charset="2"/>
              <a:buNone/>
            </a:pPr>
            <a:endParaRPr lang="en-US" altLang="zh-CN" dirty="0"/>
          </a:p>
          <a:p>
            <a:pPr>
              <a:buFont typeface="Wingdings" panose="05000000000000000000" pitchFamily="2" charset="2"/>
              <a:buNone/>
            </a:pPr>
            <a:endParaRPr lang="zh-CN" altLang="en-US" dirty="0"/>
          </a:p>
        </p:txBody>
      </p:sp>
      <p:sp>
        <p:nvSpPr>
          <p:cNvPr id="117762"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graphicFrame>
        <p:nvGraphicFramePr>
          <p:cNvPr id="117761" name="Object 1"/>
          <p:cNvGraphicFramePr>
            <a:graphicFrameLocks noChangeAspect="1"/>
          </p:cNvGraphicFramePr>
          <p:nvPr/>
        </p:nvGraphicFramePr>
        <p:xfrm>
          <a:off x="3357554" y="4199594"/>
          <a:ext cx="2143140" cy="2416733"/>
        </p:xfrm>
        <a:graphic>
          <a:graphicData uri="http://schemas.openxmlformats.org/presentationml/2006/ole">
            <mc:AlternateContent xmlns:mc="http://schemas.openxmlformats.org/markup-compatibility/2006">
              <mc:Choice xmlns:v="urn:schemas-microsoft-com:vml" Requires="v">
                <p:oleObj spid="_x0000_s3073" name="Picture" r:id="rId1" imgW="1343660" imgH="1518285" progId="Word.Picture.8">
                  <p:embed/>
                </p:oleObj>
              </mc:Choice>
              <mc:Fallback>
                <p:oleObj name="Picture" r:id="rId1" imgW="1343660" imgH="1518285" progId="Word.Picture.8">
                  <p:embed/>
                  <p:pic>
                    <p:nvPicPr>
                      <p:cNvPr id="0" name="图片 3072"/>
                      <p:cNvPicPr>
                        <a:picLocks noChangeAspect="1"/>
                      </p:cNvPicPr>
                      <p:nvPr/>
                    </p:nvPicPr>
                    <p:blipFill>
                      <a:blip r:embed="rId2"/>
                      <a:stretch>
                        <a:fillRect/>
                      </a:stretch>
                    </p:blipFill>
                    <p:spPr>
                      <a:xfrm>
                        <a:off x="3357554" y="4199594"/>
                        <a:ext cx="2143140" cy="2416733"/>
                      </a:xfrm>
                      <a:prstGeom prst="rect">
                        <a:avLst/>
                      </a:prstGeom>
                      <a:noFill/>
                      <a:ln w="9525">
                        <a:noFill/>
                      </a:ln>
                    </p:spPr>
                  </p:pic>
                </p:oleObj>
              </mc:Fallback>
            </mc:AlternateContent>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7307" name="Rectangle 11"/>
          <p:cNvSpPr>
            <a:spLocks noGrp="1" noChangeArrowheads="1"/>
          </p:cNvSpPr>
          <p:nvPr>
            <p:ph type="title"/>
          </p:nvPr>
        </p:nvSpPr>
        <p:spPr bwMode="auto">
          <a:xfrm>
            <a:off x="735013" y="214290"/>
            <a:ext cx="8229600" cy="900112"/>
          </a:xfrm>
          <a:noFill/>
          <a:ln algn="ctr">
            <a:miter lim="800000"/>
          </a:ln>
        </p:spPr>
        <p:txBody>
          <a:bodyPr vert="horz" wrap="square" lIns="91440" tIns="45720" rIns="91440" bIns="45720" numCol="1" anchor="t" anchorCtr="0" compatLnSpc="1"/>
          <a:lstStyle/>
          <a:p>
            <a:r>
              <a:rPr lang="zh-CN" altLang="en-US" b="1" dirty="0"/>
              <a:t>开发</a:t>
            </a:r>
            <a:r>
              <a:rPr lang="en-US" altLang="zh-CN" b="1" dirty="0"/>
              <a:t>Java</a:t>
            </a:r>
            <a:r>
              <a:rPr lang="zh-CN" altLang="en-US" b="1" dirty="0"/>
              <a:t>程序</a:t>
            </a:r>
            <a:endParaRPr lang="zh-CN" altLang="en-US" b="1" dirty="0"/>
          </a:p>
        </p:txBody>
      </p:sp>
      <p:sp>
        <p:nvSpPr>
          <p:cNvPr id="567299" name="Rectangle 3"/>
          <p:cNvSpPr>
            <a:spLocks noGrp="1" noChangeArrowheads="1"/>
          </p:cNvSpPr>
          <p:nvPr>
            <p:ph idx="1"/>
          </p:nvPr>
        </p:nvSpPr>
        <p:spPr>
          <a:noFill/>
        </p:spPr>
        <p:txBody>
          <a:bodyPr/>
          <a:lstStyle/>
          <a:p>
            <a:pPr marL="533400" indent="-533400"/>
            <a:r>
              <a:rPr lang="zh-CN" altLang="en-US" dirty="0" smtClean="0"/>
              <a:t>三步走</a:t>
            </a:r>
            <a:endParaRPr lang="zh-CN" altLang="en-US" dirty="0"/>
          </a:p>
          <a:p>
            <a:pPr marL="533400" indent="-533400"/>
            <a:endParaRPr lang="zh-CN" altLang="en-US" dirty="0"/>
          </a:p>
        </p:txBody>
      </p:sp>
      <p:pic>
        <p:nvPicPr>
          <p:cNvPr id="567300" name="Picture 4" descr="程序开发过程"/>
          <p:cNvPicPr>
            <a:picLocks noChangeAspect="1" noChangeArrowheads="1"/>
          </p:cNvPicPr>
          <p:nvPr/>
        </p:nvPicPr>
        <p:blipFill>
          <a:blip r:embed="rId1"/>
          <a:srcRect/>
          <a:stretch>
            <a:fillRect/>
          </a:stretch>
        </p:blipFill>
        <p:spPr bwMode="auto">
          <a:xfrm>
            <a:off x="119063" y="3721100"/>
            <a:ext cx="8905875" cy="1724025"/>
          </a:xfrm>
          <a:prstGeom prst="rect">
            <a:avLst/>
          </a:prstGeom>
          <a:noFill/>
        </p:spPr>
      </p:pic>
      <p:sp>
        <p:nvSpPr>
          <p:cNvPr id="567301" name="AutoShape 5"/>
          <p:cNvSpPr>
            <a:spLocks noChangeArrowheads="1"/>
          </p:cNvSpPr>
          <p:nvPr/>
        </p:nvSpPr>
        <p:spPr bwMode="gray">
          <a:xfrm>
            <a:off x="661988" y="2205038"/>
            <a:ext cx="2160000" cy="648000"/>
          </a:xfrm>
          <a:prstGeom prst="roundRect">
            <a:avLst>
              <a:gd name="adj" fmla="val 0"/>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ctr" anchorCtr="0"/>
          <a:lstStyle/>
          <a:p>
            <a:pPr marL="0" lvl="1" indent="-285750" algn="l" eaLnBrk="0" hangingPunct="0">
              <a:spcBef>
                <a:spcPct val="20000"/>
              </a:spcBef>
              <a:buClr>
                <a:srgbClr val="233DA9"/>
              </a:buClr>
              <a:buSzPct val="80000"/>
              <a:defRPr/>
            </a:pPr>
            <a:r>
              <a:rPr lang="en-US" altLang="zh-CN" b="1" kern="0" dirty="0" smtClean="0">
                <a:solidFill>
                  <a:schemeClr val="bg1"/>
                </a:solidFill>
                <a:latin typeface="Arial" panose="020B0604020202020204"/>
                <a:ea typeface="黑体" panose="02010609060101010101" charset="-122"/>
              </a:rPr>
              <a:t>1</a:t>
            </a:r>
            <a:r>
              <a:rPr lang="zh-CN" altLang="en-US" b="1" kern="0" dirty="0" smtClean="0">
                <a:solidFill>
                  <a:schemeClr val="bg1"/>
                </a:solidFill>
                <a:latin typeface="Arial" panose="020B0604020202020204"/>
                <a:ea typeface="黑体" panose="02010609060101010101" charset="-122"/>
              </a:rPr>
              <a:t>、编写源程序</a:t>
            </a:r>
            <a:endParaRPr lang="zh-CN" altLang="en-US" b="1" kern="0" dirty="0" smtClean="0">
              <a:solidFill>
                <a:schemeClr val="bg1"/>
              </a:solidFill>
              <a:latin typeface="Arial" panose="020B0604020202020204"/>
              <a:ea typeface="黑体" panose="02010609060101010101" charset="-122"/>
            </a:endParaRPr>
          </a:p>
        </p:txBody>
      </p:sp>
      <p:sp>
        <p:nvSpPr>
          <p:cNvPr id="567302" name="AutoShape 6"/>
          <p:cNvSpPr>
            <a:spLocks noChangeArrowheads="1"/>
          </p:cNvSpPr>
          <p:nvPr/>
        </p:nvSpPr>
        <p:spPr bwMode="gray">
          <a:xfrm>
            <a:off x="3438531" y="2205038"/>
            <a:ext cx="2160000" cy="648000"/>
          </a:xfrm>
          <a:prstGeom prst="roundRect">
            <a:avLst>
              <a:gd name="adj" fmla="val 0"/>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ctr" anchorCtr="0"/>
          <a:lstStyle/>
          <a:p>
            <a:pPr marL="0" lvl="1" indent="-285750" algn="l" eaLnBrk="0" hangingPunct="0">
              <a:spcBef>
                <a:spcPct val="20000"/>
              </a:spcBef>
              <a:buClr>
                <a:srgbClr val="233DA9"/>
              </a:buClr>
              <a:buSzPct val="80000"/>
              <a:defRPr/>
            </a:pPr>
            <a:r>
              <a:rPr lang="en-US" altLang="zh-CN" b="1" kern="0" dirty="0" smtClean="0">
                <a:solidFill>
                  <a:schemeClr val="bg1"/>
                </a:solidFill>
                <a:latin typeface="Arial" panose="020B0604020202020204"/>
                <a:ea typeface="黑体" panose="02010609060101010101" charset="-122"/>
              </a:rPr>
              <a:t>2</a:t>
            </a:r>
            <a:r>
              <a:rPr lang="zh-CN" altLang="en-US" b="1" kern="0" dirty="0" smtClean="0">
                <a:solidFill>
                  <a:schemeClr val="bg1"/>
                </a:solidFill>
                <a:latin typeface="Arial" panose="020B0604020202020204"/>
                <a:ea typeface="黑体" panose="02010609060101010101" charset="-122"/>
              </a:rPr>
              <a:t>、编译源程序</a:t>
            </a:r>
            <a:endParaRPr lang="zh-CN" altLang="en-US" b="1" kern="0" dirty="0" smtClean="0">
              <a:solidFill>
                <a:schemeClr val="bg1"/>
              </a:solidFill>
              <a:latin typeface="Arial" panose="020B0604020202020204"/>
              <a:ea typeface="黑体" panose="02010609060101010101" charset="-122"/>
            </a:endParaRPr>
          </a:p>
        </p:txBody>
      </p:sp>
      <p:sp>
        <p:nvSpPr>
          <p:cNvPr id="567303" name="AutoShape 7"/>
          <p:cNvSpPr>
            <a:spLocks noChangeArrowheads="1"/>
          </p:cNvSpPr>
          <p:nvPr/>
        </p:nvSpPr>
        <p:spPr bwMode="gray">
          <a:xfrm>
            <a:off x="6215074" y="2205038"/>
            <a:ext cx="2160000" cy="648000"/>
          </a:xfrm>
          <a:prstGeom prst="roundRect">
            <a:avLst>
              <a:gd name="adj" fmla="val 0"/>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ctr" anchorCtr="0"/>
          <a:lstStyle/>
          <a:p>
            <a:pPr marL="0" lvl="1" indent="-285750" algn="l" eaLnBrk="0" hangingPunct="0">
              <a:spcBef>
                <a:spcPct val="20000"/>
              </a:spcBef>
              <a:buClr>
                <a:srgbClr val="233DA9"/>
              </a:buClr>
              <a:buSzPct val="80000"/>
              <a:defRPr/>
            </a:pPr>
            <a:r>
              <a:rPr lang="en-US" altLang="zh-CN" b="1" kern="0" dirty="0" smtClean="0">
                <a:solidFill>
                  <a:schemeClr val="bg1"/>
                </a:solidFill>
                <a:latin typeface="Arial" panose="020B0604020202020204"/>
                <a:ea typeface="黑体" panose="02010609060101010101" charset="-122"/>
              </a:rPr>
              <a:t>3</a:t>
            </a:r>
            <a:r>
              <a:rPr lang="zh-CN" altLang="en-US" b="1" kern="0" dirty="0" smtClean="0">
                <a:solidFill>
                  <a:schemeClr val="bg1"/>
                </a:solidFill>
                <a:latin typeface="Arial" panose="020B0604020202020204"/>
                <a:ea typeface="黑体" panose="02010609060101010101" charset="-122"/>
              </a:rPr>
              <a:t>、运行</a:t>
            </a:r>
            <a:endParaRPr lang="zh-CN" altLang="en-US" b="1" kern="0" dirty="0" smtClean="0">
              <a:solidFill>
                <a:schemeClr val="bg1"/>
              </a:solidFill>
              <a:latin typeface="Arial" panose="020B0604020202020204"/>
              <a:ea typeface="黑体" panose="02010609060101010101" charset="-122"/>
            </a:endParaRPr>
          </a:p>
        </p:txBody>
      </p:sp>
      <p:cxnSp>
        <p:nvCxnSpPr>
          <p:cNvPr id="11" name="直接箭头连接符 10"/>
          <p:cNvCxnSpPr/>
          <p:nvPr/>
        </p:nvCxnSpPr>
        <p:spPr>
          <a:xfrm rot="16200000" flipH="1">
            <a:off x="1321571" y="3178966"/>
            <a:ext cx="642945" cy="3"/>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cxnSp>
        <p:nvCxnSpPr>
          <p:cNvPr id="12" name="直接箭头连接符 11"/>
          <p:cNvCxnSpPr>
            <a:stCxn id="567302" idx="2"/>
          </p:cNvCxnSpPr>
          <p:nvPr/>
        </p:nvCxnSpPr>
        <p:spPr>
          <a:xfrm rot="5400000">
            <a:off x="4185847" y="3167756"/>
            <a:ext cx="647402" cy="17967"/>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cxnSp>
        <p:nvCxnSpPr>
          <p:cNvPr id="13" name="直接箭头连接符 12"/>
          <p:cNvCxnSpPr>
            <a:stCxn id="567303" idx="2"/>
          </p:cNvCxnSpPr>
          <p:nvPr/>
        </p:nvCxnSpPr>
        <p:spPr>
          <a:xfrm rot="5400000">
            <a:off x="6967159" y="3172523"/>
            <a:ext cx="647400" cy="8430"/>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sp>
        <p:nvSpPr>
          <p:cNvPr id="14" name="矩形 13"/>
          <p:cNvSpPr/>
          <p:nvPr/>
        </p:nvSpPr>
        <p:spPr>
          <a:xfrm>
            <a:off x="2857488" y="5929330"/>
            <a:ext cx="3786214" cy="4286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t>演示案例一：控制台编写</a:t>
            </a:r>
            <a:r>
              <a:rPr lang="en-US" altLang="zh-CN" smtClean="0"/>
              <a:t>Java</a:t>
            </a:r>
            <a:r>
              <a:rPr lang="zh-CN" altLang="en-US" smtClean="0"/>
              <a:t>程序</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567299">
                                            <p:txEl>
                                              <p:pRg st="0" end="0"/>
                                            </p:txEl>
                                          </p:spTgt>
                                        </p:tgtEl>
                                        <p:attrNameLst>
                                          <p:attrName>style.visibility</p:attrName>
                                        </p:attrNameLst>
                                      </p:cBhvr>
                                      <p:to>
                                        <p:strVal val="visible"/>
                                      </p:to>
                                    </p:set>
                                    <p:animEffect transition="in" filter="wipe(left)">
                                      <p:cBhvr>
                                        <p:cTn id="7" dur="500"/>
                                        <p:tgtEl>
                                          <p:spTgt spid="567299">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567301"/>
                                        </p:tgtEl>
                                        <p:attrNameLst>
                                          <p:attrName>style.visibility</p:attrName>
                                        </p:attrNameLst>
                                      </p:cBhvr>
                                      <p:to>
                                        <p:strVal val="visible"/>
                                      </p:to>
                                    </p:set>
                                    <p:animEffect transition="in" filter="wipe(left)">
                                      <p:cBhvr>
                                        <p:cTn id="11" dur="500"/>
                                        <p:tgtEl>
                                          <p:spTgt spid="567301"/>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567302"/>
                                        </p:tgtEl>
                                        <p:attrNameLst>
                                          <p:attrName>style.visibility</p:attrName>
                                        </p:attrNameLst>
                                      </p:cBhvr>
                                      <p:to>
                                        <p:strVal val="visible"/>
                                      </p:to>
                                    </p:set>
                                    <p:animEffect transition="in" filter="wipe(left)">
                                      <p:cBhvr>
                                        <p:cTn id="15" dur="500"/>
                                        <p:tgtEl>
                                          <p:spTgt spid="567302"/>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567303"/>
                                        </p:tgtEl>
                                        <p:attrNameLst>
                                          <p:attrName>style.visibility</p:attrName>
                                        </p:attrNameLst>
                                      </p:cBhvr>
                                      <p:to>
                                        <p:strVal val="visible"/>
                                      </p:to>
                                    </p:set>
                                    <p:animEffect transition="in" filter="wipe(left)">
                                      <p:cBhvr>
                                        <p:cTn id="19" dur="500"/>
                                        <p:tgtEl>
                                          <p:spTgt spid="567303"/>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1" fill="hold" nodeType="click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wipe(up)">
                                      <p:cBhvr>
                                        <p:cTn id="24" dur="500"/>
                                        <p:tgtEl>
                                          <p:spTgt spid="11"/>
                                        </p:tgtEl>
                                      </p:cBhvr>
                                    </p:animEffect>
                                  </p:childTnLst>
                                </p:cTn>
                              </p:par>
                              <p:par>
                                <p:cTn id="25" presetID="22" presetClass="entr" presetSubtype="1" fill="hold" nodeType="with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wipe(up)">
                                      <p:cBhvr>
                                        <p:cTn id="27" dur="500"/>
                                        <p:tgtEl>
                                          <p:spTgt spid="12"/>
                                        </p:tgtEl>
                                      </p:cBhvr>
                                    </p:animEffect>
                                  </p:childTnLst>
                                </p:cTn>
                              </p:par>
                              <p:par>
                                <p:cTn id="28" presetID="22" presetClass="entr" presetSubtype="1" fill="hold" nodeType="with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wipe(up)">
                                      <p:cBhvr>
                                        <p:cTn id="30" dur="500"/>
                                        <p:tgtEl>
                                          <p:spTgt spid="13"/>
                                        </p:tgtEl>
                                      </p:cBhvr>
                                    </p:animEffect>
                                  </p:childTnLst>
                                </p:cTn>
                              </p:par>
                            </p:childTnLst>
                          </p:cTn>
                        </p:par>
                        <p:par>
                          <p:cTn id="31" fill="hold">
                            <p:stCondLst>
                              <p:cond delay="500"/>
                            </p:stCondLst>
                            <p:childTnLst>
                              <p:par>
                                <p:cTn id="32" presetID="22" presetClass="entr" presetSubtype="8" fill="hold" nodeType="afterEffect">
                                  <p:stCondLst>
                                    <p:cond delay="0"/>
                                  </p:stCondLst>
                                  <p:childTnLst>
                                    <p:set>
                                      <p:cBhvr>
                                        <p:cTn id="33" dur="1" fill="hold">
                                          <p:stCondLst>
                                            <p:cond delay="0"/>
                                          </p:stCondLst>
                                        </p:cTn>
                                        <p:tgtEl>
                                          <p:spTgt spid="567300"/>
                                        </p:tgtEl>
                                        <p:attrNameLst>
                                          <p:attrName>style.visibility</p:attrName>
                                        </p:attrNameLst>
                                      </p:cBhvr>
                                      <p:to>
                                        <p:strVal val="visible"/>
                                      </p:to>
                                    </p:set>
                                    <p:animEffect transition="in" filter="wipe(left)">
                                      <p:cBhvr>
                                        <p:cTn id="34" dur="500"/>
                                        <p:tgtEl>
                                          <p:spTgt spid="5673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7301" grpId="0" animBg="1"/>
      <p:bldP spid="567302" grpId="0" animBg="1"/>
      <p:bldP spid="56730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4"/>
          <p:cNvSpPr>
            <a:spLocks noChangeArrowheads="1"/>
          </p:cNvSpPr>
          <p:nvPr/>
        </p:nvSpPr>
        <p:spPr bwMode="auto">
          <a:xfrm>
            <a:off x="909665" y="4179380"/>
            <a:ext cx="7591425" cy="1892826"/>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a:lstStyle/>
          <a:p>
            <a:pPr lvl="1" algn="l" defTabSz="381000">
              <a:lnSpc>
                <a:spcPct val="130000"/>
              </a:lnSpc>
              <a:buClr>
                <a:schemeClr val="folHlink"/>
              </a:buClr>
              <a:buSzPct val="60000"/>
              <a:buFont typeface="Wingdings" panose="05000000000000000000" pitchFamily="2" charset="2"/>
              <a:buNone/>
              <a:defRPr/>
            </a:pPr>
            <a:r>
              <a:rPr lang="en-US" altLang="zh-CN" b="1" dirty="0">
                <a:solidFill>
                  <a:schemeClr val="accent5">
                    <a:lumMod val="10000"/>
                  </a:schemeClr>
                </a:solidFill>
                <a:latin typeface="+mn-lt"/>
              </a:rPr>
              <a:t>public class </a:t>
            </a:r>
            <a:r>
              <a:rPr lang="en-US" altLang="zh-CN" b="1" dirty="0" err="1" smtClean="0">
                <a:solidFill>
                  <a:schemeClr val="accent5">
                    <a:lumMod val="10000"/>
                  </a:schemeClr>
                </a:solidFill>
                <a:latin typeface="+mn-lt"/>
              </a:rPr>
              <a:t>HelloWorld</a:t>
            </a:r>
            <a:r>
              <a:rPr lang="en-US" altLang="zh-CN" b="1" dirty="0" smtClean="0">
                <a:solidFill>
                  <a:schemeClr val="accent5">
                    <a:lumMod val="10000"/>
                  </a:schemeClr>
                </a:solidFill>
                <a:latin typeface="+mn-lt"/>
              </a:rPr>
              <a:t> {</a:t>
            </a:r>
            <a:endParaRPr lang="en-US" altLang="zh-CN" b="1" dirty="0">
              <a:solidFill>
                <a:schemeClr val="accent5">
                  <a:lumMod val="10000"/>
                </a:schemeClr>
              </a:solidFill>
              <a:latin typeface="+mn-lt"/>
            </a:endParaRPr>
          </a:p>
          <a:p>
            <a:pPr lvl="1" algn="l" defTabSz="381000">
              <a:lnSpc>
                <a:spcPct val="130000"/>
              </a:lnSpc>
              <a:buClr>
                <a:schemeClr val="folHlink"/>
              </a:buClr>
              <a:buSzPct val="60000"/>
              <a:buFont typeface="Wingdings" panose="05000000000000000000" pitchFamily="2" charset="2"/>
              <a:buNone/>
              <a:defRPr/>
            </a:pPr>
            <a:r>
              <a:rPr lang="en-US" altLang="zh-CN" b="1" dirty="0">
                <a:solidFill>
                  <a:schemeClr val="accent5">
                    <a:lumMod val="10000"/>
                  </a:schemeClr>
                </a:solidFill>
                <a:latin typeface="+mn-lt"/>
              </a:rPr>
              <a:t>	public static void main(String[ ] </a:t>
            </a:r>
            <a:r>
              <a:rPr lang="en-US" altLang="zh-CN" b="1" dirty="0" err="1">
                <a:solidFill>
                  <a:schemeClr val="accent5">
                    <a:lumMod val="10000"/>
                  </a:schemeClr>
                </a:solidFill>
                <a:latin typeface="+mn-lt"/>
              </a:rPr>
              <a:t>args</a:t>
            </a:r>
            <a:r>
              <a:rPr lang="en-US" altLang="zh-CN" b="1" dirty="0" smtClean="0">
                <a:solidFill>
                  <a:schemeClr val="accent5">
                    <a:lumMod val="10000"/>
                  </a:schemeClr>
                </a:solidFill>
                <a:latin typeface="+mn-lt"/>
              </a:rPr>
              <a:t>) {</a:t>
            </a:r>
            <a:endParaRPr lang="en-US" altLang="zh-CN" b="1" dirty="0">
              <a:solidFill>
                <a:schemeClr val="accent5">
                  <a:lumMod val="10000"/>
                </a:schemeClr>
              </a:solidFill>
              <a:latin typeface="+mn-lt"/>
            </a:endParaRPr>
          </a:p>
          <a:p>
            <a:pPr lvl="1" algn="l" defTabSz="381000">
              <a:lnSpc>
                <a:spcPct val="130000"/>
              </a:lnSpc>
              <a:buClr>
                <a:schemeClr val="folHlink"/>
              </a:buClr>
              <a:buSzPct val="60000"/>
              <a:buFont typeface="Wingdings" panose="05000000000000000000" pitchFamily="2" charset="2"/>
              <a:buNone/>
              <a:defRPr/>
            </a:pPr>
            <a:r>
              <a:rPr lang="en-US" altLang="zh-CN" b="1" dirty="0">
                <a:solidFill>
                  <a:schemeClr val="accent5">
                    <a:lumMod val="10000"/>
                  </a:schemeClr>
                </a:solidFill>
                <a:latin typeface="+mn-lt"/>
              </a:rPr>
              <a:t>		</a:t>
            </a:r>
            <a:r>
              <a:rPr lang="en-US" altLang="zh-CN" b="1" dirty="0" err="1">
                <a:solidFill>
                  <a:schemeClr val="accent5">
                    <a:lumMod val="10000"/>
                  </a:schemeClr>
                </a:solidFill>
                <a:latin typeface="+mn-lt"/>
              </a:rPr>
              <a:t>System.out.println</a:t>
            </a:r>
            <a:r>
              <a:rPr lang="en-US" altLang="zh-CN" b="1" dirty="0">
                <a:solidFill>
                  <a:schemeClr val="accent5">
                    <a:lumMod val="10000"/>
                  </a:schemeClr>
                </a:solidFill>
                <a:latin typeface="+mn-lt"/>
              </a:rPr>
              <a:t>("Hello  World!!!");</a:t>
            </a:r>
            <a:endParaRPr lang="en-US" altLang="zh-CN" b="1" dirty="0">
              <a:solidFill>
                <a:schemeClr val="accent5">
                  <a:lumMod val="10000"/>
                </a:schemeClr>
              </a:solidFill>
              <a:latin typeface="+mn-lt"/>
            </a:endParaRPr>
          </a:p>
          <a:p>
            <a:pPr lvl="1" algn="l" defTabSz="381000">
              <a:lnSpc>
                <a:spcPct val="130000"/>
              </a:lnSpc>
              <a:buClr>
                <a:schemeClr val="folHlink"/>
              </a:buClr>
              <a:buSzPct val="60000"/>
              <a:buFont typeface="Wingdings" panose="05000000000000000000" pitchFamily="2" charset="2"/>
              <a:buNone/>
              <a:defRPr/>
            </a:pPr>
            <a:r>
              <a:rPr lang="en-US" altLang="zh-CN" b="1" dirty="0">
                <a:solidFill>
                  <a:schemeClr val="accent5">
                    <a:lumMod val="10000"/>
                  </a:schemeClr>
                </a:solidFill>
                <a:latin typeface="+mn-lt"/>
              </a:rPr>
              <a:t>	}</a:t>
            </a:r>
            <a:endParaRPr lang="en-US" altLang="zh-CN" b="1" dirty="0">
              <a:solidFill>
                <a:schemeClr val="accent5">
                  <a:lumMod val="10000"/>
                </a:schemeClr>
              </a:solidFill>
              <a:latin typeface="+mn-lt"/>
            </a:endParaRPr>
          </a:p>
          <a:p>
            <a:pPr lvl="1" algn="l" defTabSz="381000">
              <a:lnSpc>
                <a:spcPct val="130000"/>
              </a:lnSpc>
              <a:buClr>
                <a:schemeClr val="folHlink"/>
              </a:buClr>
              <a:buSzPct val="60000"/>
              <a:buFont typeface="Wingdings" panose="05000000000000000000" pitchFamily="2" charset="2"/>
              <a:buNone/>
              <a:defRPr/>
            </a:pPr>
            <a:r>
              <a:rPr lang="en-US" altLang="zh-CN" b="1" dirty="0">
                <a:solidFill>
                  <a:schemeClr val="accent5">
                    <a:lumMod val="10000"/>
                  </a:schemeClr>
                </a:solidFill>
                <a:latin typeface="+mn-lt"/>
              </a:rPr>
              <a:t>}</a:t>
            </a:r>
            <a:endParaRPr lang="en-US" altLang="zh-CN" b="1" dirty="0">
              <a:solidFill>
                <a:schemeClr val="accent5">
                  <a:lumMod val="10000"/>
                </a:schemeClr>
              </a:solidFill>
              <a:latin typeface="+mn-lt"/>
            </a:endParaRPr>
          </a:p>
        </p:txBody>
      </p:sp>
      <p:sp>
        <p:nvSpPr>
          <p:cNvPr id="2" name="标题 1"/>
          <p:cNvSpPr>
            <a:spLocks noGrp="1"/>
          </p:cNvSpPr>
          <p:nvPr>
            <p:ph type="title"/>
          </p:nvPr>
        </p:nvSpPr>
        <p:spPr/>
        <p:txBody>
          <a:bodyPr/>
          <a:lstStyle/>
          <a:p>
            <a:r>
              <a:rPr lang="zh-CN" altLang="en-US" dirty="0" smtClean="0"/>
              <a:t>使用记事本开发</a:t>
            </a:r>
            <a:r>
              <a:rPr lang="en-US" altLang="zh-CN" dirty="0" smtClean="0"/>
              <a:t>Java</a:t>
            </a:r>
            <a:r>
              <a:rPr lang="zh-CN" altLang="en-US" dirty="0" smtClean="0"/>
              <a:t>程序</a:t>
            </a:r>
            <a:endParaRPr lang="zh-CN" altLang="en-US" dirty="0"/>
          </a:p>
        </p:txBody>
      </p:sp>
      <p:pic>
        <p:nvPicPr>
          <p:cNvPr id="11" name="图片 10" descr="javac.tif"/>
          <p:cNvPicPr>
            <a:picLocks noChangeAspect="1"/>
          </p:cNvPicPr>
          <p:nvPr/>
        </p:nvPicPr>
        <p:blipFill>
          <a:blip r:embed="rId1"/>
          <a:stretch>
            <a:fillRect/>
          </a:stretch>
        </p:blipFill>
        <p:spPr>
          <a:xfrm>
            <a:off x="3929058" y="3631253"/>
            <a:ext cx="4176370" cy="2369515"/>
          </a:xfrm>
          <a:prstGeom prst="rect">
            <a:avLst/>
          </a:prstGeom>
        </p:spPr>
      </p:pic>
      <p:pic>
        <p:nvPicPr>
          <p:cNvPr id="12" name="图片 11" descr="java.tif"/>
          <p:cNvPicPr>
            <a:picLocks noChangeAspect="1"/>
          </p:cNvPicPr>
          <p:nvPr/>
        </p:nvPicPr>
        <p:blipFill>
          <a:blip r:embed="rId2"/>
          <a:stretch>
            <a:fillRect/>
          </a:stretch>
        </p:blipFill>
        <p:spPr>
          <a:xfrm>
            <a:off x="5577642" y="5500702"/>
            <a:ext cx="3423514" cy="1008035"/>
          </a:xfrm>
          <a:prstGeom prst="rect">
            <a:avLst/>
          </a:prstGeom>
        </p:spPr>
      </p:pic>
      <p:sp>
        <p:nvSpPr>
          <p:cNvPr id="13" name="Oval 8"/>
          <p:cNvSpPr>
            <a:spLocks noChangeArrowheads="1"/>
          </p:cNvSpPr>
          <p:nvPr/>
        </p:nvSpPr>
        <p:spPr bwMode="auto">
          <a:xfrm>
            <a:off x="4357695" y="3786192"/>
            <a:ext cx="1928817" cy="357188"/>
          </a:xfrm>
          <a:prstGeom prst="ellipse">
            <a:avLst/>
          </a:prstGeom>
          <a:solidFill>
            <a:srgbClr val="FFDDDD">
              <a:alpha val="10196"/>
            </a:srgbClr>
          </a:solidFill>
          <a:ln w="19050" algn="ctr">
            <a:solidFill>
              <a:srgbClr val="C00000"/>
            </a:solidFill>
            <a:miter lim="800000"/>
          </a:ln>
        </p:spPr>
        <p:txBody>
          <a:bodyPr wrap="none" anchor="ctr"/>
          <a:lstStyle/>
          <a:p>
            <a:endParaRPr lang="zh-CN" altLang="en-US">
              <a:solidFill>
                <a:srgbClr val="FF0000"/>
              </a:solidFill>
              <a:ea typeface="宋体" panose="02010600030101010101" pitchFamily="2" charset="-122"/>
            </a:endParaRPr>
          </a:p>
        </p:txBody>
      </p:sp>
      <p:sp>
        <p:nvSpPr>
          <p:cNvPr id="14" name="Oval 12"/>
          <p:cNvSpPr>
            <a:spLocks noChangeArrowheads="1"/>
          </p:cNvSpPr>
          <p:nvPr/>
        </p:nvSpPr>
        <p:spPr bwMode="auto">
          <a:xfrm>
            <a:off x="6072198" y="5143512"/>
            <a:ext cx="1428760" cy="214314"/>
          </a:xfrm>
          <a:prstGeom prst="ellipse">
            <a:avLst/>
          </a:prstGeom>
          <a:solidFill>
            <a:srgbClr val="FFDDDD">
              <a:alpha val="10196"/>
            </a:srgbClr>
          </a:solidFill>
          <a:ln w="19050" algn="ctr">
            <a:solidFill>
              <a:srgbClr val="C00000"/>
            </a:solidFill>
            <a:miter lim="800000"/>
          </a:ln>
        </p:spPr>
        <p:txBody>
          <a:bodyPr wrap="none" anchor="ctr"/>
          <a:lstStyle/>
          <a:p>
            <a:endParaRPr lang="zh-CN" altLang="en-US">
              <a:solidFill>
                <a:srgbClr val="FF0000"/>
              </a:solidFill>
              <a:ea typeface="宋体" panose="02010600030101010101" pitchFamily="2" charset="-122"/>
            </a:endParaRPr>
          </a:p>
        </p:txBody>
      </p:sp>
      <p:sp>
        <p:nvSpPr>
          <p:cNvPr id="15" name="Oval 12"/>
          <p:cNvSpPr>
            <a:spLocks noChangeArrowheads="1"/>
          </p:cNvSpPr>
          <p:nvPr/>
        </p:nvSpPr>
        <p:spPr bwMode="auto">
          <a:xfrm>
            <a:off x="6077708" y="5857892"/>
            <a:ext cx="1428760" cy="214314"/>
          </a:xfrm>
          <a:prstGeom prst="ellipse">
            <a:avLst/>
          </a:prstGeom>
          <a:solidFill>
            <a:srgbClr val="FFDDDD">
              <a:alpha val="10196"/>
            </a:srgbClr>
          </a:solidFill>
          <a:ln w="19050" algn="ctr">
            <a:solidFill>
              <a:srgbClr val="C00000"/>
            </a:solidFill>
            <a:miter lim="800000"/>
          </a:ln>
        </p:spPr>
        <p:txBody>
          <a:bodyPr wrap="none" anchor="ctr"/>
          <a:lstStyle/>
          <a:p>
            <a:endParaRPr lang="zh-CN" altLang="en-US">
              <a:solidFill>
                <a:srgbClr val="FF0000"/>
              </a:solidFill>
              <a:ea typeface="宋体" panose="02010600030101010101" pitchFamily="2" charset="-122"/>
            </a:endParaRPr>
          </a:p>
        </p:txBody>
      </p:sp>
      <p:sp>
        <p:nvSpPr>
          <p:cNvPr id="16" name="Rectangle 3"/>
          <p:cNvSpPr txBox="1">
            <a:spLocks noChangeArrowheads="1"/>
          </p:cNvSpPr>
          <p:nvPr/>
        </p:nvSpPr>
        <p:spPr bwMode="auto">
          <a:xfrm>
            <a:off x="771556" y="785794"/>
            <a:ext cx="8229600" cy="5184775"/>
          </a:xfrm>
          <a:prstGeom prst="rect">
            <a:avLst/>
          </a:prstGeom>
          <a:noFill/>
          <a:ln w="9525">
            <a:noFill/>
            <a:miter lim="800000"/>
          </a:ln>
        </p:spPr>
        <p:txBody>
          <a:bodyPr vert="horz" wrap="square" lIns="91440" tIns="45720" rIns="91440" bIns="45720" numCol="1" anchor="t" anchorCtr="0" compatLnSpc="1"/>
          <a:lstStyle/>
          <a:p>
            <a:pPr marL="533400" marR="0" lvl="0" indent="-533400" algn="l" defTabSz="914400" rtl="0" eaLnBrk="1" fontAlgn="base" latinLnBrk="0" hangingPunct="1">
              <a:lnSpc>
                <a:spcPct val="100000"/>
              </a:lnSpc>
              <a:spcBef>
                <a:spcPct val="20000"/>
              </a:spcBef>
              <a:spcAft>
                <a:spcPct val="0"/>
              </a:spcAft>
              <a:buClr>
                <a:schemeClr val="tx2"/>
              </a:buClr>
              <a:buSzPct val="80000"/>
              <a:buFontTx/>
              <a:buBlip>
                <a:blip r:embed="rId3"/>
              </a:buBlip>
              <a:defRPr/>
            </a:pPr>
            <a:r>
              <a:rPr kumimoji="0" lang="zh-CN" altLang="en-US" sz="2800" b="1" i="0" u="none" strike="noStrike" kern="0" cap="none" spc="0" normalizeH="0" baseline="0" noProof="0" dirty="0" smtClean="0">
                <a:ln>
                  <a:noFill/>
                </a:ln>
                <a:solidFill>
                  <a:schemeClr val="tx1"/>
                </a:solidFill>
                <a:effectLst/>
                <a:uLnTx/>
                <a:uFillTx/>
                <a:latin typeface="+mn-lt"/>
                <a:ea typeface="+mn-ea"/>
                <a:cs typeface="+mn-cs"/>
              </a:rPr>
              <a:t>开发步骤</a:t>
            </a:r>
            <a:endParaRPr kumimoji="0" lang="zh-CN" altLang="en-US" sz="2800" b="1" i="0" u="none" strike="noStrike" kern="0" cap="none" spc="0" normalizeH="0" baseline="0" noProof="0" dirty="0" smtClean="0">
              <a:ln>
                <a:noFill/>
              </a:ln>
              <a:solidFill>
                <a:schemeClr val="tx1"/>
              </a:solidFill>
              <a:effectLst/>
              <a:uLnTx/>
              <a:uFillTx/>
              <a:latin typeface="+mn-lt"/>
              <a:ea typeface="+mn-ea"/>
              <a:cs typeface="+mn-cs"/>
            </a:endParaRPr>
          </a:p>
          <a:p>
            <a:pPr marL="533400" marR="0" lvl="0" indent="-533400" algn="l" defTabSz="914400" rtl="0" eaLnBrk="1" fontAlgn="base" latinLnBrk="0" hangingPunct="1">
              <a:lnSpc>
                <a:spcPct val="100000"/>
              </a:lnSpc>
              <a:spcBef>
                <a:spcPct val="20000"/>
              </a:spcBef>
              <a:spcAft>
                <a:spcPct val="0"/>
              </a:spcAft>
              <a:buClr>
                <a:schemeClr val="tx2"/>
              </a:buClr>
              <a:buSzPct val="80000"/>
              <a:buFontTx/>
              <a:buBlip>
                <a:blip r:embed="rId3"/>
              </a:buBlip>
              <a:defRPr/>
            </a:pPr>
            <a:endParaRPr kumimoji="0" lang="zh-CN" altLang="en-US" sz="2800" b="1" i="0" u="none" strike="noStrike" kern="0" cap="none" spc="0" normalizeH="0" baseline="0" noProof="0" dirty="0">
              <a:ln>
                <a:noFill/>
              </a:ln>
              <a:solidFill>
                <a:schemeClr val="tx1"/>
              </a:solidFill>
              <a:effectLst/>
              <a:uLnTx/>
              <a:uFillTx/>
              <a:latin typeface="+mn-lt"/>
              <a:ea typeface="+mn-ea"/>
              <a:cs typeface="+mn-cs"/>
            </a:endParaRPr>
          </a:p>
        </p:txBody>
      </p:sp>
      <p:graphicFrame>
        <p:nvGraphicFramePr>
          <p:cNvPr id="18" name="内容占位符 4"/>
          <p:cNvGraphicFramePr/>
          <p:nvPr/>
        </p:nvGraphicFramePr>
        <p:xfrm>
          <a:off x="1357290" y="1357298"/>
          <a:ext cx="6858048" cy="228601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8">
                                            <p:graphicEl>
                                              <a:dgm id="{5BDD4184-434D-4FD5-8459-72293944392D}"/>
                                            </p:graphicEl>
                                          </p:spTgt>
                                        </p:tgtEl>
                                        <p:attrNameLst>
                                          <p:attrName>style.visibility</p:attrName>
                                        </p:attrNameLst>
                                      </p:cBhvr>
                                      <p:to>
                                        <p:strVal val="visible"/>
                                      </p:to>
                                    </p:set>
                                    <p:animEffect transition="in" filter="wipe(left)">
                                      <p:cBhvr>
                                        <p:cTn id="7" dur="500"/>
                                        <p:tgtEl>
                                          <p:spTgt spid="18">
                                            <p:graphicEl>
                                              <a:dgm id="{5BDD4184-434D-4FD5-8459-72293944392D}"/>
                                            </p:graphic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left)">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xit" presetSubtype="0" fill="hold" grpId="1" nodeType="clickEffect">
                                  <p:stCondLst>
                                    <p:cond delay="0"/>
                                  </p:stCondLst>
                                  <p:childTnLst>
                                    <p:set>
                                      <p:cBhvr>
                                        <p:cTn id="15" dur="1" fill="hold">
                                          <p:stCondLst>
                                            <p:cond delay="0"/>
                                          </p:stCondLst>
                                        </p:cTn>
                                        <p:tgtEl>
                                          <p:spTgt spid="6"/>
                                        </p:tgtEl>
                                        <p:attrNameLst>
                                          <p:attrName>style.visibility</p:attrName>
                                        </p:attrNameLst>
                                      </p:cBhvr>
                                      <p:to>
                                        <p:strVal val="hidden"/>
                                      </p:to>
                                    </p:set>
                                  </p:childTnLst>
                                </p:cTn>
                              </p:par>
                              <p:par>
                                <p:cTn id="16" presetID="22" presetClass="entr" presetSubtype="8" fill="hold" grpId="0" nodeType="withEffect">
                                  <p:stCondLst>
                                    <p:cond delay="0"/>
                                  </p:stCondLst>
                                  <p:childTnLst>
                                    <p:set>
                                      <p:cBhvr>
                                        <p:cTn id="17" dur="1" fill="hold">
                                          <p:stCondLst>
                                            <p:cond delay="0"/>
                                          </p:stCondLst>
                                        </p:cTn>
                                        <p:tgtEl>
                                          <p:spTgt spid="18">
                                            <p:graphicEl>
                                              <a:dgm id="{9A40093F-E088-4874-9E2C-7048AC36AE95}"/>
                                            </p:graphicEl>
                                          </p:spTgt>
                                        </p:tgtEl>
                                        <p:attrNameLst>
                                          <p:attrName>style.visibility</p:attrName>
                                        </p:attrNameLst>
                                      </p:cBhvr>
                                      <p:to>
                                        <p:strVal val="visible"/>
                                      </p:to>
                                    </p:set>
                                    <p:animEffect transition="in" filter="wipe(left)">
                                      <p:cBhvr>
                                        <p:cTn id="18" dur="500"/>
                                        <p:tgtEl>
                                          <p:spTgt spid="18">
                                            <p:graphicEl>
                                              <a:dgm id="{9A40093F-E088-4874-9E2C-7048AC36AE95}"/>
                                            </p:graphicEl>
                                          </p:spTgt>
                                        </p:tgtEl>
                                      </p:cBhvr>
                                    </p:animEffect>
                                  </p:childTnLst>
                                </p:cTn>
                              </p:par>
                            </p:childTnLst>
                          </p:cTn>
                        </p:par>
                        <p:par>
                          <p:cTn id="19" fill="hold">
                            <p:stCondLst>
                              <p:cond delay="0"/>
                            </p:stCondLst>
                            <p:childTnLst>
                              <p:par>
                                <p:cTn id="20" presetID="22" presetClass="entr" presetSubtype="8" fill="hold" nodeType="after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wipe(left)">
                                      <p:cBhvr>
                                        <p:cTn id="22" dur="500"/>
                                        <p:tgtEl>
                                          <p:spTgt spid="11"/>
                                        </p:tgtEl>
                                      </p:cBhvr>
                                    </p:animEffect>
                                  </p:childTnLst>
                                </p:cTn>
                              </p:par>
                            </p:childTnLst>
                          </p:cTn>
                        </p:par>
                        <p:par>
                          <p:cTn id="23" fill="hold">
                            <p:stCondLst>
                              <p:cond delay="500"/>
                            </p:stCondLst>
                            <p:childTnLst>
                              <p:par>
                                <p:cTn id="24" presetID="22" presetClass="entr" presetSubtype="8" fill="hold" grpId="0" nodeType="after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wipe(left)">
                                      <p:cBhvr>
                                        <p:cTn id="26" dur="500"/>
                                        <p:tgtEl>
                                          <p:spTgt spid="13"/>
                                        </p:tgtEl>
                                      </p:cBhvr>
                                    </p:animEffect>
                                  </p:childTnLst>
                                </p:cTn>
                              </p:par>
                            </p:childTnLst>
                          </p:cTn>
                        </p:par>
                        <p:par>
                          <p:cTn id="27" fill="hold">
                            <p:stCondLst>
                              <p:cond delay="1000"/>
                            </p:stCondLst>
                            <p:childTnLst>
                              <p:par>
                                <p:cTn id="28" presetID="22" presetClass="entr" presetSubtype="8" fill="hold" grpId="0" nodeType="after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wipe(left)">
                                      <p:cBhvr>
                                        <p:cTn id="30" dur="500"/>
                                        <p:tgtEl>
                                          <p:spTgt spid="14"/>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18">
                                            <p:graphicEl>
                                              <a:dgm id="{17B93FE7-8B50-4F1B-B6F3-D69DE033801E}"/>
                                            </p:graphicEl>
                                          </p:spTgt>
                                        </p:tgtEl>
                                        <p:attrNameLst>
                                          <p:attrName>style.visibility</p:attrName>
                                        </p:attrNameLst>
                                      </p:cBhvr>
                                      <p:to>
                                        <p:strVal val="visible"/>
                                      </p:to>
                                    </p:set>
                                    <p:animEffect transition="in" filter="wipe(left)">
                                      <p:cBhvr>
                                        <p:cTn id="35" dur="500"/>
                                        <p:tgtEl>
                                          <p:spTgt spid="18">
                                            <p:graphicEl>
                                              <a:dgm id="{17B93FE7-8B50-4F1B-B6F3-D69DE033801E}"/>
                                            </p:graphicEl>
                                          </p:spTgt>
                                        </p:tgtEl>
                                      </p:cBhvr>
                                    </p:animEffect>
                                  </p:childTnLst>
                                </p:cTn>
                              </p:par>
                            </p:childTnLst>
                          </p:cTn>
                        </p:par>
                        <p:par>
                          <p:cTn id="36" fill="hold">
                            <p:stCondLst>
                              <p:cond delay="500"/>
                            </p:stCondLst>
                            <p:childTnLst>
                              <p:par>
                                <p:cTn id="37" presetID="22" presetClass="entr" presetSubtype="8" fill="hold" nodeType="after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wipe(left)">
                                      <p:cBhvr>
                                        <p:cTn id="39" dur="500"/>
                                        <p:tgtEl>
                                          <p:spTgt spid="12"/>
                                        </p:tgtEl>
                                      </p:cBhvr>
                                    </p:animEffect>
                                  </p:childTnLst>
                                </p:cTn>
                              </p:par>
                            </p:childTnLst>
                          </p:cTn>
                        </p:par>
                        <p:par>
                          <p:cTn id="40" fill="hold">
                            <p:stCondLst>
                              <p:cond delay="1000"/>
                            </p:stCondLst>
                            <p:childTnLst>
                              <p:par>
                                <p:cTn id="41" presetID="22" presetClass="entr" presetSubtype="8" fill="hold" grpId="0" nodeType="afterEffect">
                                  <p:stCondLst>
                                    <p:cond delay="0"/>
                                  </p:stCondLst>
                                  <p:childTnLst>
                                    <p:set>
                                      <p:cBhvr>
                                        <p:cTn id="42" dur="1" fill="hold">
                                          <p:stCondLst>
                                            <p:cond delay="0"/>
                                          </p:stCondLst>
                                        </p:cTn>
                                        <p:tgtEl>
                                          <p:spTgt spid="15"/>
                                        </p:tgtEl>
                                        <p:attrNameLst>
                                          <p:attrName>style.visibility</p:attrName>
                                        </p:attrNameLst>
                                      </p:cBhvr>
                                      <p:to>
                                        <p:strVal val="visible"/>
                                      </p:to>
                                    </p:set>
                                    <p:animEffect transition="in" filter="wipe(left)">
                                      <p:cBhvr>
                                        <p:cTn id="43"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13" grpId="0" animBg="1"/>
      <p:bldP spid="14" grpId="0" animBg="1"/>
      <p:bldP spid="15" grpId="0" animBg="1"/>
      <p:bldGraphic spid="18" grpId="0" uiExpand="1">
        <p:bldSub>
          <a:bldDgm bld="one"/>
        </p:bldSub>
      </p:bldGraphic>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22" name="AutoShape 2"/>
          <p:cNvSpPr>
            <a:spLocks noChangeArrowheads="1"/>
          </p:cNvSpPr>
          <p:nvPr/>
        </p:nvSpPr>
        <p:spPr bwMode="auto">
          <a:xfrm>
            <a:off x="488976" y="2143116"/>
            <a:ext cx="7797800" cy="1892826"/>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a:lstStyle/>
          <a:p>
            <a:pPr algn="l" defTabSz="381000">
              <a:lnSpc>
                <a:spcPct val="130000"/>
              </a:lnSpc>
              <a:buClr>
                <a:schemeClr val="folHlink"/>
              </a:buClr>
              <a:buSzPct val="60000"/>
              <a:buFont typeface="Wingdings" panose="05000000000000000000" pitchFamily="2" charset="2"/>
              <a:buNone/>
              <a:defRPr/>
            </a:pPr>
            <a:r>
              <a:rPr lang="en-US" altLang="zh-CN" b="1" dirty="0">
                <a:solidFill>
                  <a:srgbClr val="0000FF"/>
                </a:solidFill>
                <a:cs typeface="Times New Roman" panose="02020603050405020304" pitchFamily="18" charset="0"/>
              </a:rPr>
              <a:t>public class </a:t>
            </a:r>
            <a:r>
              <a:rPr lang="en-US" altLang="zh-CN" b="1" dirty="0" err="1">
                <a:solidFill>
                  <a:schemeClr val="accent5">
                    <a:lumMod val="10000"/>
                  </a:schemeClr>
                </a:solidFill>
                <a:latin typeface="+mn-lt"/>
              </a:rPr>
              <a:t>HelloWorld</a:t>
            </a:r>
            <a:r>
              <a:rPr lang="en-US" altLang="zh-CN" b="1" dirty="0">
                <a:solidFill>
                  <a:schemeClr val="accent5">
                    <a:lumMod val="10000"/>
                  </a:schemeClr>
                </a:solidFill>
                <a:latin typeface="+mn-lt"/>
              </a:rPr>
              <a:t> </a:t>
            </a:r>
            <a:r>
              <a:rPr lang="en-US" altLang="zh-CN" b="1" dirty="0" smtClean="0">
                <a:solidFill>
                  <a:schemeClr val="accent5">
                    <a:lumMod val="10000"/>
                  </a:schemeClr>
                </a:solidFill>
                <a:latin typeface="+mn-lt"/>
              </a:rPr>
              <a:t> {</a:t>
            </a:r>
            <a:endParaRPr lang="en-US" altLang="zh-CN" b="1" dirty="0">
              <a:solidFill>
                <a:schemeClr val="accent5">
                  <a:lumMod val="10000"/>
                </a:schemeClr>
              </a:solidFill>
              <a:latin typeface="+mn-lt"/>
            </a:endParaRPr>
          </a:p>
          <a:p>
            <a:pPr algn="l" defTabSz="381000">
              <a:lnSpc>
                <a:spcPct val="130000"/>
              </a:lnSpc>
              <a:buClr>
                <a:schemeClr val="folHlink"/>
              </a:buClr>
              <a:buSzPct val="60000"/>
              <a:buFont typeface="Wingdings" panose="05000000000000000000" pitchFamily="2" charset="2"/>
              <a:buNone/>
              <a:defRPr/>
            </a:pPr>
            <a:r>
              <a:rPr lang="en-US" altLang="zh-CN" b="1" dirty="0">
                <a:solidFill>
                  <a:schemeClr val="accent5">
                    <a:lumMod val="10000"/>
                  </a:schemeClr>
                </a:solidFill>
                <a:latin typeface="+mn-lt"/>
              </a:rPr>
              <a:t>       </a:t>
            </a:r>
            <a:r>
              <a:rPr lang="en-US" altLang="zh-CN" b="1" dirty="0">
                <a:solidFill>
                  <a:srgbClr val="0000FF"/>
                </a:solidFill>
                <a:cs typeface="Times New Roman" panose="02020603050405020304" pitchFamily="18" charset="0"/>
              </a:rPr>
              <a:t>public static void </a:t>
            </a:r>
            <a:r>
              <a:rPr lang="en-US" altLang="zh-CN" b="1" dirty="0">
                <a:solidFill>
                  <a:schemeClr val="accent5">
                    <a:lumMod val="10000"/>
                  </a:schemeClr>
                </a:solidFill>
                <a:latin typeface="+mn-lt"/>
              </a:rPr>
              <a:t>main(String[ ] </a:t>
            </a:r>
            <a:r>
              <a:rPr lang="en-US" altLang="zh-CN" b="1" dirty="0" err="1">
                <a:solidFill>
                  <a:schemeClr val="accent5">
                    <a:lumMod val="10000"/>
                  </a:schemeClr>
                </a:solidFill>
                <a:latin typeface="+mn-lt"/>
              </a:rPr>
              <a:t>args</a:t>
            </a:r>
            <a:r>
              <a:rPr lang="en-US" altLang="zh-CN" b="1" dirty="0" smtClean="0">
                <a:solidFill>
                  <a:schemeClr val="accent5">
                    <a:lumMod val="10000"/>
                  </a:schemeClr>
                </a:solidFill>
                <a:latin typeface="+mn-lt"/>
              </a:rPr>
              <a:t>)  </a:t>
            </a:r>
            <a:r>
              <a:rPr lang="en-US" altLang="zh-CN" b="1" dirty="0">
                <a:solidFill>
                  <a:schemeClr val="accent5">
                    <a:lumMod val="10000"/>
                  </a:schemeClr>
                </a:solidFill>
                <a:latin typeface="+mn-lt"/>
              </a:rPr>
              <a:t>{</a:t>
            </a:r>
            <a:endParaRPr lang="en-US" altLang="zh-CN" b="1" dirty="0">
              <a:solidFill>
                <a:schemeClr val="accent5">
                  <a:lumMod val="10000"/>
                </a:schemeClr>
              </a:solidFill>
              <a:latin typeface="+mn-lt"/>
            </a:endParaRPr>
          </a:p>
          <a:p>
            <a:pPr algn="l" defTabSz="381000">
              <a:lnSpc>
                <a:spcPct val="130000"/>
              </a:lnSpc>
              <a:buClr>
                <a:schemeClr val="folHlink"/>
              </a:buClr>
              <a:buSzPct val="60000"/>
              <a:buFont typeface="Wingdings" panose="05000000000000000000" pitchFamily="2" charset="2"/>
              <a:buNone/>
              <a:defRPr/>
            </a:pPr>
            <a:r>
              <a:rPr lang="en-US" altLang="zh-CN" b="1" dirty="0">
                <a:solidFill>
                  <a:schemeClr val="accent5">
                    <a:lumMod val="10000"/>
                  </a:schemeClr>
                </a:solidFill>
                <a:latin typeface="+mn-lt"/>
              </a:rPr>
              <a:t>             </a:t>
            </a:r>
            <a:r>
              <a:rPr lang="en-US" altLang="zh-CN" b="1" dirty="0" err="1">
                <a:solidFill>
                  <a:schemeClr val="accent5">
                    <a:lumMod val="10000"/>
                  </a:schemeClr>
                </a:solidFill>
                <a:latin typeface="+mn-lt"/>
              </a:rPr>
              <a:t>System.out.println</a:t>
            </a:r>
            <a:r>
              <a:rPr lang="en-US" altLang="zh-CN" b="1" dirty="0">
                <a:solidFill>
                  <a:schemeClr val="accent5">
                    <a:lumMod val="10000"/>
                  </a:schemeClr>
                </a:solidFill>
                <a:latin typeface="+mn-lt"/>
              </a:rPr>
              <a:t>("Hello  World!!!");</a:t>
            </a:r>
            <a:endParaRPr lang="en-US" altLang="zh-CN" b="1" dirty="0">
              <a:solidFill>
                <a:schemeClr val="accent5">
                  <a:lumMod val="10000"/>
                </a:schemeClr>
              </a:solidFill>
              <a:latin typeface="+mn-lt"/>
            </a:endParaRPr>
          </a:p>
          <a:p>
            <a:pPr algn="l" defTabSz="381000">
              <a:lnSpc>
                <a:spcPct val="130000"/>
              </a:lnSpc>
              <a:buClr>
                <a:schemeClr val="folHlink"/>
              </a:buClr>
              <a:buSzPct val="60000"/>
              <a:buFont typeface="Wingdings" panose="05000000000000000000" pitchFamily="2" charset="2"/>
              <a:buNone/>
              <a:defRPr/>
            </a:pPr>
            <a:r>
              <a:rPr lang="en-US" altLang="zh-CN" b="1" dirty="0">
                <a:solidFill>
                  <a:schemeClr val="accent5">
                    <a:lumMod val="10000"/>
                  </a:schemeClr>
                </a:solidFill>
                <a:latin typeface="+mn-lt"/>
              </a:rPr>
              <a:t>      </a:t>
            </a:r>
            <a:r>
              <a:rPr lang="en-US" altLang="zh-CN" b="1" dirty="0" smtClean="0">
                <a:solidFill>
                  <a:schemeClr val="accent5">
                    <a:lumMod val="10000"/>
                  </a:schemeClr>
                </a:solidFill>
                <a:latin typeface="+mn-lt"/>
              </a:rPr>
              <a:t>}</a:t>
            </a:r>
            <a:endParaRPr lang="en-US" altLang="zh-CN" b="1" dirty="0" smtClean="0">
              <a:solidFill>
                <a:schemeClr val="accent5">
                  <a:lumMod val="10000"/>
                </a:schemeClr>
              </a:solidFill>
              <a:latin typeface="+mn-lt"/>
            </a:endParaRPr>
          </a:p>
          <a:p>
            <a:pPr algn="l" defTabSz="381000">
              <a:lnSpc>
                <a:spcPct val="130000"/>
              </a:lnSpc>
              <a:buClr>
                <a:schemeClr val="folHlink"/>
              </a:buClr>
              <a:buSzPct val="60000"/>
              <a:buFont typeface="Wingdings" panose="05000000000000000000" pitchFamily="2" charset="2"/>
              <a:buNone/>
              <a:defRPr/>
            </a:pPr>
            <a:r>
              <a:rPr lang="en-US" altLang="zh-CN" b="1" dirty="0" smtClean="0">
                <a:solidFill>
                  <a:schemeClr val="accent5">
                    <a:lumMod val="10000"/>
                  </a:schemeClr>
                </a:solidFill>
                <a:latin typeface="+mn-lt"/>
              </a:rPr>
              <a:t>}</a:t>
            </a:r>
            <a:endParaRPr lang="en-US" altLang="zh-CN" b="1" dirty="0">
              <a:solidFill>
                <a:schemeClr val="accent5">
                  <a:lumMod val="10000"/>
                </a:schemeClr>
              </a:solidFill>
              <a:latin typeface="+mn-lt"/>
            </a:endParaRPr>
          </a:p>
        </p:txBody>
      </p:sp>
      <p:sp>
        <p:nvSpPr>
          <p:cNvPr id="593924" name="AutoShape 4"/>
          <p:cNvSpPr>
            <a:spLocks noChangeArrowheads="1"/>
          </p:cNvSpPr>
          <p:nvPr/>
        </p:nvSpPr>
        <p:spPr bwMode="auto">
          <a:xfrm>
            <a:off x="3851275" y="1520179"/>
            <a:ext cx="1146741" cy="408623"/>
          </a:xfrm>
          <a:prstGeom prst="wedgeRoundRectCallout">
            <a:avLst>
              <a:gd name="adj1" fmla="val 971"/>
              <a:gd name="adj2" fmla="val 50297"/>
              <a:gd name="adj3"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ctr" anchorCtr="0">
            <a:spAutoFit/>
          </a:bodyPr>
          <a:lstStyle/>
          <a:p>
            <a:pPr marL="0" lvl="1" indent="-285750" algn="l" eaLnBrk="0" hangingPunct="0">
              <a:spcBef>
                <a:spcPct val="20000"/>
              </a:spcBef>
              <a:buClr>
                <a:srgbClr val="233DA9"/>
              </a:buClr>
              <a:buSzPct val="80000"/>
              <a:defRPr/>
            </a:pPr>
            <a:r>
              <a:rPr lang="zh-CN" altLang="en-US" b="1" kern="0" dirty="0" smtClean="0">
                <a:solidFill>
                  <a:schemeClr val="bg1"/>
                </a:solidFill>
                <a:latin typeface="Arial" panose="020B0604020202020204"/>
                <a:ea typeface="黑体" panose="02010609060101010101" charset="-122"/>
              </a:rPr>
              <a:t>外层框架</a:t>
            </a:r>
            <a:endParaRPr lang="zh-CN" altLang="en-US" b="1" kern="0" dirty="0" smtClean="0">
              <a:solidFill>
                <a:schemeClr val="bg1"/>
              </a:solidFill>
              <a:latin typeface="Arial" panose="020B0604020202020204"/>
              <a:ea typeface="黑体" panose="02010609060101010101" charset="-122"/>
            </a:endParaRPr>
          </a:p>
        </p:txBody>
      </p:sp>
      <p:sp>
        <p:nvSpPr>
          <p:cNvPr id="593925" name="AutoShape 5"/>
          <p:cNvSpPr>
            <a:spLocks noChangeArrowheads="1"/>
          </p:cNvSpPr>
          <p:nvPr/>
        </p:nvSpPr>
        <p:spPr bwMode="auto">
          <a:xfrm>
            <a:off x="5429256" y="1928802"/>
            <a:ext cx="2112474" cy="408623"/>
          </a:xfrm>
          <a:prstGeom prst="wedgeRoundRectCallout">
            <a:avLst>
              <a:gd name="adj1" fmla="val 2528"/>
              <a:gd name="adj2" fmla="val 48903"/>
              <a:gd name="adj3"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ctr" anchorCtr="0">
            <a:spAutoFit/>
          </a:bodyPr>
          <a:lstStyle/>
          <a:p>
            <a:pPr marL="0" lvl="1" indent="-285750" algn="l" eaLnBrk="0" hangingPunct="0">
              <a:spcBef>
                <a:spcPct val="20000"/>
              </a:spcBef>
              <a:buClr>
                <a:srgbClr val="233DA9"/>
              </a:buClr>
              <a:buSzPct val="80000"/>
              <a:defRPr/>
            </a:pPr>
            <a:r>
              <a:rPr lang="en-US" altLang="zh-CN" b="1" kern="0" dirty="0" smtClean="0">
                <a:solidFill>
                  <a:schemeClr val="bg1"/>
                </a:solidFill>
                <a:latin typeface="Arial" panose="020B0604020202020204"/>
                <a:ea typeface="黑体" panose="02010609060101010101" charset="-122"/>
              </a:rPr>
              <a:t>Java</a:t>
            </a:r>
            <a:r>
              <a:rPr lang="zh-CN" altLang="en-US" b="1" kern="0" dirty="0" smtClean="0">
                <a:solidFill>
                  <a:schemeClr val="bg1"/>
                </a:solidFill>
                <a:latin typeface="Arial" panose="020B0604020202020204"/>
                <a:ea typeface="黑体" panose="02010609060101010101" charset="-122"/>
              </a:rPr>
              <a:t>入口程序框架</a:t>
            </a:r>
            <a:endParaRPr lang="zh-CN" altLang="en-US" b="1" kern="0" dirty="0" smtClean="0">
              <a:solidFill>
                <a:schemeClr val="bg1"/>
              </a:solidFill>
              <a:latin typeface="Arial" panose="020B0604020202020204"/>
              <a:ea typeface="黑体" panose="02010609060101010101" charset="-122"/>
            </a:endParaRPr>
          </a:p>
        </p:txBody>
      </p:sp>
      <p:sp>
        <p:nvSpPr>
          <p:cNvPr id="593926" name="AutoShape 6"/>
          <p:cNvSpPr>
            <a:spLocks noChangeArrowheads="1"/>
          </p:cNvSpPr>
          <p:nvPr/>
        </p:nvSpPr>
        <p:spPr bwMode="auto">
          <a:xfrm>
            <a:off x="2714612" y="3714752"/>
            <a:ext cx="1146741" cy="408623"/>
          </a:xfrm>
          <a:prstGeom prst="wedgeRoundRectCallout">
            <a:avLst>
              <a:gd name="adj1" fmla="val 163"/>
              <a:gd name="adj2" fmla="val -50284"/>
              <a:gd name="adj3"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ctr" anchorCtr="0">
            <a:spAutoFit/>
          </a:bodyPr>
          <a:lstStyle/>
          <a:p>
            <a:pPr marL="0" lvl="1" indent="-285750" algn="l" eaLnBrk="0" hangingPunct="0">
              <a:spcBef>
                <a:spcPct val="20000"/>
              </a:spcBef>
              <a:buClr>
                <a:srgbClr val="233DA9"/>
              </a:buClr>
              <a:buSzPct val="80000"/>
              <a:defRPr/>
            </a:pPr>
            <a:r>
              <a:rPr lang="zh-CN" altLang="en-US" b="1" kern="0" dirty="0" smtClean="0">
                <a:solidFill>
                  <a:schemeClr val="bg1"/>
                </a:solidFill>
                <a:latin typeface="Arial" panose="020B0604020202020204"/>
                <a:ea typeface="黑体" panose="02010609060101010101" charset="-122"/>
              </a:rPr>
              <a:t>编写代码</a:t>
            </a:r>
            <a:endParaRPr lang="zh-CN" altLang="en-US" b="1" kern="0" dirty="0" smtClean="0">
              <a:solidFill>
                <a:schemeClr val="bg1"/>
              </a:solidFill>
              <a:latin typeface="Arial" panose="020B0604020202020204"/>
              <a:ea typeface="黑体" panose="02010609060101010101" charset="-122"/>
            </a:endParaRPr>
          </a:p>
        </p:txBody>
      </p:sp>
      <p:sp>
        <p:nvSpPr>
          <p:cNvPr id="593928" name="Rectangle 8"/>
          <p:cNvSpPr>
            <a:spLocks noGrp="1" noChangeArrowheads="1"/>
          </p:cNvSpPr>
          <p:nvPr>
            <p:ph type="title"/>
          </p:nvPr>
        </p:nvSpPr>
        <p:spPr bwMode="auto">
          <a:xfrm>
            <a:off x="735013" y="214290"/>
            <a:ext cx="8229600" cy="900112"/>
          </a:xfrm>
          <a:noFill/>
          <a:ln algn="ctr">
            <a:miter lim="800000"/>
          </a:ln>
        </p:spPr>
        <p:txBody>
          <a:bodyPr vert="horz" wrap="square" lIns="91440" tIns="45720" rIns="91440" bIns="45720" numCol="1" anchor="t" anchorCtr="0" compatLnSpc="1"/>
          <a:lstStyle/>
          <a:p>
            <a:r>
              <a:rPr lang="en-US" altLang="zh-CN" b="1" dirty="0"/>
              <a:t>Java</a:t>
            </a:r>
            <a:r>
              <a:rPr lang="zh-CN" altLang="en-US" b="1" dirty="0"/>
              <a:t>程序的结构</a:t>
            </a:r>
            <a:endParaRPr lang="zh-CN" altLang="en-US" b="1" dirty="0"/>
          </a:p>
        </p:txBody>
      </p:sp>
      <p:grpSp>
        <p:nvGrpSpPr>
          <p:cNvPr id="2" name="组合 7"/>
          <p:cNvGrpSpPr/>
          <p:nvPr/>
        </p:nvGrpSpPr>
        <p:grpSpPr>
          <a:xfrm>
            <a:off x="71406" y="857232"/>
            <a:ext cx="1000132" cy="400110"/>
            <a:chOff x="1000100" y="1801286"/>
            <a:chExt cx="1000132" cy="400110"/>
          </a:xfrm>
        </p:grpSpPr>
        <p:pic>
          <p:nvPicPr>
            <p:cNvPr id="9" name="Picture 3" descr="E:\设计支持\模板设计\YF.png"/>
            <p:cNvPicPr>
              <a:picLocks noChangeAspect="1" noChangeArrowheads="1"/>
            </p:cNvPicPr>
            <p:nvPr/>
          </p:nvPicPr>
          <p:blipFill>
            <a:blip r:embed="rId1"/>
            <a:srcRect/>
            <a:stretch>
              <a:fillRect/>
            </a:stretch>
          </p:blipFill>
          <p:spPr bwMode="auto">
            <a:xfrm>
              <a:off x="1000100" y="1806293"/>
              <a:ext cx="422603" cy="390096"/>
            </a:xfrm>
            <a:prstGeom prst="rect">
              <a:avLst/>
            </a:prstGeom>
            <a:noFill/>
          </p:spPr>
        </p:pic>
        <p:sp>
          <p:nvSpPr>
            <p:cNvPr id="10" name="TextBox 9"/>
            <p:cNvSpPr txBox="1"/>
            <p:nvPr/>
          </p:nvSpPr>
          <p:spPr>
            <a:xfrm>
              <a:off x="1299399" y="1801286"/>
              <a:ext cx="700833" cy="400110"/>
            </a:xfrm>
            <a:prstGeom prst="rect">
              <a:avLst/>
            </a:prstGeom>
            <a:noFill/>
            <a:effectLst>
              <a:outerShdw blurRad="25400" dist="12700" dir="5400000" algn="t" rotWithShape="0">
                <a:prstClr val="black">
                  <a:alpha val="40000"/>
                </a:prstClr>
              </a:outerShdw>
            </a:effectLst>
          </p:spPr>
          <p:txBody>
            <a:bodyPr wrap="none" rtlCol="0" anchor="ctr">
              <a:spAutoFit/>
            </a:bodyPr>
            <a:lstStyle/>
            <a:p>
              <a:pPr algn="l"/>
              <a:r>
                <a:rPr lang="zh-CN" altLang="en-US" sz="2000" b="1" dirty="0" smtClean="0">
                  <a:solidFill>
                    <a:schemeClr val="tx1"/>
                  </a:solidFill>
                  <a:latin typeface="黑体" panose="02010609060101010101" charset="-122"/>
                  <a:ea typeface="黑体" panose="02010609060101010101" charset="-122"/>
                </a:rPr>
                <a:t>语法</a:t>
              </a:r>
              <a:endParaRPr lang="zh-CN" altLang="en-US" sz="2000" b="1" dirty="0">
                <a:solidFill>
                  <a:schemeClr val="tx1"/>
                </a:solidFill>
                <a:latin typeface="黑体" panose="02010609060101010101" charset="-122"/>
                <a:ea typeface="黑体" panose="02010609060101010101" charset="-122"/>
              </a:endParaRPr>
            </a:p>
          </p:txBody>
        </p:sp>
      </p:grpSp>
      <p:cxnSp>
        <p:nvCxnSpPr>
          <p:cNvPr id="11" name="直接箭头连接符 10"/>
          <p:cNvCxnSpPr/>
          <p:nvPr/>
        </p:nvCxnSpPr>
        <p:spPr bwMode="auto">
          <a:xfrm flipV="1">
            <a:off x="3714744" y="2000240"/>
            <a:ext cx="642942" cy="357190"/>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cxnSp>
        <p:nvCxnSpPr>
          <p:cNvPr id="12" name="直接箭头连接符 11"/>
          <p:cNvCxnSpPr/>
          <p:nvPr/>
        </p:nvCxnSpPr>
        <p:spPr bwMode="auto">
          <a:xfrm flipV="1">
            <a:off x="4786314" y="2214554"/>
            <a:ext cx="642942" cy="357190"/>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cxnSp>
        <p:nvCxnSpPr>
          <p:cNvPr id="13" name="直接箭头连接符 12"/>
          <p:cNvCxnSpPr/>
          <p:nvPr/>
        </p:nvCxnSpPr>
        <p:spPr bwMode="auto">
          <a:xfrm rot="16200000" flipH="1">
            <a:off x="2678891" y="3321845"/>
            <a:ext cx="428629" cy="357187"/>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93922"/>
                                        </p:tgtEl>
                                        <p:attrNameLst>
                                          <p:attrName>style.visibility</p:attrName>
                                        </p:attrNameLst>
                                      </p:cBhvr>
                                      <p:to>
                                        <p:strVal val="visible"/>
                                      </p:to>
                                    </p:set>
                                    <p:animEffect transition="in" filter="wipe(left)">
                                      <p:cBhvr>
                                        <p:cTn id="7" dur="500"/>
                                        <p:tgtEl>
                                          <p:spTgt spid="59392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left)">
                                      <p:cBhvr>
                                        <p:cTn id="12" dur="500"/>
                                        <p:tgtEl>
                                          <p:spTgt spid="11"/>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593924"/>
                                        </p:tgtEl>
                                        <p:attrNameLst>
                                          <p:attrName>style.visibility</p:attrName>
                                        </p:attrNameLst>
                                      </p:cBhvr>
                                      <p:to>
                                        <p:strVal val="visible"/>
                                      </p:to>
                                    </p:set>
                                    <p:animEffect transition="in" filter="wipe(left)">
                                      <p:cBhvr>
                                        <p:cTn id="15" dur="500"/>
                                        <p:tgtEl>
                                          <p:spTgt spid="593924"/>
                                        </p:tgtEl>
                                      </p:cBhvr>
                                    </p:animEffect>
                                  </p:childTnLst>
                                </p:cTn>
                              </p:par>
                            </p:childTnLst>
                          </p:cTn>
                        </p:par>
                        <p:par>
                          <p:cTn id="16" fill="hold">
                            <p:stCondLst>
                              <p:cond delay="500"/>
                            </p:stCondLst>
                            <p:childTnLst>
                              <p:par>
                                <p:cTn id="17" presetID="22" presetClass="entr" presetSubtype="8" fill="hold" nodeType="after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wipe(left)">
                                      <p:cBhvr>
                                        <p:cTn id="19" dur="500"/>
                                        <p:tgtEl>
                                          <p:spTgt spid="12"/>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593925"/>
                                        </p:tgtEl>
                                        <p:attrNameLst>
                                          <p:attrName>style.visibility</p:attrName>
                                        </p:attrNameLst>
                                      </p:cBhvr>
                                      <p:to>
                                        <p:strVal val="visible"/>
                                      </p:to>
                                    </p:set>
                                    <p:animEffect transition="in" filter="wipe(left)">
                                      <p:cBhvr>
                                        <p:cTn id="22" dur="500"/>
                                        <p:tgtEl>
                                          <p:spTgt spid="593925"/>
                                        </p:tgtEl>
                                      </p:cBhvr>
                                    </p:animEffect>
                                  </p:childTnLst>
                                </p:cTn>
                              </p:par>
                            </p:childTnLst>
                          </p:cTn>
                        </p:par>
                        <p:par>
                          <p:cTn id="23" fill="hold">
                            <p:stCondLst>
                              <p:cond delay="1000"/>
                            </p:stCondLst>
                            <p:childTnLst>
                              <p:par>
                                <p:cTn id="24" presetID="22" presetClass="entr" presetSubtype="1" fill="hold" nodeType="after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wipe(up)">
                                      <p:cBhvr>
                                        <p:cTn id="26" dur="500"/>
                                        <p:tgtEl>
                                          <p:spTgt spid="13"/>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593926"/>
                                        </p:tgtEl>
                                        <p:attrNameLst>
                                          <p:attrName>style.visibility</p:attrName>
                                        </p:attrNameLst>
                                      </p:cBhvr>
                                      <p:to>
                                        <p:strVal val="visible"/>
                                      </p:to>
                                    </p:set>
                                    <p:animEffect transition="in" filter="wipe(left)">
                                      <p:cBhvr>
                                        <p:cTn id="29" dur="500"/>
                                        <p:tgtEl>
                                          <p:spTgt spid="5939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22" grpId="0" animBg="1"/>
      <p:bldP spid="593924" grpId="0" animBg="1"/>
      <p:bldP spid="593925" grpId="0" animBg="1"/>
      <p:bldP spid="59392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8817" name="Rectangle 17"/>
          <p:cNvSpPr>
            <a:spLocks noGrp="1" noChangeArrowheads="1"/>
          </p:cNvSpPr>
          <p:nvPr>
            <p:ph type="title"/>
          </p:nvPr>
        </p:nvSpPr>
        <p:spPr bwMode="auto">
          <a:xfrm>
            <a:off x="735013" y="214290"/>
            <a:ext cx="8229600" cy="900112"/>
          </a:xfrm>
          <a:noFill/>
          <a:ln algn="ctr">
            <a:miter lim="800000"/>
          </a:ln>
        </p:spPr>
        <p:txBody>
          <a:bodyPr vert="horz" wrap="square" lIns="91440" tIns="45720" rIns="91440" bIns="45720" numCol="1" anchor="t" anchorCtr="0" compatLnSpc="1"/>
          <a:lstStyle/>
          <a:p>
            <a:r>
              <a:rPr lang="en-US" altLang="zh-CN" b="1" dirty="0"/>
              <a:t>Java</a:t>
            </a:r>
            <a:r>
              <a:rPr lang="zh-CN" altLang="en-US" b="1" dirty="0"/>
              <a:t>程序的结构 </a:t>
            </a:r>
            <a:endParaRPr lang="zh-CN" altLang="en-US" b="1" dirty="0"/>
          </a:p>
        </p:txBody>
      </p:sp>
      <p:sp>
        <p:nvSpPr>
          <p:cNvPr id="588803" name="AutoShape 3"/>
          <p:cNvSpPr>
            <a:spLocks noGrp="1" noChangeArrowheads="1"/>
          </p:cNvSpPr>
          <p:nvPr>
            <p:ph idx="1"/>
          </p:nvPr>
        </p:nvSpPr>
        <p:spPr>
          <a:xfrm>
            <a:off x="857224" y="2205045"/>
            <a:ext cx="7645398" cy="1938335"/>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a:lstStyle/>
          <a:p>
            <a:pPr marL="0" indent="0" defTabSz="381000">
              <a:lnSpc>
                <a:spcPct val="130000"/>
              </a:lnSpc>
              <a:spcBef>
                <a:spcPct val="0"/>
              </a:spcBef>
              <a:buClr>
                <a:schemeClr val="folHlink"/>
              </a:buClr>
              <a:buSzPct val="60000"/>
              <a:buFont typeface="Wingdings" panose="05000000000000000000" pitchFamily="2" charset="2"/>
              <a:buNone/>
              <a:defRPr/>
            </a:pPr>
            <a:r>
              <a:rPr lang="en-US" altLang="zh-CN" sz="1800" kern="1200" dirty="0" smtClean="0">
                <a:solidFill>
                  <a:srgbClr val="0000FF"/>
                </a:solidFill>
                <a:latin typeface="Arial" panose="020B0604020202020204" pitchFamily="34" charset="0"/>
                <a:ea typeface="黑体" panose="02010609060101010101" charset="-122"/>
                <a:cs typeface="Times New Roman" panose="02020603050405020304" pitchFamily="18" charset="0"/>
              </a:rPr>
              <a:t>public class </a:t>
            </a:r>
            <a:r>
              <a:rPr lang="en-US" altLang="zh-CN" sz="1800" kern="1200" dirty="0" err="1" smtClean="0">
                <a:solidFill>
                  <a:schemeClr val="accent5">
                    <a:lumMod val="10000"/>
                  </a:schemeClr>
                </a:solidFill>
                <a:ea typeface="黑体" panose="02010609060101010101" charset="-122"/>
              </a:rPr>
              <a:t>HelloWorld</a:t>
            </a:r>
            <a:r>
              <a:rPr lang="en-US" altLang="zh-CN" sz="1800" kern="1200" dirty="0" smtClean="0">
                <a:solidFill>
                  <a:schemeClr val="accent5">
                    <a:lumMod val="10000"/>
                  </a:schemeClr>
                </a:solidFill>
                <a:ea typeface="黑体" panose="02010609060101010101" charset="-122"/>
              </a:rPr>
              <a:t>   {</a:t>
            </a:r>
            <a:endParaRPr lang="en-US" altLang="zh-CN" sz="1800" kern="1200" dirty="0" smtClean="0">
              <a:solidFill>
                <a:schemeClr val="accent5">
                  <a:lumMod val="10000"/>
                </a:schemeClr>
              </a:solidFill>
              <a:ea typeface="黑体" panose="02010609060101010101" charset="-122"/>
            </a:endParaRPr>
          </a:p>
          <a:p>
            <a:pPr marL="0" indent="0" defTabSz="381000">
              <a:lnSpc>
                <a:spcPct val="130000"/>
              </a:lnSpc>
              <a:spcBef>
                <a:spcPct val="0"/>
              </a:spcBef>
              <a:buClr>
                <a:schemeClr val="folHlink"/>
              </a:buClr>
              <a:buSzPct val="60000"/>
              <a:buFont typeface="Wingdings" panose="05000000000000000000" pitchFamily="2" charset="2"/>
              <a:buNone/>
              <a:defRPr/>
            </a:pPr>
            <a:r>
              <a:rPr lang="en-US" altLang="zh-CN" sz="1800" kern="1200" dirty="0" smtClean="0">
                <a:solidFill>
                  <a:schemeClr val="accent5">
                    <a:lumMod val="10000"/>
                  </a:schemeClr>
                </a:solidFill>
                <a:ea typeface="黑体" panose="02010609060101010101" charset="-122"/>
              </a:rPr>
              <a:t>	</a:t>
            </a:r>
            <a:r>
              <a:rPr lang="en-US" altLang="zh-CN" sz="1800" kern="1200" dirty="0" smtClean="0">
                <a:solidFill>
                  <a:srgbClr val="0000FF"/>
                </a:solidFill>
                <a:latin typeface="Arial" panose="020B0604020202020204" pitchFamily="34" charset="0"/>
                <a:ea typeface="黑体" panose="02010609060101010101" charset="-122"/>
                <a:cs typeface="Times New Roman" panose="02020603050405020304" pitchFamily="18" charset="0"/>
              </a:rPr>
              <a:t>public static void </a:t>
            </a:r>
            <a:r>
              <a:rPr lang="en-US" altLang="zh-CN" sz="1800" kern="1200" dirty="0" smtClean="0">
                <a:solidFill>
                  <a:schemeClr val="accent5">
                    <a:lumMod val="10000"/>
                  </a:schemeClr>
                </a:solidFill>
                <a:ea typeface="黑体" panose="02010609060101010101" charset="-122"/>
              </a:rPr>
              <a:t>main(String[ ] </a:t>
            </a:r>
            <a:r>
              <a:rPr lang="en-US" altLang="zh-CN" sz="1800" kern="1200" dirty="0" err="1" smtClean="0">
                <a:solidFill>
                  <a:schemeClr val="accent5">
                    <a:lumMod val="10000"/>
                  </a:schemeClr>
                </a:solidFill>
                <a:ea typeface="黑体" panose="02010609060101010101" charset="-122"/>
              </a:rPr>
              <a:t>args</a:t>
            </a:r>
            <a:r>
              <a:rPr lang="en-US" altLang="zh-CN" sz="1800" kern="1200" dirty="0" smtClean="0">
                <a:solidFill>
                  <a:schemeClr val="accent5">
                    <a:lumMod val="10000"/>
                  </a:schemeClr>
                </a:solidFill>
                <a:ea typeface="黑体" panose="02010609060101010101" charset="-122"/>
              </a:rPr>
              <a:t> )  {</a:t>
            </a:r>
            <a:endParaRPr lang="en-US" altLang="zh-CN" sz="1800" kern="1200" dirty="0" smtClean="0">
              <a:solidFill>
                <a:schemeClr val="accent5">
                  <a:lumMod val="10000"/>
                </a:schemeClr>
              </a:solidFill>
              <a:ea typeface="黑体" panose="02010609060101010101" charset="-122"/>
            </a:endParaRPr>
          </a:p>
          <a:p>
            <a:pPr marL="0" indent="0" defTabSz="381000">
              <a:lnSpc>
                <a:spcPct val="130000"/>
              </a:lnSpc>
              <a:spcBef>
                <a:spcPct val="0"/>
              </a:spcBef>
              <a:buClr>
                <a:schemeClr val="folHlink"/>
              </a:buClr>
              <a:buSzPct val="60000"/>
              <a:buFont typeface="Wingdings" panose="05000000000000000000" pitchFamily="2" charset="2"/>
              <a:buNone/>
              <a:defRPr/>
            </a:pPr>
            <a:r>
              <a:rPr lang="en-US" altLang="zh-CN" sz="1800" kern="1200" dirty="0" smtClean="0">
                <a:solidFill>
                  <a:schemeClr val="accent5">
                    <a:lumMod val="10000"/>
                  </a:schemeClr>
                </a:solidFill>
                <a:ea typeface="黑体" panose="02010609060101010101" charset="-122"/>
              </a:rPr>
              <a:t>		</a:t>
            </a:r>
            <a:r>
              <a:rPr lang="en-US" altLang="zh-CN" sz="1800" kern="1200" dirty="0" err="1" smtClean="0">
                <a:solidFill>
                  <a:schemeClr val="accent5">
                    <a:lumMod val="10000"/>
                  </a:schemeClr>
                </a:solidFill>
                <a:ea typeface="黑体" panose="02010609060101010101" charset="-122"/>
              </a:rPr>
              <a:t>System.out.println</a:t>
            </a:r>
            <a:r>
              <a:rPr lang="en-US" altLang="zh-CN" sz="1800" kern="1200" dirty="0" smtClean="0">
                <a:solidFill>
                  <a:schemeClr val="accent5">
                    <a:lumMod val="10000"/>
                  </a:schemeClr>
                </a:solidFill>
                <a:ea typeface="黑体" panose="02010609060101010101" charset="-122"/>
              </a:rPr>
              <a:t>("Hello  World!!!");</a:t>
            </a:r>
            <a:endParaRPr lang="en-US" altLang="zh-CN" sz="1800" kern="1200" dirty="0" smtClean="0">
              <a:solidFill>
                <a:schemeClr val="accent5">
                  <a:lumMod val="10000"/>
                </a:schemeClr>
              </a:solidFill>
              <a:ea typeface="黑体" panose="02010609060101010101" charset="-122"/>
            </a:endParaRPr>
          </a:p>
          <a:p>
            <a:pPr marL="0" indent="0" defTabSz="381000">
              <a:lnSpc>
                <a:spcPct val="130000"/>
              </a:lnSpc>
              <a:spcBef>
                <a:spcPct val="0"/>
              </a:spcBef>
              <a:buClr>
                <a:schemeClr val="folHlink"/>
              </a:buClr>
              <a:buSzPct val="60000"/>
              <a:buFont typeface="Wingdings" panose="05000000000000000000" pitchFamily="2" charset="2"/>
              <a:buNone/>
              <a:defRPr/>
            </a:pPr>
            <a:r>
              <a:rPr lang="en-US" altLang="zh-CN" sz="1800" kern="1200" dirty="0" smtClean="0">
                <a:solidFill>
                  <a:schemeClr val="accent5">
                    <a:lumMod val="10000"/>
                  </a:schemeClr>
                </a:solidFill>
                <a:ea typeface="黑体" panose="02010609060101010101" charset="-122"/>
              </a:rPr>
              <a:t>	}</a:t>
            </a:r>
            <a:endParaRPr lang="en-US" altLang="zh-CN" sz="1800" kern="1200" dirty="0" smtClean="0">
              <a:solidFill>
                <a:schemeClr val="accent5">
                  <a:lumMod val="10000"/>
                </a:schemeClr>
              </a:solidFill>
              <a:ea typeface="黑体" panose="02010609060101010101" charset="-122"/>
            </a:endParaRPr>
          </a:p>
          <a:p>
            <a:pPr marL="0" indent="0" defTabSz="381000">
              <a:lnSpc>
                <a:spcPct val="130000"/>
              </a:lnSpc>
              <a:spcBef>
                <a:spcPct val="0"/>
              </a:spcBef>
              <a:buClr>
                <a:schemeClr val="folHlink"/>
              </a:buClr>
              <a:buSzPct val="60000"/>
              <a:buFont typeface="Wingdings" panose="05000000000000000000" pitchFamily="2" charset="2"/>
              <a:buNone/>
              <a:defRPr/>
            </a:pPr>
            <a:r>
              <a:rPr lang="en-US" altLang="zh-CN" sz="1800" kern="1200" dirty="0" smtClean="0">
                <a:solidFill>
                  <a:schemeClr val="accent5">
                    <a:lumMod val="10000"/>
                  </a:schemeClr>
                </a:solidFill>
                <a:ea typeface="黑体" panose="02010609060101010101" charset="-122"/>
              </a:rPr>
              <a:t>}</a:t>
            </a:r>
            <a:endParaRPr lang="en-US" altLang="zh-CN" sz="1800" kern="1200" dirty="0">
              <a:solidFill>
                <a:schemeClr val="accent5">
                  <a:lumMod val="10000"/>
                </a:schemeClr>
              </a:solidFill>
              <a:ea typeface="黑体" panose="02010609060101010101" charset="-122"/>
            </a:endParaRPr>
          </a:p>
        </p:txBody>
      </p:sp>
      <p:sp>
        <p:nvSpPr>
          <p:cNvPr id="588804" name="AutoShape 4"/>
          <p:cNvSpPr>
            <a:spLocks noChangeArrowheads="1"/>
          </p:cNvSpPr>
          <p:nvPr/>
        </p:nvSpPr>
        <p:spPr bwMode="auto">
          <a:xfrm>
            <a:off x="930194" y="1357298"/>
            <a:ext cx="916092" cy="408623"/>
          </a:xfrm>
          <a:prstGeom prst="wedgeRoundRectCallout">
            <a:avLst>
              <a:gd name="adj1" fmla="val 2994"/>
              <a:gd name="adj2" fmla="val 49675"/>
              <a:gd name="adj3"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ctr" anchorCtr="0">
            <a:spAutoFit/>
          </a:bodyPr>
          <a:lstStyle/>
          <a:p>
            <a:pPr marL="0" lvl="1" indent="-285750" algn="l" eaLnBrk="0" hangingPunct="0">
              <a:spcBef>
                <a:spcPct val="20000"/>
              </a:spcBef>
              <a:buClr>
                <a:srgbClr val="233DA9"/>
              </a:buClr>
              <a:buSzPct val="80000"/>
              <a:defRPr/>
            </a:pPr>
            <a:r>
              <a:rPr lang="zh-CN" altLang="en-US" b="1" kern="0" dirty="0" smtClean="0">
                <a:solidFill>
                  <a:schemeClr val="bg1"/>
                </a:solidFill>
                <a:latin typeface="Arial" panose="020B0604020202020204"/>
                <a:ea typeface="黑体" panose="02010609060101010101" charset="-122"/>
              </a:rPr>
              <a:t>关键字</a:t>
            </a:r>
            <a:endParaRPr lang="zh-CN" altLang="en-US" b="1" kern="0" dirty="0" smtClean="0">
              <a:solidFill>
                <a:schemeClr val="bg1"/>
              </a:solidFill>
              <a:latin typeface="Arial" panose="020B0604020202020204"/>
              <a:ea typeface="黑体" panose="02010609060101010101" charset="-122"/>
            </a:endParaRPr>
          </a:p>
        </p:txBody>
      </p:sp>
      <p:sp>
        <p:nvSpPr>
          <p:cNvPr id="588805" name="AutoShape 5"/>
          <p:cNvSpPr>
            <a:spLocks noChangeArrowheads="1"/>
          </p:cNvSpPr>
          <p:nvPr/>
        </p:nvSpPr>
        <p:spPr bwMode="auto">
          <a:xfrm>
            <a:off x="2501830" y="1214422"/>
            <a:ext cx="2533285" cy="408623"/>
          </a:xfrm>
          <a:prstGeom prst="wedgeRoundRectCallout">
            <a:avLst>
              <a:gd name="adj1" fmla="val 674"/>
              <a:gd name="adj2" fmla="val 50903"/>
              <a:gd name="adj3"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ctr" anchorCtr="0">
            <a:spAutoFit/>
          </a:bodyPr>
          <a:lstStyle/>
          <a:p>
            <a:pPr marL="0" lvl="1" indent="-285750" algn="l" eaLnBrk="0" hangingPunct="0">
              <a:spcBef>
                <a:spcPct val="20000"/>
              </a:spcBef>
              <a:buClr>
                <a:srgbClr val="233DA9"/>
              </a:buClr>
              <a:buSzPct val="80000"/>
              <a:defRPr/>
            </a:pPr>
            <a:r>
              <a:rPr lang="zh-CN" altLang="en-US" b="1" kern="0" dirty="0" smtClean="0">
                <a:solidFill>
                  <a:schemeClr val="bg1"/>
                </a:solidFill>
                <a:latin typeface="Arial" panose="020B0604020202020204"/>
                <a:ea typeface="黑体" panose="02010609060101010101" charset="-122"/>
              </a:rPr>
              <a:t>类名与文件名完全一样</a:t>
            </a:r>
            <a:endParaRPr lang="zh-CN" altLang="en-US" b="1" kern="0" dirty="0" smtClean="0">
              <a:solidFill>
                <a:schemeClr val="bg1"/>
              </a:solidFill>
              <a:latin typeface="Arial" panose="020B0604020202020204"/>
              <a:ea typeface="黑体" panose="02010609060101010101" charset="-122"/>
            </a:endParaRPr>
          </a:p>
        </p:txBody>
      </p:sp>
      <p:sp>
        <p:nvSpPr>
          <p:cNvPr id="588806" name="AutoShape 6"/>
          <p:cNvSpPr>
            <a:spLocks noChangeArrowheads="1"/>
          </p:cNvSpPr>
          <p:nvPr/>
        </p:nvSpPr>
        <p:spPr bwMode="auto">
          <a:xfrm>
            <a:off x="6413473" y="2428868"/>
            <a:ext cx="2631301" cy="776383"/>
          </a:xfrm>
          <a:prstGeom prst="wedgeRoundRectCallout">
            <a:avLst>
              <a:gd name="adj1" fmla="val -50538"/>
              <a:gd name="adj2" fmla="val -9809"/>
              <a:gd name="adj3"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ctr" anchorCtr="0">
            <a:spAutoFit/>
          </a:bodyPr>
          <a:lstStyle/>
          <a:p>
            <a:pPr marL="0" lvl="1" indent="-285750" algn="l" eaLnBrk="0" hangingPunct="0">
              <a:spcBef>
                <a:spcPct val="20000"/>
              </a:spcBef>
              <a:buClr>
                <a:srgbClr val="233DA9"/>
              </a:buClr>
              <a:buSzPct val="80000"/>
              <a:defRPr/>
            </a:pPr>
            <a:r>
              <a:rPr lang="en-US" altLang="zh-CN" b="1" kern="0" dirty="0" smtClean="0">
                <a:solidFill>
                  <a:schemeClr val="bg1"/>
                </a:solidFill>
                <a:latin typeface="Arial" panose="020B0604020202020204"/>
                <a:ea typeface="黑体" panose="02010609060101010101" charset="-122"/>
              </a:rPr>
              <a:t>main()</a:t>
            </a:r>
            <a:r>
              <a:rPr lang="zh-CN" altLang="en-US" b="1" kern="0" dirty="0" smtClean="0">
                <a:solidFill>
                  <a:schemeClr val="bg1"/>
                </a:solidFill>
                <a:latin typeface="Arial" panose="020B0604020202020204"/>
                <a:ea typeface="黑体" panose="02010609060101010101" charset="-122"/>
              </a:rPr>
              <a:t>方法是</a:t>
            </a:r>
            <a:endParaRPr lang="en-US" altLang="zh-CN" b="1" kern="0" dirty="0" smtClean="0">
              <a:solidFill>
                <a:schemeClr val="bg1"/>
              </a:solidFill>
              <a:latin typeface="Arial" panose="020B0604020202020204"/>
              <a:ea typeface="黑体" panose="02010609060101010101" charset="-122"/>
            </a:endParaRPr>
          </a:p>
          <a:p>
            <a:pPr marL="0" lvl="1" indent="-285750" algn="l" eaLnBrk="0" hangingPunct="0">
              <a:spcBef>
                <a:spcPct val="20000"/>
              </a:spcBef>
              <a:buClr>
                <a:srgbClr val="233DA9"/>
              </a:buClr>
              <a:buSzPct val="80000"/>
              <a:defRPr/>
            </a:pPr>
            <a:r>
              <a:rPr lang="en-US" altLang="zh-CN" b="1" kern="0" dirty="0" smtClean="0">
                <a:solidFill>
                  <a:schemeClr val="bg1"/>
                </a:solidFill>
                <a:latin typeface="Arial" panose="020B0604020202020204"/>
                <a:ea typeface="黑体" panose="02010609060101010101" charset="-122"/>
              </a:rPr>
              <a:t>Java</a:t>
            </a:r>
            <a:r>
              <a:rPr lang="zh-CN" altLang="en-US" b="1" kern="0" dirty="0" smtClean="0">
                <a:solidFill>
                  <a:schemeClr val="bg1"/>
                </a:solidFill>
                <a:latin typeface="Arial" panose="020B0604020202020204"/>
                <a:ea typeface="黑体" panose="02010609060101010101" charset="-122"/>
              </a:rPr>
              <a:t>程序执行的入口点</a:t>
            </a:r>
            <a:endParaRPr lang="zh-CN" altLang="en-US" b="1" kern="0" dirty="0" smtClean="0">
              <a:solidFill>
                <a:schemeClr val="bg1"/>
              </a:solidFill>
              <a:latin typeface="Arial" panose="020B0604020202020204"/>
              <a:ea typeface="黑体" panose="02010609060101010101" charset="-122"/>
            </a:endParaRPr>
          </a:p>
        </p:txBody>
      </p:sp>
      <p:sp>
        <p:nvSpPr>
          <p:cNvPr id="588807" name="AutoShape 7"/>
          <p:cNvSpPr>
            <a:spLocks noChangeArrowheads="1"/>
          </p:cNvSpPr>
          <p:nvPr/>
        </p:nvSpPr>
        <p:spPr bwMode="auto">
          <a:xfrm>
            <a:off x="1073070" y="4429132"/>
            <a:ext cx="2844038" cy="408623"/>
          </a:xfrm>
          <a:prstGeom prst="wedgeRoundRectCallout">
            <a:avLst>
              <a:gd name="adj1" fmla="val -127"/>
              <a:gd name="adj2" fmla="val -48992"/>
              <a:gd name="adj3"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ctr" anchorCtr="0">
            <a:spAutoFit/>
          </a:bodyPr>
          <a:lstStyle/>
          <a:p>
            <a:pPr marL="0" lvl="1" indent="-285750" algn="l" eaLnBrk="0" hangingPunct="0">
              <a:spcBef>
                <a:spcPct val="20000"/>
              </a:spcBef>
              <a:buClr>
                <a:srgbClr val="233DA9"/>
              </a:buClr>
              <a:buSzPct val="80000"/>
              <a:defRPr/>
            </a:pPr>
            <a:r>
              <a:rPr lang="en-US" altLang="zh-CN" b="1" kern="0" dirty="0" smtClean="0">
                <a:solidFill>
                  <a:schemeClr val="bg1"/>
                </a:solidFill>
                <a:latin typeface="Arial" panose="020B0604020202020204"/>
                <a:ea typeface="黑体" panose="02010609060101010101" charset="-122"/>
              </a:rPr>
              <a:t>{ </a:t>
            </a:r>
            <a:r>
              <a:rPr lang="zh-CN" altLang="en-US" b="1" kern="0" dirty="0" smtClean="0">
                <a:solidFill>
                  <a:schemeClr val="bg1"/>
                </a:solidFill>
                <a:latin typeface="Arial" panose="020B0604020202020204"/>
                <a:ea typeface="黑体" panose="02010609060101010101" charset="-122"/>
              </a:rPr>
              <a:t>和 </a:t>
            </a:r>
            <a:r>
              <a:rPr lang="en-US" altLang="zh-CN" b="1" kern="0" dirty="0" smtClean="0">
                <a:solidFill>
                  <a:schemeClr val="bg1"/>
                </a:solidFill>
                <a:latin typeface="Arial" panose="020B0604020202020204"/>
                <a:ea typeface="黑体" panose="02010609060101010101" charset="-122"/>
              </a:rPr>
              <a:t>}</a:t>
            </a:r>
            <a:r>
              <a:rPr lang="zh-CN" altLang="en-US" b="1" kern="0" dirty="0" smtClean="0">
                <a:solidFill>
                  <a:schemeClr val="bg1"/>
                </a:solidFill>
                <a:latin typeface="Arial" panose="020B0604020202020204"/>
                <a:ea typeface="黑体" panose="02010609060101010101" charset="-122"/>
              </a:rPr>
              <a:t>一一对应，缺一不可</a:t>
            </a:r>
            <a:endParaRPr lang="zh-CN" altLang="en-US" b="1" kern="0" dirty="0" smtClean="0">
              <a:solidFill>
                <a:schemeClr val="bg1"/>
              </a:solidFill>
              <a:latin typeface="Arial" panose="020B0604020202020204"/>
              <a:ea typeface="黑体" panose="02010609060101010101" charset="-122"/>
            </a:endParaRPr>
          </a:p>
        </p:txBody>
      </p:sp>
      <p:sp>
        <p:nvSpPr>
          <p:cNvPr id="588808" name="AutoShape 8"/>
          <p:cNvSpPr>
            <a:spLocks noChangeArrowheads="1"/>
          </p:cNvSpPr>
          <p:nvPr/>
        </p:nvSpPr>
        <p:spPr bwMode="auto">
          <a:xfrm>
            <a:off x="5000628" y="1948807"/>
            <a:ext cx="2997797" cy="408623"/>
          </a:xfrm>
          <a:prstGeom prst="wedgeRoundRectCallout">
            <a:avLst>
              <a:gd name="adj1" fmla="val 297"/>
              <a:gd name="adj2" fmla="val 49879"/>
              <a:gd name="adj3"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ctr" anchorCtr="0">
            <a:spAutoFit/>
          </a:bodyPr>
          <a:lstStyle/>
          <a:p>
            <a:pPr marL="0" lvl="1" indent="-285750" algn="l" eaLnBrk="0" hangingPunct="0">
              <a:spcBef>
                <a:spcPct val="20000"/>
              </a:spcBef>
              <a:buClr>
                <a:srgbClr val="233DA9"/>
              </a:buClr>
              <a:buSzPct val="80000"/>
              <a:defRPr/>
            </a:pPr>
            <a:r>
              <a:rPr lang="en-US" altLang="zh-CN" b="1" kern="0" dirty="0" smtClean="0">
                <a:solidFill>
                  <a:schemeClr val="bg1"/>
                </a:solidFill>
                <a:latin typeface="Arial" panose="020B0604020202020204"/>
                <a:ea typeface="黑体" panose="02010609060101010101" charset="-122"/>
              </a:rPr>
              <a:t>main()</a:t>
            </a:r>
            <a:r>
              <a:rPr lang="zh-CN" altLang="en-US" b="1" kern="0" dirty="0" smtClean="0">
                <a:solidFill>
                  <a:schemeClr val="bg1"/>
                </a:solidFill>
                <a:latin typeface="Arial" panose="020B0604020202020204"/>
                <a:ea typeface="黑体" panose="02010609060101010101" charset="-122"/>
              </a:rPr>
              <a:t>方法四要素必不可少</a:t>
            </a:r>
            <a:endParaRPr lang="zh-CN" altLang="en-US" b="1" kern="0" dirty="0" smtClean="0">
              <a:solidFill>
                <a:schemeClr val="bg1"/>
              </a:solidFill>
              <a:latin typeface="Arial" panose="020B0604020202020204"/>
              <a:ea typeface="黑体" panose="02010609060101010101" charset="-122"/>
            </a:endParaRPr>
          </a:p>
        </p:txBody>
      </p:sp>
      <p:sp>
        <p:nvSpPr>
          <p:cNvPr id="588809" name="AutoShape 9"/>
          <p:cNvSpPr>
            <a:spLocks noChangeArrowheads="1"/>
          </p:cNvSpPr>
          <p:nvPr/>
        </p:nvSpPr>
        <p:spPr bwMode="auto">
          <a:xfrm>
            <a:off x="2986035" y="4000504"/>
            <a:ext cx="2063919" cy="408623"/>
          </a:xfrm>
          <a:prstGeom prst="wedgeRoundRectCallout">
            <a:avLst>
              <a:gd name="adj1" fmla="val 1242"/>
              <a:gd name="adj2" fmla="val -48510"/>
              <a:gd name="adj3"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ctr" anchorCtr="0">
            <a:spAutoFit/>
          </a:bodyPr>
          <a:lstStyle/>
          <a:p>
            <a:pPr marL="0" lvl="1" indent="-285750" algn="l" eaLnBrk="0" hangingPunct="0">
              <a:spcBef>
                <a:spcPct val="20000"/>
              </a:spcBef>
              <a:buClr>
                <a:srgbClr val="233DA9"/>
              </a:buClr>
              <a:buSzPct val="80000"/>
              <a:defRPr/>
            </a:pPr>
            <a:r>
              <a:rPr lang="zh-CN" altLang="en-US" b="1" kern="0" dirty="0" smtClean="0">
                <a:solidFill>
                  <a:schemeClr val="bg1"/>
                </a:solidFill>
                <a:latin typeface="Arial" panose="020B0604020202020204"/>
                <a:ea typeface="黑体" panose="02010609060101010101" charset="-122"/>
              </a:rPr>
              <a:t>从控制台输出信息</a:t>
            </a:r>
            <a:endParaRPr lang="zh-CN" altLang="en-US" b="1" kern="0" dirty="0" smtClean="0">
              <a:solidFill>
                <a:schemeClr val="bg1"/>
              </a:solidFill>
              <a:latin typeface="Arial" panose="020B0604020202020204"/>
              <a:ea typeface="黑体" panose="02010609060101010101" charset="-122"/>
            </a:endParaRPr>
          </a:p>
        </p:txBody>
      </p:sp>
      <p:sp>
        <p:nvSpPr>
          <p:cNvPr id="588810" name="Rectangle 10"/>
          <p:cNvSpPr>
            <a:spLocks noChangeArrowheads="1"/>
          </p:cNvSpPr>
          <p:nvPr/>
        </p:nvSpPr>
        <p:spPr bwMode="auto">
          <a:xfrm>
            <a:off x="2287516" y="2214554"/>
            <a:ext cx="1357321" cy="358775"/>
          </a:xfrm>
          <a:prstGeom prst="rect">
            <a:avLst/>
          </a:prstGeom>
          <a:noFill/>
          <a:ln w="19050" algn="ctr">
            <a:solidFill>
              <a:srgbClr val="C00000"/>
            </a:solidFill>
            <a:miter lim="800000"/>
          </a:ln>
        </p:spPr>
        <p:txBody>
          <a:bodyPr wrap="none" anchor="ctr"/>
          <a:lstStyle/>
          <a:p>
            <a:endParaRPr lang="zh-CN" altLang="en-US">
              <a:solidFill>
                <a:srgbClr val="FF0000"/>
              </a:solidFill>
              <a:ea typeface="宋体" panose="02010600030101010101" pitchFamily="2" charset="-122"/>
            </a:endParaRPr>
          </a:p>
        </p:txBody>
      </p:sp>
      <p:sp>
        <p:nvSpPr>
          <p:cNvPr id="588811" name="Rectangle 11"/>
          <p:cNvSpPr>
            <a:spLocks noChangeArrowheads="1"/>
          </p:cNvSpPr>
          <p:nvPr/>
        </p:nvSpPr>
        <p:spPr bwMode="auto">
          <a:xfrm>
            <a:off x="1215946" y="2643182"/>
            <a:ext cx="785818" cy="358775"/>
          </a:xfrm>
          <a:prstGeom prst="rect">
            <a:avLst/>
          </a:prstGeom>
          <a:noFill/>
          <a:ln w="19050" algn="ctr">
            <a:solidFill>
              <a:srgbClr val="C00000"/>
            </a:solidFill>
            <a:miter lim="800000"/>
          </a:ln>
        </p:spPr>
        <p:txBody>
          <a:bodyPr wrap="none" anchor="ctr"/>
          <a:lstStyle/>
          <a:p>
            <a:endParaRPr lang="zh-CN" altLang="en-US">
              <a:solidFill>
                <a:srgbClr val="FF0000"/>
              </a:solidFill>
              <a:ea typeface="宋体" panose="02010600030101010101" pitchFamily="2" charset="-122"/>
            </a:endParaRPr>
          </a:p>
        </p:txBody>
      </p:sp>
      <p:sp>
        <p:nvSpPr>
          <p:cNvPr id="588812" name="Rectangle 12"/>
          <p:cNvSpPr>
            <a:spLocks noChangeArrowheads="1"/>
          </p:cNvSpPr>
          <p:nvPr/>
        </p:nvSpPr>
        <p:spPr bwMode="auto">
          <a:xfrm>
            <a:off x="2001764" y="2643182"/>
            <a:ext cx="642942" cy="358775"/>
          </a:xfrm>
          <a:prstGeom prst="rect">
            <a:avLst/>
          </a:prstGeom>
          <a:noFill/>
          <a:ln w="19050" algn="ctr">
            <a:solidFill>
              <a:srgbClr val="C00000"/>
            </a:solidFill>
            <a:miter lim="800000"/>
          </a:ln>
        </p:spPr>
        <p:txBody>
          <a:bodyPr wrap="none" anchor="ctr"/>
          <a:lstStyle/>
          <a:p>
            <a:endParaRPr lang="zh-CN" altLang="en-US">
              <a:solidFill>
                <a:srgbClr val="FF0000"/>
              </a:solidFill>
              <a:ea typeface="宋体" panose="02010600030101010101" pitchFamily="2" charset="-122"/>
            </a:endParaRPr>
          </a:p>
        </p:txBody>
      </p:sp>
      <p:sp>
        <p:nvSpPr>
          <p:cNvPr id="588813" name="Rectangle 13"/>
          <p:cNvSpPr>
            <a:spLocks noChangeArrowheads="1"/>
          </p:cNvSpPr>
          <p:nvPr/>
        </p:nvSpPr>
        <p:spPr bwMode="auto">
          <a:xfrm>
            <a:off x="2644706" y="2643182"/>
            <a:ext cx="571504" cy="358775"/>
          </a:xfrm>
          <a:prstGeom prst="rect">
            <a:avLst/>
          </a:prstGeom>
          <a:noFill/>
          <a:ln w="19050" algn="ctr">
            <a:solidFill>
              <a:srgbClr val="C00000"/>
            </a:solidFill>
            <a:miter lim="800000"/>
          </a:ln>
        </p:spPr>
        <p:txBody>
          <a:bodyPr wrap="none" anchor="ctr"/>
          <a:lstStyle/>
          <a:p>
            <a:endParaRPr lang="zh-CN" altLang="en-US">
              <a:solidFill>
                <a:srgbClr val="FF0000"/>
              </a:solidFill>
              <a:ea typeface="宋体" panose="02010600030101010101" pitchFamily="2" charset="-122"/>
            </a:endParaRPr>
          </a:p>
        </p:txBody>
      </p:sp>
      <p:sp>
        <p:nvSpPr>
          <p:cNvPr id="588814" name="Rectangle 14"/>
          <p:cNvSpPr>
            <a:spLocks noChangeArrowheads="1"/>
          </p:cNvSpPr>
          <p:nvPr/>
        </p:nvSpPr>
        <p:spPr bwMode="auto">
          <a:xfrm>
            <a:off x="3846462" y="2643182"/>
            <a:ext cx="1512888" cy="358775"/>
          </a:xfrm>
          <a:prstGeom prst="rect">
            <a:avLst/>
          </a:prstGeom>
          <a:noFill/>
          <a:ln w="19050" algn="ctr">
            <a:solidFill>
              <a:srgbClr val="C00000"/>
            </a:solidFill>
            <a:miter lim="800000"/>
          </a:ln>
        </p:spPr>
        <p:txBody>
          <a:bodyPr wrap="none" anchor="ctr"/>
          <a:lstStyle/>
          <a:p>
            <a:endParaRPr lang="zh-CN" altLang="en-US">
              <a:solidFill>
                <a:srgbClr val="FF0000"/>
              </a:solidFill>
              <a:ea typeface="宋体" panose="02010600030101010101" pitchFamily="2" charset="-122"/>
            </a:endParaRPr>
          </a:p>
        </p:txBody>
      </p:sp>
      <p:sp>
        <p:nvSpPr>
          <p:cNvPr id="588815" name="Rectangle 15"/>
          <p:cNvSpPr>
            <a:spLocks noChangeArrowheads="1"/>
          </p:cNvSpPr>
          <p:nvPr/>
        </p:nvSpPr>
        <p:spPr bwMode="auto">
          <a:xfrm>
            <a:off x="1573136" y="3000372"/>
            <a:ext cx="4248150" cy="358775"/>
          </a:xfrm>
          <a:prstGeom prst="rect">
            <a:avLst/>
          </a:prstGeom>
          <a:noFill/>
          <a:ln w="19050" algn="ctr">
            <a:solidFill>
              <a:srgbClr val="C00000"/>
            </a:solidFill>
            <a:miter lim="800000"/>
          </a:ln>
        </p:spPr>
        <p:txBody>
          <a:bodyPr wrap="none" anchor="ctr"/>
          <a:lstStyle/>
          <a:p>
            <a:endParaRPr lang="zh-CN" altLang="en-US">
              <a:solidFill>
                <a:srgbClr val="FF0000"/>
              </a:solidFill>
              <a:ea typeface="宋体" panose="02010600030101010101" pitchFamily="2" charset="-122"/>
            </a:endParaRPr>
          </a:p>
        </p:txBody>
      </p:sp>
      <p:grpSp>
        <p:nvGrpSpPr>
          <p:cNvPr id="2" name="组合 16"/>
          <p:cNvGrpSpPr/>
          <p:nvPr/>
        </p:nvGrpSpPr>
        <p:grpSpPr>
          <a:xfrm>
            <a:off x="71406" y="857232"/>
            <a:ext cx="1000132" cy="446983"/>
            <a:chOff x="1000100" y="3235185"/>
            <a:chExt cx="1000132" cy="446983"/>
          </a:xfrm>
        </p:grpSpPr>
        <p:pic>
          <p:nvPicPr>
            <p:cNvPr id="18" name="Picture 11" descr="E:\设计支持\模板设计\FX.png"/>
            <p:cNvPicPr>
              <a:picLocks noChangeAspect="1" noChangeArrowheads="1"/>
            </p:cNvPicPr>
            <p:nvPr/>
          </p:nvPicPr>
          <p:blipFill>
            <a:blip r:embed="rId1"/>
            <a:srcRect/>
            <a:stretch>
              <a:fillRect/>
            </a:stretch>
          </p:blipFill>
          <p:spPr bwMode="auto">
            <a:xfrm>
              <a:off x="1000100" y="3235185"/>
              <a:ext cx="398223" cy="446983"/>
            </a:xfrm>
            <a:prstGeom prst="rect">
              <a:avLst/>
            </a:prstGeom>
            <a:noFill/>
          </p:spPr>
        </p:pic>
        <p:sp>
          <p:nvSpPr>
            <p:cNvPr id="19" name="TextBox 18"/>
            <p:cNvSpPr txBox="1"/>
            <p:nvPr/>
          </p:nvSpPr>
          <p:spPr>
            <a:xfrm>
              <a:off x="1299399" y="3258621"/>
              <a:ext cx="700833" cy="400110"/>
            </a:xfrm>
            <a:prstGeom prst="rect">
              <a:avLst/>
            </a:prstGeom>
            <a:noFill/>
            <a:effectLst>
              <a:outerShdw blurRad="25400" dist="12700" dir="5400000" algn="t" rotWithShape="0">
                <a:prstClr val="black">
                  <a:alpha val="40000"/>
                </a:prstClr>
              </a:outerShdw>
            </a:effectLst>
          </p:spPr>
          <p:txBody>
            <a:bodyPr wrap="none" rtlCol="0" anchor="ctr">
              <a:spAutoFit/>
            </a:bodyPr>
            <a:lstStyle/>
            <a:p>
              <a:pPr algn="l"/>
              <a:r>
                <a:rPr lang="zh-CN" altLang="en-US" sz="2000" b="1" dirty="0" smtClean="0">
                  <a:solidFill>
                    <a:schemeClr val="tx1"/>
                  </a:solidFill>
                  <a:latin typeface="黑体" panose="02010609060101010101" charset="-122"/>
                  <a:ea typeface="黑体" panose="02010609060101010101" charset="-122"/>
                </a:rPr>
                <a:t>分析</a:t>
              </a:r>
              <a:endParaRPr lang="zh-CN" altLang="en-US" sz="2000" b="1" dirty="0">
                <a:solidFill>
                  <a:schemeClr val="tx1"/>
                </a:solidFill>
                <a:latin typeface="黑体" panose="02010609060101010101" charset="-122"/>
                <a:ea typeface="黑体" panose="02010609060101010101" charset="-122"/>
              </a:endParaRPr>
            </a:p>
          </p:txBody>
        </p:sp>
      </p:grpSp>
      <p:cxnSp>
        <p:nvCxnSpPr>
          <p:cNvPr id="20" name="直接箭头连接符 19"/>
          <p:cNvCxnSpPr/>
          <p:nvPr/>
        </p:nvCxnSpPr>
        <p:spPr bwMode="auto">
          <a:xfrm rot="16200000" flipV="1">
            <a:off x="1353662" y="1995080"/>
            <a:ext cx="428628" cy="10320"/>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cxnSp>
        <p:nvCxnSpPr>
          <p:cNvPr id="21" name="直接箭头连接符 20"/>
          <p:cNvCxnSpPr/>
          <p:nvPr/>
        </p:nvCxnSpPr>
        <p:spPr bwMode="auto">
          <a:xfrm rot="5400000" flipH="1" flipV="1">
            <a:off x="3050314" y="1630351"/>
            <a:ext cx="428628" cy="596903"/>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cxnSp>
        <p:nvCxnSpPr>
          <p:cNvPr id="22" name="直接箭头连接符 21"/>
          <p:cNvCxnSpPr/>
          <p:nvPr/>
        </p:nvCxnSpPr>
        <p:spPr bwMode="auto">
          <a:xfrm flipV="1">
            <a:off x="4502094" y="2357430"/>
            <a:ext cx="500066" cy="142876"/>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cxnSp>
        <p:nvCxnSpPr>
          <p:cNvPr id="23" name="直接箭头连接符 22"/>
          <p:cNvCxnSpPr/>
          <p:nvPr/>
        </p:nvCxnSpPr>
        <p:spPr bwMode="auto">
          <a:xfrm flipV="1">
            <a:off x="5716540" y="2786414"/>
            <a:ext cx="714380" cy="5988"/>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cxnSp>
        <p:nvCxnSpPr>
          <p:cNvPr id="24" name="直接箭头连接符 23"/>
          <p:cNvCxnSpPr/>
          <p:nvPr/>
        </p:nvCxnSpPr>
        <p:spPr bwMode="auto">
          <a:xfrm rot="16200000" flipH="1">
            <a:off x="3798856" y="3632172"/>
            <a:ext cx="500066" cy="236599"/>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cxnSp>
        <p:nvCxnSpPr>
          <p:cNvPr id="25" name="直接箭头连接符 24"/>
          <p:cNvCxnSpPr/>
          <p:nvPr/>
        </p:nvCxnSpPr>
        <p:spPr bwMode="auto">
          <a:xfrm rot="16200000" flipH="1">
            <a:off x="1031768" y="4072651"/>
            <a:ext cx="357190" cy="357190"/>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down)">
                                      <p:cBhvr>
                                        <p:cTn id="7" dur="500"/>
                                        <p:tgtEl>
                                          <p:spTgt spid="20"/>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588804"/>
                                        </p:tgtEl>
                                        <p:attrNameLst>
                                          <p:attrName>style.visibility</p:attrName>
                                        </p:attrNameLst>
                                      </p:cBhvr>
                                      <p:to>
                                        <p:strVal val="visible"/>
                                      </p:to>
                                    </p:set>
                                    <p:animEffect transition="in" filter="wipe(left)">
                                      <p:cBhvr>
                                        <p:cTn id="10" dur="500"/>
                                        <p:tgtEl>
                                          <p:spTgt spid="588804"/>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588810"/>
                                        </p:tgtEl>
                                        <p:attrNameLst>
                                          <p:attrName>style.visibility</p:attrName>
                                        </p:attrNameLst>
                                      </p:cBhvr>
                                      <p:to>
                                        <p:strVal val="visible"/>
                                      </p:to>
                                    </p:set>
                                    <p:animEffect transition="in" filter="wipe(left)">
                                      <p:cBhvr>
                                        <p:cTn id="13" dur="500"/>
                                        <p:tgtEl>
                                          <p:spTgt spid="588810"/>
                                        </p:tgtEl>
                                      </p:cBhvr>
                                    </p:animEffect>
                                  </p:childTnLst>
                                </p:cTn>
                              </p:par>
                            </p:childTnLst>
                          </p:cTn>
                        </p:par>
                        <p:par>
                          <p:cTn id="14" fill="hold">
                            <p:stCondLst>
                              <p:cond delay="500"/>
                            </p:stCondLst>
                            <p:childTnLst>
                              <p:par>
                                <p:cTn id="15" presetID="22" presetClass="entr" presetSubtype="8" fill="hold" nodeType="after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wipe(left)">
                                      <p:cBhvr>
                                        <p:cTn id="17" dur="500"/>
                                        <p:tgtEl>
                                          <p:spTgt spid="21"/>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588805"/>
                                        </p:tgtEl>
                                        <p:attrNameLst>
                                          <p:attrName>style.visibility</p:attrName>
                                        </p:attrNameLst>
                                      </p:cBhvr>
                                      <p:to>
                                        <p:strVal val="visible"/>
                                      </p:to>
                                    </p:set>
                                    <p:animEffect transition="in" filter="wipe(left)">
                                      <p:cBhvr>
                                        <p:cTn id="20" dur="500"/>
                                        <p:tgtEl>
                                          <p:spTgt spid="588805"/>
                                        </p:tgtEl>
                                      </p:cBhvr>
                                    </p:animEffect>
                                  </p:childTnLst>
                                </p:cTn>
                              </p:par>
                            </p:childTnLst>
                          </p:cTn>
                        </p:par>
                        <p:par>
                          <p:cTn id="21" fill="hold">
                            <p:stCondLst>
                              <p:cond delay="1000"/>
                            </p:stCondLst>
                            <p:childTnLst>
                              <p:par>
                                <p:cTn id="22" presetID="22" presetClass="entr" presetSubtype="1" fill="hold" nodeType="afterEffect">
                                  <p:stCondLst>
                                    <p:cond delay="0"/>
                                  </p:stCondLst>
                                  <p:childTnLst>
                                    <p:set>
                                      <p:cBhvr>
                                        <p:cTn id="23" dur="1" fill="hold">
                                          <p:stCondLst>
                                            <p:cond delay="0"/>
                                          </p:stCondLst>
                                        </p:cTn>
                                        <p:tgtEl>
                                          <p:spTgt spid="25"/>
                                        </p:tgtEl>
                                        <p:attrNameLst>
                                          <p:attrName>style.visibility</p:attrName>
                                        </p:attrNameLst>
                                      </p:cBhvr>
                                      <p:to>
                                        <p:strVal val="visible"/>
                                      </p:to>
                                    </p:set>
                                    <p:animEffect transition="in" filter="wipe(up)">
                                      <p:cBhvr>
                                        <p:cTn id="24" dur="500"/>
                                        <p:tgtEl>
                                          <p:spTgt spid="25"/>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588807"/>
                                        </p:tgtEl>
                                        <p:attrNameLst>
                                          <p:attrName>style.visibility</p:attrName>
                                        </p:attrNameLst>
                                      </p:cBhvr>
                                      <p:to>
                                        <p:strVal val="visible"/>
                                      </p:to>
                                    </p:set>
                                    <p:animEffect transition="in" filter="wipe(left)">
                                      <p:cBhvr>
                                        <p:cTn id="27" dur="500"/>
                                        <p:tgtEl>
                                          <p:spTgt spid="58880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3"/>
                                        </p:tgtEl>
                                        <p:attrNameLst>
                                          <p:attrName>style.visibility</p:attrName>
                                        </p:attrNameLst>
                                      </p:cBhvr>
                                      <p:to>
                                        <p:strVal val="visible"/>
                                      </p:to>
                                    </p:set>
                                    <p:animEffect transition="in" filter="wipe(left)">
                                      <p:cBhvr>
                                        <p:cTn id="32" dur="500"/>
                                        <p:tgtEl>
                                          <p:spTgt spid="23"/>
                                        </p:tgtEl>
                                      </p:cBhvr>
                                    </p:animEffect>
                                  </p:childTnLst>
                                </p:cTn>
                              </p:par>
                            </p:childTnLst>
                          </p:cTn>
                        </p:par>
                        <p:par>
                          <p:cTn id="33" fill="hold">
                            <p:stCondLst>
                              <p:cond delay="500"/>
                            </p:stCondLst>
                            <p:childTnLst>
                              <p:par>
                                <p:cTn id="34" presetID="22" presetClass="entr" presetSubtype="8" fill="hold" grpId="0" nodeType="afterEffect">
                                  <p:stCondLst>
                                    <p:cond delay="0"/>
                                  </p:stCondLst>
                                  <p:childTnLst>
                                    <p:set>
                                      <p:cBhvr>
                                        <p:cTn id="35" dur="1" fill="hold">
                                          <p:stCondLst>
                                            <p:cond delay="0"/>
                                          </p:stCondLst>
                                        </p:cTn>
                                        <p:tgtEl>
                                          <p:spTgt spid="588806"/>
                                        </p:tgtEl>
                                        <p:attrNameLst>
                                          <p:attrName>style.visibility</p:attrName>
                                        </p:attrNameLst>
                                      </p:cBhvr>
                                      <p:to>
                                        <p:strVal val="visible"/>
                                      </p:to>
                                    </p:set>
                                    <p:animEffect transition="in" filter="wipe(left)">
                                      <p:cBhvr>
                                        <p:cTn id="36" dur="500"/>
                                        <p:tgtEl>
                                          <p:spTgt spid="588806"/>
                                        </p:tgtEl>
                                      </p:cBhvr>
                                    </p:animEffect>
                                  </p:childTnLst>
                                </p:cTn>
                              </p:par>
                            </p:childTnLst>
                          </p:cTn>
                        </p:par>
                        <p:par>
                          <p:cTn id="37" fill="hold">
                            <p:stCondLst>
                              <p:cond delay="1000"/>
                            </p:stCondLst>
                            <p:childTnLst>
                              <p:par>
                                <p:cTn id="38" presetID="22" presetClass="entr" presetSubtype="8" fill="hold" grpId="0" nodeType="afterEffect">
                                  <p:stCondLst>
                                    <p:cond delay="0"/>
                                  </p:stCondLst>
                                  <p:childTnLst>
                                    <p:set>
                                      <p:cBhvr>
                                        <p:cTn id="39" dur="1" fill="hold">
                                          <p:stCondLst>
                                            <p:cond delay="0"/>
                                          </p:stCondLst>
                                        </p:cTn>
                                        <p:tgtEl>
                                          <p:spTgt spid="588811"/>
                                        </p:tgtEl>
                                        <p:attrNameLst>
                                          <p:attrName>style.visibility</p:attrName>
                                        </p:attrNameLst>
                                      </p:cBhvr>
                                      <p:to>
                                        <p:strVal val="visible"/>
                                      </p:to>
                                    </p:set>
                                    <p:animEffect transition="in" filter="wipe(left)">
                                      <p:cBhvr>
                                        <p:cTn id="40" dur="500"/>
                                        <p:tgtEl>
                                          <p:spTgt spid="588811"/>
                                        </p:tgtEl>
                                      </p:cBhvr>
                                    </p:animEffect>
                                  </p:childTnLst>
                                </p:cTn>
                              </p:par>
                            </p:childTnLst>
                          </p:cTn>
                        </p:par>
                        <p:par>
                          <p:cTn id="41" fill="hold">
                            <p:stCondLst>
                              <p:cond delay="1500"/>
                            </p:stCondLst>
                            <p:childTnLst>
                              <p:par>
                                <p:cTn id="42" presetID="22" presetClass="entr" presetSubtype="8" fill="hold" grpId="0" nodeType="afterEffect">
                                  <p:stCondLst>
                                    <p:cond delay="0"/>
                                  </p:stCondLst>
                                  <p:childTnLst>
                                    <p:set>
                                      <p:cBhvr>
                                        <p:cTn id="43" dur="1" fill="hold">
                                          <p:stCondLst>
                                            <p:cond delay="0"/>
                                          </p:stCondLst>
                                        </p:cTn>
                                        <p:tgtEl>
                                          <p:spTgt spid="588812"/>
                                        </p:tgtEl>
                                        <p:attrNameLst>
                                          <p:attrName>style.visibility</p:attrName>
                                        </p:attrNameLst>
                                      </p:cBhvr>
                                      <p:to>
                                        <p:strVal val="visible"/>
                                      </p:to>
                                    </p:set>
                                    <p:animEffect transition="in" filter="wipe(left)">
                                      <p:cBhvr>
                                        <p:cTn id="44" dur="500"/>
                                        <p:tgtEl>
                                          <p:spTgt spid="588812"/>
                                        </p:tgtEl>
                                      </p:cBhvr>
                                    </p:animEffect>
                                  </p:childTnLst>
                                </p:cTn>
                              </p:par>
                            </p:childTnLst>
                          </p:cTn>
                        </p:par>
                        <p:par>
                          <p:cTn id="45" fill="hold">
                            <p:stCondLst>
                              <p:cond delay="2000"/>
                            </p:stCondLst>
                            <p:childTnLst>
                              <p:par>
                                <p:cTn id="46" presetID="22" presetClass="entr" presetSubtype="8" fill="hold" grpId="0" nodeType="afterEffect">
                                  <p:stCondLst>
                                    <p:cond delay="0"/>
                                  </p:stCondLst>
                                  <p:childTnLst>
                                    <p:set>
                                      <p:cBhvr>
                                        <p:cTn id="47" dur="1" fill="hold">
                                          <p:stCondLst>
                                            <p:cond delay="0"/>
                                          </p:stCondLst>
                                        </p:cTn>
                                        <p:tgtEl>
                                          <p:spTgt spid="588813"/>
                                        </p:tgtEl>
                                        <p:attrNameLst>
                                          <p:attrName>style.visibility</p:attrName>
                                        </p:attrNameLst>
                                      </p:cBhvr>
                                      <p:to>
                                        <p:strVal val="visible"/>
                                      </p:to>
                                    </p:set>
                                    <p:animEffect transition="in" filter="wipe(left)">
                                      <p:cBhvr>
                                        <p:cTn id="48" dur="500"/>
                                        <p:tgtEl>
                                          <p:spTgt spid="588813"/>
                                        </p:tgtEl>
                                      </p:cBhvr>
                                    </p:animEffect>
                                  </p:childTnLst>
                                </p:cTn>
                              </p:par>
                            </p:childTnLst>
                          </p:cTn>
                        </p:par>
                        <p:par>
                          <p:cTn id="49" fill="hold">
                            <p:stCondLst>
                              <p:cond delay="2500"/>
                            </p:stCondLst>
                            <p:childTnLst>
                              <p:par>
                                <p:cTn id="50" presetID="22" presetClass="entr" presetSubtype="8" fill="hold" grpId="0" nodeType="afterEffect">
                                  <p:stCondLst>
                                    <p:cond delay="0"/>
                                  </p:stCondLst>
                                  <p:childTnLst>
                                    <p:set>
                                      <p:cBhvr>
                                        <p:cTn id="51" dur="1" fill="hold">
                                          <p:stCondLst>
                                            <p:cond delay="0"/>
                                          </p:stCondLst>
                                        </p:cTn>
                                        <p:tgtEl>
                                          <p:spTgt spid="588814"/>
                                        </p:tgtEl>
                                        <p:attrNameLst>
                                          <p:attrName>style.visibility</p:attrName>
                                        </p:attrNameLst>
                                      </p:cBhvr>
                                      <p:to>
                                        <p:strVal val="visible"/>
                                      </p:to>
                                    </p:set>
                                    <p:animEffect transition="in" filter="wipe(left)">
                                      <p:cBhvr>
                                        <p:cTn id="52" dur="500"/>
                                        <p:tgtEl>
                                          <p:spTgt spid="588814"/>
                                        </p:tgtEl>
                                      </p:cBhvr>
                                    </p:animEffect>
                                  </p:childTnLst>
                                </p:cTn>
                              </p:par>
                            </p:childTnLst>
                          </p:cTn>
                        </p:par>
                        <p:par>
                          <p:cTn id="53" fill="hold">
                            <p:stCondLst>
                              <p:cond delay="3000"/>
                            </p:stCondLst>
                            <p:childTnLst>
                              <p:par>
                                <p:cTn id="54" presetID="22" presetClass="entr" presetSubtype="8" fill="hold" nodeType="afterEffect">
                                  <p:stCondLst>
                                    <p:cond delay="0"/>
                                  </p:stCondLst>
                                  <p:childTnLst>
                                    <p:set>
                                      <p:cBhvr>
                                        <p:cTn id="55" dur="1" fill="hold">
                                          <p:stCondLst>
                                            <p:cond delay="0"/>
                                          </p:stCondLst>
                                        </p:cTn>
                                        <p:tgtEl>
                                          <p:spTgt spid="22"/>
                                        </p:tgtEl>
                                        <p:attrNameLst>
                                          <p:attrName>style.visibility</p:attrName>
                                        </p:attrNameLst>
                                      </p:cBhvr>
                                      <p:to>
                                        <p:strVal val="visible"/>
                                      </p:to>
                                    </p:set>
                                    <p:animEffect transition="in" filter="wipe(left)">
                                      <p:cBhvr>
                                        <p:cTn id="56" dur="500"/>
                                        <p:tgtEl>
                                          <p:spTgt spid="22"/>
                                        </p:tgtEl>
                                      </p:cBhvr>
                                    </p:animEffect>
                                  </p:childTnLst>
                                </p:cTn>
                              </p:par>
                              <p:par>
                                <p:cTn id="57" presetID="22" presetClass="entr" presetSubtype="8" fill="hold" grpId="0" nodeType="withEffect">
                                  <p:stCondLst>
                                    <p:cond delay="0"/>
                                  </p:stCondLst>
                                  <p:childTnLst>
                                    <p:set>
                                      <p:cBhvr>
                                        <p:cTn id="58" dur="1" fill="hold">
                                          <p:stCondLst>
                                            <p:cond delay="0"/>
                                          </p:stCondLst>
                                        </p:cTn>
                                        <p:tgtEl>
                                          <p:spTgt spid="588808"/>
                                        </p:tgtEl>
                                        <p:attrNameLst>
                                          <p:attrName>style.visibility</p:attrName>
                                        </p:attrNameLst>
                                      </p:cBhvr>
                                      <p:to>
                                        <p:strVal val="visible"/>
                                      </p:to>
                                    </p:set>
                                    <p:animEffect transition="in" filter="wipe(left)">
                                      <p:cBhvr>
                                        <p:cTn id="59" dur="500"/>
                                        <p:tgtEl>
                                          <p:spTgt spid="588808"/>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8" fill="hold" grpId="0" nodeType="clickEffect">
                                  <p:stCondLst>
                                    <p:cond delay="0"/>
                                  </p:stCondLst>
                                  <p:childTnLst>
                                    <p:set>
                                      <p:cBhvr>
                                        <p:cTn id="63" dur="1" fill="hold">
                                          <p:stCondLst>
                                            <p:cond delay="0"/>
                                          </p:stCondLst>
                                        </p:cTn>
                                        <p:tgtEl>
                                          <p:spTgt spid="588815"/>
                                        </p:tgtEl>
                                        <p:attrNameLst>
                                          <p:attrName>style.visibility</p:attrName>
                                        </p:attrNameLst>
                                      </p:cBhvr>
                                      <p:to>
                                        <p:strVal val="visible"/>
                                      </p:to>
                                    </p:set>
                                    <p:animEffect transition="in" filter="wipe(left)">
                                      <p:cBhvr>
                                        <p:cTn id="64" dur="500"/>
                                        <p:tgtEl>
                                          <p:spTgt spid="588815"/>
                                        </p:tgtEl>
                                      </p:cBhvr>
                                    </p:animEffect>
                                  </p:childTnLst>
                                </p:cTn>
                              </p:par>
                            </p:childTnLst>
                          </p:cTn>
                        </p:par>
                        <p:par>
                          <p:cTn id="65" fill="hold">
                            <p:stCondLst>
                              <p:cond delay="500"/>
                            </p:stCondLst>
                            <p:childTnLst>
                              <p:par>
                                <p:cTn id="66" presetID="22" presetClass="entr" presetSubtype="1" fill="hold" nodeType="afterEffect">
                                  <p:stCondLst>
                                    <p:cond delay="0"/>
                                  </p:stCondLst>
                                  <p:childTnLst>
                                    <p:set>
                                      <p:cBhvr>
                                        <p:cTn id="67" dur="1" fill="hold">
                                          <p:stCondLst>
                                            <p:cond delay="0"/>
                                          </p:stCondLst>
                                        </p:cTn>
                                        <p:tgtEl>
                                          <p:spTgt spid="24"/>
                                        </p:tgtEl>
                                        <p:attrNameLst>
                                          <p:attrName>style.visibility</p:attrName>
                                        </p:attrNameLst>
                                      </p:cBhvr>
                                      <p:to>
                                        <p:strVal val="visible"/>
                                      </p:to>
                                    </p:set>
                                    <p:animEffect transition="in" filter="wipe(up)">
                                      <p:cBhvr>
                                        <p:cTn id="68" dur="500"/>
                                        <p:tgtEl>
                                          <p:spTgt spid="24"/>
                                        </p:tgtEl>
                                      </p:cBhvr>
                                    </p:animEffect>
                                  </p:childTnLst>
                                </p:cTn>
                              </p:par>
                              <p:par>
                                <p:cTn id="69" presetID="22" presetClass="entr" presetSubtype="8" fill="hold" grpId="0" nodeType="withEffect">
                                  <p:stCondLst>
                                    <p:cond delay="0"/>
                                  </p:stCondLst>
                                  <p:childTnLst>
                                    <p:set>
                                      <p:cBhvr>
                                        <p:cTn id="70" dur="1" fill="hold">
                                          <p:stCondLst>
                                            <p:cond delay="0"/>
                                          </p:stCondLst>
                                        </p:cTn>
                                        <p:tgtEl>
                                          <p:spTgt spid="588809"/>
                                        </p:tgtEl>
                                        <p:attrNameLst>
                                          <p:attrName>style.visibility</p:attrName>
                                        </p:attrNameLst>
                                      </p:cBhvr>
                                      <p:to>
                                        <p:strVal val="visible"/>
                                      </p:to>
                                    </p:set>
                                    <p:animEffect transition="in" filter="wipe(left)">
                                      <p:cBhvr>
                                        <p:cTn id="71" dur="500"/>
                                        <p:tgtEl>
                                          <p:spTgt spid="5888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8804" grpId="0" animBg="1"/>
      <p:bldP spid="588805" grpId="0" animBg="1"/>
      <p:bldP spid="588806" grpId="0" animBg="1"/>
      <p:bldP spid="588807" grpId="0" animBg="1"/>
      <p:bldP spid="588808" grpId="0" animBg="1"/>
      <p:bldP spid="588809" grpId="0" animBg="1"/>
      <p:bldP spid="588810" grpId="0" animBg="1"/>
      <p:bldP spid="588811" grpId="0" animBg="1"/>
      <p:bldP spid="588812" grpId="0" animBg="1"/>
      <p:bldP spid="588813" grpId="0" animBg="1"/>
      <p:bldP spid="588814" grpId="0" animBg="1"/>
      <p:bldP spid="58881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8258" name="Rectangle 2"/>
          <p:cNvSpPr>
            <a:spLocks noGrp="1" noChangeArrowheads="1"/>
          </p:cNvSpPr>
          <p:nvPr>
            <p:ph type="title"/>
          </p:nvPr>
        </p:nvSpPr>
        <p:spPr bwMode="auto">
          <a:xfrm>
            <a:off x="735013" y="214290"/>
            <a:ext cx="8229600" cy="900112"/>
          </a:xfrm>
          <a:noFill/>
          <a:ln algn="ctr">
            <a:miter lim="800000"/>
          </a:ln>
        </p:spPr>
        <p:txBody>
          <a:bodyPr vert="horz" wrap="square" lIns="91440" tIns="45720" rIns="91440" bIns="45720" numCol="1" anchor="t" anchorCtr="0" compatLnSpc="1"/>
          <a:lstStyle/>
          <a:p>
            <a:r>
              <a:rPr lang="zh-CN" altLang="en-US" b="1" dirty="0"/>
              <a:t>从控制台输出信息</a:t>
            </a:r>
            <a:r>
              <a:rPr lang="en-US" altLang="zh-CN" b="1" dirty="0"/>
              <a:t>2-1</a:t>
            </a:r>
            <a:endParaRPr lang="en-US" altLang="zh-CN" b="1" dirty="0"/>
          </a:p>
        </p:txBody>
      </p:sp>
      <p:sp>
        <p:nvSpPr>
          <p:cNvPr id="608259" name="Rectangle 3"/>
          <p:cNvSpPr>
            <a:spLocks noGrp="1" noChangeArrowheads="1"/>
          </p:cNvSpPr>
          <p:nvPr>
            <p:ph idx="1"/>
          </p:nvPr>
        </p:nvSpPr>
        <p:spPr>
          <a:xfrm>
            <a:off x="457200" y="1428736"/>
            <a:ext cx="8229600" cy="4697427"/>
          </a:xfrm>
        </p:spPr>
        <p:txBody>
          <a:bodyPr/>
          <a:lstStyle/>
          <a:p>
            <a:pPr>
              <a:lnSpc>
                <a:spcPct val="115000"/>
              </a:lnSpc>
            </a:pPr>
            <a:r>
              <a:rPr lang="en-US" altLang="zh-CN" dirty="0" err="1"/>
              <a:t>System.out.println</a:t>
            </a:r>
            <a:r>
              <a:rPr lang="en-US" altLang="zh-CN" dirty="0"/>
              <a:t> </a:t>
            </a:r>
            <a:r>
              <a:rPr lang="en-US" altLang="zh-CN" dirty="0" smtClean="0"/>
              <a:t>()</a:t>
            </a:r>
            <a:endParaRPr lang="en-US" altLang="zh-CN" dirty="0" smtClean="0"/>
          </a:p>
        </p:txBody>
      </p:sp>
      <p:sp>
        <p:nvSpPr>
          <p:cNvPr id="608260" name="AutoShape 4"/>
          <p:cNvSpPr>
            <a:spLocks noChangeArrowheads="1"/>
          </p:cNvSpPr>
          <p:nvPr/>
        </p:nvSpPr>
        <p:spPr bwMode="auto">
          <a:xfrm>
            <a:off x="1214414" y="2047874"/>
            <a:ext cx="4302129" cy="414985"/>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a:lstStyle/>
          <a:p>
            <a:pPr algn="l" defTabSz="381000">
              <a:lnSpc>
                <a:spcPct val="130000"/>
              </a:lnSpc>
              <a:buClr>
                <a:schemeClr val="folHlink"/>
              </a:buClr>
              <a:buSzPct val="60000"/>
              <a:buFont typeface="Wingdings" panose="05000000000000000000" pitchFamily="2" charset="2"/>
              <a:buNone/>
              <a:defRPr/>
            </a:pPr>
            <a:r>
              <a:rPr lang="en-US" altLang="zh-CN" b="1" dirty="0" err="1" smtClean="0">
                <a:solidFill>
                  <a:schemeClr val="accent5">
                    <a:lumMod val="10000"/>
                  </a:schemeClr>
                </a:solidFill>
                <a:latin typeface="+mn-lt"/>
              </a:rPr>
              <a:t>System.out.println</a:t>
            </a:r>
            <a:r>
              <a:rPr lang="en-US" altLang="zh-CN" b="1" dirty="0">
                <a:solidFill>
                  <a:schemeClr val="accent5">
                    <a:lumMod val="10000"/>
                  </a:schemeClr>
                </a:solidFill>
                <a:latin typeface="+mn-lt"/>
              </a:rPr>
              <a:t>("Hello  World</a:t>
            </a:r>
            <a:r>
              <a:rPr lang="en-US" altLang="zh-CN" b="1" dirty="0" smtClean="0">
                <a:solidFill>
                  <a:schemeClr val="accent5">
                    <a:lumMod val="10000"/>
                  </a:schemeClr>
                </a:solidFill>
                <a:latin typeface="+mn-lt"/>
              </a:rPr>
              <a:t>!!!");</a:t>
            </a:r>
            <a:endParaRPr lang="en-US" altLang="zh-CN" b="1" dirty="0">
              <a:solidFill>
                <a:schemeClr val="accent5">
                  <a:lumMod val="10000"/>
                </a:schemeClr>
              </a:solidFill>
              <a:latin typeface="+mn-lt"/>
            </a:endParaRPr>
          </a:p>
        </p:txBody>
      </p:sp>
      <p:sp>
        <p:nvSpPr>
          <p:cNvPr id="608261" name="AutoShape 5"/>
          <p:cNvSpPr>
            <a:spLocks noChangeArrowheads="1"/>
          </p:cNvSpPr>
          <p:nvPr/>
        </p:nvSpPr>
        <p:spPr bwMode="auto">
          <a:xfrm>
            <a:off x="1214414" y="3714752"/>
            <a:ext cx="4302129" cy="414985"/>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a:lstStyle/>
          <a:p>
            <a:pPr algn="l" defTabSz="381000">
              <a:lnSpc>
                <a:spcPct val="130000"/>
              </a:lnSpc>
              <a:buClr>
                <a:schemeClr val="folHlink"/>
              </a:buClr>
              <a:buSzPct val="60000"/>
              <a:buFont typeface="Wingdings" panose="05000000000000000000" pitchFamily="2" charset="2"/>
              <a:buNone/>
              <a:defRPr/>
            </a:pPr>
            <a:r>
              <a:rPr lang="en-US" altLang="zh-CN" b="1" dirty="0" err="1" smtClean="0">
                <a:solidFill>
                  <a:schemeClr val="accent5">
                    <a:lumMod val="10000"/>
                  </a:schemeClr>
                </a:solidFill>
                <a:latin typeface="+mn-lt"/>
              </a:rPr>
              <a:t>System.out.print</a:t>
            </a:r>
            <a:r>
              <a:rPr lang="en-US" altLang="zh-CN" b="1" dirty="0">
                <a:solidFill>
                  <a:schemeClr val="accent5">
                    <a:lumMod val="10000"/>
                  </a:schemeClr>
                </a:solidFill>
                <a:latin typeface="+mn-lt"/>
              </a:rPr>
              <a:t>("Hello  World</a:t>
            </a:r>
            <a:r>
              <a:rPr lang="en-US" altLang="zh-CN" b="1" dirty="0" smtClean="0">
                <a:solidFill>
                  <a:schemeClr val="accent5">
                    <a:lumMod val="10000"/>
                  </a:schemeClr>
                </a:solidFill>
                <a:latin typeface="+mn-lt"/>
              </a:rPr>
              <a:t>!!!");</a:t>
            </a:r>
            <a:endParaRPr lang="en-US" altLang="zh-CN" b="1" dirty="0">
              <a:solidFill>
                <a:schemeClr val="accent5">
                  <a:lumMod val="10000"/>
                </a:schemeClr>
              </a:solidFill>
              <a:latin typeface="+mn-lt"/>
            </a:endParaRPr>
          </a:p>
        </p:txBody>
      </p:sp>
      <p:sp>
        <p:nvSpPr>
          <p:cNvPr id="608263" name="AutoShape 7"/>
          <p:cNvSpPr>
            <a:spLocks noChangeArrowheads="1"/>
          </p:cNvSpPr>
          <p:nvPr/>
        </p:nvSpPr>
        <p:spPr bwMode="gray">
          <a:xfrm>
            <a:off x="1285852" y="5514682"/>
            <a:ext cx="6643734" cy="628962"/>
          </a:xfrm>
          <a:prstGeom prst="flowChartAlternateProcess">
            <a:avLst/>
          </a:prstGeom>
          <a:solidFill>
            <a:srgbClr val="E4FCE4"/>
          </a:solidFill>
          <a:ln w="19050" algn="ctr">
            <a:solidFill>
              <a:srgbClr val="00B0F0"/>
            </a:solidFill>
            <a:round/>
          </a:ln>
          <a:effectLst>
            <a:outerShdw blurRad="50800" dist="12700" dir="5400000" algn="t" rotWithShape="0">
              <a:prstClr val="black">
                <a:alpha val="40000"/>
              </a:prstClr>
            </a:outerShdw>
          </a:effectLst>
        </p:spPr>
        <p:txBody>
          <a:bodyPr anchor="ctr" anchorCtr="1"/>
          <a:lstStyle/>
          <a:p>
            <a:pPr marL="285750" indent="-285750" algn="l" eaLnBrk="0" hangingPunct="0">
              <a:buClr>
                <a:srgbClr val="233DA9"/>
              </a:buClr>
              <a:buSzPct val="80000"/>
              <a:defRPr/>
            </a:pPr>
            <a:r>
              <a:rPr lang="en-US" altLang="zh-CN" b="1" dirty="0" err="1"/>
              <a:t>System.out.println</a:t>
            </a:r>
            <a:r>
              <a:rPr lang="en-US" altLang="zh-CN" b="1" dirty="0"/>
              <a:t>()</a:t>
            </a:r>
            <a:r>
              <a:rPr lang="zh-CN" altLang="en-US" b="1" dirty="0"/>
              <a:t>和</a:t>
            </a:r>
            <a:r>
              <a:rPr lang="en-US" altLang="zh-CN" b="1" dirty="0" err="1"/>
              <a:t>System.out.print</a:t>
            </a:r>
            <a:r>
              <a:rPr lang="en-US" altLang="zh-CN" b="1" dirty="0"/>
              <a:t>()</a:t>
            </a:r>
            <a:r>
              <a:rPr lang="zh-CN" altLang="en-US" b="1" dirty="0"/>
              <a:t>有什么区别呢？ </a:t>
            </a:r>
            <a:endParaRPr lang="en-US" altLang="zh-CN" b="1" dirty="0"/>
          </a:p>
        </p:txBody>
      </p:sp>
      <p:sp>
        <p:nvSpPr>
          <p:cNvPr id="608264" name="AutoShape 8"/>
          <p:cNvSpPr>
            <a:spLocks noChangeArrowheads="1"/>
          </p:cNvSpPr>
          <p:nvPr/>
        </p:nvSpPr>
        <p:spPr bwMode="auto">
          <a:xfrm>
            <a:off x="5530523" y="2643182"/>
            <a:ext cx="2581816" cy="776383"/>
          </a:xfrm>
          <a:prstGeom prst="wedgeRoundRectCallout">
            <a:avLst>
              <a:gd name="adj1" fmla="val 653"/>
              <a:gd name="adj2" fmla="val -48315"/>
              <a:gd name="adj3"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ctr" anchorCtr="0">
            <a:spAutoFit/>
          </a:bodyPr>
          <a:lstStyle/>
          <a:p>
            <a:pPr marL="0" lvl="1" indent="-285750" algn="l" eaLnBrk="0" hangingPunct="0">
              <a:spcBef>
                <a:spcPct val="20000"/>
              </a:spcBef>
              <a:buClr>
                <a:srgbClr val="233DA9"/>
              </a:buClr>
              <a:buSzPct val="80000"/>
              <a:defRPr/>
            </a:pPr>
            <a:r>
              <a:rPr lang="zh-CN" altLang="en-US" b="1" kern="0" dirty="0" smtClean="0">
                <a:solidFill>
                  <a:schemeClr val="bg1"/>
                </a:solidFill>
                <a:latin typeface="Arial" panose="020B0604020202020204"/>
                <a:ea typeface="黑体" panose="02010609060101010101" charset="-122"/>
              </a:rPr>
              <a:t>打印完引号中的信息后</a:t>
            </a:r>
            <a:endParaRPr lang="en-US" altLang="zh-CN" b="1" kern="0" dirty="0" smtClean="0">
              <a:solidFill>
                <a:schemeClr val="bg1"/>
              </a:solidFill>
              <a:latin typeface="Arial" panose="020B0604020202020204"/>
              <a:ea typeface="黑体" panose="02010609060101010101" charset="-122"/>
            </a:endParaRPr>
          </a:p>
          <a:p>
            <a:pPr marL="0" lvl="1" indent="-285750" algn="l" eaLnBrk="0" hangingPunct="0">
              <a:spcBef>
                <a:spcPct val="20000"/>
              </a:spcBef>
              <a:buClr>
                <a:srgbClr val="233DA9"/>
              </a:buClr>
              <a:buSzPct val="80000"/>
              <a:defRPr/>
            </a:pPr>
            <a:r>
              <a:rPr lang="zh-CN" altLang="en-US" b="1" kern="0" dirty="0" smtClean="0">
                <a:solidFill>
                  <a:schemeClr val="bg1"/>
                </a:solidFill>
                <a:latin typeface="Arial" panose="020B0604020202020204"/>
                <a:ea typeface="黑体" panose="02010609060101010101" charset="-122"/>
              </a:rPr>
              <a:t>会自动换行</a:t>
            </a:r>
            <a:endParaRPr lang="zh-CN" altLang="en-US" b="1" kern="0" dirty="0" smtClean="0">
              <a:solidFill>
                <a:schemeClr val="bg1"/>
              </a:solidFill>
              <a:latin typeface="Arial" panose="020B0604020202020204"/>
              <a:ea typeface="黑体" panose="02010609060101010101" charset="-122"/>
            </a:endParaRPr>
          </a:p>
        </p:txBody>
      </p:sp>
      <p:sp>
        <p:nvSpPr>
          <p:cNvPr id="608265" name="AutoShape 9"/>
          <p:cNvSpPr>
            <a:spLocks noChangeArrowheads="1"/>
          </p:cNvSpPr>
          <p:nvPr/>
        </p:nvSpPr>
        <p:spPr bwMode="auto">
          <a:xfrm>
            <a:off x="5572132" y="4286256"/>
            <a:ext cx="3302076" cy="408623"/>
          </a:xfrm>
          <a:prstGeom prst="wedgeRoundRectCallout">
            <a:avLst>
              <a:gd name="adj1" fmla="val 64"/>
              <a:gd name="adj2" fmla="val -52990"/>
              <a:gd name="adj3"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ctr" anchorCtr="0">
            <a:spAutoFit/>
          </a:bodyPr>
          <a:lstStyle/>
          <a:p>
            <a:pPr marL="0" lvl="1" indent="-285750" algn="l" eaLnBrk="0" hangingPunct="0">
              <a:spcBef>
                <a:spcPct val="20000"/>
              </a:spcBef>
              <a:buClr>
                <a:srgbClr val="233DA9"/>
              </a:buClr>
              <a:buSzPct val="80000"/>
              <a:defRPr/>
            </a:pPr>
            <a:r>
              <a:rPr lang="zh-CN" altLang="en-US" b="1" kern="0" dirty="0" smtClean="0">
                <a:solidFill>
                  <a:schemeClr val="bg1"/>
                </a:solidFill>
                <a:latin typeface="Arial" panose="020B0604020202020204"/>
                <a:ea typeface="黑体" panose="02010609060101010101" charset="-122"/>
              </a:rPr>
              <a:t>打印输出信息后不会自动换行 </a:t>
            </a:r>
            <a:endParaRPr lang="zh-CN" altLang="en-US" b="1" kern="0" dirty="0" smtClean="0">
              <a:solidFill>
                <a:schemeClr val="bg1"/>
              </a:solidFill>
              <a:latin typeface="Arial" panose="020B0604020202020204"/>
              <a:ea typeface="黑体" panose="02010609060101010101" charset="-122"/>
            </a:endParaRPr>
          </a:p>
        </p:txBody>
      </p:sp>
      <p:grpSp>
        <p:nvGrpSpPr>
          <p:cNvPr id="2" name="组合 9"/>
          <p:cNvGrpSpPr/>
          <p:nvPr/>
        </p:nvGrpSpPr>
        <p:grpSpPr>
          <a:xfrm>
            <a:off x="71406" y="5429264"/>
            <a:ext cx="986586" cy="422603"/>
            <a:chOff x="1000100" y="1173499"/>
            <a:chExt cx="986586" cy="422603"/>
          </a:xfrm>
        </p:grpSpPr>
        <p:pic>
          <p:nvPicPr>
            <p:cNvPr id="11" name="Picture 5" descr="E:\设计支持\模板设计\WT.png"/>
            <p:cNvPicPr>
              <a:picLocks noChangeAspect="1" noChangeArrowheads="1"/>
            </p:cNvPicPr>
            <p:nvPr/>
          </p:nvPicPr>
          <p:blipFill>
            <a:blip r:embed="rId1"/>
            <a:srcRect/>
            <a:stretch>
              <a:fillRect/>
            </a:stretch>
          </p:blipFill>
          <p:spPr bwMode="auto">
            <a:xfrm>
              <a:off x="1000100" y="1173499"/>
              <a:ext cx="414476" cy="422603"/>
            </a:xfrm>
            <a:prstGeom prst="rect">
              <a:avLst/>
            </a:prstGeom>
            <a:noFill/>
          </p:spPr>
        </p:pic>
        <p:sp>
          <p:nvSpPr>
            <p:cNvPr id="12" name="TextBox 11"/>
            <p:cNvSpPr txBox="1"/>
            <p:nvPr/>
          </p:nvSpPr>
          <p:spPr>
            <a:xfrm>
              <a:off x="1285852" y="1184745"/>
              <a:ext cx="700834" cy="400110"/>
            </a:xfrm>
            <a:prstGeom prst="rect">
              <a:avLst/>
            </a:prstGeom>
            <a:noFill/>
            <a:effectLst>
              <a:outerShdw blurRad="25400" dist="12700" dir="5400000" algn="t" rotWithShape="0">
                <a:prstClr val="black">
                  <a:alpha val="40000"/>
                </a:prstClr>
              </a:outerShdw>
            </a:effectLst>
          </p:spPr>
          <p:txBody>
            <a:bodyPr wrap="none" rtlCol="0" anchor="ctr">
              <a:spAutoFit/>
            </a:bodyPr>
            <a:lstStyle/>
            <a:p>
              <a:pPr algn="l"/>
              <a:r>
                <a:rPr lang="zh-CN" altLang="en-US" sz="2000" b="1" dirty="0" smtClean="0">
                  <a:solidFill>
                    <a:schemeClr val="tx1"/>
                  </a:solidFill>
                  <a:latin typeface="黑体" panose="02010609060101010101" charset="-122"/>
                  <a:ea typeface="黑体" panose="02010609060101010101" charset="-122"/>
                </a:rPr>
                <a:t>问题</a:t>
              </a:r>
              <a:endParaRPr lang="zh-CN" altLang="en-US" sz="2000" b="1" dirty="0">
                <a:solidFill>
                  <a:schemeClr val="tx1"/>
                </a:solidFill>
                <a:latin typeface="黑体" panose="02010609060101010101" charset="-122"/>
                <a:ea typeface="黑体" panose="02010609060101010101" charset="-122"/>
              </a:endParaRPr>
            </a:p>
          </p:txBody>
        </p:sp>
      </p:grpSp>
      <p:cxnSp>
        <p:nvCxnSpPr>
          <p:cNvPr id="13" name="直接箭头连接符 12"/>
          <p:cNvCxnSpPr/>
          <p:nvPr/>
        </p:nvCxnSpPr>
        <p:spPr bwMode="auto">
          <a:xfrm>
            <a:off x="5429256" y="2357430"/>
            <a:ext cx="357190" cy="285752"/>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cxnSp>
        <p:nvCxnSpPr>
          <p:cNvPr id="14" name="直接箭头连接符 13"/>
          <p:cNvCxnSpPr/>
          <p:nvPr/>
        </p:nvCxnSpPr>
        <p:spPr bwMode="auto">
          <a:xfrm>
            <a:off x="5214942" y="4143380"/>
            <a:ext cx="357190" cy="286461"/>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sp>
        <p:nvSpPr>
          <p:cNvPr id="19" name="Rectangle 3"/>
          <p:cNvSpPr txBox="1">
            <a:spLocks noChangeArrowheads="1"/>
          </p:cNvSpPr>
          <p:nvPr/>
        </p:nvSpPr>
        <p:spPr bwMode="auto">
          <a:xfrm>
            <a:off x="785786" y="3000373"/>
            <a:ext cx="8208963" cy="785817"/>
          </a:xfrm>
          <a:prstGeom prst="rect">
            <a:avLst/>
          </a:prstGeom>
          <a:noFill/>
          <a:ln w="9525">
            <a:noFill/>
            <a:miter lim="800000"/>
          </a:ln>
        </p:spPr>
        <p:txBody>
          <a:bodyPr vert="horz" wrap="square" lIns="91440" tIns="45720" rIns="91440" bIns="45720" numCol="1" anchor="t" anchorCtr="0" compatLnSpc="1"/>
          <a:lstStyle/>
          <a:p>
            <a:pPr marL="342900" marR="0" lvl="0" indent="-342900" algn="l" defTabSz="914400" rtl="0" eaLnBrk="1" fontAlgn="base" latinLnBrk="0" hangingPunct="1">
              <a:lnSpc>
                <a:spcPct val="115000"/>
              </a:lnSpc>
              <a:spcBef>
                <a:spcPct val="20000"/>
              </a:spcBef>
              <a:spcAft>
                <a:spcPct val="0"/>
              </a:spcAft>
              <a:buClr>
                <a:schemeClr val="tx2"/>
              </a:buClr>
              <a:buSzPct val="80000"/>
              <a:buFontTx/>
              <a:buBlip>
                <a:blip r:embed="rId2"/>
              </a:buBlip>
              <a:defRPr/>
            </a:pPr>
            <a:r>
              <a:rPr kumimoji="0" lang="en-US" altLang="zh-CN" sz="2800" b="1" i="0" u="none" strike="noStrike" kern="0" cap="none" spc="0" normalizeH="0" baseline="0" noProof="0" dirty="0" err="1" smtClean="0">
                <a:ln>
                  <a:noFill/>
                </a:ln>
                <a:solidFill>
                  <a:schemeClr val="tx1"/>
                </a:solidFill>
                <a:effectLst/>
                <a:uLnTx/>
                <a:uFillTx/>
                <a:latin typeface="+mn-lt"/>
                <a:ea typeface="+mn-ea"/>
                <a:cs typeface="+mn-cs"/>
              </a:rPr>
              <a:t>System.out.print</a:t>
            </a:r>
            <a:r>
              <a:rPr kumimoji="0" lang="en-US" altLang="zh-CN" sz="2800" b="1" i="0" u="none" strike="noStrike" kern="0" cap="none" spc="0" normalizeH="0" baseline="0" noProof="0" dirty="0" smtClean="0">
                <a:ln>
                  <a:noFill/>
                </a:ln>
                <a:solidFill>
                  <a:schemeClr val="tx1"/>
                </a:solidFill>
                <a:effectLst/>
                <a:uLnTx/>
                <a:uFillTx/>
                <a:latin typeface="+mn-lt"/>
                <a:ea typeface="+mn-ea"/>
                <a:cs typeface="+mn-cs"/>
              </a:rPr>
              <a:t>()</a:t>
            </a:r>
            <a:endParaRPr kumimoji="0" lang="zh-CN" altLang="en-US" sz="2800" b="1" i="0" u="none" strike="noStrike" kern="0" cap="none" spc="0" normalizeH="0" baseline="0" noProof="0" dirty="0">
              <a:ln>
                <a:noFill/>
              </a:ln>
              <a:solidFill>
                <a:schemeClr val="tx1"/>
              </a:solidFill>
              <a:effectLst/>
              <a:uLnTx/>
              <a:uFillTx/>
              <a:latin typeface="+mn-lt"/>
              <a:ea typeface="+mn-ea"/>
              <a:cs typeface="+mn-cs"/>
            </a:endParaRPr>
          </a:p>
        </p:txBody>
      </p:sp>
      <p:sp>
        <p:nvSpPr>
          <p:cNvPr id="15" name="矩形 14"/>
          <p:cNvSpPr/>
          <p:nvPr/>
        </p:nvSpPr>
        <p:spPr>
          <a:xfrm>
            <a:off x="2857488" y="6143644"/>
            <a:ext cx="3786214" cy="4286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t>演示</a:t>
            </a:r>
            <a:r>
              <a:rPr lang="zh-CN" altLang="en-US" smtClean="0"/>
              <a:t>案例二：</a:t>
            </a:r>
            <a:r>
              <a:rPr lang="zh-CN" altLang="en-US" smtClean="0"/>
              <a:t>控制台输出信息</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
                                        <p:tgtEl>
                                          <p:spTgt spid="14"/>
                                        </p:tgtEl>
                                      </p:cBhvr>
                                    </p:animEffect>
                                  </p:childTnLst>
                                </p:cTn>
                              </p:par>
                              <p:par>
                                <p:cTn id="8" presetID="22" presetClass="entr" presetSubtype="8" fill="hold"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wipe(left)">
                                      <p:cBhvr>
                                        <p:cTn id="10" dur="500"/>
                                        <p:tgtEl>
                                          <p:spTgt spid="13"/>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608264"/>
                                        </p:tgtEl>
                                        <p:attrNameLst>
                                          <p:attrName>style.visibility</p:attrName>
                                        </p:attrNameLst>
                                      </p:cBhvr>
                                      <p:to>
                                        <p:strVal val="visible"/>
                                      </p:to>
                                    </p:set>
                                    <p:animEffect transition="in" filter="wipe(left)">
                                      <p:cBhvr>
                                        <p:cTn id="13" dur="500"/>
                                        <p:tgtEl>
                                          <p:spTgt spid="608264"/>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608265"/>
                                        </p:tgtEl>
                                        <p:attrNameLst>
                                          <p:attrName>style.visibility</p:attrName>
                                        </p:attrNameLst>
                                      </p:cBhvr>
                                      <p:to>
                                        <p:strVal val="visible"/>
                                      </p:to>
                                    </p:set>
                                    <p:animEffect transition="in" filter="wipe(left)">
                                      <p:cBhvr>
                                        <p:cTn id="16" dur="500"/>
                                        <p:tgtEl>
                                          <p:spTgt spid="6082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8264" grpId="0" animBg="1"/>
      <p:bldP spid="60826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9282" name="Rectangle 2"/>
          <p:cNvSpPr>
            <a:spLocks noGrp="1" noChangeArrowheads="1"/>
          </p:cNvSpPr>
          <p:nvPr>
            <p:ph type="title"/>
          </p:nvPr>
        </p:nvSpPr>
        <p:spPr bwMode="auto">
          <a:xfrm>
            <a:off x="735013" y="214290"/>
            <a:ext cx="8229600" cy="900112"/>
          </a:xfrm>
          <a:noFill/>
          <a:ln algn="ctr">
            <a:miter lim="800000"/>
          </a:ln>
        </p:spPr>
        <p:txBody>
          <a:bodyPr vert="horz" wrap="square" lIns="91440" tIns="45720" rIns="91440" bIns="45720" numCol="1" anchor="t" anchorCtr="0" compatLnSpc="1"/>
          <a:lstStyle/>
          <a:p>
            <a:r>
              <a:rPr lang="zh-CN" altLang="en-US" sz="3600" b="1" dirty="0"/>
              <a:t>从控制台输出信息</a:t>
            </a:r>
            <a:r>
              <a:rPr lang="en-US" altLang="zh-CN" sz="3600" b="1" dirty="0"/>
              <a:t>2-2</a:t>
            </a:r>
            <a:endParaRPr lang="en-US" altLang="zh-CN" sz="3600" b="1" dirty="0"/>
          </a:p>
        </p:txBody>
      </p:sp>
      <p:sp>
        <p:nvSpPr>
          <p:cNvPr id="609283" name="Rectangle 3"/>
          <p:cNvSpPr>
            <a:spLocks noGrp="1" noChangeArrowheads="1"/>
          </p:cNvSpPr>
          <p:nvPr>
            <p:ph idx="1"/>
          </p:nvPr>
        </p:nvSpPr>
        <p:spPr>
          <a:xfrm>
            <a:off x="457200" y="1285860"/>
            <a:ext cx="8229600" cy="4840303"/>
          </a:xfrm>
        </p:spPr>
        <p:txBody>
          <a:bodyPr/>
          <a:lstStyle/>
          <a:p>
            <a:pPr>
              <a:lnSpc>
                <a:spcPct val="115000"/>
              </a:lnSpc>
            </a:pPr>
            <a:r>
              <a:rPr lang="zh-CN" altLang="en-US" dirty="0"/>
              <a:t>如何</a:t>
            </a:r>
            <a:r>
              <a:rPr lang="zh-CN" altLang="en-US" dirty="0" smtClean="0"/>
              <a:t>使下面</a:t>
            </a:r>
            <a:r>
              <a:rPr lang="en-US" altLang="zh-CN" dirty="0" smtClean="0"/>
              <a:t>2</a:t>
            </a:r>
            <a:r>
              <a:rPr lang="zh-CN" altLang="en-US" dirty="0" smtClean="0"/>
              <a:t>个语句达到</a:t>
            </a:r>
            <a:r>
              <a:rPr lang="zh-CN" altLang="en-US" dirty="0"/>
              <a:t>同样的效果？ </a:t>
            </a:r>
            <a:endParaRPr lang="zh-CN" altLang="en-US" dirty="0"/>
          </a:p>
        </p:txBody>
      </p:sp>
      <p:sp>
        <p:nvSpPr>
          <p:cNvPr id="609285" name="AutoShape 5"/>
          <p:cNvSpPr>
            <a:spLocks noChangeArrowheads="1"/>
          </p:cNvSpPr>
          <p:nvPr/>
        </p:nvSpPr>
        <p:spPr bwMode="auto">
          <a:xfrm>
            <a:off x="1801816" y="4608008"/>
            <a:ext cx="6127770" cy="1892826"/>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a:lstStyle/>
          <a:p>
            <a:pPr marL="0" lvl="1" algn="l" defTabSz="381000">
              <a:lnSpc>
                <a:spcPct val="130000"/>
              </a:lnSpc>
              <a:buClr>
                <a:schemeClr val="folHlink"/>
              </a:buClr>
              <a:buSzPct val="60000"/>
              <a:buFont typeface="Wingdings" panose="05000000000000000000" pitchFamily="2" charset="2"/>
              <a:buNone/>
              <a:defRPr/>
            </a:pPr>
            <a:r>
              <a:rPr lang="en-US" altLang="zh-CN" b="1" dirty="0">
                <a:solidFill>
                  <a:srgbClr val="0000FF"/>
                </a:solidFill>
                <a:cs typeface="Times New Roman" panose="02020603050405020304" pitchFamily="18" charset="0"/>
              </a:rPr>
              <a:t>public class </a:t>
            </a:r>
            <a:r>
              <a:rPr lang="en-US" altLang="zh-CN" b="1" dirty="0" err="1">
                <a:solidFill>
                  <a:schemeClr val="accent5">
                    <a:lumMod val="10000"/>
                  </a:schemeClr>
                </a:solidFill>
                <a:latin typeface="+mn-lt"/>
              </a:rPr>
              <a:t>HelloWorld</a:t>
            </a:r>
            <a:r>
              <a:rPr lang="en-US" altLang="zh-CN" b="1" dirty="0">
                <a:solidFill>
                  <a:schemeClr val="accent5">
                    <a:lumMod val="10000"/>
                  </a:schemeClr>
                </a:solidFill>
                <a:latin typeface="+mn-lt"/>
              </a:rPr>
              <a:t>{	</a:t>
            </a:r>
            <a:endParaRPr lang="en-US" altLang="zh-CN" b="1" dirty="0">
              <a:solidFill>
                <a:schemeClr val="accent5">
                  <a:lumMod val="10000"/>
                </a:schemeClr>
              </a:solidFill>
              <a:latin typeface="+mn-lt"/>
            </a:endParaRPr>
          </a:p>
          <a:p>
            <a:pPr marL="0" lvl="1" algn="l" defTabSz="381000">
              <a:lnSpc>
                <a:spcPct val="130000"/>
              </a:lnSpc>
              <a:buClr>
                <a:schemeClr val="folHlink"/>
              </a:buClr>
              <a:buSzPct val="60000"/>
              <a:buFont typeface="Wingdings" panose="05000000000000000000" pitchFamily="2" charset="2"/>
              <a:buNone/>
              <a:defRPr/>
            </a:pPr>
            <a:r>
              <a:rPr lang="en-US" altLang="zh-CN" b="1" dirty="0">
                <a:solidFill>
                  <a:srgbClr val="0000FF"/>
                </a:solidFill>
                <a:cs typeface="Times New Roman" panose="02020603050405020304" pitchFamily="18" charset="0"/>
              </a:rPr>
              <a:t>	public static void </a:t>
            </a:r>
            <a:r>
              <a:rPr lang="en-US" altLang="zh-CN" b="1" dirty="0">
                <a:solidFill>
                  <a:schemeClr val="accent5">
                    <a:lumMod val="10000"/>
                  </a:schemeClr>
                </a:solidFill>
                <a:latin typeface="+mn-lt"/>
              </a:rPr>
              <a:t>main(String[ ] </a:t>
            </a:r>
            <a:r>
              <a:rPr lang="en-US" altLang="zh-CN" b="1" dirty="0" err="1">
                <a:solidFill>
                  <a:schemeClr val="accent5">
                    <a:lumMod val="10000"/>
                  </a:schemeClr>
                </a:solidFill>
                <a:latin typeface="+mn-lt"/>
              </a:rPr>
              <a:t>args</a:t>
            </a:r>
            <a:r>
              <a:rPr lang="en-US" altLang="zh-CN" b="1" dirty="0">
                <a:solidFill>
                  <a:schemeClr val="accent5">
                    <a:lumMod val="10000"/>
                  </a:schemeClr>
                </a:solidFill>
                <a:latin typeface="+mn-lt"/>
              </a:rPr>
              <a:t>){</a:t>
            </a:r>
            <a:endParaRPr lang="en-US" altLang="zh-CN" b="1" dirty="0">
              <a:solidFill>
                <a:schemeClr val="accent5">
                  <a:lumMod val="10000"/>
                </a:schemeClr>
              </a:solidFill>
              <a:latin typeface="+mn-lt"/>
            </a:endParaRPr>
          </a:p>
          <a:p>
            <a:pPr marL="0" lvl="1" algn="l" defTabSz="381000">
              <a:lnSpc>
                <a:spcPct val="130000"/>
              </a:lnSpc>
              <a:buClr>
                <a:schemeClr val="folHlink"/>
              </a:buClr>
              <a:buSzPct val="60000"/>
              <a:buFont typeface="Wingdings" panose="05000000000000000000" pitchFamily="2" charset="2"/>
              <a:buNone/>
              <a:defRPr/>
            </a:pPr>
            <a:r>
              <a:rPr lang="en-US" altLang="zh-CN" b="1" dirty="0">
                <a:solidFill>
                  <a:schemeClr val="accent5">
                    <a:lumMod val="10000"/>
                  </a:schemeClr>
                </a:solidFill>
                <a:latin typeface="+mn-lt"/>
              </a:rPr>
              <a:t>		</a:t>
            </a:r>
            <a:r>
              <a:rPr lang="en-US" altLang="zh-CN" b="1" dirty="0" err="1">
                <a:solidFill>
                  <a:schemeClr val="accent5">
                    <a:lumMod val="10000"/>
                  </a:schemeClr>
                </a:solidFill>
                <a:latin typeface="+mn-lt"/>
              </a:rPr>
              <a:t>System.out.print</a:t>
            </a:r>
            <a:r>
              <a:rPr lang="en-US" altLang="zh-CN" b="1" dirty="0">
                <a:solidFill>
                  <a:schemeClr val="accent5">
                    <a:lumMod val="10000"/>
                  </a:schemeClr>
                </a:solidFill>
                <a:latin typeface="+mn-lt"/>
              </a:rPr>
              <a:t>("Hello  World!!!\n");</a:t>
            </a:r>
            <a:endParaRPr lang="en-US" altLang="zh-CN" b="1" dirty="0">
              <a:solidFill>
                <a:schemeClr val="accent5">
                  <a:lumMod val="10000"/>
                </a:schemeClr>
              </a:solidFill>
              <a:latin typeface="+mn-lt"/>
            </a:endParaRPr>
          </a:p>
          <a:p>
            <a:pPr marL="0" lvl="1" algn="l" defTabSz="381000">
              <a:lnSpc>
                <a:spcPct val="130000"/>
              </a:lnSpc>
              <a:buClr>
                <a:schemeClr val="folHlink"/>
              </a:buClr>
              <a:buSzPct val="60000"/>
              <a:buFont typeface="Wingdings" panose="05000000000000000000" pitchFamily="2" charset="2"/>
              <a:buNone/>
              <a:defRPr/>
            </a:pPr>
            <a:r>
              <a:rPr lang="en-US" altLang="zh-CN" b="1" dirty="0">
                <a:solidFill>
                  <a:schemeClr val="accent5">
                    <a:lumMod val="10000"/>
                  </a:schemeClr>
                </a:solidFill>
                <a:latin typeface="+mn-lt"/>
              </a:rPr>
              <a:t>	}</a:t>
            </a:r>
            <a:endParaRPr lang="en-US" altLang="zh-CN" b="1" dirty="0">
              <a:solidFill>
                <a:schemeClr val="accent5">
                  <a:lumMod val="10000"/>
                </a:schemeClr>
              </a:solidFill>
              <a:latin typeface="+mn-lt"/>
            </a:endParaRPr>
          </a:p>
          <a:p>
            <a:pPr marL="0" lvl="1" algn="l" defTabSz="381000">
              <a:lnSpc>
                <a:spcPct val="130000"/>
              </a:lnSpc>
              <a:buClr>
                <a:schemeClr val="folHlink"/>
              </a:buClr>
              <a:buSzPct val="60000"/>
              <a:buFont typeface="Wingdings" panose="05000000000000000000" pitchFamily="2" charset="2"/>
              <a:buNone/>
              <a:defRPr/>
            </a:pPr>
            <a:r>
              <a:rPr lang="en-US" altLang="zh-CN" b="1" dirty="0">
                <a:solidFill>
                  <a:schemeClr val="accent5">
                    <a:lumMod val="10000"/>
                  </a:schemeClr>
                </a:solidFill>
                <a:latin typeface="+mn-lt"/>
              </a:rPr>
              <a:t>}</a:t>
            </a:r>
            <a:endParaRPr lang="en-US" altLang="zh-CN" b="1" dirty="0">
              <a:solidFill>
                <a:schemeClr val="accent5">
                  <a:lumMod val="10000"/>
                </a:schemeClr>
              </a:solidFill>
              <a:latin typeface="+mn-lt"/>
            </a:endParaRPr>
          </a:p>
        </p:txBody>
      </p:sp>
      <p:sp>
        <p:nvSpPr>
          <p:cNvPr id="609288" name="AutoShape 8"/>
          <p:cNvSpPr>
            <a:spLocks noChangeArrowheads="1"/>
          </p:cNvSpPr>
          <p:nvPr/>
        </p:nvSpPr>
        <p:spPr bwMode="auto">
          <a:xfrm>
            <a:off x="5072066" y="6072206"/>
            <a:ext cx="3302076" cy="408623"/>
          </a:xfrm>
          <a:prstGeom prst="wedgeRoundRectCallout">
            <a:avLst>
              <a:gd name="adj1" fmla="val -2457"/>
              <a:gd name="adj2" fmla="val -51740"/>
              <a:gd name="adj3"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ctr" anchorCtr="0">
            <a:spAutoFit/>
          </a:bodyPr>
          <a:lstStyle/>
          <a:p>
            <a:pPr marL="0" lvl="1" indent="-285750" algn="l" eaLnBrk="0" hangingPunct="0">
              <a:spcBef>
                <a:spcPct val="20000"/>
              </a:spcBef>
              <a:buClr>
                <a:srgbClr val="233DA9"/>
              </a:buClr>
              <a:buSzPct val="80000"/>
              <a:defRPr/>
            </a:pPr>
            <a:r>
              <a:rPr lang="zh-CN" altLang="en-US" b="1" kern="0" dirty="0" smtClean="0">
                <a:solidFill>
                  <a:schemeClr val="bg1"/>
                </a:solidFill>
                <a:latin typeface="Arial" panose="020B0604020202020204"/>
                <a:ea typeface="黑体" panose="02010609060101010101" charset="-122"/>
              </a:rPr>
              <a:t>打印输出信息后将会自动换行 </a:t>
            </a:r>
            <a:endParaRPr lang="zh-CN" altLang="en-US" b="1" kern="0" dirty="0" smtClean="0">
              <a:solidFill>
                <a:schemeClr val="bg1"/>
              </a:solidFill>
              <a:latin typeface="Arial" panose="020B0604020202020204"/>
              <a:ea typeface="黑体" panose="02010609060101010101" charset="-122"/>
            </a:endParaRPr>
          </a:p>
        </p:txBody>
      </p:sp>
      <p:sp>
        <p:nvSpPr>
          <p:cNvPr id="609291" name="Rectangle 11"/>
          <p:cNvSpPr>
            <a:spLocks noChangeArrowheads="1"/>
          </p:cNvSpPr>
          <p:nvPr/>
        </p:nvSpPr>
        <p:spPr bwMode="auto">
          <a:xfrm>
            <a:off x="795366" y="2632078"/>
            <a:ext cx="7848600" cy="1296988"/>
          </a:xfrm>
          <a:prstGeom prst="rect">
            <a:avLst/>
          </a:prstGeom>
          <a:noFill/>
          <a:ln w="9525">
            <a:noFill/>
            <a:miter lim="800000"/>
          </a:ln>
          <a:effectLst/>
        </p:spPr>
        <p:txBody>
          <a:bodyPr/>
          <a:lstStyle/>
          <a:p>
            <a:pPr marL="342900" indent="-342900" algn="l">
              <a:lnSpc>
                <a:spcPct val="115000"/>
              </a:lnSpc>
              <a:spcBef>
                <a:spcPct val="20000"/>
              </a:spcBef>
              <a:buClr>
                <a:schemeClr val="tx2"/>
              </a:buClr>
              <a:buSzPct val="80000"/>
              <a:buBlip>
                <a:blip r:embed="rId1"/>
              </a:buBlip>
            </a:pPr>
            <a:r>
              <a:rPr lang="zh-CN" altLang="en-US" sz="2800" b="1" dirty="0">
                <a:latin typeface="+mn-lt"/>
                <a:ea typeface="+mn-ea"/>
              </a:rPr>
              <a:t>使用转义符</a:t>
            </a:r>
            <a:r>
              <a:rPr lang="en-US" altLang="zh-CN" sz="2800" b="1" dirty="0">
                <a:latin typeface="+mn-lt"/>
                <a:ea typeface="+mn-ea"/>
              </a:rPr>
              <a:t> </a:t>
            </a:r>
            <a:endParaRPr lang="en-US" altLang="zh-CN" sz="2800" b="1" dirty="0">
              <a:latin typeface="+mn-lt"/>
              <a:ea typeface="+mn-ea"/>
            </a:endParaRPr>
          </a:p>
        </p:txBody>
      </p:sp>
      <p:grpSp>
        <p:nvGrpSpPr>
          <p:cNvPr id="2" name="组合 10"/>
          <p:cNvGrpSpPr/>
          <p:nvPr/>
        </p:nvGrpSpPr>
        <p:grpSpPr>
          <a:xfrm>
            <a:off x="127078" y="2285992"/>
            <a:ext cx="1000132" cy="446983"/>
            <a:chOff x="1000100" y="3235185"/>
            <a:chExt cx="1000132" cy="446983"/>
          </a:xfrm>
        </p:grpSpPr>
        <p:pic>
          <p:nvPicPr>
            <p:cNvPr id="12" name="Picture 11" descr="E:\设计支持\模板设计\FX.png"/>
            <p:cNvPicPr>
              <a:picLocks noChangeAspect="1" noChangeArrowheads="1"/>
            </p:cNvPicPr>
            <p:nvPr/>
          </p:nvPicPr>
          <p:blipFill>
            <a:blip r:embed="rId2"/>
            <a:srcRect/>
            <a:stretch>
              <a:fillRect/>
            </a:stretch>
          </p:blipFill>
          <p:spPr bwMode="auto">
            <a:xfrm>
              <a:off x="1000100" y="3235185"/>
              <a:ext cx="398223" cy="446983"/>
            </a:xfrm>
            <a:prstGeom prst="rect">
              <a:avLst/>
            </a:prstGeom>
            <a:noFill/>
          </p:spPr>
        </p:pic>
        <p:sp>
          <p:nvSpPr>
            <p:cNvPr id="13" name="TextBox 12"/>
            <p:cNvSpPr txBox="1"/>
            <p:nvPr/>
          </p:nvSpPr>
          <p:spPr>
            <a:xfrm>
              <a:off x="1299399" y="3258621"/>
              <a:ext cx="700833" cy="400110"/>
            </a:xfrm>
            <a:prstGeom prst="rect">
              <a:avLst/>
            </a:prstGeom>
            <a:noFill/>
            <a:effectLst>
              <a:outerShdw blurRad="25400" dist="12700" dir="5400000" algn="t" rotWithShape="0">
                <a:prstClr val="black">
                  <a:alpha val="40000"/>
                </a:prstClr>
              </a:outerShdw>
            </a:effectLst>
          </p:spPr>
          <p:txBody>
            <a:bodyPr wrap="none" rtlCol="0" anchor="ctr">
              <a:spAutoFit/>
            </a:bodyPr>
            <a:lstStyle/>
            <a:p>
              <a:pPr algn="l"/>
              <a:r>
                <a:rPr lang="zh-CN" altLang="en-US" sz="2000" b="1" dirty="0" smtClean="0">
                  <a:solidFill>
                    <a:schemeClr val="tx1"/>
                  </a:solidFill>
                  <a:latin typeface="黑体" panose="02010609060101010101" charset="-122"/>
                  <a:ea typeface="黑体" panose="02010609060101010101" charset="-122"/>
                </a:rPr>
                <a:t>分析</a:t>
              </a:r>
              <a:endParaRPr lang="zh-CN" altLang="en-US" sz="2000" b="1" dirty="0">
                <a:solidFill>
                  <a:schemeClr val="tx1"/>
                </a:solidFill>
                <a:latin typeface="黑体" panose="02010609060101010101" charset="-122"/>
                <a:ea typeface="黑体" panose="02010609060101010101" charset="-122"/>
              </a:endParaRPr>
            </a:p>
          </p:txBody>
        </p:sp>
      </p:grpSp>
      <p:grpSp>
        <p:nvGrpSpPr>
          <p:cNvPr id="3" name="组合 13"/>
          <p:cNvGrpSpPr/>
          <p:nvPr/>
        </p:nvGrpSpPr>
        <p:grpSpPr>
          <a:xfrm>
            <a:off x="140624" y="857232"/>
            <a:ext cx="986586" cy="422603"/>
            <a:chOff x="1000100" y="1173499"/>
            <a:chExt cx="986586" cy="422603"/>
          </a:xfrm>
        </p:grpSpPr>
        <p:pic>
          <p:nvPicPr>
            <p:cNvPr id="15" name="Picture 5" descr="E:\设计支持\模板设计\WT.png"/>
            <p:cNvPicPr>
              <a:picLocks noChangeAspect="1" noChangeArrowheads="1"/>
            </p:cNvPicPr>
            <p:nvPr/>
          </p:nvPicPr>
          <p:blipFill>
            <a:blip r:embed="rId3"/>
            <a:srcRect/>
            <a:stretch>
              <a:fillRect/>
            </a:stretch>
          </p:blipFill>
          <p:spPr bwMode="auto">
            <a:xfrm>
              <a:off x="1000100" y="1173499"/>
              <a:ext cx="414476" cy="422603"/>
            </a:xfrm>
            <a:prstGeom prst="rect">
              <a:avLst/>
            </a:prstGeom>
            <a:noFill/>
          </p:spPr>
        </p:pic>
        <p:sp>
          <p:nvSpPr>
            <p:cNvPr id="16" name="TextBox 15"/>
            <p:cNvSpPr txBox="1"/>
            <p:nvPr/>
          </p:nvSpPr>
          <p:spPr>
            <a:xfrm>
              <a:off x="1285852" y="1184745"/>
              <a:ext cx="700834" cy="400110"/>
            </a:xfrm>
            <a:prstGeom prst="rect">
              <a:avLst/>
            </a:prstGeom>
            <a:noFill/>
            <a:effectLst>
              <a:outerShdw blurRad="25400" dist="12700" dir="5400000" algn="t" rotWithShape="0">
                <a:prstClr val="black">
                  <a:alpha val="40000"/>
                </a:prstClr>
              </a:outerShdw>
            </a:effectLst>
          </p:spPr>
          <p:txBody>
            <a:bodyPr wrap="none" rtlCol="0" anchor="ctr">
              <a:spAutoFit/>
            </a:bodyPr>
            <a:lstStyle/>
            <a:p>
              <a:pPr algn="l"/>
              <a:r>
                <a:rPr lang="zh-CN" altLang="en-US" sz="2000" b="1" dirty="0" smtClean="0">
                  <a:solidFill>
                    <a:schemeClr val="tx1"/>
                  </a:solidFill>
                  <a:latin typeface="黑体" panose="02010609060101010101" charset="-122"/>
                  <a:ea typeface="黑体" panose="02010609060101010101" charset="-122"/>
                </a:rPr>
                <a:t>问题</a:t>
              </a:r>
              <a:endParaRPr lang="zh-CN" altLang="en-US" sz="2000" b="1" dirty="0">
                <a:solidFill>
                  <a:schemeClr val="tx1"/>
                </a:solidFill>
                <a:latin typeface="黑体" panose="02010609060101010101" charset="-122"/>
                <a:ea typeface="黑体" panose="02010609060101010101" charset="-122"/>
              </a:endParaRPr>
            </a:p>
          </p:txBody>
        </p:sp>
      </p:grpSp>
      <p:grpSp>
        <p:nvGrpSpPr>
          <p:cNvPr id="4" name="组合 16"/>
          <p:cNvGrpSpPr/>
          <p:nvPr/>
        </p:nvGrpSpPr>
        <p:grpSpPr>
          <a:xfrm>
            <a:off x="127078" y="4214818"/>
            <a:ext cx="1000132" cy="414475"/>
            <a:chOff x="1000100" y="2528843"/>
            <a:chExt cx="1000132" cy="414475"/>
          </a:xfrm>
        </p:grpSpPr>
        <p:pic>
          <p:nvPicPr>
            <p:cNvPr id="18" name="Picture 8" descr="E:\设计支持\模板设计\sl.png"/>
            <p:cNvPicPr>
              <a:picLocks noChangeAspect="1" noChangeArrowheads="1"/>
            </p:cNvPicPr>
            <p:nvPr/>
          </p:nvPicPr>
          <p:blipFill>
            <a:blip r:embed="rId4"/>
            <a:srcRect/>
            <a:stretch>
              <a:fillRect/>
            </a:stretch>
          </p:blipFill>
          <p:spPr bwMode="auto">
            <a:xfrm>
              <a:off x="1000100" y="2528843"/>
              <a:ext cx="446984" cy="414475"/>
            </a:xfrm>
            <a:prstGeom prst="rect">
              <a:avLst/>
            </a:prstGeom>
            <a:noFill/>
          </p:spPr>
        </p:pic>
        <p:sp>
          <p:nvSpPr>
            <p:cNvPr id="19" name="TextBox 18"/>
            <p:cNvSpPr txBox="1"/>
            <p:nvPr/>
          </p:nvSpPr>
          <p:spPr>
            <a:xfrm>
              <a:off x="1299399" y="2536025"/>
              <a:ext cx="700833" cy="400110"/>
            </a:xfrm>
            <a:prstGeom prst="rect">
              <a:avLst/>
            </a:prstGeom>
            <a:noFill/>
            <a:effectLst>
              <a:outerShdw blurRad="25400" dist="12700" dir="5400000" algn="t" rotWithShape="0">
                <a:prstClr val="black">
                  <a:alpha val="40000"/>
                </a:prstClr>
              </a:outerShdw>
            </a:effectLst>
          </p:spPr>
          <p:txBody>
            <a:bodyPr wrap="none" rtlCol="0" anchor="ctr">
              <a:spAutoFit/>
            </a:bodyPr>
            <a:lstStyle/>
            <a:p>
              <a:pPr algn="l"/>
              <a:r>
                <a:rPr lang="zh-CN" altLang="en-US" sz="2000" b="1" dirty="0" smtClean="0">
                  <a:solidFill>
                    <a:schemeClr val="tx1"/>
                  </a:solidFill>
                  <a:latin typeface="黑体" panose="02010609060101010101" charset="-122"/>
                  <a:ea typeface="黑体" panose="02010609060101010101" charset="-122"/>
                </a:rPr>
                <a:t>示例</a:t>
              </a:r>
              <a:endParaRPr lang="zh-CN" altLang="en-US" sz="2000" b="1" dirty="0">
                <a:solidFill>
                  <a:schemeClr val="tx1"/>
                </a:solidFill>
                <a:latin typeface="黑体" panose="02010609060101010101" charset="-122"/>
                <a:ea typeface="黑体" panose="02010609060101010101" charset="-122"/>
              </a:endParaRPr>
            </a:p>
          </p:txBody>
        </p:sp>
      </p:grpSp>
      <p:cxnSp>
        <p:nvCxnSpPr>
          <p:cNvPr id="20" name="直接箭头连接符 19"/>
          <p:cNvCxnSpPr/>
          <p:nvPr/>
        </p:nvCxnSpPr>
        <p:spPr bwMode="auto">
          <a:xfrm>
            <a:off x="5351990" y="5786454"/>
            <a:ext cx="428628" cy="285752"/>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sp>
        <p:nvSpPr>
          <p:cNvPr id="24" name="AutoShape 5"/>
          <p:cNvSpPr>
            <a:spLocks noChangeArrowheads="1"/>
          </p:cNvSpPr>
          <p:nvPr/>
        </p:nvSpPr>
        <p:spPr bwMode="auto">
          <a:xfrm>
            <a:off x="1801816" y="1830652"/>
            <a:ext cx="6127770" cy="812530"/>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a:lstStyle/>
          <a:p>
            <a:pPr marL="0" lvl="1" algn="l" defTabSz="381000">
              <a:lnSpc>
                <a:spcPct val="130000"/>
              </a:lnSpc>
              <a:buClr>
                <a:schemeClr val="folHlink"/>
              </a:buClr>
              <a:buSzPct val="60000"/>
              <a:defRPr/>
            </a:pPr>
            <a:r>
              <a:rPr lang="en-US" altLang="zh-CN" b="1" dirty="0" err="1" smtClean="0">
                <a:solidFill>
                  <a:schemeClr val="accent5">
                    <a:lumMod val="10000"/>
                  </a:schemeClr>
                </a:solidFill>
                <a:latin typeface="+mn-lt"/>
              </a:rPr>
              <a:t>System.out.println</a:t>
            </a:r>
            <a:r>
              <a:rPr lang="en-US" altLang="zh-CN" b="1" dirty="0" smtClean="0">
                <a:solidFill>
                  <a:schemeClr val="accent5">
                    <a:lumMod val="10000"/>
                  </a:schemeClr>
                </a:solidFill>
                <a:latin typeface="+mn-lt"/>
              </a:rPr>
              <a:t>()</a:t>
            </a:r>
            <a:endParaRPr lang="en-US" altLang="zh-CN" b="1" dirty="0" smtClean="0">
              <a:solidFill>
                <a:schemeClr val="accent5">
                  <a:lumMod val="10000"/>
                </a:schemeClr>
              </a:solidFill>
              <a:latin typeface="+mn-lt"/>
            </a:endParaRPr>
          </a:p>
          <a:p>
            <a:pPr marL="0" lvl="1" algn="l" defTabSz="381000">
              <a:lnSpc>
                <a:spcPct val="130000"/>
              </a:lnSpc>
              <a:buClr>
                <a:schemeClr val="folHlink"/>
              </a:buClr>
              <a:buSzPct val="60000"/>
              <a:defRPr/>
            </a:pPr>
            <a:r>
              <a:rPr lang="en-US" altLang="zh-CN" b="1" dirty="0" err="1" smtClean="0">
                <a:solidFill>
                  <a:schemeClr val="accent5">
                    <a:lumMod val="10000"/>
                  </a:schemeClr>
                </a:solidFill>
                <a:latin typeface="+mn-lt"/>
              </a:rPr>
              <a:t>System.out.print</a:t>
            </a:r>
            <a:r>
              <a:rPr lang="en-US" altLang="zh-CN" b="1" dirty="0" smtClean="0">
                <a:solidFill>
                  <a:schemeClr val="accent5">
                    <a:lumMod val="10000"/>
                  </a:schemeClr>
                </a:solidFill>
                <a:latin typeface="+mn-lt"/>
              </a:rPr>
              <a:t>()</a:t>
            </a:r>
            <a:endParaRPr lang="en-US" altLang="zh-CN" b="1" dirty="0">
              <a:solidFill>
                <a:schemeClr val="accent5">
                  <a:lumMod val="10000"/>
                </a:schemeClr>
              </a:solidFill>
              <a:latin typeface="+mn-lt"/>
            </a:endParaRPr>
          </a:p>
        </p:txBody>
      </p:sp>
      <p:graphicFrame>
        <p:nvGraphicFramePr>
          <p:cNvPr id="22" name="Group 29"/>
          <p:cNvGraphicFramePr>
            <a:graphicFrameLocks noGrp="1"/>
          </p:cNvGraphicFramePr>
          <p:nvPr/>
        </p:nvGraphicFramePr>
        <p:xfrm>
          <a:off x="1785918" y="3214686"/>
          <a:ext cx="6143668" cy="1267287"/>
        </p:xfrm>
        <a:graphic>
          <a:graphicData uri="http://schemas.openxmlformats.org/drawingml/2006/table">
            <a:tbl>
              <a:tblPr firstRow="1" bandRow="1">
                <a:solidFill>
                  <a:schemeClr val="bg2">
                    <a:lumMod val="90000"/>
                  </a:schemeClr>
                </a:solidFill>
                <a:effectLst>
                  <a:outerShdw blurRad="50800" dist="50800" dir="5400000" algn="ctr" rotWithShape="0">
                    <a:schemeClr val="bg2"/>
                  </a:outerShdw>
                </a:effectLst>
                <a:tableStyleId>{5C22544A-7EE6-4342-B048-85BDC9FD1C3A}</a:tableStyleId>
              </a:tblPr>
              <a:tblGrid>
                <a:gridCol w="1186666"/>
                <a:gridCol w="4957002"/>
              </a:tblGrid>
              <a:tr h="374751">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zh-CN" altLang="en-US" sz="2000" b="1" i="0" u="none" strike="noStrike" cap="none" normalizeH="0" baseline="0" dirty="0" smtClean="0">
                          <a:ln>
                            <a:noFill/>
                          </a:ln>
                          <a:solidFill>
                            <a:schemeClr val="bg1"/>
                          </a:solidFill>
                          <a:effectLst/>
                          <a:latin typeface="+mn-lt"/>
                          <a:ea typeface="+mn-ea"/>
                        </a:rPr>
                        <a:t>转义符</a:t>
                      </a:r>
                      <a:endParaRPr kumimoji="0" lang="zh-CN" altLang="en-US" sz="2000" b="1" i="0" u="none" strike="noStrike" cap="none" normalizeH="0" baseline="0" dirty="0" smtClean="0">
                        <a:ln>
                          <a:noFill/>
                        </a:ln>
                        <a:solidFill>
                          <a:schemeClr val="bg1"/>
                        </a:solidFill>
                        <a:effectLst/>
                        <a:latin typeface="+mn-lt"/>
                        <a:ea typeface="+mn-ea"/>
                      </a:endParaRPr>
                    </a:p>
                  </a:txBody>
                  <a:tcP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zh-CN" altLang="en-US" sz="2000" b="1" i="0" u="none" strike="noStrike" cap="none" normalizeH="0" baseline="0" dirty="0" smtClean="0">
                          <a:ln>
                            <a:noFill/>
                          </a:ln>
                          <a:solidFill>
                            <a:schemeClr val="bg1"/>
                          </a:solidFill>
                          <a:effectLst/>
                          <a:latin typeface="+mn-lt"/>
                          <a:ea typeface="+mn-ea"/>
                        </a:rPr>
                        <a:t>说  明</a:t>
                      </a:r>
                      <a:endParaRPr kumimoji="0" lang="zh-CN" altLang="en-US" sz="2000" b="1" i="0" u="none" strike="noStrike" cap="none" normalizeH="0" baseline="0" dirty="0" smtClean="0">
                        <a:ln>
                          <a:noFill/>
                        </a:ln>
                        <a:solidFill>
                          <a:schemeClr val="bg1"/>
                        </a:solidFill>
                        <a:effectLst/>
                        <a:latin typeface="+mn-lt"/>
                        <a:ea typeface="+mn-ea"/>
                      </a:endParaRPr>
                    </a:p>
                  </a:txBody>
                  <a:tcP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r>
              <a:tr h="443699">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en-US" altLang="zh-CN" sz="2000" b="1" i="0" u="none" strike="noStrike" cap="none" normalizeH="0" baseline="0" smtClean="0">
                          <a:ln>
                            <a:noFill/>
                          </a:ln>
                          <a:solidFill>
                            <a:schemeClr val="tx1"/>
                          </a:solidFill>
                          <a:effectLst/>
                          <a:latin typeface="+mn-lt"/>
                          <a:ea typeface="+mn-ea"/>
                          <a:cs typeface="Times New Roman" panose="02020603050405020304" pitchFamily="18" charset="0"/>
                        </a:rPr>
                        <a:t>\n</a:t>
                      </a:r>
                      <a:endParaRPr kumimoji="0" lang="en-US" altLang="zh-CN" sz="2000" b="1" i="0" u="none" strike="noStrike" cap="none" normalizeH="0" baseline="0" smtClean="0">
                        <a:ln>
                          <a:noFill/>
                        </a:ln>
                        <a:solidFill>
                          <a:schemeClr val="tx1"/>
                        </a:solidFill>
                        <a:effectLst/>
                        <a:latin typeface="+mn-lt"/>
                        <a:ea typeface="+mn-ea"/>
                        <a:cs typeface="Times New Roman" panose="02020603050405020304" pitchFamily="18" charset="0"/>
                      </a:endParaRP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zh-CN" altLang="en-US" sz="2000" b="1" i="0" u="none" strike="noStrike" cap="none" normalizeH="0" baseline="0" dirty="0" smtClean="0">
                          <a:ln>
                            <a:noFill/>
                          </a:ln>
                          <a:solidFill>
                            <a:schemeClr val="tx1"/>
                          </a:solidFill>
                          <a:effectLst/>
                          <a:latin typeface="+mn-lt"/>
                          <a:ea typeface="+mn-ea"/>
                        </a:rPr>
                        <a:t>将光标移动到下一行的第一格 </a:t>
                      </a:r>
                      <a:endParaRPr kumimoji="0" lang="zh-CN" altLang="en-US" sz="2000" b="1" i="0" u="none" strike="noStrike" cap="none" normalizeH="0" baseline="0" dirty="0" smtClean="0">
                        <a:ln>
                          <a:noFill/>
                        </a:ln>
                        <a:solidFill>
                          <a:schemeClr val="tx1"/>
                        </a:solidFill>
                        <a:effectLst/>
                        <a:latin typeface="+mn-lt"/>
                        <a:ea typeface="+mn-ea"/>
                      </a:endParaRP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r>
              <a:tr h="427348">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en-US" altLang="zh-CN" sz="2000" b="1" i="0" u="none" strike="noStrike" cap="none" normalizeH="0" baseline="0" dirty="0" smtClean="0">
                          <a:ln>
                            <a:noFill/>
                          </a:ln>
                          <a:solidFill>
                            <a:schemeClr val="tx1"/>
                          </a:solidFill>
                          <a:effectLst/>
                          <a:latin typeface="+mn-lt"/>
                          <a:ea typeface="+mn-ea"/>
                          <a:cs typeface="Times New Roman" panose="02020603050405020304" pitchFamily="18" charset="0"/>
                        </a:rPr>
                        <a:t>\t</a:t>
                      </a:r>
                      <a:endParaRPr kumimoji="0" lang="en-US" altLang="zh-CN" sz="2000" b="1" i="0" u="none" strike="noStrike" cap="none" normalizeH="0" baseline="0" dirty="0" smtClean="0">
                        <a:ln>
                          <a:noFill/>
                        </a:ln>
                        <a:solidFill>
                          <a:schemeClr val="tx1"/>
                        </a:solidFill>
                        <a:effectLst/>
                        <a:latin typeface="+mn-lt"/>
                        <a:ea typeface="+mn-ea"/>
                        <a:cs typeface="Times New Roman" panose="02020603050405020304" pitchFamily="18" charset="0"/>
                      </a:endParaRP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zh-CN" altLang="en-US" sz="2000" b="1" i="0" u="none" strike="noStrike" cap="none" normalizeH="0" baseline="0" dirty="0" smtClean="0">
                          <a:ln>
                            <a:noFill/>
                          </a:ln>
                          <a:solidFill>
                            <a:schemeClr val="tx1"/>
                          </a:solidFill>
                          <a:effectLst/>
                          <a:latin typeface="+mn-lt"/>
                          <a:ea typeface="+mn-ea"/>
                        </a:rPr>
                        <a:t>将光标移到下一个水平制表位置 </a:t>
                      </a:r>
                      <a:endParaRPr kumimoji="0" lang="zh-CN" altLang="en-US" sz="2000" b="1" i="0" u="none" strike="noStrike" cap="none" normalizeH="0" baseline="0" dirty="0" smtClean="0">
                        <a:ln>
                          <a:noFill/>
                        </a:ln>
                        <a:solidFill>
                          <a:schemeClr val="tx1"/>
                        </a:solidFill>
                        <a:effectLst/>
                        <a:latin typeface="+mn-lt"/>
                        <a:ea typeface="+mn-ea"/>
                      </a:endParaRP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609291"/>
                                        </p:tgtEl>
                                        <p:attrNameLst>
                                          <p:attrName>style.visibility</p:attrName>
                                        </p:attrNameLst>
                                      </p:cBhvr>
                                      <p:to>
                                        <p:strVal val="visible"/>
                                      </p:to>
                                    </p:set>
                                    <p:animEffect transition="in" filter="wipe(left)">
                                      <p:cBhvr>
                                        <p:cTn id="10" dur="500"/>
                                        <p:tgtEl>
                                          <p:spTgt spid="609291"/>
                                        </p:tgtEl>
                                      </p:cBhvr>
                                    </p:animEffect>
                                  </p:childTnLst>
                                </p:cTn>
                              </p:par>
                            </p:childTnLst>
                          </p:cTn>
                        </p:par>
                        <p:par>
                          <p:cTn id="11" fill="hold">
                            <p:stCondLst>
                              <p:cond delay="500"/>
                            </p:stCondLst>
                            <p:childTnLst>
                              <p:par>
                                <p:cTn id="12" presetID="22" presetClass="entr" presetSubtype="8" fill="hold" nodeType="afterEffect">
                                  <p:stCondLst>
                                    <p:cond delay="0"/>
                                  </p:stCondLst>
                                  <p:childTnLst>
                                    <p:set>
                                      <p:cBhvr>
                                        <p:cTn id="13" dur="1" fill="hold">
                                          <p:stCondLst>
                                            <p:cond delay="0"/>
                                          </p:stCondLst>
                                        </p:cTn>
                                        <p:tgtEl>
                                          <p:spTgt spid="22"/>
                                        </p:tgtEl>
                                        <p:attrNameLst>
                                          <p:attrName>style.visibility</p:attrName>
                                        </p:attrNameLst>
                                      </p:cBhvr>
                                      <p:to>
                                        <p:strVal val="visible"/>
                                      </p:to>
                                    </p:set>
                                    <p:animEffect transition="in" filter="wipe(left)">
                                      <p:cBhvr>
                                        <p:cTn id="14" dur="500"/>
                                        <p:tgtEl>
                                          <p:spTgt spid="22"/>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wipe(left)">
                                      <p:cBhvr>
                                        <p:cTn id="19" dur="500"/>
                                        <p:tgtEl>
                                          <p:spTgt spid="4"/>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609285"/>
                                        </p:tgtEl>
                                        <p:attrNameLst>
                                          <p:attrName>style.visibility</p:attrName>
                                        </p:attrNameLst>
                                      </p:cBhvr>
                                      <p:to>
                                        <p:strVal val="visible"/>
                                      </p:to>
                                    </p:set>
                                    <p:animEffect transition="in" filter="wipe(left)">
                                      <p:cBhvr>
                                        <p:cTn id="22" dur="500"/>
                                        <p:tgtEl>
                                          <p:spTgt spid="609285"/>
                                        </p:tgtEl>
                                      </p:cBhvr>
                                    </p:animEffect>
                                  </p:childTnLst>
                                </p:cTn>
                              </p:par>
                            </p:childTnLst>
                          </p:cTn>
                        </p:par>
                        <p:par>
                          <p:cTn id="23" fill="hold">
                            <p:stCondLst>
                              <p:cond delay="500"/>
                            </p:stCondLst>
                            <p:childTnLst>
                              <p:par>
                                <p:cTn id="24" presetID="22" presetClass="entr" presetSubtype="8" fill="hold" nodeType="afterEffect">
                                  <p:stCondLst>
                                    <p:cond delay="0"/>
                                  </p:stCondLst>
                                  <p:childTnLst>
                                    <p:set>
                                      <p:cBhvr>
                                        <p:cTn id="25" dur="1" fill="hold">
                                          <p:stCondLst>
                                            <p:cond delay="0"/>
                                          </p:stCondLst>
                                        </p:cTn>
                                        <p:tgtEl>
                                          <p:spTgt spid="20"/>
                                        </p:tgtEl>
                                        <p:attrNameLst>
                                          <p:attrName>style.visibility</p:attrName>
                                        </p:attrNameLst>
                                      </p:cBhvr>
                                      <p:to>
                                        <p:strVal val="visible"/>
                                      </p:to>
                                    </p:set>
                                    <p:animEffect transition="in" filter="wipe(left)">
                                      <p:cBhvr>
                                        <p:cTn id="26" dur="500"/>
                                        <p:tgtEl>
                                          <p:spTgt spid="20"/>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609288"/>
                                        </p:tgtEl>
                                        <p:attrNameLst>
                                          <p:attrName>style.visibility</p:attrName>
                                        </p:attrNameLst>
                                      </p:cBhvr>
                                      <p:to>
                                        <p:strVal val="visible"/>
                                      </p:to>
                                    </p:set>
                                    <p:animEffect transition="in" filter="wipe(left)">
                                      <p:cBhvr>
                                        <p:cTn id="29" dur="500"/>
                                        <p:tgtEl>
                                          <p:spTgt spid="6092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9285" grpId="0" animBg="1"/>
      <p:bldP spid="609288" grpId="0" animBg="1"/>
      <p:bldP spid="60929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5971" name="Rectangle 3"/>
          <p:cNvSpPr>
            <a:spLocks noGrp="1" noChangeArrowheads="1"/>
          </p:cNvSpPr>
          <p:nvPr>
            <p:ph idx="1"/>
          </p:nvPr>
        </p:nvSpPr>
        <p:spPr>
          <a:xfrm>
            <a:off x="457200" y="1357298"/>
            <a:ext cx="8229600" cy="4768865"/>
          </a:xfrm>
        </p:spPr>
        <p:txBody>
          <a:bodyPr/>
          <a:lstStyle/>
          <a:p>
            <a:pPr marL="342900" lvl="1" indent="-342900">
              <a:lnSpc>
                <a:spcPct val="90000"/>
              </a:lnSpc>
              <a:buSzPct val="80000"/>
              <a:buBlip>
                <a:blip r:embed="rId1"/>
              </a:buBlip>
            </a:pPr>
            <a:r>
              <a:rPr lang="zh-CN" altLang="en-US" sz="2800" dirty="0" smtClean="0">
                <a:cs typeface="+mn-cs"/>
              </a:rPr>
              <a:t>从</a:t>
            </a:r>
            <a:r>
              <a:rPr lang="zh-CN" altLang="en-US" sz="2800" dirty="0">
                <a:cs typeface="+mn-cs"/>
              </a:rPr>
              <a:t>控制台</a:t>
            </a:r>
            <a:r>
              <a:rPr lang="zh-CN" altLang="en-US" sz="2800" dirty="0" smtClean="0">
                <a:cs typeface="+mn-cs"/>
              </a:rPr>
              <a:t>打印输出张三的</a:t>
            </a:r>
            <a:r>
              <a:rPr lang="zh-CN" altLang="en-US" sz="2800" dirty="0">
                <a:cs typeface="+mn-cs"/>
              </a:rPr>
              <a:t>姓名和年龄</a:t>
            </a:r>
            <a:endParaRPr lang="zh-CN" altLang="en-US" sz="2800" dirty="0">
              <a:cs typeface="+mn-cs"/>
            </a:endParaRPr>
          </a:p>
          <a:p>
            <a:pPr lvl="1"/>
            <a:endParaRPr lang="zh-CN" altLang="en-US" sz="2800" dirty="0"/>
          </a:p>
          <a:p>
            <a:pPr lvl="1"/>
            <a:endParaRPr lang="zh-CN" altLang="en-US" dirty="0"/>
          </a:p>
          <a:p>
            <a:pPr lvl="1"/>
            <a:endParaRPr lang="zh-CN" altLang="en-US" dirty="0"/>
          </a:p>
          <a:p>
            <a:pPr lvl="1"/>
            <a:endParaRPr lang="zh-CN" altLang="en-US" dirty="0"/>
          </a:p>
          <a:p>
            <a:pPr lvl="1"/>
            <a:endParaRPr lang="zh-CN" altLang="en-US" dirty="0"/>
          </a:p>
          <a:p>
            <a:pPr marL="342900" lvl="1" indent="-342900">
              <a:lnSpc>
                <a:spcPct val="90000"/>
              </a:lnSpc>
              <a:buSzPct val="80000"/>
              <a:buBlip>
                <a:blip r:embed="rId1"/>
              </a:buBlip>
            </a:pPr>
            <a:r>
              <a:rPr lang="zh-CN" altLang="en-US" sz="2800" dirty="0" smtClean="0">
                <a:cs typeface="+mn-cs"/>
              </a:rPr>
              <a:t>从控制台</a:t>
            </a:r>
            <a:r>
              <a:rPr lang="zh-CN" altLang="en-US" sz="2800" dirty="0">
                <a:cs typeface="+mn-cs"/>
              </a:rPr>
              <a:t>打印输出“张三        </a:t>
            </a:r>
            <a:r>
              <a:rPr lang="en-US" altLang="zh-CN" sz="2800" dirty="0">
                <a:cs typeface="+mn-cs"/>
              </a:rPr>
              <a:t>18”</a:t>
            </a:r>
            <a:endParaRPr lang="zh-CN" altLang="en-US" sz="2800" dirty="0">
              <a:cs typeface="+mn-cs"/>
            </a:endParaRPr>
          </a:p>
        </p:txBody>
      </p:sp>
      <p:sp>
        <p:nvSpPr>
          <p:cNvPr id="595972" name="AutoShape 4"/>
          <p:cNvSpPr>
            <a:spLocks noChangeArrowheads="1"/>
          </p:cNvSpPr>
          <p:nvPr/>
        </p:nvSpPr>
        <p:spPr bwMode="auto">
          <a:xfrm>
            <a:off x="1498601" y="1949358"/>
            <a:ext cx="3716342" cy="889474"/>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a:lstStyle/>
          <a:p>
            <a:pPr lvl="1" indent="-457200" algn="l" defTabSz="723900">
              <a:lnSpc>
                <a:spcPct val="130000"/>
              </a:lnSpc>
              <a:buClr>
                <a:schemeClr val="folHlink"/>
              </a:buClr>
              <a:buSzPct val="60000"/>
              <a:tabLst>
                <a:tab pos="444500" algn="l"/>
              </a:tabLst>
              <a:defRPr/>
            </a:pPr>
            <a:r>
              <a:rPr lang="en-US" altLang="zh-CN" b="1" dirty="0" err="1" smtClean="0">
                <a:solidFill>
                  <a:schemeClr val="accent5">
                    <a:lumMod val="10000"/>
                  </a:schemeClr>
                </a:solidFill>
                <a:latin typeface="+mn-lt"/>
              </a:rPr>
              <a:t>System.out.println</a:t>
            </a:r>
            <a:r>
              <a:rPr lang="en-US" altLang="zh-CN" b="1" dirty="0">
                <a:solidFill>
                  <a:schemeClr val="accent5">
                    <a:lumMod val="10000"/>
                  </a:schemeClr>
                </a:solidFill>
                <a:latin typeface="+mn-lt"/>
              </a:rPr>
              <a:t>("</a:t>
            </a:r>
            <a:r>
              <a:rPr lang="zh-CN" altLang="en-US" b="1" dirty="0">
                <a:solidFill>
                  <a:schemeClr val="accent5">
                    <a:lumMod val="10000"/>
                  </a:schemeClr>
                </a:solidFill>
                <a:latin typeface="+mn-lt"/>
              </a:rPr>
              <a:t>张三</a:t>
            </a:r>
            <a:r>
              <a:rPr lang="en-US" altLang="zh-CN" b="1" dirty="0">
                <a:solidFill>
                  <a:schemeClr val="accent5">
                    <a:lumMod val="10000"/>
                  </a:schemeClr>
                </a:solidFill>
                <a:latin typeface="+mn-lt"/>
              </a:rPr>
              <a:t>");</a:t>
            </a:r>
            <a:endParaRPr lang="en-US" altLang="zh-CN" b="1" dirty="0">
              <a:solidFill>
                <a:schemeClr val="accent5">
                  <a:lumMod val="10000"/>
                </a:schemeClr>
              </a:solidFill>
              <a:latin typeface="+mn-lt"/>
            </a:endParaRPr>
          </a:p>
          <a:p>
            <a:pPr lvl="1" indent="-457200" algn="l" defTabSz="723900">
              <a:lnSpc>
                <a:spcPct val="130000"/>
              </a:lnSpc>
              <a:buClr>
                <a:schemeClr val="folHlink"/>
              </a:buClr>
              <a:buSzPct val="60000"/>
              <a:tabLst>
                <a:tab pos="444500" algn="l"/>
              </a:tabLst>
              <a:defRPr/>
            </a:pPr>
            <a:r>
              <a:rPr lang="en-US" altLang="zh-CN" b="1" dirty="0">
                <a:solidFill>
                  <a:schemeClr val="accent5">
                    <a:lumMod val="10000"/>
                  </a:schemeClr>
                </a:solidFill>
                <a:latin typeface="+mn-lt"/>
              </a:rPr>
              <a:t>System.out.println("18");</a:t>
            </a:r>
            <a:endParaRPr lang="en-US" altLang="zh-CN" b="1" dirty="0">
              <a:solidFill>
                <a:schemeClr val="accent5">
                  <a:lumMod val="10000"/>
                </a:schemeClr>
              </a:solidFill>
              <a:latin typeface="+mn-lt"/>
            </a:endParaRPr>
          </a:p>
        </p:txBody>
      </p:sp>
      <p:sp>
        <p:nvSpPr>
          <p:cNvPr id="595973" name="AutoShape 5"/>
          <p:cNvSpPr>
            <a:spLocks noChangeArrowheads="1"/>
          </p:cNvSpPr>
          <p:nvPr/>
        </p:nvSpPr>
        <p:spPr bwMode="auto">
          <a:xfrm>
            <a:off x="1500167" y="2936783"/>
            <a:ext cx="3714776" cy="889474"/>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a:lstStyle/>
          <a:p>
            <a:pPr lvl="1" indent="-457200" algn="l" defTabSz="723900">
              <a:lnSpc>
                <a:spcPct val="130000"/>
              </a:lnSpc>
              <a:buClr>
                <a:schemeClr val="folHlink"/>
              </a:buClr>
              <a:buSzPct val="60000"/>
              <a:tabLst>
                <a:tab pos="444500" algn="l"/>
              </a:tabLst>
              <a:defRPr/>
            </a:pPr>
            <a:r>
              <a:rPr lang="en-US" altLang="zh-CN" b="1" dirty="0" err="1">
                <a:solidFill>
                  <a:schemeClr val="accent5">
                    <a:lumMod val="10000"/>
                  </a:schemeClr>
                </a:solidFill>
                <a:latin typeface="+mn-lt"/>
              </a:rPr>
              <a:t>System.out.print</a:t>
            </a:r>
            <a:r>
              <a:rPr lang="en-US" altLang="zh-CN" b="1" dirty="0">
                <a:solidFill>
                  <a:schemeClr val="accent5">
                    <a:lumMod val="10000"/>
                  </a:schemeClr>
                </a:solidFill>
                <a:latin typeface="+mn-lt"/>
              </a:rPr>
              <a:t>("</a:t>
            </a:r>
            <a:r>
              <a:rPr lang="zh-CN" altLang="en-US" b="1" dirty="0">
                <a:solidFill>
                  <a:schemeClr val="accent5">
                    <a:lumMod val="10000"/>
                  </a:schemeClr>
                </a:solidFill>
                <a:latin typeface="+mn-lt"/>
              </a:rPr>
              <a:t>张三</a:t>
            </a:r>
            <a:r>
              <a:rPr lang="en-US" altLang="zh-CN" b="1" dirty="0">
                <a:solidFill>
                  <a:schemeClr val="accent5">
                    <a:lumMod val="10000"/>
                  </a:schemeClr>
                </a:solidFill>
                <a:latin typeface="+mn-lt"/>
              </a:rPr>
              <a:t>\n");</a:t>
            </a:r>
            <a:endParaRPr lang="en-US" altLang="zh-CN" b="1" dirty="0">
              <a:solidFill>
                <a:schemeClr val="accent5">
                  <a:lumMod val="10000"/>
                </a:schemeClr>
              </a:solidFill>
              <a:latin typeface="+mn-lt"/>
            </a:endParaRPr>
          </a:p>
          <a:p>
            <a:pPr lvl="1" indent="-457200" algn="l" defTabSz="723900">
              <a:lnSpc>
                <a:spcPct val="130000"/>
              </a:lnSpc>
              <a:buClr>
                <a:schemeClr val="folHlink"/>
              </a:buClr>
              <a:buSzPct val="60000"/>
              <a:tabLst>
                <a:tab pos="444500" algn="l"/>
              </a:tabLst>
              <a:defRPr/>
            </a:pPr>
            <a:r>
              <a:rPr lang="en-US" altLang="zh-CN" b="1" dirty="0" err="1">
                <a:solidFill>
                  <a:schemeClr val="accent5">
                    <a:lumMod val="10000"/>
                  </a:schemeClr>
                </a:solidFill>
                <a:latin typeface="+mn-lt"/>
              </a:rPr>
              <a:t>System.out.print</a:t>
            </a:r>
            <a:r>
              <a:rPr lang="en-US" altLang="zh-CN" b="1" dirty="0">
                <a:solidFill>
                  <a:schemeClr val="accent5">
                    <a:lumMod val="10000"/>
                  </a:schemeClr>
                </a:solidFill>
                <a:latin typeface="+mn-lt"/>
              </a:rPr>
              <a:t>("18");</a:t>
            </a:r>
            <a:endParaRPr lang="en-US" altLang="zh-CN" b="1" dirty="0">
              <a:solidFill>
                <a:schemeClr val="accent5">
                  <a:lumMod val="10000"/>
                </a:schemeClr>
              </a:solidFill>
              <a:latin typeface="+mn-lt"/>
            </a:endParaRPr>
          </a:p>
        </p:txBody>
      </p:sp>
      <p:sp>
        <p:nvSpPr>
          <p:cNvPr id="595974" name="AutoShape 6"/>
          <p:cNvSpPr>
            <a:spLocks noChangeArrowheads="1"/>
          </p:cNvSpPr>
          <p:nvPr/>
        </p:nvSpPr>
        <p:spPr bwMode="auto">
          <a:xfrm>
            <a:off x="5072066" y="2243045"/>
            <a:ext cx="2944386" cy="408623"/>
          </a:xfrm>
          <a:prstGeom prst="roundRect">
            <a:avLst>
              <a:gd name="adj"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ctr" anchorCtr="0">
            <a:spAutoFit/>
          </a:bodyPr>
          <a:lstStyle/>
          <a:p>
            <a:pPr marL="0" lvl="1" indent="-285750" algn="l" eaLnBrk="0" hangingPunct="0">
              <a:spcBef>
                <a:spcPct val="20000"/>
              </a:spcBef>
              <a:buClr>
                <a:srgbClr val="233DA9"/>
              </a:buClr>
              <a:buSzPct val="80000"/>
              <a:defRPr/>
            </a:pPr>
            <a:r>
              <a:rPr lang="en-US" altLang="zh-CN" b="1" kern="0" dirty="0" err="1" smtClean="0">
                <a:solidFill>
                  <a:schemeClr val="bg1"/>
                </a:solidFill>
                <a:latin typeface="Arial" panose="020B0604020202020204"/>
                <a:ea typeface="黑体" panose="02010609060101010101" charset="-122"/>
              </a:rPr>
              <a:t>println</a:t>
            </a:r>
            <a:r>
              <a:rPr lang="en-US" altLang="zh-CN" b="1" kern="0" dirty="0" smtClean="0">
                <a:solidFill>
                  <a:schemeClr val="bg1"/>
                </a:solidFill>
                <a:latin typeface="Arial" panose="020B0604020202020204"/>
                <a:ea typeface="黑体" panose="02010609060101010101" charset="-122"/>
              </a:rPr>
              <a:t>()</a:t>
            </a:r>
            <a:r>
              <a:rPr lang="zh-CN" altLang="en-US" b="1" kern="0" dirty="0" smtClean="0">
                <a:solidFill>
                  <a:schemeClr val="bg1"/>
                </a:solidFill>
                <a:latin typeface="Arial" panose="020B0604020202020204"/>
                <a:ea typeface="黑体" panose="02010609060101010101" charset="-122"/>
              </a:rPr>
              <a:t>：输出信息并换行</a:t>
            </a:r>
            <a:endParaRPr lang="zh-CN" altLang="en-US" b="1" kern="0" dirty="0" smtClean="0">
              <a:solidFill>
                <a:schemeClr val="bg1"/>
              </a:solidFill>
              <a:latin typeface="Arial" panose="020B0604020202020204"/>
              <a:ea typeface="黑体" panose="02010609060101010101" charset="-122"/>
            </a:endParaRPr>
          </a:p>
        </p:txBody>
      </p:sp>
      <p:sp>
        <p:nvSpPr>
          <p:cNvPr id="595975" name="AutoShape 7"/>
          <p:cNvSpPr>
            <a:spLocks noChangeArrowheads="1"/>
          </p:cNvSpPr>
          <p:nvPr/>
        </p:nvSpPr>
        <p:spPr bwMode="auto">
          <a:xfrm>
            <a:off x="5072066" y="3152683"/>
            <a:ext cx="3237298" cy="776383"/>
          </a:xfrm>
          <a:prstGeom prst="roundRect">
            <a:avLst>
              <a:gd name="adj"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ctr" anchorCtr="0">
            <a:spAutoFit/>
          </a:bodyPr>
          <a:lstStyle/>
          <a:p>
            <a:pPr marL="0" lvl="1" indent="-285750" algn="l" eaLnBrk="0" hangingPunct="0">
              <a:spcBef>
                <a:spcPct val="20000"/>
              </a:spcBef>
              <a:buClr>
                <a:srgbClr val="233DA9"/>
              </a:buClr>
              <a:buSzPct val="80000"/>
              <a:defRPr/>
            </a:pPr>
            <a:r>
              <a:rPr lang="en-US" altLang="zh-CN" b="1" kern="0" dirty="0" smtClean="0">
                <a:solidFill>
                  <a:schemeClr val="bg1"/>
                </a:solidFill>
                <a:latin typeface="Arial" panose="020B0604020202020204"/>
                <a:ea typeface="黑体" panose="02010609060101010101" charset="-122"/>
              </a:rPr>
              <a:t>print()</a:t>
            </a:r>
            <a:r>
              <a:rPr lang="zh-CN" altLang="en-US" b="1" kern="0" dirty="0" smtClean="0">
                <a:solidFill>
                  <a:schemeClr val="bg1"/>
                </a:solidFill>
                <a:latin typeface="Arial" panose="020B0604020202020204"/>
                <a:ea typeface="黑体" panose="02010609060101010101" charset="-122"/>
              </a:rPr>
              <a:t>：输出信息，但不换行</a:t>
            </a:r>
            <a:endParaRPr lang="zh-CN" altLang="en-US" b="1" kern="0" dirty="0" smtClean="0">
              <a:solidFill>
                <a:schemeClr val="bg1"/>
              </a:solidFill>
              <a:latin typeface="Arial" panose="020B0604020202020204"/>
              <a:ea typeface="黑体" panose="02010609060101010101" charset="-122"/>
            </a:endParaRPr>
          </a:p>
          <a:p>
            <a:pPr marL="0" lvl="1" indent="-285750" algn="l" eaLnBrk="0" hangingPunct="0">
              <a:spcBef>
                <a:spcPct val="20000"/>
              </a:spcBef>
              <a:buClr>
                <a:srgbClr val="233DA9"/>
              </a:buClr>
              <a:buSzPct val="80000"/>
              <a:defRPr/>
            </a:pPr>
            <a:r>
              <a:rPr lang="en-US" altLang="zh-CN" b="1" kern="0" dirty="0" smtClean="0">
                <a:solidFill>
                  <a:schemeClr val="bg1"/>
                </a:solidFill>
                <a:latin typeface="Arial" panose="020B0604020202020204"/>
                <a:ea typeface="黑体" panose="02010609060101010101" charset="-122"/>
              </a:rPr>
              <a:t>\n</a:t>
            </a:r>
            <a:r>
              <a:rPr lang="zh-CN" altLang="en-US" b="1" kern="0" dirty="0" smtClean="0">
                <a:solidFill>
                  <a:schemeClr val="bg1"/>
                </a:solidFill>
                <a:latin typeface="Arial" panose="020B0604020202020204"/>
                <a:ea typeface="黑体" panose="02010609060101010101" charset="-122"/>
              </a:rPr>
              <a:t>：换行符</a:t>
            </a:r>
            <a:endParaRPr lang="zh-CN" altLang="en-US" b="1" kern="0" dirty="0" smtClean="0">
              <a:solidFill>
                <a:schemeClr val="bg1"/>
              </a:solidFill>
              <a:latin typeface="Arial" panose="020B0604020202020204"/>
              <a:ea typeface="黑体" panose="02010609060101010101" charset="-122"/>
            </a:endParaRPr>
          </a:p>
        </p:txBody>
      </p:sp>
      <p:sp>
        <p:nvSpPr>
          <p:cNvPr id="595981" name="Rectangle 13"/>
          <p:cNvSpPr>
            <a:spLocks noChangeArrowheads="1"/>
          </p:cNvSpPr>
          <p:nvPr/>
        </p:nvSpPr>
        <p:spPr bwMode="auto">
          <a:xfrm>
            <a:off x="4321206" y="214290"/>
            <a:ext cx="4608512" cy="579437"/>
          </a:xfrm>
          <a:prstGeom prst="rect">
            <a:avLst/>
          </a:prstGeom>
          <a:noFill/>
          <a:ln w="9525" algn="ctr">
            <a:noFill/>
            <a:miter lim="800000"/>
          </a:ln>
          <a:effectLst/>
        </p:spPr>
        <p:txBody>
          <a:bodyPr/>
          <a:lstStyle/>
          <a:p>
            <a:pPr algn="r"/>
            <a:r>
              <a:rPr lang="zh-CN" altLang="en-US" sz="3600" b="1" dirty="0" smtClean="0">
                <a:solidFill>
                  <a:schemeClr val="tx2">
                    <a:lumMod val="75000"/>
                  </a:schemeClr>
                </a:solidFill>
                <a:latin typeface="+mj-lt"/>
                <a:ea typeface="+mj-ea"/>
                <a:cs typeface="+mj-cs"/>
              </a:rPr>
              <a:t>小结</a:t>
            </a:r>
            <a:endParaRPr lang="zh-CN" altLang="en-US" sz="3600" b="1" dirty="0">
              <a:solidFill>
                <a:schemeClr val="tx2">
                  <a:lumMod val="75000"/>
                </a:schemeClr>
              </a:solidFill>
              <a:latin typeface="+mj-lt"/>
              <a:ea typeface="+mj-ea"/>
              <a:cs typeface="+mj-cs"/>
            </a:endParaRPr>
          </a:p>
        </p:txBody>
      </p:sp>
      <p:grpSp>
        <p:nvGrpSpPr>
          <p:cNvPr id="2" name="组合 12"/>
          <p:cNvGrpSpPr/>
          <p:nvPr/>
        </p:nvGrpSpPr>
        <p:grpSpPr>
          <a:xfrm>
            <a:off x="71406" y="857232"/>
            <a:ext cx="1502753" cy="400110"/>
            <a:chOff x="6641147" y="5088888"/>
            <a:chExt cx="1502753" cy="400110"/>
          </a:xfrm>
        </p:grpSpPr>
        <p:pic>
          <p:nvPicPr>
            <p:cNvPr id="14" name="Picture 3" descr="C:\Users\meng.zhang\Desktop\未命名-2.png"/>
            <p:cNvPicPr>
              <a:picLocks noChangeAspect="1" noChangeArrowheads="1"/>
            </p:cNvPicPr>
            <p:nvPr/>
          </p:nvPicPr>
          <p:blipFill>
            <a:blip r:embed="rId2"/>
            <a:srcRect/>
            <a:stretch>
              <a:fillRect/>
            </a:stretch>
          </p:blipFill>
          <p:spPr bwMode="auto">
            <a:xfrm>
              <a:off x="6641147" y="5098445"/>
              <a:ext cx="380996" cy="380996"/>
            </a:xfrm>
            <a:prstGeom prst="rect">
              <a:avLst/>
            </a:prstGeom>
            <a:noFill/>
          </p:spPr>
        </p:pic>
        <p:sp>
          <p:nvSpPr>
            <p:cNvPr id="15" name="TextBox 14"/>
            <p:cNvSpPr txBox="1"/>
            <p:nvPr/>
          </p:nvSpPr>
          <p:spPr>
            <a:xfrm>
              <a:off x="6855461" y="5088888"/>
              <a:ext cx="1288439" cy="400110"/>
            </a:xfrm>
            <a:prstGeom prst="rect">
              <a:avLst/>
            </a:prstGeom>
            <a:noFill/>
            <a:effectLst>
              <a:outerShdw blurRad="25400" dist="12700" dir="5400000" algn="t" rotWithShape="0">
                <a:prstClr val="black">
                  <a:alpha val="40000"/>
                </a:prstClr>
              </a:outerShdw>
            </a:effectLst>
          </p:spPr>
          <p:txBody>
            <a:bodyPr wrap="square" rtlCol="0">
              <a:spAutoFit/>
            </a:bodyPr>
            <a:lstStyle/>
            <a:p>
              <a:r>
                <a:rPr lang="zh-CN" altLang="en-US" sz="2000" b="1" dirty="0" smtClean="0">
                  <a:solidFill>
                    <a:schemeClr val="tx1"/>
                  </a:solidFill>
                  <a:latin typeface="黑体" panose="02010609060101010101" charset="-122"/>
                  <a:ea typeface="黑体" panose="02010609060101010101" charset="-122"/>
                </a:rPr>
                <a:t>现场编程</a:t>
              </a:r>
              <a:endParaRPr lang="zh-CN" altLang="en-US" sz="2000" b="1" dirty="0">
                <a:solidFill>
                  <a:schemeClr val="tx1"/>
                </a:solidFill>
                <a:latin typeface="黑体" panose="02010609060101010101" charset="-122"/>
                <a:ea typeface="黑体" panose="02010609060101010101" charset="-122"/>
              </a:endParaRPr>
            </a:p>
          </p:txBody>
        </p:sp>
      </p:grpSp>
      <p:sp>
        <p:nvSpPr>
          <p:cNvPr id="16" name="AutoShape 5"/>
          <p:cNvSpPr>
            <a:spLocks noChangeArrowheads="1"/>
          </p:cNvSpPr>
          <p:nvPr/>
        </p:nvSpPr>
        <p:spPr bwMode="auto">
          <a:xfrm>
            <a:off x="1571604" y="5500702"/>
            <a:ext cx="3714776" cy="532284"/>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a:lstStyle/>
          <a:p>
            <a:pPr lvl="1" indent="-457200" algn="l" defTabSz="723900">
              <a:lnSpc>
                <a:spcPct val="130000"/>
              </a:lnSpc>
              <a:buClr>
                <a:schemeClr val="folHlink"/>
              </a:buClr>
              <a:buSzPct val="60000"/>
              <a:tabLst>
                <a:tab pos="444500" algn="l"/>
              </a:tabLst>
              <a:defRPr/>
            </a:pPr>
            <a:r>
              <a:rPr lang="en-US" altLang="zh-CN" b="1" dirty="0" err="1" smtClean="0">
                <a:solidFill>
                  <a:schemeClr val="accent5">
                    <a:lumMod val="10000"/>
                  </a:schemeClr>
                </a:solidFill>
              </a:rPr>
              <a:t>System.out.println</a:t>
            </a:r>
            <a:r>
              <a:rPr lang="en-US" altLang="zh-CN" b="1" dirty="0" smtClean="0">
                <a:solidFill>
                  <a:schemeClr val="accent5">
                    <a:lumMod val="10000"/>
                  </a:schemeClr>
                </a:solidFill>
              </a:rPr>
              <a:t>(</a:t>
            </a:r>
            <a:r>
              <a:rPr lang="zh-CN" altLang="zh-CN" b="1" dirty="0" smtClean="0">
                <a:solidFill>
                  <a:schemeClr val="accent5">
                    <a:lumMod val="10000"/>
                  </a:schemeClr>
                </a:solidFill>
              </a:rPr>
              <a:t>"</a:t>
            </a:r>
            <a:r>
              <a:rPr lang="zh-CN" altLang="en-US" b="1" dirty="0" smtClean="0">
                <a:solidFill>
                  <a:schemeClr val="accent5">
                    <a:lumMod val="10000"/>
                  </a:schemeClr>
                </a:solidFill>
              </a:rPr>
              <a:t>张三</a:t>
            </a:r>
            <a:r>
              <a:rPr lang="en-US" altLang="zh-CN" b="1" dirty="0" smtClean="0">
                <a:solidFill>
                  <a:schemeClr val="accent5">
                    <a:lumMod val="10000"/>
                  </a:schemeClr>
                </a:solidFill>
              </a:rPr>
              <a:t>\t18");</a:t>
            </a:r>
            <a:endParaRPr lang="en-US" altLang="zh-CN" b="1" dirty="0">
              <a:solidFill>
                <a:schemeClr val="accent5">
                  <a:lumMod val="10000"/>
                </a:schemeClr>
              </a:solidFill>
            </a:endParaRPr>
          </a:p>
        </p:txBody>
      </p:sp>
      <p:sp>
        <p:nvSpPr>
          <p:cNvPr id="595977" name="AutoShape 9"/>
          <p:cNvSpPr>
            <a:spLocks noChangeArrowheads="1"/>
          </p:cNvSpPr>
          <p:nvPr/>
        </p:nvSpPr>
        <p:spPr bwMode="auto">
          <a:xfrm>
            <a:off x="5286380" y="5572140"/>
            <a:ext cx="1291898" cy="408623"/>
          </a:xfrm>
          <a:prstGeom prst="roundRect">
            <a:avLst>
              <a:gd name="adj"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ctr" anchorCtr="0">
            <a:spAutoFit/>
          </a:bodyPr>
          <a:lstStyle/>
          <a:p>
            <a:pPr marL="0" lvl="1" indent="-285750" algn="l" eaLnBrk="0" hangingPunct="0">
              <a:spcBef>
                <a:spcPct val="20000"/>
              </a:spcBef>
              <a:buClr>
                <a:srgbClr val="233DA9"/>
              </a:buClr>
              <a:buSzPct val="80000"/>
              <a:defRPr/>
            </a:pPr>
            <a:r>
              <a:rPr lang="en-US" altLang="zh-CN" b="1" kern="0" dirty="0" smtClean="0">
                <a:solidFill>
                  <a:schemeClr val="bg1"/>
                </a:solidFill>
                <a:latin typeface="Arial" panose="020B0604020202020204"/>
                <a:ea typeface="黑体" panose="02010609060101010101" charset="-122"/>
              </a:rPr>
              <a:t>\t</a:t>
            </a:r>
            <a:r>
              <a:rPr lang="zh-CN" altLang="en-US" b="1" kern="0" dirty="0" smtClean="0">
                <a:solidFill>
                  <a:schemeClr val="bg1"/>
                </a:solidFill>
                <a:latin typeface="Arial" panose="020B0604020202020204"/>
                <a:ea typeface="黑体" panose="02010609060101010101" charset="-122"/>
              </a:rPr>
              <a:t>：制表位</a:t>
            </a:r>
            <a:endParaRPr lang="zh-CN" altLang="en-US" b="1" kern="0" dirty="0" smtClean="0">
              <a:solidFill>
                <a:schemeClr val="bg1"/>
              </a:solidFill>
              <a:latin typeface="Arial" panose="020B0604020202020204"/>
              <a:ea typeface="黑体" panose="02010609060101010101" charset="-122"/>
            </a:endParaRPr>
          </a:p>
        </p:txBody>
      </p:sp>
      <p:sp>
        <p:nvSpPr>
          <p:cNvPr id="17" name="矩形 16"/>
          <p:cNvSpPr/>
          <p:nvPr/>
        </p:nvSpPr>
        <p:spPr>
          <a:xfrm>
            <a:off x="2428860" y="6072206"/>
            <a:ext cx="4500594" cy="4286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t>学生上机任务一：控制台按格式输出</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95971">
                                            <p:txEl>
                                              <p:pRg st="0" end="0"/>
                                            </p:txEl>
                                          </p:spTgt>
                                        </p:tgtEl>
                                        <p:attrNameLst>
                                          <p:attrName>style.visibility</p:attrName>
                                        </p:attrNameLst>
                                      </p:cBhvr>
                                      <p:to>
                                        <p:strVal val="visible"/>
                                      </p:to>
                                    </p:set>
                                    <p:animEffect transition="in" filter="wipe(left)">
                                      <p:cBhvr>
                                        <p:cTn id="7" dur="500"/>
                                        <p:tgtEl>
                                          <p:spTgt spid="595971">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595971">
                                            <p:txEl>
                                              <p:pRg st="6" end="6"/>
                                            </p:txEl>
                                          </p:spTgt>
                                        </p:tgtEl>
                                        <p:attrNameLst>
                                          <p:attrName>style.visibility</p:attrName>
                                        </p:attrNameLst>
                                      </p:cBhvr>
                                      <p:to>
                                        <p:strVal val="visible"/>
                                      </p:to>
                                    </p:set>
                                    <p:animEffect transition="in" filter="wipe(left)">
                                      <p:cBhvr>
                                        <p:cTn id="11" dur="500"/>
                                        <p:tgtEl>
                                          <p:spTgt spid="595971">
                                            <p:txEl>
                                              <p:pRg st="6" end="6"/>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595972"/>
                                        </p:tgtEl>
                                        <p:attrNameLst>
                                          <p:attrName>style.visibility</p:attrName>
                                        </p:attrNameLst>
                                      </p:cBhvr>
                                      <p:to>
                                        <p:strVal val="visible"/>
                                      </p:to>
                                    </p:set>
                                    <p:animEffect transition="in" filter="wipe(left)">
                                      <p:cBhvr>
                                        <p:cTn id="16" dur="500"/>
                                        <p:tgtEl>
                                          <p:spTgt spid="595972"/>
                                        </p:tgtEl>
                                      </p:cBhvr>
                                    </p:animEffect>
                                  </p:childTnLst>
                                </p:cTn>
                              </p:par>
                            </p:childTnLst>
                          </p:cTn>
                        </p:par>
                        <p:par>
                          <p:cTn id="17" fill="hold">
                            <p:stCondLst>
                              <p:cond delay="500"/>
                            </p:stCondLst>
                            <p:childTnLst>
                              <p:par>
                                <p:cTn id="18" presetID="22" presetClass="entr" presetSubtype="8" fill="hold" grpId="0" nodeType="afterEffect">
                                  <p:stCondLst>
                                    <p:cond delay="0"/>
                                  </p:stCondLst>
                                  <p:childTnLst>
                                    <p:set>
                                      <p:cBhvr>
                                        <p:cTn id="19" dur="1" fill="hold">
                                          <p:stCondLst>
                                            <p:cond delay="0"/>
                                          </p:stCondLst>
                                        </p:cTn>
                                        <p:tgtEl>
                                          <p:spTgt spid="595974"/>
                                        </p:tgtEl>
                                        <p:attrNameLst>
                                          <p:attrName>style.visibility</p:attrName>
                                        </p:attrNameLst>
                                      </p:cBhvr>
                                      <p:to>
                                        <p:strVal val="visible"/>
                                      </p:to>
                                    </p:set>
                                    <p:animEffect transition="in" filter="wipe(left)">
                                      <p:cBhvr>
                                        <p:cTn id="20" dur="500"/>
                                        <p:tgtEl>
                                          <p:spTgt spid="595974"/>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595973"/>
                                        </p:tgtEl>
                                        <p:attrNameLst>
                                          <p:attrName>style.visibility</p:attrName>
                                        </p:attrNameLst>
                                      </p:cBhvr>
                                      <p:to>
                                        <p:strVal val="visible"/>
                                      </p:to>
                                    </p:set>
                                    <p:animEffect transition="in" filter="wipe(left)">
                                      <p:cBhvr>
                                        <p:cTn id="25" dur="500"/>
                                        <p:tgtEl>
                                          <p:spTgt spid="595973"/>
                                        </p:tgtEl>
                                      </p:cBhvr>
                                    </p:animEffect>
                                  </p:childTnLst>
                                </p:cTn>
                              </p:par>
                            </p:childTnLst>
                          </p:cTn>
                        </p:par>
                        <p:par>
                          <p:cTn id="26" fill="hold">
                            <p:stCondLst>
                              <p:cond delay="500"/>
                            </p:stCondLst>
                            <p:childTnLst>
                              <p:par>
                                <p:cTn id="27" presetID="22" presetClass="entr" presetSubtype="8" fill="hold" grpId="0" nodeType="afterEffect">
                                  <p:stCondLst>
                                    <p:cond delay="0"/>
                                  </p:stCondLst>
                                  <p:childTnLst>
                                    <p:set>
                                      <p:cBhvr>
                                        <p:cTn id="28" dur="1" fill="hold">
                                          <p:stCondLst>
                                            <p:cond delay="0"/>
                                          </p:stCondLst>
                                        </p:cTn>
                                        <p:tgtEl>
                                          <p:spTgt spid="595975"/>
                                        </p:tgtEl>
                                        <p:attrNameLst>
                                          <p:attrName>style.visibility</p:attrName>
                                        </p:attrNameLst>
                                      </p:cBhvr>
                                      <p:to>
                                        <p:strVal val="visible"/>
                                      </p:to>
                                    </p:set>
                                    <p:animEffect transition="in" filter="wipe(left)">
                                      <p:cBhvr>
                                        <p:cTn id="29" dur="500"/>
                                        <p:tgtEl>
                                          <p:spTgt spid="595975"/>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wipe(left)">
                                      <p:cBhvr>
                                        <p:cTn id="34" dur="500"/>
                                        <p:tgtEl>
                                          <p:spTgt spid="16"/>
                                        </p:tgtEl>
                                      </p:cBhvr>
                                    </p:animEffect>
                                  </p:childTnLst>
                                </p:cTn>
                              </p:par>
                            </p:childTnLst>
                          </p:cTn>
                        </p:par>
                        <p:par>
                          <p:cTn id="35" fill="hold">
                            <p:stCondLst>
                              <p:cond delay="500"/>
                            </p:stCondLst>
                            <p:childTnLst>
                              <p:par>
                                <p:cTn id="36" presetID="22" presetClass="entr" presetSubtype="8" fill="hold" grpId="0" nodeType="afterEffect">
                                  <p:stCondLst>
                                    <p:cond delay="0"/>
                                  </p:stCondLst>
                                  <p:childTnLst>
                                    <p:set>
                                      <p:cBhvr>
                                        <p:cTn id="37" dur="1" fill="hold">
                                          <p:stCondLst>
                                            <p:cond delay="0"/>
                                          </p:stCondLst>
                                        </p:cTn>
                                        <p:tgtEl>
                                          <p:spTgt spid="595977"/>
                                        </p:tgtEl>
                                        <p:attrNameLst>
                                          <p:attrName>style.visibility</p:attrName>
                                        </p:attrNameLst>
                                      </p:cBhvr>
                                      <p:to>
                                        <p:strVal val="visible"/>
                                      </p:to>
                                    </p:set>
                                    <p:animEffect transition="in" filter="wipe(left)">
                                      <p:cBhvr>
                                        <p:cTn id="38" dur="500"/>
                                        <p:tgtEl>
                                          <p:spTgt spid="5959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5971" grpId="0" build="p"/>
      <p:bldP spid="595972" grpId="0" animBg="1"/>
      <p:bldP spid="595973" grpId="0" animBg="1"/>
      <p:bldP spid="595974" grpId="0" animBg="1"/>
      <p:bldP spid="595975" grpId="0" animBg="1"/>
      <p:bldP spid="16" grpId="0" animBg="1"/>
      <p:bldP spid="595977"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2662" name="Rectangle 6"/>
          <p:cNvSpPr>
            <a:spLocks noGrp="1" noChangeArrowheads="1"/>
          </p:cNvSpPr>
          <p:nvPr>
            <p:ph type="title"/>
          </p:nvPr>
        </p:nvSpPr>
        <p:spPr bwMode="auto">
          <a:xfrm>
            <a:off x="735013" y="214290"/>
            <a:ext cx="8229600" cy="900112"/>
          </a:xfrm>
          <a:noFill/>
          <a:ln algn="ctr">
            <a:miter lim="800000"/>
          </a:ln>
        </p:spPr>
        <p:txBody>
          <a:bodyPr vert="horz" wrap="square" lIns="91440" tIns="45720" rIns="91440" bIns="45720" numCol="1" anchor="t" anchorCtr="0" compatLnSpc="1"/>
          <a:lstStyle/>
          <a:p>
            <a:r>
              <a:rPr lang="en-GB" altLang="zh-CN" b="1" dirty="0"/>
              <a:t>Java</a:t>
            </a:r>
            <a:r>
              <a:rPr lang="zh-CN" altLang="en-GB" b="1" dirty="0"/>
              <a:t>程序</a:t>
            </a:r>
            <a:r>
              <a:rPr lang="zh-CN" altLang="zh-CN" b="1" dirty="0"/>
              <a:t>的</a:t>
            </a:r>
            <a:r>
              <a:rPr lang="zh-CN" altLang="en-US" b="1" dirty="0"/>
              <a:t>注释</a:t>
            </a:r>
            <a:r>
              <a:rPr lang="en-US" altLang="zh-CN" b="1" dirty="0" smtClean="0"/>
              <a:t>2-1</a:t>
            </a:r>
            <a:endParaRPr lang="zh-CN" altLang="en-US" b="1" dirty="0"/>
          </a:p>
        </p:txBody>
      </p:sp>
      <p:sp>
        <p:nvSpPr>
          <p:cNvPr id="582659" name="AutoShape 3"/>
          <p:cNvSpPr>
            <a:spLocks noGrp="1" noChangeArrowheads="1"/>
          </p:cNvSpPr>
          <p:nvPr>
            <p:ph idx="1"/>
          </p:nvPr>
        </p:nvSpPr>
        <p:spPr>
          <a:xfrm>
            <a:off x="784254" y="1285860"/>
            <a:ext cx="7645398" cy="2224087"/>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a:normAutofit lnSpcReduction="10000"/>
          </a:bodyPr>
          <a:lstStyle/>
          <a:p>
            <a:pPr marL="457200" lvl="1" indent="0" defTabSz="381000">
              <a:lnSpc>
                <a:spcPct val="130000"/>
              </a:lnSpc>
              <a:spcBef>
                <a:spcPct val="0"/>
              </a:spcBef>
              <a:buClr>
                <a:schemeClr val="folHlink"/>
              </a:buClr>
              <a:buSzPct val="60000"/>
              <a:buNone/>
              <a:defRPr/>
            </a:pPr>
            <a:r>
              <a:rPr lang="en-US" altLang="zh-CN" sz="1800" kern="1200" dirty="0">
                <a:solidFill>
                  <a:schemeClr val="accent5">
                    <a:lumMod val="10000"/>
                  </a:schemeClr>
                </a:solidFill>
                <a:ea typeface="黑体" panose="02010609060101010101" charset="-122"/>
                <a:cs typeface="+mn-cs"/>
              </a:rPr>
              <a:t>public class </a:t>
            </a:r>
            <a:r>
              <a:rPr lang="en-US" altLang="zh-CN" sz="1800" kern="1200" dirty="0" err="1">
                <a:solidFill>
                  <a:schemeClr val="accent5">
                    <a:lumMod val="10000"/>
                  </a:schemeClr>
                </a:solidFill>
                <a:ea typeface="黑体" panose="02010609060101010101" charset="-122"/>
                <a:cs typeface="+mn-cs"/>
              </a:rPr>
              <a:t>HelloWorld</a:t>
            </a:r>
            <a:r>
              <a:rPr lang="en-US" altLang="zh-CN" sz="1800" kern="1200" dirty="0">
                <a:solidFill>
                  <a:schemeClr val="accent5">
                    <a:lumMod val="10000"/>
                  </a:schemeClr>
                </a:solidFill>
                <a:ea typeface="黑体" panose="02010609060101010101" charset="-122"/>
                <a:cs typeface="+mn-cs"/>
              </a:rPr>
              <a:t>{</a:t>
            </a:r>
            <a:endParaRPr lang="en-US" altLang="zh-CN" sz="1800" kern="1200" dirty="0">
              <a:solidFill>
                <a:schemeClr val="accent5">
                  <a:lumMod val="10000"/>
                </a:schemeClr>
              </a:solidFill>
              <a:ea typeface="黑体" panose="02010609060101010101" charset="-122"/>
              <a:cs typeface="+mn-cs"/>
            </a:endParaRPr>
          </a:p>
          <a:p>
            <a:pPr marL="457200" lvl="1" indent="0" defTabSz="381000">
              <a:lnSpc>
                <a:spcPct val="130000"/>
              </a:lnSpc>
              <a:spcBef>
                <a:spcPct val="0"/>
              </a:spcBef>
              <a:buClr>
                <a:schemeClr val="folHlink"/>
              </a:buClr>
              <a:buSzPct val="60000"/>
              <a:buNone/>
              <a:defRPr/>
            </a:pPr>
            <a:r>
              <a:rPr lang="en-US" altLang="zh-CN" sz="1800" kern="1200" dirty="0">
                <a:solidFill>
                  <a:schemeClr val="accent5">
                    <a:lumMod val="10000"/>
                  </a:schemeClr>
                </a:solidFill>
                <a:ea typeface="黑体" panose="02010609060101010101" charset="-122"/>
                <a:cs typeface="+mn-cs"/>
              </a:rPr>
              <a:t>	public static void main(String[ ] </a:t>
            </a:r>
            <a:r>
              <a:rPr lang="en-US" altLang="zh-CN" sz="1800" kern="1200" dirty="0" err="1">
                <a:solidFill>
                  <a:schemeClr val="accent5">
                    <a:lumMod val="10000"/>
                  </a:schemeClr>
                </a:solidFill>
                <a:ea typeface="黑体" panose="02010609060101010101" charset="-122"/>
                <a:cs typeface="+mn-cs"/>
              </a:rPr>
              <a:t>args</a:t>
            </a:r>
            <a:r>
              <a:rPr lang="en-US" altLang="zh-CN" sz="1800" kern="1200" dirty="0">
                <a:solidFill>
                  <a:schemeClr val="accent5">
                    <a:lumMod val="10000"/>
                  </a:schemeClr>
                </a:solidFill>
                <a:ea typeface="黑体" panose="02010609060101010101" charset="-122"/>
                <a:cs typeface="+mn-cs"/>
              </a:rPr>
              <a:t>){</a:t>
            </a:r>
            <a:endParaRPr lang="en-US" altLang="zh-CN" sz="1800" kern="1200" dirty="0">
              <a:solidFill>
                <a:schemeClr val="accent5">
                  <a:lumMod val="10000"/>
                </a:schemeClr>
              </a:solidFill>
              <a:ea typeface="黑体" panose="02010609060101010101" charset="-122"/>
              <a:cs typeface="+mn-cs"/>
            </a:endParaRPr>
          </a:p>
          <a:p>
            <a:pPr marL="457200" lvl="1" indent="0" defTabSz="381000">
              <a:lnSpc>
                <a:spcPct val="130000"/>
              </a:lnSpc>
              <a:spcBef>
                <a:spcPct val="0"/>
              </a:spcBef>
              <a:buClr>
                <a:schemeClr val="folHlink"/>
              </a:buClr>
              <a:buSzPct val="60000"/>
              <a:buNone/>
              <a:defRPr/>
            </a:pPr>
            <a:r>
              <a:rPr lang="en-US" altLang="zh-CN" sz="1800" kern="1200" dirty="0">
                <a:solidFill>
                  <a:schemeClr val="accent5">
                    <a:lumMod val="10000"/>
                  </a:schemeClr>
                </a:solidFill>
                <a:ea typeface="黑体" panose="02010609060101010101" charset="-122"/>
                <a:cs typeface="+mn-cs"/>
              </a:rPr>
              <a:t>	</a:t>
            </a:r>
            <a:r>
              <a:rPr lang="en-US" altLang="zh-CN" sz="1800" kern="1200" dirty="0">
                <a:solidFill>
                  <a:srgbClr val="0000FF"/>
                </a:solidFill>
                <a:latin typeface="Arial" panose="020B0604020202020204" pitchFamily="34" charset="0"/>
                <a:ea typeface="黑体" panose="02010609060101010101" charset="-122"/>
                <a:cs typeface="Times New Roman" panose="02020603050405020304" pitchFamily="18" charset="0"/>
              </a:rPr>
              <a:t>	//</a:t>
            </a:r>
            <a:r>
              <a:rPr lang="zh-CN" altLang="en-US" sz="1800" kern="1200" dirty="0">
                <a:solidFill>
                  <a:srgbClr val="0000FF"/>
                </a:solidFill>
                <a:latin typeface="Arial" panose="020B0604020202020204" pitchFamily="34" charset="0"/>
                <a:ea typeface="黑体" panose="02010609060101010101" charset="-122"/>
                <a:cs typeface="Times New Roman" panose="02020603050405020304" pitchFamily="18" charset="0"/>
              </a:rPr>
              <a:t>输出消息到控制台</a:t>
            </a:r>
            <a:endParaRPr lang="zh-CN" altLang="en-US" sz="1800" kern="1200" dirty="0">
              <a:solidFill>
                <a:srgbClr val="0000FF"/>
              </a:solidFill>
              <a:latin typeface="Arial" panose="020B0604020202020204" pitchFamily="34" charset="0"/>
              <a:ea typeface="黑体" panose="02010609060101010101" charset="-122"/>
              <a:cs typeface="Times New Roman" panose="02020603050405020304" pitchFamily="18" charset="0"/>
            </a:endParaRPr>
          </a:p>
          <a:p>
            <a:pPr marL="457200" lvl="1" indent="0" defTabSz="381000">
              <a:lnSpc>
                <a:spcPct val="130000"/>
              </a:lnSpc>
              <a:spcBef>
                <a:spcPct val="0"/>
              </a:spcBef>
              <a:buClr>
                <a:schemeClr val="folHlink"/>
              </a:buClr>
              <a:buSzPct val="60000"/>
              <a:buNone/>
              <a:defRPr/>
            </a:pPr>
            <a:r>
              <a:rPr lang="zh-CN" altLang="en-US" sz="1800" kern="1200" dirty="0">
                <a:solidFill>
                  <a:schemeClr val="accent5">
                    <a:lumMod val="10000"/>
                  </a:schemeClr>
                </a:solidFill>
                <a:ea typeface="黑体" panose="02010609060101010101" charset="-122"/>
                <a:cs typeface="+mn-cs"/>
              </a:rPr>
              <a:t>		</a:t>
            </a:r>
            <a:r>
              <a:rPr lang="en-US" altLang="zh-CN" sz="1800" kern="1200" dirty="0" err="1">
                <a:solidFill>
                  <a:schemeClr val="accent5">
                    <a:lumMod val="10000"/>
                  </a:schemeClr>
                </a:solidFill>
                <a:ea typeface="黑体" panose="02010609060101010101" charset="-122"/>
                <a:cs typeface="+mn-cs"/>
              </a:rPr>
              <a:t>System.out.println</a:t>
            </a:r>
            <a:r>
              <a:rPr lang="en-US" altLang="zh-CN" sz="1800" kern="1200" dirty="0" smtClean="0">
                <a:solidFill>
                  <a:schemeClr val="accent5">
                    <a:lumMod val="10000"/>
                  </a:schemeClr>
                </a:solidFill>
                <a:ea typeface="黑体" panose="02010609060101010101" charset="-122"/>
                <a:cs typeface="+mn-cs"/>
              </a:rPr>
              <a:t>("Hello  </a:t>
            </a:r>
            <a:r>
              <a:rPr lang="en-US" altLang="zh-CN" sz="1800" kern="1200" dirty="0">
                <a:solidFill>
                  <a:schemeClr val="accent5">
                    <a:lumMod val="10000"/>
                  </a:schemeClr>
                </a:solidFill>
                <a:ea typeface="黑体" panose="02010609060101010101" charset="-122"/>
                <a:cs typeface="+mn-cs"/>
              </a:rPr>
              <a:t>World</a:t>
            </a:r>
            <a:r>
              <a:rPr lang="en-US" altLang="zh-CN" sz="1800" kern="1200" dirty="0" smtClean="0">
                <a:solidFill>
                  <a:schemeClr val="accent5">
                    <a:lumMod val="10000"/>
                  </a:schemeClr>
                </a:solidFill>
                <a:ea typeface="黑体" panose="02010609060101010101" charset="-122"/>
                <a:cs typeface="+mn-cs"/>
              </a:rPr>
              <a:t>!!! ");</a:t>
            </a:r>
            <a:r>
              <a:rPr lang="zh-CN" altLang="en-US" sz="1800" kern="1200" dirty="0" smtClean="0">
                <a:solidFill>
                  <a:schemeClr val="accent5">
                    <a:lumMod val="10000"/>
                  </a:schemeClr>
                </a:solidFill>
                <a:ea typeface="黑体" panose="02010609060101010101" charset="-122"/>
                <a:cs typeface="+mn-cs"/>
              </a:rPr>
              <a:t>  </a:t>
            </a:r>
            <a:endParaRPr lang="en-US" altLang="zh-CN" sz="1800" kern="1200" dirty="0">
              <a:solidFill>
                <a:schemeClr val="accent5">
                  <a:lumMod val="10000"/>
                </a:schemeClr>
              </a:solidFill>
              <a:ea typeface="黑体" panose="02010609060101010101" charset="-122"/>
              <a:cs typeface="+mn-cs"/>
            </a:endParaRPr>
          </a:p>
          <a:p>
            <a:pPr marL="457200" lvl="1" indent="0" defTabSz="381000">
              <a:lnSpc>
                <a:spcPct val="130000"/>
              </a:lnSpc>
              <a:spcBef>
                <a:spcPct val="0"/>
              </a:spcBef>
              <a:buClr>
                <a:schemeClr val="folHlink"/>
              </a:buClr>
              <a:buSzPct val="60000"/>
              <a:buNone/>
              <a:defRPr/>
            </a:pPr>
            <a:r>
              <a:rPr lang="en-US" altLang="zh-CN" sz="1800" kern="1200" dirty="0">
                <a:solidFill>
                  <a:schemeClr val="accent5">
                    <a:lumMod val="10000"/>
                  </a:schemeClr>
                </a:solidFill>
                <a:ea typeface="黑体" panose="02010609060101010101" charset="-122"/>
                <a:cs typeface="+mn-cs"/>
              </a:rPr>
              <a:t>	}</a:t>
            </a:r>
            <a:endParaRPr lang="en-US" altLang="zh-CN" sz="1800" kern="1200" dirty="0">
              <a:solidFill>
                <a:schemeClr val="accent5">
                  <a:lumMod val="10000"/>
                </a:schemeClr>
              </a:solidFill>
              <a:ea typeface="黑体" panose="02010609060101010101" charset="-122"/>
              <a:cs typeface="+mn-cs"/>
            </a:endParaRPr>
          </a:p>
          <a:p>
            <a:pPr marL="457200" lvl="1" indent="0" defTabSz="381000">
              <a:lnSpc>
                <a:spcPct val="130000"/>
              </a:lnSpc>
              <a:spcBef>
                <a:spcPct val="0"/>
              </a:spcBef>
              <a:buClr>
                <a:schemeClr val="folHlink"/>
              </a:buClr>
              <a:buSzPct val="60000"/>
              <a:buNone/>
              <a:defRPr/>
            </a:pPr>
            <a:r>
              <a:rPr lang="en-US" altLang="zh-CN" sz="1800" kern="1200" dirty="0">
                <a:solidFill>
                  <a:schemeClr val="accent5">
                    <a:lumMod val="10000"/>
                  </a:schemeClr>
                </a:solidFill>
                <a:ea typeface="黑体" panose="02010609060101010101" charset="-122"/>
                <a:cs typeface="+mn-cs"/>
              </a:rPr>
              <a:t>}</a:t>
            </a:r>
            <a:endParaRPr lang="en-US" altLang="zh-CN" sz="1800" kern="1200" dirty="0">
              <a:solidFill>
                <a:schemeClr val="accent5">
                  <a:lumMod val="10000"/>
                </a:schemeClr>
              </a:solidFill>
              <a:ea typeface="黑体" panose="02010609060101010101" charset="-122"/>
              <a:cs typeface="+mn-cs"/>
            </a:endParaRPr>
          </a:p>
        </p:txBody>
      </p:sp>
      <p:sp>
        <p:nvSpPr>
          <p:cNvPr id="582660" name="AutoShape 4"/>
          <p:cNvSpPr>
            <a:spLocks noChangeArrowheads="1"/>
          </p:cNvSpPr>
          <p:nvPr/>
        </p:nvSpPr>
        <p:spPr bwMode="auto">
          <a:xfrm>
            <a:off x="2071670" y="4286256"/>
            <a:ext cx="4786346" cy="500065"/>
          </a:xfrm>
          <a:prstGeom prst="wedgeRoundRectCallout">
            <a:avLst>
              <a:gd name="adj1" fmla="val -50220"/>
              <a:gd name="adj2" fmla="val -331"/>
              <a:gd name="adj3" fmla="val 16667"/>
            </a:avLst>
          </a:prstGeom>
          <a:solidFill>
            <a:srgbClr val="E4FCE4"/>
          </a:solidFill>
          <a:ln w="19050" algn="ctr">
            <a:solidFill>
              <a:srgbClr val="00B0F0"/>
            </a:solidFill>
            <a:round/>
          </a:ln>
          <a:effectLst>
            <a:outerShdw blurRad="50800" dist="12700" dir="5400000" algn="t" rotWithShape="0">
              <a:prstClr val="black">
                <a:alpha val="40000"/>
              </a:prstClr>
            </a:outerShdw>
          </a:effectLst>
        </p:spPr>
        <p:txBody>
          <a:bodyPr anchor="ctr" anchorCtr="1"/>
          <a:lstStyle/>
          <a:p>
            <a:pPr algn="l" eaLnBrk="0" hangingPunct="0">
              <a:buClr>
                <a:srgbClr val="233DA9"/>
              </a:buClr>
              <a:buSzPct val="80000"/>
              <a:defRPr/>
            </a:pPr>
            <a:r>
              <a:rPr lang="zh-CN" altLang="en-US" b="1" dirty="0"/>
              <a:t>单行注释以 </a:t>
            </a:r>
            <a:r>
              <a:rPr lang="en-US" altLang="zh-CN" b="1" dirty="0"/>
              <a:t>// </a:t>
            </a:r>
            <a:r>
              <a:rPr lang="zh-CN" altLang="en-US" b="1" dirty="0" smtClean="0"/>
              <a:t>开始</a:t>
            </a:r>
            <a:endParaRPr lang="zh-CN" altLang="en-US" b="1" dirty="0"/>
          </a:p>
        </p:txBody>
      </p:sp>
      <p:grpSp>
        <p:nvGrpSpPr>
          <p:cNvPr id="2" name="组合 5"/>
          <p:cNvGrpSpPr/>
          <p:nvPr/>
        </p:nvGrpSpPr>
        <p:grpSpPr>
          <a:xfrm>
            <a:off x="71406" y="857232"/>
            <a:ext cx="1000132" cy="400110"/>
            <a:chOff x="1000100" y="1801286"/>
            <a:chExt cx="1000132" cy="400110"/>
          </a:xfrm>
        </p:grpSpPr>
        <p:pic>
          <p:nvPicPr>
            <p:cNvPr id="7" name="Picture 3" descr="E:\设计支持\模板设计\YF.png"/>
            <p:cNvPicPr>
              <a:picLocks noChangeAspect="1" noChangeArrowheads="1"/>
            </p:cNvPicPr>
            <p:nvPr/>
          </p:nvPicPr>
          <p:blipFill>
            <a:blip r:embed="rId1"/>
            <a:srcRect/>
            <a:stretch>
              <a:fillRect/>
            </a:stretch>
          </p:blipFill>
          <p:spPr bwMode="auto">
            <a:xfrm>
              <a:off x="1000100" y="1806293"/>
              <a:ext cx="422603" cy="390096"/>
            </a:xfrm>
            <a:prstGeom prst="rect">
              <a:avLst/>
            </a:prstGeom>
            <a:noFill/>
          </p:spPr>
        </p:pic>
        <p:sp>
          <p:nvSpPr>
            <p:cNvPr id="8" name="TextBox 7"/>
            <p:cNvSpPr txBox="1"/>
            <p:nvPr/>
          </p:nvSpPr>
          <p:spPr>
            <a:xfrm>
              <a:off x="1299399" y="1801286"/>
              <a:ext cx="700833" cy="400110"/>
            </a:xfrm>
            <a:prstGeom prst="rect">
              <a:avLst/>
            </a:prstGeom>
            <a:noFill/>
            <a:effectLst>
              <a:outerShdw blurRad="25400" dist="12700" dir="5400000" algn="t" rotWithShape="0">
                <a:prstClr val="black">
                  <a:alpha val="40000"/>
                </a:prstClr>
              </a:outerShdw>
            </a:effectLst>
          </p:spPr>
          <p:txBody>
            <a:bodyPr wrap="none" rtlCol="0" anchor="ctr">
              <a:spAutoFit/>
            </a:bodyPr>
            <a:lstStyle/>
            <a:p>
              <a:pPr algn="l"/>
              <a:r>
                <a:rPr lang="zh-CN" altLang="en-US" sz="2000" b="1" dirty="0" smtClean="0">
                  <a:solidFill>
                    <a:schemeClr val="tx1"/>
                  </a:solidFill>
                  <a:latin typeface="黑体" panose="02010609060101010101" charset="-122"/>
                  <a:ea typeface="黑体" panose="02010609060101010101" charset="-122"/>
                </a:rPr>
                <a:t>语法</a:t>
              </a:r>
              <a:endParaRPr lang="zh-CN" altLang="en-US" sz="2000" b="1" dirty="0">
                <a:solidFill>
                  <a:schemeClr val="tx1"/>
                </a:solidFill>
                <a:latin typeface="黑体" panose="02010609060101010101" charset="-122"/>
                <a:ea typeface="黑体" panose="02010609060101010101"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82659">
                                            <p:txEl>
                                              <p:pRg st="2" end="2"/>
                                            </p:txEl>
                                          </p:spTgt>
                                        </p:tgtEl>
                                        <p:attrNameLst>
                                          <p:attrName>style.visibility</p:attrName>
                                        </p:attrNameLst>
                                      </p:cBhvr>
                                      <p:to>
                                        <p:strVal val="visible"/>
                                      </p:to>
                                    </p:set>
                                    <p:animEffect transition="in" filter="wipe(left)">
                                      <p:cBhvr>
                                        <p:cTn id="7" dur="500"/>
                                        <p:tgtEl>
                                          <p:spTgt spid="582659">
                                            <p:txEl>
                                              <p:pRg st="2" end="2"/>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582660"/>
                                        </p:tgtEl>
                                        <p:attrNameLst>
                                          <p:attrName>style.visibility</p:attrName>
                                        </p:attrNameLst>
                                      </p:cBhvr>
                                      <p:to>
                                        <p:strVal val="visible"/>
                                      </p:to>
                                    </p:set>
                                    <p:animEffect transition="in" filter="wipe(left)">
                                      <p:cBhvr>
                                        <p:cTn id="11" dur="500"/>
                                        <p:tgtEl>
                                          <p:spTgt spid="5826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2660"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1647" name="Rectangle 15"/>
          <p:cNvSpPr>
            <a:spLocks noGrp="1" noChangeArrowheads="1"/>
          </p:cNvSpPr>
          <p:nvPr>
            <p:ph type="title"/>
          </p:nvPr>
        </p:nvSpPr>
        <p:spPr bwMode="auto">
          <a:xfrm>
            <a:off x="735013" y="214290"/>
            <a:ext cx="8229600" cy="900112"/>
          </a:xfrm>
          <a:noFill/>
          <a:ln algn="ctr">
            <a:miter lim="800000"/>
          </a:ln>
        </p:spPr>
        <p:txBody>
          <a:bodyPr vert="horz" wrap="square" lIns="91440" tIns="45720" rIns="91440" bIns="45720" numCol="1" anchor="t" anchorCtr="0" compatLnSpc="1"/>
          <a:lstStyle/>
          <a:p>
            <a:r>
              <a:rPr lang="en-GB" altLang="zh-CN" b="1" dirty="0"/>
              <a:t>Java</a:t>
            </a:r>
            <a:r>
              <a:rPr lang="zh-CN" altLang="en-GB" b="1" dirty="0"/>
              <a:t>程序</a:t>
            </a:r>
            <a:r>
              <a:rPr lang="zh-CN" altLang="zh-CN" b="1" dirty="0"/>
              <a:t>的</a:t>
            </a:r>
            <a:r>
              <a:rPr lang="zh-CN" altLang="en-US" b="1" dirty="0"/>
              <a:t>注释</a:t>
            </a:r>
            <a:r>
              <a:rPr lang="en-US" altLang="zh-CN" b="1" dirty="0" smtClean="0"/>
              <a:t>2-2</a:t>
            </a:r>
            <a:endParaRPr lang="zh-CN" altLang="en-US" b="1" dirty="0"/>
          </a:p>
        </p:txBody>
      </p:sp>
      <p:sp>
        <p:nvSpPr>
          <p:cNvPr id="581635" name="AutoShape 3"/>
          <p:cNvSpPr>
            <a:spLocks noGrp="1" noChangeArrowheads="1"/>
          </p:cNvSpPr>
          <p:nvPr>
            <p:ph idx="1"/>
          </p:nvPr>
        </p:nvSpPr>
        <p:spPr>
          <a:xfrm>
            <a:off x="784254" y="1276351"/>
            <a:ext cx="7645398" cy="4795855"/>
          </a:xfrm>
          <a:prstGeom prst="roundRect">
            <a:avLst>
              <a:gd name="adj" fmla="val 24"/>
            </a:avLst>
          </a:prstGeom>
          <a:solidFill>
            <a:srgbClr val="EDF5FD"/>
          </a:solidFill>
          <a:ln w="50800" cap="flat" cmpd="sng" algn="ctr">
            <a:solidFill>
              <a:schemeClr val="accent1">
                <a:lumMod val="75000"/>
              </a:schemeClr>
            </a:solidFill>
            <a:prstDash val="solid"/>
            <a:round/>
            <a:headEnd type="none" w="med" len="med"/>
            <a:tailEnd type="none" w="med" len="med"/>
          </a:ln>
          <a:effectLst>
            <a:outerShdw blurRad="38100" sx="101000" sy="101000" algn="ctr" rotWithShape="0">
              <a:prstClr val="black">
                <a:alpha val="10000"/>
              </a:prstClr>
            </a:outerShdw>
          </a:effectLst>
        </p:spPr>
        <p:txBody>
          <a:bodyPr/>
          <a:lstStyle/>
          <a:p>
            <a:pPr marL="0" indent="0" defTabSz="381000">
              <a:lnSpc>
                <a:spcPct val="130000"/>
              </a:lnSpc>
              <a:spcBef>
                <a:spcPct val="0"/>
              </a:spcBef>
              <a:buClr>
                <a:schemeClr val="folHlink"/>
              </a:buClr>
              <a:buSzPct val="60000"/>
              <a:buNone/>
              <a:tabLst>
                <a:tab pos="533400" algn="l"/>
              </a:tabLst>
              <a:defRPr/>
            </a:pPr>
            <a:r>
              <a:rPr lang="en-US" altLang="zh-CN" sz="1800" kern="1200" dirty="0">
                <a:solidFill>
                  <a:srgbClr val="0000FF"/>
                </a:solidFill>
                <a:latin typeface="Arial" panose="020B0604020202020204" pitchFamily="34" charset="0"/>
                <a:ea typeface="黑体" panose="02010609060101010101" charset="-122"/>
                <a:cs typeface="Times New Roman" panose="02020603050405020304" pitchFamily="18" charset="0"/>
              </a:rPr>
              <a:t>/*</a:t>
            </a:r>
            <a:endParaRPr lang="en-US" altLang="zh-CN" sz="1800" kern="1200" dirty="0">
              <a:solidFill>
                <a:srgbClr val="0000FF"/>
              </a:solidFill>
              <a:latin typeface="Arial" panose="020B0604020202020204" pitchFamily="34" charset="0"/>
              <a:ea typeface="黑体" panose="02010609060101010101" charset="-122"/>
              <a:cs typeface="Times New Roman" panose="02020603050405020304" pitchFamily="18" charset="0"/>
            </a:endParaRPr>
          </a:p>
          <a:p>
            <a:pPr marL="0" indent="0" defTabSz="381000">
              <a:lnSpc>
                <a:spcPct val="130000"/>
              </a:lnSpc>
              <a:spcBef>
                <a:spcPct val="0"/>
              </a:spcBef>
              <a:buClr>
                <a:schemeClr val="folHlink"/>
              </a:buClr>
              <a:buSzPct val="60000"/>
              <a:buNone/>
              <a:tabLst>
                <a:tab pos="533400" algn="l"/>
              </a:tabLst>
              <a:defRPr/>
            </a:pPr>
            <a:r>
              <a:rPr lang="en-US" altLang="zh-CN" sz="1800" kern="1200" dirty="0">
                <a:solidFill>
                  <a:srgbClr val="0000FF"/>
                </a:solidFill>
                <a:latin typeface="Arial" panose="020B0604020202020204" pitchFamily="34" charset="0"/>
                <a:ea typeface="黑体" panose="02010609060101010101" charset="-122"/>
                <a:cs typeface="Times New Roman" panose="02020603050405020304" pitchFamily="18" charset="0"/>
              </a:rPr>
              <a:t> * HelloWorld.java</a:t>
            </a:r>
            <a:endParaRPr lang="en-US" altLang="zh-CN" sz="1800" kern="1200" dirty="0">
              <a:solidFill>
                <a:srgbClr val="0000FF"/>
              </a:solidFill>
              <a:latin typeface="Arial" panose="020B0604020202020204" pitchFamily="34" charset="0"/>
              <a:ea typeface="黑体" panose="02010609060101010101" charset="-122"/>
              <a:cs typeface="Times New Roman" panose="02020603050405020304" pitchFamily="18" charset="0"/>
            </a:endParaRPr>
          </a:p>
          <a:p>
            <a:pPr marL="0" indent="0" defTabSz="381000">
              <a:lnSpc>
                <a:spcPct val="130000"/>
              </a:lnSpc>
              <a:spcBef>
                <a:spcPct val="0"/>
              </a:spcBef>
              <a:buClr>
                <a:schemeClr val="folHlink"/>
              </a:buClr>
              <a:buSzPct val="60000"/>
              <a:buNone/>
              <a:tabLst>
                <a:tab pos="533400" algn="l"/>
              </a:tabLst>
              <a:defRPr/>
            </a:pPr>
            <a:r>
              <a:rPr lang="en-US" altLang="zh-CN" sz="1800" kern="1200" dirty="0">
                <a:solidFill>
                  <a:srgbClr val="0000FF"/>
                </a:solidFill>
                <a:latin typeface="Arial" panose="020B0604020202020204" pitchFamily="34" charset="0"/>
                <a:ea typeface="黑体" panose="02010609060101010101" charset="-122"/>
                <a:cs typeface="Times New Roman" panose="02020603050405020304" pitchFamily="18" charset="0"/>
              </a:rPr>
              <a:t> </a:t>
            </a:r>
            <a:r>
              <a:rPr lang="en-US" altLang="zh-CN" sz="1800" kern="1200">
                <a:solidFill>
                  <a:srgbClr val="0000FF"/>
                </a:solidFill>
                <a:latin typeface="Arial" panose="020B0604020202020204" pitchFamily="34" charset="0"/>
                <a:ea typeface="黑体" panose="02010609060101010101" charset="-122"/>
                <a:cs typeface="Times New Roman" panose="02020603050405020304" pitchFamily="18" charset="0"/>
              </a:rPr>
              <a:t>* </a:t>
            </a:r>
            <a:r>
              <a:rPr lang="en-US" altLang="zh-CN" sz="1800" kern="1200" smtClean="0">
                <a:solidFill>
                  <a:srgbClr val="0000FF"/>
                </a:solidFill>
                <a:latin typeface="Arial" panose="020B0604020202020204" pitchFamily="34" charset="0"/>
                <a:ea typeface="黑体" panose="02010609060101010101" charset="-122"/>
                <a:cs typeface="Times New Roman" panose="02020603050405020304" pitchFamily="18" charset="0"/>
              </a:rPr>
              <a:t>2016-4-23</a:t>
            </a:r>
            <a:endParaRPr lang="en-US" altLang="zh-CN" sz="1800" kern="1200" dirty="0">
              <a:solidFill>
                <a:srgbClr val="0000FF"/>
              </a:solidFill>
              <a:latin typeface="Arial" panose="020B0604020202020204" pitchFamily="34" charset="0"/>
              <a:ea typeface="黑体" panose="02010609060101010101" charset="-122"/>
              <a:cs typeface="Times New Roman" panose="02020603050405020304" pitchFamily="18" charset="0"/>
            </a:endParaRPr>
          </a:p>
          <a:p>
            <a:pPr marL="0" indent="0" defTabSz="381000">
              <a:lnSpc>
                <a:spcPct val="130000"/>
              </a:lnSpc>
              <a:spcBef>
                <a:spcPct val="0"/>
              </a:spcBef>
              <a:buClr>
                <a:schemeClr val="folHlink"/>
              </a:buClr>
              <a:buSzPct val="60000"/>
              <a:buNone/>
              <a:tabLst>
                <a:tab pos="533400" algn="l"/>
              </a:tabLst>
              <a:defRPr/>
            </a:pPr>
            <a:r>
              <a:rPr lang="en-US" altLang="zh-CN" sz="1800" kern="1200" dirty="0">
                <a:solidFill>
                  <a:srgbClr val="0000FF"/>
                </a:solidFill>
                <a:latin typeface="Arial" panose="020B0604020202020204" pitchFamily="34" charset="0"/>
                <a:ea typeface="黑体" panose="02010609060101010101" charset="-122"/>
                <a:cs typeface="Times New Roman" panose="02020603050405020304" pitchFamily="18" charset="0"/>
              </a:rPr>
              <a:t> * </a:t>
            </a:r>
            <a:r>
              <a:rPr lang="zh-CN" altLang="en-US" sz="1800" kern="1200" dirty="0">
                <a:solidFill>
                  <a:srgbClr val="0000FF"/>
                </a:solidFill>
                <a:latin typeface="Arial" panose="020B0604020202020204" pitchFamily="34" charset="0"/>
                <a:ea typeface="黑体" panose="02010609060101010101" charset="-122"/>
                <a:cs typeface="Times New Roman" panose="02020603050405020304" pitchFamily="18" charset="0"/>
              </a:rPr>
              <a:t>第一个</a:t>
            </a:r>
            <a:r>
              <a:rPr lang="en-US" altLang="zh-CN" sz="1800" kern="1200" dirty="0">
                <a:solidFill>
                  <a:srgbClr val="0000FF"/>
                </a:solidFill>
                <a:latin typeface="Arial" panose="020B0604020202020204" pitchFamily="34" charset="0"/>
                <a:ea typeface="黑体" panose="02010609060101010101" charset="-122"/>
                <a:cs typeface="Times New Roman" panose="02020603050405020304" pitchFamily="18" charset="0"/>
              </a:rPr>
              <a:t>Java</a:t>
            </a:r>
            <a:r>
              <a:rPr lang="zh-CN" altLang="en-US" sz="1800" kern="1200" dirty="0">
                <a:solidFill>
                  <a:srgbClr val="0000FF"/>
                </a:solidFill>
                <a:latin typeface="Arial" panose="020B0604020202020204" pitchFamily="34" charset="0"/>
                <a:ea typeface="黑体" panose="02010609060101010101" charset="-122"/>
                <a:cs typeface="Times New Roman" panose="02020603050405020304" pitchFamily="18" charset="0"/>
              </a:rPr>
              <a:t>程序</a:t>
            </a:r>
            <a:endParaRPr lang="zh-CN" altLang="en-US" sz="1800" kern="1200" dirty="0">
              <a:solidFill>
                <a:srgbClr val="0000FF"/>
              </a:solidFill>
              <a:latin typeface="Arial" panose="020B0604020202020204" pitchFamily="34" charset="0"/>
              <a:ea typeface="黑体" panose="02010609060101010101" charset="-122"/>
              <a:cs typeface="Times New Roman" panose="02020603050405020304" pitchFamily="18" charset="0"/>
            </a:endParaRPr>
          </a:p>
          <a:p>
            <a:pPr marL="0" indent="0" defTabSz="381000">
              <a:lnSpc>
                <a:spcPct val="130000"/>
              </a:lnSpc>
              <a:spcBef>
                <a:spcPct val="0"/>
              </a:spcBef>
              <a:buClr>
                <a:schemeClr val="folHlink"/>
              </a:buClr>
              <a:buSzPct val="60000"/>
              <a:buNone/>
              <a:tabLst>
                <a:tab pos="533400" algn="l"/>
              </a:tabLst>
              <a:defRPr/>
            </a:pPr>
            <a:r>
              <a:rPr lang="zh-CN" altLang="en-US" sz="1800" kern="1200" dirty="0">
                <a:solidFill>
                  <a:srgbClr val="0000FF"/>
                </a:solidFill>
                <a:latin typeface="Arial" panose="020B0604020202020204" pitchFamily="34" charset="0"/>
                <a:ea typeface="黑体" panose="02010609060101010101" charset="-122"/>
                <a:cs typeface="Times New Roman" panose="02020603050405020304" pitchFamily="18" charset="0"/>
              </a:rPr>
              <a:t> *</a:t>
            </a:r>
            <a:r>
              <a:rPr lang="en-US" altLang="zh-CN" sz="1800" kern="1200" dirty="0">
                <a:solidFill>
                  <a:srgbClr val="0000FF"/>
                </a:solidFill>
                <a:latin typeface="Arial" panose="020B0604020202020204" pitchFamily="34" charset="0"/>
                <a:ea typeface="黑体" panose="02010609060101010101" charset="-122"/>
                <a:cs typeface="Times New Roman" panose="02020603050405020304" pitchFamily="18" charset="0"/>
              </a:rPr>
              <a:t>/</a:t>
            </a:r>
            <a:endParaRPr lang="en-US" altLang="zh-CN" sz="1800" kern="1200" dirty="0">
              <a:solidFill>
                <a:srgbClr val="0000FF"/>
              </a:solidFill>
              <a:latin typeface="Arial" panose="020B0604020202020204" pitchFamily="34" charset="0"/>
              <a:ea typeface="黑体" panose="02010609060101010101" charset="-122"/>
              <a:cs typeface="Times New Roman" panose="02020603050405020304" pitchFamily="18" charset="0"/>
            </a:endParaRPr>
          </a:p>
          <a:p>
            <a:pPr marL="0" indent="0" defTabSz="381000">
              <a:lnSpc>
                <a:spcPct val="130000"/>
              </a:lnSpc>
              <a:spcBef>
                <a:spcPct val="0"/>
              </a:spcBef>
              <a:buClr>
                <a:schemeClr val="folHlink"/>
              </a:buClr>
              <a:buSzPct val="60000"/>
              <a:buNone/>
              <a:tabLst>
                <a:tab pos="533400" algn="l"/>
              </a:tabLst>
              <a:defRPr/>
            </a:pPr>
            <a:r>
              <a:rPr lang="en-US" altLang="zh-CN" sz="1800" kern="1200" dirty="0">
                <a:solidFill>
                  <a:schemeClr val="accent5">
                    <a:lumMod val="10000"/>
                  </a:schemeClr>
                </a:solidFill>
                <a:ea typeface="黑体" panose="02010609060101010101" charset="-122"/>
              </a:rPr>
              <a:t>public class </a:t>
            </a:r>
            <a:r>
              <a:rPr lang="en-US" altLang="zh-CN" sz="1800" kern="1200" dirty="0" err="1" smtClean="0">
                <a:solidFill>
                  <a:schemeClr val="accent5">
                    <a:lumMod val="10000"/>
                  </a:schemeClr>
                </a:solidFill>
                <a:ea typeface="黑体" panose="02010609060101010101" charset="-122"/>
              </a:rPr>
              <a:t>HelloWorld</a:t>
            </a:r>
            <a:r>
              <a:rPr lang="en-US" altLang="zh-CN" sz="1800" kern="1200" dirty="0" smtClean="0">
                <a:solidFill>
                  <a:schemeClr val="accent5">
                    <a:lumMod val="10000"/>
                  </a:schemeClr>
                </a:solidFill>
                <a:ea typeface="黑体" panose="02010609060101010101" charset="-122"/>
              </a:rPr>
              <a:t> {</a:t>
            </a:r>
            <a:endParaRPr lang="en-US" altLang="zh-CN" sz="1800" kern="1200" dirty="0">
              <a:solidFill>
                <a:schemeClr val="accent5">
                  <a:lumMod val="10000"/>
                </a:schemeClr>
              </a:solidFill>
              <a:ea typeface="黑体" panose="02010609060101010101" charset="-122"/>
            </a:endParaRPr>
          </a:p>
          <a:p>
            <a:pPr marL="0" indent="0" defTabSz="381000">
              <a:lnSpc>
                <a:spcPct val="130000"/>
              </a:lnSpc>
              <a:spcBef>
                <a:spcPct val="0"/>
              </a:spcBef>
              <a:buClr>
                <a:schemeClr val="folHlink"/>
              </a:buClr>
              <a:buSzPct val="60000"/>
              <a:buNone/>
              <a:tabLst>
                <a:tab pos="533400" algn="l"/>
              </a:tabLst>
              <a:defRPr/>
            </a:pPr>
            <a:r>
              <a:rPr lang="zh-CN" altLang="en-US" sz="1800" kern="1200" dirty="0" smtClean="0">
                <a:solidFill>
                  <a:schemeClr val="accent5">
                    <a:lumMod val="10000"/>
                  </a:schemeClr>
                </a:solidFill>
                <a:ea typeface="黑体" panose="02010609060101010101" charset="-122"/>
              </a:rPr>
              <a:t>     </a:t>
            </a:r>
            <a:r>
              <a:rPr lang="en-US" altLang="zh-CN" sz="1800" kern="1200" dirty="0" smtClean="0">
                <a:solidFill>
                  <a:schemeClr val="accent5">
                    <a:lumMod val="10000"/>
                  </a:schemeClr>
                </a:solidFill>
                <a:ea typeface="黑体" panose="02010609060101010101" charset="-122"/>
              </a:rPr>
              <a:t>public </a:t>
            </a:r>
            <a:r>
              <a:rPr lang="en-US" altLang="zh-CN" sz="1800" kern="1200" dirty="0">
                <a:solidFill>
                  <a:schemeClr val="accent5">
                    <a:lumMod val="10000"/>
                  </a:schemeClr>
                </a:solidFill>
                <a:ea typeface="黑体" panose="02010609060101010101" charset="-122"/>
              </a:rPr>
              <a:t>static void main(String[ ] </a:t>
            </a:r>
            <a:r>
              <a:rPr lang="en-US" altLang="zh-CN" sz="1800" kern="1200" dirty="0" err="1">
                <a:solidFill>
                  <a:schemeClr val="accent5">
                    <a:lumMod val="10000"/>
                  </a:schemeClr>
                </a:solidFill>
                <a:ea typeface="黑体" panose="02010609060101010101" charset="-122"/>
              </a:rPr>
              <a:t>args</a:t>
            </a:r>
            <a:r>
              <a:rPr lang="en-US" altLang="zh-CN" sz="1800" kern="1200" dirty="0" smtClean="0">
                <a:solidFill>
                  <a:schemeClr val="accent5">
                    <a:lumMod val="10000"/>
                  </a:schemeClr>
                </a:solidFill>
                <a:ea typeface="黑体" panose="02010609060101010101" charset="-122"/>
              </a:rPr>
              <a:t>) {</a:t>
            </a:r>
            <a:endParaRPr lang="en-US" altLang="zh-CN" sz="1800" kern="1200" dirty="0">
              <a:solidFill>
                <a:schemeClr val="accent5">
                  <a:lumMod val="10000"/>
                </a:schemeClr>
              </a:solidFill>
              <a:ea typeface="黑体" panose="02010609060101010101" charset="-122"/>
            </a:endParaRPr>
          </a:p>
          <a:p>
            <a:pPr marL="0" indent="0" defTabSz="381000">
              <a:lnSpc>
                <a:spcPct val="130000"/>
              </a:lnSpc>
              <a:spcBef>
                <a:spcPct val="0"/>
              </a:spcBef>
              <a:buClr>
                <a:schemeClr val="folHlink"/>
              </a:buClr>
              <a:buSzPct val="60000"/>
              <a:buNone/>
              <a:tabLst>
                <a:tab pos="533400" algn="l"/>
              </a:tabLst>
              <a:defRPr/>
            </a:pPr>
            <a:r>
              <a:rPr lang="zh-CN" altLang="en-US" sz="1800" kern="1200" dirty="0" smtClean="0">
                <a:solidFill>
                  <a:srgbClr val="0000FF"/>
                </a:solidFill>
                <a:latin typeface="Arial" panose="020B0604020202020204" pitchFamily="34" charset="0"/>
                <a:ea typeface="黑体" panose="02010609060101010101" charset="-122"/>
                <a:cs typeface="Times New Roman" panose="02020603050405020304" pitchFamily="18" charset="0"/>
              </a:rPr>
              <a:t>         </a:t>
            </a:r>
            <a:r>
              <a:rPr lang="en-US" altLang="zh-CN" sz="1800" kern="1200" dirty="0" smtClean="0">
                <a:solidFill>
                  <a:srgbClr val="0000FF"/>
                </a:solidFill>
                <a:latin typeface="Arial" panose="020B0604020202020204" pitchFamily="34" charset="0"/>
                <a:ea typeface="黑体" panose="02010609060101010101" charset="-122"/>
                <a:cs typeface="Times New Roman" panose="02020603050405020304" pitchFamily="18" charset="0"/>
              </a:rPr>
              <a:t>/</a:t>
            </a:r>
            <a:r>
              <a:rPr lang="zh-CN" altLang="en-US" sz="1800" kern="1200" dirty="0" smtClean="0">
                <a:solidFill>
                  <a:srgbClr val="0000FF"/>
                </a:solidFill>
                <a:latin typeface="Arial" panose="020B0604020202020204" pitchFamily="34" charset="0"/>
                <a:ea typeface="黑体" panose="02010609060101010101" charset="-122"/>
                <a:cs typeface="Times New Roman" panose="02020603050405020304" pitchFamily="18" charset="0"/>
              </a:rPr>
              <a:t>*</a:t>
            </a:r>
            <a:r>
              <a:rPr lang="en-US" altLang="zh-CN" sz="1800" kern="1200" dirty="0">
                <a:solidFill>
                  <a:srgbClr val="0000FF"/>
                </a:solidFill>
                <a:latin typeface="Arial" panose="020B0604020202020204" pitchFamily="34" charset="0"/>
                <a:ea typeface="黑体" panose="02010609060101010101" charset="-122"/>
                <a:cs typeface="Times New Roman" panose="02020603050405020304" pitchFamily="18" charset="0"/>
              </a:rPr>
              <a:t>	</a:t>
            </a:r>
            <a:r>
              <a:rPr lang="en-US" altLang="zh-CN" sz="1800" kern="1200" dirty="0">
                <a:solidFill>
                  <a:schemeClr val="accent5">
                    <a:lumMod val="10000"/>
                  </a:schemeClr>
                </a:solidFill>
                <a:ea typeface="黑体" panose="02010609060101010101" charset="-122"/>
              </a:rPr>
              <a:t>	</a:t>
            </a:r>
            <a:endParaRPr lang="en-US" altLang="zh-CN" sz="1800" kern="1200" dirty="0" smtClean="0">
              <a:solidFill>
                <a:schemeClr val="accent5">
                  <a:lumMod val="10000"/>
                </a:schemeClr>
              </a:solidFill>
              <a:ea typeface="黑体" panose="02010609060101010101" charset="-122"/>
            </a:endParaRPr>
          </a:p>
          <a:p>
            <a:pPr marL="0" indent="0" defTabSz="381000">
              <a:lnSpc>
                <a:spcPct val="130000"/>
              </a:lnSpc>
              <a:spcBef>
                <a:spcPct val="0"/>
              </a:spcBef>
              <a:buClr>
                <a:schemeClr val="folHlink"/>
              </a:buClr>
              <a:buSzPct val="60000"/>
              <a:buNone/>
              <a:tabLst>
                <a:tab pos="533400" algn="l"/>
              </a:tabLst>
              <a:defRPr/>
            </a:pPr>
            <a:r>
              <a:rPr lang="zh-CN" altLang="en-US" sz="1800" kern="1200" dirty="0" smtClean="0">
                <a:solidFill>
                  <a:schemeClr val="accent5">
                    <a:lumMod val="10000"/>
                  </a:schemeClr>
                </a:solidFill>
                <a:ea typeface="黑体" panose="02010609060101010101" charset="-122"/>
              </a:rPr>
              <a:t>         </a:t>
            </a:r>
            <a:r>
              <a:rPr lang="en-US" altLang="zh-CN" sz="1800" kern="1200" dirty="0" err="1" smtClean="0">
                <a:solidFill>
                  <a:schemeClr val="accent5">
                    <a:lumMod val="10000"/>
                  </a:schemeClr>
                </a:solidFill>
                <a:ea typeface="黑体" panose="02010609060101010101" charset="-122"/>
              </a:rPr>
              <a:t>System.out.println</a:t>
            </a:r>
            <a:r>
              <a:rPr lang="en-US" altLang="zh-CN" sz="1800" kern="1200" dirty="0">
                <a:solidFill>
                  <a:schemeClr val="accent5">
                    <a:lumMod val="10000"/>
                  </a:schemeClr>
                </a:solidFill>
                <a:ea typeface="黑体" panose="02010609060101010101" charset="-122"/>
              </a:rPr>
              <a:t>("Hello  World</a:t>
            </a:r>
            <a:r>
              <a:rPr lang="en-US" altLang="zh-CN" sz="1800" kern="1200" dirty="0" smtClean="0">
                <a:solidFill>
                  <a:schemeClr val="accent5">
                    <a:lumMod val="10000"/>
                  </a:schemeClr>
                </a:solidFill>
                <a:ea typeface="黑体" panose="02010609060101010101" charset="-122"/>
              </a:rPr>
              <a:t>!!!");</a:t>
            </a:r>
            <a:endParaRPr lang="en-US" altLang="zh-CN" sz="1800" kern="1200" dirty="0" smtClean="0">
              <a:solidFill>
                <a:schemeClr val="accent5">
                  <a:lumMod val="10000"/>
                </a:schemeClr>
              </a:solidFill>
              <a:ea typeface="黑体" panose="02010609060101010101" charset="-122"/>
            </a:endParaRPr>
          </a:p>
          <a:p>
            <a:pPr marL="0" indent="0" defTabSz="381000">
              <a:lnSpc>
                <a:spcPct val="130000"/>
              </a:lnSpc>
              <a:spcBef>
                <a:spcPct val="0"/>
              </a:spcBef>
              <a:buClr>
                <a:schemeClr val="folHlink"/>
              </a:buClr>
              <a:buSzPct val="60000"/>
              <a:buNone/>
              <a:tabLst>
                <a:tab pos="533400" algn="l"/>
              </a:tabLst>
              <a:defRPr/>
            </a:pPr>
            <a:r>
              <a:rPr lang="en-US" altLang="zh-CN" sz="1800" kern="1200" dirty="0" smtClean="0">
                <a:solidFill>
                  <a:schemeClr val="accent5">
                    <a:lumMod val="10000"/>
                  </a:schemeClr>
                </a:solidFill>
                <a:ea typeface="黑体" panose="02010609060101010101" charset="-122"/>
              </a:rPr>
              <a:t>	</a:t>
            </a:r>
            <a:r>
              <a:rPr lang="zh-CN" altLang="en-US" sz="1800" kern="1200" dirty="0" smtClean="0">
                <a:solidFill>
                  <a:schemeClr val="accent5">
                    <a:lumMod val="10000"/>
                  </a:schemeClr>
                </a:solidFill>
                <a:ea typeface="黑体" panose="02010609060101010101" charset="-122"/>
              </a:rPr>
              <a:t> </a:t>
            </a:r>
            <a:r>
              <a:rPr lang="en-US" altLang="zh-CN" sz="1800" kern="1200" dirty="0" err="1" smtClean="0">
                <a:solidFill>
                  <a:schemeClr val="accent5">
                    <a:lumMod val="10000"/>
                  </a:schemeClr>
                </a:solidFill>
                <a:ea typeface="黑体" panose="02010609060101010101" charset="-122"/>
              </a:rPr>
              <a:t>System.out.println</a:t>
            </a:r>
            <a:r>
              <a:rPr lang="en-US" altLang="zh-CN" sz="1800" kern="1200" dirty="0" smtClean="0">
                <a:solidFill>
                  <a:schemeClr val="accent5">
                    <a:lumMod val="10000"/>
                  </a:schemeClr>
                </a:solidFill>
                <a:ea typeface="黑体" panose="02010609060101010101" charset="-122"/>
              </a:rPr>
              <a:t>("Hello  World!!!");</a:t>
            </a:r>
            <a:endParaRPr lang="en-US" altLang="zh-CN" sz="1800" kern="1200" dirty="0" smtClean="0">
              <a:solidFill>
                <a:schemeClr val="accent5">
                  <a:lumMod val="10000"/>
                </a:schemeClr>
              </a:solidFill>
              <a:ea typeface="黑体" panose="02010609060101010101" charset="-122"/>
            </a:endParaRPr>
          </a:p>
          <a:p>
            <a:pPr marL="0" indent="0" defTabSz="381000">
              <a:lnSpc>
                <a:spcPct val="130000"/>
              </a:lnSpc>
              <a:spcBef>
                <a:spcPct val="0"/>
              </a:spcBef>
              <a:buClr>
                <a:schemeClr val="folHlink"/>
              </a:buClr>
              <a:buSzPct val="60000"/>
              <a:buNone/>
              <a:tabLst>
                <a:tab pos="533400" algn="l"/>
              </a:tabLst>
              <a:defRPr/>
            </a:pPr>
            <a:r>
              <a:rPr lang="zh-CN" altLang="en-US" sz="1800" kern="1200" dirty="0" smtClean="0">
                <a:solidFill>
                  <a:srgbClr val="0000FF"/>
                </a:solidFill>
                <a:latin typeface="Arial" panose="020B0604020202020204" pitchFamily="34" charset="0"/>
                <a:ea typeface="黑体" panose="02010609060101010101" charset="-122"/>
                <a:cs typeface="Times New Roman" panose="02020603050405020304" pitchFamily="18" charset="0"/>
              </a:rPr>
              <a:t>        *</a:t>
            </a:r>
            <a:r>
              <a:rPr lang="en-US" altLang="zh-CN" sz="1800" kern="1200" dirty="0" smtClean="0">
                <a:solidFill>
                  <a:srgbClr val="0000FF"/>
                </a:solidFill>
                <a:latin typeface="Arial" panose="020B0604020202020204" pitchFamily="34" charset="0"/>
                <a:ea typeface="黑体" panose="02010609060101010101" charset="-122"/>
                <a:cs typeface="Times New Roman" panose="02020603050405020304" pitchFamily="18" charset="0"/>
              </a:rPr>
              <a:t>/</a:t>
            </a:r>
            <a:endParaRPr lang="en-US" altLang="zh-CN" sz="1800" kern="1200" dirty="0" smtClean="0">
              <a:solidFill>
                <a:srgbClr val="0000FF"/>
              </a:solidFill>
              <a:latin typeface="Arial" panose="020B0604020202020204" pitchFamily="34" charset="0"/>
              <a:ea typeface="黑体" panose="02010609060101010101" charset="-122"/>
              <a:cs typeface="Times New Roman" panose="02020603050405020304" pitchFamily="18" charset="0"/>
            </a:endParaRPr>
          </a:p>
          <a:p>
            <a:pPr marL="0" indent="0" defTabSz="381000">
              <a:lnSpc>
                <a:spcPct val="130000"/>
              </a:lnSpc>
              <a:spcBef>
                <a:spcPct val="0"/>
              </a:spcBef>
              <a:buClr>
                <a:schemeClr val="folHlink"/>
              </a:buClr>
              <a:buSzPct val="60000"/>
              <a:buNone/>
              <a:tabLst>
                <a:tab pos="533400" algn="l"/>
              </a:tabLst>
              <a:defRPr/>
            </a:pPr>
            <a:r>
              <a:rPr lang="zh-CN" altLang="en-US" sz="1800" kern="1200" dirty="0" smtClean="0">
                <a:solidFill>
                  <a:schemeClr val="accent5">
                    <a:lumMod val="10000"/>
                  </a:schemeClr>
                </a:solidFill>
                <a:ea typeface="黑体" panose="02010609060101010101" charset="-122"/>
              </a:rPr>
              <a:t>     </a:t>
            </a:r>
            <a:r>
              <a:rPr lang="en-US" altLang="zh-CN" sz="1800" kern="1200" dirty="0" smtClean="0">
                <a:solidFill>
                  <a:schemeClr val="accent5">
                    <a:lumMod val="10000"/>
                  </a:schemeClr>
                </a:solidFill>
                <a:ea typeface="黑体" panose="02010609060101010101" charset="-122"/>
              </a:rPr>
              <a:t>}</a:t>
            </a:r>
            <a:endParaRPr lang="en-US" altLang="zh-CN" sz="1800" kern="1200" dirty="0" smtClean="0">
              <a:solidFill>
                <a:schemeClr val="accent5">
                  <a:lumMod val="10000"/>
                </a:schemeClr>
              </a:solidFill>
              <a:ea typeface="黑体" panose="02010609060101010101" charset="-122"/>
            </a:endParaRPr>
          </a:p>
          <a:p>
            <a:pPr marL="0" indent="0" defTabSz="381000">
              <a:lnSpc>
                <a:spcPct val="130000"/>
              </a:lnSpc>
              <a:spcBef>
                <a:spcPct val="0"/>
              </a:spcBef>
              <a:buClr>
                <a:schemeClr val="folHlink"/>
              </a:buClr>
              <a:buSzPct val="60000"/>
              <a:buNone/>
              <a:tabLst>
                <a:tab pos="533400" algn="l"/>
              </a:tabLst>
              <a:defRPr/>
            </a:pPr>
            <a:r>
              <a:rPr lang="en-US" altLang="zh-CN" sz="1800" kern="1200" dirty="0" smtClean="0">
                <a:solidFill>
                  <a:schemeClr val="accent5">
                    <a:lumMod val="10000"/>
                  </a:schemeClr>
                </a:solidFill>
                <a:ea typeface="黑体" panose="02010609060101010101" charset="-122"/>
              </a:rPr>
              <a:t>}</a:t>
            </a:r>
            <a:endParaRPr lang="en-US" altLang="zh-CN" sz="1800" kern="1200" dirty="0">
              <a:solidFill>
                <a:schemeClr val="accent5">
                  <a:lumMod val="10000"/>
                </a:schemeClr>
              </a:solidFill>
              <a:ea typeface="黑体" panose="02010609060101010101" charset="-122"/>
            </a:endParaRPr>
          </a:p>
        </p:txBody>
      </p:sp>
      <p:grpSp>
        <p:nvGrpSpPr>
          <p:cNvPr id="2" name="Group 4"/>
          <p:cNvGrpSpPr/>
          <p:nvPr/>
        </p:nvGrpSpPr>
        <p:grpSpPr bwMode="auto">
          <a:xfrm>
            <a:off x="2928928" y="1779577"/>
            <a:ext cx="2803526" cy="254000"/>
            <a:chOff x="2154" y="1253"/>
            <a:chExt cx="1766" cy="160"/>
          </a:xfrm>
        </p:grpSpPr>
        <p:sp>
          <p:nvSpPr>
            <p:cNvPr id="581637" name="Text Box 5"/>
            <p:cNvSpPr txBox="1">
              <a:spLocks noChangeArrowheads="1"/>
            </p:cNvSpPr>
            <p:nvPr/>
          </p:nvSpPr>
          <p:spPr bwMode="auto">
            <a:xfrm>
              <a:off x="2604" y="1257"/>
              <a:ext cx="1316" cy="156"/>
            </a:xfrm>
            <a:prstGeom prst="rect">
              <a:avLst/>
            </a:prstGeom>
            <a:noFill/>
            <a:ln w="6350" algn="ctr">
              <a:noFill/>
              <a:miter lim="800000"/>
            </a:ln>
            <a:effectLst/>
          </p:spPr>
          <p:txBody>
            <a:bodyPr lIns="0" tIns="0" rIns="0" bIns="0" anchor="ctr">
              <a:spAutoFit/>
            </a:bodyPr>
            <a:lstStyle/>
            <a:p>
              <a:pPr marL="342900" indent="-342900">
                <a:lnSpc>
                  <a:spcPct val="90000"/>
                </a:lnSpc>
                <a:spcBef>
                  <a:spcPct val="20000"/>
                </a:spcBef>
                <a:buClr>
                  <a:srgbClr val="339966"/>
                </a:buClr>
                <a:buFont typeface="Wingdings" panose="05000000000000000000" pitchFamily="2" charset="2"/>
                <a:buNone/>
              </a:pPr>
              <a:r>
                <a:rPr lang="zh-CN" altLang="en-US" b="1" dirty="0">
                  <a:ea typeface="黑体" panose="02010609060101010101" charset="-122"/>
                </a:rPr>
                <a:t>文件的名称</a:t>
              </a:r>
              <a:endParaRPr lang="zh-CN" altLang="en-US" b="1" dirty="0">
                <a:ea typeface="黑体" panose="02010609060101010101" charset="-122"/>
              </a:endParaRPr>
            </a:p>
          </p:txBody>
        </p:sp>
        <p:sp>
          <p:nvSpPr>
            <p:cNvPr id="581638" name="AutoShape 6"/>
            <p:cNvSpPr>
              <a:spLocks noChangeArrowheads="1"/>
            </p:cNvSpPr>
            <p:nvPr/>
          </p:nvSpPr>
          <p:spPr bwMode="auto">
            <a:xfrm>
              <a:off x="2154" y="1253"/>
              <a:ext cx="362" cy="136"/>
            </a:xfrm>
            <a:prstGeom prst="leftArrow">
              <a:avLst>
                <a:gd name="adj1" fmla="val 50000"/>
                <a:gd name="adj2" fmla="val 66544"/>
              </a:avLst>
            </a:prstGeom>
            <a:solidFill>
              <a:schemeClr val="accent5">
                <a:lumMod val="50000"/>
              </a:schemeClr>
            </a:solidFill>
            <a:ln w="6350" algn="ctr">
              <a:noFill/>
              <a:miter lim="800000"/>
            </a:ln>
            <a:effectLst/>
          </p:spPr>
          <p:txBody>
            <a:bodyPr lIns="0" tIns="0" rIns="0" bIns="0" anchor="ctr">
              <a:spAutoFit/>
            </a:bodyPr>
            <a:lstStyle/>
            <a:p>
              <a:endParaRPr lang="zh-CN" altLang="en-US"/>
            </a:p>
          </p:txBody>
        </p:sp>
      </p:grpSp>
      <p:grpSp>
        <p:nvGrpSpPr>
          <p:cNvPr id="3" name="Group 7"/>
          <p:cNvGrpSpPr/>
          <p:nvPr/>
        </p:nvGrpSpPr>
        <p:grpSpPr bwMode="auto">
          <a:xfrm>
            <a:off x="2928926" y="2136768"/>
            <a:ext cx="2803525" cy="254000"/>
            <a:chOff x="2154" y="1253"/>
            <a:chExt cx="1766" cy="160"/>
          </a:xfrm>
        </p:grpSpPr>
        <p:sp>
          <p:nvSpPr>
            <p:cNvPr id="581640" name="Text Box 8"/>
            <p:cNvSpPr txBox="1">
              <a:spLocks noChangeArrowheads="1"/>
            </p:cNvSpPr>
            <p:nvPr/>
          </p:nvSpPr>
          <p:spPr bwMode="auto">
            <a:xfrm>
              <a:off x="2604" y="1257"/>
              <a:ext cx="1316" cy="156"/>
            </a:xfrm>
            <a:prstGeom prst="rect">
              <a:avLst/>
            </a:prstGeom>
            <a:noFill/>
            <a:ln w="6350" algn="ctr">
              <a:noFill/>
              <a:miter lim="800000"/>
            </a:ln>
            <a:effectLst/>
          </p:spPr>
          <p:txBody>
            <a:bodyPr lIns="0" tIns="0" rIns="0" bIns="0" anchor="ctr">
              <a:spAutoFit/>
            </a:bodyPr>
            <a:lstStyle/>
            <a:p>
              <a:pPr marL="342900" indent="-342900">
                <a:lnSpc>
                  <a:spcPct val="90000"/>
                </a:lnSpc>
                <a:spcBef>
                  <a:spcPct val="20000"/>
                </a:spcBef>
                <a:buClr>
                  <a:srgbClr val="339966"/>
                </a:buClr>
                <a:buFont typeface="Wingdings" panose="05000000000000000000" pitchFamily="2" charset="2"/>
                <a:buNone/>
              </a:pPr>
              <a:r>
                <a:rPr lang="zh-CN" altLang="en-US" b="1" dirty="0">
                  <a:ea typeface="黑体" panose="02010609060101010101" charset="-122"/>
                </a:rPr>
                <a:t>日期</a:t>
              </a:r>
              <a:endParaRPr lang="zh-CN" altLang="en-US" b="1" dirty="0">
                <a:ea typeface="黑体" panose="02010609060101010101" charset="-122"/>
              </a:endParaRPr>
            </a:p>
          </p:txBody>
        </p:sp>
        <p:sp>
          <p:nvSpPr>
            <p:cNvPr id="581641" name="AutoShape 9"/>
            <p:cNvSpPr>
              <a:spLocks noChangeArrowheads="1"/>
            </p:cNvSpPr>
            <p:nvPr/>
          </p:nvSpPr>
          <p:spPr bwMode="auto">
            <a:xfrm>
              <a:off x="2154" y="1253"/>
              <a:ext cx="362" cy="136"/>
            </a:xfrm>
            <a:prstGeom prst="leftArrow">
              <a:avLst>
                <a:gd name="adj1" fmla="val 50000"/>
                <a:gd name="adj2" fmla="val 66544"/>
              </a:avLst>
            </a:prstGeom>
            <a:solidFill>
              <a:schemeClr val="accent5">
                <a:lumMod val="50000"/>
              </a:schemeClr>
            </a:solidFill>
            <a:ln w="6350" algn="ctr">
              <a:noFill/>
              <a:miter lim="800000"/>
            </a:ln>
            <a:effectLst/>
          </p:spPr>
          <p:txBody>
            <a:bodyPr lIns="0" tIns="0" rIns="0" bIns="0" anchor="ctr">
              <a:spAutoFit/>
            </a:bodyPr>
            <a:lstStyle/>
            <a:p>
              <a:endParaRPr lang="zh-CN" altLang="en-US"/>
            </a:p>
          </p:txBody>
        </p:sp>
      </p:grpSp>
      <p:grpSp>
        <p:nvGrpSpPr>
          <p:cNvPr id="4" name="Group 10"/>
          <p:cNvGrpSpPr/>
          <p:nvPr/>
        </p:nvGrpSpPr>
        <p:grpSpPr bwMode="auto">
          <a:xfrm>
            <a:off x="2928926" y="2493958"/>
            <a:ext cx="2803525" cy="254000"/>
            <a:chOff x="2154" y="1253"/>
            <a:chExt cx="1766" cy="160"/>
          </a:xfrm>
        </p:grpSpPr>
        <p:sp>
          <p:nvSpPr>
            <p:cNvPr id="581643" name="Text Box 11"/>
            <p:cNvSpPr txBox="1">
              <a:spLocks noChangeArrowheads="1"/>
            </p:cNvSpPr>
            <p:nvPr/>
          </p:nvSpPr>
          <p:spPr bwMode="auto">
            <a:xfrm>
              <a:off x="2604" y="1257"/>
              <a:ext cx="1316" cy="156"/>
            </a:xfrm>
            <a:prstGeom prst="rect">
              <a:avLst/>
            </a:prstGeom>
            <a:noFill/>
            <a:ln w="6350" algn="ctr">
              <a:noFill/>
              <a:miter lim="800000"/>
            </a:ln>
            <a:effectLst/>
          </p:spPr>
          <p:txBody>
            <a:bodyPr lIns="0" tIns="0" rIns="0" bIns="0" anchor="ctr">
              <a:spAutoFit/>
            </a:bodyPr>
            <a:lstStyle/>
            <a:p>
              <a:pPr marL="342900" indent="-342900">
                <a:lnSpc>
                  <a:spcPct val="90000"/>
                </a:lnSpc>
                <a:spcBef>
                  <a:spcPct val="20000"/>
                </a:spcBef>
                <a:buClr>
                  <a:srgbClr val="339966"/>
                </a:buClr>
                <a:buFont typeface="Wingdings" panose="05000000000000000000" pitchFamily="2" charset="2"/>
                <a:buNone/>
              </a:pPr>
              <a:r>
                <a:rPr lang="zh-CN" altLang="en-US" b="1" dirty="0">
                  <a:ea typeface="黑体" panose="02010609060101010101" charset="-122"/>
                </a:rPr>
                <a:t>功能说明</a:t>
              </a:r>
              <a:endParaRPr lang="zh-CN" altLang="en-US" b="1" dirty="0">
                <a:ea typeface="黑体" panose="02010609060101010101" charset="-122"/>
              </a:endParaRPr>
            </a:p>
          </p:txBody>
        </p:sp>
        <p:sp>
          <p:nvSpPr>
            <p:cNvPr id="581644" name="AutoShape 12"/>
            <p:cNvSpPr>
              <a:spLocks noChangeArrowheads="1"/>
            </p:cNvSpPr>
            <p:nvPr/>
          </p:nvSpPr>
          <p:spPr bwMode="auto">
            <a:xfrm>
              <a:off x="2154" y="1253"/>
              <a:ext cx="362" cy="136"/>
            </a:xfrm>
            <a:prstGeom prst="leftArrow">
              <a:avLst>
                <a:gd name="adj1" fmla="val 50000"/>
                <a:gd name="adj2" fmla="val 66544"/>
              </a:avLst>
            </a:prstGeom>
            <a:solidFill>
              <a:schemeClr val="accent5">
                <a:lumMod val="50000"/>
              </a:schemeClr>
            </a:solidFill>
            <a:ln w="6350" algn="ctr">
              <a:noFill/>
              <a:miter lim="800000"/>
            </a:ln>
            <a:effectLst/>
          </p:spPr>
          <p:txBody>
            <a:bodyPr lIns="0" tIns="0" rIns="0" bIns="0" anchor="ctr">
              <a:spAutoFit/>
            </a:bodyPr>
            <a:lstStyle/>
            <a:p>
              <a:endParaRPr lang="zh-CN" altLang="en-US"/>
            </a:p>
          </p:txBody>
        </p:sp>
      </p:grpSp>
      <p:sp>
        <p:nvSpPr>
          <p:cNvPr id="581645" name="AutoShape 13"/>
          <p:cNvSpPr>
            <a:spLocks noChangeArrowheads="1"/>
          </p:cNvSpPr>
          <p:nvPr/>
        </p:nvSpPr>
        <p:spPr bwMode="auto">
          <a:xfrm>
            <a:off x="2000232" y="5357826"/>
            <a:ext cx="4286280" cy="571504"/>
          </a:xfrm>
          <a:prstGeom prst="wedgeRoundRectCallout">
            <a:avLst>
              <a:gd name="adj1" fmla="val -50582"/>
              <a:gd name="adj2" fmla="val 688"/>
              <a:gd name="adj3" fmla="val 16667"/>
            </a:avLst>
          </a:prstGeom>
          <a:solidFill>
            <a:srgbClr val="E4FCE4"/>
          </a:solidFill>
          <a:ln w="19050" algn="ctr">
            <a:solidFill>
              <a:srgbClr val="00B0F0"/>
            </a:solidFill>
            <a:round/>
          </a:ln>
          <a:effectLst>
            <a:outerShdw blurRad="50800" dist="12700" dir="5400000" algn="t" rotWithShape="0">
              <a:prstClr val="black">
                <a:alpha val="40000"/>
              </a:prstClr>
            </a:outerShdw>
          </a:effectLst>
        </p:spPr>
        <p:txBody>
          <a:bodyPr anchor="ctr" anchorCtr="1"/>
          <a:lstStyle/>
          <a:p>
            <a:pPr algn="l" eaLnBrk="0" hangingPunct="0">
              <a:buClr>
                <a:srgbClr val="233DA9"/>
              </a:buClr>
              <a:buSzPct val="80000"/>
              <a:defRPr/>
            </a:pPr>
            <a:r>
              <a:rPr lang="zh-CN" altLang="en-US" b="1" dirty="0"/>
              <a:t>多行注释以“</a:t>
            </a:r>
            <a:r>
              <a:rPr lang="en-US" altLang="zh-CN" b="1" dirty="0"/>
              <a:t>/*”</a:t>
            </a:r>
            <a:r>
              <a:rPr lang="zh-CN" altLang="en-US" b="1" dirty="0"/>
              <a:t>开头，以“*</a:t>
            </a:r>
            <a:r>
              <a:rPr lang="en-US" altLang="zh-CN" b="1" dirty="0"/>
              <a:t>/”</a:t>
            </a:r>
            <a:r>
              <a:rPr lang="zh-CN" altLang="en-US" b="1" dirty="0"/>
              <a:t>结尾</a:t>
            </a:r>
            <a:endParaRPr lang="zh-CN" altLang="en-US" b="1" dirty="0"/>
          </a:p>
        </p:txBody>
      </p:sp>
      <p:sp>
        <p:nvSpPr>
          <p:cNvPr id="581649" name="AutoShape 17"/>
          <p:cNvSpPr>
            <a:spLocks noChangeArrowheads="1"/>
          </p:cNvSpPr>
          <p:nvPr/>
        </p:nvSpPr>
        <p:spPr bwMode="auto">
          <a:xfrm>
            <a:off x="5286380" y="1928801"/>
            <a:ext cx="3313112" cy="715089"/>
          </a:xfrm>
          <a:prstGeom prst="wedgeRoundRectCallout">
            <a:avLst>
              <a:gd name="adj1" fmla="val -167"/>
              <a:gd name="adj2" fmla="val 49865"/>
              <a:gd name="adj3" fmla="val 16667"/>
            </a:avLst>
          </a:prstGeom>
          <a:solidFill>
            <a:srgbClr val="E4FCE4"/>
          </a:solidFill>
          <a:ln w="19050" algn="ctr">
            <a:solidFill>
              <a:srgbClr val="00B0F0"/>
            </a:solidFill>
            <a:round/>
          </a:ln>
          <a:effectLst>
            <a:outerShdw blurRad="50800" dist="12700" dir="5400000" algn="t" rotWithShape="0">
              <a:prstClr val="black">
                <a:alpha val="40000"/>
              </a:prstClr>
            </a:outerShdw>
          </a:effectLst>
        </p:spPr>
        <p:txBody>
          <a:bodyPr anchor="ctr" anchorCtr="1"/>
          <a:lstStyle/>
          <a:p>
            <a:pPr algn="l" eaLnBrk="0" hangingPunct="0">
              <a:buClr>
                <a:srgbClr val="233DA9"/>
              </a:buClr>
              <a:buSzPct val="80000"/>
              <a:defRPr/>
            </a:pPr>
            <a:r>
              <a:rPr lang="zh-CN" altLang="en-US" b="1" dirty="0" smtClean="0"/>
              <a:t>多</a:t>
            </a:r>
            <a:r>
              <a:rPr lang="zh-CN" altLang="en-US" b="1" dirty="0"/>
              <a:t>行注释的每一行开头可写一个或多个*</a:t>
            </a:r>
            <a:endParaRPr lang="zh-CN" altLang="en-US" b="1" dirty="0"/>
          </a:p>
        </p:txBody>
      </p:sp>
      <p:grpSp>
        <p:nvGrpSpPr>
          <p:cNvPr id="5" name="组合 15"/>
          <p:cNvGrpSpPr/>
          <p:nvPr/>
        </p:nvGrpSpPr>
        <p:grpSpPr>
          <a:xfrm>
            <a:off x="71406" y="857232"/>
            <a:ext cx="1000132" cy="400110"/>
            <a:chOff x="1000100" y="1801286"/>
            <a:chExt cx="1000132" cy="400110"/>
          </a:xfrm>
        </p:grpSpPr>
        <p:pic>
          <p:nvPicPr>
            <p:cNvPr id="17" name="Picture 3" descr="E:\设计支持\模板设计\YF.png"/>
            <p:cNvPicPr>
              <a:picLocks noChangeAspect="1" noChangeArrowheads="1"/>
            </p:cNvPicPr>
            <p:nvPr/>
          </p:nvPicPr>
          <p:blipFill>
            <a:blip r:embed="rId1"/>
            <a:srcRect/>
            <a:stretch>
              <a:fillRect/>
            </a:stretch>
          </p:blipFill>
          <p:spPr bwMode="auto">
            <a:xfrm>
              <a:off x="1000100" y="1806293"/>
              <a:ext cx="422603" cy="390096"/>
            </a:xfrm>
            <a:prstGeom prst="rect">
              <a:avLst/>
            </a:prstGeom>
            <a:noFill/>
          </p:spPr>
        </p:pic>
        <p:sp>
          <p:nvSpPr>
            <p:cNvPr id="18" name="TextBox 17"/>
            <p:cNvSpPr txBox="1"/>
            <p:nvPr/>
          </p:nvSpPr>
          <p:spPr>
            <a:xfrm>
              <a:off x="1299399" y="1801286"/>
              <a:ext cx="700833" cy="400110"/>
            </a:xfrm>
            <a:prstGeom prst="rect">
              <a:avLst/>
            </a:prstGeom>
            <a:noFill/>
            <a:effectLst>
              <a:outerShdw blurRad="25400" dist="12700" dir="5400000" algn="t" rotWithShape="0">
                <a:prstClr val="black">
                  <a:alpha val="40000"/>
                </a:prstClr>
              </a:outerShdw>
            </a:effectLst>
          </p:spPr>
          <p:txBody>
            <a:bodyPr wrap="none" rtlCol="0" anchor="ctr">
              <a:spAutoFit/>
            </a:bodyPr>
            <a:lstStyle/>
            <a:p>
              <a:pPr algn="l"/>
              <a:r>
                <a:rPr lang="zh-CN" altLang="en-US" sz="2000" b="1" dirty="0" smtClean="0">
                  <a:solidFill>
                    <a:schemeClr val="tx1"/>
                  </a:solidFill>
                  <a:latin typeface="黑体" panose="02010609060101010101" charset="-122"/>
                  <a:ea typeface="黑体" panose="02010609060101010101" charset="-122"/>
                </a:rPr>
                <a:t>语法</a:t>
              </a:r>
              <a:endParaRPr lang="zh-CN" altLang="en-US" sz="2000" b="1" dirty="0">
                <a:solidFill>
                  <a:schemeClr val="tx1"/>
                </a:solidFill>
                <a:latin typeface="黑体" panose="02010609060101010101" charset="-122"/>
                <a:ea typeface="黑体" panose="02010609060101010101"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81645"/>
                                        </p:tgtEl>
                                        <p:attrNameLst>
                                          <p:attrName>style.visibility</p:attrName>
                                        </p:attrNameLst>
                                      </p:cBhvr>
                                      <p:to>
                                        <p:strVal val="visible"/>
                                      </p:to>
                                    </p:set>
                                    <p:animEffect transition="in" filter="wipe(left)">
                                      <p:cBhvr>
                                        <p:cTn id="7" dur="500"/>
                                        <p:tgtEl>
                                          <p:spTgt spid="58164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81635">
                                            <p:txEl>
                                              <p:pRg st="0" end="0"/>
                                            </p:txEl>
                                          </p:spTgt>
                                        </p:tgtEl>
                                        <p:attrNameLst>
                                          <p:attrName>style.visibility</p:attrName>
                                        </p:attrNameLst>
                                      </p:cBhvr>
                                      <p:to>
                                        <p:strVal val="visible"/>
                                      </p:to>
                                    </p:set>
                                    <p:animEffect transition="in" filter="wipe(left)">
                                      <p:cBhvr>
                                        <p:cTn id="12" dur="500"/>
                                        <p:tgtEl>
                                          <p:spTgt spid="581635">
                                            <p:txEl>
                                              <p:pRg st="0" end="0"/>
                                            </p:txEl>
                                          </p:spTgt>
                                        </p:tgtEl>
                                      </p:cBhvr>
                                    </p:animEffect>
                                  </p:childTnLst>
                                </p:cTn>
                              </p:par>
                              <p:par>
                                <p:cTn id="13" presetID="22" presetClass="entr" presetSubtype="8" fill="hold" nodeType="withEffect">
                                  <p:stCondLst>
                                    <p:cond delay="0"/>
                                  </p:stCondLst>
                                  <p:childTnLst>
                                    <p:set>
                                      <p:cBhvr>
                                        <p:cTn id="14" dur="1" fill="hold">
                                          <p:stCondLst>
                                            <p:cond delay="0"/>
                                          </p:stCondLst>
                                        </p:cTn>
                                        <p:tgtEl>
                                          <p:spTgt spid="581635">
                                            <p:txEl>
                                              <p:pRg st="1" end="1"/>
                                            </p:txEl>
                                          </p:spTgt>
                                        </p:tgtEl>
                                        <p:attrNameLst>
                                          <p:attrName>style.visibility</p:attrName>
                                        </p:attrNameLst>
                                      </p:cBhvr>
                                      <p:to>
                                        <p:strVal val="visible"/>
                                      </p:to>
                                    </p:set>
                                    <p:animEffect transition="in" filter="wipe(left)">
                                      <p:cBhvr>
                                        <p:cTn id="15" dur="500"/>
                                        <p:tgtEl>
                                          <p:spTgt spid="581635">
                                            <p:txEl>
                                              <p:pRg st="1" end="1"/>
                                            </p:txEl>
                                          </p:spTgt>
                                        </p:tgtEl>
                                      </p:cBhvr>
                                    </p:animEffect>
                                  </p:childTnLst>
                                </p:cTn>
                              </p:par>
                              <p:par>
                                <p:cTn id="16" presetID="22" presetClass="entr" presetSubtype="8" fill="hold" nodeType="withEffect">
                                  <p:stCondLst>
                                    <p:cond delay="0"/>
                                  </p:stCondLst>
                                  <p:childTnLst>
                                    <p:set>
                                      <p:cBhvr>
                                        <p:cTn id="17" dur="1" fill="hold">
                                          <p:stCondLst>
                                            <p:cond delay="0"/>
                                          </p:stCondLst>
                                        </p:cTn>
                                        <p:tgtEl>
                                          <p:spTgt spid="581635">
                                            <p:txEl>
                                              <p:pRg st="2" end="2"/>
                                            </p:txEl>
                                          </p:spTgt>
                                        </p:tgtEl>
                                        <p:attrNameLst>
                                          <p:attrName>style.visibility</p:attrName>
                                        </p:attrNameLst>
                                      </p:cBhvr>
                                      <p:to>
                                        <p:strVal val="visible"/>
                                      </p:to>
                                    </p:set>
                                    <p:animEffect transition="in" filter="wipe(left)">
                                      <p:cBhvr>
                                        <p:cTn id="18" dur="500"/>
                                        <p:tgtEl>
                                          <p:spTgt spid="581635">
                                            <p:txEl>
                                              <p:pRg st="2" end="2"/>
                                            </p:txEl>
                                          </p:spTgt>
                                        </p:tgtEl>
                                      </p:cBhvr>
                                    </p:animEffect>
                                  </p:childTnLst>
                                </p:cTn>
                              </p:par>
                              <p:par>
                                <p:cTn id="19" presetID="22" presetClass="entr" presetSubtype="8" fill="hold" nodeType="withEffect">
                                  <p:stCondLst>
                                    <p:cond delay="0"/>
                                  </p:stCondLst>
                                  <p:childTnLst>
                                    <p:set>
                                      <p:cBhvr>
                                        <p:cTn id="20" dur="1" fill="hold">
                                          <p:stCondLst>
                                            <p:cond delay="0"/>
                                          </p:stCondLst>
                                        </p:cTn>
                                        <p:tgtEl>
                                          <p:spTgt spid="581635">
                                            <p:txEl>
                                              <p:pRg st="3" end="3"/>
                                            </p:txEl>
                                          </p:spTgt>
                                        </p:tgtEl>
                                        <p:attrNameLst>
                                          <p:attrName>style.visibility</p:attrName>
                                        </p:attrNameLst>
                                      </p:cBhvr>
                                      <p:to>
                                        <p:strVal val="visible"/>
                                      </p:to>
                                    </p:set>
                                    <p:animEffect transition="in" filter="wipe(left)">
                                      <p:cBhvr>
                                        <p:cTn id="21" dur="500"/>
                                        <p:tgtEl>
                                          <p:spTgt spid="581635">
                                            <p:txEl>
                                              <p:pRg st="3" end="3"/>
                                            </p:txEl>
                                          </p:spTgt>
                                        </p:tgtEl>
                                      </p:cBhvr>
                                    </p:animEffect>
                                  </p:childTnLst>
                                </p:cTn>
                              </p:par>
                              <p:par>
                                <p:cTn id="22" presetID="22" presetClass="entr" presetSubtype="8" fill="hold" nodeType="withEffect">
                                  <p:stCondLst>
                                    <p:cond delay="0"/>
                                  </p:stCondLst>
                                  <p:childTnLst>
                                    <p:set>
                                      <p:cBhvr>
                                        <p:cTn id="23" dur="1" fill="hold">
                                          <p:stCondLst>
                                            <p:cond delay="0"/>
                                          </p:stCondLst>
                                        </p:cTn>
                                        <p:tgtEl>
                                          <p:spTgt spid="581635">
                                            <p:txEl>
                                              <p:pRg st="4" end="4"/>
                                            </p:txEl>
                                          </p:spTgt>
                                        </p:tgtEl>
                                        <p:attrNameLst>
                                          <p:attrName>style.visibility</p:attrName>
                                        </p:attrNameLst>
                                      </p:cBhvr>
                                      <p:to>
                                        <p:strVal val="visible"/>
                                      </p:to>
                                    </p:set>
                                    <p:animEffect transition="in" filter="wipe(left)">
                                      <p:cBhvr>
                                        <p:cTn id="24" dur="500"/>
                                        <p:tgtEl>
                                          <p:spTgt spid="581635">
                                            <p:txEl>
                                              <p:pRg st="4" end="4"/>
                                            </p:txEl>
                                          </p:spTgt>
                                        </p:tgtEl>
                                      </p:cBhvr>
                                    </p:animEffect>
                                  </p:childTnLst>
                                </p:cTn>
                              </p:par>
                            </p:childTnLst>
                          </p:cTn>
                        </p:par>
                        <p:par>
                          <p:cTn id="25" fill="hold">
                            <p:stCondLst>
                              <p:cond delay="500"/>
                            </p:stCondLst>
                            <p:childTnLst>
                              <p:par>
                                <p:cTn id="26" presetID="22" presetClass="entr" presetSubtype="8" fill="hold" nodeType="after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wipe(left)">
                                      <p:cBhvr>
                                        <p:cTn id="28" dur="500"/>
                                        <p:tgtEl>
                                          <p:spTgt spid="2"/>
                                        </p:tgtEl>
                                      </p:cBhvr>
                                    </p:animEffect>
                                  </p:childTnLst>
                                </p:cTn>
                              </p:par>
                              <p:par>
                                <p:cTn id="29" presetID="22" presetClass="entr" presetSubtype="8" fill="hold" nodeType="withEffect">
                                  <p:stCondLst>
                                    <p:cond delay="0"/>
                                  </p:stCondLst>
                                  <p:childTnLst>
                                    <p:set>
                                      <p:cBhvr>
                                        <p:cTn id="30" dur="1" fill="hold">
                                          <p:stCondLst>
                                            <p:cond delay="0"/>
                                          </p:stCondLst>
                                        </p:cTn>
                                        <p:tgtEl>
                                          <p:spTgt spid="3"/>
                                        </p:tgtEl>
                                        <p:attrNameLst>
                                          <p:attrName>style.visibility</p:attrName>
                                        </p:attrNameLst>
                                      </p:cBhvr>
                                      <p:to>
                                        <p:strVal val="visible"/>
                                      </p:to>
                                    </p:set>
                                    <p:animEffect transition="in" filter="wipe(left)">
                                      <p:cBhvr>
                                        <p:cTn id="31" dur="500"/>
                                        <p:tgtEl>
                                          <p:spTgt spid="3"/>
                                        </p:tgtEl>
                                      </p:cBhvr>
                                    </p:animEffect>
                                  </p:childTnLst>
                                </p:cTn>
                              </p:par>
                              <p:par>
                                <p:cTn id="32" presetID="22" presetClass="entr" presetSubtype="8" fill="hold" nodeType="withEffect">
                                  <p:stCondLst>
                                    <p:cond delay="0"/>
                                  </p:stCondLst>
                                  <p:childTnLst>
                                    <p:set>
                                      <p:cBhvr>
                                        <p:cTn id="33" dur="1" fill="hold">
                                          <p:stCondLst>
                                            <p:cond delay="0"/>
                                          </p:stCondLst>
                                        </p:cTn>
                                        <p:tgtEl>
                                          <p:spTgt spid="4"/>
                                        </p:tgtEl>
                                        <p:attrNameLst>
                                          <p:attrName>style.visibility</p:attrName>
                                        </p:attrNameLst>
                                      </p:cBhvr>
                                      <p:to>
                                        <p:strVal val="visible"/>
                                      </p:to>
                                    </p:set>
                                    <p:animEffect transition="in" filter="wipe(left)">
                                      <p:cBhvr>
                                        <p:cTn id="34" dur="500"/>
                                        <p:tgtEl>
                                          <p:spTgt spid="4"/>
                                        </p:tgtEl>
                                      </p:cBhvr>
                                    </p:animEffect>
                                  </p:childTnLst>
                                </p:cTn>
                              </p:par>
                            </p:childTnLst>
                          </p:cTn>
                        </p:par>
                        <p:par>
                          <p:cTn id="35" fill="hold">
                            <p:stCondLst>
                              <p:cond delay="1000"/>
                            </p:stCondLst>
                            <p:childTnLst>
                              <p:par>
                                <p:cTn id="36" presetID="22" presetClass="entr" presetSubtype="8" fill="hold" grpId="0" nodeType="afterEffect">
                                  <p:stCondLst>
                                    <p:cond delay="0"/>
                                  </p:stCondLst>
                                  <p:childTnLst>
                                    <p:set>
                                      <p:cBhvr>
                                        <p:cTn id="37" dur="1" fill="hold">
                                          <p:stCondLst>
                                            <p:cond delay="0"/>
                                          </p:stCondLst>
                                        </p:cTn>
                                        <p:tgtEl>
                                          <p:spTgt spid="581649"/>
                                        </p:tgtEl>
                                        <p:attrNameLst>
                                          <p:attrName>style.visibility</p:attrName>
                                        </p:attrNameLst>
                                      </p:cBhvr>
                                      <p:to>
                                        <p:strVal val="visible"/>
                                      </p:to>
                                    </p:set>
                                    <p:animEffect transition="in" filter="wipe(left)">
                                      <p:cBhvr>
                                        <p:cTn id="38" dur="500"/>
                                        <p:tgtEl>
                                          <p:spTgt spid="5816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1645" grpId="0" animBg="1"/>
      <p:bldP spid="58164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p:cNvSpPr>
          <p:nvPr>
            <p:ph type="title"/>
          </p:nvPr>
        </p:nvSpPr>
        <p:spPr/>
        <p:txBody>
          <a:bodyPr/>
          <a:lstStyle/>
          <a:p>
            <a:pPr eaLnBrk="1" hangingPunct="1"/>
            <a:r>
              <a:rPr lang="zh-CN" altLang="en-US" dirty="0" smtClean="0"/>
              <a:t>本课目标</a:t>
            </a:r>
            <a:endParaRPr lang="zh-CN" altLang="en-US" dirty="0" smtClean="0"/>
          </a:p>
        </p:txBody>
      </p:sp>
      <p:sp>
        <p:nvSpPr>
          <p:cNvPr id="10243" name="内容占位符 2"/>
          <p:cNvSpPr>
            <a:spLocks noGrp="1"/>
          </p:cNvSpPr>
          <p:nvPr>
            <p:ph idx="1"/>
          </p:nvPr>
        </p:nvSpPr>
        <p:spPr/>
        <p:txBody>
          <a:bodyPr/>
          <a:lstStyle/>
          <a:p>
            <a:r>
              <a:rPr lang="zh-CN" altLang="en-US" dirty="0" smtClean="0"/>
              <a:t>学完本门课程后，你能够</a:t>
            </a:r>
            <a:endParaRPr lang="en-US" altLang="zh-CN" dirty="0" smtClean="0"/>
          </a:p>
          <a:p>
            <a:endParaRPr lang="zh-CN" altLang="en-US" dirty="0" smtClean="0"/>
          </a:p>
        </p:txBody>
      </p:sp>
      <p:sp>
        <p:nvSpPr>
          <p:cNvPr id="7" name="矩形 6"/>
          <p:cNvSpPr/>
          <p:nvPr/>
        </p:nvSpPr>
        <p:spPr bwMode="auto">
          <a:xfrm>
            <a:off x="1285852" y="2214554"/>
            <a:ext cx="6786594" cy="784800"/>
          </a:xfrm>
          <a:prstGeom prst="rect">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anchor="ctr"/>
          <a:lstStyle/>
          <a:p>
            <a:pPr marL="742950" lvl="1" indent="-285750" algn="l">
              <a:spcBef>
                <a:spcPct val="20000"/>
              </a:spcBef>
              <a:buClr>
                <a:srgbClr val="233DA9"/>
              </a:buClr>
              <a:buSzPct val="80000"/>
              <a:defRPr/>
            </a:pPr>
            <a:r>
              <a:rPr lang="zh-CN" altLang="en-US" sz="2400" b="1" kern="0" dirty="0" smtClean="0">
                <a:solidFill>
                  <a:schemeClr val="bg1"/>
                </a:solidFill>
                <a:latin typeface="Arial" panose="020B0604020202020204"/>
                <a:ea typeface="黑体" panose="02010609060101010101" charset="-122"/>
              </a:rPr>
              <a:t>运用</a:t>
            </a:r>
            <a:r>
              <a:rPr lang="en-US" altLang="zh-CN" sz="2400" b="1" kern="0" dirty="0" smtClean="0">
                <a:solidFill>
                  <a:schemeClr val="bg1"/>
                </a:solidFill>
                <a:latin typeface="Arial" panose="020B0604020202020204"/>
                <a:ea typeface="黑体" panose="02010609060101010101" charset="-122"/>
              </a:rPr>
              <a:t>Java</a:t>
            </a:r>
            <a:r>
              <a:rPr lang="zh-CN" altLang="en-US" sz="2400" b="1" kern="0" dirty="0" smtClean="0">
                <a:solidFill>
                  <a:schemeClr val="bg1"/>
                </a:solidFill>
                <a:latin typeface="Arial" panose="020B0604020202020204"/>
                <a:ea typeface="黑体" panose="02010609060101010101" charset="-122"/>
              </a:rPr>
              <a:t>编写命令行程序</a:t>
            </a:r>
            <a:endParaRPr lang="zh-CN" altLang="en-US" sz="2400" b="1" kern="0" dirty="0" smtClean="0">
              <a:solidFill>
                <a:schemeClr val="bg1"/>
              </a:solidFill>
              <a:latin typeface="Arial" panose="020B0604020202020204"/>
              <a:ea typeface="黑体" panose="02010609060101010101" charset="-122"/>
            </a:endParaRPr>
          </a:p>
        </p:txBody>
      </p:sp>
      <p:sp>
        <p:nvSpPr>
          <p:cNvPr id="8" name="矩形 7"/>
          <p:cNvSpPr/>
          <p:nvPr/>
        </p:nvSpPr>
        <p:spPr bwMode="auto">
          <a:xfrm>
            <a:off x="1285852" y="3286124"/>
            <a:ext cx="6786594" cy="784800"/>
          </a:xfrm>
          <a:prstGeom prst="rect">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anchor="ctr"/>
          <a:lstStyle/>
          <a:p>
            <a:pPr marL="742950" lvl="1" indent="-285750" algn="l">
              <a:spcBef>
                <a:spcPct val="20000"/>
              </a:spcBef>
              <a:buClr>
                <a:srgbClr val="233DA9"/>
              </a:buClr>
              <a:buSzPct val="80000"/>
              <a:defRPr/>
            </a:pPr>
            <a:endParaRPr lang="en-US" altLang="zh-CN" sz="2400" b="1" kern="0" dirty="0">
              <a:solidFill>
                <a:schemeClr val="bg1"/>
              </a:solidFill>
              <a:latin typeface="Arial" panose="020B0604020202020204"/>
              <a:ea typeface="黑体" panose="02010609060101010101" charset="-122"/>
            </a:endParaRPr>
          </a:p>
          <a:p>
            <a:pPr marL="742950" lvl="1" indent="-285750" algn="l">
              <a:spcBef>
                <a:spcPct val="20000"/>
              </a:spcBef>
              <a:buClr>
                <a:srgbClr val="233DA9"/>
              </a:buClr>
              <a:buSzPct val="80000"/>
              <a:defRPr/>
            </a:pPr>
            <a:r>
              <a:rPr lang="zh-CN" altLang="en-US" sz="2400" b="1" kern="0" dirty="0" smtClean="0">
                <a:solidFill>
                  <a:schemeClr val="bg1"/>
                </a:solidFill>
                <a:latin typeface="Arial" panose="020B0604020202020204"/>
                <a:ea typeface="黑体" panose="02010609060101010101" charset="-122"/>
              </a:rPr>
              <a:t>会编译、运行、调试、维护</a:t>
            </a:r>
            <a:r>
              <a:rPr lang="en-US" altLang="zh-CN" sz="2400" b="1" kern="0" dirty="0" smtClean="0">
                <a:solidFill>
                  <a:schemeClr val="bg1"/>
                </a:solidFill>
                <a:latin typeface="Arial" panose="020B0604020202020204"/>
                <a:ea typeface="黑体" panose="02010609060101010101" charset="-122"/>
              </a:rPr>
              <a:t>Java</a:t>
            </a:r>
            <a:r>
              <a:rPr lang="zh-CN" altLang="en-US" sz="2400" b="1" kern="0" dirty="0" smtClean="0">
                <a:solidFill>
                  <a:schemeClr val="bg1"/>
                </a:solidFill>
                <a:latin typeface="Arial" panose="020B0604020202020204"/>
                <a:ea typeface="黑体" panose="02010609060101010101" charset="-122"/>
              </a:rPr>
              <a:t>程序</a:t>
            </a:r>
            <a:endParaRPr lang="zh-CN" altLang="en-US" sz="2400" b="1" kern="0" dirty="0" smtClean="0">
              <a:solidFill>
                <a:schemeClr val="bg1"/>
              </a:solidFill>
              <a:latin typeface="Arial" panose="020B0604020202020204"/>
              <a:ea typeface="黑体" panose="02010609060101010101" charset="-122"/>
            </a:endParaRPr>
          </a:p>
          <a:p>
            <a:pPr marL="742950" lvl="1" indent="-285750" algn="l">
              <a:spcBef>
                <a:spcPct val="20000"/>
              </a:spcBef>
              <a:buClr>
                <a:srgbClr val="233DA9"/>
              </a:buClr>
              <a:buSzPct val="80000"/>
              <a:defRPr/>
            </a:pPr>
            <a:endParaRPr lang="zh-CN" altLang="en-US" sz="2400" b="1" kern="0" dirty="0">
              <a:solidFill>
                <a:schemeClr val="bg1"/>
              </a:solidFill>
              <a:latin typeface="Arial" panose="020B0604020202020204"/>
              <a:ea typeface="黑体" panose="02010609060101010101" charset="-122"/>
            </a:endParaRPr>
          </a:p>
        </p:txBody>
      </p:sp>
      <p:sp>
        <p:nvSpPr>
          <p:cNvPr id="11" name="矩形 10"/>
          <p:cNvSpPr/>
          <p:nvPr/>
        </p:nvSpPr>
        <p:spPr bwMode="auto">
          <a:xfrm>
            <a:off x="1285852" y="4429132"/>
            <a:ext cx="6786594" cy="784800"/>
          </a:xfrm>
          <a:prstGeom prst="rect">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anchor="ctr"/>
          <a:lstStyle/>
          <a:p>
            <a:pPr marL="742950" lvl="1" indent="-285750" algn="l">
              <a:spcBef>
                <a:spcPct val="20000"/>
              </a:spcBef>
              <a:buClr>
                <a:srgbClr val="233DA9"/>
              </a:buClr>
              <a:buSzPct val="80000"/>
              <a:defRPr/>
            </a:pPr>
            <a:r>
              <a:rPr lang="zh-CN" altLang="en-US" sz="2400" b="1" kern="0" dirty="0" smtClean="0">
                <a:solidFill>
                  <a:schemeClr val="bg1"/>
                </a:solidFill>
                <a:latin typeface="Arial" panose="020B0604020202020204"/>
                <a:ea typeface="黑体" panose="02010609060101010101" charset="-122"/>
              </a:rPr>
              <a:t>初步理解</a:t>
            </a:r>
            <a:r>
              <a:rPr lang="en-US" altLang="zh-CN" sz="2400" b="1" kern="0" dirty="0" smtClean="0">
                <a:solidFill>
                  <a:schemeClr val="bg1"/>
                </a:solidFill>
                <a:latin typeface="Arial" panose="020B0604020202020204"/>
                <a:ea typeface="黑体" panose="02010609060101010101" charset="-122"/>
              </a:rPr>
              <a:t>Java</a:t>
            </a:r>
            <a:r>
              <a:rPr lang="zh-CN" altLang="en-US" sz="2400" b="1" kern="0" dirty="0" smtClean="0">
                <a:solidFill>
                  <a:schemeClr val="bg1"/>
                </a:solidFill>
                <a:latin typeface="Arial" panose="020B0604020202020204"/>
                <a:ea typeface="黑体" panose="02010609060101010101" charset="-122"/>
              </a:rPr>
              <a:t>面向对象的编程思想</a:t>
            </a:r>
            <a:endParaRPr lang="zh-CN" altLang="en-US" sz="2400" b="1" kern="0" dirty="0" smtClean="0">
              <a:solidFill>
                <a:schemeClr val="bg1"/>
              </a:solidFill>
              <a:latin typeface="Arial" panose="020B0604020202020204"/>
              <a:ea typeface="黑体" panose="02010609060101010101" charset="-122"/>
            </a:endParaRPr>
          </a:p>
        </p:txBody>
      </p:sp>
      <p:sp>
        <p:nvSpPr>
          <p:cNvPr id="9" name="矩形 8"/>
          <p:cNvSpPr/>
          <p:nvPr/>
        </p:nvSpPr>
        <p:spPr bwMode="auto">
          <a:xfrm>
            <a:off x="1285852" y="5500702"/>
            <a:ext cx="6786594" cy="784800"/>
          </a:xfrm>
          <a:prstGeom prst="rect">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anchor="ctr"/>
          <a:lstStyle/>
          <a:p>
            <a:pPr marL="742950" lvl="1" indent="-285750" algn="l">
              <a:spcBef>
                <a:spcPct val="20000"/>
              </a:spcBef>
              <a:buClr>
                <a:srgbClr val="233DA9"/>
              </a:buClr>
              <a:buSzPct val="80000"/>
              <a:defRPr/>
            </a:pPr>
            <a:r>
              <a:rPr lang="zh-CN" altLang="en-US" sz="2400" b="1" kern="0" dirty="0" smtClean="0">
                <a:solidFill>
                  <a:schemeClr val="bg1"/>
                </a:solidFill>
                <a:latin typeface="Arial" panose="020B0604020202020204"/>
                <a:ea typeface="黑体" panose="02010609060101010101" charset="-122"/>
              </a:rPr>
              <a:t>能够运用</a:t>
            </a:r>
            <a:r>
              <a:rPr lang="en-US" altLang="zh-CN" sz="2400" b="1" kern="0" dirty="0" smtClean="0">
                <a:solidFill>
                  <a:schemeClr val="bg1"/>
                </a:solidFill>
                <a:latin typeface="Arial" panose="020B0604020202020204"/>
                <a:ea typeface="黑体" panose="02010609060101010101" charset="-122"/>
              </a:rPr>
              <a:t>Java</a:t>
            </a:r>
            <a:r>
              <a:rPr lang="zh-CN" altLang="en-US" sz="2400" b="1" kern="0" dirty="0" smtClean="0">
                <a:solidFill>
                  <a:schemeClr val="bg1"/>
                </a:solidFill>
                <a:latin typeface="Arial" panose="020B0604020202020204"/>
                <a:ea typeface="黑体" panose="02010609060101010101" charset="-122"/>
              </a:rPr>
              <a:t>程序解决生活中的简单问题</a:t>
            </a:r>
            <a:endParaRPr lang="zh-CN" altLang="en-US" sz="2400" b="1" kern="0" dirty="0">
              <a:solidFill>
                <a:schemeClr val="bg1"/>
              </a:solidFill>
              <a:latin typeface="Arial" panose="020B0604020202020204"/>
              <a:ea typeface="黑体" panose="02010609060101010101" charset="-122"/>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4706" name="Rectangle 2"/>
          <p:cNvSpPr>
            <a:spLocks noGrp="1" noChangeArrowheads="1"/>
          </p:cNvSpPr>
          <p:nvPr>
            <p:ph type="title"/>
          </p:nvPr>
        </p:nvSpPr>
        <p:spPr bwMode="auto">
          <a:xfrm>
            <a:off x="735013" y="214290"/>
            <a:ext cx="8229600" cy="900112"/>
          </a:xfrm>
          <a:noFill/>
          <a:ln algn="ctr">
            <a:miter lim="800000"/>
          </a:ln>
        </p:spPr>
        <p:txBody>
          <a:bodyPr vert="horz" wrap="square" lIns="91440" tIns="45720" rIns="91440" bIns="45720" numCol="1" anchor="t" anchorCtr="0" compatLnSpc="1"/>
          <a:lstStyle/>
          <a:p>
            <a:r>
              <a:rPr lang="en-US" altLang="zh-CN" b="1"/>
              <a:t>Java</a:t>
            </a:r>
            <a:r>
              <a:rPr lang="zh-CN" altLang="en-US" b="1"/>
              <a:t>编码规范</a:t>
            </a:r>
            <a:endParaRPr lang="zh-CN" altLang="en-US" b="1"/>
          </a:p>
        </p:txBody>
      </p:sp>
      <p:sp>
        <p:nvSpPr>
          <p:cNvPr id="584710" name="AutoShape 6"/>
          <p:cNvSpPr>
            <a:spLocks noGrp="1" noChangeArrowheads="1"/>
          </p:cNvSpPr>
          <p:nvPr>
            <p:ph idx="1"/>
          </p:nvPr>
        </p:nvSpPr>
        <p:spPr>
          <a:xfrm>
            <a:off x="784254" y="1419227"/>
            <a:ext cx="7288208" cy="1866897"/>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a:normAutofit lnSpcReduction="10000"/>
          </a:bodyPr>
          <a:lstStyle/>
          <a:p>
            <a:pPr marL="0" indent="0" defTabSz="381000">
              <a:lnSpc>
                <a:spcPct val="130000"/>
              </a:lnSpc>
              <a:spcBef>
                <a:spcPct val="0"/>
              </a:spcBef>
              <a:buClr>
                <a:schemeClr val="folHlink"/>
              </a:buClr>
              <a:buSzPct val="60000"/>
              <a:buFont typeface="Wingdings" panose="05000000000000000000" pitchFamily="2" charset="2"/>
              <a:buNone/>
              <a:defRPr/>
            </a:pPr>
            <a:r>
              <a:rPr lang="en-US" altLang="zh-CN" sz="1800" kern="1200" dirty="0">
                <a:solidFill>
                  <a:schemeClr val="accent5">
                    <a:lumMod val="10000"/>
                  </a:schemeClr>
                </a:solidFill>
                <a:ea typeface="黑体" panose="02010609060101010101" charset="-122"/>
              </a:rPr>
              <a:t>public class </a:t>
            </a:r>
            <a:r>
              <a:rPr lang="en-US" altLang="zh-CN" sz="1800" kern="1200" dirty="0" err="1" smtClean="0">
                <a:solidFill>
                  <a:schemeClr val="accent5">
                    <a:lumMod val="10000"/>
                  </a:schemeClr>
                </a:solidFill>
                <a:ea typeface="黑体" panose="02010609060101010101" charset="-122"/>
              </a:rPr>
              <a:t>HelloWorld</a:t>
            </a:r>
            <a:r>
              <a:rPr lang="en-US" altLang="zh-CN" sz="1800" kern="1200" dirty="0" smtClean="0">
                <a:solidFill>
                  <a:schemeClr val="accent5">
                    <a:lumMod val="10000"/>
                  </a:schemeClr>
                </a:solidFill>
                <a:ea typeface="黑体" panose="02010609060101010101" charset="-122"/>
              </a:rPr>
              <a:t> {</a:t>
            </a:r>
            <a:endParaRPr lang="en-US" altLang="zh-CN" sz="1800" kern="1200" dirty="0">
              <a:solidFill>
                <a:schemeClr val="accent5">
                  <a:lumMod val="10000"/>
                </a:schemeClr>
              </a:solidFill>
              <a:ea typeface="黑体" panose="02010609060101010101" charset="-122"/>
            </a:endParaRPr>
          </a:p>
          <a:p>
            <a:pPr marL="0" indent="0" defTabSz="381000">
              <a:lnSpc>
                <a:spcPct val="130000"/>
              </a:lnSpc>
              <a:spcBef>
                <a:spcPct val="0"/>
              </a:spcBef>
              <a:buClr>
                <a:schemeClr val="folHlink"/>
              </a:buClr>
              <a:buSzPct val="60000"/>
              <a:buFont typeface="Wingdings" panose="05000000000000000000" pitchFamily="2" charset="2"/>
              <a:buNone/>
              <a:defRPr/>
            </a:pPr>
            <a:r>
              <a:rPr lang="en-US" altLang="zh-CN" sz="1800" kern="1200" dirty="0">
                <a:solidFill>
                  <a:schemeClr val="accent5">
                    <a:lumMod val="10000"/>
                  </a:schemeClr>
                </a:solidFill>
                <a:ea typeface="黑体" panose="02010609060101010101" charset="-122"/>
              </a:rPr>
              <a:t>public static void main(String[ ] </a:t>
            </a:r>
            <a:r>
              <a:rPr lang="en-US" altLang="zh-CN" sz="1800" kern="1200" dirty="0" err="1">
                <a:solidFill>
                  <a:schemeClr val="accent5">
                    <a:lumMod val="10000"/>
                  </a:schemeClr>
                </a:solidFill>
                <a:ea typeface="黑体" panose="02010609060101010101" charset="-122"/>
              </a:rPr>
              <a:t>args</a:t>
            </a:r>
            <a:r>
              <a:rPr lang="en-US" altLang="zh-CN" sz="1800" kern="1200" dirty="0" smtClean="0">
                <a:solidFill>
                  <a:schemeClr val="accent5">
                    <a:lumMod val="10000"/>
                  </a:schemeClr>
                </a:solidFill>
                <a:ea typeface="黑体" panose="02010609060101010101" charset="-122"/>
              </a:rPr>
              <a:t>) {</a:t>
            </a:r>
            <a:endParaRPr lang="en-US" altLang="zh-CN" sz="1800" kern="1200" dirty="0">
              <a:solidFill>
                <a:schemeClr val="accent5">
                  <a:lumMod val="10000"/>
                </a:schemeClr>
              </a:solidFill>
              <a:ea typeface="黑体" panose="02010609060101010101" charset="-122"/>
            </a:endParaRPr>
          </a:p>
          <a:p>
            <a:pPr marL="0" indent="0" defTabSz="381000">
              <a:lnSpc>
                <a:spcPct val="130000"/>
              </a:lnSpc>
              <a:spcBef>
                <a:spcPct val="0"/>
              </a:spcBef>
              <a:buClr>
                <a:schemeClr val="folHlink"/>
              </a:buClr>
              <a:buSzPct val="60000"/>
              <a:buFont typeface="Wingdings" panose="05000000000000000000" pitchFamily="2" charset="2"/>
              <a:buNone/>
              <a:defRPr/>
            </a:pPr>
            <a:r>
              <a:rPr lang="en-US" altLang="zh-CN" sz="1800" kern="1200" dirty="0" err="1">
                <a:solidFill>
                  <a:schemeClr val="accent5">
                    <a:lumMod val="10000"/>
                  </a:schemeClr>
                </a:solidFill>
                <a:ea typeface="黑体" panose="02010609060101010101" charset="-122"/>
              </a:rPr>
              <a:t>System.out.println</a:t>
            </a:r>
            <a:r>
              <a:rPr lang="en-US" altLang="zh-CN" sz="1800" kern="1200" dirty="0">
                <a:solidFill>
                  <a:schemeClr val="accent5">
                    <a:lumMod val="10000"/>
                  </a:schemeClr>
                </a:solidFill>
                <a:ea typeface="黑体" panose="02010609060101010101" charset="-122"/>
              </a:rPr>
              <a:t>("Hello  World!!!");</a:t>
            </a:r>
            <a:endParaRPr lang="en-US" altLang="zh-CN" sz="1800" kern="1200" dirty="0">
              <a:solidFill>
                <a:schemeClr val="accent5">
                  <a:lumMod val="10000"/>
                </a:schemeClr>
              </a:solidFill>
              <a:ea typeface="黑体" panose="02010609060101010101" charset="-122"/>
            </a:endParaRPr>
          </a:p>
          <a:p>
            <a:pPr marL="0" indent="0" defTabSz="381000">
              <a:lnSpc>
                <a:spcPct val="130000"/>
              </a:lnSpc>
              <a:spcBef>
                <a:spcPct val="0"/>
              </a:spcBef>
              <a:buClr>
                <a:schemeClr val="folHlink"/>
              </a:buClr>
              <a:buSzPct val="60000"/>
              <a:buFont typeface="Wingdings" panose="05000000000000000000" pitchFamily="2" charset="2"/>
              <a:buNone/>
              <a:defRPr/>
            </a:pPr>
            <a:r>
              <a:rPr lang="en-US" altLang="zh-CN" sz="1800" kern="1200" dirty="0">
                <a:solidFill>
                  <a:schemeClr val="accent5">
                    <a:lumMod val="10000"/>
                  </a:schemeClr>
                </a:solidFill>
                <a:ea typeface="黑体" panose="02010609060101010101" charset="-122"/>
              </a:rPr>
              <a:t>}</a:t>
            </a:r>
            <a:endParaRPr lang="en-US" altLang="zh-CN" sz="1800" kern="1200" dirty="0">
              <a:solidFill>
                <a:schemeClr val="accent5">
                  <a:lumMod val="10000"/>
                </a:schemeClr>
              </a:solidFill>
              <a:ea typeface="黑体" panose="02010609060101010101" charset="-122"/>
            </a:endParaRPr>
          </a:p>
          <a:p>
            <a:pPr marL="0" indent="0" defTabSz="381000">
              <a:lnSpc>
                <a:spcPct val="130000"/>
              </a:lnSpc>
              <a:spcBef>
                <a:spcPct val="0"/>
              </a:spcBef>
              <a:buClr>
                <a:schemeClr val="folHlink"/>
              </a:buClr>
              <a:buSzPct val="60000"/>
              <a:buFont typeface="Wingdings" panose="05000000000000000000" pitchFamily="2" charset="2"/>
              <a:buNone/>
              <a:defRPr/>
            </a:pPr>
            <a:r>
              <a:rPr lang="en-US" altLang="zh-CN" sz="1800" kern="1200" dirty="0">
                <a:solidFill>
                  <a:schemeClr val="accent5">
                    <a:lumMod val="10000"/>
                  </a:schemeClr>
                </a:solidFill>
                <a:ea typeface="黑体" panose="02010609060101010101" charset="-122"/>
              </a:rPr>
              <a:t>}</a:t>
            </a:r>
            <a:endParaRPr lang="en-US" altLang="zh-CN" sz="1800" kern="1200" dirty="0">
              <a:solidFill>
                <a:schemeClr val="accent5">
                  <a:lumMod val="10000"/>
                </a:schemeClr>
              </a:solidFill>
              <a:ea typeface="黑体" panose="02010609060101010101" charset="-122"/>
            </a:endParaRPr>
          </a:p>
        </p:txBody>
      </p:sp>
      <p:sp>
        <p:nvSpPr>
          <p:cNvPr id="584711" name="AutoShape 7"/>
          <p:cNvSpPr>
            <a:spLocks noChangeArrowheads="1"/>
          </p:cNvSpPr>
          <p:nvPr/>
        </p:nvSpPr>
        <p:spPr bwMode="auto">
          <a:xfrm>
            <a:off x="784254" y="3387745"/>
            <a:ext cx="7268301" cy="2613023"/>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a:lstStyle/>
          <a:p>
            <a:pPr algn="l" defTabSz="381000">
              <a:lnSpc>
                <a:spcPct val="130000"/>
              </a:lnSpc>
              <a:buClr>
                <a:schemeClr val="folHlink"/>
              </a:buClr>
              <a:buSzPct val="60000"/>
              <a:buFont typeface="Wingdings" panose="05000000000000000000" pitchFamily="2" charset="2"/>
              <a:buNone/>
              <a:defRPr/>
            </a:pPr>
            <a:r>
              <a:rPr lang="en-US" altLang="zh-CN" b="1" dirty="0">
                <a:solidFill>
                  <a:schemeClr val="accent5">
                    <a:lumMod val="10000"/>
                  </a:schemeClr>
                </a:solidFill>
                <a:latin typeface="+mn-lt"/>
              </a:rPr>
              <a:t>public class </a:t>
            </a:r>
            <a:r>
              <a:rPr lang="en-US" altLang="zh-CN" b="1" dirty="0" err="1">
                <a:solidFill>
                  <a:schemeClr val="accent5">
                    <a:lumMod val="10000"/>
                  </a:schemeClr>
                </a:solidFill>
                <a:latin typeface="+mn-lt"/>
              </a:rPr>
              <a:t>HelloWorld</a:t>
            </a:r>
            <a:endParaRPr lang="en-US" altLang="zh-CN" b="1" dirty="0">
              <a:solidFill>
                <a:schemeClr val="accent5">
                  <a:lumMod val="10000"/>
                </a:schemeClr>
              </a:solidFill>
              <a:latin typeface="+mn-lt"/>
            </a:endParaRPr>
          </a:p>
          <a:p>
            <a:pPr algn="l" defTabSz="381000">
              <a:lnSpc>
                <a:spcPct val="130000"/>
              </a:lnSpc>
              <a:buClr>
                <a:schemeClr val="folHlink"/>
              </a:buClr>
              <a:buSzPct val="60000"/>
              <a:buFont typeface="Wingdings" panose="05000000000000000000" pitchFamily="2" charset="2"/>
              <a:buNone/>
              <a:defRPr/>
            </a:pPr>
            <a:r>
              <a:rPr lang="en-US" altLang="zh-CN" b="1" dirty="0">
                <a:solidFill>
                  <a:schemeClr val="accent5">
                    <a:lumMod val="10000"/>
                  </a:schemeClr>
                </a:solidFill>
                <a:latin typeface="+mn-lt"/>
              </a:rPr>
              <a:t>{</a:t>
            </a:r>
            <a:endParaRPr lang="en-US" altLang="zh-CN" b="1" dirty="0">
              <a:solidFill>
                <a:schemeClr val="accent5">
                  <a:lumMod val="10000"/>
                </a:schemeClr>
              </a:solidFill>
              <a:latin typeface="+mn-lt"/>
            </a:endParaRPr>
          </a:p>
          <a:p>
            <a:pPr algn="l" defTabSz="381000">
              <a:lnSpc>
                <a:spcPct val="130000"/>
              </a:lnSpc>
              <a:buClr>
                <a:schemeClr val="folHlink"/>
              </a:buClr>
              <a:buSzPct val="60000"/>
              <a:buFont typeface="Wingdings" panose="05000000000000000000" pitchFamily="2" charset="2"/>
              <a:buNone/>
              <a:defRPr/>
            </a:pPr>
            <a:r>
              <a:rPr lang="en-US" altLang="zh-CN" b="1" dirty="0">
                <a:solidFill>
                  <a:schemeClr val="accent5">
                    <a:lumMod val="10000"/>
                  </a:schemeClr>
                </a:solidFill>
                <a:latin typeface="+mn-lt"/>
              </a:rPr>
              <a:t>	public static void main(String[ ] </a:t>
            </a:r>
            <a:r>
              <a:rPr lang="en-US" altLang="zh-CN" b="1" dirty="0" err="1">
                <a:solidFill>
                  <a:schemeClr val="accent5">
                    <a:lumMod val="10000"/>
                  </a:schemeClr>
                </a:solidFill>
                <a:latin typeface="+mn-lt"/>
              </a:rPr>
              <a:t>args</a:t>
            </a:r>
            <a:r>
              <a:rPr lang="en-US" altLang="zh-CN" b="1" dirty="0">
                <a:solidFill>
                  <a:schemeClr val="accent5">
                    <a:lumMod val="10000"/>
                  </a:schemeClr>
                </a:solidFill>
                <a:latin typeface="+mn-lt"/>
              </a:rPr>
              <a:t>)</a:t>
            </a:r>
            <a:endParaRPr lang="en-US" altLang="zh-CN" b="1" dirty="0">
              <a:solidFill>
                <a:schemeClr val="accent5">
                  <a:lumMod val="10000"/>
                </a:schemeClr>
              </a:solidFill>
              <a:latin typeface="+mn-lt"/>
            </a:endParaRPr>
          </a:p>
          <a:p>
            <a:pPr algn="l" defTabSz="381000">
              <a:lnSpc>
                <a:spcPct val="130000"/>
              </a:lnSpc>
              <a:buClr>
                <a:schemeClr val="folHlink"/>
              </a:buClr>
              <a:buSzPct val="60000"/>
              <a:buFont typeface="Wingdings" panose="05000000000000000000" pitchFamily="2" charset="2"/>
              <a:buNone/>
              <a:defRPr/>
            </a:pPr>
            <a:r>
              <a:rPr lang="en-US" altLang="zh-CN" b="1" dirty="0">
                <a:solidFill>
                  <a:schemeClr val="accent5">
                    <a:lumMod val="10000"/>
                  </a:schemeClr>
                </a:solidFill>
                <a:latin typeface="+mn-lt"/>
              </a:rPr>
              <a:t>	{</a:t>
            </a:r>
            <a:endParaRPr lang="en-US" altLang="zh-CN" b="1" dirty="0">
              <a:solidFill>
                <a:schemeClr val="accent5">
                  <a:lumMod val="10000"/>
                </a:schemeClr>
              </a:solidFill>
              <a:latin typeface="+mn-lt"/>
            </a:endParaRPr>
          </a:p>
          <a:p>
            <a:pPr algn="l" defTabSz="381000">
              <a:lnSpc>
                <a:spcPct val="130000"/>
              </a:lnSpc>
              <a:buClr>
                <a:schemeClr val="folHlink"/>
              </a:buClr>
              <a:buSzPct val="60000"/>
              <a:buFont typeface="Wingdings" panose="05000000000000000000" pitchFamily="2" charset="2"/>
              <a:buNone/>
              <a:defRPr/>
            </a:pPr>
            <a:r>
              <a:rPr lang="en-US" altLang="zh-CN" b="1" dirty="0">
                <a:solidFill>
                  <a:schemeClr val="accent5">
                    <a:lumMod val="10000"/>
                  </a:schemeClr>
                </a:solidFill>
                <a:latin typeface="+mn-lt"/>
              </a:rPr>
              <a:t>		</a:t>
            </a:r>
            <a:r>
              <a:rPr lang="en-US" altLang="zh-CN" b="1" dirty="0" err="1">
                <a:solidFill>
                  <a:schemeClr val="accent5">
                    <a:lumMod val="10000"/>
                  </a:schemeClr>
                </a:solidFill>
                <a:latin typeface="+mn-lt"/>
              </a:rPr>
              <a:t>System.out.println</a:t>
            </a:r>
            <a:r>
              <a:rPr lang="en-US" altLang="zh-CN" b="1" dirty="0">
                <a:solidFill>
                  <a:schemeClr val="accent5">
                    <a:lumMod val="10000"/>
                  </a:schemeClr>
                </a:solidFill>
                <a:latin typeface="+mn-lt"/>
              </a:rPr>
              <a:t>("Hello  World!!!");</a:t>
            </a:r>
            <a:endParaRPr lang="en-US" altLang="zh-CN" b="1" dirty="0">
              <a:solidFill>
                <a:schemeClr val="accent5">
                  <a:lumMod val="10000"/>
                </a:schemeClr>
              </a:solidFill>
              <a:latin typeface="+mn-lt"/>
            </a:endParaRPr>
          </a:p>
          <a:p>
            <a:pPr algn="l" defTabSz="381000">
              <a:lnSpc>
                <a:spcPct val="130000"/>
              </a:lnSpc>
              <a:buClr>
                <a:schemeClr val="folHlink"/>
              </a:buClr>
              <a:buSzPct val="60000"/>
              <a:buFont typeface="Wingdings" panose="05000000000000000000" pitchFamily="2" charset="2"/>
              <a:buNone/>
              <a:defRPr/>
            </a:pPr>
            <a:r>
              <a:rPr lang="en-US" altLang="zh-CN" b="1" dirty="0">
                <a:solidFill>
                  <a:schemeClr val="accent5">
                    <a:lumMod val="10000"/>
                  </a:schemeClr>
                </a:solidFill>
                <a:latin typeface="+mn-lt"/>
              </a:rPr>
              <a:t>	}</a:t>
            </a:r>
            <a:endParaRPr lang="en-US" altLang="zh-CN" b="1" dirty="0">
              <a:solidFill>
                <a:schemeClr val="accent5">
                  <a:lumMod val="10000"/>
                </a:schemeClr>
              </a:solidFill>
              <a:latin typeface="+mn-lt"/>
            </a:endParaRPr>
          </a:p>
          <a:p>
            <a:pPr algn="l" defTabSz="381000">
              <a:lnSpc>
                <a:spcPct val="130000"/>
              </a:lnSpc>
              <a:buClr>
                <a:schemeClr val="folHlink"/>
              </a:buClr>
              <a:buSzPct val="60000"/>
              <a:buFont typeface="Wingdings" panose="05000000000000000000" pitchFamily="2" charset="2"/>
              <a:buNone/>
              <a:defRPr/>
            </a:pPr>
            <a:r>
              <a:rPr lang="en-US" altLang="zh-CN" b="1" dirty="0">
                <a:solidFill>
                  <a:schemeClr val="accent5">
                    <a:lumMod val="10000"/>
                  </a:schemeClr>
                </a:solidFill>
                <a:latin typeface="+mn-lt"/>
              </a:rPr>
              <a:t>}</a:t>
            </a:r>
            <a:endParaRPr lang="en-US" altLang="zh-CN" b="1" dirty="0">
              <a:solidFill>
                <a:schemeClr val="accent5">
                  <a:lumMod val="10000"/>
                </a:schemeClr>
              </a:solidFill>
              <a:latin typeface="+mn-lt"/>
            </a:endParaRPr>
          </a:p>
        </p:txBody>
      </p:sp>
      <p:sp>
        <p:nvSpPr>
          <p:cNvPr id="584712" name="Rectangle 8"/>
          <p:cNvSpPr>
            <a:spLocks noChangeArrowheads="1"/>
          </p:cNvSpPr>
          <p:nvPr/>
        </p:nvSpPr>
        <p:spPr bwMode="auto">
          <a:xfrm>
            <a:off x="795367" y="852474"/>
            <a:ext cx="7920037" cy="647700"/>
          </a:xfrm>
          <a:prstGeom prst="rect">
            <a:avLst/>
          </a:prstGeom>
          <a:noFill/>
          <a:ln w="9525">
            <a:noFill/>
            <a:miter lim="800000"/>
          </a:ln>
          <a:effectLst/>
        </p:spPr>
        <p:txBody>
          <a:bodyPr/>
          <a:lstStyle/>
          <a:p>
            <a:pPr marL="342900" indent="-342900" algn="l">
              <a:lnSpc>
                <a:spcPct val="90000"/>
              </a:lnSpc>
              <a:spcBef>
                <a:spcPct val="20000"/>
              </a:spcBef>
              <a:buClr>
                <a:schemeClr val="tx2"/>
              </a:buClr>
              <a:buSzPct val="80000"/>
              <a:buBlip>
                <a:blip r:embed="rId1"/>
              </a:buBlip>
            </a:pPr>
            <a:r>
              <a:rPr lang="zh-CN" altLang="en-US" sz="2800" b="1" dirty="0">
                <a:latin typeface="+mn-lt"/>
                <a:ea typeface="+mn-ea"/>
              </a:rPr>
              <a:t>指出以下编码中的不规范之处</a:t>
            </a:r>
            <a:endParaRPr lang="zh-CN" altLang="en-US" sz="2800" b="1" dirty="0">
              <a:latin typeface="+mn-lt"/>
              <a:ea typeface="+mn-ea"/>
            </a:endParaRPr>
          </a:p>
        </p:txBody>
      </p:sp>
      <p:sp>
        <p:nvSpPr>
          <p:cNvPr id="584713" name="AutoShape 9"/>
          <p:cNvSpPr>
            <a:spLocks noChangeArrowheads="1"/>
          </p:cNvSpPr>
          <p:nvPr/>
        </p:nvSpPr>
        <p:spPr bwMode="auto">
          <a:xfrm>
            <a:off x="5076825" y="2857496"/>
            <a:ext cx="2533285" cy="408623"/>
          </a:xfrm>
          <a:prstGeom prst="wedgeRoundRectCallout">
            <a:avLst>
              <a:gd name="adj1" fmla="val -41"/>
              <a:gd name="adj2" fmla="val -45273"/>
              <a:gd name="adj3"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ctr" anchorCtr="0">
            <a:spAutoFit/>
          </a:bodyPr>
          <a:lstStyle/>
          <a:p>
            <a:pPr marL="0" lvl="1" indent="-285750" algn="l" eaLnBrk="0" hangingPunct="0">
              <a:spcBef>
                <a:spcPct val="20000"/>
              </a:spcBef>
              <a:buClr>
                <a:srgbClr val="233DA9"/>
              </a:buClr>
              <a:buSzPct val="80000"/>
              <a:defRPr/>
            </a:pPr>
            <a:r>
              <a:rPr lang="zh-CN" altLang="en-US" b="1" kern="0" dirty="0" smtClean="0">
                <a:solidFill>
                  <a:schemeClr val="bg1"/>
                </a:solidFill>
                <a:latin typeface="Arial" panose="020B0604020202020204"/>
                <a:ea typeface="黑体" panose="02010609060101010101" charset="-122"/>
              </a:rPr>
              <a:t>不同层次代码没有缩进</a:t>
            </a:r>
            <a:endParaRPr lang="zh-CN" altLang="en-US" b="1" kern="0" dirty="0" smtClean="0">
              <a:solidFill>
                <a:schemeClr val="bg1"/>
              </a:solidFill>
              <a:latin typeface="Arial" panose="020B0604020202020204"/>
              <a:ea typeface="黑体" panose="02010609060101010101" charset="-122"/>
            </a:endParaRPr>
          </a:p>
        </p:txBody>
      </p:sp>
      <p:sp>
        <p:nvSpPr>
          <p:cNvPr id="584715" name="Line 11"/>
          <p:cNvSpPr>
            <a:spLocks noChangeShapeType="1"/>
          </p:cNvSpPr>
          <p:nvPr/>
        </p:nvSpPr>
        <p:spPr bwMode="auto">
          <a:xfrm flipV="1">
            <a:off x="1357291" y="3836995"/>
            <a:ext cx="4071966" cy="857256"/>
          </a:xfrm>
          <a:prstGeom prst="line">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lstStyle/>
          <a:p>
            <a:endParaRPr lang="zh-CN" altLang="en-US"/>
          </a:p>
        </p:txBody>
      </p:sp>
      <p:sp>
        <p:nvSpPr>
          <p:cNvPr id="584716" name="AutoShape 12"/>
          <p:cNvSpPr>
            <a:spLocks noChangeArrowheads="1"/>
          </p:cNvSpPr>
          <p:nvPr/>
        </p:nvSpPr>
        <p:spPr bwMode="auto">
          <a:xfrm>
            <a:off x="5524499" y="3500438"/>
            <a:ext cx="2858606" cy="408623"/>
          </a:xfrm>
          <a:prstGeom prst="roundRect">
            <a:avLst>
              <a:gd name="adj"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ctr" anchorCtr="0">
            <a:spAutoFit/>
          </a:bodyPr>
          <a:lstStyle/>
          <a:p>
            <a:pPr marL="0" lvl="1" indent="-285750" algn="l" eaLnBrk="0" hangingPunct="0">
              <a:spcBef>
                <a:spcPct val="20000"/>
              </a:spcBef>
              <a:buClr>
                <a:srgbClr val="233DA9"/>
              </a:buClr>
              <a:buSzPct val="80000"/>
              <a:defRPr/>
            </a:pPr>
            <a:r>
              <a:rPr lang="zh-CN" altLang="en-US" b="1" kern="0" dirty="0" smtClean="0">
                <a:solidFill>
                  <a:schemeClr val="bg1"/>
                </a:solidFill>
                <a:latin typeface="Arial" panose="020B0604020202020204"/>
                <a:ea typeface="黑体" panose="02010609060101010101" charset="-122"/>
              </a:rPr>
              <a:t>“</a:t>
            </a:r>
            <a:r>
              <a:rPr lang="en-US" altLang="zh-CN" b="1" kern="0" dirty="0" smtClean="0">
                <a:solidFill>
                  <a:schemeClr val="bg1"/>
                </a:solidFill>
                <a:latin typeface="Arial" panose="020B0604020202020204"/>
                <a:ea typeface="黑体" panose="02010609060101010101" charset="-122"/>
              </a:rPr>
              <a:t>{</a:t>
            </a:r>
            <a:r>
              <a:rPr lang="zh-CN" altLang="en-US" b="1" kern="0" dirty="0" smtClean="0">
                <a:solidFill>
                  <a:schemeClr val="bg1"/>
                </a:solidFill>
                <a:latin typeface="Arial" panose="020B0604020202020204"/>
                <a:ea typeface="黑体" panose="02010609060101010101" charset="-122"/>
              </a:rPr>
              <a:t>”一般放在某一行最末</a:t>
            </a:r>
            <a:endParaRPr lang="en-US" altLang="zh-CN" b="1" kern="0" dirty="0" smtClean="0">
              <a:solidFill>
                <a:schemeClr val="bg1"/>
              </a:solidFill>
              <a:latin typeface="Arial" panose="020B0604020202020204"/>
              <a:ea typeface="黑体" panose="02010609060101010101" charset="-122"/>
            </a:endParaRPr>
          </a:p>
        </p:txBody>
      </p:sp>
      <p:sp>
        <p:nvSpPr>
          <p:cNvPr id="584717" name="Line 13"/>
          <p:cNvSpPr>
            <a:spLocks noChangeShapeType="1"/>
          </p:cNvSpPr>
          <p:nvPr/>
        </p:nvSpPr>
        <p:spPr bwMode="auto">
          <a:xfrm flipV="1">
            <a:off x="1071538" y="3694118"/>
            <a:ext cx="4214843" cy="285750"/>
          </a:xfrm>
          <a:prstGeom prst="line">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lstStyle/>
          <a:p>
            <a:endParaRPr lang="zh-CN" altLang="en-US"/>
          </a:p>
        </p:txBody>
      </p:sp>
      <p:cxnSp>
        <p:nvCxnSpPr>
          <p:cNvPr id="10" name="直接箭头连接符 9"/>
          <p:cNvCxnSpPr/>
          <p:nvPr/>
        </p:nvCxnSpPr>
        <p:spPr bwMode="auto">
          <a:xfrm>
            <a:off x="4643438" y="2500306"/>
            <a:ext cx="500066" cy="428628"/>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584713"/>
                                        </p:tgtEl>
                                        <p:attrNameLst>
                                          <p:attrName>style.visibility</p:attrName>
                                        </p:attrNameLst>
                                      </p:cBhvr>
                                      <p:to>
                                        <p:strVal val="visible"/>
                                      </p:to>
                                    </p:set>
                                    <p:animEffect transition="in" filter="wipe(left)">
                                      <p:cBhvr>
                                        <p:cTn id="10" dur="500"/>
                                        <p:tgtEl>
                                          <p:spTgt spid="584713"/>
                                        </p:tgtEl>
                                      </p:cBhvr>
                                    </p:animEffect>
                                  </p:childTnLst>
                                </p:cTn>
                              </p:par>
                            </p:childTnLst>
                          </p:cTn>
                        </p:par>
                        <p:par>
                          <p:cTn id="11" fill="hold">
                            <p:stCondLst>
                              <p:cond delay="500"/>
                            </p:stCondLst>
                            <p:childTnLst>
                              <p:par>
                                <p:cTn id="12" presetID="0" presetClass="path" presetSubtype="0" accel="50000" decel="50000" fill="hold" nodeType="afterEffect">
                                  <p:stCondLst>
                                    <p:cond delay="0"/>
                                  </p:stCondLst>
                                  <p:childTnLst>
                                    <p:animMotion origin="layout" path="M 0 0 L 0.05521 0 " pathEditMode="relative" ptsTypes="AA">
                                      <p:cBhvr>
                                        <p:cTn id="13" dur="2000" fill="hold"/>
                                        <p:tgtEl>
                                          <p:spTgt spid="584710">
                                            <p:txEl>
                                              <p:pRg st="1" end="1"/>
                                            </p:txEl>
                                          </p:spTgt>
                                        </p:tgtEl>
                                        <p:attrNameLst>
                                          <p:attrName>ppt_x</p:attrName>
                                          <p:attrName>ppt_y</p:attrName>
                                        </p:attrNameLst>
                                      </p:cBhvr>
                                    </p:animMotion>
                                  </p:childTnLst>
                                </p:cTn>
                              </p:par>
                            </p:childTnLst>
                          </p:cTn>
                        </p:par>
                        <p:par>
                          <p:cTn id="14" fill="hold">
                            <p:stCondLst>
                              <p:cond delay="2500"/>
                            </p:stCondLst>
                            <p:childTnLst>
                              <p:par>
                                <p:cTn id="15" presetID="0" presetClass="path" presetSubtype="0" accel="50000" decel="50000" fill="hold" nodeType="afterEffect">
                                  <p:stCondLst>
                                    <p:cond delay="0"/>
                                  </p:stCondLst>
                                  <p:childTnLst>
                                    <p:animMotion origin="layout" path="M 2.22222E-6 2.59259E-6 L 0.05885 0.00486 " pathEditMode="relative" rAng="0" ptsTypes="AA">
                                      <p:cBhvr>
                                        <p:cTn id="16" dur="2000" fill="hold"/>
                                        <p:tgtEl>
                                          <p:spTgt spid="584710">
                                            <p:txEl>
                                              <p:pRg st="3" end="3"/>
                                            </p:txEl>
                                          </p:spTgt>
                                        </p:tgtEl>
                                        <p:attrNameLst>
                                          <p:attrName>ppt_x</p:attrName>
                                          <p:attrName>ppt_y</p:attrName>
                                        </p:attrNameLst>
                                      </p:cBhvr>
                                      <p:rCtr x="29" y="2"/>
                                    </p:animMotion>
                                  </p:childTnLst>
                                </p:cTn>
                              </p:par>
                            </p:childTnLst>
                          </p:cTn>
                        </p:par>
                        <p:par>
                          <p:cTn id="17" fill="hold">
                            <p:stCondLst>
                              <p:cond delay="4500"/>
                            </p:stCondLst>
                            <p:childTnLst>
                              <p:par>
                                <p:cTn id="18" presetID="0" presetClass="path" presetSubtype="0" accel="50000" decel="50000" fill="hold" nodeType="afterEffect">
                                  <p:stCondLst>
                                    <p:cond delay="0"/>
                                  </p:stCondLst>
                                  <p:childTnLst>
                                    <p:animMotion origin="layout" path="M 0 0 L 0.11024 0 " pathEditMode="relative" ptsTypes="AA">
                                      <p:cBhvr>
                                        <p:cTn id="19" dur="2000" fill="hold"/>
                                        <p:tgtEl>
                                          <p:spTgt spid="584710">
                                            <p:txEl>
                                              <p:pRg st="2" end="2"/>
                                            </p:txEl>
                                          </p:spTgt>
                                        </p:tgtEl>
                                        <p:attrNameLst>
                                          <p:attrName>ppt_x</p:attrName>
                                          <p:attrName>ppt_y</p:attrName>
                                        </p:attrNameLst>
                                      </p:cBhvr>
                                    </p:animMotion>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584716"/>
                                        </p:tgtEl>
                                        <p:attrNameLst>
                                          <p:attrName>style.visibility</p:attrName>
                                        </p:attrNameLst>
                                      </p:cBhvr>
                                      <p:to>
                                        <p:strVal val="visible"/>
                                      </p:to>
                                    </p:set>
                                    <p:animEffect transition="in" filter="wipe(left)">
                                      <p:cBhvr>
                                        <p:cTn id="24" dur="500"/>
                                        <p:tgtEl>
                                          <p:spTgt spid="584716"/>
                                        </p:tgtEl>
                                      </p:cBhvr>
                                    </p:animEffect>
                                  </p:childTnLst>
                                </p:cTn>
                              </p:par>
                            </p:childTnLst>
                          </p:cTn>
                        </p:par>
                        <p:par>
                          <p:cTn id="25" fill="hold">
                            <p:stCondLst>
                              <p:cond delay="500"/>
                            </p:stCondLst>
                            <p:childTnLst>
                              <p:par>
                                <p:cTn id="26" presetID="22" presetClass="entr" presetSubtype="8" fill="hold" grpId="0" nodeType="afterEffect">
                                  <p:stCondLst>
                                    <p:cond delay="0"/>
                                  </p:stCondLst>
                                  <p:childTnLst>
                                    <p:set>
                                      <p:cBhvr>
                                        <p:cTn id="27" dur="1" fill="hold">
                                          <p:stCondLst>
                                            <p:cond delay="0"/>
                                          </p:stCondLst>
                                        </p:cTn>
                                        <p:tgtEl>
                                          <p:spTgt spid="584715"/>
                                        </p:tgtEl>
                                        <p:attrNameLst>
                                          <p:attrName>style.visibility</p:attrName>
                                        </p:attrNameLst>
                                      </p:cBhvr>
                                      <p:to>
                                        <p:strVal val="visible"/>
                                      </p:to>
                                    </p:set>
                                    <p:animEffect transition="in" filter="wipe(left)">
                                      <p:cBhvr>
                                        <p:cTn id="28" dur="500"/>
                                        <p:tgtEl>
                                          <p:spTgt spid="584715"/>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584717"/>
                                        </p:tgtEl>
                                        <p:attrNameLst>
                                          <p:attrName>style.visibility</p:attrName>
                                        </p:attrNameLst>
                                      </p:cBhvr>
                                      <p:to>
                                        <p:strVal val="visible"/>
                                      </p:to>
                                    </p:set>
                                    <p:animEffect transition="in" filter="wipe(left)">
                                      <p:cBhvr>
                                        <p:cTn id="31" dur="500"/>
                                        <p:tgtEl>
                                          <p:spTgt spid="584717"/>
                                        </p:tgtEl>
                                      </p:cBhvr>
                                    </p:animEffect>
                                  </p:childTnLst>
                                </p:cTn>
                              </p:par>
                            </p:childTnLst>
                          </p:cTn>
                        </p:par>
                        <p:par>
                          <p:cTn id="32" fill="hold">
                            <p:stCondLst>
                              <p:cond delay="1000"/>
                            </p:stCondLst>
                            <p:childTnLst>
                              <p:par>
                                <p:cTn id="33" presetID="3" presetClass="emph" presetSubtype="2" fill="hold" nodeType="afterEffect">
                                  <p:stCondLst>
                                    <p:cond delay="0"/>
                                  </p:stCondLst>
                                  <p:childTnLst>
                                    <p:animClr clrSpc="rgb" dir="cw">
                                      <p:cBhvr override="childStyle">
                                        <p:cTn id="34" dur="2000" fill="hold"/>
                                        <p:tgtEl>
                                          <p:spTgt spid="584711">
                                            <p:txEl>
                                              <p:pRg st="1" end="1"/>
                                            </p:txEl>
                                          </p:spTgt>
                                        </p:tgtEl>
                                        <p:attrNameLst>
                                          <p:attrName>style.color</p:attrName>
                                        </p:attrNameLst>
                                      </p:cBhvr>
                                      <p:to>
                                        <a:srgbClr val="FF3300"/>
                                      </p:to>
                                    </p:animClr>
                                  </p:childTnLst>
                                </p:cTn>
                              </p:par>
                            </p:childTnLst>
                          </p:cTn>
                        </p:par>
                        <p:par>
                          <p:cTn id="35" fill="hold">
                            <p:stCondLst>
                              <p:cond delay="3000"/>
                            </p:stCondLst>
                            <p:childTnLst>
                              <p:par>
                                <p:cTn id="36" presetID="3" presetClass="emph" presetSubtype="2" fill="hold" nodeType="afterEffect">
                                  <p:stCondLst>
                                    <p:cond delay="0"/>
                                  </p:stCondLst>
                                  <p:childTnLst>
                                    <p:animClr clrSpc="rgb" dir="cw">
                                      <p:cBhvr override="childStyle">
                                        <p:cTn id="37" dur="2000" fill="hold"/>
                                        <p:tgtEl>
                                          <p:spTgt spid="584711">
                                            <p:txEl>
                                              <p:pRg st="3" end="3"/>
                                            </p:txEl>
                                          </p:spTgt>
                                        </p:tgtEl>
                                        <p:attrNameLst>
                                          <p:attrName>style.color</p:attrName>
                                        </p:attrNameLst>
                                      </p:cBhvr>
                                      <p:to>
                                        <a:srgbClr val="FF3300"/>
                                      </p:to>
                                    </p:animClr>
                                  </p:childTnLst>
                                </p:cTn>
                              </p:par>
                            </p:childTnLst>
                          </p:cTn>
                        </p:par>
                      </p:childTnLst>
                    </p:cTn>
                  </p:par>
                  <p:par>
                    <p:cTn id="38" fill="hold">
                      <p:stCondLst>
                        <p:cond delay="indefinite"/>
                      </p:stCondLst>
                      <p:childTnLst>
                        <p:par>
                          <p:cTn id="39" fill="hold">
                            <p:stCondLst>
                              <p:cond delay="0"/>
                            </p:stCondLst>
                            <p:childTnLst>
                              <p:par>
                                <p:cTn id="40" presetID="5" presetClass="exit" presetSubtype="10" fill="hold" grpId="1" nodeType="clickEffect">
                                  <p:stCondLst>
                                    <p:cond delay="0"/>
                                  </p:stCondLst>
                                  <p:childTnLst>
                                    <p:animEffect transition="out" filter="checkerboard(across)">
                                      <p:cBhvr>
                                        <p:cTn id="41" dur="500"/>
                                        <p:tgtEl>
                                          <p:spTgt spid="584715"/>
                                        </p:tgtEl>
                                      </p:cBhvr>
                                    </p:animEffect>
                                    <p:set>
                                      <p:cBhvr>
                                        <p:cTn id="42" dur="1" fill="hold">
                                          <p:stCondLst>
                                            <p:cond delay="499"/>
                                          </p:stCondLst>
                                        </p:cTn>
                                        <p:tgtEl>
                                          <p:spTgt spid="584715"/>
                                        </p:tgtEl>
                                        <p:attrNameLst>
                                          <p:attrName>style.visibility</p:attrName>
                                        </p:attrNameLst>
                                      </p:cBhvr>
                                      <p:to>
                                        <p:strVal val="hidden"/>
                                      </p:to>
                                    </p:set>
                                  </p:childTnLst>
                                </p:cTn>
                              </p:par>
                            </p:childTnLst>
                          </p:cTn>
                        </p:par>
                        <p:par>
                          <p:cTn id="43" fill="hold">
                            <p:stCondLst>
                              <p:cond delay="500"/>
                            </p:stCondLst>
                            <p:childTnLst>
                              <p:par>
                                <p:cTn id="44" presetID="5" presetClass="exit" presetSubtype="10" fill="hold" grpId="1" nodeType="afterEffect">
                                  <p:stCondLst>
                                    <p:cond delay="0"/>
                                  </p:stCondLst>
                                  <p:childTnLst>
                                    <p:animEffect transition="out" filter="checkerboard(across)">
                                      <p:cBhvr>
                                        <p:cTn id="45" dur="500"/>
                                        <p:tgtEl>
                                          <p:spTgt spid="584717"/>
                                        </p:tgtEl>
                                      </p:cBhvr>
                                    </p:animEffect>
                                    <p:set>
                                      <p:cBhvr>
                                        <p:cTn id="46" dur="1" fill="hold">
                                          <p:stCondLst>
                                            <p:cond delay="499"/>
                                          </p:stCondLst>
                                        </p:cTn>
                                        <p:tgtEl>
                                          <p:spTgt spid="584717"/>
                                        </p:tgtEl>
                                        <p:attrNameLst>
                                          <p:attrName>style.visibility</p:attrName>
                                        </p:attrNameLst>
                                      </p:cBhvr>
                                      <p:to>
                                        <p:strVal val="hidden"/>
                                      </p:to>
                                    </p:set>
                                  </p:childTnLst>
                                </p:cTn>
                              </p:par>
                            </p:childTnLst>
                          </p:cTn>
                        </p:par>
                        <p:par>
                          <p:cTn id="47" fill="hold">
                            <p:stCondLst>
                              <p:cond delay="1000"/>
                            </p:stCondLst>
                            <p:childTnLst>
                              <p:par>
                                <p:cTn id="48" presetID="56" presetClass="path" presetSubtype="0" accel="50000" decel="50000" fill="hold" nodeType="afterEffect">
                                  <p:stCondLst>
                                    <p:cond delay="0"/>
                                  </p:stCondLst>
                                  <p:childTnLst>
                                    <p:animMotion origin="layout" path="M 4.72222E-6 1.48148E-6 L 0.2967 -0.05301 " pathEditMode="relative" rAng="0" ptsTypes="AA">
                                      <p:cBhvr>
                                        <p:cTn id="49" dur="2000" fill="hold"/>
                                        <p:tgtEl>
                                          <p:spTgt spid="584711">
                                            <p:txEl>
                                              <p:pRg st="1" end="1"/>
                                            </p:txEl>
                                          </p:spTgt>
                                        </p:tgtEl>
                                        <p:attrNameLst>
                                          <p:attrName>ppt_x</p:attrName>
                                          <p:attrName>ppt_y</p:attrName>
                                        </p:attrNameLst>
                                      </p:cBhvr>
                                      <p:rCtr x="148" y="-27"/>
                                    </p:animMotion>
                                  </p:childTnLst>
                                </p:cTn>
                              </p:par>
                            </p:childTnLst>
                          </p:cTn>
                        </p:par>
                        <p:par>
                          <p:cTn id="50" fill="hold">
                            <p:stCondLst>
                              <p:cond delay="3000"/>
                            </p:stCondLst>
                            <p:childTnLst>
                              <p:par>
                                <p:cTn id="51" presetID="56" presetClass="path" presetSubtype="0" accel="50000" decel="50000" fill="hold" nodeType="afterEffect">
                                  <p:stCondLst>
                                    <p:cond delay="0"/>
                                  </p:stCondLst>
                                  <p:childTnLst>
                                    <p:animMotion origin="layout" path="M 1.38889E-6 4.81481E-6 L 0.46476 -0.05209 " pathEditMode="relative" rAng="0" ptsTypes="AA">
                                      <p:cBhvr>
                                        <p:cTn id="52" dur="2000" fill="hold"/>
                                        <p:tgtEl>
                                          <p:spTgt spid="584711">
                                            <p:txEl>
                                              <p:pRg st="3" end="3"/>
                                            </p:txEl>
                                          </p:spTgt>
                                        </p:tgtEl>
                                        <p:attrNameLst>
                                          <p:attrName>ppt_x</p:attrName>
                                          <p:attrName>ppt_y</p:attrName>
                                        </p:attrNameLst>
                                      </p:cBhvr>
                                      <p:rCtr x="232" y="-2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4713" grpId="0" animBg="1"/>
      <p:bldP spid="584715" grpId="0" animBg="1"/>
      <p:bldP spid="584715" grpId="1" animBg="1"/>
      <p:bldP spid="584716" grpId="0" animBg="1"/>
      <p:bldP spid="584717" grpId="0" animBg="1"/>
      <p:bldP spid="584717" grpId="1"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86" name="Rectangle 6"/>
          <p:cNvSpPr>
            <a:spLocks noGrp="1" noChangeArrowheads="1"/>
          </p:cNvSpPr>
          <p:nvPr>
            <p:ph type="title"/>
          </p:nvPr>
        </p:nvSpPr>
        <p:spPr bwMode="auto">
          <a:xfrm>
            <a:off x="735013" y="214290"/>
            <a:ext cx="8229600" cy="900112"/>
          </a:xfrm>
          <a:noFill/>
          <a:ln algn="ctr">
            <a:miter lim="800000"/>
          </a:ln>
        </p:spPr>
        <p:txBody>
          <a:bodyPr vert="horz" wrap="square" lIns="91440" tIns="45720" rIns="91440" bIns="45720" numCol="1" anchor="t" anchorCtr="0" compatLnSpc="1"/>
          <a:lstStyle/>
          <a:p>
            <a:r>
              <a:rPr lang="en-US" altLang="zh-CN" b="1"/>
              <a:t>Java</a:t>
            </a:r>
            <a:r>
              <a:rPr lang="zh-CN" altLang="en-US" b="1"/>
              <a:t>编码规范</a:t>
            </a:r>
            <a:endParaRPr lang="zh-CN" altLang="en-US" b="1"/>
          </a:p>
        </p:txBody>
      </p:sp>
      <p:sp>
        <p:nvSpPr>
          <p:cNvPr id="583688" name="Rectangle 8"/>
          <p:cNvSpPr>
            <a:spLocks noGrp="1" noChangeArrowheads="1"/>
          </p:cNvSpPr>
          <p:nvPr>
            <p:ph idx="1"/>
          </p:nvPr>
        </p:nvSpPr>
        <p:spPr>
          <a:xfrm>
            <a:off x="457200" y="1428736"/>
            <a:ext cx="8229600" cy="4697427"/>
          </a:xfrm>
          <a:noFill/>
        </p:spPr>
        <p:txBody>
          <a:bodyPr/>
          <a:lstStyle/>
          <a:p>
            <a:pPr>
              <a:lnSpc>
                <a:spcPct val="90000"/>
              </a:lnSpc>
            </a:pPr>
            <a:r>
              <a:rPr lang="zh-CN" altLang="en-US" dirty="0" smtClean="0"/>
              <a:t>编码规范的必要性</a:t>
            </a:r>
            <a:endParaRPr lang="en-US" altLang="zh-CN" dirty="0" smtClean="0"/>
          </a:p>
          <a:p>
            <a:pPr lvl="1">
              <a:lnSpc>
                <a:spcPct val="90000"/>
              </a:lnSpc>
            </a:pPr>
            <a:r>
              <a:rPr lang="zh-CN" altLang="en-US" dirty="0" smtClean="0"/>
              <a:t>基本规则</a:t>
            </a:r>
            <a:endParaRPr lang="zh-CN" altLang="en-US" dirty="0"/>
          </a:p>
          <a:p>
            <a:pPr lvl="1">
              <a:lnSpc>
                <a:spcPct val="90000"/>
              </a:lnSpc>
            </a:pPr>
            <a:r>
              <a:rPr lang="zh-CN" altLang="en-US" dirty="0" smtClean="0"/>
              <a:t>专业化</a:t>
            </a:r>
            <a:endParaRPr lang="en-US" altLang="zh-CN" dirty="0" smtClean="0"/>
          </a:p>
          <a:p>
            <a:pPr>
              <a:lnSpc>
                <a:spcPct val="90000"/>
              </a:lnSpc>
            </a:pPr>
            <a:endParaRPr lang="en-US" altLang="zh-CN" dirty="0"/>
          </a:p>
        </p:txBody>
      </p:sp>
      <p:sp>
        <p:nvSpPr>
          <p:cNvPr id="5" name="Rectangle 8"/>
          <p:cNvSpPr txBox="1">
            <a:spLocks noChangeArrowheads="1"/>
          </p:cNvSpPr>
          <p:nvPr/>
        </p:nvSpPr>
        <p:spPr bwMode="auto">
          <a:xfrm>
            <a:off x="785786" y="2714620"/>
            <a:ext cx="7920037" cy="571504"/>
          </a:xfrm>
          <a:prstGeom prst="rect">
            <a:avLst/>
          </a:prstGeom>
          <a:noFill/>
          <a:ln w="9525">
            <a:noFill/>
            <a:miter lim="800000"/>
          </a:ln>
        </p:spPr>
        <p:txBody>
          <a:bodyPr vert="horz" wrap="square" lIns="91440" tIns="45720" rIns="91440" bIns="45720" numCol="1" anchor="t" anchorCtr="0" compatLnSpc="1"/>
          <a:lstStyle/>
          <a:p>
            <a:pPr marL="342900" marR="0" lvl="0" indent="-342900" algn="l" defTabSz="914400" rtl="0" eaLnBrk="1" fontAlgn="base" latinLnBrk="0" hangingPunct="1">
              <a:lnSpc>
                <a:spcPct val="90000"/>
              </a:lnSpc>
              <a:spcBef>
                <a:spcPct val="20000"/>
              </a:spcBef>
              <a:spcAft>
                <a:spcPct val="0"/>
              </a:spcAft>
              <a:buClr>
                <a:schemeClr val="tx2"/>
              </a:buClr>
              <a:buSzPct val="80000"/>
              <a:buFontTx/>
              <a:buBlip>
                <a:blip r:embed="rId1"/>
              </a:buBlip>
              <a:defRPr/>
            </a:pPr>
            <a:r>
              <a:rPr kumimoji="0" lang="en-US" altLang="zh-CN" sz="2800" b="1" i="0" u="none" strike="noStrike" kern="0" cap="none" spc="0" normalizeH="0" baseline="0" noProof="0" dirty="0" smtClean="0">
                <a:ln>
                  <a:noFill/>
                </a:ln>
                <a:solidFill>
                  <a:schemeClr val="tx1"/>
                </a:solidFill>
                <a:effectLst/>
                <a:uLnTx/>
                <a:uFillTx/>
                <a:latin typeface="+mn-lt"/>
                <a:ea typeface="+mn-ea"/>
                <a:cs typeface="+mn-cs"/>
              </a:rPr>
              <a:t>Java</a:t>
            </a:r>
            <a:r>
              <a:rPr kumimoji="0" lang="zh-CN" altLang="en-US" sz="2800" b="1" i="0" u="none" strike="noStrike" kern="0" cap="none" spc="0" normalizeH="0" baseline="0" noProof="0" dirty="0" smtClean="0">
                <a:ln>
                  <a:noFill/>
                </a:ln>
                <a:solidFill>
                  <a:schemeClr val="tx1"/>
                </a:solidFill>
                <a:effectLst/>
                <a:uLnTx/>
                <a:uFillTx/>
                <a:latin typeface="+mn-lt"/>
                <a:ea typeface="+mn-ea"/>
                <a:cs typeface="+mn-cs"/>
              </a:rPr>
              <a:t>编码规范</a:t>
            </a:r>
            <a:endParaRPr kumimoji="0" lang="en-US" altLang="zh-CN" sz="2800" b="1"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90000"/>
              </a:lnSpc>
              <a:spcBef>
                <a:spcPct val="20000"/>
              </a:spcBef>
              <a:spcAft>
                <a:spcPct val="0"/>
              </a:spcAft>
              <a:buClr>
                <a:schemeClr val="tx2"/>
              </a:buClr>
              <a:buSzPct val="80000"/>
              <a:buFontTx/>
              <a:buBlip>
                <a:blip r:embed="rId1"/>
              </a:buBlip>
              <a:defRPr/>
            </a:pPr>
            <a:endParaRPr kumimoji="0" lang="en-US" altLang="zh-CN" sz="2800" b="1" i="0" u="none" strike="noStrike" kern="0" cap="none" spc="0" normalizeH="0" baseline="0" noProof="0" dirty="0">
              <a:ln>
                <a:noFill/>
              </a:ln>
              <a:solidFill>
                <a:schemeClr val="tx1"/>
              </a:solidFill>
              <a:effectLst/>
              <a:uLnTx/>
              <a:uFillTx/>
              <a:latin typeface="+mn-lt"/>
              <a:ea typeface="+mn-ea"/>
              <a:cs typeface="+mn-cs"/>
            </a:endParaRPr>
          </a:p>
        </p:txBody>
      </p:sp>
      <p:graphicFrame>
        <p:nvGraphicFramePr>
          <p:cNvPr id="19" name="内容占位符 3"/>
          <p:cNvGraphicFramePr/>
          <p:nvPr/>
        </p:nvGraphicFramePr>
        <p:xfrm>
          <a:off x="1714480" y="4000504"/>
          <a:ext cx="4143404" cy="5715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20" name="内容占位符 3"/>
          <p:cNvGraphicFramePr/>
          <p:nvPr/>
        </p:nvGraphicFramePr>
        <p:xfrm>
          <a:off x="1714480" y="3286124"/>
          <a:ext cx="4143404" cy="571504"/>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21" name="椭圆 20"/>
          <p:cNvSpPr/>
          <p:nvPr/>
        </p:nvSpPr>
        <p:spPr bwMode="auto">
          <a:xfrm>
            <a:off x="1714480" y="3357562"/>
            <a:ext cx="357188" cy="357188"/>
          </a:xfrm>
          <a:prstGeom prst="ellipse">
            <a:avLst/>
          </a:prstGeom>
          <a:solidFill>
            <a:srgbClr val="0070C0"/>
          </a:solidFill>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anchor="ctr"/>
          <a:lstStyle/>
          <a:p>
            <a:pPr>
              <a:defRPr/>
            </a:pPr>
            <a:r>
              <a:rPr lang="en-US" altLang="zh-CN" sz="2000" b="1" dirty="0">
                <a:solidFill>
                  <a:schemeClr val="bg1"/>
                </a:solidFill>
              </a:rPr>
              <a:t>1</a:t>
            </a:r>
            <a:endParaRPr lang="zh-CN" altLang="en-US" sz="2000" b="1" dirty="0">
              <a:solidFill>
                <a:schemeClr val="bg1"/>
              </a:solidFill>
            </a:endParaRPr>
          </a:p>
        </p:txBody>
      </p:sp>
      <p:sp>
        <p:nvSpPr>
          <p:cNvPr id="23" name="椭圆 22"/>
          <p:cNvSpPr/>
          <p:nvPr/>
        </p:nvSpPr>
        <p:spPr bwMode="auto">
          <a:xfrm>
            <a:off x="1714480" y="4071937"/>
            <a:ext cx="357188" cy="357188"/>
          </a:xfrm>
          <a:prstGeom prst="ellipse">
            <a:avLst/>
          </a:prstGeom>
          <a:solidFill>
            <a:srgbClr val="0070C0"/>
          </a:solidFill>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anchor="ctr"/>
          <a:lstStyle/>
          <a:p>
            <a:pPr>
              <a:defRPr/>
            </a:pPr>
            <a:r>
              <a:rPr lang="en-US" altLang="zh-CN" sz="2000" b="1" dirty="0">
                <a:solidFill>
                  <a:schemeClr val="bg1"/>
                </a:solidFill>
              </a:rPr>
              <a:t>2</a:t>
            </a:r>
            <a:endParaRPr lang="zh-CN" altLang="en-US" sz="2000" b="1" dirty="0">
              <a:solidFill>
                <a:schemeClr val="bg1"/>
              </a:solidFill>
            </a:endParaRPr>
          </a:p>
        </p:txBody>
      </p:sp>
      <p:graphicFrame>
        <p:nvGraphicFramePr>
          <p:cNvPr id="24" name="内容占位符 3"/>
          <p:cNvGraphicFramePr/>
          <p:nvPr/>
        </p:nvGraphicFramePr>
        <p:xfrm>
          <a:off x="1714480" y="5429264"/>
          <a:ext cx="4143404" cy="571504"/>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graphicFrame>
        <p:nvGraphicFramePr>
          <p:cNvPr id="25" name="内容占位符 3"/>
          <p:cNvGraphicFramePr/>
          <p:nvPr/>
        </p:nvGraphicFramePr>
        <p:xfrm>
          <a:off x="1714480" y="4714884"/>
          <a:ext cx="4143404" cy="571504"/>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sp>
        <p:nvSpPr>
          <p:cNvPr id="26" name="椭圆 25"/>
          <p:cNvSpPr/>
          <p:nvPr/>
        </p:nvSpPr>
        <p:spPr bwMode="auto">
          <a:xfrm>
            <a:off x="1714480" y="4786322"/>
            <a:ext cx="357188" cy="357188"/>
          </a:xfrm>
          <a:prstGeom prst="ellipse">
            <a:avLst/>
          </a:prstGeom>
          <a:solidFill>
            <a:srgbClr val="0070C0"/>
          </a:solidFill>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anchor="ctr"/>
          <a:lstStyle/>
          <a:p>
            <a:pPr>
              <a:defRPr/>
            </a:pPr>
            <a:r>
              <a:rPr lang="en-US" altLang="zh-CN" sz="2000" b="1" dirty="0" smtClean="0">
                <a:solidFill>
                  <a:schemeClr val="bg1"/>
                </a:solidFill>
              </a:rPr>
              <a:t>3</a:t>
            </a:r>
            <a:endParaRPr lang="zh-CN" altLang="en-US" sz="2000" b="1" dirty="0">
              <a:solidFill>
                <a:schemeClr val="bg1"/>
              </a:solidFill>
            </a:endParaRPr>
          </a:p>
        </p:txBody>
      </p:sp>
      <p:sp>
        <p:nvSpPr>
          <p:cNvPr id="27" name="椭圆 26"/>
          <p:cNvSpPr/>
          <p:nvPr/>
        </p:nvSpPr>
        <p:spPr bwMode="auto">
          <a:xfrm>
            <a:off x="1714480" y="5500697"/>
            <a:ext cx="357188" cy="357188"/>
          </a:xfrm>
          <a:prstGeom prst="ellipse">
            <a:avLst/>
          </a:prstGeom>
          <a:solidFill>
            <a:srgbClr val="0070C0"/>
          </a:solidFill>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anchor="ctr"/>
          <a:lstStyle/>
          <a:p>
            <a:pPr>
              <a:defRPr/>
            </a:pPr>
            <a:r>
              <a:rPr lang="en-US" altLang="zh-CN" sz="2000" b="1" dirty="0" smtClean="0">
                <a:solidFill>
                  <a:schemeClr val="bg1"/>
                </a:solidFill>
              </a:rPr>
              <a:t>4</a:t>
            </a:r>
            <a:endParaRPr lang="zh-CN" altLang="en-US" sz="2000" b="1"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583688">
                                            <p:txEl>
                                              <p:pRg st="1" end="1"/>
                                            </p:txEl>
                                          </p:spTgt>
                                        </p:tgtEl>
                                        <p:attrNameLst>
                                          <p:attrName>style.visibility</p:attrName>
                                        </p:attrNameLst>
                                      </p:cBhvr>
                                      <p:to>
                                        <p:strVal val="visible"/>
                                      </p:to>
                                    </p:set>
                                    <p:animEffect transition="in" filter="wipe(left)">
                                      <p:cBhvr>
                                        <p:cTn id="7" dur="500"/>
                                        <p:tgtEl>
                                          <p:spTgt spid="583688">
                                            <p:txEl>
                                              <p:pRg st="1" end="1"/>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583688">
                                            <p:txEl>
                                              <p:pRg st="2" end="2"/>
                                            </p:txEl>
                                          </p:spTgt>
                                        </p:tgtEl>
                                        <p:attrNameLst>
                                          <p:attrName>style.visibility</p:attrName>
                                        </p:attrNameLst>
                                      </p:cBhvr>
                                      <p:to>
                                        <p:strVal val="visible"/>
                                      </p:to>
                                    </p:set>
                                    <p:animEffect transition="in" filter="wipe(left)">
                                      <p:cBhvr>
                                        <p:cTn id="10" dur="500"/>
                                        <p:tgtEl>
                                          <p:spTgt spid="583688">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left)">
                                      <p:cBhvr>
                                        <p:cTn id="15" dur="500"/>
                                        <p:tgtEl>
                                          <p:spTgt spid="5"/>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20"/>
                                        </p:tgtEl>
                                        <p:attrNameLst>
                                          <p:attrName>style.visibility</p:attrName>
                                        </p:attrNameLst>
                                      </p:cBhvr>
                                      <p:to>
                                        <p:strVal val="visible"/>
                                      </p:to>
                                    </p:set>
                                    <p:animEffect transition="in" filter="wipe(left)">
                                      <p:cBhvr>
                                        <p:cTn id="18" dur="500"/>
                                        <p:tgtEl>
                                          <p:spTgt spid="20"/>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21"/>
                                        </p:tgtEl>
                                        <p:attrNameLst>
                                          <p:attrName>style.visibility</p:attrName>
                                        </p:attrNameLst>
                                      </p:cBhvr>
                                      <p:to>
                                        <p:strVal val="visible"/>
                                      </p:to>
                                    </p:set>
                                    <p:animEffect transition="in" filter="wipe(left)">
                                      <p:cBhvr>
                                        <p:cTn id="21" dur="500"/>
                                        <p:tgtEl>
                                          <p:spTgt spid="21"/>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19"/>
                                        </p:tgtEl>
                                        <p:attrNameLst>
                                          <p:attrName>style.visibility</p:attrName>
                                        </p:attrNameLst>
                                      </p:cBhvr>
                                      <p:to>
                                        <p:strVal val="visible"/>
                                      </p:to>
                                    </p:set>
                                    <p:animEffect transition="in" filter="wipe(left)">
                                      <p:cBhvr>
                                        <p:cTn id="24" dur="500"/>
                                        <p:tgtEl>
                                          <p:spTgt spid="19"/>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wipe(left)">
                                      <p:cBhvr>
                                        <p:cTn id="27" dur="500"/>
                                        <p:tgtEl>
                                          <p:spTgt spid="23"/>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25"/>
                                        </p:tgtEl>
                                        <p:attrNameLst>
                                          <p:attrName>style.visibility</p:attrName>
                                        </p:attrNameLst>
                                      </p:cBhvr>
                                      <p:to>
                                        <p:strVal val="visible"/>
                                      </p:to>
                                    </p:set>
                                    <p:animEffect transition="in" filter="wipe(left)">
                                      <p:cBhvr>
                                        <p:cTn id="30" dur="500"/>
                                        <p:tgtEl>
                                          <p:spTgt spid="25"/>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26"/>
                                        </p:tgtEl>
                                        <p:attrNameLst>
                                          <p:attrName>style.visibility</p:attrName>
                                        </p:attrNameLst>
                                      </p:cBhvr>
                                      <p:to>
                                        <p:strVal val="visible"/>
                                      </p:to>
                                    </p:set>
                                    <p:animEffect transition="in" filter="wipe(left)">
                                      <p:cBhvr>
                                        <p:cTn id="33" dur="500"/>
                                        <p:tgtEl>
                                          <p:spTgt spid="26"/>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24"/>
                                        </p:tgtEl>
                                        <p:attrNameLst>
                                          <p:attrName>style.visibility</p:attrName>
                                        </p:attrNameLst>
                                      </p:cBhvr>
                                      <p:to>
                                        <p:strVal val="visible"/>
                                      </p:to>
                                    </p:set>
                                    <p:animEffect transition="in" filter="wipe(left)">
                                      <p:cBhvr>
                                        <p:cTn id="36" dur="500"/>
                                        <p:tgtEl>
                                          <p:spTgt spid="24"/>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27"/>
                                        </p:tgtEl>
                                        <p:attrNameLst>
                                          <p:attrName>style.visibility</p:attrName>
                                        </p:attrNameLst>
                                      </p:cBhvr>
                                      <p:to>
                                        <p:strVal val="visible"/>
                                      </p:to>
                                    </p:set>
                                    <p:animEffect transition="in" filter="wipe(left)">
                                      <p:cBhvr>
                                        <p:cTn id="39"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Graphic spid="19" grpId="0">
        <p:bldAsOne/>
      </p:bldGraphic>
      <p:bldGraphic spid="20" grpId="0">
        <p:bldAsOne/>
      </p:bldGraphic>
      <p:bldP spid="21" grpId="0" animBg="1"/>
      <p:bldP spid="23" grpId="0" animBg="1"/>
      <p:bldGraphic spid="24" grpId="0">
        <p:bldAsOne/>
      </p:bldGraphic>
      <p:bldGraphic spid="25" grpId="0">
        <p:bldAsOne/>
      </p:bldGraphic>
      <p:bldP spid="26" grpId="0" animBg="1"/>
      <p:bldP spid="2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p:cNvSpPr>
            <a:spLocks noGrp="1"/>
          </p:cNvSpPr>
          <p:nvPr>
            <p:ph type="title"/>
          </p:nvPr>
        </p:nvSpPr>
        <p:spPr/>
        <p:txBody>
          <a:bodyPr/>
          <a:lstStyle/>
          <a:p>
            <a:r>
              <a:rPr lang="zh-CN" altLang="en-US" dirty="0" smtClean="0"/>
              <a:t>学员操作</a:t>
            </a:r>
            <a:r>
              <a:rPr lang="en-US" altLang="zh-CN" dirty="0" smtClean="0"/>
              <a:t>——</a:t>
            </a:r>
            <a:r>
              <a:rPr lang="zh-CN" altLang="en-US" dirty="0" smtClean="0"/>
              <a:t>向控制台输出内容</a:t>
            </a:r>
            <a:r>
              <a:rPr lang="en-US" altLang="zh-CN" dirty="0" smtClean="0"/>
              <a:t>2-1</a:t>
            </a:r>
            <a:endParaRPr lang="zh-CN" altLang="en-US" dirty="0" smtClean="0"/>
          </a:p>
        </p:txBody>
      </p:sp>
      <p:sp>
        <p:nvSpPr>
          <p:cNvPr id="23555" name="内容占位符 2"/>
          <p:cNvSpPr>
            <a:spLocks noGrp="1"/>
          </p:cNvSpPr>
          <p:nvPr>
            <p:ph idx="1"/>
          </p:nvPr>
        </p:nvSpPr>
        <p:spPr>
          <a:xfrm>
            <a:off x="457200" y="1428736"/>
            <a:ext cx="8229600" cy="4697427"/>
          </a:xfrm>
        </p:spPr>
        <p:txBody>
          <a:bodyPr/>
          <a:lstStyle/>
          <a:p>
            <a:pPr>
              <a:lnSpc>
                <a:spcPct val="90000"/>
              </a:lnSpc>
            </a:pPr>
            <a:r>
              <a:rPr lang="zh-CN" altLang="en-US" dirty="0" smtClean="0"/>
              <a:t>训练要点</a:t>
            </a:r>
            <a:endParaRPr lang="zh-CN" altLang="en-US" dirty="0" smtClean="0"/>
          </a:p>
          <a:p>
            <a:pPr lvl="1"/>
            <a:r>
              <a:rPr lang="zh-CN" altLang="en-US" dirty="0" smtClean="0"/>
              <a:t>使用记事本开发</a:t>
            </a:r>
            <a:r>
              <a:rPr lang="en-US" altLang="zh-CN" dirty="0" smtClean="0"/>
              <a:t>Java</a:t>
            </a:r>
            <a:r>
              <a:rPr lang="zh-CN" altLang="en-US" dirty="0" smtClean="0"/>
              <a:t>程序</a:t>
            </a:r>
            <a:endParaRPr lang="zh-CN" altLang="en-US" dirty="0" smtClean="0"/>
          </a:p>
          <a:p>
            <a:pPr lvl="1"/>
            <a:r>
              <a:rPr lang="zh-CN" altLang="en-US" dirty="0" smtClean="0"/>
              <a:t> </a:t>
            </a:r>
            <a:r>
              <a:rPr lang="en-US" altLang="zh-CN" dirty="0" smtClean="0"/>
              <a:t>Java</a:t>
            </a:r>
            <a:r>
              <a:rPr lang="zh-CN" altLang="en-US" dirty="0" smtClean="0"/>
              <a:t>输出语句</a:t>
            </a:r>
            <a:endParaRPr lang="zh-CN" altLang="en-US" dirty="0" smtClean="0"/>
          </a:p>
          <a:p>
            <a:pPr lvl="1"/>
            <a:r>
              <a:rPr lang="zh-CN" altLang="en-US" dirty="0" smtClean="0"/>
              <a:t> 会使用</a:t>
            </a:r>
            <a:r>
              <a:rPr lang="en-US" altLang="zh-CN" dirty="0" err="1" smtClean="0"/>
              <a:t>javac</a:t>
            </a:r>
            <a:r>
              <a:rPr lang="zh-CN" altLang="en-US" dirty="0" smtClean="0"/>
              <a:t>和</a:t>
            </a:r>
            <a:r>
              <a:rPr lang="en-US" altLang="zh-CN" dirty="0" smtClean="0"/>
              <a:t>java</a:t>
            </a:r>
            <a:r>
              <a:rPr lang="zh-CN" altLang="en-US" dirty="0" smtClean="0"/>
              <a:t>命令</a:t>
            </a:r>
            <a:endParaRPr lang="zh-CN" altLang="en-US" dirty="0" smtClean="0"/>
          </a:p>
          <a:p>
            <a:pPr lvl="1"/>
            <a:r>
              <a:rPr lang="en-US" altLang="zh-CN" dirty="0" smtClean="0"/>
              <a:t>Java </a:t>
            </a:r>
            <a:r>
              <a:rPr lang="zh-CN" altLang="en-US" dirty="0" smtClean="0"/>
              <a:t>注释</a:t>
            </a:r>
            <a:endParaRPr lang="zh-CN" altLang="en-US" dirty="0" smtClean="0"/>
          </a:p>
          <a:p>
            <a:pPr>
              <a:lnSpc>
                <a:spcPct val="90000"/>
              </a:lnSpc>
            </a:pPr>
            <a:r>
              <a:rPr lang="zh-CN" altLang="en-US" dirty="0" smtClean="0"/>
              <a:t>需求说明</a:t>
            </a:r>
            <a:endParaRPr lang="en-US" altLang="zh-CN" dirty="0" smtClean="0"/>
          </a:p>
          <a:p>
            <a:pPr lvl="1">
              <a:lnSpc>
                <a:spcPct val="90000"/>
              </a:lnSpc>
            </a:pPr>
            <a:r>
              <a:rPr lang="zh-CN" altLang="en-US" dirty="0" smtClean="0"/>
              <a:t>在控制台输出一行信息</a:t>
            </a:r>
            <a:endParaRPr lang="en-US" altLang="zh-CN" dirty="0" smtClean="0"/>
          </a:p>
          <a:p>
            <a:endParaRPr lang="zh-CN" altLang="en-US" dirty="0" smtClean="0"/>
          </a:p>
        </p:txBody>
      </p:sp>
      <p:grpSp>
        <p:nvGrpSpPr>
          <p:cNvPr id="2" name="组合 19"/>
          <p:cNvGrpSpPr/>
          <p:nvPr/>
        </p:nvGrpSpPr>
        <p:grpSpPr>
          <a:xfrm>
            <a:off x="142844" y="857232"/>
            <a:ext cx="1109759" cy="500066"/>
            <a:chOff x="6072198" y="1142984"/>
            <a:chExt cx="1109759" cy="500066"/>
          </a:xfrm>
        </p:grpSpPr>
        <p:pic>
          <p:nvPicPr>
            <p:cNvPr id="24" name="Picture 13" descr="C:\Users\meng.zhang\Desktop\ACCP7.0模版图标规范\ge_pad.png"/>
            <p:cNvPicPr>
              <a:picLocks noChangeAspect="1" noChangeArrowheads="1"/>
            </p:cNvPicPr>
            <p:nvPr/>
          </p:nvPicPr>
          <p:blipFill>
            <a:blip r:embed="rId1"/>
            <a:srcRect/>
            <a:stretch>
              <a:fillRect/>
            </a:stretch>
          </p:blipFill>
          <p:spPr bwMode="auto">
            <a:xfrm>
              <a:off x="6072198" y="1142984"/>
              <a:ext cx="500066" cy="500066"/>
            </a:xfrm>
            <a:prstGeom prst="rect">
              <a:avLst/>
            </a:prstGeom>
            <a:noFill/>
          </p:spPr>
        </p:pic>
        <p:sp>
          <p:nvSpPr>
            <p:cNvPr id="25" name="TextBox 24"/>
            <p:cNvSpPr txBox="1"/>
            <p:nvPr/>
          </p:nvSpPr>
          <p:spPr>
            <a:xfrm>
              <a:off x="6481124" y="1171502"/>
              <a:ext cx="700833" cy="400110"/>
            </a:xfrm>
            <a:prstGeom prst="rect">
              <a:avLst/>
            </a:prstGeom>
            <a:noFill/>
            <a:effectLst>
              <a:outerShdw blurRad="25400" dist="12700" dir="5400000" algn="t" rotWithShape="0">
                <a:prstClr val="black">
                  <a:alpha val="40000"/>
                </a:prstClr>
              </a:outerShdw>
            </a:effectLst>
          </p:spPr>
          <p:txBody>
            <a:bodyPr wrap="none" rtlCol="0" anchor="ctr">
              <a:spAutoFit/>
            </a:bodyPr>
            <a:lstStyle/>
            <a:p>
              <a:pPr algn="l"/>
              <a:r>
                <a:rPr lang="zh-CN" altLang="en-US" sz="2000" b="1" dirty="0" smtClean="0">
                  <a:solidFill>
                    <a:schemeClr val="tx1"/>
                  </a:solidFill>
                  <a:latin typeface="黑体" panose="02010609060101010101" charset="-122"/>
                  <a:ea typeface="黑体" panose="02010609060101010101" charset="-122"/>
                </a:rPr>
                <a:t>指导</a:t>
              </a:r>
              <a:endParaRPr lang="zh-CN" altLang="en-US" sz="2000" b="1" dirty="0">
                <a:solidFill>
                  <a:schemeClr val="tx1"/>
                </a:solidFill>
                <a:latin typeface="黑体" panose="02010609060101010101" charset="-122"/>
                <a:ea typeface="黑体" panose="02010609060101010101" charset="-122"/>
              </a:endParaRPr>
            </a:p>
          </p:txBody>
        </p:sp>
      </p:grpSp>
      <p:pic>
        <p:nvPicPr>
          <p:cNvPr id="11" name="图片 10" descr="java.tif"/>
          <p:cNvPicPr>
            <a:picLocks noChangeAspect="1"/>
          </p:cNvPicPr>
          <p:nvPr/>
        </p:nvPicPr>
        <p:blipFill>
          <a:blip r:embed="rId2"/>
          <a:stretch>
            <a:fillRect/>
          </a:stretch>
        </p:blipFill>
        <p:spPr>
          <a:xfrm>
            <a:off x="4143372" y="5286388"/>
            <a:ext cx="3423514" cy="100803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p:cNvSpPr>
            <a:spLocks noGrp="1"/>
          </p:cNvSpPr>
          <p:nvPr>
            <p:ph type="title"/>
          </p:nvPr>
        </p:nvSpPr>
        <p:spPr/>
        <p:txBody>
          <a:bodyPr/>
          <a:lstStyle/>
          <a:p>
            <a:r>
              <a:rPr lang="zh-CN" altLang="en-US" dirty="0" smtClean="0"/>
              <a:t>学员操作</a:t>
            </a:r>
            <a:r>
              <a:rPr lang="en-US" altLang="zh-CN" dirty="0" smtClean="0"/>
              <a:t>——</a:t>
            </a:r>
            <a:r>
              <a:rPr lang="zh-CN" altLang="en-US" dirty="0" smtClean="0"/>
              <a:t>向控制台输出内容</a:t>
            </a:r>
            <a:r>
              <a:rPr lang="en-US" altLang="zh-CN" dirty="0" smtClean="0"/>
              <a:t>2-2</a:t>
            </a:r>
            <a:endParaRPr lang="zh-CN" altLang="en-US" dirty="0" smtClean="0"/>
          </a:p>
        </p:txBody>
      </p:sp>
      <p:sp>
        <p:nvSpPr>
          <p:cNvPr id="23555" name="内容占位符 2"/>
          <p:cNvSpPr>
            <a:spLocks noGrp="1"/>
          </p:cNvSpPr>
          <p:nvPr>
            <p:ph idx="1"/>
          </p:nvPr>
        </p:nvSpPr>
        <p:spPr>
          <a:xfrm>
            <a:off x="457200" y="1357298"/>
            <a:ext cx="8229600" cy="4768865"/>
          </a:xfrm>
        </p:spPr>
        <p:txBody>
          <a:bodyPr/>
          <a:lstStyle/>
          <a:p>
            <a:pPr>
              <a:lnSpc>
                <a:spcPct val="90000"/>
              </a:lnSpc>
            </a:pPr>
            <a:r>
              <a:rPr lang="zh-CN" altLang="en-US" dirty="0" smtClean="0"/>
              <a:t>实现思路</a:t>
            </a:r>
            <a:endParaRPr lang="zh-CN" altLang="en-US" dirty="0" smtClean="0"/>
          </a:p>
          <a:p>
            <a:pPr lvl="1">
              <a:buFont typeface="Wingdings" panose="05000000000000000000" pitchFamily="2" charset="2"/>
              <a:buNone/>
            </a:pPr>
            <a:r>
              <a:rPr lang="en-US" altLang="zh-CN" kern="1200" dirty="0" smtClean="0">
                <a:solidFill>
                  <a:schemeClr val="accent5">
                    <a:lumMod val="50000"/>
                  </a:schemeClr>
                </a:solidFill>
                <a:latin typeface="Arial" panose="020B0604020202020204" pitchFamily="34" charset="0"/>
                <a:ea typeface="黑体" panose="02010609060101010101" charset="-122"/>
                <a:cs typeface="+mn-cs"/>
              </a:rPr>
              <a:t>1 .</a:t>
            </a:r>
            <a:r>
              <a:rPr lang="zh-CN" altLang="en-US" kern="1200" dirty="0" smtClean="0">
                <a:solidFill>
                  <a:schemeClr val="accent5">
                    <a:lumMod val="50000"/>
                  </a:schemeClr>
                </a:solidFill>
                <a:latin typeface="Arial" panose="020B0604020202020204" pitchFamily="34" charset="0"/>
                <a:ea typeface="黑体" panose="02010609060101010101" charset="-122"/>
                <a:cs typeface="+mn-cs"/>
              </a:rPr>
              <a:t> </a:t>
            </a:r>
            <a:r>
              <a:rPr lang="zh-CN" altLang="en-US" dirty="0" smtClean="0"/>
              <a:t>创建记事本程序</a:t>
            </a:r>
            <a:endParaRPr lang="zh-CN" altLang="en-US" dirty="0" smtClean="0"/>
          </a:p>
          <a:p>
            <a:pPr lvl="1">
              <a:buFont typeface="Wingdings" panose="05000000000000000000" pitchFamily="2" charset="2"/>
              <a:buNone/>
            </a:pPr>
            <a:r>
              <a:rPr lang="en-US" altLang="zh-CN" kern="1200" dirty="0" smtClean="0">
                <a:solidFill>
                  <a:schemeClr val="accent5">
                    <a:lumMod val="50000"/>
                  </a:schemeClr>
                </a:solidFill>
                <a:latin typeface="Arial" panose="020B0604020202020204" pitchFamily="34" charset="0"/>
                <a:ea typeface="黑体" panose="02010609060101010101" charset="-122"/>
                <a:cs typeface="+mn-cs"/>
              </a:rPr>
              <a:t>2 .</a:t>
            </a:r>
            <a:r>
              <a:rPr lang="zh-CN" altLang="en-US" kern="1200" dirty="0" smtClean="0">
                <a:solidFill>
                  <a:schemeClr val="accent5">
                    <a:lumMod val="50000"/>
                  </a:schemeClr>
                </a:solidFill>
                <a:latin typeface="Arial" panose="020B0604020202020204" pitchFamily="34" charset="0"/>
                <a:ea typeface="黑体" panose="02010609060101010101" charset="-122"/>
                <a:cs typeface="+mn-cs"/>
              </a:rPr>
              <a:t> </a:t>
            </a:r>
            <a:r>
              <a:rPr lang="zh-CN" altLang="en-US" dirty="0" smtClean="0"/>
              <a:t>编写</a:t>
            </a:r>
            <a:r>
              <a:rPr lang="en-US" altLang="zh-CN" dirty="0" smtClean="0"/>
              <a:t>Java</a:t>
            </a:r>
            <a:r>
              <a:rPr lang="zh-CN" altLang="en-US" dirty="0" smtClean="0"/>
              <a:t>代码及注释</a:t>
            </a:r>
            <a:endParaRPr lang="zh-CN" altLang="en-US" dirty="0" smtClean="0"/>
          </a:p>
          <a:p>
            <a:pPr lvl="1">
              <a:buFont typeface="Wingdings" panose="05000000000000000000" pitchFamily="2" charset="2"/>
              <a:buNone/>
            </a:pPr>
            <a:r>
              <a:rPr lang="en-US" altLang="zh-CN" kern="1200" dirty="0" smtClean="0">
                <a:solidFill>
                  <a:schemeClr val="accent5">
                    <a:lumMod val="50000"/>
                  </a:schemeClr>
                </a:solidFill>
                <a:latin typeface="Arial" panose="020B0604020202020204" pitchFamily="34" charset="0"/>
                <a:ea typeface="黑体" panose="02010609060101010101" charset="-122"/>
                <a:cs typeface="+mn-cs"/>
              </a:rPr>
              <a:t>3 .</a:t>
            </a:r>
            <a:r>
              <a:rPr lang="zh-CN" altLang="en-US" kern="1200" dirty="0" smtClean="0">
                <a:solidFill>
                  <a:schemeClr val="accent5">
                    <a:lumMod val="50000"/>
                  </a:schemeClr>
                </a:solidFill>
                <a:latin typeface="Arial" panose="020B0604020202020204" pitchFamily="34" charset="0"/>
                <a:ea typeface="黑体" panose="02010609060101010101" charset="-122"/>
                <a:cs typeface="+mn-cs"/>
              </a:rPr>
              <a:t> </a:t>
            </a:r>
            <a:r>
              <a:rPr lang="zh-CN" altLang="en-US" dirty="0" smtClean="0"/>
              <a:t>编译</a:t>
            </a:r>
            <a:r>
              <a:rPr lang="en-US" altLang="zh-CN" dirty="0" smtClean="0"/>
              <a:t>.java</a:t>
            </a:r>
            <a:r>
              <a:rPr lang="zh-CN" altLang="en-US" dirty="0" smtClean="0"/>
              <a:t>文件</a:t>
            </a:r>
            <a:endParaRPr lang="zh-CN" altLang="en-US" dirty="0" smtClean="0"/>
          </a:p>
          <a:p>
            <a:pPr lvl="1">
              <a:buFont typeface="Wingdings" panose="05000000000000000000" pitchFamily="2" charset="2"/>
              <a:buNone/>
            </a:pPr>
            <a:r>
              <a:rPr lang="en-US" altLang="zh-CN" kern="1200" dirty="0" smtClean="0">
                <a:solidFill>
                  <a:schemeClr val="accent5">
                    <a:lumMod val="50000"/>
                  </a:schemeClr>
                </a:solidFill>
                <a:latin typeface="Arial" panose="020B0604020202020204" pitchFamily="34" charset="0"/>
                <a:ea typeface="黑体" panose="02010609060101010101" charset="-122"/>
                <a:cs typeface="+mn-cs"/>
              </a:rPr>
              <a:t>4 .</a:t>
            </a:r>
            <a:r>
              <a:rPr lang="zh-CN" altLang="en-US" kern="1200" dirty="0" smtClean="0">
                <a:solidFill>
                  <a:schemeClr val="accent5">
                    <a:lumMod val="50000"/>
                  </a:schemeClr>
                </a:solidFill>
                <a:latin typeface="Arial" panose="020B0604020202020204" pitchFamily="34" charset="0"/>
                <a:ea typeface="黑体" panose="02010609060101010101" charset="-122"/>
                <a:cs typeface="+mn-cs"/>
              </a:rPr>
              <a:t> </a:t>
            </a:r>
            <a:r>
              <a:rPr lang="zh-CN" altLang="en-US" dirty="0" smtClean="0"/>
              <a:t>运行编译后的</a:t>
            </a:r>
            <a:r>
              <a:rPr lang="en-US" altLang="zh-CN" dirty="0" smtClean="0"/>
              <a:t>.class</a:t>
            </a:r>
            <a:r>
              <a:rPr lang="zh-CN" altLang="en-US" dirty="0" smtClean="0"/>
              <a:t>文件</a:t>
            </a:r>
            <a:endParaRPr lang="zh-CN" altLang="en-US" dirty="0" smtClean="0"/>
          </a:p>
          <a:p>
            <a:pPr lvl="1">
              <a:lnSpc>
                <a:spcPct val="90000"/>
              </a:lnSpc>
              <a:buFont typeface="Wingdings" panose="05000000000000000000" pitchFamily="2" charset="2"/>
              <a:buNone/>
            </a:pPr>
            <a:endParaRPr lang="zh-CN" altLang="en-US" dirty="0" smtClean="0"/>
          </a:p>
          <a:p>
            <a:pPr lvl="1">
              <a:lnSpc>
                <a:spcPct val="90000"/>
              </a:lnSpc>
            </a:pPr>
            <a:endParaRPr lang="en-US" altLang="zh-CN" dirty="0" smtClean="0"/>
          </a:p>
          <a:p>
            <a:pPr marL="342900" lvl="1" indent="-342900">
              <a:lnSpc>
                <a:spcPct val="90000"/>
              </a:lnSpc>
              <a:buSzPct val="80000"/>
              <a:buBlip>
                <a:blip r:embed="rId1"/>
              </a:buBlip>
            </a:pPr>
            <a:r>
              <a:rPr lang="en-US" altLang="zh-CN" sz="2800" dirty="0" err="1" smtClean="0">
                <a:cs typeface="+mn-cs"/>
              </a:rPr>
              <a:t>javac</a:t>
            </a:r>
            <a:r>
              <a:rPr lang="zh-CN" altLang="en-US" sz="2800" dirty="0" smtClean="0">
                <a:cs typeface="+mn-cs"/>
              </a:rPr>
              <a:t>和</a:t>
            </a:r>
            <a:r>
              <a:rPr lang="en-US" altLang="zh-CN" sz="2800" dirty="0" smtClean="0">
                <a:cs typeface="+mn-cs"/>
              </a:rPr>
              <a:t>java</a:t>
            </a:r>
            <a:r>
              <a:rPr lang="zh-CN" altLang="en-US" sz="2800" dirty="0" smtClean="0">
                <a:cs typeface="+mn-cs"/>
              </a:rPr>
              <a:t>的使用</a:t>
            </a:r>
            <a:endParaRPr lang="zh-CN" altLang="en-US" sz="2800" dirty="0" smtClean="0">
              <a:cs typeface="+mn-cs"/>
            </a:endParaRPr>
          </a:p>
          <a:p>
            <a:pPr marL="342900" lvl="1" indent="-342900">
              <a:lnSpc>
                <a:spcPct val="90000"/>
              </a:lnSpc>
              <a:buSzPct val="80000"/>
              <a:buBlip>
                <a:blip r:embed="rId1"/>
              </a:buBlip>
            </a:pPr>
            <a:endParaRPr lang="zh-CN" altLang="en-US" dirty="0" smtClean="0"/>
          </a:p>
          <a:p>
            <a:endParaRPr lang="zh-CN" altLang="en-US" dirty="0" smtClean="0"/>
          </a:p>
        </p:txBody>
      </p:sp>
      <p:grpSp>
        <p:nvGrpSpPr>
          <p:cNvPr id="2" name="组合 19"/>
          <p:cNvGrpSpPr/>
          <p:nvPr/>
        </p:nvGrpSpPr>
        <p:grpSpPr>
          <a:xfrm>
            <a:off x="142844" y="857232"/>
            <a:ext cx="1109759" cy="500066"/>
            <a:chOff x="6072198" y="1142984"/>
            <a:chExt cx="1109759" cy="500066"/>
          </a:xfrm>
        </p:grpSpPr>
        <p:pic>
          <p:nvPicPr>
            <p:cNvPr id="24" name="Picture 13" descr="C:\Users\meng.zhang\Desktop\ACCP7.0模版图标规范\ge_pad.png"/>
            <p:cNvPicPr>
              <a:picLocks noChangeAspect="1" noChangeArrowheads="1"/>
            </p:cNvPicPr>
            <p:nvPr/>
          </p:nvPicPr>
          <p:blipFill>
            <a:blip r:embed="rId2"/>
            <a:srcRect/>
            <a:stretch>
              <a:fillRect/>
            </a:stretch>
          </p:blipFill>
          <p:spPr bwMode="auto">
            <a:xfrm>
              <a:off x="6072198" y="1142984"/>
              <a:ext cx="500066" cy="500066"/>
            </a:xfrm>
            <a:prstGeom prst="rect">
              <a:avLst/>
            </a:prstGeom>
            <a:noFill/>
          </p:spPr>
        </p:pic>
        <p:sp>
          <p:nvSpPr>
            <p:cNvPr id="25" name="TextBox 24"/>
            <p:cNvSpPr txBox="1"/>
            <p:nvPr/>
          </p:nvSpPr>
          <p:spPr>
            <a:xfrm>
              <a:off x="6481124" y="1171502"/>
              <a:ext cx="700833" cy="400110"/>
            </a:xfrm>
            <a:prstGeom prst="rect">
              <a:avLst/>
            </a:prstGeom>
            <a:noFill/>
            <a:effectLst>
              <a:outerShdw blurRad="25400" dist="12700" dir="5400000" algn="t" rotWithShape="0">
                <a:prstClr val="black">
                  <a:alpha val="40000"/>
                </a:prstClr>
              </a:outerShdw>
            </a:effectLst>
          </p:spPr>
          <p:txBody>
            <a:bodyPr wrap="none" rtlCol="0" anchor="ctr">
              <a:spAutoFit/>
            </a:bodyPr>
            <a:lstStyle/>
            <a:p>
              <a:pPr algn="l"/>
              <a:r>
                <a:rPr lang="zh-CN" altLang="en-US" sz="2000" b="1" dirty="0" smtClean="0">
                  <a:solidFill>
                    <a:schemeClr val="tx1"/>
                  </a:solidFill>
                  <a:latin typeface="黑体" panose="02010609060101010101" charset="-122"/>
                  <a:ea typeface="黑体" panose="02010609060101010101" charset="-122"/>
                </a:rPr>
                <a:t>指导</a:t>
              </a:r>
              <a:endParaRPr lang="zh-CN" altLang="en-US" sz="2000" b="1" dirty="0">
                <a:solidFill>
                  <a:schemeClr val="tx1"/>
                </a:solidFill>
                <a:latin typeface="黑体" panose="02010609060101010101" charset="-122"/>
                <a:ea typeface="黑体" panose="02010609060101010101" charset="-122"/>
              </a:endParaRPr>
            </a:p>
          </p:txBody>
        </p:sp>
      </p:grpSp>
      <p:grpSp>
        <p:nvGrpSpPr>
          <p:cNvPr id="3" name="组合 28"/>
          <p:cNvGrpSpPr/>
          <p:nvPr/>
        </p:nvGrpSpPr>
        <p:grpSpPr>
          <a:xfrm>
            <a:off x="156391" y="3753297"/>
            <a:ext cx="986585" cy="461521"/>
            <a:chOff x="3786182" y="3824735"/>
            <a:chExt cx="986585" cy="461521"/>
          </a:xfrm>
        </p:grpSpPr>
        <p:sp>
          <p:nvSpPr>
            <p:cNvPr id="30" name="TextBox 29"/>
            <p:cNvSpPr txBox="1"/>
            <p:nvPr/>
          </p:nvSpPr>
          <p:spPr>
            <a:xfrm>
              <a:off x="4071934" y="3855440"/>
              <a:ext cx="700833" cy="400110"/>
            </a:xfrm>
            <a:prstGeom prst="rect">
              <a:avLst/>
            </a:prstGeom>
            <a:noFill/>
            <a:effectLst>
              <a:outerShdw blurRad="25400" dist="12700" dir="5400000" algn="t" rotWithShape="0">
                <a:prstClr val="black">
                  <a:alpha val="40000"/>
                </a:prstClr>
              </a:outerShdw>
            </a:effectLst>
          </p:spPr>
          <p:txBody>
            <a:bodyPr wrap="none" rtlCol="0" anchor="ctr">
              <a:spAutoFit/>
            </a:bodyPr>
            <a:lstStyle/>
            <a:p>
              <a:pPr algn="l"/>
              <a:r>
                <a:rPr lang="zh-CN" altLang="en-US" sz="2000" b="1" dirty="0" smtClean="0">
                  <a:solidFill>
                    <a:schemeClr val="tx1"/>
                  </a:solidFill>
                  <a:latin typeface="黑体" panose="02010609060101010101" charset="-122"/>
                  <a:ea typeface="黑体" panose="02010609060101010101" charset="-122"/>
                </a:rPr>
                <a:t>提示</a:t>
              </a:r>
              <a:endParaRPr lang="zh-CN" altLang="en-US" sz="2000" b="1" dirty="0">
                <a:solidFill>
                  <a:schemeClr val="tx1"/>
                </a:solidFill>
                <a:latin typeface="黑体" panose="02010609060101010101" charset="-122"/>
                <a:ea typeface="黑体" panose="02010609060101010101" charset="-122"/>
              </a:endParaRPr>
            </a:p>
          </p:txBody>
        </p:sp>
        <p:pic>
          <p:nvPicPr>
            <p:cNvPr id="31" name="Picture 2" descr="C:\Users\meng.zhang\Desktop\ACCP7.0模版图标规范\s-3.png"/>
            <p:cNvPicPr>
              <a:picLocks noChangeAspect="1" noChangeArrowheads="1"/>
            </p:cNvPicPr>
            <p:nvPr/>
          </p:nvPicPr>
          <p:blipFill>
            <a:blip r:embed="rId3"/>
            <a:srcRect/>
            <a:stretch>
              <a:fillRect/>
            </a:stretch>
          </p:blipFill>
          <p:spPr bwMode="auto">
            <a:xfrm>
              <a:off x="3786182" y="3824735"/>
              <a:ext cx="381854" cy="461521"/>
            </a:xfrm>
            <a:prstGeom prst="rect">
              <a:avLst/>
            </a:prstGeom>
            <a:noFill/>
          </p:spPr>
        </p:pic>
      </p:grpSp>
      <p:grpSp>
        <p:nvGrpSpPr>
          <p:cNvPr id="4" name="组合 10"/>
          <p:cNvGrpSpPr/>
          <p:nvPr/>
        </p:nvGrpSpPr>
        <p:grpSpPr bwMode="auto">
          <a:xfrm>
            <a:off x="2857500" y="6072188"/>
            <a:ext cx="3071813" cy="431800"/>
            <a:chOff x="4071935" y="5500702"/>
            <a:chExt cx="3071834" cy="431800"/>
          </a:xfrm>
          <a:solidFill>
            <a:srgbClr val="0070C0"/>
          </a:solidFill>
        </p:grpSpPr>
        <p:sp>
          <p:nvSpPr>
            <p:cNvPr id="16" name="AutoShape 7"/>
            <p:cNvSpPr>
              <a:spLocks noChangeArrowheads="1"/>
            </p:cNvSpPr>
            <p:nvPr/>
          </p:nvSpPr>
          <p:spPr bwMode="auto">
            <a:xfrm>
              <a:off x="4071935" y="5500702"/>
              <a:ext cx="3071834" cy="431800"/>
            </a:xfrm>
            <a:prstGeom prst="flowChartAlternateProcess">
              <a:avLst/>
            </a:prstGeom>
            <a:grpFill/>
            <a:ln w="25400" cap="flat" cmpd="sng" algn="ctr">
              <a:noFill/>
              <a:prstDash val="solid"/>
              <a:round/>
              <a:headEnd type="none" w="med" len="med"/>
              <a:tailEnd type="none" w="med" len="med"/>
            </a:ln>
            <a:effectLst>
              <a:outerShdw blurRad="50800" dist="12700" dir="5400000" algn="t" rotWithShape="0">
                <a:schemeClr val="tx1">
                  <a:lumMod val="85000"/>
                  <a:lumOff val="15000"/>
                  <a:alpha val="43000"/>
                </a:schemeClr>
              </a:outerShdw>
            </a:effectLst>
            <a:scene3d>
              <a:camera prst="orthographicFront"/>
              <a:lightRig rig="threePt" dir="t"/>
            </a:scene3d>
            <a:sp3d>
              <a:bevelT h="63500" prst="hardEdge"/>
            </a:sp3d>
          </p:spPr>
          <p:txBody>
            <a:bodyPr anchor="ctr"/>
            <a:lstStyle/>
            <a:p>
              <a:pPr>
                <a:defRPr/>
              </a:pPr>
              <a:endParaRPr lang="zh-CN" altLang="en-US" sz="1600" b="1" dirty="0"/>
            </a:p>
          </p:txBody>
        </p:sp>
        <p:sp>
          <p:nvSpPr>
            <p:cNvPr id="17" name="TextBox 10"/>
            <p:cNvSpPr txBox="1">
              <a:spLocks noChangeArrowheads="1"/>
            </p:cNvSpPr>
            <p:nvPr/>
          </p:nvSpPr>
          <p:spPr bwMode="auto">
            <a:xfrm>
              <a:off x="4575176" y="5538802"/>
              <a:ext cx="2068209" cy="369332"/>
            </a:xfrm>
            <a:prstGeom prst="rect">
              <a:avLst/>
            </a:prstGeom>
            <a:noFill/>
            <a:ln w="9525">
              <a:noFill/>
              <a:miter lim="800000"/>
            </a:ln>
          </p:spPr>
          <p:txBody>
            <a:bodyPr wrap="none">
              <a:spAutoFit/>
            </a:bodyPr>
            <a:lstStyle/>
            <a:p>
              <a:r>
                <a:rPr lang="zh-CN" altLang="en-US" b="1" dirty="0">
                  <a:solidFill>
                    <a:srgbClr val="FBFFFE"/>
                  </a:solidFill>
                </a:rPr>
                <a:t>完成时间</a:t>
              </a:r>
              <a:r>
                <a:rPr lang="zh-CN" altLang="en-US" b="1" dirty="0" smtClean="0">
                  <a:solidFill>
                    <a:srgbClr val="FBFFFE"/>
                  </a:solidFill>
                </a:rPr>
                <a:t>：</a:t>
              </a:r>
              <a:r>
                <a:rPr lang="en-US" altLang="zh-CN" b="1" dirty="0" smtClean="0">
                  <a:solidFill>
                    <a:srgbClr val="FBFFFE"/>
                  </a:solidFill>
                </a:rPr>
                <a:t>20</a:t>
              </a:r>
              <a:r>
                <a:rPr lang="zh-CN" altLang="en-US" b="1" dirty="0" smtClean="0">
                  <a:solidFill>
                    <a:srgbClr val="FBFFFE"/>
                  </a:solidFill>
                </a:rPr>
                <a:t>分钟</a:t>
              </a:r>
              <a:endParaRPr lang="zh-CN" altLang="en-US" b="1" dirty="0">
                <a:solidFill>
                  <a:srgbClr val="FBFFFE"/>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3555">
                                            <p:txEl>
                                              <p:pRg st="1" end="1"/>
                                            </p:txEl>
                                          </p:spTgt>
                                        </p:tgtEl>
                                        <p:attrNameLst>
                                          <p:attrName>style.visibility</p:attrName>
                                        </p:attrNameLst>
                                      </p:cBhvr>
                                      <p:to>
                                        <p:strVal val="visible"/>
                                      </p:to>
                                    </p:set>
                                    <p:animEffect transition="in" filter="wipe(left)">
                                      <p:cBhvr>
                                        <p:cTn id="7" dur="500"/>
                                        <p:tgtEl>
                                          <p:spTgt spid="23555">
                                            <p:txEl>
                                              <p:pRg st="1" end="1"/>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23555">
                                            <p:txEl>
                                              <p:pRg st="2" end="2"/>
                                            </p:txEl>
                                          </p:spTgt>
                                        </p:tgtEl>
                                        <p:attrNameLst>
                                          <p:attrName>style.visibility</p:attrName>
                                        </p:attrNameLst>
                                      </p:cBhvr>
                                      <p:to>
                                        <p:strVal val="visible"/>
                                      </p:to>
                                    </p:set>
                                    <p:animEffect transition="in" filter="wipe(left)">
                                      <p:cBhvr>
                                        <p:cTn id="10" dur="500"/>
                                        <p:tgtEl>
                                          <p:spTgt spid="23555">
                                            <p:txEl>
                                              <p:pRg st="2" end="2"/>
                                            </p:txEl>
                                          </p:spTgt>
                                        </p:tgtEl>
                                      </p:cBhvr>
                                    </p:animEffect>
                                  </p:childTnLst>
                                </p:cTn>
                              </p:par>
                              <p:par>
                                <p:cTn id="11" presetID="22" presetClass="entr" presetSubtype="8" fill="hold" nodeType="withEffect">
                                  <p:stCondLst>
                                    <p:cond delay="0"/>
                                  </p:stCondLst>
                                  <p:childTnLst>
                                    <p:set>
                                      <p:cBhvr>
                                        <p:cTn id="12" dur="1" fill="hold">
                                          <p:stCondLst>
                                            <p:cond delay="0"/>
                                          </p:stCondLst>
                                        </p:cTn>
                                        <p:tgtEl>
                                          <p:spTgt spid="23555">
                                            <p:txEl>
                                              <p:pRg st="3" end="3"/>
                                            </p:txEl>
                                          </p:spTgt>
                                        </p:tgtEl>
                                        <p:attrNameLst>
                                          <p:attrName>style.visibility</p:attrName>
                                        </p:attrNameLst>
                                      </p:cBhvr>
                                      <p:to>
                                        <p:strVal val="visible"/>
                                      </p:to>
                                    </p:set>
                                    <p:animEffect transition="in" filter="wipe(left)">
                                      <p:cBhvr>
                                        <p:cTn id="13" dur="500"/>
                                        <p:tgtEl>
                                          <p:spTgt spid="23555">
                                            <p:txEl>
                                              <p:pRg st="3" end="3"/>
                                            </p:txEl>
                                          </p:spTgt>
                                        </p:tgtEl>
                                      </p:cBhvr>
                                    </p:animEffect>
                                  </p:childTnLst>
                                </p:cTn>
                              </p:par>
                              <p:par>
                                <p:cTn id="14" presetID="22" presetClass="entr" presetSubtype="8" fill="hold" nodeType="withEffect">
                                  <p:stCondLst>
                                    <p:cond delay="0"/>
                                  </p:stCondLst>
                                  <p:childTnLst>
                                    <p:set>
                                      <p:cBhvr>
                                        <p:cTn id="15" dur="1" fill="hold">
                                          <p:stCondLst>
                                            <p:cond delay="0"/>
                                          </p:stCondLst>
                                        </p:cTn>
                                        <p:tgtEl>
                                          <p:spTgt spid="23555">
                                            <p:txEl>
                                              <p:pRg st="4" end="4"/>
                                            </p:txEl>
                                          </p:spTgt>
                                        </p:tgtEl>
                                        <p:attrNameLst>
                                          <p:attrName>style.visibility</p:attrName>
                                        </p:attrNameLst>
                                      </p:cBhvr>
                                      <p:to>
                                        <p:strVal val="visible"/>
                                      </p:to>
                                    </p:set>
                                    <p:animEffect transition="in" filter="wipe(left)">
                                      <p:cBhvr>
                                        <p:cTn id="16" dur="500"/>
                                        <p:tgtEl>
                                          <p:spTgt spid="23555">
                                            <p:txEl>
                                              <p:pRg st="4" end="4"/>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wipe(left)">
                                      <p:cBhvr>
                                        <p:cTn id="21" dur="500"/>
                                        <p:tgtEl>
                                          <p:spTgt spid="3"/>
                                        </p:tgtEl>
                                      </p:cBhvr>
                                    </p:animEffect>
                                  </p:childTnLst>
                                </p:cTn>
                              </p:par>
                            </p:childTnLst>
                          </p:cTn>
                        </p:par>
                        <p:par>
                          <p:cTn id="22" fill="hold">
                            <p:stCondLst>
                              <p:cond delay="500"/>
                            </p:stCondLst>
                            <p:childTnLst>
                              <p:par>
                                <p:cTn id="23" presetID="22" presetClass="entr" presetSubtype="8" fill="hold" nodeType="afterEffect">
                                  <p:stCondLst>
                                    <p:cond delay="0"/>
                                  </p:stCondLst>
                                  <p:childTnLst>
                                    <p:set>
                                      <p:cBhvr>
                                        <p:cTn id="24" dur="1" fill="hold">
                                          <p:stCondLst>
                                            <p:cond delay="0"/>
                                          </p:stCondLst>
                                        </p:cTn>
                                        <p:tgtEl>
                                          <p:spTgt spid="23555">
                                            <p:txEl>
                                              <p:pRg st="7" end="7"/>
                                            </p:txEl>
                                          </p:spTgt>
                                        </p:tgtEl>
                                        <p:attrNameLst>
                                          <p:attrName>style.visibility</p:attrName>
                                        </p:attrNameLst>
                                      </p:cBhvr>
                                      <p:to>
                                        <p:strVal val="visible"/>
                                      </p:to>
                                    </p:set>
                                    <p:animEffect transition="in" filter="wipe(left)">
                                      <p:cBhvr>
                                        <p:cTn id="25" dur="500"/>
                                        <p:tgtEl>
                                          <p:spTgt spid="2355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7780" name="Rectangle 4"/>
          <p:cNvSpPr>
            <a:spLocks noGrp="1" noChangeArrowheads="1"/>
          </p:cNvSpPr>
          <p:nvPr>
            <p:ph type="title"/>
          </p:nvPr>
        </p:nvSpPr>
        <p:spPr bwMode="auto">
          <a:xfrm>
            <a:off x="735013" y="214290"/>
            <a:ext cx="8229600" cy="900112"/>
          </a:xfrm>
          <a:noFill/>
          <a:ln algn="ctr">
            <a:miter lim="800000"/>
          </a:ln>
        </p:spPr>
        <p:txBody>
          <a:bodyPr vert="horz" wrap="square" lIns="91440" tIns="45720" rIns="91440" bIns="45720" numCol="1" anchor="t" anchorCtr="0" compatLnSpc="1"/>
          <a:lstStyle/>
          <a:p>
            <a:r>
              <a:rPr lang="zh-CN" altLang="en-US" b="1" smtClean="0"/>
              <a:t>使用</a:t>
            </a:r>
            <a:r>
              <a:rPr lang="en-US" altLang="zh-CN" b="1" smtClean="0"/>
              <a:t>Eclipse</a:t>
            </a:r>
            <a:r>
              <a:rPr lang="zh-CN" altLang="en-US" b="1" dirty="0"/>
              <a:t>开发</a:t>
            </a:r>
            <a:r>
              <a:rPr lang="en-US" altLang="zh-CN" b="1" dirty="0"/>
              <a:t>Java</a:t>
            </a:r>
            <a:r>
              <a:rPr lang="zh-CN" altLang="en-US" b="1" dirty="0" smtClean="0"/>
              <a:t>程序</a:t>
            </a:r>
            <a:endParaRPr lang="zh-CN" altLang="en-US" b="1" dirty="0"/>
          </a:p>
        </p:txBody>
      </p:sp>
      <p:sp>
        <p:nvSpPr>
          <p:cNvPr id="587779" name="Rectangle 3"/>
          <p:cNvSpPr>
            <a:spLocks noGrp="1" noChangeArrowheads="1"/>
          </p:cNvSpPr>
          <p:nvPr>
            <p:ph idx="1"/>
          </p:nvPr>
        </p:nvSpPr>
        <p:spPr>
          <a:xfrm>
            <a:off x="457200" y="1428736"/>
            <a:ext cx="8229600" cy="4697427"/>
          </a:xfrm>
        </p:spPr>
        <p:txBody>
          <a:bodyPr/>
          <a:lstStyle/>
          <a:p>
            <a:r>
              <a:rPr lang="zh-CN" altLang="en-US" dirty="0"/>
              <a:t>集成开发环境（</a:t>
            </a:r>
            <a:r>
              <a:rPr lang="en-US" altLang="zh-CN" dirty="0"/>
              <a:t>IDE</a:t>
            </a:r>
            <a:r>
              <a:rPr lang="zh-CN" altLang="en-US" dirty="0" smtClean="0"/>
              <a:t>）</a:t>
            </a:r>
            <a:endParaRPr lang="en-US" altLang="zh-CN" dirty="0" smtClean="0"/>
          </a:p>
          <a:p>
            <a:pPr lvl="1"/>
            <a:r>
              <a:rPr lang="zh-CN" altLang="en-US" dirty="0" smtClean="0"/>
              <a:t>将</a:t>
            </a:r>
            <a:r>
              <a:rPr lang="zh-CN" altLang="en-US" dirty="0"/>
              <a:t>程序开发环境和程序调试环境集合在一起</a:t>
            </a:r>
            <a:r>
              <a:rPr lang="zh-CN" altLang="en-US" dirty="0" smtClean="0"/>
              <a:t>，方便程序员开发软件</a:t>
            </a:r>
            <a:endParaRPr lang="zh-CN" altLang="en-US" dirty="0"/>
          </a:p>
          <a:p>
            <a:r>
              <a:rPr lang="en-US" altLang="zh-CN" smtClean="0"/>
              <a:t>使用Eclipse</a:t>
            </a:r>
            <a:r>
              <a:rPr lang="en-US" altLang="zh-CN" dirty="0" err="1" smtClean="0"/>
              <a:t>开发Java程序步骤</a:t>
            </a:r>
            <a:endParaRPr lang="zh-CN" altLang="en-US" dirty="0" smtClean="0"/>
          </a:p>
          <a:p>
            <a:endParaRPr lang="zh-CN" altLang="en-US" dirty="0"/>
          </a:p>
        </p:txBody>
      </p:sp>
      <p:sp>
        <p:nvSpPr>
          <p:cNvPr id="26" name="右箭头 25"/>
          <p:cNvSpPr>
            <a:spLocks noChangeArrowheads="1"/>
          </p:cNvSpPr>
          <p:nvPr/>
        </p:nvSpPr>
        <p:spPr bwMode="auto">
          <a:xfrm>
            <a:off x="2641624" y="4429129"/>
            <a:ext cx="357187" cy="285750"/>
          </a:xfrm>
          <a:prstGeom prst="rightArrow">
            <a:avLst>
              <a:gd name="adj1" fmla="val 50000"/>
              <a:gd name="adj2" fmla="val 50000"/>
            </a:avLst>
          </a:prstGeom>
          <a:solidFill>
            <a:srgbClr val="0070C0"/>
          </a:solidFill>
          <a:ln w="9525" algn="ctr">
            <a:solidFill>
              <a:schemeClr val="bg1"/>
            </a:solidFill>
            <a:round/>
          </a:ln>
          <a:effectLst>
            <a:outerShdw blurRad="50800" dist="25400" dir="5400000" algn="t" rotWithShape="0">
              <a:prstClr val="black">
                <a:alpha val="30000"/>
              </a:prstClr>
            </a:outerShdw>
          </a:effectLst>
        </p:spPr>
        <p:txBody>
          <a:bodyPr anchor="b"/>
          <a:lstStyle/>
          <a:p>
            <a:pPr>
              <a:defRPr/>
            </a:pPr>
            <a:endParaRPr lang="zh-CN" altLang="en-US"/>
          </a:p>
        </p:txBody>
      </p:sp>
      <p:sp>
        <p:nvSpPr>
          <p:cNvPr id="27" name="右箭头 26"/>
          <p:cNvSpPr>
            <a:spLocks noChangeArrowheads="1"/>
          </p:cNvSpPr>
          <p:nvPr/>
        </p:nvSpPr>
        <p:spPr bwMode="auto">
          <a:xfrm>
            <a:off x="4427561" y="4429129"/>
            <a:ext cx="357188" cy="285750"/>
          </a:xfrm>
          <a:prstGeom prst="rightArrow">
            <a:avLst>
              <a:gd name="adj1" fmla="val 50000"/>
              <a:gd name="adj2" fmla="val 50000"/>
            </a:avLst>
          </a:prstGeom>
          <a:solidFill>
            <a:srgbClr val="0070C0"/>
          </a:solidFill>
          <a:ln w="9525" algn="ctr">
            <a:solidFill>
              <a:schemeClr val="bg1"/>
            </a:solidFill>
            <a:round/>
          </a:ln>
          <a:effectLst>
            <a:outerShdw blurRad="50800" dist="25400" dir="5400000" algn="t" rotWithShape="0">
              <a:prstClr val="black">
                <a:alpha val="30000"/>
              </a:prstClr>
            </a:outerShdw>
          </a:effectLst>
        </p:spPr>
        <p:txBody>
          <a:bodyPr anchor="b"/>
          <a:lstStyle/>
          <a:p>
            <a:pPr>
              <a:defRPr/>
            </a:pPr>
            <a:endParaRPr lang="zh-CN" altLang="en-US"/>
          </a:p>
        </p:txBody>
      </p:sp>
      <p:sp>
        <p:nvSpPr>
          <p:cNvPr id="28" name="右箭头 27"/>
          <p:cNvSpPr>
            <a:spLocks noChangeArrowheads="1"/>
          </p:cNvSpPr>
          <p:nvPr/>
        </p:nvSpPr>
        <p:spPr bwMode="auto">
          <a:xfrm>
            <a:off x="6213499" y="4429129"/>
            <a:ext cx="357187" cy="285750"/>
          </a:xfrm>
          <a:prstGeom prst="rightArrow">
            <a:avLst>
              <a:gd name="adj1" fmla="val 50000"/>
              <a:gd name="adj2" fmla="val 50000"/>
            </a:avLst>
          </a:prstGeom>
          <a:solidFill>
            <a:srgbClr val="0070C0"/>
          </a:solidFill>
          <a:ln w="9525" algn="ctr">
            <a:solidFill>
              <a:schemeClr val="bg1"/>
            </a:solidFill>
            <a:round/>
          </a:ln>
          <a:effectLst>
            <a:outerShdw blurRad="50800" dist="25400" dir="5400000" algn="t" rotWithShape="0">
              <a:prstClr val="black">
                <a:alpha val="30000"/>
              </a:prstClr>
            </a:outerShdw>
          </a:effectLst>
        </p:spPr>
        <p:txBody>
          <a:bodyPr anchor="b"/>
          <a:lstStyle/>
          <a:p>
            <a:pPr>
              <a:defRPr/>
            </a:pPr>
            <a:endParaRPr lang="zh-CN" altLang="en-US"/>
          </a:p>
        </p:txBody>
      </p:sp>
      <p:grpSp>
        <p:nvGrpSpPr>
          <p:cNvPr id="2" name="组合 31"/>
          <p:cNvGrpSpPr/>
          <p:nvPr/>
        </p:nvGrpSpPr>
        <p:grpSpPr bwMode="auto">
          <a:xfrm>
            <a:off x="6427811" y="3929066"/>
            <a:ext cx="1573213" cy="1212850"/>
            <a:chOff x="5572125" y="1857375"/>
            <a:chExt cx="1573213" cy="1212850"/>
          </a:xfrm>
          <a:solidFill>
            <a:srgbClr val="0070C0"/>
          </a:solidFill>
          <a:scene3d>
            <a:camera prst="orthographicFront">
              <a:rot lat="0" lon="0" rev="0"/>
            </a:camera>
            <a:lightRig rig="balanced" dir="t">
              <a:rot lat="0" lon="0" rev="8700000"/>
            </a:lightRig>
          </a:scene3d>
        </p:grpSpPr>
        <p:sp>
          <p:nvSpPr>
            <p:cNvPr id="30" name="矩形 29"/>
            <p:cNvSpPr/>
            <p:nvPr/>
          </p:nvSpPr>
          <p:spPr bwMode="auto">
            <a:xfrm>
              <a:off x="5684838" y="2100263"/>
              <a:ext cx="1460500" cy="969962"/>
            </a:xfrm>
            <a:prstGeom prst="rect">
              <a:avLst/>
            </a:prstGeom>
            <a:grpFill/>
            <a:ln w="28575" cap="flat" cmpd="sng" algn="ctr">
              <a:noFill/>
              <a:prstDash val="solid"/>
              <a:round/>
              <a:headEnd type="none" w="med" len="med"/>
              <a:tailEnd type="none" w="med" len="med"/>
            </a:ln>
            <a:effectLst>
              <a:outerShdw blurRad="44450" dist="27940" dir="5400000" algn="ctr">
                <a:srgbClr val="000000">
                  <a:alpha val="32000"/>
                </a:srgbClr>
              </a:outerShdw>
            </a:effectLst>
            <a:sp3d>
              <a:bevelT w="190500" h="38100"/>
            </a:sp3d>
          </p:spPr>
          <p:txBody>
            <a:bodyPr anchor="ctr" anchorCtr="0"/>
            <a:lstStyle/>
            <a:p>
              <a:pPr>
                <a:defRPr/>
              </a:pPr>
              <a:r>
                <a:rPr lang="zh-CN" altLang="en-US" b="1" dirty="0" smtClean="0">
                  <a:solidFill>
                    <a:schemeClr val="bg1"/>
                  </a:solidFill>
                </a:rPr>
                <a:t>运行</a:t>
              </a:r>
              <a:r>
                <a:rPr lang="en-US" altLang="zh-CN" b="1" dirty="0" smtClean="0">
                  <a:solidFill>
                    <a:schemeClr val="bg1"/>
                  </a:solidFill>
                </a:rPr>
                <a:t>Java</a:t>
              </a:r>
              <a:endParaRPr lang="en-US" altLang="zh-CN" b="1" dirty="0" smtClean="0">
                <a:solidFill>
                  <a:schemeClr val="bg1"/>
                </a:solidFill>
              </a:endParaRPr>
            </a:p>
            <a:p>
              <a:pPr>
                <a:defRPr/>
              </a:pPr>
              <a:r>
                <a:rPr lang="zh-CN" altLang="en-US" b="1" dirty="0" smtClean="0">
                  <a:solidFill>
                    <a:schemeClr val="bg1"/>
                  </a:solidFill>
                </a:rPr>
                <a:t>程序</a:t>
              </a:r>
              <a:endParaRPr lang="zh-CN" altLang="en-US" b="1" dirty="0">
                <a:solidFill>
                  <a:schemeClr val="bg1"/>
                </a:solidFill>
              </a:endParaRPr>
            </a:p>
          </p:txBody>
        </p:sp>
        <p:sp>
          <p:nvSpPr>
            <p:cNvPr id="34" name="椭圆 33"/>
            <p:cNvSpPr/>
            <p:nvPr/>
          </p:nvSpPr>
          <p:spPr bwMode="auto">
            <a:xfrm>
              <a:off x="5572125" y="1857375"/>
              <a:ext cx="336550" cy="363538"/>
            </a:xfrm>
            <a:prstGeom prst="ellipse">
              <a:avLst/>
            </a:prstGeom>
            <a:grpFill/>
            <a:ln>
              <a:noFill/>
              <a:headEnd type="none" w="med" len="med"/>
              <a:tailEnd type="none" w="med" len="med"/>
            </a:ln>
            <a:effectLst>
              <a:outerShdw blurRad="44450" dist="27940" dir="5400000" algn="ctr">
                <a:srgbClr val="000000">
                  <a:alpha val="32000"/>
                </a:srgbClr>
              </a:outerShdw>
            </a:effectLst>
            <a:sp3d>
              <a:bevelT w="190500" h="38100"/>
            </a:sp3d>
          </p:spPr>
          <p:style>
            <a:lnRef idx="2">
              <a:schemeClr val="accent1"/>
            </a:lnRef>
            <a:fillRef idx="1">
              <a:schemeClr val="lt1"/>
            </a:fillRef>
            <a:effectRef idx="0">
              <a:schemeClr val="accent1"/>
            </a:effectRef>
            <a:fontRef idx="minor">
              <a:schemeClr val="dk1"/>
            </a:fontRef>
          </p:style>
          <p:txBody>
            <a:bodyPr anchor="ctr" anchorCtr="0"/>
            <a:lstStyle/>
            <a:p>
              <a:pPr>
                <a:defRPr/>
              </a:pPr>
              <a:r>
                <a:rPr lang="en-US" altLang="zh-CN" sz="2000" b="1" dirty="0">
                  <a:solidFill>
                    <a:schemeClr val="bg1"/>
                  </a:solidFill>
                  <a:effectLst>
                    <a:outerShdw blurRad="38100" dist="38100" dir="2700000" algn="tl">
                      <a:srgbClr val="000000">
                        <a:alpha val="43137"/>
                      </a:srgbClr>
                    </a:outerShdw>
                  </a:effectLst>
                  <a:latin typeface="Arial" panose="020B0604020202020204" pitchFamily="34" charset="0"/>
                  <a:ea typeface="方正准圆繁体" pitchFamily="2" charset="-122"/>
                </a:rPr>
                <a:t>4</a:t>
              </a:r>
              <a:endParaRPr lang="zh-CN" altLang="en-US" sz="2000" b="1" dirty="0">
                <a:solidFill>
                  <a:schemeClr val="bg1"/>
                </a:solidFill>
                <a:effectLst>
                  <a:outerShdw blurRad="38100" dist="38100" dir="2700000" algn="tl">
                    <a:srgbClr val="000000">
                      <a:alpha val="43137"/>
                    </a:srgbClr>
                  </a:outerShdw>
                </a:effectLst>
                <a:latin typeface="Arial" panose="020B0604020202020204" pitchFamily="34" charset="0"/>
                <a:ea typeface="方正准圆繁体" pitchFamily="2" charset="-122"/>
              </a:endParaRPr>
            </a:p>
          </p:txBody>
        </p:sp>
      </p:grpSp>
      <p:grpSp>
        <p:nvGrpSpPr>
          <p:cNvPr id="3" name="组合 25"/>
          <p:cNvGrpSpPr/>
          <p:nvPr/>
        </p:nvGrpSpPr>
        <p:grpSpPr bwMode="auto">
          <a:xfrm>
            <a:off x="1069999" y="3929066"/>
            <a:ext cx="1571625" cy="1214438"/>
            <a:chOff x="214313" y="1857375"/>
            <a:chExt cx="1571625" cy="1214438"/>
          </a:xfrm>
          <a:solidFill>
            <a:srgbClr val="0070C0"/>
          </a:solidFill>
          <a:scene3d>
            <a:camera prst="orthographicFront">
              <a:rot lat="0" lon="0" rev="0"/>
            </a:camera>
            <a:lightRig rig="balanced" dir="t">
              <a:rot lat="0" lon="0" rev="8700000"/>
            </a:lightRig>
          </a:scene3d>
        </p:grpSpPr>
        <p:sp>
          <p:nvSpPr>
            <p:cNvPr id="43" name="矩形 42"/>
            <p:cNvSpPr/>
            <p:nvPr/>
          </p:nvSpPr>
          <p:spPr bwMode="auto">
            <a:xfrm>
              <a:off x="327025" y="2100263"/>
              <a:ext cx="1458913" cy="971550"/>
            </a:xfrm>
            <a:prstGeom prst="rect">
              <a:avLst/>
            </a:prstGeom>
            <a:grpFill/>
            <a:ln w="28575" cap="flat" cmpd="sng" algn="ctr">
              <a:noFill/>
              <a:prstDash val="solid"/>
              <a:round/>
              <a:headEnd type="none" w="med" len="med"/>
              <a:tailEnd type="none" w="med" len="med"/>
            </a:ln>
            <a:effectLst>
              <a:outerShdw blurRad="44450" dist="27940" dir="5400000" algn="ctr">
                <a:srgbClr val="000000">
                  <a:alpha val="32000"/>
                </a:srgbClr>
              </a:outerShdw>
            </a:effectLst>
            <a:sp3d>
              <a:bevelT w="190500" h="38100"/>
            </a:sp3d>
          </p:spPr>
          <p:txBody>
            <a:bodyPr anchor="ctr" anchorCtr="0"/>
            <a:lstStyle/>
            <a:p>
              <a:pPr>
                <a:defRPr/>
              </a:pPr>
              <a:r>
                <a:rPr lang="zh-CN" altLang="en-US" b="1" dirty="0" smtClean="0">
                  <a:solidFill>
                    <a:schemeClr val="bg1"/>
                  </a:solidFill>
                </a:rPr>
                <a:t>创建一个</a:t>
              </a:r>
              <a:r>
                <a:rPr lang="en-US" altLang="zh-CN" b="1" dirty="0" smtClean="0">
                  <a:solidFill>
                    <a:schemeClr val="bg1"/>
                  </a:solidFill>
                </a:rPr>
                <a:t>Java</a:t>
              </a:r>
              <a:r>
                <a:rPr lang="zh-CN" altLang="en-US" b="1" dirty="0" smtClean="0">
                  <a:solidFill>
                    <a:schemeClr val="bg1"/>
                  </a:solidFill>
                </a:rPr>
                <a:t>项目</a:t>
              </a:r>
              <a:endParaRPr lang="zh-CN" altLang="en-US" b="1" dirty="0" smtClean="0">
                <a:solidFill>
                  <a:schemeClr val="bg1"/>
                </a:solidFill>
              </a:endParaRPr>
            </a:p>
          </p:txBody>
        </p:sp>
        <p:sp>
          <p:nvSpPr>
            <p:cNvPr id="46" name="椭圆 45"/>
            <p:cNvSpPr/>
            <p:nvPr/>
          </p:nvSpPr>
          <p:spPr bwMode="auto">
            <a:xfrm>
              <a:off x="214313" y="1857375"/>
              <a:ext cx="336550" cy="363538"/>
            </a:xfrm>
            <a:prstGeom prst="ellipse">
              <a:avLst/>
            </a:prstGeom>
            <a:grpFill/>
            <a:ln>
              <a:noFill/>
              <a:headEnd type="none" w="med" len="med"/>
              <a:tailEnd type="none" w="med" len="med"/>
            </a:ln>
            <a:effectLst>
              <a:outerShdw blurRad="44450" dist="27940" dir="5400000" algn="ctr">
                <a:srgbClr val="000000">
                  <a:alpha val="32000"/>
                </a:srgbClr>
              </a:outerShdw>
            </a:effectLst>
            <a:sp3d>
              <a:bevelT w="190500" h="38100"/>
            </a:sp3d>
          </p:spPr>
          <p:style>
            <a:lnRef idx="2">
              <a:schemeClr val="accent1"/>
            </a:lnRef>
            <a:fillRef idx="1">
              <a:schemeClr val="lt1"/>
            </a:fillRef>
            <a:effectRef idx="0">
              <a:schemeClr val="accent1"/>
            </a:effectRef>
            <a:fontRef idx="minor">
              <a:schemeClr val="dk1"/>
            </a:fontRef>
          </p:style>
          <p:txBody>
            <a:bodyPr anchor="ctr"/>
            <a:lstStyle/>
            <a:p>
              <a:pPr>
                <a:defRPr/>
              </a:pPr>
              <a:r>
                <a:rPr lang="en-US" altLang="zh-CN" sz="2000" b="1" dirty="0">
                  <a:solidFill>
                    <a:schemeClr val="bg1"/>
                  </a:solidFill>
                  <a:effectLst>
                    <a:outerShdw blurRad="38100" dist="38100" dir="2700000" algn="tl">
                      <a:srgbClr val="000000">
                        <a:alpha val="43137"/>
                      </a:srgbClr>
                    </a:outerShdw>
                  </a:effectLst>
                  <a:latin typeface="Arial" panose="020B0604020202020204" pitchFamily="34" charset="0"/>
                  <a:ea typeface="方正准圆繁体" pitchFamily="2" charset="-122"/>
                </a:rPr>
                <a:t>1</a:t>
              </a:r>
              <a:endParaRPr lang="zh-CN" altLang="en-US" sz="2000" b="1" dirty="0">
                <a:solidFill>
                  <a:schemeClr val="bg1"/>
                </a:solidFill>
                <a:effectLst>
                  <a:outerShdw blurRad="38100" dist="38100" dir="2700000" algn="tl">
                    <a:srgbClr val="000000">
                      <a:alpha val="43137"/>
                    </a:srgbClr>
                  </a:outerShdw>
                </a:effectLst>
                <a:latin typeface="Arial" panose="020B0604020202020204" pitchFamily="34" charset="0"/>
                <a:ea typeface="方正准圆繁体" pitchFamily="2" charset="-122"/>
              </a:endParaRPr>
            </a:p>
          </p:txBody>
        </p:sp>
      </p:grpSp>
      <p:grpSp>
        <p:nvGrpSpPr>
          <p:cNvPr id="4" name="组合 29"/>
          <p:cNvGrpSpPr/>
          <p:nvPr/>
        </p:nvGrpSpPr>
        <p:grpSpPr bwMode="auto">
          <a:xfrm>
            <a:off x="2854349" y="3929066"/>
            <a:ext cx="1573212" cy="1212850"/>
            <a:chOff x="1998663" y="1857375"/>
            <a:chExt cx="1573212" cy="1212850"/>
          </a:xfrm>
          <a:solidFill>
            <a:srgbClr val="0070C0"/>
          </a:solidFill>
          <a:scene3d>
            <a:camera prst="orthographicFront">
              <a:rot lat="0" lon="0" rev="0"/>
            </a:camera>
            <a:lightRig rig="balanced" dir="t">
              <a:rot lat="0" lon="0" rev="8700000"/>
            </a:lightRig>
          </a:scene3d>
        </p:grpSpPr>
        <p:sp>
          <p:nvSpPr>
            <p:cNvPr id="50" name="矩形 49"/>
            <p:cNvSpPr/>
            <p:nvPr/>
          </p:nvSpPr>
          <p:spPr bwMode="auto">
            <a:xfrm>
              <a:off x="2111375" y="2100263"/>
              <a:ext cx="1460500" cy="969962"/>
            </a:xfrm>
            <a:prstGeom prst="rect">
              <a:avLst/>
            </a:prstGeom>
            <a:grpFill/>
            <a:ln w="28575" cap="flat" cmpd="sng" algn="ctr">
              <a:noFill/>
              <a:prstDash val="solid"/>
              <a:round/>
              <a:headEnd type="none" w="med" len="med"/>
              <a:tailEnd type="none" w="med" len="med"/>
            </a:ln>
            <a:effectLst>
              <a:outerShdw blurRad="44450" dist="27940" dir="5400000" algn="ctr">
                <a:srgbClr val="000000">
                  <a:alpha val="32000"/>
                </a:srgbClr>
              </a:outerShdw>
            </a:effectLst>
            <a:sp3d>
              <a:bevelT w="190500" h="38100"/>
            </a:sp3d>
          </p:spPr>
          <p:txBody>
            <a:bodyPr anchor="ctr" anchorCtr="0"/>
            <a:lstStyle/>
            <a:p>
              <a:pPr>
                <a:defRPr/>
              </a:pPr>
              <a:r>
                <a:rPr lang="zh-CN" altLang="en-US" b="1" dirty="0" smtClean="0">
                  <a:solidFill>
                    <a:schemeClr val="bg1"/>
                  </a:solidFill>
                </a:rPr>
                <a:t>手动创建</a:t>
              </a:r>
              <a:r>
                <a:rPr lang="en-US" altLang="zh-CN" b="1" dirty="0" smtClean="0">
                  <a:solidFill>
                    <a:schemeClr val="bg1"/>
                  </a:solidFill>
                </a:rPr>
                <a:t>Java</a:t>
              </a:r>
              <a:r>
                <a:rPr lang="zh-CN" altLang="en-US" b="1" dirty="0" smtClean="0">
                  <a:solidFill>
                    <a:schemeClr val="bg1"/>
                  </a:solidFill>
                </a:rPr>
                <a:t>源程序</a:t>
              </a:r>
              <a:endParaRPr lang="zh-CN" altLang="en-US" b="1" dirty="0">
                <a:solidFill>
                  <a:schemeClr val="bg1"/>
                </a:solidFill>
              </a:endParaRPr>
            </a:p>
          </p:txBody>
        </p:sp>
        <p:sp>
          <p:nvSpPr>
            <p:cNvPr id="51" name="椭圆 50"/>
            <p:cNvSpPr/>
            <p:nvPr/>
          </p:nvSpPr>
          <p:spPr bwMode="auto">
            <a:xfrm>
              <a:off x="1998663" y="1857375"/>
              <a:ext cx="336550" cy="363538"/>
            </a:xfrm>
            <a:prstGeom prst="ellipse">
              <a:avLst/>
            </a:prstGeom>
            <a:grpFill/>
            <a:ln>
              <a:noFill/>
              <a:headEnd type="none" w="med" len="med"/>
              <a:tailEnd type="none" w="med" len="med"/>
            </a:ln>
            <a:effectLst>
              <a:outerShdw blurRad="44450" dist="27940" dir="5400000" algn="ctr">
                <a:srgbClr val="000000">
                  <a:alpha val="32000"/>
                </a:srgbClr>
              </a:outerShdw>
            </a:effectLst>
            <a:sp3d>
              <a:bevelT w="190500" h="38100"/>
            </a:sp3d>
          </p:spPr>
          <p:style>
            <a:lnRef idx="2">
              <a:schemeClr val="accent1"/>
            </a:lnRef>
            <a:fillRef idx="1">
              <a:schemeClr val="lt1"/>
            </a:fillRef>
            <a:effectRef idx="0">
              <a:schemeClr val="accent1"/>
            </a:effectRef>
            <a:fontRef idx="minor">
              <a:schemeClr val="dk1"/>
            </a:fontRef>
          </p:style>
          <p:txBody>
            <a:bodyPr anchor="ctr" anchorCtr="0"/>
            <a:lstStyle/>
            <a:p>
              <a:pPr>
                <a:defRPr/>
              </a:pPr>
              <a:r>
                <a:rPr lang="en-US" altLang="zh-CN" sz="2000" b="1" dirty="0">
                  <a:solidFill>
                    <a:schemeClr val="bg1"/>
                  </a:solidFill>
                  <a:effectLst>
                    <a:outerShdw blurRad="38100" dist="38100" dir="2700000" algn="tl">
                      <a:srgbClr val="000000">
                        <a:alpha val="43137"/>
                      </a:srgbClr>
                    </a:outerShdw>
                  </a:effectLst>
                  <a:latin typeface="Arial" panose="020B0604020202020204" pitchFamily="34" charset="0"/>
                  <a:ea typeface="方正准圆繁体" pitchFamily="2" charset="-122"/>
                </a:rPr>
                <a:t>2</a:t>
              </a:r>
              <a:endParaRPr lang="zh-CN" altLang="en-US" sz="2000" b="1" dirty="0">
                <a:solidFill>
                  <a:schemeClr val="bg1"/>
                </a:solidFill>
                <a:effectLst>
                  <a:outerShdw blurRad="38100" dist="38100" dir="2700000" algn="tl">
                    <a:srgbClr val="000000">
                      <a:alpha val="43137"/>
                    </a:srgbClr>
                  </a:outerShdw>
                </a:effectLst>
                <a:latin typeface="Arial" panose="020B0604020202020204" pitchFamily="34" charset="0"/>
                <a:ea typeface="方正准圆繁体" pitchFamily="2" charset="-122"/>
              </a:endParaRPr>
            </a:p>
          </p:txBody>
        </p:sp>
      </p:grpSp>
      <p:grpSp>
        <p:nvGrpSpPr>
          <p:cNvPr id="5" name="组合 30"/>
          <p:cNvGrpSpPr/>
          <p:nvPr/>
        </p:nvGrpSpPr>
        <p:grpSpPr bwMode="auto">
          <a:xfrm>
            <a:off x="4641874" y="3929066"/>
            <a:ext cx="1571625" cy="1212850"/>
            <a:chOff x="3786188" y="1857375"/>
            <a:chExt cx="1571625" cy="1212850"/>
          </a:xfrm>
          <a:solidFill>
            <a:srgbClr val="0070C0"/>
          </a:solidFill>
          <a:scene3d>
            <a:camera prst="orthographicFront">
              <a:rot lat="0" lon="0" rev="0"/>
            </a:camera>
            <a:lightRig rig="balanced" dir="t">
              <a:rot lat="0" lon="0" rev="8700000"/>
            </a:lightRig>
          </a:scene3d>
        </p:grpSpPr>
        <p:sp>
          <p:nvSpPr>
            <p:cNvPr id="53" name="矩形 52"/>
            <p:cNvSpPr/>
            <p:nvPr/>
          </p:nvSpPr>
          <p:spPr bwMode="auto">
            <a:xfrm>
              <a:off x="3898900" y="2100263"/>
              <a:ext cx="1458913" cy="969962"/>
            </a:xfrm>
            <a:prstGeom prst="rect">
              <a:avLst/>
            </a:prstGeom>
            <a:grpFill/>
            <a:ln w="28575" cap="flat" cmpd="sng" algn="ctr">
              <a:noFill/>
              <a:prstDash val="solid"/>
              <a:round/>
              <a:headEnd type="none" w="med" len="med"/>
              <a:tailEnd type="none" w="med" len="med"/>
            </a:ln>
            <a:effectLst>
              <a:outerShdw blurRad="44450" dist="27940" dir="5400000" algn="ctr">
                <a:srgbClr val="000000">
                  <a:alpha val="32000"/>
                </a:srgbClr>
              </a:outerShdw>
            </a:effectLst>
            <a:sp3d>
              <a:bevelT w="190500" h="38100"/>
            </a:sp3d>
          </p:spPr>
          <p:txBody>
            <a:bodyPr anchor="ctr" anchorCtr="0"/>
            <a:lstStyle/>
            <a:p>
              <a:pPr>
                <a:defRPr/>
              </a:pPr>
              <a:r>
                <a:rPr lang="zh-CN" altLang="en-US" b="1" dirty="0" smtClean="0">
                  <a:solidFill>
                    <a:schemeClr val="bg1"/>
                  </a:solidFill>
                </a:rPr>
                <a:t>编译</a:t>
              </a:r>
              <a:r>
                <a:rPr lang="en-US" altLang="zh-CN" b="1" dirty="0" smtClean="0">
                  <a:solidFill>
                    <a:schemeClr val="bg1"/>
                  </a:solidFill>
                </a:rPr>
                <a:t>Java</a:t>
              </a:r>
              <a:endParaRPr lang="en-US" altLang="zh-CN" b="1" dirty="0" smtClean="0">
                <a:solidFill>
                  <a:schemeClr val="bg1"/>
                </a:solidFill>
              </a:endParaRPr>
            </a:p>
            <a:p>
              <a:pPr>
                <a:defRPr/>
              </a:pPr>
              <a:r>
                <a:rPr lang="zh-CN" altLang="en-US" b="1" dirty="0" smtClean="0">
                  <a:solidFill>
                    <a:schemeClr val="bg1"/>
                  </a:solidFill>
                </a:rPr>
                <a:t>源程序</a:t>
              </a:r>
              <a:endParaRPr lang="zh-CN" altLang="en-US" b="1" dirty="0">
                <a:solidFill>
                  <a:schemeClr val="bg1"/>
                </a:solidFill>
              </a:endParaRPr>
            </a:p>
          </p:txBody>
        </p:sp>
        <p:sp>
          <p:nvSpPr>
            <p:cNvPr id="54" name="椭圆 53"/>
            <p:cNvSpPr/>
            <p:nvPr/>
          </p:nvSpPr>
          <p:spPr bwMode="auto">
            <a:xfrm>
              <a:off x="3786188" y="1857375"/>
              <a:ext cx="336550" cy="363538"/>
            </a:xfrm>
            <a:prstGeom prst="ellipse">
              <a:avLst/>
            </a:prstGeom>
            <a:grpFill/>
            <a:ln>
              <a:noFill/>
              <a:headEnd type="none" w="med" len="med"/>
              <a:tailEnd type="none" w="med" len="med"/>
            </a:ln>
            <a:effectLst>
              <a:outerShdw blurRad="44450" dist="27940" dir="5400000" algn="ctr">
                <a:srgbClr val="000000">
                  <a:alpha val="32000"/>
                </a:srgbClr>
              </a:outerShdw>
            </a:effectLst>
            <a:sp3d>
              <a:bevelT w="190500" h="38100"/>
            </a:sp3d>
          </p:spPr>
          <p:style>
            <a:lnRef idx="2">
              <a:schemeClr val="accent1"/>
            </a:lnRef>
            <a:fillRef idx="1">
              <a:schemeClr val="lt1"/>
            </a:fillRef>
            <a:effectRef idx="0">
              <a:schemeClr val="accent1"/>
            </a:effectRef>
            <a:fontRef idx="minor">
              <a:schemeClr val="dk1"/>
            </a:fontRef>
          </p:style>
          <p:txBody>
            <a:bodyPr anchor="ctr" anchorCtr="0"/>
            <a:lstStyle/>
            <a:p>
              <a:pPr>
                <a:defRPr/>
              </a:pPr>
              <a:r>
                <a:rPr lang="en-US" altLang="zh-CN" sz="2000" b="1" dirty="0">
                  <a:solidFill>
                    <a:schemeClr val="bg1"/>
                  </a:solidFill>
                  <a:effectLst>
                    <a:outerShdw blurRad="38100" dist="38100" dir="2700000" algn="tl">
                      <a:srgbClr val="000000">
                        <a:alpha val="43137"/>
                      </a:srgbClr>
                    </a:outerShdw>
                  </a:effectLst>
                  <a:latin typeface="Arial" panose="020B0604020202020204" pitchFamily="34" charset="0"/>
                  <a:ea typeface="方正准圆繁体" pitchFamily="2" charset="-122"/>
                </a:rPr>
                <a:t>3</a:t>
              </a:r>
              <a:endParaRPr lang="zh-CN" altLang="en-US" sz="2000" b="1" dirty="0">
                <a:solidFill>
                  <a:schemeClr val="bg1"/>
                </a:solidFill>
                <a:effectLst>
                  <a:outerShdw blurRad="38100" dist="38100" dir="2700000" algn="tl">
                    <a:srgbClr val="000000">
                      <a:alpha val="43137"/>
                    </a:srgbClr>
                  </a:outerShdw>
                </a:effectLst>
                <a:latin typeface="Arial" panose="020B0604020202020204" pitchFamily="34" charset="0"/>
                <a:ea typeface="方正准圆繁体"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87779">
                                            <p:txEl>
                                              <p:pRg st="2" end="2"/>
                                            </p:txEl>
                                          </p:spTgt>
                                        </p:tgtEl>
                                        <p:attrNameLst>
                                          <p:attrName>style.visibility</p:attrName>
                                        </p:attrNameLst>
                                      </p:cBhvr>
                                      <p:to>
                                        <p:strVal val="visible"/>
                                      </p:to>
                                    </p:set>
                                    <p:animEffect transition="in" filter="wipe(left)">
                                      <p:cBhvr>
                                        <p:cTn id="7" dur="500"/>
                                        <p:tgtEl>
                                          <p:spTgt spid="587779">
                                            <p:txEl>
                                              <p:pRg st="2" end="2"/>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500"/>
                                        <p:tgtEl>
                                          <p:spTgt spid="3"/>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wipe(left)">
                                      <p:cBhvr>
                                        <p:cTn id="15" dur="500"/>
                                        <p:tgtEl>
                                          <p:spTgt spid="26"/>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wipe(left)">
                                      <p:cBhvr>
                                        <p:cTn id="19" dur="500"/>
                                        <p:tgtEl>
                                          <p:spTgt spid="4"/>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27"/>
                                        </p:tgtEl>
                                        <p:attrNameLst>
                                          <p:attrName>style.visibility</p:attrName>
                                        </p:attrNameLst>
                                      </p:cBhvr>
                                      <p:to>
                                        <p:strVal val="visible"/>
                                      </p:to>
                                    </p:set>
                                    <p:animEffect transition="in" filter="wipe(left)">
                                      <p:cBhvr>
                                        <p:cTn id="23" dur="500"/>
                                        <p:tgtEl>
                                          <p:spTgt spid="27"/>
                                        </p:tgtEl>
                                      </p:cBhvr>
                                    </p:animEffect>
                                  </p:childTnLst>
                                </p:cTn>
                              </p:par>
                            </p:childTnLst>
                          </p:cTn>
                        </p:par>
                        <p:par>
                          <p:cTn id="24" fill="hold">
                            <p:stCondLst>
                              <p:cond delay="2500"/>
                            </p:stCondLst>
                            <p:childTnLst>
                              <p:par>
                                <p:cTn id="25" presetID="22" presetClass="entr" presetSubtype="8" fill="hold" nodeType="after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wipe(left)">
                                      <p:cBhvr>
                                        <p:cTn id="27" dur="500"/>
                                        <p:tgtEl>
                                          <p:spTgt spid="5"/>
                                        </p:tgtEl>
                                      </p:cBhvr>
                                    </p:animEffect>
                                  </p:childTnLst>
                                </p:cTn>
                              </p:par>
                            </p:childTnLst>
                          </p:cTn>
                        </p:par>
                        <p:par>
                          <p:cTn id="28" fill="hold">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28"/>
                                        </p:tgtEl>
                                        <p:attrNameLst>
                                          <p:attrName>style.visibility</p:attrName>
                                        </p:attrNameLst>
                                      </p:cBhvr>
                                      <p:to>
                                        <p:strVal val="visible"/>
                                      </p:to>
                                    </p:set>
                                    <p:animEffect transition="in" filter="wipe(left)">
                                      <p:cBhvr>
                                        <p:cTn id="31" dur="500"/>
                                        <p:tgtEl>
                                          <p:spTgt spid="28"/>
                                        </p:tgtEl>
                                      </p:cBhvr>
                                    </p:animEffect>
                                  </p:childTnLst>
                                </p:cTn>
                              </p:par>
                            </p:childTnLst>
                          </p:cTn>
                        </p:par>
                        <p:par>
                          <p:cTn id="32" fill="hold">
                            <p:stCondLst>
                              <p:cond delay="3500"/>
                            </p:stCondLst>
                            <p:childTnLst>
                              <p:par>
                                <p:cTn id="33" presetID="22" presetClass="entr" presetSubtype="8" fill="hold" nodeType="afterEffect">
                                  <p:stCondLst>
                                    <p:cond delay="0"/>
                                  </p:stCondLst>
                                  <p:childTnLst>
                                    <p:set>
                                      <p:cBhvr>
                                        <p:cTn id="34" dur="1" fill="hold">
                                          <p:stCondLst>
                                            <p:cond delay="0"/>
                                          </p:stCondLst>
                                        </p:cTn>
                                        <p:tgtEl>
                                          <p:spTgt spid="2"/>
                                        </p:tgtEl>
                                        <p:attrNameLst>
                                          <p:attrName>style.visibility</p:attrName>
                                        </p:attrNameLst>
                                      </p:cBhvr>
                                      <p:to>
                                        <p:strVal val="visible"/>
                                      </p:to>
                                    </p:set>
                                    <p:animEffect transition="in" filter="wipe(left)">
                                      <p:cBhvr>
                                        <p:cTn id="3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animBg="1"/>
      <p:bldP spid="28"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图片 12" descr="包资源管理器.tif"/>
          <p:cNvPicPr>
            <a:picLocks noChangeAspect="1"/>
          </p:cNvPicPr>
          <p:nvPr/>
        </p:nvPicPr>
        <p:blipFill>
          <a:blip r:embed="rId1"/>
          <a:stretch>
            <a:fillRect/>
          </a:stretch>
        </p:blipFill>
        <p:spPr>
          <a:xfrm>
            <a:off x="2071670" y="2857496"/>
            <a:ext cx="4414838" cy="2371725"/>
          </a:xfrm>
          <a:prstGeom prst="rect">
            <a:avLst/>
          </a:prstGeom>
        </p:spPr>
      </p:pic>
      <p:sp>
        <p:nvSpPr>
          <p:cNvPr id="579592" name="Rectangle 8"/>
          <p:cNvSpPr>
            <a:spLocks noGrp="1" noChangeArrowheads="1"/>
          </p:cNvSpPr>
          <p:nvPr>
            <p:ph type="title"/>
          </p:nvPr>
        </p:nvSpPr>
        <p:spPr bwMode="auto">
          <a:xfrm>
            <a:off x="735013" y="242872"/>
            <a:ext cx="8229600" cy="900112"/>
          </a:xfrm>
          <a:noFill/>
          <a:ln algn="ctr">
            <a:miter lim="800000"/>
          </a:ln>
        </p:spPr>
        <p:txBody>
          <a:bodyPr vert="horz" wrap="square" lIns="91440" tIns="45720" rIns="91440" bIns="45720" numCol="1" anchor="t" anchorCtr="0" compatLnSpc="1"/>
          <a:lstStyle/>
          <a:p>
            <a:r>
              <a:rPr lang="en-GB" altLang="zh-CN" b="1" dirty="0"/>
              <a:t>Java</a:t>
            </a:r>
            <a:r>
              <a:rPr lang="zh-CN" altLang="en-GB" b="1" dirty="0"/>
              <a:t>项目组织结构</a:t>
            </a:r>
            <a:r>
              <a:rPr lang="en-GB" altLang="zh-CN" b="1" dirty="0"/>
              <a:t>2-1</a:t>
            </a:r>
            <a:endParaRPr lang="zh-CN" altLang="en-US" b="1" dirty="0"/>
          </a:p>
        </p:txBody>
      </p:sp>
      <p:sp>
        <p:nvSpPr>
          <p:cNvPr id="579587" name="Rectangle 3"/>
          <p:cNvSpPr>
            <a:spLocks noGrp="1" noChangeArrowheads="1"/>
          </p:cNvSpPr>
          <p:nvPr>
            <p:ph idx="1"/>
          </p:nvPr>
        </p:nvSpPr>
        <p:spPr>
          <a:xfrm>
            <a:off x="784254" y="928670"/>
            <a:ext cx="7645398" cy="5081608"/>
          </a:xfrm>
        </p:spPr>
        <p:txBody>
          <a:bodyPr/>
          <a:lstStyle/>
          <a:p>
            <a:r>
              <a:rPr lang="zh-CN" altLang="en-US" dirty="0"/>
              <a:t>包资源管理器</a:t>
            </a:r>
            <a:endParaRPr lang="zh-CN" altLang="en-US" dirty="0"/>
          </a:p>
          <a:p>
            <a:pPr lvl="1"/>
            <a:r>
              <a:rPr lang="zh-CN" altLang="en-US" dirty="0"/>
              <a:t>用包组织</a:t>
            </a:r>
            <a:r>
              <a:rPr lang="en-US" altLang="zh-CN" dirty="0"/>
              <a:t>Java</a:t>
            </a:r>
            <a:r>
              <a:rPr lang="zh-CN" altLang="en-US" dirty="0"/>
              <a:t>源文件，类似于文件夹</a:t>
            </a:r>
            <a:endParaRPr lang="zh-CN" altLang="en-US" dirty="0"/>
          </a:p>
          <a:p>
            <a:pPr lvl="1"/>
            <a:r>
              <a:rPr lang="zh-CN" altLang="en-US" dirty="0"/>
              <a:t>选择菜单</a:t>
            </a:r>
            <a:r>
              <a:rPr lang="zh-CN" altLang="en-US" dirty="0" smtClean="0"/>
              <a:t>“</a:t>
            </a:r>
            <a:r>
              <a:rPr lang="en-US" altLang="zh-CN" dirty="0" smtClean="0"/>
              <a:t>Window</a:t>
            </a:r>
            <a:r>
              <a:rPr lang="zh-CN" altLang="en-US" dirty="0" smtClean="0"/>
              <a:t>→</a:t>
            </a:r>
            <a:r>
              <a:rPr lang="en-US" altLang="zh-CN" dirty="0" smtClean="0"/>
              <a:t>Show View</a:t>
            </a:r>
            <a:r>
              <a:rPr lang="zh-CN" altLang="en-US" dirty="0" smtClean="0"/>
              <a:t>→</a:t>
            </a:r>
            <a:r>
              <a:rPr lang="en-US" altLang="zh-CN" dirty="0" smtClean="0"/>
              <a:t>Package Explorer</a:t>
            </a:r>
            <a:r>
              <a:rPr lang="zh-CN" altLang="en-US" dirty="0" smtClean="0"/>
              <a:t>”</a:t>
            </a:r>
            <a:r>
              <a:rPr lang="zh-CN" altLang="en-US" dirty="0"/>
              <a:t>打开</a:t>
            </a:r>
            <a:endParaRPr lang="zh-CN" altLang="en-US" dirty="0"/>
          </a:p>
          <a:p>
            <a:pPr lvl="1">
              <a:buFont typeface="Wingdings" panose="05000000000000000000" pitchFamily="2" charset="2"/>
              <a:buNone/>
            </a:pPr>
            <a:endParaRPr lang="zh-CN" altLang="en-US" dirty="0"/>
          </a:p>
          <a:p>
            <a:pPr>
              <a:buFont typeface="Wingdings" panose="05000000000000000000" pitchFamily="2" charset="2"/>
              <a:buNone/>
            </a:pPr>
            <a:endParaRPr lang="en-GB" altLang="zh-CN" dirty="0"/>
          </a:p>
        </p:txBody>
      </p:sp>
      <p:sp>
        <p:nvSpPr>
          <p:cNvPr id="579589" name="AutoShape 5"/>
          <p:cNvSpPr>
            <a:spLocks noChangeArrowheads="1"/>
          </p:cNvSpPr>
          <p:nvPr/>
        </p:nvSpPr>
        <p:spPr bwMode="gray">
          <a:xfrm>
            <a:off x="2571736" y="5084763"/>
            <a:ext cx="3455987" cy="719137"/>
          </a:xfrm>
          <a:prstGeom prst="roundRect">
            <a:avLst>
              <a:gd name="adj" fmla="val 16667"/>
            </a:avLst>
          </a:prstGeom>
          <a:solidFill>
            <a:srgbClr val="E4FCE4"/>
          </a:solidFill>
          <a:ln w="19050" algn="ctr">
            <a:solidFill>
              <a:srgbClr val="00B0F0"/>
            </a:solidFill>
            <a:round/>
          </a:ln>
          <a:effectLst>
            <a:outerShdw blurRad="50800" dist="12700" dir="5400000" algn="t" rotWithShape="0">
              <a:prstClr val="black">
                <a:alpha val="40000"/>
              </a:prstClr>
            </a:outerShdw>
          </a:effectLst>
        </p:spPr>
        <p:txBody>
          <a:bodyPr anchor="ctr" anchorCtr="1"/>
          <a:lstStyle/>
          <a:p>
            <a:pPr algn="l" eaLnBrk="0" hangingPunct="0">
              <a:defRPr/>
            </a:pPr>
            <a:r>
              <a:rPr lang="en-GB" altLang="zh-CN" b="1" dirty="0"/>
              <a:t>JRE</a:t>
            </a:r>
            <a:r>
              <a:rPr lang="zh-CN" altLang="en-GB" b="1" dirty="0"/>
              <a:t>系统库目录：存放程序</a:t>
            </a:r>
            <a:endParaRPr lang="zh-CN" altLang="en-GB" b="1" dirty="0"/>
          </a:p>
          <a:p>
            <a:pPr algn="l" eaLnBrk="0" hangingPunct="0">
              <a:defRPr/>
            </a:pPr>
            <a:r>
              <a:rPr lang="zh-CN" altLang="en-GB" b="1" dirty="0"/>
              <a:t>运行必须的系统库文件</a:t>
            </a:r>
            <a:endParaRPr lang="zh-CN" altLang="en-US" b="1" dirty="0"/>
          </a:p>
        </p:txBody>
      </p:sp>
      <p:sp>
        <p:nvSpPr>
          <p:cNvPr id="579598" name="AutoShape 14"/>
          <p:cNvSpPr>
            <a:spLocks noChangeArrowheads="1"/>
          </p:cNvSpPr>
          <p:nvPr/>
        </p:nvSpPr>
        <p:spPr bwMode="gray">
          <a:xfrm>
            <a:off x="4429124" y="3213100"/>
            <a:ext cx="3384550" cy="719138"/>
          </a:xfrm>
          <a:prstGeom prst="roundRect">
            <a:avLst>
              <a:gd name="adj" fmla="val 16667"/>
            </a:avLst>
          </a:prstGeom>
          <a:solidFill>
            <a:srgbClr val="E4FCE4"/>
          </a:solidFill>
          <a:ln w="19050" algn="ctr">
            <a:solidFill>
              <a:srgbClr val="00B0F0"/>
            </a:solidFill>
            <a:round/>
          </a:ln>
          <a:effectLst>
            <a:outerShdw blurRad="50800" dist="12700" dir="5400000" algn="t" rotWithShape="0">
              <a:prstClr val="black">
                <a:alpha val="40000"/>
              </a:prstClr>
            </a:outerShdw>
          </a:effectLst>
        </p:spPr>
        <p:txBody>
          <a:bodyPr anchor="ctr" anchorCtr="1"/>
          <a:lstStyle/>
          <a:p>
            <a:pPr algn="l" eaLnBrk="0" hangingPunct="0">
              <a:defRPr/>
            </a:pPr>
            <a:r>
              <a:rPr lang="en-GB" altLang="zh-CN" b="1" dirty="0" err="1" smtClean="0"/>
              <a:t>src</a:t>
            </a:r>
            <a:r>
              <a:rPr lang="zh-CN" altLang="en-GB" b="1" dirty="0"/>
              <a:t>目录：存放包和源文件</a:t>
            </a:r>
            <a:endParaRPr lang="zh-CN" altLang="en-US" b="1" dirty="0"/>
          </a:p>
        </p:txBody>
      </p:sp>
      <p:cxnSp>
        <p:nvCxnSpPr>
          <p:cNvPr id="18" name="直接箭头连接符 17"/>
          <p:cNvCxnSpPr/>
          <p:nvPr/>
        </p:nvCxnSpPr>
        <p:spPr>
          <a:xfrm rot="16200000" flipH="1">
            <a:off x="3285719" y="4500967"/>
            <a:ext cx="571504" cy="570710"/>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cxnSp>
        <p:nvCxnSpPr>
          <p:cNvPr id="22" name="直接箭头连接符 21"/>
          <p:cNvCxnSpPr/>
          <p:nvPr/>
        </p:nvCxnSpPr>
        <p:spPr>
          <a:xfrm rot="10800000" flipH="1">
            <a:off x="3428992" y="3642520"/>
            <a:ext cx="1027096" cy="793"/>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left)">
                                      <p:cBhvr>
                                        <p:cTn id="7" dur="500"/>
                                        <p:tgtEl>
                                          <p:spTgt spid="2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579598"/>
                                        </p:tgtEl>
                                        <p:attrNameLst>
                                          <p:attrName>style.visibility</p:attrName>
                                        </p:attrNameLst>
                                      </p:cBhvr>
                                      <p:to>
                                        <p:strVal val="visible"/>
                                      </p:to>
                                    </p:set>
                                    <p:animEffect transition="in" filter="wipe(left)">
                                      <p:cBhvr>
                                        <p:cTn id="11" dur="500"/>
                                        <p:tgtEl>
                                          <p:spTgt spid="579598"/>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wipe(up)">
                                      <p:cBhvr>
                                        <p:cTn id="15" dur="500"/>
                                        <p:tgtEl>
                                          <p:spTgt spid="18"/>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579589"/>
                                        </p:tgtEl>
                                        <p:attrNameLst>
                                          <p:attrName>style.visibility</p:attrName>
                                        </p:attrNameLst>
                                      </p:cBhvr>
                                      <p:to>
                                        <p:strVal val="visible"/>
                                      </p:to>
                                    </p:set>
                                    <p:animEffect transition="in" filter="wipe(up)">
                                      <p:cBhvr>
                                        <p:cTn id="19" dur="500"/>
                                        <p:tgtEl>
                                          <p:spTgt spid="5795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9589" grpId="0" animBg="1"/>
      <p:bldP spid="579598"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2429" name="AutoShape 13"/>
          <p:cNvSpPr>
            <a:spLocks noChangeArrowheads="1"/>
          </p:cNvSpPr>
          <p:nvPr/>
        </p:nvSpPr>
        <p:spPr bwMode="auto">
          <a:xfrm>
            <a:off x="684213" y="2349500"/>
            <a:ext cx="7388249" cy="1892826"/>
          </a:xfrm>
          <a:prstGeom prst="roundRect">
            <a:avLst>
              <a:gd name="adj" fmla="val 234"/>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a:lstStyle/>
          <a:p>
            <a:pPr algn="l" defTabSz="381000">
              <a:lnSpc>
                <a:spcPct val="130000"/>
              </a:lnSpc>
              <a:buClr>
                <a:schemeClr val="folHlink"/>
              </a:buClr>
              <a:buSzPct val="60000"/>
              <a:buFont typeface="Wingdings" panose="05000000000000000000" pitchFamily="2" charset="2"/>
              <a:buNone/>
              <a:defRPr/>
            </a:pPr>
            <a:r>
              <a:rPr lang="en-US" altLang="zh-CN" b="1" dirty="0">
                <a:solidFill>
                  <a:schemeClr val="accent5">
                    <a:lumMod val="10000"/>
                  </a:schemeClr>
                </a:solidFill>
                <a:latin typeface="+mn-lt"/>
              </a:rPr>
              <a:t>public class </a:t>
            </a:r>
            <a:r>
              <a:rPr lang="en-US" altLang="zh-CN" b="1" dirty="0" err="1">
                <a:solidFill>
                  <a:schemeClr val="accent5">
                    <a:lumMod val="10000"/>
                  </a:schemeClr>
                </a:solidFill>
                <a:latin typeface="+mn-lt"/>
              </a:rPr>
              <a:t>helloWorld</a:t>
            </a:r>
            <a:r>
              <a:rPr lang="en-US" altLang="zh-CN" b="1" dirty="0">
                <a:solidFill>
                  <a:schemeClr val="accent5">
                    <a:lumMod val="10000"/>
                  </a:schemeClr>
                </a:solidFill>
                <a:latin typeface="+mn-lt"/>
              </a:rPr>
              <a:t> { //</a:t>
            </a:r>
            <a:r>
              <a:rPr lang="zh-CN" altLang="en-US" b="1" dirty="0">
                <a:solidFill>
                  <a:schemeClr val="accent5">
                    <a:lumMod val="10000"/>
                  </a:schemeClr>
                </a:solidFill>
                <a:latin typeface="+mn-lt"/>
              </a:rPr>
              <a:t>源文件名为</a:t>
            </a:r>
            <a:r>
              <a:rPr lang="en-US" altLang="zh-CN" b="1" dirty="0">
                <a:solidFill>
                  <a:schemeClr val="accent5">
                    <a:lumMod val="10000"/>
                  </a:schemeClr>
                </a:solidFill>
                <a:latin typeface="+mn-lt"/>
              </a:rPr>
              <a:t>HelloWorld.java</a:t>
            </a:r>
            <a:endParaRPr lang="en-US" altLang="zh-CN" b="1" dirty="0">
              <a:solidFill>
                <a:schemeClr val="accent5">
                  <a:lumMod val="10000"/>
                </a:schemeClr>
              </a:solidFill>
              <a:latin typeface="+mn-lt"/>
            </a:endParaRPr>
          </a:p>
          <a:p>
            <a:pPr algn="l" defTabSz="381000">
              <a:lnSpc>
                <a:spcPct val="130000"/>
              </a:lnSpc>
              <a:buClr>
                <a:schemeClr val="folHlink"/>
              </a:buClr>
              <a:buSzPct val="60000"/>
              <a:buFont typeface="Wingdings" panose="05000000000000000000" pitchFamily="2" charset="2"/>
              <a:buNone/>
              <a:defRPr/>
            </a:pPr>
            <a:r>
              <a:rPr lang="en-US" altLang="zh-CN" b="1" dirty="0">
                <a:solidFill>
                  <a:schemeClr val="accent5">
                    <a:lumMod val="10000"/>
                  </a:schemeClr>
                </a:solidFill>
                <a:latin typeface="+mn-lt"/>
              </a:rPr>
              <a:t>	public static void  main (String[ ] </a:t>
            </a:r>
            <a:r>
              <a:rPr lang="en-US" altLang="zh-CN" b="1" dirty="0" err="1">
                <a:solidFill>
                  <a:schemeClr val="accent5">
                    <a:lumMod val="10000"/>
                  </a:schemeClr>
                </a:solidFill>
                <a:latin typeface="+mn-lt"/>
              </a:rPr>
              <a:t>args</a:t>
            </a:r>
            <a:r>
              <a:rPr lang="en-US" altLang="zh-CN" b="1" dirty="0">
                <a:solidFill>
                  <a:schemeClr val="accent5">
                    <a:lumMod val="10000"/>
                  </a:schemeClr>
                </a:solidFill>
                <a:latin typeface="+mn-lt"/>
              </a:rPr>
              <a:t>){  </a:t>
            </a:r>
            <a:endParaRPr lang="en-US" altLang="zh-CN" b="1" dirty="0">
              <a:solidFill>
                <a:schemeClr val="accent5">
                  <a:lumMod val="10000"/>
                </a:schemeClr>
              </a:solidFill>
              <a:latin typeface="+mn-lt"/>
            </a:endParaRPr>
          </a:p>
          <a:p>
            <a:pPr algn="l" defTabSz="381000">
              <a:lnSpc>
                <a:spcPct val="130000"/>
              </a:lnSpc>
              <a:buClr>
                <a:schemeClr val="folHlink"/>
              </a:buClr>
              <a:buSzPct val="60000"/>
              <a:buFont typeface="Wingdings" panose="05000000000000000000" pitchFamily="2" charset="2"/>
              <a:buNone/>
              <a:defRPr/>
            </a:pPr>
            <a:r>
              <a:rPr lang="en-US" altLang="zh-CN" b="1" dirty="0">
                <a:solidFill>
                  <a:schemeClr val="accent5">
                    <a:lumMod val="10000"/>
                  </a:schemeClr>
                </a:solidFill>
                <a:latin typeface="+mn-lt"/>
              </a:rPr>
              <a:t>		</a:t>
            </a:r>
            <a:r>
              <a:rPr lang="en-US" altLang="zh-CN" b="1" dirty="0" err="1">
                <a:solidFill>
                  <a:schemeClr val="accent5">
                    <a:lumMod val="10000"/>
                  </a:schemeClr>
                </a:solidFill>
                <a:latin typeface="+mn-lt"/>
              </a:rPr>
              <a:t>System.out.println</a:t>
            </a:r>
            <a:r>
              <a:rPr lang="en-US" altLang="zh-CN" b="1" dirty="0">
                <a:solidFill>
                  <a:schemeClr val="accent5">
                    <a:lumMod val="10000"/>
                  </a:schemeClr>
                </a:solidFill>
                <a:latin typeface="+mn-lt"/>
              </a:rPr>
              <a:t>("</a:t>
            </a:r>
            <a:r>
              <a:rPr lang="zh-CN" altLang="en-US" b="1" dirty="0">
                <a:solidFill>
                  <a:schemeClr val="accent5">
                    <a:lumMod val="10000"/>
                  </a:schemeClr>
                </a:solidFill>
                <a:latin typeface="+mn-lt"/>
              </a:rPr>
              <a:t>我的第一</a:t>
            </a:r>
            <a:r>
              <a:rPr lang="zh-CN" altLang="en-US" b="1" dirty="0" smtClean="0">
                <a:solidFill>
                  <a:schemeClr val="accent5">
                    <a:lumMod val="10000"/>
                  </a:schemeClr>
                </a:solidFill>
                <a:latin typeface="+mn-lt"/>
              </a:rPr>
              <a:t>个</a:t>
            </a:r>
            <a:r>
              <a:rPr lang="en-US" altLang="zh-CN" b="1" dirty="0" err="1" smtClean="0">
                <a:solidFill>
                  <a:schemeClr val="accent5">
                    <a:lumMod val="10000"/>
                  </a:schemeClr>
                </a:solidFill>
                <a:latin typeface="+mn-lt"/>
              </a:rPr>
              <a:t>MyEclipse</a:t>
            </a:r>
            <a:r>
              <a:rPr lang="zh-CN" altLang="en-US" b="1" dirty="0" smtClean="0">
                <a:solidFill>
                  <a:schemeClr val="accent5">
                    <a:lumMod val="10000"/>
                  </a:schemeClr>
                </a:solidFill>
                <a:latin typeface="+mn-lt"/>
              </a:rPr>
              <a:t>小</a:t>
            </a:r>
            <a:r>
              <a:rPr lang="zh-CN" altLang="en-US" b="1" dirty="0">
                <a:solidFill>
                  <a:schemeClr val="accent5">
                    <a:lumMod val="10000"/>
                  </a:schemeClr>
                </a:solidFill>
                <a:latin typeface="+mn-lt"/>
              </a:rPr>
              <a:t>程序！</a:t>
            </a:r>
            <a:r>
              <a:rPr lang="en-US" altLang="zh-CN" b="1" dirty="0">
                <a:solidFill>
                  <a:schemeClr val="accent5">
                    <a:lumMod val="10000"/>
                  </a:schemeClr>
                </a:solidFill>
                <a:latin typeface="+mn-lt"/>
              </a:rPr>
              <a:t>");</a:t>
            </a:r>
            <a:endParaRPr lang="en-US" altLang="zh-CN" b="1" dirty="0">
              <a:solidFill>
                <a:schemeClr val="accent5">
                  <a:lumMod val="10000"/>
                </a:schemeClr>
              </a:solidFill>
              <a:latin typeface="+mn-lt"/>
            </a:endParaRPr>
          </a:p>
          <a:p>
            <a:pPr algn="l" defTabSz="381000">
              <a:lnSpc>
                <a:spcPct val="130000"/>
              </a:lnSpc>
              <a:buClr>
                <a:schemeClr val="folHlink"/>
              </a:buClr>
              <a:buSzPct val="60000"/>
              <a:buFont typeface="Wingdings" panose="05000000000000000000" pitchFamily="2" charset="2"/>
              <a:buNone/>
              <a:defRPr/>
            </a:pPr>
            <a:r>
              <a:rPr lang="en-US" altLang="zh-CN" b="1" dirty="0">
                <a:solidFill>
                  <a:schemeClr val="accent5">
                    <a:lumMod val="10000"/>
                  </a:schemeClr>
                </a:solidFill>
                <a:latin typeface="+mn-lt"/>
              </a:rPr>
              <a:t>	}</a:t>
            </a:r>
            <a:endParaRPr lang="en-US" altLang="zh-CN" b="1" dirty="0">
              <a:solidFill>
                <a:schemeClr val="accent5">
                  <a:lumMod val="10000"/>
                </a:schemeClr>
              </a:solidFill>
              <a:latin typeface="+mn-lt"/>
            </a:endParaRPr>
          </a:p>
          <a:p>
            <a:pPr algn="l" defTabSz="381000">
              <a:lnSpc>
                <a:spcPct val="130000"/>
              </a:lnSpc>
              <a:buClr>
                <a:schemeClr val="folHlink"/>
              </a:buClr>
              <a:buSzPct val="60000"/>
              <a:buFont typeface="Wingdings" panose="05000000000000000000" pitchFamily="2" charset="2"/>
              <a:buNone/>
              <a:defRPr/>
            </a:pPr>
            <a:r>
              <a:rPr lang="en-US" altLang="zh-CN" b="1" dirty="0">
                <a:solidFill>
                  <a:schemeClr val="accent5">
                    <a:lumMod val="10000"/>
                  </a:schemeClr>
                </a:solidFill>
                <a:latin typeface="+mn-lt"/>
              </a:rPr>
              <a:t>}</a:t>
            </a:r>
            <a:endParaRPr lang="zh-CN" altLang="en-US" b="1" dirty="0">
              <a:solidFill>
                <a:schemeClr val="accent5">
                  <a:lumMod val="10000"/>
                </a:schemeClr>
              </a:solidFill>
              <a:latin typeface="+mn-lt"/>
            </a:endParaRPr>
          </a:p>
        </p:txBody>
      </p:sp>
      <p:sp>
        <p:nvSpPr>
          <p:cNvPr id="572420" name="AutoShape 4"/>
          <p:cNvSpPr>
            <a:spLocks noChangeArrowheads="1"/>
          </p:cNvSpPr>
          <p:nvPr/>
        </p:nvSpPr>
        <p:spPr bwMode="gray">
          <a:xfrm>
            <a:off x="1571604" y="4579938"/>
            <a:ext cx="5976938" cy="504825"/>
          </a:xfrm>
          <a:prstGeom prst="roundRect">
            <a:avLst>
              <a:gd name="adj" fmla="val 16667"/>
            </a:avLst>
          </a:prstGeom>
          <a:solidFill>
            <a:srgbClr val="E4FCE4"/>
          </a:solidFill>
          <a:ln w="19050" algn="ctr">
            <a:solidFill>
              <a:srgbClr val="00B0F0"/>
            </a:solidFill>
            <a:round/>
          </a:ln>
          <a:effectLst>
            <a:outerShdw blurRad="50800" dist="12700" dir="5400000" algn="t" rotWithShape="0">
              <a:prstClr val="black">
                <a:alpha val="40000"/>
              </a:prstClr>
            </a:outerShdw>
          </a:effectLst>
        </p:spPr>
        <p:txBody>
          <a:bodyPr anchor="ctr" anchorCtr="1"/>
          <a:lstStyle/>
          <a:p>
            <a:pPr algn="l" eaLnBrk="0" hangingPunct="0">
              <a:defRPr/>
            </a:pPr>
            <a:r>
              <a:rPr lang="en-US" altLang="zh-CN" b="1" dirty="0"/>
              <a:t>public</a:t>
            </a:r>
            <a:r>
              <a:rPr lang="zh-CN" altLang="en-US" b="1" dirty="0"/>
              <a:t>修饰的类的名称必须与</a:t>
            </a:r>
            <a:r>
              <a:rPr lang="en-US" altLang="zh-CN" b="1" dirty="0"/>
              <a:t>Java</a:t>
            </a:r>
            <a:r>
              <a:rPr lang="zh-CN" altLang="en-US" b="1" dirty="0"/>
              <a:t>文件同名</a:t>
            </a:r>
            <a:r>
              <a:rPr lang="en-US" altLang="zh-CN" b="1" dirty="0"/>
              <a:t>!</a:t>
            </a:r>
            <a:endParaRPr lang="en-US" altLang="zh-CN" b="1" dirty="0"/>
          </a:p>
        </p:txBody>
      </p:sp>
      <p:sp>
        <p:nvSpPr>
          <p:cNvPr id="572421" name="Rectangle 5"/>
          <p:cNvSpPr>
            <a:spLocks noChangeArrowheads="1"/>
          </p:cNvSpPr>
          <p:nvPr/>
        </p:nvSpPr>
        <p:spPr bwMode="auto">
          <a:xfrm>
            <a:off x="1857356" y="2357430"/>
            <a:ext cx="1143008" cy="431800"/>
          </a:xfrm>
          <a:prstGeom prst="rect">
            <a:avLst/>
          </a:prstGeom>
          <a:noFill/>
          <a:ln w="19050" algn="ctr">
            <a:solidFill>
              <a:srgbClr val="C00000"/>
            </a:solidFill>
            <a:miter lim="800000"/>
          </a:ln>
        </p:spPr>
        <p:txBody>
          <a:bodyPr wrap="none" anchor="ctr"/>
          <a:lstStyle/>
          <a:p>
            <a:endParaRPr lang="zh-CN" altLang="en-US">
              <a:solidFill>
                <a:srgbClr val="FF0000"/>
              </a:solidFill>
              <a:ea typeface="宋体" panose="02010600030101010101" pitchFamily="2" charset="-122"/>
            </a:endParaRPr>
          </a:p>
        </p:txBody>
      </p:sp>
      <p:sp>
        <p:nvSpPr>
          <p:cNvPr id="572424" name="AutoShape 8"/>
          <p:cNvSpPr>
            <a:spLocks noChangeArrowheads="1"/>
          </p:cNvSpPr>
          <p:nvPr/>
        </p:nvSpPr>
        <p:spPr bwMode="auto">
          <a:xfrm>
            <a:off x="3489328" y="1700213"/>
            <a:ext cx="1146741" cy="408623"/>
          </a:xfrm>
          <a:prstGeom prst="wedgeRoundRectCallout">
            <a:avLst>
              <a:gd name="adj1" fmla="val 1872"/>
              <a:gd name="adj2" fmla="val 48604"/>
              <a:gd name="adj3"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ctr" anchorCtr="0">
            <a:spAutoFit/>
          </a:bodyPr>
          <a:lstStyle/>
          <a:p>
            <a:pPr marL="0" lvl="1" indent="-285750" algn="l" eaLnBrk="0" hangingPunct="0">
              <a:spcBef>
                <a:spcPct val="20000"/>
              </a:spcBef>
              <a:buClr>
                <a:srgbClr val="233DA9"/>
              </a:buClr>
              <a:buSzPct val="80000"/>
              <a:defRPr/>
            </a:pPr>
            <a:r>
              <a:rPr lang="zh-CN" altLang="en-US" b="1" kern="0" dirty="0" smtClean="0">
                <a:solidFill>
                  <a:schemeClr val="bg1"/>
                </a:solidFill>
                <a:latin typeface="Arial" panose="020B0604020202020204"/>
                <a:ea typeface="黑体" panose="02010609060101010101" charset="-122"/>
              </a:rPr>
              <a:t>代码错误</a:t>
            </a:r>
            <a:endParaRPr lang="zh-CN" altLang="en-US" b="1" kern="0" dirty="0" smtClean="0">
              <a:solidFill>
                <a:schemeClr val="bg1"/>
              </a:solidFill>
              <a:latin typeface="Arial" panose="020B0604020202020204"/>
              <a:ea typeface="黑体" panose="02010609060101010101" charset="-122"/>
            </a:endParaRPr>
          </a:p>
        </p:txBody>
      </p:sp>
      <p:sp>
        <p:nvSpPr>
          <p:cNvPr id="572425" name="Rectangle 9"/>
          <p:cNvSpPr>
            <a:spLocks noGrp="1" noChangeArrowheads="1"/>
          </p:cNvSpPr>
          <p:nvPr>
            <p:ph type="title"/>
          </p:nvPr>
        </p:nvSpPr>
        <p:spPr bwMode="auto">
          <a:xfrm>
            <a:off x="735013" y="214290"/>
            <a:ext cx="8229600" cy="900112"/>
          </a:xfrm>
          <a:noFill/>
          <a:ln algn="ctr">
            <a:miter lim="800000"/>
          </a:ln>
        </p:spPr>
        <p:txBody>
          <a:bodyPr vert="horz" wrap="square" lIns="91440" tIns="45720" rIns="91440" bIns="45720" numCol="1" anchor="t" anchorCtr="0" compatLnSpc="1"/>
          <a:lstStyle/>
          <a:p>
            <a:r>
              <a:rPr lang="zh-CN" altLang="en-US" b="1"/>
              <a:t>常见错误</a:t>
            </a:r>
            <a:r>
              <a:rPr lang="en-US" altLang="zh-CN" b="1"/>
              <a:t>5-1</a:t>
            </a:r>
            <a:endParaRPr lang="zh-CN" altLang="en-US" b="1"/>
          </a:p>
        </p:txBody>
      </p:sp>
      <p:grpSp>
        <p:nvGrpSpPr>
          <p:cNvPr id="2" name="组合 7"/>
          <p:cNvGrpSpPr/>
          <p:nvPr/>
        </p:nvGrpSpPr>
        <p:grpSpPr>
          <a:xfrm>
            <a:off x="102193" y="857232"/>
            <a:ext cx="1469411" cy="400110"/>
            <a:chOff x="2962268" y="5103147"/>
            <a:chExt cx="1469411" cy="400110"/>
          </a:xfrm>
        </p:grpSpPr>
        <p:pic>
          <p:nvPicPr>
            <p:cNvPr id="9" name="Picture 4" descr="C:\Users\meng.zhang\Desktop\ACCP7.0模版图标规范\list_num.png"/>
            <p:cNvPicPr>
              <a:picLocks noChangeAspect="1" noChangeArrowheads="1"/>
            </p:cNvPicPr>
            <p:nvPr/>
          </p:nvPicPr>
          <p:blipFill>
            <a:blip r:embed="rId1"/>
            <a:srcRect/>
            <a:stretch>
              <a:fillRect/>
            </a:stretch>
          </p:blipFill>
          <p:spPr bwMode="auto">
            <a:xfrm>
              <a:off x="2962268" y="5141278"/>
              <a:ext cx="323848" cy="323848"/>
            </a:xfrm>
            <a:prstGeom prst="rect">
              <a:avLst/>
            </a:prstGeom>
            <a:noFill/>
          </p:spPr>
        </p:pic>
        <p:sp>
          <p:nvSpPr>
            <p:cNvPr id="10" name="TextBox 9"/>
            <p:cNvSpPr txBox="1"/>
            <p:nvPr/>
          </p:nvSpPr>
          <p:spPr>
            <a:xfrm>
              <a:off x="3214678" y="5103147"/>
              <a:ext cx="1217001" cy="400110"/>
            </a:xfrm>
            <a:prstGeom prst="rect">
              <a:avLst/>
            </a:prstGeom>
            <a:noFill/>
            <a:effectLst>
              <a:outerShdw blurRad="25400" dist="12700" dir="5400000" algn="t" rotWithShape="0">
                <a:prstClr val="black">
                  <a:alpha val="40000"/>
                </a:prstClr>
              </a:outerShdw>
            </a:effectLst>
          </p:spPr>
          <p:txBody>
            <a:bodyPr wrap="none" rtlCol="0">
              <a:spAutoFit/>
            </a:bodyPr>
            <a:lstStyle/>
            <a:p>
              <a:r>
                <a:rPr lang="zh-CN" altLang="en-US" sz="2000" b="1" dirty="0" smtClean="0">
                  <a:solidFill>
                    <a:schemeClr val="tx1"/>
                  </a:solidFill>
                  <a:latin typeface="黑体" panose="02010609060101010101" charset="-122"/>
                  <a:ea typeface="黑体" panose="02010609060101010101" charset="-122"/>
                </a:rPr>
                <a:t>代码阅读</a:t>
              </a:r>
              <a:endParaRPr lang="zh-CN" altLang="en-US" sz="2000" b="1" dirty="0">
                <a:solidFill>
                  <a:schemeClr val="tx1"/>
                </a:solidFill>
                <a:latin typeface="黑体" panose="02010609060101010101" charset="-122"/>
                <a:ea typeface="黑体" panose="02010609060101010101" charset="-122"/>
              </a:endParaRPr>
            </a:p>
          </p:txBody>
        </p:sp>
      </p:grpSp>
      <p:cxnSp>
        <p:nvCxnSpPr>
          <p:cNvPr id="14" name="直接箭头连接符 13"/>
          <p:cNvCxnSpPr/>
          <p:nvPr/>
        </p:nvCxnSpPr>
        <p:spPr>
          <a:xfrm flipV="1">
            <a:off x="2857488" y="2000240"/>
            <a:ext cx="571504" cy="322910"/>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72429"/>
                                        </p:tgtEl>
                                        <p:attrNameLst>
                                          <p:attrName>style.visibility</p:attrName>
                                        </p:attrNameLst>
                                      </p:cBhvr>
                                      <p:to>
                                        <p:strVal val="visible"/>
                                      </p:to>
                                    </p:set>
                                    <p:animEffect transition="in" filter="wipe(left)">
                                      <p:cBhvr>
                                        <p:cTn id="7" dur="500"/>
                                        <p:tgtEl>
                                          <p:spTgt spid="57242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72421"/>
                                        </p:tgtEl>
                                        <p:attrNameLst>
                                          <p:attrName>style.visibility</p:attrName>
                                        </p:attrNameLst>
                                      </p:cBhvr>
                                      <p:to>
                                        <p:strVal val="visible"/>
                                      </p:to>
                                    </p:set>
                                    <p:animEffect transition="in" filter="wipe(left)">
                                      <p:cBhvr>
                                        <p:cTn id="12" dur="500"/>
                                        <p:tgtEl>
                                          <p:spTgt spid="572421"/>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wipe(left)">
                                      <p:cBhvr>
                                        <p:cTn id="16" dur="500"/>
                                        <p:tgtEl>
                                          <p:spTgt spid="14"/>
                                        </p:tgtEl>
                                      </p:cBhvr>
                                    </p:animEffect>
                                  </p:childTnLst>
                                </p:cTn>
                              </p:par>
                            </p:childTnLst>
                          </p:cTn>
                        </p:par>
                        <p:par>
                          <p:cTn id="17" fill="hold">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572424"/>
                                        </p:tgtEl>
                                        <p:attrNameLst>
                                          <p:attrName>style.visibility</p:attrName>
                                        </p:attrNameLst>
                                      </p:cBhvr>
                                      <p:to>
                                        <p:strVal val="visible"/>
                                      </p:to>
                                    </p:set>
                                    <p:animEffect transition="in" filter="wipe(left)">
                                      <p:cBhvr>
                                        <p:cTn id="20" dur="500"/>
                                        <p:tgtEl>
                                          <p:spTgt spid="572424"/>
                                        </p:tgtEl>
                                      </p:cBhvr>
                                    </p:animEffect>
                                  </p:childTnLst>
                                </p:cTn>
                              </p:par>
                            </p:childTnLst>
                          </p:cTn>
                        </p:par>
                        <p:par>
                          <p:cTn id="21" fill="hold">
                            <p:stCondLst>
                              <p:cond delay="1500"/>
                            </p:stCondLst>
                            <p:childTnLst>
                              <p:par>
                                <p:cTn id="22" presetID="22" presetClass="entr" presetSubtype="8" fill="hold" grpId="0" nodeType="afterEffect">
                                  <p:stCondLst>
                                    <p:cond delay="0"/>
                                  </p:stCondLst>
                                  <p:childTnLst>
                                    <p:set>
                                      <p:cBhvr>
                                        <p:cTn id="23" dur="1" fill="hold">
                                          <p:stCondLst>
                                            <p:cond delay="0"/>
                                          </p:stCondLst>
                                        </p:cTn>
                                        <p:tgtEl>
                                          <p:spTgt spid="572420"/>
                                        </p:tgtEl>
                                        <p:attrNameLst>
                                          <p:attrName>style.visibility</p:attrName>
                                        </p:attrNameLst>
                                      </p:cBhvr>
                                      <p:to>
                                        <p:strVal val="visible"/>
                                      </p:to>
                                    </p:set>
                                    <p:animEffect transition="in" filter="wipe(left)">
                                      <p:cBhvr>
                                        <p:cTn id="24" dur="500"/>
                                        <p:tgtEl>
                                          <p:spTgt spid="5724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2429" grpId="0" animBg="1"/>
      <p:bldP spid="572420" grpId="0" animBg="1"/>
      <p:bldP spid="572421" grpId="0" animBg="1"/>
      <p:bldP spid="572424"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4466" name="AutoShape 2"/>
          <p:cNvSpPr>
            <a:spLocks noChangeArrowheads="1"/>
          </p:cNvSpPr>
          <p:nvPr/>
        </p:nvSpPr>
        <p:spPr bwMode="auto">
          <a:xfrm>
            <a:off x="684213" y="2349500"/>
            <a:ext cx="7316811" cy="1892826"/>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a:lstStyle/>
          <a:p>
            <a:pPr algn="l" defTabSz="381000">
              <a:lnSpc>
                <a:spcPct val="130000"/>
              </a:lnSpc>
              <a:buClr>
                <a:schemeClr val="folHlink"/>
              </a:buClr>
              <a:buSzPct val="60000"/>
              <a:buFont typeface="Wingdings" panose="05000000000000000000" pitchFamily="2" charset="2"/>
              <a:buNone/>
              <a:defRPr/>
            </a:pPr>
            <a:r>
              <a:rPr lang="en-US" altLang="zh-CN" b="1" dirty="0">
                <a:solidFill>
                  <a:schemeClr val="accent5">
                    <a:lumMod val="10000"/>
                  </a:schemeClr>
                </a:solidFill>
                <a:latin typeface="+mn-lt"/>
              </a:rPr>
              <a:t>public class HelloWorld {  </a:t>
            </a:r>
            <a:endParaRPr lang="en-US" altLang="zh-CN" b="1" dirty="0">
              <a:solidFill>
                <a:schemeClr val="accent5">
                  <a:lumMod val="10000"/>
                </a:schemeClr>
              </a:solidFill>
              <a:latin typeface="+mn-lt"/>
            </a:endParaRPr>
          </a:p>
          <a:p>
            <a:pPr algn="l" defTabSz="381000">
              <a:lnSpc>
                <a:spcPct val="130000"/>
              </a:lnSpc>
              <a:buClr>
                <a:schemeClr val="folHlink"/>
              </a:buClr>
              <a:buSzPct val="60000"/>
              <a:buFont typeface="Wingdings" panose="05000000000000000000" pitchFamily="2" charset="2"/>
              <a:buNone/>
              <a:defRPr/>
            </a:pPr>
            <a:r>
              <a:rPr lang="en-US" altLang="zh-CN" b="1" dirty="0">
                <a:solidFill>
                  <a:schemeClr val="accent5">
                    <a:lumMod val="10000"/>
                  </a:schemeClr>
                </a:solidFill>
                <a:latin typeface="+mn-lt"/>
              </a:rPr>
              <a:t>	public static main (String[ ] </a:t>
            </a:r>
            <a:r>
              <a:rPr lang="en-US" altLang="zh-CN" b="1" dirty="0" err="1">
                <a:solidFill>
                  <a:schemeClr val="accent5">
                    <a:lumMod val="10000"/>
                  </a:schemeClr>
                </a:solidFill>
                <a:latin typeface="+mn-lt"/>
              </a:rPr>
              <a:t>args</a:t>
            </a:r>
            <a:r>
              <a:rPr lang="en-US" altLang="zh-CN" b="1" dirty="0" smtClean="0">
                <a:solidFill>
                  <a:schemeClr val="accent5">
                    <a:lumMod val="10000"/>
                  </a:schemeClr>
                </a:solidFill>
                <a:latin typeface="+mn-lt"/>
              </a:rPr>
              <a:t>)  {  </a:t>
            </a:r>
            <a:endParaRPr lang="en-US" altLang="zh-CN" b="1" dirty="0">
              <a:solidFill>
                <a:schemeClr val="accent5">
                  <a:lumMod val="10000"/>
                </a:schemeClr>
              </a:solidFill>
              <a:latin typeface="+mn-lt"/>
            </a:endParaRPr>
          </a:p>
          <a:p>
            <a:pPr algn="l" defTabSz="381000">
              <a:lnSpc>
                <a:spcPct val="130000"/>
              </a:lnSpc>
              <a:buClr>
                <a:schemeClr val="folHlink"/>
              </a:buClr>
              <a:buSzPct val="60000"/>
              <a:buFont typeface="Wingdings" panose="05000000000000000000" pitchFamily="2" charset="2"/>
              <a:buNone/>
              <a:defRPr/>
            </a:pPr>
            <a:r>
              <a:rPr lang="en-US" altLang="zh-CN" b="1" dirty="0">
                <a:solidFill>
                  <a:schemeClr val="accent5">
                    <a:lumMod val="10000"/>
                  </a:schemeClr>
                </a:solidFill>
                <a:latin typeface="+mn-lt"/>
              </a:rPr>
              <a:t>		System.out.println("</a:t>
            </a:r>
            <a:r>
              <a:rPr lang="zh-CN" altLang="en-US" b="1" dirty="0">
                <a:solidFill>
                  <a:schemeClr val="accent5">
                    <a:lumMod val="10000"/>
                  </a:schemeClr>
                </a:solidFill>
                <a:latin typeface="+mn-lt"/>
              </a:rPr>
              <a:t>我的第一</a:t>
            </a:r>
            <a:r>
              <a:rPr lang="zh-CN" altLang="en-US" b="1" dirty="0" smtClean="0">
                <a:solidFill>
                  <a:schemeClr val="accent5">
                    <a:lumMod val="10000"/>
                  </a:schemeClr>
                </a:solidFill>
                <a:latin typeface="+mn-lt"/>
              </a:rPr>
              <a:t>个</a:t>
            </a:r>
            <a:r>
              <a:rPr lang="en-US" altLang="zh-CN" b="1" dirty="0" err="1" smtClean="0">
                <a:solidFill>
                  <a:schemeClr val="accent5">
                    <a:lumMod val="10000"/>
                  </a:schemeClr>
                </a:solidFill>
                <a:latin typeface="+mn-lt"/>
              </a:rPr>
              <a:t>MyEclipse</a:t>
            </a:r>
            <a:r>
              <a:rPr lang="zh-CN" altLang="en-US" b="1" dirty="0" smtClean="0">
                <a:solidFill>
                  <a:schemeClr val="accent5">
                    <a:lumMod val="10000"/>
                  </a:schemeClr>
                </a:solidFill>
                <a:latin typeface="+mn-lt"/>
              </a:rPr>
              <a:t>小</a:t>
            </a:r>
            <a:r>
              <a:rPr lang="zh-CN" altLang="en-US" b="1" dirty="0">
                <a:solidFill>
                  <a:schemeClr val="accent5">
                    <a:lumMod val="10000"/>
                  </a:schemeClr>
                </a:solidFill>
                <a:latin typeface="+mn-lt"/>
              </a:rPr>
              <a:t>程序！</a:t>
            </a:r>
            <a:r>
              <a:rPr lang="en-US" altLang="zh-CN" b="1" dirty="0">
                <a:solidFill>
                  <a:schemeClr val="accent5">
                    <a:lumMod val="10000"/>
                  </a:schemeClr>
                </a:solidFill>
                <a:latin typeface="+mn-lt"/>
              </a:rPr>
              <a:t>");</a:t>
            </a:r>
            <a:endParaRPr lang="en-US" altLang="zh-CN" b="1" dirty="0">
              <a:solidFill>
                <a:schemeClr val="accent5">
                  <a:lumMod val="10000"/>
                </a:schemeClr>
              </a:solidFill>
              <a:latin typeface="+mn-lt"/>
            </a:endParaRPr>
          </a:p>
          <a:p>
            <a:pPr algn="l" defTabSz="381000">
              <a:lnSpc>
                <a:spcPct val="130000"/>
              </a:lnSpc>
              <a:buClr>
                <a:schemeClr val="folHlink"/>
              </a:buClr>
              <a:buSzPct val="60000"/>
              <a:buFont typeface="Wingdings" panose="05000000000000000000" pitchFamily="2" charset="2"/>
              <a:buNone/>
              <a:defRPr/>
            </a:pPr>
            <a:r>
              <a:rPr lang="en-US" altLang="zh-CN" b="1" dirty="0">
                <a:solidFill>
                  <a:schemeClr val="accent5">
                    <a:lumMod val="10000"/>
                  </a:schemeClr>
                </a:solidFill>
                <a:latin typeface="+mn-lt"/>
              </a:rPr>
              <a:t>	}</a:t>
            </a:r>
            <a:endParaRPr lang="en-US" altLang="zh-CN" b="1" dirty="0">
              <a:solidFill>
                <a:schemeClr val="accent5">
                  <a:lumMod val="10000"/>
                </a:schemeClr>
              </a:solidFill>
              <a:latin typeface="+mn-lt"/>
            </a:endParaRPr>
          </a:p>
          <a:p>
            <a:pPr algn="l" defTabSz="381000">
              <a:lnSpc>
                <a:spcPct val="130000"/>
              </a:lnSpc>
              <a:buClr>
                <a:schemeClr val="folHlink"/>
              </a:buClr>
              <a:buSzPct val="60000"/>
              <a:buFont typeface="Wingdings" panose="05000000000000000000" pitchFamily="2" charset="2"/>
              <a:buNone/>
              <a:defRPr/>
            </a:pPr>
            <a:r>
              <a:rPr lang="en-US" altLang="zh-CN" b="1" dirty="0">
                <a:solidFill>
                  <a:schemeClr val="accent5">
                    <a:lumMod val="10000"/>
                  </a:schemeClr>
                </a:solidFill>
                <a:latin typeface="+mn-lt"/>
              </a:rPr>
              <a:t>}</a:t>
            </a:r>
            <a:endParaRPr lang="zh-CN" altLang="en-US" b="1" dirty="0">
              <a:solidFill>
                <a:schemeClr val="accent5">
                  <a:lumMod val="10000"/>
                </a:schemeClr>
              </a:solidFill>
              <a:latin typeface="+mn-lt"/>
            </a:endParaRPr>
          </a:p>
        </p:txBody>
      </p:sp>
      <p:sp>
        <p:nvSpPr>
          <p:cNvPr id="574468" name="AutoShape 4"/>
          <p:cNvSpPr>
            <a:spLocks noChangeArrowheads="1"/>
          </p:cNvSpPr>
          <p:nvPr/>
        </p:nvSpPr>
        <p:spPr bwMode="gray">
          <a:xfrm>
            <a:off x="1571604" y="5214950"/>
            <a:ext cx="5732487" cy="649288"/>
          </a:xfrm>
          <a:prstGeom prst="roundRect">
            <a:avLst>
              <a:gd name="adj" fmla="val 16667"/>
            </a:avLst>
          </a:prstGeom>
          <a:solidFill>
            <a:srgbClr val="E4FCE4"/>
          </a:solidFill>
          <a:ln w="19050" algn="ctr">
            <a:solidFill>
              <a:srgbClr val="00B0F0"/>
            </a:solidFill>
            <a:round/>
          </a:ln>
          <a:effectLst>
            <a:outerShdw blurRad="50800" dist="12700" dir="5400000" algn="t" rotWithShape="0">
              <a:prstClr val="black">
                <a:alpha val="40000"/>
              </a:prstClr>
            </a:outerShdw>
          </a:effectLst>
        </p:spPr>
        <p:txBody>
          <a:bodyPr anchor="ctr" anchorCtr="1"/>
          <a:lstStyle/>
          <a:p>
            <a:pPr algn="l" eaLnBrk="0" hangingPunct="0">
              <a:defRPr/>
            </a:pPr>
            <a:r>
              <a:rPr lang="en-US" altLang="zh-CN" b="1" dirty="0" smtClean="0"/>
              <a:t>main()</a:t>
            </a:r>
            <a:r>
              <a:rPr lang="zh-CN" altLang="en-US" b="1" dirty="0" smtClean="0"/>
              <a:t>方法</a:t>
            </a:r>
            <a:r>
              <a:rPr lang="zh-CN" altLang="en-US" b="1" dirty="0"/>
              <a:t>作为程序入口</a:t>
            </a:r>
            <a:r>
              <a:rPr lang="zh-CN" altLang="en-US" b="1" dirty="0" smtClean="0"/>
              <a:t>，</a:t>
            </a:r>
            <a:r>
              <a:rPr lang="en-US" altLang="zh-CN" b="1" dirty="0" smtClean="0"/>
              <a:t>void</a:t>
            </a:r>
            <a:r>
              <a:rPr lang="zh-CN" altLang="en-US" b="1" dirty="0"/>
              <a:t>必不可少！</a:t>
            </a:r>
            <a:endParaRPr lang="zh-CN" altLang="en-US" b="1" dirty="0"/>
          </a:p>
        </p:txBody>
      </p:sp>
      <p:sp>
        <p:nvSpPr>
          <p:cNvPr id="574469" name="Line 5"/>
          <p:cNvSpPr>
            <a:spLocks noChangeShapeType="1"/>
          </p:cNvSpPr>
          <p:nvPr/>
        </p:nvSpPr>
        <p:spPr bwMode="auto">
          <a:xfrm>
            <a:off x="2500297" y="2055808"/>
            <a:ext cx="0" cy="801688"/>
          </a:xfrm>
          <a:prstGeom prst="line">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lstStyle/>
          <a:p>
            <a:endParaRPr lang="zh-CN" altLang="en-US"/>
          </a:p>
        </p:txBody>
      </p:sp>
      <p:sp>
        <p:nvSpPr>
          <p:cNvPr id="574470" name="AutoShape 6"/>
          <p:cNvSpPr>
            <a:spLocks noChangeArrowheads="1"/>
          </p:cNvSpPr>
          <p:nvPr/>
        </p:nvSpPr>
        <p:spPr bwMode="auto">
          <a:xfrm>
            <a:off x="2160084" y="1620902"/>
            <a:ext cx="697404" cy="408623"/>
          </a:xfrm>
          <a:prstGeom prst="roundRect">
            <a:avLst>
              <a:gd name="adj"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ctr" anchorCtr="0">
            <a:spAutoFit/>
          </a:bodyPr>
          <a:lstStyle/>
          <a:p>
            <a:pPr marL="0" lvl="1" indent="-285750" algn="l" eaLnBrk="0" hangingPunct="0">
              <a:spcBef>
                <a:spcPct val="20000"/>
              </a:spcBef>
              <a:buClr>
                <a:srgbClr val="233DA9"/>
              </a:buClr>
              <a:buSzPct val="80000"/>
              <a:defRPr/>
            </a:pPr>
            <a:r>
              <a:rPr lang="en-US" altLang="zh-CN" b="1" kern="0" dirty="0" smtClean="0">
                <a:solidFill>
                  <a:schemeClr val="bg1"/>
                </a:solidFill>
                <a:latin typeface="Arial" panose="020B0604020202020204"/>
                <a:ea typeface="黑体" panose="02010609060101010101" charset="-122"/>
              </a:rPr>
              <a:t>void</a:t>
            </a:r>
            <a:endParaRPr lang="en-US" altLang="zh-CN" b="1" kern="0" dirty="0" smtClean="0">
              <a:solidFill>
                <a:schemeClr val="bg1"/>
              </a:solidFill>
              <a:latin typeface="Arial" panose="020B0604020202020204"/>
              <a:ea typeface="黑体" panose="02010609060101010101" charset="-122"/>
            </a:endParaRPr>
          </a:p>
        </p:txBody>
      </p:sp>
      <p:sp>
        <p:nvSpPr>
          <p:cNvPr id="574475" name="Rectangle 11"/>
          <p:cNvSpPr>
            <a:spLocks noGrp="1" noChangeArrowheads="1"/>
          </p:cNvSpPr>
          <p:nvPr>
            <p:ph type="title"/>
          </p:nvPr>
        </p:nvSpPr>
        <p:spPr bwMode="auto">
          <a:xfrm>
            <a:off x="735013" y="214290"/>
            <a:ext cx="8229600" cy="900112"/>
          </a:xfrm>
          <a:noFill/>
          <a:ln algn="ctr">
            <a:miter lim="800000"/>
          </a:ln>
        </p:spPr>
        <p:txBody>
          <a:bodyPr vert="horz" wrap="square" lIns="91440" tIns="45720" rIns="91440" bIns="45720" numCol="1" anchor="t" anchorCtr="0" compatLnSpc="1"/>
          <a:lstStyle/>
          <a:p>
            <a:r>
              <a:rPr lang="zh-CN" altLang="en-US" b="1"/>
              <a:t>常见错误</a:t>
            </a:r>
            <a:r>
              <a:rPr lang="en-US" altLang="zh-CN" b="1"/>
              <a:t>5-2</a:t>
            </a:r>
            <a:endParaRPr lang="zh-CN" altLang="en-US" b="1"/>
          </a:p>
        </p:txBody>
      </p:sp>
      <p:grpSp>
        <p:nvGrpSpPr>
          <p:cNvPr id="2" name="组合 8"/>
          <p:cNvGrpSpPr/>
          <p:nvPr/>
        </p:nvGrpSpPr>
        <p:grpSpPr>
          <a:xfrm>
            <a:off x="102193" y="857232"/>
            <a:ext cx="1469411" cy="400110"/>
            <a:chOff x="2962268" y="5103147"/>
            <a:chExt cx="1469411" cy="400110"/>
          </a:xfrm>
        </p:grpSpPr>
        <p:pic>
          <p:nvPicPr>
            <p:cNvPr id="10" name="Picture 4" descr="C:\Users\meng.zhang\Desktop\ACCP7.0模版图标规范\list_num.png"/>
            <p:cNvPicPr>
              <a:picLocks noChangeAspect="1" noChangeArrowheads="1"/>
            </p:cNvPicPr>
            <p:nvPr/>
          </p:nvPicPr>
          <p:blipFill>
            <a:blip r:embed="rId1"/>
            <a:srcRect/>
            <a:stretch>
              <a:fillRect/>
            </a:stretch>
          </p:blipFill>
          <p:spPr bwMode="auto">
            <a:xfrm>
              <a:off x="2962268" y="5141278"/>
              <a:ext cx="323848" cy="323848"/>
            </a:xfrm>
            <a:prstGeom prst="rect">
              <a:avLst/>
            </a:prstGeom>
            <a:noFill/>
          </p:spPr>
        </p:pic>
        <p:sp>
          <p:nvSpPr>
            <p:cNvPr id="11" name="TextBox 10"/>
            <p:cNvSpPr txBox="1"/>
            <p:nvPr/>
          </p:nvSpPr>
          <p:spPr>
            <a:xfrm>
              <a:off x="3214678" y="5103147"/>
              <a:ext cx="1217001" cy="400110"/>
            </a:xfrm>
            <a:prstGeom prst="rect">
              <a:avLst/>
            </a:prstGeom>
            <a:noFill/>
            <a:effectLst>
              <a:outerShdw blurRad="25400" dist="12700" dir="5400000" algn="t" rotWithShape="0">
                <a:prstClr val="black">
                  <a:alpha val="40000"/>
                </a:prstClr>
              </a:outerShdw>
            </a:effectLst>
          </p:spPr>
          <p:txBody>
            <a:bodyPr wrap="none" rtlCol="0">
              <a:spAutoFit/>
            </a:bodyPr>
            <a:lstStyle/>
            <a:p>
              <a:r>
                <a:rPr lang="zh-CN" altLang="en-US" sz="2000" b="1" dirty="0" smtClean="0">
                  <a:solidFill>
                    <a:schemeClr val="tx1"/>
                  </a:solidFill>
                  <a:latin typeface="黑体" panose="02010609060101010101" charset="-122"/>
                  <a:ea typeface="黑体" panose="02010609060101010101" charset="-122"/>
                </a:rPr>
                <a:t>代码阅读</a:t>
              </a:r>
              <a:endParaRPr lang="zh-CN" altLang="en-US" sz="2000" b="1" dirty="0">
                <a:solidFill>
                  <a:schemeClr val="tx1"/>
                </a:solidFill>
                <a:latin typeface="黑体" panose="02010609060101010101" charset="-122"/>
                <a:ea typeface="黑体" panose="02010609060101010101" charset="-122"/>
              </a:endParaRPr>
            </a:p>
          </p:txBody>
        </p:sp>
      </p:grpSp>
      <p:sp>
        <p:nvSpPr>
          <p:cNvPr id="574472" name="Rectangle 8"/>
          <p:cNvSpPr>
            <a:spLocks noChangeArrowheads="1"/>
          </p:cNvSpPr>
          <p:nvPr/>
        </p:nvSpPr>
        <p:spPr bwMode="auto">
          <a:xfrm>
            <a:off x="1071539" y="2786058"/>
            <a:ext cx="3714775" cy="357190"/>
          </a:xfrm>
          <a:prstGeom prst="rect">
            <a:avLst/>
          </a:prstGeom>
          <a:noFill/>
          <a:ln w="19050" algn="ctr">
            <a:solidFill>
              <a:srgbClr val="C00000"/>
            </a:solidFill>
            <a:miter lim="800000"/>
          </a:ln>
        </p:spPr>
        <p:txBody>
          <a:bodyPr wrap="none" anchor="ctr"/>
          <a:lstStyle/>
          <a:p>
            <a:endParaRPr lang="zh-CN" altLang="en-US">
              <a:solidFill>
                <a:srgbClr val="FF0000"/>
              </a:solidFill>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74466"/>
                                        </p:tgtEl>
                                        <p:attrNameLst>
                                          <p:attrName>style.visibility</p:attrName>
                                        </p:attrNameLst>
                                      </p:cBhvr>
                                      <p:to>
                                        <p:strVal val="visible"/>
                                      </p:to>
                                    </p:set>
                                    <p:animEffect transition="in" filter="wipe(left)">
                                      <p:cBhvr>
                                        <p:cTn id="7" dur="500"/>
                                        <p:tgtEl>
                                          <p:spTgt spid="57446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74472"/>
                                        </p:tgtEl>
                                        <p:attrNameLst>
                                          <p:attrName>style.visibility</p:attrName>
                                        </p:attrNameLst>
                                      </p:cBhvr>
                                      <p:to>
                                        <p:strVal val="visible"/>
                                      </p:to>
                                    </p:set>
                                    <p:animEffect transition="in" filter="wipe(left)">
                                      <p:cBhvr>
                                        <p:cTn id="12" dur="500"/>
                                        <p:tgtEl>
                                          <p:spTgt spid="574472"/>
                                        </p:tgtEl>
                                      </p:cBhvr>
                                    </p:animEffect>
                                  </p:childTnLst>
                                </p:cTn>
                              </p:par>
                            </p:childTnLst>
                          </p:cTn>
                        </p:par>
                        <p:par>
                          <p:cTn id="13" fill="hold">
                            <p:stCondLst>
                              <p:cond delay="500"/>
                            </p:stCondLst>
                            <p:childTnLst>
                              <p:par>
                                <p:cTn id="14" presetID="22" presetClass="entr" presetSubtype="1" fill="hold" grpId="0" nodeType="afterEffect">
                                  <p:stCondLst>
                                    <p:cond delay="0"/>
                                  </p:stCondLst>
                                  <p:childTnLst>
                                    <p:set>
                                      <p:cBhvr>
                                        <p:cTn id="15" dur="1" fill="hold">
                                          <p:stCondLst>
                                            <p:cond delay="0"/>
                                          </p:stCondLst>
                                        </p:cTn>
                                        <p:tgtEl>
                                          <p:spTgt spid="574469"/>
                                        </p:tgtEl>
                                        <p:attrNameLst>
                                          <p:attrName>style.visibility</p:attrName>
                                        </p:attrNameLst>
                                      </p:cBhvr>
                                      <p:to>
                                        <p:strVal val="visible"/>
                                      </p:to>
                                    </p:set>
                                    <p:animEffect transition="in" filter="wipe(up)">
                                      <p:cBhvr>
                                        <p:cTn id="16" dur="500"/>
                                        <p:tgtEl>
                                          <p:spTgt spid="574469"/>
                                        </p:tgtEl>
                                      </p:cBhvr>
                                    </p:animEffect>
                                  </p:childTnLst>
                                </p:cTn>
                              </p:par>
                            </p:childTnLst>
                          </p:cTn>
                        </p:par>
                        <p:par>
                          <p:cTn id="17" fill="hold">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574470"/>
                                        </p:tgtEl>
                                        <p:attrNameLst>
                                          <p:attrName>style.visibility</p:attrName>
                                        </p:attrNameLst>
                                      </p:cBhvr>
                                      <p:to>
                                        <p:strVal val="visible"/>
                                      </p:to>
                                    </p:set>
                                    <p:animEffect transition="in" filter="wipe(left)">
                                      <p:cBhvr>
                                        <p:cTn id="20" dur="500"/>
                                        <p:tgtEl>
                                          <p:spTgt spid="574470"/>
                                        </p:tgtEl>
                                      </p:cBhvr>
                                    </p:animEffect>
                                  </p:childTnLst>
                                </p:cTn>
                              </p:par>
                            </p:childTnLst>
                          </p:cTn>
                        </p:par>
                        <p:par>
                          <p:cTn id="21" fill="hold">
                            <p:stCondLst>
                              <p:cond delay="1500"/>
                            </p:stCondLst>
                            <p:childTnLst>
                              <p:par>
                                <p:cTn id="22" presetID="22" presetClass="entr" presetSubtype="8" fill="hold" grpId="0" nodeType="afterEffect">
                                  <p:stCondLst>
                                    <p:cond delay="0"/>
                                  </p:stCondLst>
                                  <p:childTnLst>
                                    <p:set>
                                      <p:cBhvr>
                                        <p:cTn id="23" dur="1" fill="hold">
                                          <p:stCondLst>
                                            <p:cond delay="0"/>
                                          </p:stCondLst>
                                        </p:cTn>
                                        <p:tgtEl>
                                          <p:spTgt spid="574468"/>
                                        </p:tgtEl>
                                        <p:attrNameLst>
                                          <p:attrName>style.visibility</p:attrName>
                                        </p:attrNameLst>
                                      </p:cBhvr>
                                      <p:to>
                                        <p:strVal val="visible"/>
                                      </p:to>
                                    </p:set>
                                    <p:animEffect transition="in" filter="wipe(left)">
                                      <p:cBhvr>
                                        <p:cTn id="24" dur="500"/>
                                        <p:tgtEl>
                                          <p:spTgt spid="5744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4466" grpId="0" animBg="1"/>
      <p:bldP spid="574468" grpId="0" animBg="1"/>
      <p:bldP spid="574469" grpId="0" animBg="1"/>
      <p:bldP spid="574470" grpId="0" animBg="1"/>
      <p:bldP spid="574472"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5499" name="AutoShape 11"/>
          <p:cNvSpPr>
            <a:spLocks noChangeArrowheads="1"/>
          </p:cNvSpPr>
          <p:nvPr/>
        </p:nvSpPr>
        <p:spPr bwMode="auto">
          <a:xfrm>
            <a:off x="684213" y="2276475"/>
            <a:ext cx="7388249" cy="1911132"/>
          </a:xfrm>
          <a:prstGeom prst="roundRect">
            <a:avLst>
              <a:gd name="adj" fmla="val 1697"/>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a:lstStyle/>
          <a:p>
            <a:pPr algn="l" defTabSz="381000">
              <a:lnSpc>
                <a:spcPct val="130000"/>
              </a:lnSpc>
              <a:buClr>
                <a:schemeClr val="folHlink"/>
              </a:buClr>
              <a:buSzPct val="60000"/>
              <a:buFont typeface="Wingdings" panose="05000000000000000000" pitchFamily="2" charset="2"/>
              <a:buNone/>
              <a:defRPr/>
            </a:pPr>
            <a:r>
              <a:rPr lang="en-US" altLang="zh-CN" b="1" dirty="0">
                <a:solidFill>
                  <a:schemeClr val="accent5">
                    <a:lumMod val="10000"/>
                  </a:schemeClr>
                </a:solidFill>
                <a:latin typeface="+mn-lt"/>
              </a:rPr>
              <a:t>public class </a:t>
            </a:r>
            <a:r>
              <a:rPr lang="en-US" altLang="zh-CN" b="1" dirty="0" err="1" smtClean="0">
                <a:solidFill>
                  <a:schemeClr val="accent5">
                    <a:lumMod val="10000"/>
                  </a:schemeClr>
                </a:solidFill>
                <a:latin typeface="+mn-lt"/>
              </a:rPr>
              <a:t>HelloWorld</a:t>
            </a:r>
            <a:r>
              <a:rPr lang="en-US" altLang="zh-CN" b="1" dirty="0" smtClean="0">
                <a:solidFill>
                  <a:schemeClr val="accent5">
                    <a:lumMod val="10000"/>
                  </a:schemeClr>
                </a:solidFill>
                <a:latin typeface="+mn-lt"/>
              </a:rPr>
              <a:t>  </a:t>
            </a:r>
            <a:r>
              <a:rPr lang="en-US" altLang="zh-CN" b="1" dirty="0">
                <a:solidFill>
                  <a:schemeClr val="accent5">
                    <a:lumMod val="10000"/>
                  </a:schemeClr>
                </a:solidFill>
                <a:latin typeface="+mn-lt"/>
              </a:rPr>
              <a:t>{  </a:t>
            </a:r>
            <a:endParaRPr lang="en-US" altLang="zh-CN" b="1" dirty="0">
              <a:solidFill>
                <a:schemeClr val="accent5">
                  <a:lumMod val="10000"/>
                </a:schemeClr>
              </a:solidFill>
              <a:latin typeface="+mn-lt"/>
            </a:endParaRPr>
          </a:p>
          <a:p>
            <a:pPr algn="l" defTabSz="381000">
              <a:lnSpc>
                <a:spcPct val="130000"/>
              </a:lnSpc>
              <a:buClr>
                <a:schemeClr val="folHlink"/>
              </a:buClr>
              <a:buSzPct val="60000"/>
              <a:buFont typeface="Wingdings" panose="05000000000000000000" pitchFamily="2" charset="2"/>
              <a:buNone/>
              <a:defRPr/>
            </a:pPr>
            <a:r>
              <a:rPr lang="en-US" altLang="zh-CN" b="1" dirty="0">
                <a:solidFill>
                  <a:schemeClr val="accent5">
                    <a:lumMod val="10000"/>
                  </a:schemeClr>
                </a:solidFill>
                <a:latin typeface="+mn-lt"/>
              </a:rPr>
              <a:t>	public static void main (String[ ] </a:t>
            </a:r>
            <a:r>
              <a:rPr lang="en-US" altLang="zh-CN" b="1" dirty="0" err="1">
                <a:solidFill>
                  <a:schemeClr val="accent5">
                    <a:lumMod val="10000"/>
                  </a:schemeClr>
                </a:solidFill>
                <a:latin typeface="+mn-lt"/>
              </a:rPr>
              <a:t>args</a:t>
            </a:r>
            <a:r>
              <a:rPr lang="en-US" altLang="zh-CN" b="1" dirty="0" smtClean="0">
                <a:solidFill>
                  <a:schemeClr val="accent5">
                    <a:lumMod val="10000"/>
                  </a:schemeClr>
                </a:solidFill>
                <a:latin typeface="+mn-lt"/>
              </a:rPr>
              <a:t>) {  </a:t>
            </a:r>
            <a:endParaRPr lang="en-US" altLang="zh-CN" b="1" dirty="0">
              <a:solidFill>
                <a:schemeClr val="accent5">
                  <a:lumMod val="10000"/>
                </a:schemeClr>
              </a:solidFill>
              <a:latin typeface="+mn-lt"/>
            </a:endParaRPr>
          </a:p>
          <a:p>
            <a:pPr algn="l" defTabSz="381000">
              <a:lnSpc>
                <a:spcPct val="130000"/>
              </a:lnSpc>
              <a:buClr>
                <a:schemeClr val="folHlink"/>
              </a:buClr>
              <a:buSzPct val="60000"/>
              <a:buFont typeface="Wingdings" panose="05000000000000000000" pitchFamily="2" charset="2"/>
              <a:buNone/>
              <a:defRPr/>
            </a:pPr>
            <a:r>
              <a:rPr lang="en-US" altLang="zh-CN" b="1" dirty="0">
                <a:solidFill>
                  <a:schemeClr val="accent5">
                    <a:lumMod val="10000"/>
                  </a:schemeClr>
                </a:solidFill>
                <a:latin typeface="+mn-lt"/>
              </a:rPr>
              <a:t>		system.out.println("</a:t>
            </a:r>
            <a:r>
              <a:rPr lang="zh-CN" altLang="en-US" b="1" dirty="0">
                <a:solidFill>
                  <a:schemeClr val="accent5">
                    <a:lumMod val="10000"/>
                  </a:schemeClr>
                </a:solidFill>
                <a:latin typeface="+mn-lt"/>
              </a:rPr>
              <a:t>我的第一</a:t>
            </a:r>
            <a:r>
              <a:rPr lang="zh-CN" altLang="en-US" b="1" dirty="0" smtClean="0">
                <a:solidFill>
                  <a:schemeClr val="accent5">
                    <a:lumMod val="10000"/>
                  </a:schemeClr>
                </a:solidFill>
                <a:latin typeface="+mn-lt"/>
              </a:rPr>
              <a:t>个</a:t>
            </a:r>
            <a:r>
              <a:rPr lang="en-US" altLang="zh-CN" b="1" dirty="0" err="1" smtClean="0">
                <a:solidFill>
                  <a:schemeClr val="accent5">
                    <a:lumMod val="10000"/>
                  </a:schemeClr>
                </a:solidFill>
                <a:latin typeface="+mn-lt"/>
              </a:rPr>
              <a:t>MyEclipse</a:t>
            </a:r>
            <a:r>
              <a:rPr lang="zh-CN" altLang="en-US" b="1" dirty="0">
                <a:solidFill>
                  <a:schemeClr val="accent5">
                    <a:lumMod val="10000"/>
                  </a:schemeClr>
                </a:solidFill>
                <a:latin typeface="+mn-lt"/>
              </a:rPr>
              <a:t>小程序！</a:t>
            </a:r>
            <a:r>
              <a:rPr lang="en-US" altLang="zh-CN" b="1" dirty="0">
                <a:solidFill>
                  <a:schemeClr val="accent5">
                    <a:lumMod val="10000"/>
                  </a:schemeClr>
                </a:solidFill>
                <a:latin typeface="+mn-lt"/>
              </a:rPr>
              <a:t>");</a:t>
            </a:r>
            <a:endParaRPr lang="en-US" altLang="zh-CN" b="1" dirty="0">
              <a:solidFill>
                <a:schemeClr val="accent5">
                  <a:lumMod val="10000"/>
                </a:schemeClr>
              </a:solidFill>
              <a:latin typeface="+mn-lt"/>
            </a:endParaRPr>
          </a:p>
          <a:p>
            <a:pPr algn="l" defTabSz="381000">
              <a:lnSpc>
                <a:spcPct val="130000"/>
              </a:lnSpc>
              <a:buClr>
                <a:schemeClr val="folHlink"/>
              </a:buClr>
              <a:buSzPct val="60000"/>
              <a:buFont typeface="Wingdings" panose="05000000000000000000" pitchFamily="2" charset="2"/>
              <a:buNone/>
              <a:defRPr/>
            </a:pPr>
            <a:r>
              <a:rPr lang="en-US" altLang="zh-CN" b="1" dirty="0">
                <a:solidFill>
                  <a:schemeClr val="accent5">
                    <a:lumMod val="10000"/>
                  </a:schemeClr>
                </a:solidFill>
                <a:latin typeface="+mn-lt"/>
              </a:rPr>
              <a:t>	}</a:t>
            </a:r>
            <a:endParaRPr lang="en-US" altLang="zh-CN" b="1" dirty="0">
              <a:solidFill>
                <a:schemeClr val="accent5">
                  <a:lumMod val="10000"/>
                </a:schemeClr>
              </a:solidFill>
              <a:latin typeface="+mn-lt"/>
            </a:endParaRPr>
          </a:p>
          <a:p>
            <a:pPr algn="l" defTabSz="381000">
              <a:lnSpc>
                <a:spcPct val="130000"/>
              </a:lnSpc>
              <a:buClr>
                <a:schemeClr val="folHlink"/>
              </a:buClr>
              <a:buSzPct val="60000"/>
              <a:buFont typeface="Wingdings" panose="05000000000000000000" pitchFamily="2" charset="2"/>
              <a:buNone/>
              <a:defRPr/>
            </a:pPr>
            <a:r>
              <a:rPr lang="en-US" altLang="zh-CN" b="1" dirty="0">
                <a:solidFill>
                  <a:schemeClr val="accent5">
                    <a:lumMod val="10000"/>
                  </a:schemeClr>
                </a:solidFill>
                <a:latin typeface="+mn-lt"/>
              </a:rPr>
              <a:t>}</a:t>
            </a:r>
            <a:endParaRPr lang="zh-CN" altLang="en-US" b="1" dirty="0">
              <a:solidFill>
                <a:schemeClr val="accent5">
                  <a:lumMod val="10000"/>
                </a:schemeClr>
              </a:solidFill>
              <a:latin typeface="+mn-lt"/>
            </a:endParaRPr>
          </a:p>
        </p:txBody>
      </p:sp>
      <p:sp>
        <p:nvSpPr>
          <p:cNvPr id="575492" name="AutoShape 4"/>
          <p:cNvSpPr>
            <a:spLocks noChangeArrowheads="1"/>
          </p:cNvSpPr>
          <p:nvPr/>
        </p:nvSpPr>
        <p:spPr bwMode="gray">
          <a:xfrm>
            <a:off x="1500166" y="5084763"/>
            <a:ext cx="6429420" cy="792162"/>
          </a:xfrm>
          <a:prstGeom prst="roundRect">
            <a:avLst>
              <a:gd name="adj" fmla="val 16667"/>
            </a:avLst>
          </a:prstGeom>
          <a:solidFill>
            <a:srgbClr val="E4FCE4"/>
          </a:solidFill>
          <a:ln w="19050" algn="ctr">
            <a:solidFill>
              <a:srgbClr val="00B0F0"/>
            </a:solidFill>
            <a:round/>
          </a:ln>
          <a:effectLst>
            <a:outerShdw blurRad="50800" dist="12700" dir="5400000" algn="t" rotWithShape="0">
              <a:prstClr val="black">
                <a:alpha val="40000"/>
              </a:prstClr>
            </a:outerShdw>
          </a:effectLst>
        </p:spPr>
        <p:txBody>
          <a:bodyPr anchor="ctr" anchorCtr="1"/>
          <a:lstStyle/>
          <a:p>
            <a:pPr algn="l" eaLnBrk="0" hangingPunct="0">
              <a:defRPr/>
            </a:pPr>
            <a:r>
              <a:rPr lang="zh-CN" altLang="en-US" b="1" dirty="0" smtClean="0"/>
              <a:t>语法出错</a:t>
            </a:r>
            <a:r>
              <a:rPr lang="zh-CN" altLang="en-US" b="1" dirty="0"/>
              <a:t>，无法解析</a:t>
            </a:r>
            <a:r>
              <a:rPr lang="en-US" altLang="zh-CN" b="1" dirty="0" smtClean="0"/>
              <a:t>system</a:t>
            </a:r>
            <a:r>
              <a:rPr lang="zh-CN" altLang="en-US" b="1" dirty="0" smtClean="0"/>
              <a:t>！</a:t>
            </a:r>
            <a:r>
              <a:rPr lang="en-US" altLang="zh-CN" b="1" dirty="0" smtClean="0"/>
              <a:t>Java</a:t>
            </a:r>
            <a:r>
              <a:rPr lang="zh-CN" altLang="en-US" b="1" dirty="0"/>
              <a:t>对大小写敏感</a:t>
            </a:r>
            <a:r>
              <a:rPr lang="en-US" altLang="zh-CN" b="1" dirty="0"/>
              <a:t>!</a:t>
            </a:r>
            <a:endParaRPr lang="en-US" altLang="zh-CN" b="1" dirty="0"/>
          </a:p>
        </p:txBody>
      </p:sp>
      <p:sp>
        <p:nvSpPr>
          <p:cNvPr id="575493" name="Rectangle 5"/>
          <p:cNvSpPr>
            <a:spLocks noChangeArrowheads="1"/>
          </p:cNvSpPr>
          <p:nvPr/>
        </p:nvSpPr>
        <p:spPr bwMode="auto">
          <a:xfrm>
            <a:off x="1500167" y="3101976"/>
            <a:ext cx="857256" cy="327024"/>
          </a:xfrm>
          <a:prstGeom prst="rect">
            <a:avLst/>
          </a:prstGeom>
          <a:noFill/>
          <a:ln w="19050" algn="ctr">
            <a:solidFill>
              <a:srgbClr val="C00000"/>
            </a:solidFill>
            <a:miter lim="800000"/>
          </a:ln>
        </p:spPr>
        <p:txBody>
          <a:bodyPr wrap="none" anchor="ctr"/>
          <a:lstStyle/>
          <a:p>
            <a:endParaRPr lang="zh-CN" altLang="en-US">
              <a:solidFill>
                <a:srgbClr val="FF0000"/>
              </a:solidFill>
              <a:ea typeface="宋体" panose="02010600030101010101" pitchFamily="2" charset="-122"/>
            </a:endParaRPr>
          </a:p>
        </p:txBody>
      </p:sp>
      <p:sp>
        <p:nvSpPr>
          <p:cNvPr id="575495" name="AutoShape 7"/>
          <p:cNvSpPr>
            <a:spLocks noChangeArrowheads="1"/>
          </p:cNvSpPr>
          <p:nvPr/>
        </p:nvSpPr>
        <p:spPr bwMode="auto">
          <a:xfrm>
            <a:off x="2195513" y="3929066"/>
            <a:ext cx="1146741" cy="408623"/>
          </a:xfrm>
          <a:prstGeom prst="wedgeRoundRectCallout">
            <a:avLst>
              <a:gd name="adj1" fmla="val 627"/>
              <a:gd name="adj2" fmla="val -53846"/>
              <a:gd name="adj3"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ctr" anchorCtr="0">
            <a:spAutoFit/>
          </a:bodyPr>
          <a:lstStyle/>
          <a:p>
            <a:pPr marL="0" lvl="1" indent="-285750" algn="l" eaLnBrk="0" hangingPunct="0">
              <a:spcBef>
                <a:spcPct val="20000"/>
              </a:spcBef>
              <a:buClr>
                <a:srgbClr val="233DA9"/>
              </a:buClr>
              <a:buSzPct val="80000"/>
              <a:defRPr/>
            </a:pPr>
            <a:r>
              <a:rPr lang="zh-CN" altLang="en-US" b="1" kern="0" dirty="0" smtClean="0">
                <a:solidFill>
                  <a:schemeClr val="bg1"/>
                </a:solidFill>
                <a:latin typeface="Arial" panose="020B0604020202020204"/>
                <a:ea typeface="黑体" panose="02010609060101010101" charset="-122"/>
              </a:rPr>
              <a:t>代码错误</a:t>
            </a:r>
            <a:endParaRPr lang="zh-CN" altLang="en-US" b="1" kern="0" dirty="0" smtClean="0">
              <a:solidFill>
                <a:schemeClr val="bg1"/>
              </a:solidFill>
              <a:latin typeface="Arial" panose="020B0604020202020204"/>
              <a:ea typeface="黑体" panose="02010609060101010101" charset="-122"/>
            </a:endParaRPr>
          </a:p>
        </p:txBody>
      </p:sp>
      <p:sp>
        <p:nvSpPr>
          <p:cNvPr id="575497" name="Rectangle 9"/>
          <p:cNvSpPr>
            <a:spLocks noGrp="1" noChangeArrowheads="1"/>
          </p:cNvSpPr>
          <p:nvPr>
            <p:ph type="title"/>
          </p:nvPr>
        </p:nvSpPr>
        <p:spPr bwMode="auto">
          <a:xfrm>
            <a:off x="735013" y="214290"/>
            <a:ext cx="8229600" cy="900112"/>
          </a:xfrm>
          <a:noFill/>
          <a:ln algn="ctr">
            <a:miter lim="800000"/>
          </a:ln>
        </p:spPr>
        <p:txBody>
          <a:bodyPr vert="horz" wrap="square" lIns="91440" tIns="45720" rIns="91440" bIns="45720" numCol="1" anchor="t" anchorCtr="0" compatLnSpc="1"/>
          <a:lstStyle/>
          <a:p>
            <a:r>
              <a:rPr lang="zh-CN" altLang="en-US" b="1"/>
              <a:t>常见错误</a:t>
            </a:r>
            <a:r>
              <a:rPr lang="en-US" altLang="zh-CN" b="1"/>
              <a:t>5-3</a:t>
            </a:r>
            <a:endParaRPr lang="zh-CN" altLang="en-US" b="1"/>
          </a:p>
        </p:txBody>
      </p:sp>
      <p:grpSp>
        <p:nvGrpSpPr>
          <p:cNvPr id="2" name="组合 7"/>
          <p:cNvGrpSpPr/>
          <p:nvPr/>
        </p:nvGrpSpPr>
        <p:grpSpPr>
          <a:xfrm>
            <a:off x="102193" y="857232"/>
            <a:ext cx="1469411" cy="400110"/>
            <a:chOff x="2962268" y="5103147"/>
            <a:chExt cx="1469411" cy="400110"/>
          </a:xfrm>
        </p:grpSpPr>
        <p:pic>
          <p:nvPicPr>
            <p:cNvPr id="9" name="Picture 4" descr="C:\Users\meng.zhang\Desktop\ACCP7.0模版图标规范\list_num.png"/>
            <p:cNvPicPr>
              <a:picLocks noChangeAspect="1" noChangeArrowheads="1"/>
            </p:cNvPicPr>
            <p:nvPr/>
          </p:nvPicPr>
          <p:blipFill>
            <a:blip r:embed="rId1"/>
            <a:srcRect/>
            <a:stretch>
              <a:fillRect/>
            </a:stretch>
          </p:blipFill>
          <p:spPr bwMode="auto">
            <a:xfrm>
              <a:off x="2962268" y="5141278"/>
              <a:ext cx="323848" cy="323848"/>
            </a:xfrm>
            <a:prstGeom prst="rect">
              <a:avLst/>
            </a:prstGeom>
            <a:noFill/>
          </p:spPr>
        </p:pic>
        <p:sp>
          <p:nvSpPr>
            <p:cNvPr id="10" name="TextBox 9"/>
            <p:cNvSpPr txBox="1"/>
            <p:nvPr/>
          </p:nvSpPr>
          <p:spPr>
            <a:xfrm>
              <a:off x="3214678" y="5103147"/>
              <a:ext cx="1217001" cy="400110"/>
            </a:xfrm>
            <a:prstGeom prst="rect">
              <a:avLst/>
            </a:prstGeom>
            <a:noFill/>
            <a:effectLst>
              <a:outerShdw blurRad="25400" dist="12700" dir="5400000" algn="t" rotWithShape="0">
                <a:prstClr val="black">
                  <a:alpha val="40000"/>
                </a:prstClr>
              </a:outerShdw>
            </a:effectLst>
          </p:spPr>
          <p:txBody>
            <a:bodyPr wrap="none" rtlCol="0">
              <a:spAutoFit/>
            </a:bodyPr>
            <a:lstStyle/>
            <a:p>
              <a:r>
                <a:rPr lang="zh-CN" altLang="en-US" sz="2000" b="1" dirty="0" smtClean="0">
                  <a:solidFill>
                    <a:schemeClr val="tx1"/>
                  </a:solidFill>
                  <a:latin typeface="黑体" panose="02010609060101010101" charset="-122"/>
                  <a:ea typeface="黑体" panose="02010609060101010101" charset="-122"/>
                </a:rPr>
                <a:t>代码阅读</a:t>
              </a:r>
              <a:endParaRPr lang="zh-CN" altLang="en-US" sz="2000" b="1" dirty="0">
                <a:solidFill>
                  <a:schemeClr val="tx1"/>
                </a:solidFill>
                <a:latin typeface="黑体" panose="02010609060101010101" charset="-122"/>
                <a:ea typeface="黑体" panose="02010609060101010101" charset="-122"/>
              </a:endParaRPr>
            </a:p>
          </p:txBody>
        </p:sp>
      </p:grpSp>
      <p:cxnSp>
        <p:nvCxnSpPr>
          <p:cNvPr id="11" name="直接箭头连接符 10"/>
          <p:cNvCxnSpPr/>
          <p:nvPr/>
        </p:nvCxnSpPr>
        <p:spPr>
          <a:xfrm>
            <a:off x="2143108" y="3429000"/>
            <a:ext cx="500064" cy="428628"/>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75499"/>
                                        </p:tgtEl>
                                        <p:attrNameLst>
                                          <p:attrName>style.visibility</p:attrName>
                                        </p:attrNameLst>
                                      </p:cBhvr>
                                      <p:to>
                                        <p:strVal val="visible"/>
                                      </p:to>
                                    </p:set>
                                    <p:animEffect transition="in" filter="wipe(left)">
                                      <p:cBhvr>
                                        <p:cTn id="7" dur="500"/>
                                        <p:tgtEl>
                                          <p:spTgt spid="57549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75493"/>
                                        </p:tgtEl>
                                        <p:attrNameLst>
                                          <p:attrName>style.visibility</p:attrName>
                                        </p:attrNameLst>
                                      </p:cBhvr>
                                      <p:to>
                                        <p:strVal val="visible"/>
                                      </p:to>
                                    </p:set>
                                    <p:animEffect transition="in" filter="wipe(left)">
                                      <p:cBhvr>
                                        <p:cTn id="12" dur="500"/>
                                        <p:tgtEl>
                                          <p:spTgt spid="575493"/>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wipe(left)">
                                      <p:cBhvr>
                                        <p:cTn id="16" dur="500"/>
                                        <p:tgtEl>
                                          <p:spTgt spid="11"/>
                                        </p:tgtEl>
                                      </p:cBhvr>
                                    </p:animEffect>
                                  </p:childTnLst>
                                </p:cTn>
                              </p:par>
                            </p:childTnLst>
                          </p:cTn>
                        </p:par>
                        <p:par>
                          <p:cTn id="17" fill="hold">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575495"/>
                                        </p:tgtEl>
                                        <p:attrNameLst>
                                          <p:attrName>style.visibility</p:attrName>
                                        </p:attrNameLst>
                                      </p:cBhvr>
                                      <p:to>
                                        <p:strVal val="visible"/>
                                      </p:to>
                                    </p:set>
                                    <p:animEffect transition="in" filter="wipe(left)">
                                      <p:cBhvr>
                                        <p:cTn id="20" dur="500"/>
                                        <p:tgtEl>
                                          <p:spTgt spid="575495"/>
                                        </p:tgtEl>
                                      </p:cBhvr>
                                    </p:animEffect>
                                  </p:childTnLst>
                                </p:cTn>
                              </p:par>
                            </p:childTnLst>
                          </p:cTn>
                        </p:par>
                        <p:par>
                          <p:cTn id="21" fill="hold">
                            <p:stCondLst>
                              <p:cond delay="1500"/>
                            </p:stCondLst>
                            <p:childTnLst>
                              <p:par>
                                <p:cTn id="22" presetID="22" presetClass="entr" presetSubtype="8" fill="hold" grpId="0" nodeType="afterEffect">
                                  <p:stCondLst>
                                    <p:cond delay="0"/>
                                  </p:stCondLst>
                                  <p:childTnLst>
                                    <p:set>
                                      <p:cBhvr>
                                        <p:cTn id="23" dur="1" fill="hold">
                                          <p:stCondLst>
                                            <p:cond delay="0"/>
                                          </p:stCondLst>
                                        </p:cTn>
                                        <p:tgtEl>
                                          <p:spTgt spid="575492"/>
                                        </p:tgtEl>
                                        <p:attrNameLst>
                                          <p:attrName>style.visibility</p:attrName>
                                        </p:attrNameLst>
                                      </p:cBhvr>
                                      <p:to>
                                        <p:strVal val="visible"/>
                                      </p:to>
                                    </p:set>
                                    <p:animEffect transition="in" filter="wipe(left)">
                                      <p:cBhvr>
                                        <p:cTn id="24" dur="500"/>
                                        <p:tgtEl>
                                          <p:spTgt spid="5754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5499" grpId="0" animBg="1"/>
      <p:bldP spid="575492" grpId="0" animBg="1"/>
      <p:bldP spid="575493" grpId="0" animBg="1"/>
      <p:bldP spid="575495"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6524" name="AutoShape 12"/>
          <p:cNvSpPr>
            <a:spLocks noChangeArrowheads="1"/>
          </p:cNvSpPr>
          <p:nvPr/>
        </p:nvSpPr>
        <p:spPr bwMode="auto">
          <a:xfrm>
            <a:off x="684213" y="2276475"/>
            <a:ext cx="7316811" cy="1892826"/>
          </a:xfrm>
          <a:prstGeom prst="roundRect">
            <a:avLst>
              <a:gd name="adj" fmla="val 235"/>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a:lstStyle/>
          <a:p>
            <a:pPr algn="l" defTabSz="381000">
              <a:lnSpc>
                <a:spcPct val="130000"/>
              </a:lnSpc>
              <a:buClr>
                <a:schemeClr val="folHlink"/>
              </a:buClr>
              <a:buSzPct val="60000"/>
              <a:buFont typeface="Wingdings" panose="05000000000000000000" pitchFamily="2" charset="2"/>
              <a:buNone/>
              <a:defRPr/>
            </a:pPr>
            <a:r>
              <a:rPr lang="en-US" altLang="zh-CN" b="1" dirty="0">
                <a:solidFill>
                  <a:schemeClr val="accent5">
                    <a:lumMod val="10000"/>
                  </a:schemeClr>
                </a:solidFill>
                <a:latin typeface="+mn-lt"/>
              </a:rPr>
              <a:t>public class </a:t>
            </a:r>
            <a:r>
              <a:rPr lang="en-US" altLang="zh-CN" b="1" dirty="0" err="1" smtClean="0">
                <a:solidFill>
                  <a:schemeClr val="accent5">
                    <a:lumMod val="10000"/>
                  </a:schemeClr>
                </a:solidFill>
                <a:latin typeface="+mn-lt"/>
              </a:rPr>
              <a:t>HelloWorld</a:t>
            </a:r>
            <a:r>
              <a:rPr lang="en-US" altLang="zh-CN" b="1" dirty="0" smtClean="0">
                <a:solidFill>
                  <a:schemeClr val="accent5">
                    <a:lumMod val="10000"/>
                  </a:schemeClr>
                </a:solidFill>
                <a:latin typeface="+mn-lt"/>
              </a:rPr>
              <a:t>  {</a:t>
            </a:r>
            <a:endParaRPr lang="en-US" altLang="zh-CN" b="1" dirty="0" smtClean="0">
              <a:solidFill>
                <a:schemeClr val="accent5">
                  <a:lumMod val="10000"/>
                </a:schemeClr>
              </a:solidFill>
              <a:latin typeface="+mn-lt"/>
            </a:endParaRPr>
          </a:p>
          <a:p>
            <a:pPr algn="l" defTabSz="381000">
              <a:lnSpc>
                <a:spcPct val="130000"/>
              </a:lnSpc>
              <a:buClr>
                <a:schemeClr val="folHlink"/>
              </a:buClr>
              <a:buSzPct val="60000"/>
              <a:buFont typeface="Wingdings" panose="05000000000000000000" pitchFamily="2" charset="2"/>
              <a:buNone/>
              <a:defRPr/>
            </a:pPr>
            <a:r>
              <a:rPr lang="en-US" altLang="zh-CN" b="1" dirty="0" smtClean="0">
                <a:solidFill>
                  <a:schemeClr val="accent5">
                    <a:lumMod val="10000"/>
                  </a:schemeClr>
                </a:solidFill>
                <a:latin typeface="+mn-lt"/>
              </a:rPr>
              <a:t>	public static void main (String[ ] </a:t>
            </a:r>
            <a:r>
              <a:rPr lang="en-US" altLang="zh-CN" b="1" dirty="0" err="1" smtClean="0">
                <a:solidFill>
                  <a:schemeClr val="accent5">
                    <a:lumMod val="10000"/>
                  </a:schemeClr>
                </a:solidFill>
                <a:latin typeface="+mn-lt"/>
              </a:rPr>
              <a:t>args</a:t>
            </a:r>
            <a:r>
              <a:rPr lang="en-US" altLang="zh-CN" b="1" dirty="0" smtClean="0">
                <a:solidFill>
                  <a:schemeClr val="accent5">
                    <a:lumMod val="10000"/>
                  </a:schemeClr>
                </a:solidFill>
                <a:latin typeface="+mn-lt"/>
              </a:rPr>
              <a:t>)  {  </a:t>
            </a:r>
            <a:endParaRPr lang="en-US" altLang="zh-CN" b="1" dirty="0" smtClean="0">
              <a:solidFill>
                <a:schemeClr val="accent5">
                  <a:lumMod val="10000"/>
                </a:schemeClr>
              </a:solidFill>
              <a:latin typeface="+mn-lt"/>
            </a:endParaRPr>
          </a:p>
          <a:p>
            <a:pPr algn="l" defTabSz="381000">
              <a:lnSpc>
                <a:spcPct val="130000"/>
              </a:lnSpc>
              <a:buClr>
                <a:schemeClr val="folHlink"/>
              </a:buClr>
              <a:buSzPct val="60000"/>
              <a:buFont typeface="Wingdings" panose="05000000000000000000" pitchFamily="2" charset="2"/>
              <a:buNone/>
              <a:defRPr/>
            </a:pPr>
            <a:r>
              <a:rPr lang="en-US" altLang="zh-CN" b="1" dirty="0">
                <a:solidFill>
                  <a:schemeClr val="accent5">
                    <a:lumMod val="10000"/>
                  </a:schemeClr>
                </a:solidFill>
                <a:latin typeface="+mn-lt"/>
              </a:rPr>
              <a:t>		</a:t>
            </a:r>
            <a:r>
              <a:rPr lang="en-US" altLang="zh-CN" b="1" dirty="0" err="1">
                <a:solidFill>
                  <a:schemeClr val="accent5">
                    <a:lumMod val="10000"/>
                  </a:schemeClr>
                </a:solidFill>
                <a:latin typeface="+mn-lt"/>
              </a:rPr>
              <a:t>System.out.println</a:t>
            </a:r>
            <a:r>
              <a:rPr lang="en-US" altLang="zh-CN" b="1" dirty="0">
                <a:solidFill>
                  <a:schemeClr val="accent5">
                    <a:lumMod val="10000"/>
                  </a:schemeClr>
                </a:solidFill>
                <a:latin typeface="+mn-lt"/>
              </a:rPr>
              <a:t>("</a:t>
            </a:r>
            <a:r>
              <a:rPr lang="zh-CN" altLang="en-US" b="1" dirty="0">
                <a:solidFill>
                  <a:schemeClr val="accent5">
                    <a:lumMod val="10000"/>
                  </a:schemeClr>
                </a:solidFill>
                <a:latin typeface="+mn-lt"/>
              </a:rPr>
              <a:t>我的第一</a:t>
            </a:r>
            <a:r>
              <a:rPr lang="zh-CN" altLang="en-US" b="1" dirty="0" smtClean="0">
                <a:solidFill>
                  <a:schemeClr val="accent5">
                    <a:lumMod val="10000"/>
                  </a:schemeClr>
                </a:solidFill>
                <a:latin typeface="+mn-lt"/>
              </a:rPr>
              <a:t>个</a:t>
            </a:r>
            <a:r>
              <a:rPr lang="en-US" altLang="zh-CN" b="1" dirty="0" err="1" smtClean="0">
                <a:solidFill>
                  <a:schemeClr val="accent5">
                    <a:lumMod val="10000"/>
                  </a:schemeClr>
                </a:solidFill>
                <a:latin typeface="+mn-lt"/>
              </a:rPr>
              <a:t>MyEclipse</a:t>
            </a:r>
            <a:r>
              <a:rPr lang="zh-CN" altLang="en-US" b="1" dirty="0" smtClean="0">
                <a:solidFill>
                  <a:schemeClr val="accent5">
                    <a:lumMod val="10000"/>
                  </a:schemeClr>
                </a:solidFill>
                <a:latin typeface="+mn-lt"/>
              </a:rPr>
              <a:t>小</a:t>
            </a:r>
            <a:r>
              <a:rPr lang="zh-CN" altLang="en-US" b="1" dirty="0">
                <a:solidFill>
                  <a:schemeClr val="accent5">
                    <a:lumMod val="10000"/>
                  </a:schemeClr>
                </a:solidFill>
                <a:latin typeface="+mn-lt"/>
              </a:rPr>
              <a:t>程序！</a:t>
            </a:r>
            <a:r>
              <a:rPr lang="en-US" altLang="zh-CN" b="1" dirty="0">
                <a:solidFill>
                  <a:schemeClr val="accent5">
                    <a:lumMod val="10000"/>
                  </a:schemeClr>
                </a:solidFill>
                <a:latin typeface="+mn-lt"/>
              </a:rPr>
              <a:t>")</a:t>
            </a:r>
            <a:endParaRPr lang="en-US" altLang="zh-CN" b="1" dirty="0">
              <a:solidFill>
                <a:schemeClr val="accent5">
                  <a:lumMod val="10000"/>
                </a:schemeClr>
              </a:solidFill>
              <a:latin typeface="+mn-lt"/>
            </a:endParaRPr>
          </a:p>
          <a:p>
            <a:pPr algn="l" defTabSz="381000">
              <a:lnSpc>
                <a:spcPct val="130000"/>
              </a:lnSpc>
              <a:buClr>
                <a:schemeClr val="folHlink"/>
              </a:buClr>
              <a:buSzPct val="60000"/>
              <a:buFont typeface="Wingdings" panose="05000000000000000000" pitchFamily="2" charset="2"/>
              <a:buNone/>
              <a:defRPr/>
            </a:pPr>
            <a:r>
              <a:rPr lang="en-US" altLang="zh-CN" b="1" dirty="0">
                <a:solidFill>
                  <a:schemeClr val="accent5">
                    <a:lumMod val="10000"/>
                  </a:schemeClr>
                </a:solidFill>
                <a:latin typeface="+mn-lt"/>
              </a:rPr>
              <a:t>	}</a:t>
            </a:r>
            <a:endParaRPr lang="en-US" altLang="zh-CN" b="1" dirty="0">
              <a:solidFill>
                <a:schemeClr val="accent5">
                  <a:lumMod val="10000"/>
                </a:schemeClr>
              </a:solidFill>
              <a:latin typeface="+mn-lt"/>
            </a:endParaRPr>
          </a:p>
          <a:p>
            <a:pPr algn="l" defTabSz="381000">
              <a:lnSpc>
                <a:spcPct val="130000"/>
              </a:lnSpc>
              <a:buClr>
                <a:schemeClr val="folHlink"/>
              </a:buClr>
              <a:buSzPct val="60000"/>
              <a:buFont typeface="Wingdings" panose="05000000000000000000" pitchFamily="2" charset="2"/>
              <a:buNone/>
              <a:defRPr/>
            </a:pPr>
            <a:r>
              <a:rPr lang="en-US" altLang="zh-CN" b="1" dirty="0">
                <a:solidFill>
                  <a:schemeClr val="accent5">
                    <a:lumMod val="10000"/>
                  </a:schemeClr>
                </a:solidFill>
                <a:latin typeface="+mn-lt"/>
              </a:rPr>
              <a:t>}</a:t>
            </a:r>
            <a:endParaRPr lang="zh-CN" altLang="en-US" b="1" dirty="0">
              <a:solidFill>
                <a:schemeClr val="accent5">
                  <a:lumMod val="10000"/>
                </a:schemeClr>
              </a:solidFill>
              <a:latin typeface="+mn-lt"/>
            </a:endParaRPr>
          </a:p>
        </p:txBody>
      </p:sp>
      <p:sp>
        <p:nvSpPr>
          <p:cNvPr id="576516" name="AutoShape 4"/>
          <p:cNvSpPr>
            <a:spLocks noChangeArrowheads="1"/>
          </p:cNvSpPr>
          <p:nvPr/>
        </p:nvSpPr>
        <p:spPr bwMode="gray">
          <a:xfrm>
            <a:off x="1908175" y="4995879"/>
            <a:ext cx="5184775" cy="719137"/>
          </a:xfrm>
          <a:prstGeom prst="roundRect">
            <a:avLst>
              <a:gd name="adj" fmla="val 16667"/>
            </a:avLst>
          </a:prstGeom>
          <a:solidFill>
            <a:srgbClr val="E4FCE4"/>
          </a:solidFill>
          <a:ln w="19050" algn="ctr">
            <a:solidFill>
              <a:srgbClr val="00B0F0"/>
            </a:solidFill>
            <a:round/>
          </a:ln>
          <a:effectLst>
            <a:outerShdw blurRad="50800" dist="12700" dir="5400000" algn="t" rotWithShape="0">
              <a:prstClr val="black">
                <a:alpha val="40000"/>
              </a:prstClr>
            </a:outerShdw>
          </a:effectLst>
        </p:spPr>
        <p:txBody>
          <a:bodyPr anchor="ctr" anchorCtr="1"/>
          <a:lstStyle/>
          <a:p>
            <a:pPr algn="l" eaLnBrk="0" hangingPunct="0">
              <a:defRPr/>
            </a:pPr>
            <a:r>
              <a:rPr lang="zh-CN" altLang="en-US" b="1"/>
              <a:t>每一条</a:t>
            </a:r>
            <a:r>
              <a:rPr lang="en-US" altLang="zh-CN" b="1"/>
              <a:t>Java</a:t>
            </a:r>
            <a:r>
              <a:rPr lang="zh-CN" altLang="en-US" b="1"/>
              <a:t>语句必须以分号结束</a:t>
            </a:r>
            <a:r>
              <a:rPr lang="en-US" altLang="zh-CN" b="1"/>
              <a:t>!</a:t>
            </a:r>
            <a:endParaRPr lang="en-US" altLang="zh-CN" b="1"/>
          </a:p>
        </p:txBody>
      </p:sp>
      <p:sp>
        <p:nvSpPr>
          <p:cNvPr id="576517" name="Line 5"/>
          <p:cNvSpPr>
            <a:spLocks noChangeShapeType="1"/>
          </p:cNvSpPr>
          <p:nvPr/>
        </p:nvSpPr>
        <p:spPr bwMode="auto">
          <a:xfrm flipH="1">
            <a:off x="7166014" y="2714620"/>
            <a:ext cx="357190" cy="503238"/>
          </a:xfrm>
          <a:prstGeom prst="line">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lstStyle/>
          <a:p>
            <a:endParaRPr lang="zh-CN" altLang="en-US"/>
          </a:p>
        </p:txBody>
      </p:sp>
      <p:sp>
        <p:nvSpPr>
          <p:cNvPr id="576518" name="AutoShape 6"/>
          <p:cNvSpPr>
            <a:spLocks noChangeArrowheads="1"/>
          </p:cNvSpPr>
          <p:nvPr/>
        </p:nvSpPr>
        <p:spPr bwMode="auto">
          <a:xfrm>
            <a:off x="7400948" y="2276475"/>
            <a:ext cx="289441" cy="394335"/>
          </a:xfrm>
          <a:prstGeom prst="roundRect">
            <a:avLst>
              <a:gd name="adj"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ctr" anchorCtr="0">
            <a:spAutoFit/>
          </a:bodyPr>
          <a:lstStyle/>
          <a:p>
            <a:pPr marL="0" lvl="1" indent="-285750" algn="l" eaLnBrk="0" hangingPunct="0">
              <a:spcBef>
                <a:spcPct val="20000"/>
              </a:spcBef>
              <a:buClr>
                <a:srgbClr val="233DA9"/>
              </a:buClr>
              <a:buSzPct val="80000"/>
              <a:defRPr/>
            </a:pPr>
            <a:r>
              <a:rPr lang="en-US" altLang="zh-CN" b="1" kern="0" dirty="0" smtClean="0">
                <a:solidFill>
                  <a:schemeClr val="bg1"/>
                </a:solidFill>
                <a:latin typeface="Arial" panose="020B0604020202020204"/>
                <a:ea typeface="黑体" panose="02010609060101010101" charset="-122"/>
              </a:rPr>
              <a:t>;</a:t>
            </a:r>
            <a:endParaRPr lang="en-US" altLang="zh-CN" b="1" kern="0" dirty="0" smtClean="0">
              <a:solidFill>
                <a:schemeClr val="bg1"/>
              </a:solidFill>
              <a:latin typeface="Arial" panose="020B0604020202020204"/>
              <a:ea typeface="黑体" panose="02010609060101010101" charset="-122"/>
            </a:endParaRPr>
          </a:p>
        </p:txBody>
      </p:sp>
      <p:sp>
        <p:nvSpPr>
          <p:cNvPr id="576522" name="Rectangle 10"/>
          <p:cNvSpPr>
            <a:spLocks noGrp="1" noChangeArrowheads="1"/>
          </p:cNvSpPr>
          <p:nvPr>
            <p:ph type="title"/>
          </p:nvPr>
        </p:nvSpPr>
        <p:spPr bwMode="auto">
          <a:xfrm>
            <a:off x="735013" y="214290"/>
            <a:ext cx="8229600" cy="900112"/>
          </a:xfrm>
          <a:noFill/>
          <a:ln algn="ctr">
            <a:miter lim="800000"/>
          </a:ln>
        </p:spPr>
        <p:txBody>
          <a:bodyPr vert="horz" wrap="square" lIns="91440" tIns="45720" rIns="91440" bIns="45720" numCol="1" anchor="t" anchorCtr="0" compatLnSpc="1"/>
          <a:lstStyle/>
          <a:p>
            <a:r>
              <a:rPr lang="zh-CN" altLang="en-US" b="1"/>
              <a:t>常见错误</a:t>
            </a:r>
            <a:r>
              <a:rPr lang="en-US" altLang="zh-CN" b="1"/>
              <a:t>5-4</a:t>
            </a:r>
            <a:endParaRPr lang="zh-CN" altLang="en-US" b="1"/>
          </a:p>
        </p:txBody>
      </p:sp>
      <p:grpSp>
        <p:nvGrpSpPr>
          <p:cNvPr id="2" name="组合 8"/>
          <p:cNvGrpSpPr/>
          <p:nvPr/>
        </p:nvGrpSpPr>
        <p:grpSpPr>
          <a:xfrm>
            <a:off x="102193" y="857232"/>
            <a:ext cx="1469411" cy="400110"/>
            <a:chOff x="2962268" y="5103147"/>
            <a:chExt cx="1469411" cy="400110"/>
          </a:xfrm>
        </p:grpSpPr>
        <p:pic>
          <p:nvPicPr>
            <p:cNvPr id="10" name="Picture 4" descr="C:\Users\meng.zhang\Desktop\ACCP7.0模版图标规范\list_num.png"/>
            <p:cNvPicPr>
              <a:picLocks noChangeAspect="1" noChangeArrowheads="1"/>
            </p:cNvPicPr>
            <p:nvPr/>
          </p:nvPicPr>
          <p:blipFill>
            <a:blip r:embed="rId1"/>
            <a:srcRect/>
            <a:stretch>
              <a:fillRect/>
            </a:stretch>
          </p:blipFill>
          <p:spPr bwMode="auto">
            <a:xfrm>
              <a:off x="2962268" y="5141278"/>
              <a:ext cx="323848" cy="323848"/>
            </a:xfrm>
            <a:prstGeom prst="rect">
              <a:avLst/>
            </a:prstGeom>
            <a:noFill/>
          </p:spPr>
        </p:pic>
        <p:sp>
          <p:nvSpPr>
            <p:cNvPr id="11" name="TextBox 10"/>
            <p:cNvSpPr txBox="1"/>
            <p:nvPr/>
          </p:nvSpPr>
          <p:spPr>
            <a:xfrm>
              <a:off x="3214678" y="5103147"/>
              <a:ext cx="1217001" cy="400110"/>
            </a:xfrm>
            <a:prstGeom prst="rect">
              <a:avLst/>
            </a:prstGeom>
            <a:noFill/>
            <a:effectLst>
              <a:outerShdw blurRad="25400" dist="12700" dir="5400000" algn="t" rotWithShape="0">
                <a:prstClr val="black">
                  <a:alpha val="40000"/>
                </a:prstClr>
              </a:outerShdw>
            </a:effectLst>
          </p:spPr>
          <p:txBody>
            <a:bodyPr wrap="none" rtlCol="0">
              <a:spAutoFit/>
            </a:bodyPr>
            <a:lstStyle/>
            <a:p>
              <a:r>
                <a:rPr lang="zh-CN" altLang="en-US" sz="2000" b="1" dirty="0" smtClean="0">
                  <a:solidFill>
                    <a:schemeClr val="tx1"/>
                  </a:solidFill>
                  <a:latin typeface="黑体" panose="02010609060101010101" charset="-122"/>
                  <a:ea typeface="黑体" panose="02010609060101010101" charset="-122"/>
                </a:rPr>
                <a:t>代码阅读</a:t>
              </a:r>
              <a:endParaRPr lang="zh-CN" altLang="en-US" sz="2000" b="1" dirty="0">
                <a:solidFill>
                  <a:schemeClr val="tx1"/>
                </a:solidFill>
                <a:latin typeface="黑体" panose="02010609060101010101" charset="-122"/>
                <a:ea typeface="黑体" panose="02010609060101010101"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76524"/>
                                        </p:tgtEl>
                                        <p:attrNameLst>
                                          <p:attrName>style.visibility</p:attrName>
                                        </p:attrNameLst>
                                      </p:cBhvr>
                                      <p:to>
                                        <p:strVal val="visible"/>
                                      </p:to>
                                    </p:set>
                                    <p:animEffect transition="in" filter="wipe(left)">
                                      <p:cBhvr>
                                        <p:cTn id="7" dur="500"/>
                                        <p:tgtEl>
                                          <p:spTgt spid="57652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76518"/>
                                        </p:tgtEl>
                                        <p:attrNameLst>
                                          <p:attrName>style.visibility</p:attrName>
                                        </p:attrNameLst>
                                      </p:cBhvr>
                                      <p:to>
                                        <p:strVal val="visible"/>
                                      </p:to>
                                    </p:set>
                                    <p:animEffect transition="in" filter="wipe(left)">
                                      <p:cBhvr>
                                        <p:cTn id="12" dur="500"/>
                                        <p:tgtEl>
                                          <p:spTgt spid="576518"/>
                                        </p:tgtEl>
                                      </p:cBhvr>
                                    </p:animEffect>
                                  </p:childTnLst>
                                </p:cTn>
                              </p:par>
                            </p:childTnLst>
                          </p:cTn>
                        </p:par>
                        <p:par>
                          <p:cTn id="13" fill="hold">
                            <p:stCondLst>
                              <p:cond delay="500"/>
                            </p:stCondLst>
                            <p:childTnLst>
                              <p:par>
                                <p:cTn id="14" presetID="22" presetClass="entr" presetSubtype="1" fill="hold" grpId="0" nodeType="afterEffect">
                                  <p:stCondLst>
                                    <p:cond delay="0"/>
                                  </p:stCondLst>
                                  <p:childTnLst>
                                    <p:set>
                                      <p:cBhvr>
                                        <p:cTn id="15" dur="1" fill="hold">
                                          <p:stCondLst>
                                            <p:cond delay="0"/>
                                          </p:stCondLst>
                                        </p:cTn>
                                        <p:tgtEl>
                                          <p:spTgt spid="576517"/>
                                        </p:tgtEl>
                                        <p:attrNameLst>
                                          <p:attrName>style.visibility</p:attrName>
                                        </p:attrNameLst>
                                      </p:cBhvr>
                                      <p:to>
                                        <p:strVal val="visible"/>
                                      </p:to>
                                    </p:set>
                                    <p:animEffect transition="in" filter="wipe(up)">
                                      <p:cBhvr>
                                        <p:cTn id="16" dur="500"/>
                                        <p:tgtEl>
                                          <p:spTgt spid="576517"/>
                                        </p:tgtEl>
                                      </p:cBhvr>
                                    </p:animEffect>
                                  </p:childTnLst>
                                </p:cTn>
                              </p:par>
                            </p:childTnLst>
                          </p:cTn>
                        </p:par>
                        <p:par>
                          <p:cTn id="17" fill="hold">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576516"/>
                                        </p:tgtEl>
                                        <p:attrNameLst>
                                          <p:attrName>style.visibility</p:attrName>
                                        </p:attrNameLst>
                                      </p:cBhvr>
                                      <p:to>
                                        <p:strVal val="visible"/>
                                      </p:to>
                                    </p:set>
                                    <p:animEffect transition="in" filter="wipe(left)">
                                      <p:cBhvr>
                                        <p:cTn id="20" dur="500"/>
                                        <p:tgtEl>
                                          <p:spTgt spid="5765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6524" grpId="0" animBg="1"/>
      <p:bldP spid="576516" grpId="0" animBg="1"/>
      <p:bldP spid="576517" grpId="0" animBg="1"/>
      <p:bldP spid="57651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8092" name="Picture 12" descr="1-15"/>
          <p:cNvPicPr>
            <a:picLocks noChangeAspect="1" noChangeArrowheads="1"/>
          </p:cNvPicPr>
          <p:nvPr/>
        </p:nvPicPr>
        <p:blipFill>
          <a:blip r:embed="rId1"/>
          <a:srcRect/>
          <a:stretch>
            <a:fillRect/>
          </a:stretch>
        </p:blipFill>
        <p:spPr bwMode="auto">
          <a:xfrm>
            <a:off x="1692275" y="2349500"/>
            <a:ext cx="5472113" cy="1446213"/>
          </a:xfrm>
          <a:prstGeom prst="rect">
            <a:avLst/>
          </a:prstGeom>
          <a:noFill/>
          <a:ln w="9525">
            <a:noFill/>
            <a:miter lim="800000"/>
            <a:headEnd/>
            <a:tailEnd/>
          </a:ln>
        </p:spPr>
      </p:pic>
      <p:sp>
        <p:nvSpPr>
          <p:cNvPr id="558085" name="Rectangle 5"/>
          <p:cNvSpPr>
            <a:spLocks noGrp="1" noChangeArrowheads="1"/>
          </p:cNvSpPr>
          <p:nvPr>
            <p:ph type="title"/>
          </p:nvPr>
        </p:nvSpPr>
        <p:spPr bwMode="auto">
          <a:xfrm>
            <a:off x="735013" y="214290"/>
            <a:ext cx="8229600" cy="900112"/>
          </a:xfrm>
          <a:noFill/>
          <a:ln algn="ctr">
            <a:miter lim="800000"/>
          </a:ln>
        </p:spPr>
        <p:txBody>
          <a:bodyPr vert="horz" wrap="square" lIns="91440" tIns="45720" rIns="91440" bIns="45720" numCol="1" anchor="t" anchorCtr="0" compatLnSpc="1"/>
          <a:lstStyle/>
          <a:p>
            <a:r>
              <a:rPr lang="zh-CN" altLang="en-US" b="1" smtClean="0"/>
              <a:t>本讲任务</a:t>
            </a:r>
            <a:endParaRPr lang="zh-CN" altLang="en-US" b="1" dirty="0"/>
          </a:p>
        </p:txBody>
      </p:sp>
      <p:sp>
        <p:nvSpPr>
          <p:cNvPr id="558083" name="Rectangle 3"/>
          <p:cNvSpPr>
            <a:spLocks noGrp="1" noChangeArrowheads="1"/>
          </p:cNvSpPr>
          <p:nvPr>
            <p:ph idx="1"/>
          </p:nvPr>
        </p:nvSpPr>
        <p:spPr>
          <a:xfrm>
            <a:off x="457200" y="1357298"/>
            <a:ext cx="8229600" cy="4768865"/>
          </a:xfrm>
          <a:noFill/>
        </p:spPr>
        <p:txBody>
          <a:bodyPr/>
          <a:lstStyle/>
          <a:p>
            <a:r>
              <a:rPr lang="zh-CN" altLang="en-US" dirty="0"/>
              <a:t>编写第一个</a:t>
            </a:r>
            <a:r>
              <a:rPr lang="en-US" altLang="zh-CN" dirty="0"/>
              <a:t>Java</a:t>
            </a:r>
            <a:r>
              <a:rPr lang="zh-CN" altLang="en-US" dirty="0"/>
              <a:t>程序</a:t>
            </a:r>
            <a:endParaRPr lang="zh-CN" altLang="en-US" dirty="0"/>
          </a:p>
          <a:p>
            <a:r>
              <a:rPr lang="zh-CN" altLang="en-US" dirty="0"/>
              <a:t>在控制台输出信息</a:t>
            </a:r>
            <a:endParaRPr lang="en-US" altLang="zh-CN" dirty="0"/>
          </a:p>
        </p:txBody>
      </p:sp>
      <p:pic>
        <p:nvPicPr>
          <p:cNvPr id="8" name="图片 7" descr="系统菜单.TIF"/>
          <p:cNvPicPr>
            <a:picLocks noChangeAspect="1"/>
          </p:cNvPicPr>
          <p:nvPr/>
        </p:nvPicPr>
        <p:blipFill>
          <a:blip r:embed="rId2"/>
          <a:stretch>
            <a:fillRect/>
          </a:stretch>
        </p:blipFill>
        <p:spPr>
          <a:xfrm>
            <a:off x="1643042" y="2571744"/>
            <a:ext cx="6732910" cy="3851453"/>
          </a:xfrm>
          <a:prstGeom prst="rect">
            <a:avLst/>
          </a:prstGeom>
        </p:spPr>
      </p:pic>
      <p:pic>
        <p:nvPicPr>
          <p:cNvPr id="9" name="图片 8" descr="购物清单.TIF"/>
          <p:cNvPicPr>
            <a:picLocks noChangeAspect="1"/>
          </p:cNvPicPr>
          <p:nvPr/>
        </p:nvPicPr>
        <p:blipFill>
          <a:blip r:embed="rId3"/>
          <a:stretch>
            <a:fillRect/>
          </a:stretch>
        </p:blipFill>
        <p:spPr>
          <a:xfrm>
            <a:off x="1643042" y="2857496"/>
            <a:ext cx="4443413" cy="257175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558092"/>
                                        </p:tgtEl>
                                        <p:attrNameLst>
                                          <p:attrName>style.visibility</p:attrName>
                                        </p:attrNameLst>
                                      </p:cBhvr>
                                      <p:to>
                                        <p:strVal val="visible"/>
                                      </p:to>
                                    </p:set>
                                    <p:animEffect transition="in" filter="wipe(left)">
                                      <p:cBhvr>
                                        <p:cTn id="7" dur="500"/>
                                        <p:tgtEl>
                                          <p:spTgt spid="55809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xit" presetSubtype="0" fill="hold" nodeType="clickEffect">
                                  <p:stCondLst>
                                    <p:cond delay="0"/>
                                  </p:stCondLst>
                                  <p:childTnLst>
                                    <p:set>
                                      <p:cBhvr>
                                        <p:cTn id="11" dur="1" fill="hold">
                                          <p:stCondLst>
                                            <p:cond delay="0"/>
                                          </p:stCondLst>
                                        </p:cTn>
                                        <p:tgtEl>
                                          <p:spTgt spid="558092"/>
                                        </p:tgtEl>
                                        <p:attrNameLst>
                                          <p:attrName>style.visibility</p:attrName>
                                        </p:attrNameLst>
                                      </p:cBhvr>
                                      <p:to>
                                        <p:strVal val="hidden"/>
                                      </p:to>
                                    </p:set>
                                  </p:childTnLst>
                                </p:cTn>
                              </p:par>
                            </p:childTnLst>
                          </p:cTn>
                        </p:par>
                        <p:par>
                          <p:cTn id="12" fill="hold">
                            <p:stCondLst>
                              <p:cond delay="0"/>
                            </p:stCondLst>
                            <p:childTnLst>
                              <p:par>
                                <p:cTn id="13" presetID="22" presetClass="entr" presetSubtype="8" fill="hold" nodeType="afterEffect">
                                  <p:stCondLst>
                                    <p:cond delay="0"/>
                                  </p:stCondLst>
                                  <p:childTnLst>
                                    <p:set>
                                      <p:cBhvr>
                                        <p:cTn id="14" dur="1" fill="hold">
                                          <p:stCondLst>
                                            <p:cond delay="0"/>
                                          </p:stCondLst>
                                        </p:cTn>
                                        <p:tgtEl>
                                          <p:spTgt spid="558083">
                                            <p:txEl>
                                              <p:pRg st="1" end="1"/>
                                            </p:txEl>
                                          </p:spTgt>
                                        </p:tgtEl>
                                        <p:attrNameLst>
                                          <p:attrName>style.visibility</p:attrName>
                                        </p:attrNameLst>
                                      </p:cBhvr>
                                      <p:to>
                                        <p:strVal val="visible"/>
                                      </p:to>
                                    </p:set>
                                    <p:animEffect transition="in" filter="wipe(left)">
                                      <p:cBhvr>
                                        <p:cTn id="15" dur="500"/>
                                        <p:tgtEl>
                                          <p:spTgt spid="55808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wipe(left)">
                                      <p:cBhvr>
                                        <p:cTn id="20" dur="500"/>
                                        <p:tgtEl>
                                          <p:spTgt spid="8"/>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wipe(left)">
                                      <p:cBhvr>
                                        <p:cTn id="25" dur="500"/>
                                        <p:tgtEl>
                                          <p:spTgt spid="9"/>
                                        </p:tgtEl>
                                      </p:cBhvr>
                                    </p:animEffect>
                                  </p:childTnLst>
                                </p:cTn>
                              </p:par>
                              <p:par>
                                <p:cTn id="26" presetID="1" presetClass="exit" presetSubtype="0" fill="hold" nodeType="withEffect">
                                  <p:stCondLst>
                                    <p:cond delay="0"/>
                                  </p:stCondLst>
                                  <p:childTnLst>
                                    <p:set>
                                      <p:cBhvr>
                                        <p:cTn id="27" dur="1" fill="hold">
                                          <p:stCondLst>
                                            <p:cond delay="0"/>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7548" name="AutoShape 12"/>
          <p:cNvSpPr>
            <a:spLocks noChangeArrowheads="1"/>
          </p:cNvSpPr>
          <p:nvPr/>
        </p:nvSpPr>
        <p:spPr bwMode="auto">
          <a:xfrm>
            <a:off x="684213" y="2276475"/>
            <a:ext cx="7388249" cy="1892826"/>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a:lstStyle/>
          <a:p>
            <a:pPr algn="l" defTabSz="381000">
              <a:lnSpc>
                <a:spcPct val="130000"/>
              </a:lnSpc>
              <a:buClr>
                <a:schemeClr val="folHlink"/>
              </a:buClr>
              <a:buSzPct val="60000"/>
              <a:buFont typeface="Wingdings" panose="05000000000000000000" pitchFamily="2" charset="2"/>
              <a:buNone/>
              <a:defRPr/>
            </a:pPr>
            <a:r>
              <a:rPr lang="en-US" altLang="zh-CN" b="1" dirty="0">
                <a:solidFill>
                  <a:schemeClr val="accent5">
                    <a:lumMod val="10000"/>
                  </a:schemeClr>
                </a:solidFill>
                <a:latin typeface="+mn-lt"/>
              </a:rPr>
              <a:t>public class </a:t>
            </a:r>
            <a:r>
              <a:rPr lang="en-US" altLang="zh-CN" b="1" dirty="0" err="1">
                <a:solidFill>
                  <a:schemeClr val="accent5">
                    <a:lumMod val="10000"/>
                  </a:schemeClr>
                </a:solidFill>
                <a:latin typeface="+mn-lt"/>
              </a:rPr>
              <a:t>HelloWorld</a:t>
            </a:r>
            <a:r>
              <a:rPr lang="en-US" altLang="zh-CN" b="1" dirty="0">
                <a:solidFill>
                  <a:schemeClr val="accent5">
                    <a:lumMod val="10000"/>
                  </a:schemeClr>
                </a:solidFill>
                <a:latin typeface="+mn-lt"/>
              </a:rPr>
              <a:t> {  </a:t>
            </a:r>
            <a:endParaRPr lang="en-US" altLang="zh-CN" b="1" dirty="0">
              <a:solidFill>
                <a:schemeClr val="accent5">
                  <a:lumMod val="10000"/>
                </a:schemeClr>
              </a:solidFill>
              <a:latin typeface="+mn-lt"/>
            </a:endParaRPr>
          </a:p>
          <a:p>
            <a:pPr algn="l" defTabSz="381000">
              <a:lnSpc>
                <a:spcPct val="130000"/>
              </a:lnSpc>
              <a:buClr>
                <a:schemeClr val="folHlink"/>
              </a:buClr>
              <a:buSzPct val="60000"/>
              <a:buFont typeface="Wingdings" panose="05000000000000000000" pitchFamily="2" charset="2"/>
              <a:buNone/>
              <a:defRPr/>
            </a:pPr>
            <a:r>
              <a:rPr lang="en-US" altLang="zh-CN" b="1" dirty="0">
                <a:solidFill>
                  <a:schemeClr val="accent5">
                    <a:lumMod val="10000"/>
                  </a:schemeClr>
                </a:solidFill>
                <a:latin typeface="+mn-lt"/>
              </a:rPr>
              <a:t>	public static void main (String[ ] </a:t>
            </a:r>
            <a:r>
              <a:rPr lang="en-US" altLang="zh-CN" b="1" dirty="0" err="1">
                <a:solidFill>
                  <a:schemeClr val="accent5">
                    <a:lumMod val="10000"/>
                  </a:schemeClr>
                </a:solidFill>
                <a:latin typeface="+mn-lt"/>
              </a:rPr>
              <a:t>args</a:t>
            </a:r>
            <a:r>
              <a:rPr lang="en-US" altLang="zh-CN" b="1" dirty="0" smtClean="0">
                <a:solidFill>
                  <a:schemeClr val="accent5">
                    <a:lumMod val="10000"/>
                  </a:schemeClr>
                </a:solidFill>
                <a:latin typeface="+mn-lt"/>
              </a:rPr>
              <a:t>) {  </a:t>
            </a:r>
            <a:endParaRPr lang="en-US" altLang="zh-CN" b="1" dirty="0">
              <a:solidFill>
                <a:schemeClr val="accent5">
                  <a:lumMod val="10000"/>
                </a:schemeClr>
              </a:solidFill>
              <a:latin typeface="+mn-lt"/>
            </a:endParaRPr>
          </a:p>
          <a:p>
            <a:pPr algn="l" defTabSz="381000">
              <a:lnSpc>
                <a:spcPct val="130000"/>
              </a:lnSpc>
              <a:buClr>
                <a:schemeClr val="folHlink"/>
              </a:buClr>
              <a:buSzPct val="60000"/>
              <a:buFont typeface="Wingdings" panose="05000000000000000000" pitchFamily="2" charset="2"/>
              <a:buNone/>
              <a:defRPr/>
            </a:pPr>
            <a:r>
              <a:rPr lang="en-US" altLang="zh-CN" b="1" dirty="0">
                <a:solidFill>
                  <a:schemeClr val="accent5">
                    <a:lumMod val="10000"/>
                  </a:schemeClr>
                </a:solidFill>
                <a:latin typeface="+mn-lt"/>
              </a:rPr>
              <a:t>		</a:t>
            </a:r>
            <a:r>
              <a:rPr lang="en-US" altLang="zh-CN" b="1" dirty="0" err="1">
                <a:solidFill>
                  <a:schemeClr val="accent5">
                    <a:lumMod val="10000"/>
                  </a:schemeClr>
                </a:solidFill>
                <a:latin typeface="+mn-lt"/>
              </a:rPr>
              <a:t>System.out.println</a:t>
            </a:r>
            <a:r>
              <a:rPr lang="en-US" altLang="zh-CN" b="1" dirty="0" smtClean="0">
                <a:solidFill>
                  <a:schemeClr val="accent5">
                    <a:lumMod val="10000"/>
                  </a:schemeClr>
                </a:solidFill>
                <a:latin typeface="+mn-lt"/>
              </a:rPr>
              <a:t>( </a:t>
            </a:r>
            <a:r>
              <a:rPr lang="zh-CN" altLang="en-US" b="1" dirty="0" smtClean="0">
                <a:solidFill>
                  <a:schemeClr val="accent5">
                    <a:lumMod val="10000"/>
                  </a:schemeClr>
                </a:solidFill>
                <a:latin typeface="+mn-lt"/>
              </a:rPr>
              <a:t>我</a:t>
            </a:r>
            <a:r>
              <a:rPr lang="zh-CN" altLang="en-US" b="1" dirty="0">
                <a:solidFill>
                  <a:schemeClr val="accent5">
                    <a:lumMod val="10000"/>
                  </a:schemeClr>
                </a:solidFill>
                <a:latin typeface="+mn-lt"/>
              </a:rPr>
              <a:t>的第一</a:t>
            </a:r>
            <a:r>
              <a:rPr lang="zh-CN" altLang="en-US" b="1" dirty="0" smtClean="0">
                <a:solidFill>
                  <a:schemeClr val="accent5">
                    <a:lumMod val="10000"/>
                  </a:schemeClr>
                </a:solidFill>
                <a:latin typeface="+mn-lt"/>
              </a:rPr>
              <a:t>个</a:t>
            </a:r>
            <a:r>
              <a:rPr lang="en-US" altLang="zh-CN" b="1" dirty="0" err="1" smtClean="0">
                <a:solidFill>
                  <a:schemeClr val="accent5">
                    <a:lumMod val="10000"/>
                  </a:schemeClr>
                </a:solidFill>
                <a:latin typeface="+mn-lt"/>
              </a:rPr>
              <a:t>MyEclipse</a:t>
            </a:r>
            <a:r>
              <a:rPr lang="zh-CN" altLang="en-US" b="1" dirty="0" smtClean="0">
                <a:solidFill>
                  <a:schemeClr val="accent5">
                    <a:lumMod val="10000"/>
                  </a:schemeClr>
                </a:solidFill>
                <a:latin typeface="+mn-lt"/>
              </a:rPr>
              <a:t>小</a:t>
            </a:r>
            <a:r>
              <a:rPr lang="zh-CN" altLang="en-US" b="1" dirty="0">
                <a:solidFill>
                  <a:schemeClr val="accent5">
                    <a:lumMod val="10000"/>
                  </a:schemeClr>
                </a:solidFill>
                <a:latin typeface="+mn-lt"/>
              </a:rPr>
              <a:t>程序！</a:t>
            </a:r>
            <a:r>
              <a:rPr lang="en-US" altLang="zh-CN" b="1" dirty="0">
                <a:solidFill>
                  <a:schemeClr val="accent5">
                    <a:lumMod val="10000"/>
                  </a:schemeClr>
                </a:solidFill>
                <a:latin typeface="+mn-lt"/>
              </a:rPr>
              <a:t>);</a:t>
            </a:r>
            <a:endParaRPr lang="en-US" altLang="zh-CN" b="1" dirty="0">
              <a:solidFill>
                <a:schemeClr val="accent5">
                  <a:lumMod val="10000"/>
                </a:schemeClr>
              </a:solidFill>
              <a:latin typeface="+mn-lt"/>
            </a:endParaRPr>
          </a:p>
          <a:p>
            <a:pPr algn="l" defTabSz="381000">
              <a:lnSpc>
                <a:spcPct val="130000"/>
              </a:lnSpc>
              <a:buClr>
                <a:schemeClr val="folHlink"/>
              </a:buClr>
              <a:buSzPct val="60000"/>
              <a:buFont typeface="Wingdings" panose="05000000000000000000" pitchFamily="2" charset="2"/>
              <a:buNone/>
              <a:defRPr/>
            </a:pPr>
            <a:r>
              <a:rPr lang="en-US" altLang="zh-CN" b="1" dirty="0">
                <a:solidFill>
                  <a:schemeClr val="accent5">
                    <a:lumMod val="10000"/>
                  </a:schemeClr>
                </a:solidFill>
                <a:latin typeface="+mn-lt"/>
              </a:rPr>
              <a:t>	}</a:t>
            </a:r>
            <a:endParaRPr lang="en-US" altLang="zh-CN" b="1" dirty="0">
              <a:solidFill>
                <a:schemeClr val="accent5">
                  <a:lumMod val="10000"/>
                </a:schemeClr>
              </a:solidFill>
              <a:latin typeface="+mn-lt"/>
            </a:endParaRPr>
          </a:p>
          <a:p>
            <a:pPr algn="l" defTabSz="381000">
              <a:lnSpc>
                <a:spcPct val="130000"/>
              </a:lnSpc>
              <a:buClr>
                <a:schemeClr val="folHlink"/>
              </a:buClr>
              <a:buSzPct val="60000"/>
              <a:buFont typeface="Wingdings" panose="05000000000000000000" pitchFamily="2" charset="2"/>
              <a:buNone/>
              <a:defRPr/>
            </a:pPr>
            <a:r>
              <a:rPr lang="en-US" altLang="zh-CN" b="1" dirty="0">
                <a:solidFill>
                  <a:schemeClr val="accent5">
                    <a:lumMod val="10000"/>
                  </a:schemeClr>
                </a:solidFill>
                <a:latin typeface="+mn-lt"/>
              </a:rPr>
              <a:t>}</a:t>
            </a:r>
            <a:endParaRPr lang="zh-CN" altLang="en-US" b="1" dirty="0">
              <a:solidFill>
                <a:schemeClr val="accent5">
                  <a:lumMod val="10000"/>
                </a:schemeClr>
              </a:solidFill>
              <a:latin typeface="+mn-lt"/>
            </a:endParaRPr>
          </a:p>
        </p:txBody>
      </p:sp>
      <p:sp>
        <p:nvSpPr>
          <p:cNvPr id="577540" name="AutoShape 4"/>
          <p:cNvSpPr>
            <a:spLocks noChangeArrowheads="1"/>
          </p:cNvSpPr>
          <p:nvPr/>
        </p:nvSpPr>
        <p:spPr bwMode="gray">
          <a:xfrm>
            <a:off x="1908175" y="4508500"/>
            <a:ext cx="4306899" cy="792163"/>
          </a:xfrm>
          <a:prstGeom prst="roundRect">
            <a:avLst>
              <a:gd name="adj" fmla="val 16667"/>
            </a:avLst>
          </a:prstGeom>
          <a:solidFill>
            <a:srgbClr val="E4FCE4"/>
          </a:solidFill>
          <a:ln w="19050" algn="ctr">
            <a:solidFill>
              <a:srgbClr val="00B0F0"/>
            </a:solidFill>
            <a:round/>
          </a:ln>
          <a:effectLst>
            <a:outerShdw blurRad="50800" dist="12700" dir="5400000" algn="t" rotWithShape="0">
              <a:prstClr val="black">
                <a:alpha val="40000"/>
              </a:prstClr>
            </a:outerShdw>
          </a:effectLst>
        </p:spPr>
        <p:txBody>
          <a:bodyPr anchor="ctr" anchorCtr="1"/>
          <a:lstStyle/>
          <a:p>
            <a:pPr algn="l" eaLnBrk="0" hangingPunct="0">
              <a:defRPr/>
            </a:pPr>
            <a:r>
              <a:rPr lang="zh-CN" altLang="en-US" b="1" dirty="0"/>
              <a:t>注意：不要漏写引号</a:t>
            </a:r>
            <a:r>
              <a:rPr lang="en-US" altLang="zh-CN" b="1" dirty="0"/>
              <a:t>!</a:t>
            </a:r>
            <a:endParaRPr lang="en-US" altLang="zh-CN" b="1" dirty="0"/>
          </a:p>
        </p:txBody>
      </p:sp>
      <p:sp>
        <p:nvSpPr>
          <p:cNvPr id="577542" name="Line 6"/>
          <p:cNvSpPr>
            <a:spLocks noChangeShapeType="1"/>
          </p:cNvSpPr>
          <p:nvPr/>
        </p:nvSpPr>
        <p:spPr bwMode="auto">
          <a:xfrm flipV="1">
            <a:off x="6286512" y="3357562"/>
            <a:ext cx="571504" cy="571504"/>
          </a:xfrm>
          <a:prstGeom prst="line">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lstStyle/>
          <a:p>
            <a:endParaRPr lang="zh-CN" altLang="en-US"/>
          </a:p>
        </p:txBody>
      </p:sp>
      <p:sp>
        <p:nvSpPr>
          <p:cNvPr id="577543" name="AutoShape 7"/>
          <p:cNvSpPr>
            <a:spLocks noChangeArrowheads="1"/>
          </p:cNvSpPr>
          <p:nvPr/>
        </p:nvSpPr>
        <p:spPr bwMode="auto">
          <a:xfrm>
            <a:off x="5929322" y="3786190"/>
            <a:ext cx="293670" cy="369332"/>
          </a:xfrm>
          <a:prstGeom prst="roundRect">
            <a:avLst>
              <a:gd name="adj" fmla="val 0"/>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ctr" anchorCtr="0">
            <a:spAutoFit/>
          </a:bodyPr>
          <a:lstStyle/>
          <a:p>
            <a:pPr marL="0" lvl="1" indent="-285750" algn="l" eaLnBrk="0" hangingPunct="0">
              <a:spcBef>
                <a:spcPct val="20000"/>
              </a:spcBef>
              <a:buClr>
                <a:srgbClr val="233DA9"/>
              </a:buClr>
              <a:buSzPct val="80000"/>
              <a:defRPr/>
            </a:pPr>
            <a:r>
              <a:rPr lang="en-US" altLang="zh-CN" b="1" kern="0" dirty="0" smtClean="0">
                <a:solidFill>
                  <a:schemeClr val="bg1"/>
                </a:solidFill>
                <a:latin typeface="Arial" panose="020B0604020202020204"/>
                <a:ea typeface="黑体" panose="02010609060101010101" charset="-122"/>
              </a:rPr>
              <a:t>"</a:t>
            </a:r>
            <a:endParaRPr lang="en-US" altLang="zh-CN" b="1" kern="0" dirty="0" smtClean="0">
              <a:solidFill>
                <a:schemeClr val="bg1"/>
              </a:solidFill>
              <a:latin typeface="Arial" panose="020B0604020202020204"/>
              <a:ea typeface="黑体" panose="02010609060101010101" charset="-122"/>
            </a:endParaRPr>
          </a:p>
        </p:txBody>
      </p:sp>
      <p:sp>
        <p:nvSpPr>
          <p:cNvPr id="577545" name="Rectangle 9"/>
          <p:cNvSpPr>
            <a:spLocks noGrp="1" noChangeArrowheads="1"/>
          </p:cNvSpPr>
          <p:nvPr>
            <p:ph type="title"/>
          </p:nvPr>
        </p:nvSpPr>
        <p:spPr bwMode="auto">
          <a:xfrm>
            <a:off x="735013" y="214290"/>
            <a:ext cx="8229600" cy="900112"/>
          </a:xfrm>
          <a:noFill/>
          <a:ln algn="ctr">
            <a:miter lim="800000"/>
          </a:ln>
        </p:spPr>
        <p:txBody>
          <a:bodyPr vert="horz" wrap="square" lIns="91440" tIns="45720" rIns="91440" bIns="45720" numCol="1" anchor="t" anchorCtr="0" compatLnSpc="1"/>
          <a:lstStyle/>
          <a:p>
            <a:r>
              <a:rPr lang="zh-CN" altLang="en-US" b="1"/>
              <a:t>常见错误</a:t>
            </a:r>
            <a:r>
              <a:rPr lang="en-US" altLang="zh-CN" b="1"/>
              <a:t>5-5</a:t>
            </a:r>
            <a:endParaRPr lang="zh-CN" altLang="en-US" b="1"/>
          </a:p>
        </p:txBody>
      </p:sp>
      <p:sp>
        <p:nvSpPr>
          <p:cNvPr id="577549" name="Line 13"/>
          <p:cNvSpPr>
            <a:spLocks noChangeShapeType="1"/>
          </p:cNvSpPr>
          <p:nvPr/>
        </p:nvSpPr>
        <p:spPr bwMode="auto">
          <a:xfrm flipH="1" flipV="1">
            <a:off x="3714744" y="3357562"/>
            <a:ext cx="2143140" cy="571504"/>
          </a:xfrm>
          <a:prstGeom prst="line">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lstStyle/>
          <a:p>
            <a:endParaRPr lang="zh-CN" altLang="en-US"/>
          </a:p>
        </p:txBody>
      </p:sp>
      <p:grpSp>
        <p:nvGrpSpPr>
          <p:cNvPr id="2" name="组合 12"/>
          <p:cNvGrpSpPr/>
          <p:nvPr/>
        </p:nvGrpSpPr>
        <p:grpSpPr>
          <a:xfrm>
            <a:off x="102193" y="857232"/>
            <a:ext cx="1469411" cy="400110"/>
            <a:chOff x="2962268" y="5103147"/>
            <a:chExt cx="1469411" cy="400110"/>
          </a:xfrm>
        </p:grpSpPr>
        <p:pic>
          <p:nvPicPr>
            <p:cNvPr id="14" name="Picture 4" descr="C:\Users\meng.zhang\Desktop\ACCP7.0模版图标规范\list_num.png"/>
            <p:cNvPicPr>
              <a:picLocks noChangeAspect="1" noChangeArrowheads="1"/>
            </p:cNvPicPr>
            <p:nvPr/>
          </p:nvPicPr>
          <p:blipFill>
            <a:blip r:embed="rId1"/>
            <a:srcRect/>
            <a:stretch>
              <a:fillRect/>
            </a:stretch>
          </p:blipFill>
          <p:spPr bwMode="auto">
            <a:xfrm>
              <a:off x="2962268" y="5141278"/>
              <a:ext cx="323848" cy="323848"/>
            </a:xfrm>
            <a:prstGeom prst="rect">
              <a:avLst/>
            </a:prstGeom>
            <a:noFill/>
          </p:spPr>
        </p:pic>
        <p:sp>
          <p:nvSpPr>
            <p:cNvPr id="15" name="TextBox 14"/>
            <p:cNvSpPr txBox="1"/>
            <p:nvPr/>
          </p:nvSpPr>
          <p:spPr>
            <a:xfrm>
              <a:off x="3214678" y="5103147"/>
              <a:ext cx="1217001" cy="400110"/>
            </a:xfrm>
            <a:prstGeom prst="rect">
              <a:avLst/>
            </a:prstGeom>
            <a:noFill/>
            <a:effectLst>
              <a:outerShdw blurRad="25400" dist="12700" dir="5400000" algn="t" rotWithShape="0">
                <a:prstClr val="black">
                  <a:alpha val="40000"/>
                </a:prstClr>
              </a:outerShdw>
            </a:effectLst>
          </p:spPr>
          <p:txBody>
            <a:bodyPr wrap="none" rtlCol="0">
              <a:spAutoFit/>
            </a:bodyPr>
            <a:lstStyle/>
            <a:p>
              <a:r>
                <a:rPr lang="zh-CN" altLang="en-US" sz="2000" b="1" dirty="0" smtClean="0">
                  <a:solidFill>
                    <a:schemeClr val="tx1"/>
                  </a:solidFill>
                  <a:latin typeface="黑体" panose="02010609060101010101" charset="-122"/>
                  <a:ea typeface="黑体" panose="02010609060101010101" charset="-122"/>
                </a:rPr>
                <a:t>代码阅读</a:t>
              </a:r>
              <a:endParaRPr lang="zh-CN" altLang="en-US" sz="2000" b="1" dirty="0">
                <a:solidFill>
                  <a:schemeClr val="tx1"/>
                </a:solidFill>
                <a:latin typeface="黑体" panose="02010609060101010101" charset="-122"/>
                <a:ea typeface="黑体" panose="02010609060101010101"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77548"/>
                                        </p:tgtEl>
                                        <p:attrNameLst>
                                          <p:attrName>style.visibility</p:attrName>
                                        </p:attrNameLst>
                                      </p:cBhvr>
                                      <p:to>
                                        <p:strVal val="visible"/>
                                      </p:to>
                                    </p:set>
                                    <p:animEffect transition="in" filter="wipe(left)">
                                      <p:cBhvr>
                                        <p:cTn id="7" dur="500"/>
                                        <p:tgtEl>
                                          <p:spTgt spid="57754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77543"/>
                                        </p:tgtEl>
                                        <p:attrNameLst>
                                          <p:attrName>style.visibility</p:attrName>
                                        </p:attrNameLst>
                                      </p:cBhvr>
                                      <p:to>
                                        <p:strVal val="visible"/>
                                      </p:to>
                                    </p:set>
                                    <p:animEffect transition="in" filter="wipe(left)">
                                      <p:cBhvr>
                                        <p:cTn id="12" dur="500"/>
                                        <p:tgtEl>
                                          <p:spTgt spid="577543"/>
                                        </p:tgtEl>
                                      </p:cBhvr>
                                    </p:animEffect>
                                  </p:childTnLst>
                                </p:cTn>
                              </p:par>
                            </p:childTnLst>
                          </p:cTn>
                        </p:par>
                        <p:par>
                          <p:cTn id="13" fill="hold">
                            <p:stCondLst>
                              <p:cond delay="500"/>
                            </p:stCondLst>
                            <p:childTnLst>
                              <p:par>
                                <p:cTn id="14" presetID="22" presetClass="entr" presetSubtype="4" fill="hold" grpId="0" nodeType="afterEffect">
                                  <p:stCondLst>
                                    <p:cond delay="0"/>
                                  </p:stCondLst>
                                  <p:childTnLst>
                                    <p:set>
                                      <p:cBhvr>
                                        <p:cTn id="15" dur="1" fill="hold">
                                          <p:stCondLst>
                                            <p:cond delay="0"/>
                                          </p:stCondLst>
                                        </p:cTn>
                                        <p:tgtEl>
                                          <p:spTgt spid="577542"/>
                                        </p:tgtEl>
                                        <p:attrNameLst>
                                          <p:attrName>style.visibility</p:attrName>
                                        </p:attrNameLst>
                                      </p:cBhvr>
                                      <p:to>
                                        <p:strVal val="visible"/>
                                      </p:to>
                                    </p:set>
                                    <p:animEffect transition="in" filter="wipe(down)">
                                      <p:cBhvr>
                                        <p:cTn id="16" dur="500"/>
                                        <p:tgtEl>
                                          <p:spTgt spid="577542"/>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577549"/>
                                        </p:tgtEl>
                                        <p:attrNameLst>
                                          <p:attrName>style.visibility</p:attrName>
                                        </p:attrNameLst>
                                      </p:cBhvr>
                                      <p:to>
                                        <p:strVal val="visible"/>
                                      </p:to>
                                    </p:set>
                                    <p:animEffect transition="in" filter="wipe(down)">
                                      <p:cBhvr>
                                        <p:cTn id="19" dur="500"/>
                                        <p:tgtEl>
                                          <p:spTgt spid="577549"/>
                                        </p:tgtEl>
                                      </p:cBhvr>
                                    </p:animEffect>
                                  </p:childTnLst>
                                </p:cTn>
                              </p:par>
                            </p:childTnLst>
                          </p:cTn>
                        </p:par>
                        <p:par>
                          <p:cTn id="20" fill="hold">
                            <p:stCondLst>
                              <p:cond delay="1000"/>
                            </p:stCondLst>
                            <p:childTnLst>
                              <p:par>
                                <p:cTn id="21" presetID="22" presetClass="entr" presetSubtype="8" fill="hold" grpId="0" nodeType="afterEffect">
                                  <p:stCondLst>
                                    <p:cond delay="0"/>
                                  </p:stCondLst>
                                  <p:childTnLst>
                                    <p:set>
                                      <p:cBhvr>
                                        <p:cTn id="22" dur="1" fill="hold">
                                          <p:stCondLst>
                                            <p:cond delay="0"/>
                                          </p:stCondLst>
                                        </p:cTn>
                                        <p:tgtEl>
                                          <p:spTgt spid="577540"/>
                                        </p:tgtEl>
                                        <p:attrNameLst>
                                          <p:attrName>style.visibility</p:attrName>
                                        </p:attrNameLst>
                                      </p:cBhvr>
                                      <p:to>
                                        <p:strVal val="visible"/>
                                      </p:to>
                                    </p:set>
                                    <p:animEffect transition="in" filter="wipe(left)">
                                      <p:cBhvr>
                                        <p:cTn id="23" dur="500"/>
                                        <p:tgtEl>
                                          <p:spTgt spid="5775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7548" grpId="0" animBg="1"/>
      <p:bldP spid="577540" grpId="0" animBg="1"/>
      <p:bldP spid="577542" grpId="0" animBg="1"/>
      <p:bldP spid="577543" grpId="0" animBg="1"/>
      <p:bldP spid="577549"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8019" name="Rectangle 3"/>
          <p:cNvSpPr>
            <a:spLocks noGrp="1" noChangeArrowheads="1"/>
          </p:cNvSpPr>
          <p:nvPr>
            <p:ph idx="1"/>
          </p:nvPr>
        </p:nvSpPr>
        <p:spPr/>
        <p:txBody>
          <a:bodyPr/>
          <a:lstStyle/>
          <a:p>
            <a:r>
              <a:rPr lang="zh-CN" altLang="en-US" dirty="0" smtClean="0"/>
              <a:t>程序运行</a:t>
            </a:r>
            <a:r>
              <a:rPr lang="zh-CN" altLang="en-US" dirty="0"/>
              <a:t>出现了问题，怎么办？</a:t>
            </a:r>
            <a:endParaRPr lang="zh-CN" altLang="en-US" dirty="0"/>
          </a:p>
          <a:p>
            <a:pPr lvl="1"/>
            <a:r>
              <a:rPr lang="zh-CN" altLang="en-US" dirty="0"/>
              <a:t>如何定位错误代码的位置</a:t>
            </a:r>
            <a:r>
              <a:rPr lang="zh-CN" altLang="en-US" dirty="0" smtClean="0"/>
              <a:t>？如何</a:t>
            </a:r>
            <a:r>
              <a:rPr lang="zh-CN" altLang="en-US" dirty="0"/>
              <a:t>知道错误的原因？</a:t>
            </a:r>
            <a:endParaRPr lang="zh-CN" altLang="en-US" dirty="0"/>
          </a:p>
        </p:txBody>
      </p:sp>
      <p:sp>
        <p:nvSpPr>
          <p:cNvPr id="598020" name="Rectangle 4"/>
          <p:cNvSpPr>
            <a:spLocks noChangeArrowheads="1"/>
          </p:cNvSpPr>
          <p:nvPr/>
        </p:nvSpPr>
        <p:spPr bwMode="auto">
          <a:xfrm>
            <a:off x="800124" y="3429000"/>
            <a:ext cx="7200900" cy="503238"/>
          </a:xfrm>
          <a:prstGeom prst="rect">
            <a:avLst/>
          </a:prstGeom>
          <a:noFill/>
          <a:ln w="9525">
            <a:noFill/>
            <a:miter lim="800000"/>
          </a:ln>
          <a:effectLst/>
        </p:spPr>
        <p:txBody>
          <a:bodyPr/>
          <a:lstStyle/>
          <a:p>
            <a:pPr marL="342900" indent="-342900" algn="l">
              <a:spcBef>
                <a:spcPct val="20000"/>
              </a:spcBef>
              <a:buClr>
                <a:schemeClr val="tx2"/>
              </a:buClr>
              <a:buSzPct val="80000"/>
              <a:buBlip>
                <a:blip r:embed="rId1"/>
              </a:buBlip>
            </a:pPr>
            <a:r>
              <a:rPr lang="zh-CN" altLang="en-US" sz="2800" b="1" dirty="0">
                <a:latin typeface="+mn-lt"/>
                <a:ea typeface="+mn-ea"/>
              </a:rPr>
              <a:t>纠正代码中的错误，输出“早上好！”</a:t>
            </a:r>
            <a:endParaRPr lang="zh-CN" altLang="en-US" sz="2800" b="1" dirty="0">
              <a:latin typeface="+mn-lt"/>
              <a:ea typeface="+mn-ea"/>
            </a:endParaRPr>
          </a:p>
        </p:txBody>
      </p:sp>
      <p:sp>
        <p:nvSpPr>
          <p:cNvPr id="598025" name="Rectangle 9"/>
          <p:cNvSpPr>
            <a:spLocks noChangeArrowheads="1"/>
          </p:cNvSpPr>
          <p:nvPr/>
        </p:nvSpPr>
        <p:spPr bwMode="auto">
          <a:xfrm>
            <a:off x="2428860" y="239713"/>
            <a:ext cx="6480175" cy="579437"/>
          </a:xfrm>
          <a:prstGeom prst="rect">
            <a:avLst/>
          </a:prstGeom>
          <a:noFill/>
          <a:ln w="9525" algn="ctr">
            <a:noFill/>
            <a:miter lim="800000"/>
          </a:ln>
          <a:effectLst/>
        </p:spPr>
        <p:txBody>
          <a:bodyPr/>
          <a:lstStyle/>
          <a:p>
            <a:pPr algn="r"/>
            <a:r>
              <a:rPr lang="zh-CN" altLang="en-US" sz="3600" b="1" dirty="0" smtClean="0">
                <a:solidFill>
                  <a:schemeClr val="tx2">
                    <a:lumMod val="75000"/>
                  </a:schemeClr>
                </a:solidFill>
                <a:latin typeface="+mj-lt"/>
                <a:ea typeface="+mj-ea"/>
                <a:cs typeface="+mj-cs"/>
              </a:rPr>
              <a:t>小结</a:t>
            </a:r>
            <a:endParaRPr lang="zh-CN" altLang="en-US" sz="3600" b="1" dirty="0">
              <a:solidFill>
                <a:schemeClr val="tx2">
                  <a:lumMod val="75000"/>
                </a:schemeClr>
              </a:solidFill>
              <a:latin typeface="+mj-lt"/>
              <a:ea typeface="+mj-ea"/>
              <a:cs typeface="+mj-cs"/>
            </a:endParaRPr>
          </a:p>
        </p:txBody>
      </p:sp>
      <p:sp>
        <p:nvSpPr>
          <p:cNvPr id="598029" name="AutoShape 13"/>
          <p:cNvSpPr>
            <a:spLocks noChangeArrowheads="1"/>
          </p:cNvSpPr>
          <p:nvPr/>
        </p:nvSpPr>
        <p:spPr bwMode="auto">
          <a:xfrm>
            <a:off x="1692275" y="4143380"/>
            <a:ext cx="5737245" cy="1892826"/>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a:lstStyle/>
          <a:p>
            <a:pPr lvl="1" indent="-457200" algn="l" defTabSz="381000">
              <a:lnSpc>
                <a:spcPct val="130000"/>
              </a:lnSpc>
              <a:buClr>
                <a:schemeClr val="folHlink"/>
              </a:buClr>
              <a:buSzPct val="60000"/>
              <a:defRPr/>
            </a:pPr>
            <a:r>
              <a:rPr lang="en-GB" altLang="zh-CN" b="1" dirty="0">
                <a:solidFill>
                  <a:schemeClr val="accent5">
                    <a:lumMod val="10000"/>
                  </a:schemeClr>
                </a:solidFill>
                <a:latin typeface="+mn-lt"/>
              </a:rPr>
              <a:t>public class Test {</a:t>
            </a:r>
            <a:endParaRPr lang="en-GB" altLang="zh-CN" b="1" dirty="0">
              <a:solidFill>
                <a:schemeClr val="accent5">
                  <a:lumMod val="10000"/>
                </a:schemeClr>
              </a:solidFill>
              <a:latin typeface="+mn-lt"/>
            </a:endParaRPr>
          </a:p>
          <a:p>
            <a:pPr lvl="1" indent="-457200" algn="l" defTabSz="381000">
              <a:lnSpc>
                <a:spcPct val="130000"/>
              </a:lnSpc>
              <a:buClr>
                <a:schemeClr val="folHlink"/>
              </a:buClr>
              <a:buSzPct val="60000"/>
              <a:defRPr/>
            </a:pPr>
            <a:r>
              <a:rPr lang="en-GB" altLang="zh-CN" b="1" dirty="0">
                <a:solidFill>
                  <a:schemeClr val="accent5">
                    <a:lumMod val="10000"/>
                  </a:schemeClr>
                </a:solidFill>
                <a:latin typeface="+mn-lt"/>
              </a:rPr>
              <a:t>       public static void main(  ) {</a:t>
            </a:r>
            <a:endParaRPr lang="en-GB" altLang="zh-CN" b="1" dirty="0">
              <a:solidFill>
                <a:schemeClr val="accent5">
                  <a:lumMod val="10000"/>
                </a:schemeClr>
              </a:solidFill>
              <a:latin typeface="+mn-lt"/>
            </a:endParaRPr>
          </a:p>
          <a:p>
            <a:pPr lvl="1" indent="-457200" algn="l" defTabSz="381000">
              <a:lnSpc>
                <a:spcPct val="130000"/>
              </a:lnSpc>
              <a:buClr>
                <a:schemeClr val="folHlink"/>
              </a:buClr>
              <a:buSzPct val="60000"/>
              <a:defRPr/>
            </a:pPr>
            <a:r>
              <a:rPr lang="en-GB" altLang="zh-CN" b="1" dirty="0">
                <a:solidFill>
                  <a:schemeClr val="accent5">
                    <a:lumMod val="10000"/>
                  </a:schemeClr>
                </a:solidFill>
                <a:latin typeface="+mn-lt"/>
              </a:rPr>
              <a:t>             </a:t>
            </a:r>
            <a:r>
              <a:rPr lang="en-GB" altLang="zh-CN" b="1" dirty="0" err="1">
                <a:solidFill>
                  <a:schemeClr val="accent5">
                    <a:lumMod val="10000"/>
                  </a:schemeClr>
                </a:solidFill>
                <a:latin typeface="+mn-lt"/>
              </a:rPr>
              <a:t>system.out.println</a:t>
            </a:r>
            <a:r>
              <a:rPr lang="en-GB" altLang="zh-CN" b="1" dirty="0" smtClean="0">
                <a:solidFill>
                  <a:schemeClr val="accent5">
                    <a:lumMod val="10000"/>
                  </a:schemeClr>
                </a:solidFill>
                <a:latin typeface="+mn-lt"/>
              </a:rPr>
              <a:t>(</a:t>
            </a:r>
            <a:r>
              <a:rPr lang="en-US" altLang="zh-CN" b="1" dirty="0" smtClean="0">
                <a:solidFill>
                  <a:schemeClr val="accent5">
                    <a:lumMod val="10000"/>
                  </a:schemeClr>
                </a:solidFill>
                <a:latin typeface="+mn-lt"/>
              </a:rPr>
              <a:t>"</a:t>
            </a:r>
            <a:r>
              <a:rPr lang="zh-CN" altLang="en-GB" b="1" dirty="0" smtClean="0">
                <a:solidFill>
                  <a:schemeClr val="accent5">
                    <a:lumMod val="10000"/>
                  </a:schemeClr>
                </a:solidFill>
                <a:latin typeface="+mn-lt"/>
              </a:rPr>
              <a:t>早上</a:t>
            </a:r>
            <a:r>
              <a:rPr lang="zh-CN" altLang="en-GB" b="1" dirty="0">
                <a:solidFill>
                  <a:schemeClr val="accent5">
                    <a:lumMod val="10000"/>
                  </a:schemeClr>
                </a:solidFill>
                <a:latin typeface="+mn-lt"/>
              </a:rPr>
              <a:t>好</a:t>
            </a:r>
            <a:r>
              <a:rPr lang="zh-CN" altLang="en-GB" b="1" dirty="0" smtClean="0">
                <a:solidFill>
                  <a:schemeClr val="accent5">
                    <a:lumMod val="10000"/>
                  </a:schemeClr>
                </a:solidFill>
                <a:latin typeface="+mn-lt"/>
              </a:rPr>
              <a:t>！</a:t>
            </a:r>
            <a:r>
              <a:rPr lang="en-US" altLang="zh-CN" b="1" dirty="0" smtClean="0">
                <a:solidFill>
                  <a:schemeClr val="accent5">
                    <a:lumMod val="10000"/>
                  </a:schemeClr>
                </a:solidFill>
                <a:latin typeface="+mn-lt"/>
              </a:rPr>
              <a:t>"</a:t>
            </a:r>
            <a:r>
              <a:rPr lang="en-GB" altLang="zh-CN" b="1" dirty="0" smtClean="0">
                <a:solidFill>
                  <a:schemeClr val="accent5">
                    <a:lumMod val="10000"/>
                  </a:schemeClr>
                </a:solidFill>
                <a:latin typeface="+mn-lt"/>
              </a:rPr>
              <a:t>)</a:t>
            </a:r>
            <a:r>
              <a:rPr lang="zh-CN" altLang="en-GB" b="1" dirty="0">
                <a:solidFill>
                  <a:schemeClr val="accent5">
                    <a:lumMod val="10000"/>
                  </a:schemeClr>
                </a:solidFill>
                <a:latin typeface="+mn-lt"/>
              </a:rPr>
              <a:t>；</a:t>
            </a:r>
            <a:endParaRPr lang="zh-CN" altLang="en-GB" b="1" dirty="0">
              <a:solidFill>
                <a:schemeClr val="accent5">
                  <a:lumMod val="10000"/>
                </a:schemeClr>
              </a:solidFill>
              <a:latin typeface="+mn-lt"/>
            </a:endParaRPr>
          </a:p>
          <a:p>
            <a:pPr lvl="1" indent="-457200" algn="l" defTabSz="381000">
              <a:lnSpc>
                <a:spcPct val="130000"/>
              </a:lnSpc>
              <a:buClr>
                <a:schemeClr val="folHlink"/>
              </a:buClr>
              <a:buSzPct val="60000"/>
              <a:defRPr/>
            </a:pPr>
            <a:r>
              <a:rPr lang="en-GB" altLang="zh-CN" b="1" dirty="0">
                <a:solidFill>
                  <a:schemeClr val="accent5">
                    <a:lumMod val="10000"/>
                  </a:schemeClr>
                </a:solidFill>
                <a:latin typeface="+mn-lt"/>
              </a:rPr>
              <a:t>       }</a:t>
            </a:r>
            <a:endParaRPr lang="en-GB" altLang="zh-CN" b="1" dirty="0">
              <a:solidFill>
                <a:schemeClr val="accent5">
                  <a:lumMod val="10000"/>
                </a:schemeClr>
              </a:solidFill>
              <a:latin typeface="+mn-lt"/>
            </a:endParaRPr>
          </a:p>
          <a:p>
            <a:pPr lvl="1" indent="-457200" algn="l" defTabSz="381000">
              <a:lnSpc>
                <a:spcPct val="130000"/>
              </a:lnSpc>
              <a:buClr>
                <a:schemeClr val="folHlink"/>
              </a:buClr>
              <a:buSzPct val="60000"/>
              <a:defRPr/>
            </a:pPr>
            <a:r>
              <a:rPr lang="en-GB" altLang="zh-CN" b="1" dirty="0">
                <a:solidFill>
                  <a:schemeClr val="accent5">
                    <a:lumMod val="10000"/>
                  </a:schemeClr>
                </a:solidFill>
                <a:latin typeface="+mn-lt"/>
              </a:rPr>
              <a:t>}</a:t>
            </a:r>
            <a:endParaRPr lang="en-US" altLang="zh-CN" b="1" dirty="0">
              <a:solidFill>
                <a:schemeClr val="accent5">
                  <a:lumMod val="10000"/>
                </a:schemeClr>
              </a:solidFill>
              <a:latin typeface="+mn-lt"/>
            </a:endParaRPr>
          </a:p>
        </p:txBody>
      </p:sp>
      <p:sp>
        <p:nvSpPr>
          <p:cNvPr id="598030" name="AutoShape 14"/>
          <p:cNvSpPr>
            <a:spLocks noChangeArrowheads="1"/>
          </p:cNvSpPr>
          <p:nvPr/>
        </p:nvSpPr>
        <p:spPr bwMode="auto">
          <a:xfrm>
            <a:off x="2571737" y="5857892"/>
            <a:ext cx="2109237" cy="408623"/>
          </a:xfrm>
          <a:prstGeom prst="wedgeRoundRectCallout">
            <a:avLst>
              <a:gd name="adj1" fmla="val 283"/>
              <a:gd name="adj2" fmla="val -47326"/>
              <a:gd name="adj3"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ctr" anchorCtr="0">
            <a:spAutoFit/>
          </a:bodyPr>
          <a:lstStyle/>
          <a:p>
            <a:pPr marL="0" lvl="1" indent="-285750" algn="l" eaLnBrk="0" hangingPunct="0">
              <a:spcBef>
                <a:spcPct val="20000"/>
              </a:spcBef>
              <a:buClr>
                <a:srgbClr val="233DA9"/>
              </a:buClr>
              <a:buSzPct val="80000"/>
              <a:defRPr/>
            </a:pPr>
            <a:r>
              <a:rPr lang="en-US" altLang="zh-CN" b="1" kern="0" dirty="0" smtClean="0">
                <a:solidFill>
                  <a:schemeClr val="bg1"/>
                </a:solidFill>
                <a:latin typeface="Arial" panose="020B0604020202020204"/>
                <a:ea typeface="黑体" panose="02010609060101010101" charset="-122"/>
              </a:rPr>
              <a:t>System</a:t>
            </a:r>
            <a:r>
              <a:rPr lang="zh-CN" altLang="en-US" b="1" kern="0" dirty="0" smtClean="0">
                <a:solidFill>
                  <a:schemeClr val="bg1"/>
                </a:solidFill>
                <a:latin typeface="Arial" panose="020B0604020202020204"/>
                <a:ea typeface="黑体" panose="02010609060101010101" charset="-122"/>
              </a:rPr>
              <a:t>中</a:t>
            </a:r>
            <a:r>
              <a:rPr lang="en-US" altLang="zh-CN" b="1" kern="0" dirty="0" smtClean="0">
                <a:solidFill>
                  <a:schemeClr val="bg1"/>
                </a:solidFill>
                <a:latin typeface="Arial" panose="020B0604020202020204"/>
                <a:ea typeface="黑体" panose="02010609060101010101" charset="-122"/>
              </a:rPr>
              <a:t>S</a:t>
            </a:r>
            <a:r>
              <a:rPr lang="zh-CN" altLang="en-US" b="1" kern="0" dirty="0" smtClean="0">
                <a:solidFill>
                  <a:schemeClr val="bg1"/>
                </a:solidFill>
                <a:latin typeface="Arial" panose="020B0604020202020204"/>
                <a:ea typeface="黑体" panose="02010609060101010101" charset="-122"/>
              </a:rPr>
              <a:t>要大写</a:t>
            </a:r>
            <a:endParaRPr lang="zh-CN" altLang="en-US" b="1" kern="0" dirty="0" smtClean="0">
              <a:solidFill>
                <a:schemeClr val="bg1"/>
              </a:solidFill>
              <a:latin typeface="Arial" panose="020B0604020202020204"/>
              <a:ea typeface="黑体" panose="02010609060101010101" charset="-122"/>
            </a:endParaRPr>
          </a:p>
        </p:txBody>
      </p:sp>
      <p:sp>
        <p:nvSpPr>
          <p:cNvPr id="598031" name="AutoShape 15"/>
          <p:cNvSpPr>
            <a:spLocks noChangeArrowheads="1"/>
          </p:cNvSpPr>
          <p:nvPr/>
        </p:nvSpPr>
        <p:spPr bwMode="auto">
          <a:xfrm>
            <a:off x="5643570" y="4214818"/>
            <a:ext cx="2763113" cy="408623"/>
          </a:xfrm>
          <a:prstGeom prst="wedgeRoundRectCallout">
            <a:avLst>
              <a:gd name="adj1" fmla="val -606"/>
              <a:gd name="adj2" fmla="val 52918"/>
              <a:gd name="adj3"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ctr" anchorCtr="0">
            <a:spAutoFit/>
          </a:bodyPr>
          <a:lstStyle/>
          <a:p>
            <a:pPr marL="0" lvl="1" indent="-285750" algn="l" eaLnBrk="0" hangingPunct="0">
              <a:spcBef>
                <a:spcPct val="20000"/>
              </a:spcBef>
              <a:buClr>
                <a:srgbClr val="233DA9"/>
              </a:buClr>
              <a:buSzPct val="80000"/>
              <a:defRPr/>
            </a:pPr>
            <a:r>
              <a:rPr lang="en-US" altLang="zh-CN" b="1" kern="0" dirty="0" smtClean="0">
                <a:solidFill>
                  <a:schemeClr val="bg1"/>
                </a:solidFill>
                <a:latin typeface="Arial" panose="020B0604020202020204"/>
                <a:ea typeface="黑体" panose="02010609060101010101" charset="-122"/>
              </a:rPr>
              <a:t>main()</a:t>
            </a:r>
            <a:r>
              <a:rPr lang="zh-CN" altLang="en-US" b="1" kern="0" dirty="0" smtClean="0">
                <a:solidFill>
                  <a:schemeClr val="bg1"/>
                </a:solidFill>
                <a:latin typeface="Arial" panose="020B0604020202020204"/>
                <a:ea typeface="黑体" panose="02010609060101010101" charset="-122"/>
              </a:rPr>
              <a:t>方法没有提供参数</a:t>
            </a:r>
            <a:endParaRPr lang="zh-CN" altLang="en-US" b="1" kern="0" dirty="0" smtClean="0">
              <a:solidFill>
                <a:schemeClr val="bg1"/>
              </a:solidFill>
              <a:latin typeface="Arial" panose="020B0604020202020204"/>
              <a:ea typeface="黑体" panose="02010609060101010101" charset="-122"/>
            </a:endParaRPr>
          </a:p>
        </p:txBody>
      </p:sp>
      <p:grpSp>
        <p:nvGrpSpPr>
          <p:cNvPr id="2" name="组合 9"/>
          <p:cNvGrpSpPr/>
          <p:nvPr/>
        </p:nvGrpSpPr>
        <p:grpSpPr>
          <a:xfrm>
            <a:off x="102193" y="3000372"/>
            <a:ext cx="1469411" cy="400110"/>
            <a:chOff x="2962268" y="5103147"/>
            <a:chExt cx="1469411" cy="400110"/>
          </a:xfrm>
        </p:grpSpPr>
        <p:pic>
          <p:nvPicPr>
            <p:cNvPr id="11" name="Picture 4" descr="C:\Users\meng.zhang\Desktop\ACCP7.0模版图标规范\list_num.png"/>
            <p:cNvPicPr>
              <a:picLocks noChangeAspect="1" noChangeArrowheads="1"/>
            </p:cNvPicPr>
            <p:nvPr/>
          </p:nvPicPr>
          <p:blipFill>
            <a:blip r:embed="rId2"/>
            <a:srcRect/>
            <a:stretch>
              <a:fillRect/>
            </a:stretch>
          </p:blipFill>
          <p:spPr bwMode="auto">
            <a:xfrm>
              <a:off x="2962268" y="5141278"/>
              <a:ext cx="323848" cy="323848"/>
            </a:xfrm>
            <a:prstGeom prst="rect">
              <a:avLst/>
            </a:prstGeom>
            <a:noFill/>
          </p:spPr>
        </p:pic>
        <p:sp>
          <p:nvSpPr>
            <p:cNvPr id="12" name="TextBox 11"/>
            <p:cNvSpPr txBox="1"/>
            <p:nvPr/>
          </p:nvSpPr>
          <p:spPr>
            <a:xfrm>
              <a:off x="3214678" y="5103147"/>
              <a:ext cx="1217001" cy="400110"/>
            </a:xfrm>
            <a:prstGeom prst="rect">
              <a:avLst/>
            </a:prstGeom>
            <a:noFill/>
            <a:effectLst>
              <a:outerShdw blurRad="25400" dist="12700" dir="5400000" algn="t" rotWithShape="0">
                <a:prstClr val="black">
                  <a:alpha val="40000"/>
                </a:prstClr>
              </a:outerShdw>
            </a:effectLst>
          </p:spPr>
          <p:txBody>
            <a:bodyPr wrap="none" rtlCol="0">
              <a:spAutoFit/>
            </a:bodyPr>
            <a:lstStyle/>
            <a:p>
              <a:r>
                <a:rPr lang="zh-CN" altLang="en-US" sz="2000" b="1" dirty="0" smtClean="0">
                  <a:solidFill>
                    <a:schemeClr val="tx1"/>
                  </a:solidFill>
                  <a:latin typeface="黑体" panose="02010609060101010101" charset="-122"/>
                  <a:ea typeface="黑体" panose="02010609060101010101" charset="-122"/>
                </a:rPr>
                <a:t>代码阅读</a:t>
              </a:r>
              <a:endParaRPr lang="zh-CN" altLang="en-US" sz="2000" b="1" dirty="0">
                <a:solidFill>
                  <a:schemeClr val="tx1"/>
                </a:solidFill>
                <a:latin typeface="黑体" panose="02010609060101010101" charset="-122"/>
                <a:ea typeface="黑体" panose="02010609060101010101" charset="-122"/>
              </a:endParaRPr>
            </a:p>
          </p:txBody>
        </p:sp>
      </p:grpSp>
      <p:grpSp>
        <p:nvGrpSpPr>
          <p:cNvPr id="3" name="组合 12"/>
          <p:cNvGrpSpPr/>
          <p:nvPr/>
        </p:nvGrpSpPr>
        <p:grpSpPr>
          <a:xfrm>
            <a:off x="71406" y="857232"/>
            <a:ext cx="958752" cy="430730"/>
            <a:chOff x="3643306" y="2500357"/>
            <a:chExt cx="958752" cy="430730"/>
          </a:xfrm>
        </p:grpSpPr>
        <p:pic>
          <p:nvPicPr>
            <p:cNvPr id="14" name="Picture 6" descr="E:\设计支持\模板设计\TW.png"/>
            <p:cNvPicPr>
              <a:picLocks noChangeAspect="1" noChangeArrowheads="1"/>
            </p:cNvPicPr>
            <p:nvPr/>
          </p:nvPicPr>
          <p:blipFill>
            <a:blip r:embed="rId3"/>
            <a:srcRect/>
            <a:stretch>
              <a:fillRect/>
            </a:stretch>
          </p:blipFill>
          <p:spPr bwMode="auto">
            <a:xfrm>
              <a:off x="3643306" y="2500357"/>
              <a:ext cx="463239" cy="430730"/>
            </a:xfrm>
            <a:prstGeom prst="rect">
              <a:avLst/>
            </a:prstGeom>
            <a:noFill/>
          </p:spPr>
        </p:pic>
        <p:sp>
          <p:nvSpPr>
            <p:cNvPr id="15" name="TextBox 14"/>
            <p:cNvSpPr txBox="1"/>
            <p:nvPr/>
          </p:nvSpPr>
          <p:spPr>
            <a:xfrm>
              <a:off x="3901224" y="2502459"/>
              <a:ext cx="700834" cy="400110"/>
            </a:xfrm>
            <a:prstGeom prst="rect">
              <a:avLst/>
            </a:prstGeom>
            <a:noFill/>
            <a:effectLst>
              <a:outerShdw blurRad="25400" dist="12700" dir="5400000" algn="t" rotWithShape="0">
                <a:prstClr val="black">
                  <a:alpha val="40000"/>
                </a:prstClr>
              </a:outerShdw>
            </a:effectLst>
          </p:spPr>
          <p:txBody>
            <a:bodyPr wrap="none" rtlCol="0">
              <a:spAutoFit/>
            </a:bodyPr>
            <a:lstStyle/>
            <a:p>
              <a:r>
                <a:rPr lang="zh-CN" altLang="en-US" sz="2000" b="1" dirty="0" smtClean="0">
                  <a:solidFill>
                    <a:schemeClr val="tx1"/>
                  </a:solidFill>
                  <a:latin typeface="黑体" panose="02010609060101010101" charset="-122"/>
                  <a:ea typeface="黑体" panose="02010609060101010101" charset="-122"/>
                </a:rPr>
                <a:t>提问</a:t>
              </a:r>
              <a:endParaRPr lang="zh-CN" altLang="en-US" sz="2000" b="1" dirty="0">
                <a:solidFill>
                  <a:schemeClr val="tx1"/>
                </a:solidFill>
                <a:latin typeface="黑体" panose="02010609060101010101" charset="-122"/>
                <a:ea typeface="黑体" panose="02010609060101010101" charset="-122"/>
              </a:endParaRPr>
            </a:p>
          </p:txBody>
        </p:sp>
      </p:grpSp>
      <p:sp>
        <p:nvSpPr>
          <p:cNvPr id="20" name="Line 6"/>
          <p:cNvSpPr>
            <a:spLocks noChangeShapeType="1"/>
          </p:cNvSpPr>
          <p:nvPr/>
        </p:nvSpPr>
        <p:spPr bwMode="auto">
          <a:xfrm flipV="1">
            <a:off x="4857752" y="4429132"/>
            <a:ext cx="714380" cy="214314"/>
          </a:xfrm>
          <a:prstGeom prst="line">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lstStyle/>
          <a:p>
            <a:endParaRPr lang="zh-CN" altLang="en-US"/>
          </a:p>
        </p:txBody>
      </p:sp>
      <p:sp>
        <p:nvSpPr>
          <p:cNvPr id="21" name="Line 6"/>
          <p:cNvSpPr>
            <a:spLocks noChangeShapeType="1"/>
          </p:cNvSpPr>
          <p:nvPr/>
        </p:nvSpPr>
        <p:spPr bwMode="auto">
          <a:xfrm>
            <a:off x="2714612" y="5286388"/>
            <a:ext cx="357190" cy="500066"/>
          </a:xfrm>
          <a:prstGeom prst="line">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98019">
                                            <p:txEl>
                                              <p:pRg st="0" end="0"/>
                                            </p:txEl>
                                          </p:spTgt>
                                        </p:tgtEl>
                                        <p:attrNameLst>
                                          <p:attrName>style.visibility</p:attrName>
                                        </p:attrNameLst>
                                      </p:cBhvr>
                                      <p:to>
                                        <p:strVal val="visible"/>
                                      </p:to>
                                    </p:set>
                                    <p:animEffect transition="in" filter="wipe(left)">
                                      <p:cBhvr>
                                        <p:cTn id="7" dur="500"/>
                                        <p:tgtEl>
                                          <p:spTgt spid="598019">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598019">
                                            <p:txEl>
                                              <p:pRg st="1" end="1"/>
                                            </p:txEl>
                                          </p:spTgt>
                                        </p:tgtEl>
                                        <p:attrNameLst>
                                          <p:attrName>style.visibility</p:attrName>
                                        </p:attrNameLst>
                                      </p:cBhvr>
                                      <p:to>
                                        <p:strVal val="visible"/>
                                      </p:to>
                                    </p:set>
                                    <p:animEffect transition="in" filter="wipe(left)">
                                      <p:cBhvr>
                                        <p:cTn id="11" dur="500"/>
                                        <p:tgtEl>
                                          <p:spTgt spid="598019">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wipe(left)">
                                      <p:cBhvr>
                                        <p:cTn id="16" dur="500"/>
                                        <p:tgtEl>
                                          <p:spTgt spid="2"/>
                                        </p:tgtEl>
                                      </p:cBhvr>
                                    </p:animEffect>
                                  </p:childTnLst>
                                </p:cTn>
                              </p:par>
                            </p:childTnLst>
                          </p:cTn>
                        </p:par>
                        <p:par>
                          <p:cTn id="17" fill="hold">
                            <p:stCondLst>
                              <p:cond delay="500"/>
                            </p:stCondLst>
                            <p:childTnLst>
                              <p:par>
                                <p:cTn id="18" presetID="22" presetClass="entr" presetSubtype="8" fill="hold" grpId="0" nodeType="afterEffect">
                                  <p:stCondLst>
                                    <p:cond delay="0"/>
                                  </p:stCondLst>
                                  <p:childTnLst>
                                    <p:set>
                                      <p:cBhvr>
                                        <p:cTn id="19" dur="1" fill="hold">
                                          <p:stCondLst>
                                            <p:cond delay="0"/>
                                          </p:stCondLst>
                                        </p:cTn>
                                        <p:tgtEl>
                                          <p:spTgt spid="598020"/>
                                        </p:tgtEl>
                                        <p:attrNameLst>
                                          <p:attrName>style.visibility</p:attrName>
                                        </p:attrNameLst>
                                      </p:cBhvr>
                                      <p:to>
                                        <p:strVal val="visible"/>
                                      </p:to>
                                    </p:set>
                                    <p:animEffect transition="in" filter="wipe(left)">
                                      <p:cBhvr>
                                        <p:cTn id="20" dur="500"/>
                                        <p:tgtEl>
                                          <p:spTgt spid="598020"/>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598029"/>
                                        </p:tgtEl>
                                        <p:attrNameLst>
                                          <p:attrName>style.visibility</p:attrName>
                                        </p:attrNameLst>
                                      </p:cBhvr>
                                      <p:to>
                                        <p:strVal val="visible"/>
                                      </p:to>
                                    </p:set>
                                    <p:animEffect transition="in" filter="wipe(left)">
                                      <p:cBhvr>
                                        <p:cTn id="23" dur="500"/>
                                        <p:tgtEl>
                                          <p:spTgt spid="598029"/>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20"/>
                                        </p:tgtEl>
                                        <p:attrNameLst>
                                          <p:attrName>style.visibility</p:attrName>
                                        </p:attrNameLst>
                                      </p:cBhvr>
                                      <p:to>
                                        <p:strVal val="visible"/>
                                      </p:to>
                                    </p:set>
                                    <p:animEffect transition="in" filter="wipe(left)">
                                      <p:cBhvr>
                                        <p:cTn id="28" dur="500"/>
                                        <p:tgtEl>
                                          <p:spTgt spid="20"/>
                                        </p:tgtEl>
                                      </p:cBhvr>
                                    </p:animEffect>
                                  </p:childTnLst>
                                </p:cTn>
                              </p:par>
                            </p:childTnLst>
                          </p:cTn>
                        </p:par>
                        <p:par>
                          <p:cTn id="29" fill="hold">
                            <p:stCondLst>
                              <p:cond delay="500"/>
                            </p:stCondLst>
                            <p:childTnLst>
                              <p:par>
                                <p:cTn id="30" presetID="22" presetClass="entr" presetSubtype="8" fill="hold" grpId="0" nodeType="afterEffect">
                                  <p:stCondLst>
                                    <p:cond delay="0"/>
                                  </p:stCondLst>
                                  <p:childTnLst>
                                    <p:set>
                                      <p:cBhvr>
                                        <p:cTn id="31" dur="1" fill="hold">
                                          <p:stCondLst>
                                            <p:cond delay="0"/>
                                          </p:stCondLst>
                                        </p:cTn>
                                        <p:tgtEl>
                                          <p:spTgt spid="598031"/>
                                        </p:tgtEl>
                                        <p:attrNameLst>
                                          <p:attrName>style.visibility</p:attrName>
                                        </p:attrNameLst>
                                      </p:cBhvr>
                                      <p:to>
                                        <p:strVal val="visible"/>
                                      </p:to>
                                    </p:set>
                                    <p:animEffect transition="in" filter="wipe(left)">
                                      <p:cBhvr>
                                        <p:cTn id="32" dur="500"/>
                                        <p:tgtEl>
                                          <p:spTgt spid="598031"/>
                                        </p:tgtEl>
                                      </p:cBhvr>
                                    </p:animEffect>
                                  </p:childTnLst>
                                </p:cTn>
                              </p:par>
                            </p:childTnLst>
                          </p:cTn>
                        </p:par>
                        <p:par>
                          <p:cTn id="33" fill="hold">
                            <p:stCondLst>
                              <p:cond delay="1000"/>
                            </p:stCondLst>
                            <p:childTnLst>
                              <p:par>
                                <p:cTn id="34" presetID="22" presetClass="entr" presetSubtype="8" fill="hold" grpId="0" nodeType="afterEffect">
                                  <p:stCondLst>
                                    <p:cond delay="0"/>
                                  </p:stCondLst>
                                  <p:childTnLst>
                                    <p:set>
                                      <p:cBhvr>
                                        <p:cTn id="35" dur="1" fill="hold">
                                          <p:stCondLst>
                                            <p:cond delay="0"/>
                                          </p:stCondLst>
                                        </p:cTn>
                                        <p:tgtEl>
                                          <p:spTgt spid="21"/>
                                        </p:tgtEl>
                                        <p:attrNameLst>
                                          <p:attrName>style.visibility</p:attrName>
                                        </p:attrNameLst>
                                      </p:cBhvr>
                                      <p:to>
                                        <p:strVal val="visible"/>
                                      </p:to>
                                    </p:set>
                                    <p:animEffect transition="in" filter="wipe(left)">
                                      <p:cBhvr>
                                        <p:cTn id="36" dur="500"/>
                                        <p:tgtEl>
                                          <p:spTgt spid="21"/>
                                        </p:tgtEl>
                                      </p:cBhvr>
                                    </p:animEffect>
                                  </p:childTnLst>
                                </p:cTn>
                              </p:par>
                            </p:childTnLst>
                          </p:cTn>
                        </p:par>
                        <p:par>
                          <p:cTn id="37" fill="hold">
                            <p:stCondLst>
                              <p:cond delay="1500"/>
                            </p:stCondLst>
                            <p:childTnLst>
                              <p:par>
                                <p:cTn id="38" presetID="22" presetClass="entr" presetSubtype="8" fill="hold" grpId="0" nodeType="afterEffect">
                                  <p:stCondLst>
                                    <p:cond delay="0"/>
                                  </p:stCondLst>
                                  <p:childTnLst>
                                    <p:set>
                                      <p:cBhvr>
                                        <p:cTn id="39" dur="1" fill="hold">
                                          <p:stCondLst>
                                            <p:cond delay="0"/>
                                          </p:stCondLst>
                                        </p:cTn>
                                        <p:tgtEl>
                                          <p:spTgt spid="598030"/>
                                        </p:tgtEl>
                                        <p:attrNameLst>
                                          <p:attrName>style.visibility</p:attrName>
                                        </p:attrNameLst>
                                      </p:cBhvr>
                                      <p:to>
                                        <p:strVal val="visible"/>
                                      </p:to>
                                    </p:set>
                                    <p:animEffect transition="in" filter="wipe(left)">
                                      <p:cBhvr>
                                        <p:cTn id="40" dur="500"/>
                                        <p:tgtEl>
                                          <p:spTgt spid="5980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8019" grpId="0" build="p"/>
      <p:bldP spid="598020" grpId="0"/>
      <p:bldP spid="598029" grpId="0" animBg="1"/>
      <p:bldP spid="598030" grpId="0" animBg="1"/>
      <p:bldP spid="598031" grpId="0" animBg="1"/>
      <p:bldP spid="20" grpId="0" animBg="1"/>
      <p:bldP spid="21"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p:cNvSpPr>
            <a:spLocks noGrp="1"/>
          </p:cNvSpPr>
          <p:nvPr>
            <p:ph type="title"/>
          </p:nvPr>
        </p:nvSpPr>
        <p:spPr/>
        <p:txBody>
          <a:bodyPr/>
          <a:lstStyle/>
          <a:p>
            <a:r>
              <a:rPr lang="zh-CN" altLang="en-US" dirty="0" smtClean="0"/>
              <a:t>学员</a:t>
            </a:r>
            <a:r>
              <a:rPr lang="zh-CN" altLang="en-US" smtClean="0"/>
              <a:t>操作</a:t>
            </a:r>
            <a:r>
              <a:rPr lang="en-US" altLang="zh-CN" smtClean="0"/>
              <a:t>——Eclipse</a:t>
            </a:r>
            <a:r>
              <a:rPr lang="zh-CN" altLang="en-US" dirty="0" smtClean="0"/>
              <a:t>快速上手 </a:t>
            </a:r>
            <a:r>
              <a:rPr lang="en-US" altLang="zh-CN" dirty="0" smtClean="0"/>
              <a:t>2-1</a:t>
            </a:r>
            <a:endParaRPr lang="zh-CN" altLang="en-US" dirty="0" smtClean="0"/>
          </a:p>
        </p:txBody>
      </p:sp>
      <p:sp>
        <p:nvSpPr>
          <p:cNvPr id="23555" name="内容占位符 2"/>
          <p:cNvSpPr>
            <a:spLocks noGrp="1"/>
          </p:cNvSpPr>
          <p:nvPr>
            <p:ph idx="1"/>
          </p:nvPr>
        </p:nvSpPr>
        <p:spPr>
          <a:xfrm>
            <a:off x="457200" y="1428736"/>
            <a:ext cx="8229600" cy="4697427"/>
          </a:xfrm>
        </p:spPr>
        <p:txBody>
          <a:bodyPr>
            <a:normAutofit fontScale="77500" lnSpcReduction="20000"/>
          </a:bodyPr>
          <a:lstStyle/>
          <a:p>
            <a:pPr>
              <a:lnSpc>
                <a:spcPct val="90000"/>
              </a:lnSpc>
            </a:pPr>
            <a:r>
              <a:rPr lang="zh-CN" altLang="en-US" dirty="0" smtClean="0"/>
              <a:t>训练要点</a:t>
            </a:r>
            <a:endParaRPr lang="zh-CN" altLang="en-US" dirty="0" smtClean="0"/>
          </a:p>
          <a:p>
            <a:pPr lvl="1"/>
            <a:r>
              <a:rPr lang="zh-CN" altLang="en-US" smtClean="0"/>
              <a:t>使用</a:t>
            </a:r>
            <a:r>
              <a:rPr lang="en-US" altLang="zh-CN" smtClean="0"/>
              <a:t>Eclipse</a:t>
            </a:r>
            <a:r>
              <a:rPr lang="zh-CN" altLang="en-US" dirty="0" smtClean="0"/>
              <a:t>开发</a:t>
            </a:r>
            <a:r>
              <a:rPr lang="en-US" altLang="zh-CN" dirty="0" smtClean="0"/>
              <a:t>Java</a:t>
            </a:r>
            <a:r>
              <a:rPr lang="zh-CN" altLang="en-US" dirty="0" smtClean="0"/>
              <a:t>程序的步骤</a:t>
            </a:r>
            <a:endParaRPr lang="zh-CN" altLang="en-US" dirty="0" smtClean="0"/>
          </a:p>
          <a:p>
            <a:pPr lvl="1"/>
            <a:r>
              <a:rPr lang="zh-CN" altLang="en-US" smtClean="0"/>
              <a:t>熟练掌握</a:t>
            </a:r>
            <a:r>
              <a:rPr lang="en-US" altLang="zh-CN" smtClean="0"/>
              <a:t>Eclipse</a:t>
            </a:r>
            <a:r>
              <a:rPr lang="zh-CN" altLang="en-US" dirty="0" smtClean="0"/>
              <a:t>使用的相关技巧</a:t>
            </a:r>
            <a:endParaRPr lang="zh-CN" altLang="en-US" dirty="0" smtClean="0"/>
          </a:p>
          <a:p>
            <a:pPr>
              <a:lnSpc>
                <a:spcPct val="90000"/>
              </a:lnSpc>
            </a:pPr>
            <a:r>
              <a:rPr lang="zh-CN" altLang="en-US" dirty="0" smtClean="0"/>
              <a:t>需求说明</a:t>
            </a:r>
            <a:endParaRPr lang="zh-CN" altLang="en-US" dirty="0" smtClean="0"/>
          </a:p>
          <a:p>
            <a:pPr lvl="1"/>
            <a:r>
              <a:rPr lang="zh-CN" altLang="en-US" smtClean="0"/>
              <a:t>使用</a:t>
            </a:r>
            <a:r>
              <a:rPr lang="en-US" altLang="zh-CN" smtClean="0"/>
              <a:t>Eclipse</a:t>
            </a:r>
            <a:r>
              <a:rPr lang="zh-CN" altLang="en-US" dirty="0" smtClean="0"/>
              <a:t>创建</a:t>
            </a:r>
            <a:r>
              <a:rPr lang="en-US" altLang="zh-CN" dirty="0" smtClean="0"/>
              <a:t>Java</a:t>
            </a:r>
            <a:r>
              <a:rPr lang="zh-CN" altLang="en-US" dirty="0" smtClean="0"/>
              <a:t>应用程序，实现从控制台输出多行信息：姓名、年龄、爱好</a:t>
            </a:r>
            <a:endParaRPr lang="en-US" altLang="zh-CN" dirty="0" smtClean="0"/>
          </a:p>
          <a:p>
            <a:pPr lvl="1"/>
            <a:r>
              <a:rPr lang="zh-CN" altLang="en-US" smtClean="0"/>
              <a:t>练习</a:t>
            </a:r>
            <a:r>
              <a:rPr lang="en-US" altLang="zh-CN" smtClean="0"/>
              <a:t>Eclipse</a:t>
            </a:r>
            <a:r>
              <a:rPr lang="zh-CN" altLang="en-US" dirty="0" smtClean="0"/>
              <a:t>相关操作：</a:t>
            </a:r>
            <a:endParaRPr lang="en-US" altLang="zh-CN" dirty="0" smtClean="0"/>
          </a:p>
          <a:p>
            <a:pPr lvl="2"/>
            <a:r>
              <a:rPr lang="zh-CN" altLang="en-US" dirty="0" smtClean="0"/>
              <a:t>显示行号</a:t>
            </a:r>
            <a:endParaRPr lang="en-US" altLang="zh-CN" dirty="0" smtClean="0"/>
          </a:p>
          <a:p>
            <a:pPr lvl="2"/>
            <a:r>
              <a:rPr lang="zh-CN" altLang="en-US" dirty="0" smtClean="0"/>
              <a:t>删除项目</a:t>
            </a:r>
            <a:endParaRPr lang="en-US" altLang="zh-CN" dirty="0" smtClean="0"/>
          </a:p>
          <a:p>
            <a:pPr lvl="2"/>
            <a:r>
              <a:rPr lang="zh-CN" altLang="en-US" dirty="0" smtClean="0"/>
              <a:t>导入项目</a:t>
            </a:r>
            <a:endParaRPr lang="en-US" altLang="zh-CN" dirty="0" smtClean="0"/>
          </a:p>
          <a:p>
            <a:pPr lvl="2"/>
            <a:r>
              <a:rPr lang="zh-CN" altLang="en-US" dirty="0" smtClean="0"/>
              <a:t>重命名项目</a:t>
            </a:r>
            <a:endParaRPr lang="en-US" altLang="zh-CN" dirty="0" smtClean="0"/>
          </a:p>
          <a:p>
            <a:pPr lvl="2"/>
            <a:r>
              <a:rPr lang="zh-CN" altLang="en-US" dirty="0" smtClean="0"/>
              <a:t>关闭、打开包资源管理器</a:t>
            </a:r>
            <a:endParaRPr lang="zh-CN" altLang="en-US" dirty="0" smtClean="0"/>
          </a:p>
          <a:p>
            <a:endParaRPr lang="zh-CN" altLang="en-US" dirty="0" smtClean="0"/>
          </a:p>
        </p:txBody>
      </p:sp>
      <p:grpSp>
        <p:nvGrpSpPr>
          <p:cNvPr id="2" name="组合 19"/>
          <p:cNvGrpSpPr/>
          <p:nvPr/>
        </p:nvGrpSpPr>
        <p:grpSpPr>
          <a:xfrm>
            <a:off x="71406" y="857232"/>
            <a:ext cx="1109759" cy="500066"/>
            <a:chOff x="6072198" y="1142984"/>
            <a:chExt cx="1109759" cy="500066"/>
          </a:xfrm>
        </p:grpSpPr>
        <p:pic>
          <p:nvPicPr>
            <p:cNvPr id="24" name="Picture 13" descr="C:\Users\meng.zhang\Desktop\ACCP7.0模版图标规范\ge_pad.png"/>
            <p:cNvPicPr>
              <a:picLocks noChangeAspect="1" noChangeArrowheads="1"/>
            </p:cNvPicPr>
            <p:nvPr/>
          </p:nvPicPr>
          <p:blipFill>
            <a:blip r:embed="rId1"/>
            <a:srcRect/>
            <a:stretch>
              <a:fillRect/>
            </a:stretch>
          </p:blipFill>
          <p:spPr bwMode="auto">
            <a:xfrm>
              <a:off x="6072198" y="1142984"/>
              <a:ext cx="500066" cy="500066"/>
            </a:xfrm>
            <a:prstGeom prst="rect">
              <a:avLst/>
            </a:prstGeom>
            <a:noFill/>
          </p:spPr>
        </p:pic>
        <p:sp>
          <p:nvSpPr>
            <p:cNvPr id="25" name="TextBox 24"/>
            <p:cNvSpPr txBox="1"/>
            <p:nvPr/>
          </p:nvSpPr>
          <p:spPr>
            <a:xfrm>
              <a:off x="6481124" y="1171502"/>
              <a:ext cx="700833" cy="400110"/>
            </a:xfrm>
            <a:prstGeom prst="rect">
              <a:avLst/>
            </a:prstGeom>
            <a:noFill/>
            <a:effectLst>
              <a:outerShdw blurRad="25400" dist="12700" dir="5400000" algn="t" rotWithShape="0">
                <a:prstClr val="black">
                  <a:alpha val="40000"/>
                </a:prstClr>
              </a:outerShdw>
            </a:effectLst>
          </p:spPr>
          <p:txBody>
            <a:bodyPr wrap="none" rtlCol="0" anchor="ctr">
              <a:spAutoFit/>
            </a:bodyPr>
            <a:lstStyle/>
            <a:p>
              <a:pPr algn="l"/>
              <a:r>
                <a:rPr lang="zh-CN" altLang="en-US" sz="2000" b="1" dirty="0" smtClean="0">
                  <a:solidFill>
                    <a:schemeClr val="tx1"/>
                  </a:solidFill>
                  <a:latin typeface="黑体" panose="02010609060101010101" charset="-122"/>
                  <a:ea typeface="黑体" panose="02010609060101010101" charset="-122"/>
                </a:rPr>
                <a:t>指导</a:t>
              </a:r>
              <a:endParaRPr lang="zh-CN" altLang="en-US" sz="2000" b="1" dirty="0">
                <a:solidFill>
                  <a:schemeClr val="tx1"/>
                </a:solidFill>
                <a:latin typeface="黑体" panose="02010609060101010101" charset="-122"/>
                <a:ea typeface="黑体" panose="02010609060101010101" charset="-122"/>
              </a:endParaRPr>
            </a:p>
          </p:txBody>
        </p:sp>
      </p:grpSp>
      <p:sp>
        <p:nvSpPr>
          <p:cNvPr id="7" name="矩形 6"/>
          <p:cNvSpPr/>
          <p:nvPr/>
        </p:nvSpPr>
        <p:spPr>
          <a:xfrm>
            <a:off x="2857488" y="6143644"/>
            <a:ext cx="3786214" cy="4286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t>学生上机任务二：</a:t>
            </a:r>
            <a:r>
              <a:rPr lang="en-US" altLang="zh-CN" smtClean="0"/>
              <a:t>eclipse</a:t>
            </a:r>
            <a:r>
              <a:rPr lang="zh-CN" altLang="en-US" smtClean="0"/>
              <a:t>工具使用</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3555">
                                            <p:txEl>
                                              <p:pRg st="5" end="5"/>
                                            </p:txEl>
                                          </p:spTgt>
                                        </p:tgtEl>
                                        <p:attrNameLst>
                                          <p:attrName>style.visibility</p:attrName>
                                        </p:attrNameLst>
                                      </p:cBhvr>
                                      <p:to>
                                        <p:strVal val="visible"/>
                                      </p:to>
                                    </p:set>
                                    <p:animEffect transition="in" filter="wipe(left)">
                                      <p:cBhvr>
                                        <p:cTn id="7" dur="500"/>
                                        <p:tgtEl>
                                          <p:spTgt spid="23555">
                                            <p:txEl>
                                              <p:pRg st="5" end="5"/>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23555">
                                            <p:txEl>
                                              <p:pRg st="6" end="6"/>
                                            </p:txEl>
                                          </p:spTgt>
                                        </p:tgtEl>
                                        <p:attrNameLst>
                                          <p:attrName>style.visibility</p:attrName>
                                        </p:attrNameLst>
                                      </p:cBhvr>
                                      <p:to>
                                        <p:strVal val="visible"/>
                                      </p:to>
                                    </p:set>
                                    <p:animEffect transition="in" filter="wipe(left)">
                                      <p:cBhvr>
                                        <p:cTn id="10" dur="500"/>
                                        <p:tgtEl>
                                          <p:spTgt spid="23555">
                                            <p:txEl>
                                              <p:pRg st="6" end="6"/>
                                            </p:txEl>
                                          </p:spTgt>
                                        </p:tgtEl>
                                      </p:cBhvr>
                                    </p:animEffect>
                                  </p:childTnLst>
                                </p:cTn>
                              </p:par>
                              <p:par>
                                <p:cTn id="11" presetID="22" presetClass="entr" presetSubtype="8" fill="hold" nodeType="withEffect">
                                  <p:stCondLst>
                                    <p:cond delay="0"/>
                                  </p:stCondLst>
                                  <p:childTnLst>
                                    <p:set>
                                      <p:cBhvr>
                                        <p:cTn id="12" dur="1" fill="hold">
                                          <p:stCondLst>
                                            <p:cond delay="0"/>
                                          </p:stCondLst>
                                        </p:cTn>
                                        <p:tgtEl>
                                          <p:spTgt spid="23555">
                                            <p:txEl>
                                              <p:pRg st="7" end="7"/>
                                            </p:txEl>
                                          </p:spTgt>
                                        </p:tgtEl>
                                        <p:attrNameLst>
                                          <p:attrName>style.visibility</p:attrName>
                                        </p:attrNameLst>
                                      </p:cBhvr>
                                      <p:to>
                                        <p:strVal val="visible"/>
                                      </p:to>
                                    </p:set>
                                    <p:animEffect transition="in" filter="wipe(left)">
                                      <p:cBhvr>
                                        <p:cTn id="13" dur="500"/>
                                        <p:tgtEl>
                                          <p:spTgt spid="23555">
                                            <p:txEl>
                                              <p:pRg st="7" end="7"/>
                                            </p:txEl>
                                          </p:spTgt>
                                        </p:tgtEl>
                                      </p:cBhvr>
                                    </p:animEffect>
                                  </p:childTnLst>
                                </p:cTn>
                              </p:par>
                              <p:par>
                                <p:cTn id="14" presetID="22" presetClass="entr" presetSubtype="8" fill="hold" nodeType="withEffect">
                                  <p:stCondLst>
                                    <p:cond delay="0"/>
                                  </p:stCondLst>
                                  <p:childTnLst>
                                    <p:set>
                                      <p:cBhvr>
                                        <p:cTn id="15" dur="1" fill="hold">
                                          <p:stCondLst>
                                            <p:cond delay="0"/>
                                          </p:stCondLst>
                                        </p:cTn>
                                        <p:tgtEl>
                                          <p:spTgt spid="23555">
                                            <p:txEl>
                                              <p:pRg st="8" end="8"/>
                                            </p:txEl>
                                          </p:spTgt>
                                        </p:tgtEl>
                                        <p:attrNameLst>
                                          <p:attrName>style.visibility</p:attrName>
                                        </p:attrNameLst>
                                      </p:cBhvr>
                                      <p:to>
                                        <p:strVal val="visible"/>
                                      </p:to>
                                    </p:set>
                                    <p:animEffect transition="in" filter="wipe(left)">
                                      <p:cBhvr>
                                        <p:cTn id="16" dur="500"/>
                                        <p:tgtEl>
                                          <p:spTgt spid="23555">
                                            <p:txEl>
                                              <p:pRg st="8" end="8"/>
                                            </p:txEl>
                                          </p:spTgt>
                                        </p:tgtEl>
                                      </p:cBhvr>
                                    </p:animEffect>
                                  </p:childTnLst>
                                </p:cTn>
                              </p:par>
                              <p:par>
                                <p:cTn id="17" presetID="22" presetClass="entr" presetSubtype="8" fill="hold" nodeType="withEffect">
                                  <p:stCondLst>
                                    <p:cond delay="0"/>
                                  </p:stCondLst>
                                  <p:childTnLst>
                                    <p:set>
                                      <p:cBhvr>
                                        <p:cTn id="18" dur="1" fill="hold">
                                          <p:stCondLst>
                                            <p:cond delay="0"/>
                                          </p:stCondLst>
                                        </p:cTn>
                                        <p:tgtEl>
                                          <p:spTgt spid="23555">
                                            <p:txEl>
                                              <p:pRg st="9" end="9"/>
                                            </p:txEl>
                                          </p:spTgt>
                                        </p:tgtEl>
                                        <p:attrNameLst>
                                          <p:attrName>style.visibility</p:attrName>
                                        </p:attrNameLst>
                                      </p:cBhvr>
                                      <p:to>
                                        <p:strVal val="visible"/>
                                      </p:to>
                                    </p:set>
                                    <p:animEffect transition="in" filter="wipe(left)">
                                      <p:cBhvr>
                                        <p:cTn id="19" dur="500"/>
                                        <p:tgtEl>
                                          <p:spTgt spid="23555">
                                            <p:txEl>
                                              <p:pRg st="9" end="9"/>
                                            </p:txEl>
                                          </p:spTgt>
                                        </p:tgtEl>
                                      </p:cBhvr>
                                    </p:animEffect>
                                  </p:childTnLst>
                                </p:cTn>
                              </p:par>
                              <p:par>
                                <p:cTn id="20" presetID="22" presetClass="entr" presetSubtype="8" fill="hold" nodeType="withEffect">
                                  <p:stCondLst>
                                    <p:cond delay="0"/>
                                  </p:stCondLst>
                                  <p:childTnLst>
                                    <p:set>
                                      <p:cBhvr>
                                        <p:cTn id="21" dur="1" fill="hold">
                                          <p:stCondLst>
                                            <p:cond delay="0"/>
                                          </p:stCondLst>
                                        </p:cTn>
                                        <p:tgtEl>
                                          <p:spTgt spid="23555">
                                            <p:txEl>
                                              <p:pRg st="10" end="10"/>
                                            </p:txEl>
                                          </p:spTgt>
                                        </p:tgtEl>
                                        <p:attrNameLst>
                                          <p:attrName>style.visibility</p:attrName>
                                        </p:attrNameLst>
                                      </p:cBhvr>
                                      <p:to>
                                        <p:strVal val="visible"/>
                                      </p:to>
                                    </p:set>
                                    <p:animEffect transition="in" filter="wipe(left)">
                                      <p:cBhvr>
                                        <p:cTn id="22" dur="500"/>
                                        <p:tgtEl>
                                          <p:spTgt spid="23555">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p:cNvSpPr>
            <a:spLocks noGrp="1"/>
          </p:cNvSpPr>
          <p:nvPr>
            <p:ph type="title"/>
          </p:nvPr>
        </p:nvSpPr>
        <p:spPr/>
        <p:txBody>
          <a:bodyPr/>
          <a:lstStyle/>
          <a:p>
            <a:r>
              <a:rPr lang="zh-CN" altLang="en-US" dirty="0" smtClean="0"/>
              <a:t>学员</a:t>
            </a:r>
            <a:r>
              <a:rPr lang="zh-CN" altLang="en-US" smtClean="0"/>
              <a:t>操作</a:t>
            </a:r>
            <a:r>
              <a:rPr lang="en-US" altLang="zh-CN" smtClean="0"/>
              <a:t>——Eclipse</a:t>
            </a:r>
            <a:r>
              <a:rPr lang="zh-CN" altLang="en-US" dirty="0" smtClean="0"/>
              <a:t>快速上手 </a:t>
            </a:r>
            <a:r>
              <a:rPr lang="en-US" altLang="zh-CN" dirty="0" smtClean="0"/>
              <a:t>2-2</a:t>
            </a:r>
            <a:endParaRPr lang="zh-CN" altLang="en-US" dirty="0" smtClean="0"/>
          </a:p>
        </p:txBody>
      </p:sp>
      <p:sp>
        <p:nvSpPr>
          <p:cNvPr id="23555" name="内容占位符 2"/>
          <p:cNvSpPr>
            <a:spLocks noGrp="1"/>
          </p:cNvSpPr>
          <p:nvPr>
            <p:ph idx="1"/>
          </p:nvPr>
        </p:nvSpPr>
        <p:spPr/>
        <p:txBody>
          <a:bodyPr/>
          <a:lstStyle/>
          <a:p>
            <a:pPr>
              <a:lnSpc>
                <a:spcPct val="90000"/>
              </a:lnSpc>
            </a:pPr>
            <a:r>
              <a:rPr lang="zh-CN" altLang="en-US" dirty="0" smtClean="0"/>
              <a:t>实现思路</a:t>
            </a:r>
            <a:endParaRPr lang="en-US" altLang="zh-CN" dirty="0" smtClean="0"/>
          </a:p>
          <a:p>
            <a:pPr lvl="1">
              <a:lnSpc>
                <a:spcPct val="90000"/>
              </a:lnSpc>
              <a:buNone/>
            </a:pPr>
            <a:r>
              <a:rPr lang="en-US" altLang="zh-CN" kern="1200" dirty="0" smtClean="0">
                <a:solidFill>
                  <a:schemeClr val="accent5">
                    <a:lumMod val="50000"/>
                  </a:schemeClr>
                </a:solidFill>
                <a:latin typeface="Arial" panose="020B0604020202020204" pitchFamily="34" charset="0"/>
                <a:ea typeface="黑体" panose="02010609060101010101" charset="-122"/>
              </a:rPr>
              <a:t>1</a:t>
            </a:r>
            <a:r>
              <a:rPr lang="en-US" altLang="zh-CN" kern="1200" smtClean="0">
                <a:solidFill>
                  <a:schemeClr val="accent5">
                    <a:lumMod val="50000"/>
                  </a:schemeClr>
                </a:solidFill>
                <a:latin typeface="Arial" panose="020B0604020202020204" pitchFamily="34" charset="0"/>
                <a:ea typeface="黑体" panose="02010609060101010101" charset="-122"/>
              </a:rPr>
              <a:t>.</a:t>
            </a:r>
            <a:r>
              <a:rPr lang="zh-CN" altLang="en-US" smtClean="0"/>
              <a:t>使用</a:t>
            </a:r>
            <a:r>
              <a:rPr lang="en-US" altLang="zh-CN" smtClean="0"/>
              <a:t>Eclipse</a:t>
            </a:r>
            <a:r>
              <a:rPr lang="zh-CN" altLang="en-US" dirty="0" smtClean="0"/>
              <a:t>创建</a:t>
            </a:r>
            <a:r>
              <a:rPr lang="en-US" altLang="zh-CN" dirty="0" smtClean="0"/>
              <a:t>Java</a:t>
            </a:r>
            <a:r>
              <a:rPr lang="zh-CN" altLang="en-US" dirty="0" smtClean="0"/>
              <a:t>应用程序</a:t>
            </a:r>
            <a:endParaRPr lang="en-US" altLang="zh-CN" dirty="0" smtClean="0"/>
          </a:p>
          <a:p>
            <a:pPr lvl="2">
              <a:lnSpc>
                <a:spcPct val="90000"/>
              </a:lnSpc>
            </a:pPr>
            <a:r>
              <a:rPr lang="zh-CN" altLang="en-US" dirty="0" smtClean="0"/>
              <a:t>创建项目</a:t>
            </a:r>
            <a:r>
              <a:rPr lang="en-US" altLang="zh-CN" dirty="0" err="1" smtClean="0"/>
              <a:t>MyInfo</a:t>
            </a:r>
            <a:r>
              <a:rPr lang="zh-CN" altLang="en-US" dirty="0" smtClean="0"/>
              <a:t>，在项目中创建类</a:t>
            </a:r>
            <a:r>
              <a:rPr lang="en-US" altLang="zh-CN" dirty="0" smtClean="0"/>
              <a:t>Info</a:t>
            </a:r>
            <a:r>
              <a:rPr lang="zh-CN" altLang="en-US" dirty="0" smtClean="0"/>
              <a:t>，设置 包名</a:t>
            </a:r>
            <a:r>
              <a:rPr lang="zh-CN" altLang="en-US" smtClean="0"/>
              <a:t>为</a:t>
            </a:r>
            <a:r>
              <a:rPr lang="en-US" altLang="zh-CN" smtClean="0"/>
              <a:t>cn.wx.output</a:t>
            </a:r>
            <a:endParaRPr lang="en-US" altLang="zh-CN" dirty="0" smtClean="0"/>
          </a:p>
          <a:p>
            <a:pPr lvl="2">
              <a:lnSpc>
                <a:spcPct val="90000"/>
              </a:lnSpc>
            </a:pPr>
            <a:r>
              <a:rPr lang="zh-CN" altLang="en-US" dirty="0" smtClean="0"/>
              <a:t>输出个人信息，并运行程序查看结果</a:t>
            </a:r>
            <a:endParaRPr lang="en-US" altLang="zh-CN" dirty="0" smtClean="0"/>
          </a:p>
          <a:p>
            <a:pPr lvl="1">
              <a:lnSpc>
                <a:spcPct val="90000"/>
              </a:lnSpc>
              <a:buNone/>
            </a:pPr>
            <a:r>
              <a:rPr lang="en-US" altLang="zh-CN" kern="1200" dirty="0" smtClean="0">
                <a:solidFill>
                  <a:schemeClr val="accent5">
                    <a:lumMod val="50000"/>
                  </a:schemeClr>
                </a:solidFill>
                <a:latin typeface="Arial" panose="020B0604020202020204" pitchFamily="34" charset="0"/>
                <a:ea typeface="黑体" panose="02010609060101010101" charset="-122"/>
              </a:rPr>
              <a:t>2</a:t>
            </a:r>
            <a:r>
              <a:rPr lang="en-US" altLang="zh-CN" kern="1200" smtClean="0">
                <a:solidFill>
                  <a:schemeClr val="accent5">
                    <a:lumMod val="50000"/>
                  </a:schemeClr>
                </a:solidFill>
                <a:latin typeface="Arial" panose="020B0604020202020204" pitchFamily="34" charset="0"/>
                <a:ea typeface="黑体" panose="02010609060101010101" charset="-122"/>
              </a:rPr>
              <a:t>.</a:t>
            </a:r>
            <a:r>
              <a:rPr lang="zh-CN" altLang="en-US" smtClean="0"/>
              <a:t>练习</a:t>
            </a:r>
            <a:r>
              <a:rPr lang="en-US" altLang="zh-CN" smtClean="0"/>
              <a:t>Eclipse</a:t>
            </a:r>
            <a:r>
              <a:rPr lang="zh-CN" altLang="en-US" dirty="0" smtClean="0"/>
              <a:t>相关操作</a:t>
            </a:r>
            <a:endParaRPr lang="en-US" altLang="zh-CN" dirty="0" smtClean="0"/>
          </a:p>
          <a:p>
            <a:pPr lvl="2">
              <a:lnSpc>
                <a:spcPct val="90000"/>
              </a:lnSpc>
            </a:pPr>
            <a:r>
              <a:rPr lang="zh-CN" altLang="en-US" dirty="0" smtClean="0"/>
              <a:t>打开</a:t>
            </a:r>
            <a:r>
              <a:rPr lang="en-US" altLang="zh-CN" dirty="0" smtClean="0"/>
              <a:t>Info</a:t>
            </a:r>
            <a:r>
              <a:rPr lang="zh-CN" altLang="en-US" dirty="0" smtClean="0"/>
              <a:t>类文件，设置显示行号</a:t>
            </a:r>
            <a:endParaRPr lang="zh-CN" altLang="en-US" dirty="0" smtClean="0"/>
          </a:p>
          <a:p>
            <a:pPr lvl="2">
              <a:lnSpc>
                <a:spcPct val="90000"/>
              </a:lnSpc>
            </a:pPr>
            <a:r>
              <a:rPr lang="zh-CN" altLang="en-US" dirty="0" smtClean="0"/>
              <a:t>删除</a:t>
            </a:r>
            <a:r>
              <a:rPr lang="en-US" altLang="zh-CN" dirty="0" err="1" smtClean="0"/>
              <a:t>MyInfo</a:t>
            </a:r>
            <a:r>
              <a:rPr lang="zh-CN" altLang="en-US" dirty="0" smtClean="0"/>
              <a:t>项目</a:t>
            </a:r>
            <a:endParaRPr lang="en-US" altLang="zh-CN" dirty="0" smtClean="0"/>
          </a:p>
          <a:p>
            <a:pPr lvl="2">
              <a:lnSpc>
                <a:spcPct val="90000"/>
              </a:lnSpc>
            </a:pPr>
            <a:r>
              <a:rPr lang="zh-CN" altLang="en-US" dirty="0" smtClean="0"/>
              <a:t>重新导入</a:t>
            </a:r>
            <a:r>
              <a:rPr lang="en-US" altLang="zh-CN" dirty="0" err="1" smtClean="0"/>
              <a:t>MyInfo</a:t>
            </a:r>
            <a:r>
              <a:rPr lang="zh-CN" altLang="en-US" dirty="0" smtClean="0"/>
              <a:t>项目</a:t>
            </a:r>
            <a:endParaRPr lang="en-US" altLang="zh-CN" dirty="0" smtClean="0"/>
          </a:p>
          <a:p>
            <a:pPr lvl="2">
              <a:lnSpc>
                <a:spcPct val="90000"/>
              </a:lnSpc>
            </a:pPr>
            <a:r>
              <a:rPr lang="zh-CN" altLang="en-US" dirty="0" smtClean="0"/>
              <a:t>将</a:t>
            </a:r>
            <a:r>
              <a:rPr lang="en-US" altLang="zh-CN" dirty="0" err="1" smtClean="0"/>
              <a:t>MyInfo</a:t>
            </a:r>
            <a:r>
              <a:rPr lang="zh-CN" altLang="en-US" dirty="0" smtClean="0"/>
              <a:t>项目更名为</a:t>
            </a:r>
            <a:r>
              <a:rPr lang="en-US" altLang="zh-CN" dirty="0" err="1" smtClean="0"/>
              <a:t>IntroduceDemo</a:t>
            </a:r>
            <a:endParaRPr lang="en-US" altLang="zh-CN" dirty="0" smtClean="0"/>
          </a:p>
          <a:p>
            <a:pPr lvl="2">
              <a:lnSpc>
                <a:spcPct val="90000"/>
              </a:lnSpc>
            </a:pPr>
            <a:r>
              <a:rPr lang="zh-CN" altLang="en-US" dirty="0" smtClean="0"/>
              <a:t>关闭包资源管理器，然后重新打开</a:t>
            </a:r>
            <a:endParaRPr lang="en-US" altLang="zh-CN" dirty="0" smtClean="0"/>
          </a:p>
          <a:p>
            <a:endParaRPr lang="zh-CN" altLang="en-US" dirty="0" smtClean="0"/>
          </a:p>
        </p:txBody>
      </p:sp>
      <p:grpSp>
        <p:nvGrpSpPr>
          <p:cNvPr id="2" name="组合 19"/>
          <p:cNvGrpSpPr/>
          <p:nvPr/>
        </p:nvGrpSpPr>
        <p:grpSpPr>
          <a:xfrm>
            <a:off x="142844" y="857232"/>
            <a:ext cx="1109759" cy="500066"/>
            <a:chOff x="6072198" y="1142984"/>
            <a:chExt cx="1109759" cy="500066"/>
          </a:xfrm>
        </p:grpSpPr>
        <p:pic>
          <p:nvPicPr>
            <p:cNvPr id="24" name="Picture 13" descr="C:\Users\meng.zhang\Desktop\ACCP7.0模版图标规范\ge_pad.png"/>
            <p:cNvPicPr>
              <a:picLocks noChangeAspect="1" noChangeArrowheads="1"/>
            </p:cNvPicPr>
            <p:nvPr/>
          </p:nvPicPr>
          <p:blipFill>
            <a:blip r:embed="rId1"/>
            <a:srcRect/>
            <a:stretch>
              <a:fillRect/>
            </a:stretch>
          </p:blipFill>
          <p:spPr bwMode="auto">
            <a:xfrm>
              <a:off x="6072198" y="1142984"/>
              <a:ext cx="500066" cy="500066"/>
            </a:xfrm>
            <a:prstGeom prst="rect">
              <a:avLst/>
            </a:prstGeom>
            <a:noFill/>
          </p:spPr>
        </p:pic>
        <p:sp>
          <p:nvSpPr>
            <p:cNvPr id="25" name="TextBox 24"/>
            <p:cNvSpPr txBox="1"/>
            <p:nvPr/>
          </p:nvSpPr>
          <p:spPr>
            <a:xfrm>
              <a:off x="6481124" y="1171502"/>
              <a:ext cx="700833" cy="400110"/>
            </a:xfrm>
            <a:prstGeom prst="rect">
              <a:avLst/>
            </a:prstGeom>
            <a:noFill/>
            <a:effectLst>
              <a:outerShdw blurRad="25400" dist="12700" dir="5400000" algn="t" rotWithShape="0">
                <a:prstClr val="black">
                  <a:alpha val="40000"/>
                </a:prstClr>
              </a:outerShdw>
            </a:effectLst>
          </p:spPr>
          <p:txBody>
            <a:bodyPr wrap="none" rtlCol="0" anchor="ctr">
              <a:spAutoFit/>
            </a:bodyPr>
            <a:lstStyle/>
            <a:p>
              <a:pPr algn="l"/>
              <a:r>
                <a:rPr lang="zh-CN" altLang="en-US" sz="2000" b="1" dirty="0" smtClean="0">
                  <a:solidFill>
                    <a:schemeClr val="tx1"/>
                  </a:solidFill>
                  <a:latin typeface="黑体" panose="02010609060101010101" charset="-122"/>
                  <a:ea typeface="黑体" panose="02010609060101010101" charset="-122"/>
                </a:rPr>
                <a:t>指导</a:t>
              </a:r>
              <a:endParaRPr lang="zh-CN" altLang="en-US" sz="2000" b="1" dirty="0">
                <a:solidFill>
                  <a:schemeClr val="tx1"/>
                </a:solidFill>
                <a:latin typeface="黑体" panose="02010609060101010101" charset="-122"/>
                <a:ea typeface="黑体" panose="02010609060101010101" charset="-122"/>
              </a:endParaRPr>
            </a:p>
          </p:txBody>
        </p:sp>
      </p:grpSp>
      <p:grpSp>
        <p:nvGrpSpPr>
          <p:cNvPr id="3" name="组合 10"/>
          <p:cNvGrpSpPr/>
          <p:nvPr/>
        </p:nvGrpSpPr>
        <p:grpSpPr bwMode="auto">
          <a:xfrm>
            <a:off x="2428860" y="6143644"/>
            <a:ext cx="3071813" cy="431800"/>
            <a:chOff x="4071935" y="5500702"/>
            <a:chExt cx="3071834" cy="431800"/>
          </a:xfrm>
          <a:solidFill>
            <a:srgbClr val="0070C0"/>
          </a:solidFill>
        </p:grpSpPr>
        <p:sp>
          <p:nvSpPr>
            <p:cNvPr id="15" name="AutoShape 7"/>
            <p:cNvSpPr>
              <a:spLocks noChangeArrowheads="1"/>
            </p:cNvSpPr>
            <p:nvPr/>
          </p:nvSpPr>
          <p:spPr bwMode="auto">
            <a:xfrm>
              <a:off x="4071935" y="5500702"/>
              <a:ext cx="3071834" cy="431800"/>
            </a:xfrm>
            <a:prstGeom prst="flowChartAlternateProcess">
              <a:avLst/>
            </a:prstGeom>
            <a:grpFill/>
            <a:ln w="25400" cap="flat" cmpd="sng" algn="ctr">
              <a:noFill/>
              <a:prstDash val="solid"/>
              <a:round/>
              <a:headEnd type="none" w="med" len="med"/>
              <a:tailEnd type="none" w="med" len="med"/>
            </a:ln>
            <a:effectLst>
              <a:outerShdw blurRad="50800" dist="12700" dir="5400000" algn="t" rotWithShape="0">
                <a:schemeClr val="tx1">
                  <a:lumMod val="85000"/>
                  <a:lumOff val="15000"/>
                  <a:alpha val="43000"/>
                </a:schemeClr>
              </a:outerShdw>
            </a:effectLst>
            <a:scene3d>
              <a:camera prst="orthographicFront"/>
              <a:lightRig rig="threePt" dir="t"/>
            </a:scene3d>
            <a:sp3d>
              <a:bevelT h="63500" prst="hardEdge"/>
            </a:sp3d>
          </p:spPr>
          <p:txBody>
            <a:bodyPr anchor="ctr"/>
            <a:lstStyle/>
            <a:p>
              <a:pPr>
                <a:defRPr/>
              </a:pPr>
              <a:endParaRPr lang="zh-CN" altLang="en-US" sz="1600" b="1" dirty="0"/>
            </a:p>
          </p:txBody>
        </p:sp>
        <p:sp>
          <p:nvSpPr>
            <p:cNvPr id="16" name="TextBox 10"/>
            <p:cNvSpPr txBox="1">
              <a:spLocks noChangeArrowheads="1"/>
            </p:cNvSpPr>
            <p:nvPr/>
          </p:nvSpPr>
          <p:spPr bwMode="auto">
            <a:xfrm>
              <a:off x="4575176" y="5538802"/>
              <a:ext cx="2068209" cy="369332"/>
            </a:xfrm>
            <a:prstGeom prst="rect">
              <a:avLst/>
            </a:prstGeom>
            <a:noFill/>
            <a:ln w="9525">
              <a:noFill/>
              <a:miter lim="800000"/>
            </a:ln>
          </p:spPr>
          <p:txBody>
            <a:bodyPr wrap="none">
              <a:spAutoFit/>
            </a:bodyPr>
            <a:lstStyle/>
            <a:p>
              <a:r>
                <a:rPr lang="zh-CN" altLang="en-US" b="1" dirty="0">
                  <a:solidFill>
                    <a:srgbClr val="FBFFFE"/>
                  </a:solidFill>
                </a:rPr>
                <a:t>完成时间</a:t>
              </a:r>
              <a:r>
                <a:rPr lang="zh-CN" altLang="en-US" b="1" dirty="0" smtClean="0">
                  <a:solidFill>
                    <a:srgbClr val="FBFFFE"/>
                  </a:solidFill>
                </a:rPr>
                <a:t>：</a:t>
              </a:r>
              <a:r>
                <a:rPr lang="en-US" altLang="zh-CN" b="1" dirty="0" smtClean="0">
                  <a:solidFill>
                    <a:srgbClr val="FBFFFE"/>
                  </a:solidFill>
                </a:rPr>
                <a:t>30</a:t>
              </a:r>
              <a:r>
                <a:rPr lang="zh-CN" altLang="en-US" b="1" dirty="0" smtClean="0">
                  <a:solidFill>
                    <a:srgbClr val="FBFFFE"/>
                  </a:solidFill>
                </a:rPr>
                <a:t>分钟</a:t>
              </a:r>
              <a:endParaRPr lang="zh-CN" altLang="en-US" b="1" dirty="0">
                <a:solidFill>
                  <a:srgbClr val="FBFFFE"/>
                </a:solidFill>
              </a:endParaRPr>
            </a:p>
          </p:txBody>
        </p:sp>
      </p:gr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2114" name="Rectangle 2"/>
          <p:cNvSpPr>
            <a:spLocks noGrp="1" noChangeArrowheads="1"/>
          </p:cNvSpPr>
          <p:nvPr>
            <p:ph type="title"/>
          </p:nvPr>
        </p:nvSpPr>
        <p:spPr bwMode="auto">
          <a:xfrm>
            <a:off x="735013" y="214290"/>
            <a:ext cx="8229600" cy="900112"/>
          </a:xfrm>
          <a:noFill/>
          <a:ln algn="ctr">
            <a:miter lim="800000"/>
          </a:ln>
        </p:spPr>
        <p:txBody>
          <a:bodyPr vert="horz" wrap="square" lIns="91440" tIns="45720" rIns="91440" bIns="45720" numCol="1" anchor="t" anchorCtr="0" compatLnSpc="1"/>
          <a:lstStyle/>
          <a:p>
            <a:r>
              <a:rPr lang="zh-CN" altLang="en-US" dirty="0" smtClean="0"/>
              <a:t>学员操作</a:t>
            </a:r>
            <a:r>
              <a:rPr lang="en-US" altLang="zh-CN" b="1" dirty="0" smtClean="0"/>
              <a:t>——</a:t>
            </a:r>
            <a:r>
              <a:rPr lang="zh-CN" altLang="en-US" b="1" dirty="0" smtClean="0"/>
              <a:t>输出商品</a:t>
            </a:r>
            <a:r>
              <a:rPr lang="zh-CN" altLang="en-US" b="1" dirty="0"/>
              <a:t>价目表 </a:t>
            </a:r>
            <a:endParaRPr lang="en-US" altLang="zh-CN" b="1" dirty="0"/>
          </a:p>
        </p:txBody>
      </p:sp>
      <p:sp>
        <p:nvSpPr>
          <p:cNvPr id="602115" name="Rectangle 3"/>
          <p:cNvSpPr>
            <a:spLocks noGrp="1" noChangeArrowheads="1"/>
          </p:cNvSpPr>
          <p:nvPr>
            <p:ph idx="1"/>
          </p:nvPr>
        </p:nvSpPr>
        <p:spPr/>
        <p:txBody>
          <a:bodyPr/>
          <a:lstStyle/>
          <a:p>
            <a:r>
              <a:rPr lang="zh-CN" altLang="en-US" dirty="0"/>
              <a:t>需求</a:t>
            </a:r>
            <a:r>
              <a:rPr lang="zh-CN" altLang="en-US" dirty="0" smtClean="0"/>
              <a:t>说明</a:t>
            </a:r>
            <a:endParaRPr lang="zh-CN" altLang="en-US" dirty="0"/>
          </a:p>
          <a:p>
            <a:pPr lvl="1"/>
            <a:r>
              <a:rPr lang="zh-CN" altLang="en-US" dirty="0"/>
              <a:t>在控制台输出商品</a:t>
            </a:r>
            <a:r>
              <a:rPr lang="zh-CN" altLang="en-US" dirty="0" smtClean="0"/>
              <a:t>价目表</a:t>
            </a:r>
            <a:endParaRPr lang="en-US" altLang="zh-CN" dirty="0" smtClean="0"/>
          </a:p>
          <a:p>
            <a:pPr lvl="2"/>
            <a:endParaRPr lang="en-US" altLang="zh-CN" dirty="0" smtClean="0"/>
          </a:p>
          <a:p>
            <a:pPr lvl="2"/>
            <a:endParaRPr lang="en-US" altLang="zh-CN" dirty="0" smtClean="0"/>
          </a:p>
          <a:p>
            <a:endParaRPr lang="en-US" altLang="zh-CN" dirty="0" smtClean="0"/>
          </a:p>
          <a:p>
            <a:r>
              <a:rPr lang="zh-CN" altLang="en-US" dirty="0" smtClean="0"/>
              <a:t>使用</a:t>
            </a:r>
            <a:r>
              <a:rPr lang="en-US" altLang="zh-CN" dirty="0"/>
              <a:t>\t</a:t>
            </a:r>
            <a:r>
              <a:rPr lang="zh-CN" altLang="en-US" dirty="0"/>
              <a:t>和</a:t>
            </a:r>
            <a:r>
              <a:rPr lang="en-US" altLang="zh-CN" dirty="0"/>
              <a:t>\n</a:t>
            </a:r>
            <a:r>
              <a:rPr lang="zh-CN" altLang="en-US" dirty="0" smtClean="0"/>
              <a:t>进行</a:t>
            </a:r>
            <a:endParaRPr lang="en-US" altLang="zh-CN" dirty="0" smtClean="0"/>
          </a:p>
          <a:p>
            <a:pPr>
              <a:buNone/>
            </a:pPr>
            <a:r>
              <a:rPr lang="zh-CN" altLang="en-US" dirty="0" smtClean="0"/>
              <a:t>显示格式</a:t>
            </a:r>
            <a:r>
              <a:rPr lang="zh-CN" altLang="en-US" dirty="0"/>
              <a:t>的控制</a:t>
            </a:r>
            <a:endParaRPr lang="zh-CN" altLang="en-US" dirty="0"/>
          </a:p>
          <a:p>
            <a:endParaRPr lang="zh-CN" altLang="en-US" dirty="0"/>
          </a:p>
        </p:txBody>
      </p:sp>
      <p:pic>
        <p:nvPicPr>
          <p:cNvPr id="7" name="图片 6" descr="购物清单.TIF"/>
          <p:cNvPicPr>
            <a:picLocks noChangeAspect="1"/>
          </p:cNvPicPr>
          <p:nvPr/>
        </p:nvPicPr>
        <p:blipFill>
          <a:blip r:embed="rId1"/>
          <a:stretch>
            <a:fillRect/>
          </a:stretch>
        </p:blipFill>
        <p:spPr>
          <a:xfrm>
            <a:off x="3929058" y="2571744"/>
            <a:ext cx="4443413" cy="2571751"/>
          </a:xfrm>
          <a:prstGeom prst="rect">
            <a:avLst/>
          </a:prstGeom>
        </p:spPr>
      </p:pic>
      <p:grpSp>
        <p:nvGrpSpPr>
          <p:cNvPr id="2" name="组合 7"/>
          <p:cNvGrpSpPr/>
          <p:nvPr/>
        </p:nvGrpSpPr>
        <p:grpSpPr>
          <a:xfrm>
            <a:off x="140625" y="857232"/>
            <a:ext cx="928694" cy="406350"/>
            <a:chOff x="3786182" y="1192962"/>
            <a:chExt cx="928694" cy="406350"/>
          </a:xfrm>
        </p:grpSpPr>
        <p:sp>
          <p:nvSpPr>
            <p:cNvPr id="9" name="TextBox 8"/>
            <p:cNvSpPr txBox="1"/>
            <p:nvPr/>
          </p:nvSpPr>
          <p:spPr>
            <a:xfrm>
              <a:off x="4014043" y="1196082"/>
              <a:ext cx="700833" cy="400110"/>
            </a:xfrm>
            <a:prstGeom prst="rect">
              <a:avLst/>
            </a:prstGeom>
            <a:noFill/>
            <a:effectLst>
              <a:outerShdw blurRad="25400" dist="12700" dir="5400000" algn="t" rotWithShape="0">
                <a:prstClr val="black">
                  <a:alpha val="40000"/>
                </a:prstClr>
              </a:outerShdw>
            </a:effectLst>
          </p:spPr>
          <p:txBody>
            <a:bodyPr wrap="none" rtlCol="0" anchor="ctr">
              <a:spAutoFit/>
            </a:bodyPr>
            <a:lstStyle/>
            <a:p>
              <a:pPr algn="l"/>
              <a:r>
                <a:rPr lang="zh-CN" altLang="en-US" sz="2000" b="1" dirty="0" smtClean="0">
                  <a:solidFill>
                    <a:schemeClr val="tx1"/>
                  </a:solidFill>
                  <a:latin typeface="黑体" panose="02010609060101010101" charset="-122"/>
                  <a:ea typeface="黑体" panose="02010609060101010101" charset="-122"/>
                </a:rPr>
                <a:t>练习</a:t>
              </a:r>
              <a:endParaRPr lang="zh-CN" altLang="en-US" sz="2000" b="1" dirty="0">
                <a:solidFill>
                  <a:schemeClr val="tx1"/>
                </a:solidFill>
                <a:latin typeface="黑体" panose="02010609060101010101" charset="-122"/>
                <a:ea typeface="黑体" panose="02010609060101010101" charset="-122"/>
              </a:endParaRPr>
            </a:p>
          </p:txBody>
        </p:sp>
        <p:pic>
          <p:nvPicPr>
            <p:cNvPr id="10" name="Picture 2" descr="E:\设计支持\模板设计\YS.png"/>
            <p:cNvPicPr>
              <a:picLocks noChangeAspect="1" noChangeArrowheads="1"/>
            </p:cNvPicPr>
            <p:nvPr/>
          </p:nvPicPr>
          <p:blipFill>
            <a:blip r:embed="rId2"/>
            <a:srcRect/>
            <a:stretch>
              <a:fillRect/>
            </a:stretch>
          </p:blipFill>
          <p:spPr bwMode="auto">
            <a:xfrm>
              <a:off x="3786182" y="1192962"/>
              <a:ext cx="414476" cy="406350"/>
            </a:xfrm>
            <a:prstGeom prst="rect">
              <a:avLst/>
            </a:prstGeom>
            <a:noFill/>
          </p:spPr>
        </p:pic>
      </p:grpSp>
      <p:grpSp>
        <p:nvGrpSpPr>
          <p:cNvPr id="3" name="组合 28"/>
          <p:cNvGrpSpPr/>
          <p:nvPr/>
        </p:nvGrpSpPr>
        <p:grpSpPr>
          <a:xfrm>
            <a:off x="140625" y="2896041"/>
            <a:ext cx="986585" cy="461521"/>
            <a:chOff x="3786182" y="3824735"/>
            <a:chExt cx="986585" cy="461521"/>
          </a:xfrm>
        </p:grpSpPr>
        <p:sp>
          <p:nvSpPr>
            <p:cNvPr id="16" name="TextBox 15"/>
            <p:cNvSpPr txBox="1"/>
            <p:nvPr/>
          </p:nvSpPr>
          <p:spPr>
            <a:xfrm>
              <a:off x="4071934" y="3855440"/>
              <a:ext cx="700833" cy="400110"/>
            </a:xfrm>
            <a:prstGeom prst="rect">
              <a:avLst/>
            </a:prstGeom>
            <a:noFill/>
            <a:effectLst>
              <a:outerShdw blurRad="25400" dist="12700" dir="5400000" algn="t" rotWithShape="0">
                <a:prstClr val="black">
                  <a:alpha val="40000"/>
                </a:prstClr>
              </a:outerShdw>
            </a:effectLst>
          </p:spPr>
          <p:txBody>
            <a:bodyPr wrap="none" rtlCol="0" anchor="ctr">
              <a:spAutoFit/>
            </a:bodyPr>
            <a:lstStyle/>
            <a:p>
              <a:pPr algn="l"/>
              <a:r>
                <a:rPr lang="zh-CN" altLang="en-US" sz="2000" b="1" dirty="0" smtClean="0">
                  <a:solidFill>
                    <a:schemeClr val="tx1"/>
                  </a:solidFill>
                  <a:latin typeface="黑体" panose="02010609060101010101" charset="-122"/>
                  <a:ea typeface="黑体" panose="02010609060101010101" charset="-122"/>
                </a:rPr>
                <a:t>提示</a:t>
              </a:r>
              <a:endParaRPr lang="zh-CN" altLang="en-US" sz="2000" b="1" dirty="0">
                <a:solidFill>
                  <a:schemeClr val="tx1"/>
                </a:solidFill>
                <a:latin typeface="黑体" panose="02010609060101010101" charset="-122"/>
                <a:ea typeface="黑体" panose="02010609060101010101" charset="-122"/>
              </a:endParaRPr>
            </a:p>
          </p:txBody>
        </p:sp>
        <p:pic>
          <p:nvPicPr>
            <p:cNvPr id="17" name="Picture 2" descr="C:\Users\meng.zhang\Desktop\ACCP7.0模版图标规范\s-3.png"/>
            <p:cNvPicPr>
              <a:picLocks noChangeAspect="1" noChangeArrowheads="1"/>
            </p:cNvPicPr>
            <p:nvPr/>
          </p:nvPicPr>
          <p:blipFill>
            <a:blip r:embed="rId3"/>
            <a:srcRect/>
            <a:stretch>
              <a:fillRect/>
            </a:stretch>
          </p:blipFill>
          <p:spPr bwMode="auto">
            <a:xfrm>
              <a:off x="3786182" y="3824735"/>
              <a:ext cx="381854" cy="461521"/>
            </a:xfrm>
            <a:prstGeom prst="rect">
              <a:avLst/>
            </a:prstGeom>
            <a:noFill/>
          </p:spPr>
        </p:pic>
      </p:grpSp>
      <p:grpSp>
        <p:nvGrpSpPr>
          <p:cNvPr id="4" name="组合 10"/>
          <p:cNvGrpSpPr/>
          <p:nvPr/>
        </p:nvGrpSpPr>
        <p:grpSpPr bwMode="auto">
          <a:xfrm>
            <a:off x="2857500" y="5715016"/>
            <a:ext cx="3071813" cy="431800"/>
            <a:chOff x="4071935" y="5500702"/>
            <a:chExt cx="3071834" cy="431800"/>
          </a:xfrm>
          <a:solidFill>
            <a:srgbClr val="0070C0"/>
          </a:solidFill>
        </p:grpSpPr>
        <p:sp>
          <p:nvSpPr>
            <p:cNvPr id="19" name="AutoShape 7"/>
            <p:cNvSpPr>
              <a:spLocks noChangeArrowheads="1"/>
            </p:cNvSpPr>
            <p:nvPr/>
          </p:nvSpPr>
          <p:spPr bwMode="auto">
            <a:xfrm>
              <a:off x="4071935" y="5500702"/>
              <a:ext cx="3071834" cy="431800"/>
            </a:xfrm>
            <a:prstGeom prst="flowChartAlternateProcess">
              <a:avLst/>
            </a:prstGeom>
            <a:grpFill/>
            <a:ln w="25400" cap="flat" cmpd="sng" algn="ctr">
              <a:noFill/>
              <a:prstDash val="solid"/>
              <a:round/>
              <a:headEnd type="none" w="med" len="med"/>
              <a:tailEnd type="none" w="med" len="med"/>
            </a:ln>
            <a:effectLst>
              <a:outerShdw blurRad="50800" dist="12700" dir="5400000" algn="t" rotWithShape="0">
                <a:schemeClr val="tx1">
                  <a:lumMod val="85000"/>
                  <a:lumOff val="15000"/>
                  <a:alpha val="43000"/>
                </a:schemeClr>
              </a:outerShdw>
            </a:effectLst>
            <a:scene3d>
              <a:camera prst="orthographicFront"/>
              <a:lightRig rig="threePt" dir="t"/>
            </a:scene3d>
            <a:sp3d>
              <a:bevelT h="63500" prst="hardEdge"/>
            </a:sp3d>
          </p:spPr>
          <p:txBody>
            <a:bodyPr anchor="ctr"/>
            <a:lstStyle/>
            <a:p>
              <a:pPr>
                <a:defRPr/>
              </a:pPr>
              <a:endParaRPr lang="zh-CN" altLang="en-US" sz="1600" b="1" dirty="0"/>
            </a:p>
          </p:txBody>
        </p:sp>
        <p:sp>
          <p:nvSpPr>
            <p:cNvPr id="20" name="TextBox 10"/>
            <p:cNvSpPr txBox="1">
              <a:spLocks noChangeArrowheads="1"/>
            </p:cNvSpPr>
            <p:nvPr/>
          </p:nvSpPr>
          <p:spPr bwMode="auto">
            <a:xfrm>
              <a:off x="4575176" y="5538802"/>
              <a:ext cx="2068209" cy="369332"/>
            </a:xfrm>
            <a:prstGeom prst="rect">
              <a:avLst/>
            </a:prstGeom>
            <a:noFill/>
            <a:ln w="9525">
              <a:noFill/>
              <a:miter lim="800000"/>
            </a:ln>
          </p:spPr>
          <p:txBody>
            <a:bodyPr wrap="none">
              <a:spAutoFit/>
            </a:bodyPr>
            <a:lstStyle/>
            <a:p>
              <a:r>
                <a:rPr lang="zh-CN" altLang="en-US" b="1" dirty="0">
                  <a:solidFill>
                    <a:srgbClr val="FBFFFE"/>
                  </a:solidFill>
                </a:rPr>
                <a:t>完成时间</a:t>
              </a:r>
              <a:r>
                <a:rPr lang="zh-CN" altLang="en-US" b="1" dirty="0" smtClean="0">
                  <a:solidFill>
                    <a:srgbClr val="FBFFFE"/>
                  </a:solidFill>
                </a:rPr>
                <a:t>：</a:t>
              </a:r>
              <a:r>
                <a:rPr lang="en-US" altLang="zh-CN" b="1" dirty="0" smtClean="0">
                  <a:solidFill>
                    <a:srgbClr val="FBFFFE"/>
                  </a:solidFill>
                </a:rPr>
                <a:t>20</a:t>
              </a:r>
              <a:r>
                <a:rPr lang="zh-CN" altLang="en-US" b="1" dirty="0" smtClean="0">
                  <a:solidFill>
                    <a:srgbClr val="FBFFFE"/>
                  </a:solidFill>
                </a:rPr>
                <a:t>分钟</a:t>
              </a:r>
              <a:endParaRPr lang="zh-CN" altLang="en-US" b="1" dirty="0">
                <a:solidFill>
                  <a:srgbClr val="FBFFFE"/>
                </a:solidFill>
              </a:endParaRPr>
            </a:p>
          </p:txBody>
        </p:sp>
      </p:grpSp>
      <p:sp>
        <p:nvSpPr>
          <p:cNvPr id="14" name="矩形 13"/>
          <p:cNvSpPr/>
          <p:nvPr/>
        </p:nvSpPr>
        <p:spPr>
          <a:xfrm>
            <a:off x="2857488" y="6143644"/>
            <a:ext cx="3786214" cy="4286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t>上机任务三：</a:t>
            </a:r>
            <a:r>
              <a:rPr lang="zh-CN" altLang="en-US" b="1" smtClean="0"/>
              <a:t>输出商品价目表 </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par>
                                <p:cTn id="13" presetID="22" presetClass="entr" presetSubtype="8" fill="hold" nodeType="withEffect">
                                  <p:stCondLst>
                                    <p:cond delay="0"/>
                                  </p:stCondLst>
                                  <p:childTnLst>
                                    <p:set>
                                      <p:cBhvr>
                                        <p:cTn id="14" dur="1" fill="hold">
                                          <p:stCondLst>
                                            <p:cond delay="0"/>
                                          </p:stCondLst>
                                        </p:cTn>
                                        <p:tgtEl>
                                          <p:spTgt spid="602115">
                                            <p:txEl>
                                              <p:pRg st="5" end="5"/>
                                            </p:txEl>
                                          </p:spTgt>
                                        </p:tgtEl>
                                        <p:attrNameLst>
                                          <p:attrName>style.visibility</p:attrName>
                                        </p:attrNameLst>
                                      </p:cBhvr>
                                      <p:to>
                                        <p:strVal val="visible"/>
                                      </p:to>
                                    </p:set>
                                    <p:animEffect transition="in" filter="wipe(left)">
                                      <p:cBhvr>
                                        <p:cTn id="15" dur="500"/>
                                        <p:tgtEl>
                                          <p:spTgt spid="602115">
                                            <p:txEl>
                                              <p:pRg st="5" end="5"/>
                                            </p:txEl>
                                          </p:spTgt>
                                        </p:tgtEl>
                                      </p:cBhvr>
                                    </p:animEffect>
                                  </p:childTnLst>
                                </p:cTn>
                              </p:par>
                              <p:par>
                                <p:cTn id="16" presetID="22" presetClass="entr" presetSubtype="8" fill="hold" nodeType="withEffect">
                                  <p:stCondLst>
                                    <p:cond delay="0"/>
                                  </p:stCondLst>
                                  <p:childTnLst>
                                    <p:set>
                                      <p:cBhvr>
                                        <p:cTn id="17" dur="1" fill="hold">
                                          <p:stCondLst>
                                            <p:cond delay="0"/>
                                          </p:stCondLst>
                                        </p:cTn>
                                        <p:tgtEl>
                                          <p:spTgt spid="602115">
                                            <p:txEl>
                                              <p:pRg st="6" end="6"/>
                                            </p:txEl>
                                          </p:spTgt>
                                        </p:tgtEl>
                                        <p:attrNameLst>
                                          <p:attrName>style.visibility</p:attrName>
                                        </p:attrNameLst>
                                      </p:cBhvr>
                                      <p:to>
                                        <p:strVal val="visible"/>
                                      </p:to>
                                    </p:set>
                                    <p:animEffect transition="in" filter="wipe(left)">
                                      <p:cBhvr>
                                        <p:cTn id="18" dur="500"/>
                                        <p:tgtEl>
                                          <p:spTgt spid="60211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3138" name="Rectangle 2"/>
          <p:cNvSpPr>
            <a:spLocks noGrp="1" noChangeArrowheads="1"/>
          </p:cNvSpPr>
          <p:nvPr>
            <p:ph type="title"/>
          </p:nvPr>
        </p:nvSpPr>
        <p:spPr bwMode="auto">
          <a:xfrm>
            <a:off x="735013" y="214290"/>
            <a:ext cx="8229600" cy="900112"/>
          </a:xfrm>
          <a:noFill/>
          <a:ln algn="ctr">
            <a:miter lim="800000"/>
          </a:ln>
        </p:spPr>
        <p:txBody>
          <a:bodyPr vert="horz" wrap="square" lIns="91440" tIns="45720" rIns="91440" bIns="45720" numCol="1" anchor="t" anchorCtr="0" compatLnSpc="1"/>
          <a:lstStyle/>
          <a:p>
            <a:r>
              <a:rPr lang="zh-CN" altLang="en-US" dirty="0" smtClean="0"/>
              <a:t>学员操作</a:t>
            </a:r>
            <a:r>
              <a:rPr lang="en-US" altLang="zh-CN" b="1" dirty="0" smtClean="0"/>
              <a:t>——</a:t>
            </a:r>
            <a:r>
              <a:rPr lang="zh-CN" altLang="en-US" b="1" dirty="0"/>
              <a:t>开发购物系统菜单</a:t>
            </a:r>
            <a:endParaRPr lang="en-US" altLang="zh-CN" b="1" dirty="0"/>
          </a:p>
        </p:txBody>
      </p:sp>
      <p:sp>
        <p:nvSpPr>
          <p:cNvPr id="603139" name="Rectangle 3"/>
          <p:cNvSpPr>
            <a:spLocks noGrp="1" noChangeArrowheads="1"/>
          </p:cNvSpPr>
          <p:nvPr>
            <p:ph idx="1"/>
          </p:nvPr>
        </p:nvSpPr>
        <p:spPr>
          <a:xfrm>
            <a:off x="457200" y="1285860"/>
            <a:ext cx="8229600" cy="4840303"/>
          </a:xfrm>
        </p:spPr>
        <p:txBody>
          <a:bodyPr/>
          <a:lstStyle/>
          <a:p>
            <a:r>
              <a:rPr lang="zh-CN" altLang="en-US" dirty="0"/>
              <a:t>需求</a:t>
            </a:r>
            <a:r>
              <a:rPr lang="zh-CN" altLang="en-US" dirty="0" smtClean="0"/>
              <a:t>说明</a:t>
            </a:r>
            <a:endParaRPr lang="zh-CN" altLang="en-US" dirty="0"/>
          </a:p>
          <a:p>
            <a:pPr lvl="1"/>
            <a:r>
              <a:rPr lang="zh-CN" altLang="en-US" dirty="0"/>
              <a:t>在控制台输出购物系统登录菜单和系统主菜单</a:t>
            </a:r>
            <a:endParaRPr lang="zh-CN" altLang="en-US" dirty="0"/>
          </a:p>
          <a:p>
            <a:endParaRPr lang="zh-CN" altLang="en-US" dirty="0"/>
          </a:p>
        </p:txBody>
      </p:sp>
      <p:grpSp>
        <p:nvGrpSpPr>
          <p:cNvPr id="2" name="组合 9"/>
          <p:cNvGrpSpPr/>
          <p:nvPr/>
        </p:nvGrpSpPr>
        <p:grpSpPr>
          <a:xfrm>
            <a:off x="71406" y="857232"/>
            <a:ext cx="928694" cy="406350"/>
            <a:chOff x="3786182" y="1192962"/>
            <a:chExt cx="928694" cy="406350"/>
          </a:xfrm>
        </p:grpSpPr>
        <p:sp>
          <p:nvSpPr>
            <p:cNvPr id="11" name="TextBox 10"/>
            <p:cNvSpPr txBox="1"/>
            <p:nvPr/>
          </p:nvSpPr>
          <p:spPr>
            <a:xfrm>
              <a:off x="4014043" y="1196082"/>
              <a:ext cx="700833" cy="400110"/>
            </a:xfrm>
            <a:prstGeom prst="rect">
              <a:avLst/>
            </a:prstGeom>
            <a:noFill/>
            <a:effectLst>
              <a:outerShdw blurRad="25400" dist="12700" dir="5400000" algn="t" rotWithShape="0">
                <a:prstClr val="black">
                  <a:alpha val="40000"/>
                </a:prstClr>
              </a:outerShdw>
            </a:effectLst>
          </p:spPr>
          <p:txBody>
            <a:bodyPr wrap="none" rtlCol="0" anchor="ctr">
              <a:spAutoFit/>
            </a:bodyPr>
            <a:lstStyle/>
            <a:p>
              <a:pPr algn="l"/>
              <a:r>
                <a:rPr lang="zh-CN" altLang="en-US" sz="2000" b="1" dirty="0" smtClean="0">
                  <a:solidFill>
                    <a:schemeClr val="tx1"/>
                  </a:solidFill>
                  <a:latin typeface="黑体" panose="02010609060101010101" charset="-122"/>
                  <a:ea typeface="黑体" panose="02010609060101010101" charset="-122"/>
                </a:rPr>
                <a:t>练习</a:t>
              </a:r>
              <a:endParaRPr lang="zh-CN" altLang="en-US" sz="2000" b="1" dirty="0">
                <a:solidFill>
                  <a:schemeClr val="tx1"/>
                </a:solidFill>
                <a:latin typeface="黑体" panose="02010609060101010101" charset="-122"/>
                <a:ea typeface="黑体" panose="02010609060101010101" charset="-122"/>
              </a:endParaRPr>
            </a:p>
          </p:txBody>
        </p:sp>
        <p:pic>
          <p:nvPicPr>
            <p:cNvPr id="12" name="Picture 2" descr="E:\设计支持\模板设计\YS.png"/>
            <p:cNvPicPr>
              <a:picLocks noChangeAspect="1" noChangeArrowheads="1"/>
            </p:cNvPicPr>
            <p:nvPr/>
          </p:nvPicPr>
          <p:blipFill>
            <a:blip r:embed="rId1"/>
            <a:srcRect/>
            <a:stretch>
              <a:fillRect/>
            </a:stretch>
          </p:blipFill>
          <p:spPr bwMode="auto">
            <a:xfrm>
              <a:off x="3786182" y="1192962"/>
              <a:ext cx="414476" cy="406350"/>
            </a:xfrm>
            <a:prstGeom prst="rect">
              <a:avLst/>
            </a:prstGeom>
            <a:noFill/>
          </p:spPr>
        </p:pic>
      </p:grpSp>
      <p:pic>
        <p:nvPicPr>
          <p:cNvPr id="18" name="图片 17" descr="登陆菜单1.tif"/>
          <p:cNvPicPr>
            <a:picLocks noChangeAspect="1"/>
          </p:cNvPicPr>
          <p:nvPr/>
        </p:nvPicPr>
        <p:blipFill>
          <a:blip r:embed="rId2"/>
          <a:stretch>
            <a:fillRect/>
          </a:stretch>
        </p:blipFill>
        <p:spPr>
          <a:xfrm>
            <a:off x="214282" y="2337903"/>
            <a:ext cx="6276442" cy="2662733"/>
          </a:xfrm>
          <a:prstGeom prst="rect">
            <a:avLst/>
          </a:prstGeom>
        </p:spPr>
      </p:pic>
      <p:pic>
        <p:nvPicPr>
          <p:cNvPr id="9" name="图片 8" descr="系统菜单.TIF"/>
          <p:cNvPicPr>
            <a:picLocks noChangeAspect="1"/>
          </p:cNvPicPr>
          <p:nvPr/>
        </p:nvPicPr>
        <p:blipFill>
          <a:blip r:embed="rId3"/>
          <a:stretch>
            <a:fillRect/>
          </a:stretch>
        </p:blipFill>
        <p:spPr>
          <a:xfrm>
            <a:off x="3571868" y="2714620"/>
            <a:ext cx="5394960" cy="3086100"/>
          </a:xfrm>
          <a:prstGeom prst="rect">
            <a:avLst/>
          </a:prstGeom>
        </p:spPr>
      </p:pic>
      <p:grpSp>
        <p:nvGrpSpPr>
          <p:cNvPr id="3" name="组合 10"/>
          <p:cNvGrpSpPr/>
          <p:nvPr/>
        </p:nvGrpSpPr>
        <p:grpSpPr bwMode="auto">
          <a:xfrm>
            <a:off x="3009900" y="6224588"/>
            <a:ext cx="3071813" cy="431800"/>
            <a:chOff x="4071935" y="5500702"/>
            <a:chExt cx="3071834" cy="431800"/>
          </a:xfrm>
          <a:solidFill>
            <a:srgbClr val="0070C0"/>
          </a:solidFill>
        </p:grpSpPr>
        <p:sp>
          <p:nvSpPr>
            <p:cNvPr id="16" name="AutoShape 7"/>
            <p:cNvSpPr>
              <a:spLocks noChangeArrowheads="1"/>
            </p:cNvSpPr>
            <p:nvPr/>
          </p:nvSpPr>
          <p:spPr bwMode="auto">
            <a:xfrm>
              <a:off x="4071935" y="5500702"/>
              <a:ext cx="3071834" cy="431800"/>
            </a:xfrm>
            <a:prstGeom prst="flowChartAlternateProcess">
              <a:avLst/>
            </a:prstGeom>
            <a:grpFill/>
            <a:ln w="25400" cap="flat" cmpd="sng" algn="ctr">
              <a:noFill/>
              <a:prstDash val="solid"/>
              <a:round/>
              <a:headEnd type="none" w="med" len="med"/>
              <a:tailEnd type="none" w="med" len="med"/>
            </a:ln>
            <a:effectLst>
              <a:outerShdw blurRad="50800" dist="12700" dir="5400000" algn="t" rotWithShape="0">
                <a:schemeClr val="tx1">
                  <a:lumMod val="85000"/>
                  <a:lumOff val="15000"/>
                  <a:alpha val="43000"/>
                </a:schemeClr>
              </a:outerShdw>
            </a:effectLst>
            <a:scene3d>
              <a:camera prst="orthographicFront"/>
              <a:lightRig rig="threePt" dir="t"/>
            </a:scene3d>
            <a:sp3d>
              <a:bevelT h="63500" prst="hardEdge"/>
            </a:sp3d>
          </p:spPr>
          <p:txBody>
            <a:bodyPr anchor="ctr"/>
            <a:lstStyle/>
            <a:p>
              <a:pPr>
                <a:defRPr/>
              </a:pPr>
              <a:endParaRPr lang="zh-CN" altLang="en-US" sz="1600" b="1" dirty="0"/>
            </a:p>
          </p:txBody>
        </p:sp>
        <p:sp>
          <p:nvSpPr>
            <p:cNvPr id="19" name="TextBox 10"/>
            <p:cNvSpPr txBox="1">
              <a:spLocks noChangeArrowheads="1"/>
            </p:cNvSpPr>
            <p:nvPr/>
          </p:nvSpPr>
          <p:spPr bwMode="auto">
            <a:xfrm>
              <a:off x="4575176" y="5538802"/>
              <a:ext cx="2068209" cy="369332"/>
            </a:xfrm>
            <a:prstGeom prst="rect">
              <a:avLst/>
            </a:prstGeom>
            <a:noFill/>
            <a:ln w="9525">
              <a:noFill/>
              <a:miter lim="800000"/>
            </a:ln>
          </p:spPr>
          <p:txBody>
            <a:bodyPr wrap="none">
              <a:spAutoFit/>
            </a:bodyPr>
            <a:lstStyle/>
            <a:p>
              <a:r>
                <a:rPr lang="zh-CN" altLang="en-US" b="1" dirty="0">
                  <a:solidFill>
                    <a:srgbClr val="FBFFFE"/>
                  </a:solidFill>
                </a:rPr>
                <a:t>完成时间</a:t>
              </a:r>
              <a:r>
                <a:rPr lang="zh-CN" altLang="en-US" b="1" dirty="0" smtClean="0">
                  <a:solidFill>
                    <a:srgbClr val="FBFFFE"/>
                  </a:solidFill>
                </a:rPr>
                <a:t>：</a:t>
              </a:r>
              <a:r>
                <a:rPr lang="en-US" altLang="zh-CN" b="1" dirty="0" smtClean="0">
                  <a:solidFill>
                    <a:srgbClr val="FBFFFE"/>
                  </a:solidFill>
                </a:rPr>
                <a:t>20</a:t>
              </a:r>
              <a:r>
                <a:rPr lang="zh-CN" altLang="en-US" b="1" dirty="0" smtClean="0">
                  <a:solidFill>
                    <a:srgbClr val="FBFFFE"/>
                  </a:solidFill>
                </a:rPr>
                <a:t>分钟</a:t>
              </a:r>
              <a:endParaRPr lang="zh-CN" altLang="en-US" b="1" dirty="0">
                <a:solidFill>
                  <a:srgbClr val="FBFFFE"/>
                </a:solidFill>
              </a:endParaRPr>
            </a:p>
          </p:txBody>
        </p:sp>
      </p:grpSp>
      <p:sp>
        <p:nvSpPr>
          <p:cNvPr id="13" name="矩形 12"/>
          <p:cNvSpPr/>
          <p:nvPr/>
        </p:nvSpPr>
        <p:spPr>
          <a:xfrm>
            <a:off x="2857488" y="6215082"/>
            <a:ext cx="3786214" cy="4286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t>上机任务三：</a:t>
            </a:r>
            <a:r>
              <a:rPr lang="zh-CN" altLang="en-US" b="1" smtClean="0"/>
              <a:t>开发购物系统菜单</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left)">
                                      <p:cBhvr>
                                        <p:cTn id="7" dur="500"/>
                                        <p:tgtEl>
                                          <p:spTgt spid="18"/>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left)">
                                      <p:cBhvr>
                                        <p:cTn id="1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2900" name="Rectangle 4"/>
          <p:cNvSpPr>
            <a:spLocks noGrp="1" noChangeArrowheads="1"/>
          </p:cNvSpPr>
          <p:nvPr>
            <p:ph type="title"/>
          </p:nvPr>
        </p:nvSpPr>
        <p:spPr bwMode="auto">
          <a:xfrm>
            <a:off x="735013" y="214290"/>
            <a:ext cx="8229600" cy="900112"/>
          </a:xfrm>
          <a:noFill/>
          <a:ln algn="ctr">
            <a:miter lim="800000"/>
          </a:ln>
        </p:spPr>
        <p:txBody>
          <a:bodyPr vert="horz" wrap="square" lIns="91440" tIns="45720" rIns="91440" bIns="45720" numCol="1" anchor="t" anchorCtr="0" compatLnSpc="1"/>
          <a:lstStyle/>
          <a:p>
            <a:r>
              <a:rPr lang="zh-CN" altLang="en-US" b="1" dirty="0"/>
              <a:t>总结</a:t>
            </a:r>
            <a:endParaRPr lang="zh-CN" altLang="en-US" b="1" dirty="0"/>
          </a:p>
        </p:txBody>
      </p:sp>
      <p:sp>
        <p:nvSpPr>
          <p:cNvPr id="592899" name="Rectangle 3"/>
          <p:cNvSpPr>
            <a:spLocks noGrp="1" noChangeArrowheads="1"/>
          </p:cNvSpPr>
          <p:nvPr>
            <p:ph idx="1"/>
          </p:nvPr>
        </p:nvSpPr>
        <p:spPr/>
        <p:txBody>
          <a:bodyPr/>
          <a:lstStyle/>
          <a:p>
            <a:r>
              <a:rPr lang="zh-CN" altLang="en-US" dirty="0" smtClean="0"/>
              <a:t>程序是一系列有序指令的集合</a:t>
            </a:r>
            <a:endParaRPr lang="en-US" altLang="zh-CN" dirty="0" smtClean="0"/>
          </a:p>
          <a:p>
            <a:r>
              <a:rPr lang="en-US" altLang="zh-CN" dirty="0" smtClean="0"/>
              <a:t>Java</a:t>
            </a:r>
            <a:r>
              <a:rPr lang="zh-CN" altLang="en-US" dirty="0" smtClean="0"/>
              <a:t>主要用于开发两类程序</a:t>
            </a:r>
            <a:endParaRPr lang="en-US" altLang="zh-CN" dirty="0" smtClean="0"/>
          </a:p>
          <a:p>
            <a:pPr lvl="1"/>
            <a:r>
              <a:rPr lang="zh-CN" altLang="en-US" dirty="0" smtClean="0"/>
              <a:t>桌面应用程序</a:t>
            </a:r>
            <a:endParaRPr lang="en-US" altLang="zh-CN" dirty="0" smtClean="0"/>
          </a:p>
          <a:p>
            <a:pPr lvl="1"/>
            <a:r>
              <a:rPr lang="en-US" altLang="zh-CN" dirty="0" smtClean="0"/>
              <a:t>Internet</a:t>
            </a:r>
            <a:r>
              <a:rPr lang="zh-CN" altLang="en-US" dirty="0" smtClean="0"/>
              <a:t>应用程序</a:t>
            </a:r>
            <a:endParaRPr lang="en-GB" altLang="zh-CN" dirty="0" smtClean="0"/>
          </a:p>
          <a:p>
            <a:r>
              <a:rPr lang="zh-CN" altLang="en-GB" dirty="0" smtClean="0"/>
              <a:t>使用</a:t>
            </a:r>
            <a:r>
              <a:rPr lang="zh-CN" altLang="en-GB" dirty="0"/>
              <a:t>记事本开发</a:t>
            </a:r>
            <a:r>
              <a:rPr lang="en-GB" altLang="zh-CN" dirty="0"/>
              <a:t>Java</a:t>
            </a:r>
            <a:r>
              <a:rPr lang="zh-CN" altLang="en-GB" dirty="0"/>
              <a:t>程序的</a:t>
            </a:r>
            <a:r>
              <a:rPr lang="zh-CN" altLang="en-GB" dirty="0" smtClean="0"/>
              <a:t>步骤</a:t>
            </a:r>
            <a:endParaRPr lang="en-US" altLang="zh-CN" dirty="0" smtClean="0"/>
          </a:p>
          <a:p>
            <a:r>
              <a:rPr lang="zh-CN" altLang="en-GB" smtClean="0"/>
              <a:t>使用</a:t>
            </a:r>
            <a:r>
              <a:rPr lang="en-GB" altLang="zh-CN" smtClean="0"/>
              <a:t>Eclipse</a:t>
            </a:r>
            <a:r>
              <a:rPr lang="zh-CN" altLang="en-GB" dirty="0"/>
              <a:t>开发</a:t>
            </a:r>
            <a:r>
              <a:rPr lang="en-GB" altLang="zh-CN" dirty="0"/>
              <a:t>Java</a:t>
            </a:r>
            <a:r>
              <a:rPr lang="zh-CN" altLang="en-GB" dirty="0"/>
              <a:t>程序的</a:t>
            </a:r>
            <a:r>
              <a:rPr lang="zh-CN" altLang="en-GB" dirty="0" smtClean="0"/>
              <a:t>步骤</a:t>
            </a:r>
            <a:endParaRPr lang="en-GB" altLang="zh-CN" dirty="0"/>
          </a:p>
          <a:p>
            <a:endParaRPr lang="zh-CN"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592899">
                                            <p:txEl>
                                              <p:pRg st="0" end="0"/>
                                            </p:txEl>
                                          </p:spTgt>
                                        </p:tgtEl>
                                        <p:attrNameLst>
                                          <p:attrName>style.visibility</p:attrName>
                                        </p:attrNameLst>
                                      </p:cBhvr>
                                      <p:to>
                                        <p:strVal val="visible"/>
                                      </p:to>
                                    </p:set>
                                    <p:animEffect transition="in" filter="wipe(left)">
                                      <p:cBhvr>
                                        <p:cTn id="7" dur="500"/>
                                        <p:tgtEl>
                                          <p:spTgt spid="592899">
                                            <p:txEl>
                                              <p:pRg st="0" end="0"/>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592899">
                                            <p:txEl>
                                              <p:pRg st="1" end="1"/>
                                            </p:txEl>
                                          </p:spTgt>
                                        </p:tgtEl>
                                        <p:attrNameLst>
                                          <p:attrName>style.visibility</p:attrName>
                                        </p:attrNameLst>
                                      </p:cBhvr>
                                      <p:to>
                                        <p:strVal val="visible"/>
                                      </p:to>
                                    </p:set>
                                    <p:animEffect transition="in" filter="wipe(left)">
                                      <p:cBhvr>
                                        <p:cTn id="11" dur="500"/>
                                        <p:tgtEl>
                                          <p:spTgt spid="592899">
                                            <p:txEl>
                                              <p:pRg st="1" end="1"/>
                                            </p:txEl>
                                          </p:spTgt>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592899">
                                            <p:txEl>
                                              <p:pRg st="2" end="2"/>
                                            </p:txEl>
                                          </p:spTgt>
                                        </p:tgtEl>
                                        <p:attrNameLst>
                                          <p:attrName>style.visibility</p:attrName>
                                        </p:attrNameLst>
                                      </p:cBhvr>
                                      <p:to>
                                        <p:strVal val="visible"/>
                                      </p:to>
                                    </p:set>
                                    <p:animEffect transition="in" filter="wipe(left)">
                                      <p:cBhvr>
                                        <p:cTn id="15" dur="500"/>
                                        <p:tgtEl>
                                          <p:spTgt spid="592899">
                                            <p:txEl>
                                              <p:pRg st="2" end="2"/>
                                            </p:txEl>
                                          </p:spTgt>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592899">
                                            <p:txEl>
                                              <p:pRg st="3" end="3"/>
                                            </p:txEl>
                                          </p:spTgt>
                                        </p:tgtEl>
                                        <p:attrNameLst>
                                          <p:attrName>style.visibility</p:attrName>
                                        </p:attrNameLst>
                                      </p:cBhvr>
                                      <p:to>
                                        <p:strVal val="visible"/>
                                      </p:to>
                                    </p:set>
                                    <p:animEffect transition="in" filter="wipe(left)">
                                      <p:cBhvr>
                                        <p:cTn id="19" dur="500"/>
                                        <p:tgtEl>
                                          <p:spTgt spid="592899">
                                            <p:txEl>
                                              <p:pRg st="3" end="3"/>
                                            </p:txEl>
                                          </p:spTgt>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592899">
                                            <p:txEl>
                                              <p:pRg st="4" end="4"/>
                                            </p:txEl>
                                          </p:spTgt>
                                        </p:tgtEl>
                                        <p:attrNameLst>
                                          <p:attrName>style.visibility</p:attrName>
                                        </p:attrNameLst>
                                      </p:cBhvr>
                                      <p:to>
                                        <p:strVal val="visible"/>
                                      </p:to>
                                    </p:set>
                                    <p:animEffect transition="in" filter="wipe(left)">
                                      <p:cBhvr>
                                        <p:cTn id="23" dur="500"/>
                                        <p:tgtEl>
                                          <p:spTgt spid="592899">
                                            <p:txEl>
                                              <p:pRg st="4" end="4"/>
                                            </p:txEl>
                                          </p:spTgt>
                                        </p:tgtEl>
                                      </p:cBhvr>
                                    </p:animEffect>
                                  </p:childTnLst>
                                </p:cTn>
                              </p:par>
                            </p:childTnLst>
                          </p:cTn>
                        </p:par>
                        <p:par>
                          <p:cTn id="24" fill="hold">
                            <p:stCondLst>
                              <p:cond delay="2500"/>
                            </p:stCondLst>
                            <p:childTnLst>
                              <p:par>
                                <p:cTn id="25" presetID="22" presetClass="entr" presetSubtype="8" fill="hold" nodeType="afterEffect">
                                  <p:stCondLst>
                                    <p:cond delay="0"/>
                                  </p:stCondLst>
                                  <p:childTnLst>
                                    <p:set>
                                      <p:cBhvr>
                                        <p:cTn id="26" dur="1" fill="hold">
                                          <p:stCondLst>
                                            <p:cond delay="0"/>
                                          </p:stCondLst>
                                        </p:cTn>
                                        <p:tgtEl>
                                          <p:spTgt spid="592899">
                                            <p:txEl>
                                              <p:pRg st="5" end="5"/>
                                            </p:txEl>
                                          </p:spTgt>
                                        </p:tgtEl>
                                        <p:attrNameLst>
                                          <p:attrName>style.visibility</p:attrName>
                                        </p:attrNameLst>
                                      </p:cBhvr>
                                      <p:to>
                                        <p:strVal val="visible"/>
                                      </p:to>
                                    </p:set>
                                    <p:animEffect transition="in" filter="wipe(left)">
                                      <p:cBhvr>
                                        <p:cTn id="27" dur="500"/>
                                        <p:tgtEl>
                                          <p:spTgt spid="59289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title"/>
          </p:nvPr>
        </p:nvSpPr>
        <p:spPr/>
        <p:txBody>
          <a:bodyPr/>
          <a:lstStyle/>
          <a:p>
            <a:r>
              <a:rPr lang="zh-CN" altLang="en-US" smtClean="0"/>
              <a:t>本讲目标</a:t>
            </a:r>
            <a:endParaRPr lang="zh-CN" altLang="en-US" dirty="0" smtClean="0"/>
          </a:p>
        </p:txBody>
      </p:sp>
      <p:sp>
        <p:nvSpPr>
          <p:cNvPr id="17411" name="内容占位符 2"/>
          <p:cNvSpPr>
            <a:spLocks noGrp="1"/>
          </p:cNvSpPr>
          <p:nvPr>
            <p:ph idx="1"/>
          </p:nvPr>
        </p:nvSpPr>
        <p:spPr/>
        <p:txBody>
          <a:bodyPr/>
          <a:lstStyle/>
          <a:p>
            <a:r>
              <a:rPr lang="zh-CN" altLang="en-US" dirty="0" smtClean="0"/>
              <a:t>理解什么是程序</a:t>
            </a:r>
            <a:endParaRPr lang="en-US" altLang="zh-CN" dirty="0" smtClean="0">
              <a:solidFill>
                <a:srgbClr val="000000"/>
              </a:solidFill>
            </a:endParaRPr>
          </a:p>
          <a:p>
            <a:r>
              <a:rPr lang="zh-CN" altLang="en-US" dirty="0" smtClean="0"/>
              <a:t>了解</a:t>
            </a:r>
            <a:r>
              <a:rPr lang="en-US" altLang="zh-CN" dirty="0" smtClean="0"/>
              <a:t>Java</a:t>
            </a:r>
            <a:r>
              <a:rPr lang="zh-CN" altLang="en-US" dirty="0" smtClean="0"/>
              <a:t>的技术内容</a:t>
            </a:r>
            <a:endParaRPr lang="zh-CN" altLang="en-US" dirty="0" smtClean="0"/>
          </a:p>
          <a:p>
            <a:r>
              <a:rPr lang="zh-CN" altLang="en-US" dirty="0" smtClean="0"/>
              <a:t>会使用记事本开发简单</a:t>
            </a:r>
            <a:r>
              <a:rPr lang="en-US" altLang="zh-CN" dirty="0" smtClean="0"/>
              <a:t>Java</a:t>
            </a:r>
            <a:r>
              <a:rPr lang="zh-CN" altLang="en-US" dirty="0" smtClean="0"/>
              <a:t>程序</a:t>
            </a:r>
            <a:endParaRPr lang="zh-CN" altLang="en-US" dirty="0" smtClean="0"/>
          </a:p>
          <a:p>
            <a:r>
              <a:rPr lang="zh-CN" altLang="en-US" dirty="0" smtClean="0"/>
              <a:t>会使用输出语句在控制台输出信息</a:t>
            </a:r>
            <a:endParaRPr lang="zh-CN" altLang="en-US" dirty="0" smtClean="0"/>
          </a:p>
          <a:p>
            <a:r>
              <a:rPr lang="zh-CN" altLang="en-US" smtClean="0"/>
              <a:t>熟悉</a:t>
            </a:r>
            <a:r>
              <a:rPr lang="en-US" altLang="zh-CN" smtClean="0"/>
              <a:t>Eclipse</a:t>
            </a:r>
            <a:r>
              <a:rPr lang="zh-CN" altLang="en-US" dirty="0" smtClean="0"/>
              <a:t>开发环境</a:t>
            </a:r>
            <a:endParaRPr lang="zh-CN" altLang="en-US" dirty="0" smtClean="0"/>
          </a:p>
          <a:p>
            <a:endParaRPr lang="zh-CN" altLang="en-US"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2180" name="Rectangle 4"/>
          <p:cNvSpPr>
            <a:spLocks noGrp="1" noChangeArrowheads="1"/>
          </p:cNvSpPr>
          <p:nvPr>
            <p:ph type="title"/>
          </p:nvPr>
        </p:nvSpPr>
        <p:spPr bwMode="auto">
          <a:xfrm>
            <a:off x="735013" y="214290"/>
            <a:ext cx="8229600" cy="900112"/>
          </a:xfrm>
          <a:noFill/>
          <a:ln algn="ctr">
            <a:miter lim="800000"/>
          </a:ln>
        </p:spPr>
        <p:txBody>
          <a:bodyPr vert="horz" wrap="square" lIns="91440" tIns="45720" rIns="91440" bIns="45720" numCol="1" anchor="t" anchorCtr="0" compatLnSpc="1"/>
          <a:lstStyle/>
          <a:p>
            <a:r>
              <a:rPr lang="zh-CN" altLang="en-US" b="1" dirty="0"/>
              <a:t>什么是程序</a:t>
            </a:r>
            <a:endParaRPr lang="zh-CN" altLang="en-US" b="1" dirty="0"/>
          </a:p>
        </p:txBody>
      </p:sp>
      <p:sp>
        <p:nvSpPr>
          <p:cNvPr id="562181" name="Rectangle 5"/>
          <p:cNvSpPr>
            <a:spLocks noChangeArrowheads="1"/>
          </p:cNvSpPr>
          <p:nvPr/>
        </p:nvSpPr>
        <p:spPr bwMode="auto">
          <a:xfrm>
            <a:off x="784254" y="1277937"/>
            <a:ext cx="7931150" cy="2008187"/>
          </a:xfrm>
          <a:prstGeom prst="rect">
            <a:avLst/>
          </a:prstGeom>
          <a:noFill/>
          <a:ln w="9525">
            <a:noFill/>
            <a:miter lim="800000"/>
          </a:ln>
          <a:effectLst/>
        </p:spPr>
        <p:txBody>
          <a:bodyPr/>
          <a:lstStyle/>
          <a:p>
            <a:pPr marL="342900" indent="-342900" algn="l">
              <a:spcBef>
                <a:spcPct val="20000"/>
              </a:spcBef>
              <a:buClr>
                <a:schemeClr val="tx2"/>
              </a:buClr>
              <a:buSzPct val="80000"/>
              <a:buBlip>
                <a:blip r:embed="rId1"/>
              </a:buBlip>
            </a:pPr>
            <a:r>
              <a:rPr lang="zh-CN" altLang="en-US" sz="2800" b="1" dirty="0">
                <a:latin typeface="+mn-lt"/>
                <a:ea typeface="+mn-ea"/>
              </a:rPr>
              <a:t>介绍你从住处到学校上课的过程 </a:t>
            </a:r>
            <a:endParaRPr lang="zh-CN" altLang="en-GB" sz="2800" b="1" dirty="0">
              <a:latin typeface="+mn-lt"/>
              <a:ea typeface="+mn-ea"/>
            </a:endParaRPr>
          </a:p>
        </p:txBody>
      </p:sp>
      <p:grpSp>
        <p:nvGrpSpPr>
          <p:cNvPr id="2" name="组合 5"/>
          <p:cNvGrpSpPr/>
          <p:nvPr/>
        </p:nvGrpSpPr>
        <p:grpSpPr>
          <a:xfrm>
            <a:off x="71406" y="857232"/>
            <a:ext cx="958752" cy="430730"/>
            <a:chOff x="3643306" y="2500357"/>
            <a:chExt cx="958752" cy="430730"/>
          </a:xfrm>
        </p:grpSpPr>
        <p:pic>
          <p:nvPicPr>
            <p:cNvPr id="7" name="Picture 6" descr="E:\设计支持\模板设计\TW.png"/>
            <p:cNvPicPr>
              <a:picLocks noChangeAspect="1" noChangeArrowheads="1"/>
            </p:cNvPicPr>
            <p:nvPr/>
          </p:nvPicPr>
          <p:blipFill>
            <a:blip r:embed="rId2"/>
            <a:srcRect/>
            <a:stretch>
              <a:fillRect/>
            </a:stretch>
          </p:blipFill>
          <p:spPr bwMode="auto">
            <a:xfrm>
              <a:off x="3643306" y="2500357"/>
              <a:ext cx="463239" cy="430730"/>
            </a:xfrm>
            <a:prstGeom prst="rect">
              <a:avLst/>
            </a:prstGeom>
            <a:noFill/>
          </p:spPr>
        </p:pic>
        <p:sp>
          <p:nvSpPr>
            <p:cNvPr id="8" name="TextBox 7"/>
            <p:cNvSpPr txBox="1"/>
            <p:nvPr/>
          </p:nvSpPr>
          <p:spPr>
            <a:xfrm>
              <a:off x="3901224" y="2502459"/>
              <a:ext cx="700834" cy="400110"/>
            </a:xfrm>
            <a:prstGeom prst="rect">
              <a:avLst/>
            </a:prstGeom>
            <a:noFill/>
            <a:effectLst>
              <a:outerShdw blurRad="25400" dist="12700" dir="5400000" algn="t" rotWithShape="0">
                <a:prstClr val="black">
                  <a:alpha val="40000"/>
                </a:prstClr>
              </a:outerShdw>
            </a:effectLst>
          </p:spPr>
          <p:txBody>
            <a:bodyPr wrap="none" rtlCol="0">
              <a:spAutoFit/>
            </a:bodyPr>
            <a:lstStyle/>
            <a:p>
              <a:r>
                <a:rPr lang="zh-CN" altLang="en-US" sz="2000" b="1" dirty="0" smtClean="0">
                  <a:solidFill>
                    <a:schemeClr val="tx1"/>
                  </a:solidFill>
                  <a:latin typeface="黑体" panose="02010609060101010101" charset="-122"/>
                  <a:ea typeface="黑体" panose="02010609060101010101" charset="-122"/>
                </a:rPr>
                <a:t>提问</a:t>
              </a:r>
              <a:endParaRPr lang="zh-CN" altLang="en-US" sz="2000" b="1" dirty="0">
                <a:solidFill>
                  <a:schemeClr val="tx1"/>
                </a:solidFill>
                <a:latin typeface="黑体" panose="02010609060101010101" charset="-122"/>
                <a:ea typeface="黑体" panose="02010609060101010101" charset="-122"/>
              </a:endParaRPr>
            </a:p>
          </p:txBody>
        </p:sp>
      </p:grpSp>
      <p:graphicFrame>
        <p:nvGraphicFramePr>
          <p:cNvPr id="19" name="图示 18"/>
          <p:cNvGraphicFramePr/>
          <p:nvPr/>
        </p:nvGraphicFramePr>
        <p:xfrm>
          <a:off x="142844" y="2000240"/>
          <a:ext cx="8858312"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9">
                                            <p:graphicEl>
                                              <a:dgm id="{B949CBCD-8221-4472-A98F-444C19410FE4}"/>
                                            </p:graphicEl>
                                          </p:spTgt>
                                        </p:tgtEl>
                                        <p:attrNameLst>
                                          <p:attrName>style.visibility</p:attrName>
                                        </p:attrNameLst>
                                      </p:cBhvr>
                                      <p:to>
                                        <p:strVal val="visible"/>
                                      </p:to>
                                    </p:set>
                                    <p:animEffect transition="in" filter="wipe(left)">
                                      <p:cBhvr>
                                        <p:cTn id="7" dur="500"/>
                                        <p:tgtEl>
                                          <p:spTgt spid="19">
                                            <p:graphicEl>
                                              <a:dgm id="{B949CBCD-8221-4472-A98F-444C19410FE4}"/>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9">
                                            <p:graphicEl>
                                              <a:dgm id="{DA4E525F-2D46-45C0-B24F-2A0D3AAE3EF4}"/>
                                            </p:graphicEl>
                                          </p:spTgt>
                                        </p:tgtEl>
                                        <p:attrNameLst>
                                          <p:attrName>style.visibility</p:attrName>
                                        </p:attrNameLst>
                                      </p:cBhvr>
                                      <p:to>
                                        <p:strVal val="visible"/>
                                      </p:to>
                                    </p:set>
                                    <p:animEffect transition="in" filter="wipe(left)">
                                      <p:cBhvr>
                                        <p:cTn id="12" dur="500"/>
                                        <p:tgtEl>
                                          <p:spTgt spid="19">
                                            <p:graphicEl>
                                              <a:dgm id="{DA4E525F-2D46-45C0-B24F-2A0D3AAE3EF4}"/>
                                            </p:graphicEl>
                                          </p:spTgt>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19">
                                            <p:graphicEl>
                                              <a:dgm id="{49D6756A-51DE-4170-B1D1-B0DF7D6BD6C2}"/>
                                            </p:graphicEl>
                                          </p:spTgt>
                                        </p:tgtEl>
                                        <p:attrNameLst>
                                          <p:attrName>style.visibility</p:attrName>
                                        </p:attrNameLst>
                                      </p:cBhvr>
                                      <p:to>
                                        <p:strVal val="visible"/>
                                      </p:to>
                                    </p:set>
                                    <p:animEffect transition="in" filter="wipe(left)">
                                      <p:cBhvr>
                                        <p:cTn id="15" dur="500"/>
                                        <p:tgtEl>
                                          <p:spTgt spid="19">
                                            <p:graphicEl>
                                              <a:dgm id="{49D6756A-51DE-4170-B1D1-B0DF7D6BD6C2}"/>
                                            </p:graphic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19">
                                            <p:graphicEl>
                                              <a:dgm id="{B86E17A1-0A45-4748-8F0C-B5F244085820}"/>
                                            </p:graphicEl>
                                          </p:spTgt>
                                        </p:tgtEl>
                                        <p:attrNameLst>
                                          <p:attrName>style.visibility</p:attrName>
                                        </p:attrNameLst>
                                      </p:cBhvr>
                                      <p:to>
                                        <p:strVal val="visible"/>
                                      </p:to>
                                    </p:set>
                                    <p:animEffect transition="in" filter="wipe(left)">
                                      <p:cBhvr>
                                        <p:cTn id="20" dur="500"/>
                                        <p:tgtEl>
                                          <p:spTgt spid="19">
                                            <p:graphicEl>
                                              <a:dgm id="{B86E17A1-0A45-4748-8F0C-B5F244085820}"/>
                                            </p:graphicEl>
                                          </p:spTgt>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19">
                                            <p:graphicEl>
                                              <a:dgm id="{C96F075B-2C08-4F59-B92F-F36A8928695C}"/>
                                            </p:graphicEl>
                                          </p:spTgt>
                                        </p:tgtEl>
                                        <p:attrNameLst>
                                          <p:attrName>style.visibility</p:attrName>
                                        </p:attrNameLst>
                                      </p:cBhvr>
                                      <p:to>
                                        <p:strVal val="visible"/>
                                      </p:to>
                                    </p:set>
                                    <p:animEffect transition="in" filter="wipe(left)">
                                      <p:cBhvr>
                                        <p:cTn id="23" dur="500"/>
                                        <p:tgtEl>
                                          <p:spTgt spid="19">
                                            <p:graphicEl>
                                              <a:dgm id="{C96F075B-2C08-4F59-B92F-F36A8928695C}"/>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9" grpId="0">
        <p:bldSub>
          <a:bldDgm bld="one"/>
        </p:bldSub>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60130" name="Object 2"/>
          <p:cNvGraphicFramePr>
            <a:graphicFrameLocks noChangeAspect="1"/>
          </p:cNvGraphicFramePr>
          <p:nvPr/>
        </p:nvGraphicFramePr>
        <p:xfrm>
          <a:off x="6819900" y="4191000"/>
          <a:ext cx="571500" cy="469900"/>
        </p:xfrm>
        <a:graphic>
          <a:graphicData uri="http://schemas.openxmlformats.org/presentationml/2006/ole">
            <mc:AlternateContent xmlns:mc="http://schemas.openxmlformats.org/markup-compatibility/2006">
              <mc:Choice xmlns:v="urn:schemas-microsoft-com:vml" Requires="v">
                <p:oleObj spid="_x0000_s1025" name="Visio" r:id="rId1" imgW="586105" imgH="485775" progId="">
                  <p:embed/>
                </p:oleObj>
              </mc:Choice>
              <mc:Fallback>
                <p:oleObj name="Visio" r:id="rId1" imgW="586105" imgH="485775" progId="">
                  <p:embed/>
                  <p:pic>
                    <p:nvPicPr>
                      <p:cNvPr id="0" name="图片 1024"/>
                      <p:cNvPicPr>
                        <a:picLocks noChangeAspect="1"/>
                      </p:cNvPicPr>
                      <p:nvPr/>
                    </p:nvPicPr>
                    <p:blipFill>
                      <a:blip r:embed="rId2"/>
                      <a:stretch>
                        <a:fillRect/>
                      </a:stretch>
                    </p:blipFill>
                    <p:spPr>
                      <a:xfrm>
                        <a:off x="6819900" y="4191000"/>
                        <a:ext cx="571500" cy="469900"/>
                      </a:xfrm>
                      <a:prstGeom prst="rect">
                        <a:avLst/>
                      </a:prstGeom>
                      <a:noFill/>
                      <a:ln w="9525">
                        <a:noFill/>
                      </a:ln>
                    </p:spPr>
                  </p:pic>
                </p:oleObj>
              </mc:Fallback>
            </mc:AlternateContent>
          </a:graphicData>
        </a:graphic>
      </p:graphicFrame>
      <p:graphicFrame>
        <p:nvGraphicFramePr>
          <p:cNvPr id="560131" name="Object 3"/>
          <p:cNvGraphicFramePr>
            <a:graphicFrameLocks noChangeAspect="1"/>
          </p:cNvGraphicFramePr>
          <p:nvPr/>
        </p:nvGraphicFramePr>
        <p:xfrm>
          <a:off x="6324600" y="4343400"/>
          <a:ext cx="641350" cy="484188"/>
        </p:xfrm>
        <a:graphic>
          <a:graphicData uri="http://schemas.openxmlformats.org/presentationml/2006/ole">
            <mc:AlternateContent xmlns:mc="http://schemas.openxmlformats.org/markup-compatibility/2006">
              <mc:Choice xmlns:v="urn:schemas-microsoft-com:vml" Requires="v">
                <p:oleObj spid="_x0000_s1026" name="Visio" r:id="rId3" imgW="571500" imgH="428625" progId="">
                  <p:embed/>
                </p:oleObj>
              </mc:Choice>
              <mc:Fallback>
                <p:oleObj name="Visio" r:id="rId3" imgW="571500" imgH="428625" progId="">
                  <p:embed/>
                  <p:pic>
                    <p:nvPicPr>
                      <p:cNvPr id="0" name="图片 1025"/>
                      <p:cNvPicPr>
                        <a:picLocks noChangeAspect="1"/>
                      </p:cNvPicPr>
                      <p:nvPr/>
                    </p:nvPicPr>
                    <p:blipFill>
                      <a:blip r:embed="rId4"/>
                      <a:stretch>
                        <a:fillRect/>
                      </a:stretch>
                    </p:blipFill>
                    <p:spPr>
                      <a:xfrm>
                        <a:off x="6324600" y="4343400"/>
                        <a:ext cx="641350" cy="484188"/>
                      </a:xfrm>
                      <a:prstGeom prst="rect">
                        <a:avLst/>
                      </a:prstGeom>
                      <a:noFill/>
                      <a:ln w="9525">
                        <a:noFill/>
                      </a:ln>
                    </p:spPr>
                  </p:pic>
                </p:oleObj>
              </mc:Fallback>
            </mc:AlternateContent>
          </a:graphicData>
        </a:graphic>
      </p:graphicFrame>
      <p:graphicFrame>
        <p:nvGraphicFramePr>
          <p:cNvPr id="560132" name="Object 4"/>
          <p:cNvGraphicFramePr>
            <a:graphicFrameLocks noChangeAspect="1"/>
          </p:cNvGraphicFramePr>
          <p:nvPr/>
        </p:nvGraphicFramePr>
        <p:xfrm>
          <a:off x="5176838" y="4252913"/>
          <a:ext cx="1223962" cy="928687"/>
        </p:xfrm>
        <a:graphic>
          <a:graphicData uri="http://schemas.openxmlformats.org/presentationml/2006/ole">
            <mc:AlternateContent xmlns:mc="http://schemas.openxmlformats.org/markup-compatibility/2006">
              <mc:Choice xmlns:v="urn:schemas-microsoft-com:vml" Requires="v">
                <p:oleObj spid="_x0000_s1027" name="Visio" r:id="rId5" imgW="1828800" imgH="986155" progId="">
                  <p:embed/>
                </p:oleObj>
              </mc:Choice>
              <mc:Fallback>
                <p:oleObj name="Visio" r:id="rId5" imgW="1828800" imgH="986155" progId="">
                  <p:embed/>
                  <p:pic>
                    <p:nvPicPr>
                      <p:cNvPr id="0" name="图片 1026"/>
                      <p:cNvPicPr>
                        <a:picLocks noChangeAspect="1"/>
                      </p:cNvPicPr>
                      <p:nvPr/>
                    </p:nvPicPr>
                    <p:blipFill>
                      <a:blip r:embed="rId6"/>
                      <a:srcRect l="23512" t="-7933"/>
                      <a:stretch>
                        <a:fillRect/>
                      </a:stretch>
                    </p:blipFill>
                    <p:spPr>
                      <a:xfrm>
                        <a:off x="5176838" y="4252913"/>
                        <a:ext cx="1223962" cy="928687"/>
                      </a:xfrm>
                      <a:prstGeom prst="rect">
                        <a:avLst/>
                      </a:prstGeom>
                      <a:noFill/>
                      <a:ln w="9525">
                        <a:noFill/>
                      </a:ln>
                    </p:spPr>
                  </p:pic>
                </p:oleObj>
              </mc:Fallback>
            </mc:AlternateContent>
          </a:graphicData>
        </a:graphic>
      </p:graphicFrame>
      <p:graphicFrame>
        <p:nvGraphicFramePr>
          <p:cNvPr id="560133" name="Object 5"/>
          <p:cNvGraphicFramePr>
            <a:graphicFrameLocks noChangeAspect="1"/>
          </p:cNvGraphicFramePr>
          <p:nvPr/>
        </p:nvGraphicFramePr>
        <p:xfrm>
          <a:off x="228600" y="4572000"/>
          <a:ext cx="565150" cy="1373188"/>
        </p:xfrm>
        <a:graphic>
          <a:graphicData uri="http://schemas.openxmlformats.org/presentationml/2006/ole">
            <mc:AlternateContent xmlns:mc="http://schemas.openxmlformats.org/markup-compatibility/2006">
              <mc:Choice xmlns:v="urn:schemas-microsoft-com:vml" Requires="v">
                <p:oleObj spid="_x0000_s1028" name="Visio" r:id="rId7" imgW="628650" imgH="1500505" progId="">
                  <p:embed/>
                </p:oleObj>
              </mc:Choice>
              <mc:Fallback>
                <p:oleObj name="Visio" r:id="rId7" imgW="628650" imgH="1500505" progId="">
                  <p:embed/>
                  <p:pic>
                    <p:nvPicPr>
                      <p:cNvPr id="0" name="图片 1027"/>
                      <p:cNvPicPr>
                        <a:picLocks noChangeAspect="1"/>
                      </p:cNvPicPr>
                      <p:nvPr/>
                    </p:nvPicPr>
                    <p:blipFill>
                      <a:blip r:embed="rId8"/>
                      <a:stretch>
                        <a:fillRect/>
                      </a:stretch>
                    </p:blipFill>
                    <p:spPr>
                      <a:xfrm>
                        <a:off x="228600" y="4572000"/>
                        <a:ext cx="565150" cy="1373188"/>
                      </a:xfrm>
                      <a:prstGeom prst="rect">
                        <a:avLst/>
                      </a:prstGeom>
                      <a:noFill/>
                      <a:ln w="9525">
                        <a:noFill/>
                      </a:ln>
                    </p:spPr>
                  </p:pic>
                </p:oleObj>
              </mc:Fallback>
            </mc:AlternateContent>
          </a:graphicData>
        </a:graphic>
      </p:graphicFrame>
      <p:graphicFrame>
        <p:nvGraphicFramePr>
          <p:cNvPr id="560134" name="Object 6"/>
          <p:cNvGraphicFramePr>
            <a:graphicFrameLocks noChangeAspect="1"/>
          </p:cNvGraphicFramePr>
          <p:nvPr/>
        </p:nvGraphicFramePr>
        <p:xfrm>
          <a:off x="1600200" y="1439863"/>
          <a:ext cx="7391400" cy="4808537"/>
        </p:xfrm>
        <a:graphic>
          <a:graphicData uri="http://schemas.openxmlformats.org/presentationml/2006/ole">
            <mc:AlternateContent xmlns:mc="http://schemas.openxmlformats.org/markup-compatibility/2006">
              <mc:Choice xmlns:v="urn:schemas-microsoft-com:vml" Requires="v">
                <p:oleObj spid="_x0000_s1029" name="Visio" r:id="rId9" imgW="10081260" imgH="6558915" progId="">
                  <p:embed/>
                </p:oleObj>
              </mc:Choice>
              <mc:Fallback>
                <p:oleObj name="Visio" r:id="rId9" imgW="10081260" imgH="6558915" progId="">
                  <p:embed/>
                  <p:pic>
                    <p:nvPicPr>
                      <p:cNvPr id="0" name="图片 1028"/>
                      <p:cNvPicPr>
                        <a:picLocks noChangeAspect="1"/>
                      </p:cNvPicPr>
                      <p:nvPr/>
                    </p:nvPicPr>
                    <p:blipFill>
                      <a:blip r:embed="rId10"/>
                      <a:stretch>
                        <a:fillRect/>
                      </a:stretch>
                    </p:blipFill>
                    <p:spPr>
                      <a:xfrm>
                        <a:off x="1600200" y="1439863"/>
                        <a:ext cx="7391400" cy="4808537"/>
                      </a:xfrm>
                      <a:prstGeom prst="rect">
                        <a:avLst/>
                      </a:prstGeom>
                      <a:noFill/>
                      <a:ln w="9525">
                        <a:noFill/>
                      </a:ln>
                    </p:spPr>
                  </p:pic>
                </p:oleObj>
              </mc:Fallback>
            </mc:AlternateContent>
          </a:graphicData>
        </a:graphic>
      </p:graphicFrame>
      <p:sp>
        <p:nvSpPr>
          <p:cNvPr id="560135" name="Rectangle 7"/>
          <p:cNvSpPr>
            <a:spLocks noChangeArrowheads="1"/>
          </p:cNvSpPr>
          <p:nvPr/>
        </p:nvSpPr>
        <p:spPr bwMode="auto">
          <a:xfrm>
            <a:off x="4953000" y="1676400"/>
            <a:ext cx="609600" cy="838200"/>
          </a:xfrm>
          <a:prstGeom prst="rect">
            <a:avLst/>
          </a:prstGeom>
          <a:solidFill>
            <a:srgbClr val="FFFFCC"/>
          </a:solidFill>
          <a:ln w="9525">
            <a:noFill/>
            <a:miter lim="800000"/>
          </a:ln>
          <a:effectLst/>
        </p:spPr>
        <p:txBody>
          <a:bodyPr wrap="none" anchor="ctr">
            <a:spAutoFit/>
          </a:bodyPr>
          <a:lstStyle/>
          <a:p>
            <a:endParaRPr lang="zh-CN" altLang="en-US"/>
          </a:p>
        </p:txBody>
      </p:sp>
      <p:sp>
        <p:nvSpPr>
          <p:cNvPr id="560136" name="Text Box 8"/>
          <p:cNvSpPr txBox="1">
            <a:spLocks noChangeArrowheads="1"/>
          </p:cNvSpPr>
          <p:nvPr/>
        </p:nvSpPr>
        <p:spPr bwMode="auto">
          <a:xfrm>
            <a:off x="4643438" y="1916113"/>
            <a:ext cx="1200150" cy="701675"/>
          </a:xfrm>
          <a:prstGeom prst="rect">
            <a:avLst/>
          </a:prstGeom>
          <a:noFill/>
          <a:ln w="9525">
            <a:noFill/>
            <a:miter lim="800000"/>
          </a:ln>
          <a:effectLst/>
        </p:spPr>
        <p:txBody>
          <a:bodyPr wrap="none">
            <a:spAutoFit/>
          </a:bodyPr>
          <a:lstStyle/>
          <a:p>
            <a:r>
              <a:rPr lang="zh-CN" altLang="en-US" sz="4000">
                <a:ea typeface="黑体" panose="02010609060101010101" charset="-122"/>
              </a:rPr>
              <a:t>银行</a:t>
            </a:r>
            <a:endParaRPr lang="zh-CN" altLang="en-US" sz="4000">
              <a:ea typeface="黑体" panose="02010609060101010101" charset="-122"/>
            </a:endParaRPr>
          </a:p>
        </p:txBody>
      </p:sp>
      <p:sp>
        <p:nvSpPr>
          <p:cNvPr id="560137" name="AutoShape 9"/>
          <p:cNvSpPr>
            <a:spLocks noChangeArrowheads="1"/>
          </p:cNvSpPr>
          <p:nvPr/>
        </p:nvSpPr>
        <p:spPr bwMode="auto">
          <a:xfrm>
            <a:off x="685800" y="5638800"/>
            <a:ext cx="2933704" cy="408623"/>
          </a:xfrm>
          <a:prstGeom prst="roundRect">
            <a:avLst>
              <a:gd name="adj"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ctr" anchorCtr="0"/>
          <a:lstStyle/>
          <a:p>
            <a:pPr marL="0" lvl="1" indent="-285750" algn="l" eaLnBrk="0" hangingPunct="0">
              <a:spcBef>
                <a:spcPct val="20000"/>
              </a:spcBef>
              <a:buClr>
                <a:srgbClr val="233DA9"/>
              </a:buClr>
              <a:buSzPct val="80000"/>
              <a:defRPr/>
            </a:pPr>
            <a:r>
              <a:rPr lang="en-US" altLang="zh-CN" b="1" kern="0" dirty="0" smtClean="0">
                <a:solidFill>
                  <a:schemeClr val="bg1"/>
                </a:solidFill>
                <a:latin typeface="Arial" panose="020B0604020202020204"/>
                <a:ea typeface="黑体" panose="02010609060101010101" charset="-122"/>
              </a:rPr>
              <a:t>1</a:t>
            </a:r>
            <a:r>
              <a:rPr lang="zh-CN" altLang="en-US" b="1" kern="0" dirty="0" smtClean="0">
                <a:solidFill>
                  <a:schemeClr val="bg1"/>
                </a:solidFill>
                <a:latin typeface="Arial" panose="020B0604020202020204"/>
                <a:ea typeface="黑体" panose="02010609060101010101" charset="-122"/>
              </a:rPr>
              <a:t>、带上存折</a:t>
            </a:r>
            <a:r>
              <a:rPr lang="en-US" altLang="zh-CN" b="1" kern="0" dirty="0" smtClean="0">
                <a:solidFill>
                  <a:schemeClr val="bg1"/>
                </a:solidFill>
                <a:latin typeface="Arial" panose="020B0604020202020204"/>
                <a:ea typeface="黑体" panose="02010609060101010101" charset="-122"/>
              </a:rPr>
              <a:t>/</a:t>
            </a:r>
            <a:r>
              <a:rPr lang="zh-CN" altLang="en-US" b="1" kern="0" dirty="0" smtClean="0">
                <a:solidFill>
                  <a:schemeClr val="bg1"/>
                </a:solidFill>
                <a:latin typeface="Arial" panose="020B0604020202020204"/>
                <a:ea typeface="黑体" panose="02010609060101010101" charset="-122"/>
              </a:rPr>
              <a:t>银行卡去银行 </a:t>
            </a:r>
            <a:endParaRPr lang="zh-CN" altLang="en-US" b="1" kern="0" dirty="0" smtClean="0">
              <a:solidFill>
                <a:schemeClr val="bg1"/>
              </a:solidFill>
              <a:latin typeface="Arial" panose="020B0604020202020204"/>
              <a:ea typeface="黑体" panose="02010609060101010101" charset="-122"/>
            </a:endParaRPr>
          </a:p>
        </p:txBody>
      </p:sp>
      <p:sp>
        <p:nvSpPr>
          <p:cNvPr id="560138" name="AutoShape 10"/>
          <p:cNvSpPr>
            <a:spLocks noChangeArrowheads="1"/>
          </p:cNvSpPr>
          <p:nvPr/>
        </p:nvSpPr>
        <p:spPr bwMode="auto">
          <a:xfrm>
            <a:off x="2268538" y="3357563"/>
            <a:ext cx="5165838" cy="408623"/>
          </a:xfrm>
          <a:prstGeom prst="roundRect">
            <a:avLst>
              <a:gd name="adj"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ctr" anchorCtr="0"/>
          <a:lstStyle/>
          <a:p>
            <a:pPr marL="0" lvl="1" indent="-285750" algn="l" eaLnBrk="0" hangingPunct="0">
              <a:spcBef>
                <a:spcPct val="20000"/>
              </a:spcBef>
              <a:buClr>
                <a:srgbClr val="233DA9"/>
              </a:buClr>
              <a:buSzPct val="80000"/>
              <a:defRPr/>
            </a:pPr>
            <a:r>
              <a:rPr lang="en-US" altLang="zh-CN" b="1" kern="0" dirty="0" smtClean="0">
                <a:solidFill>
                  <a:schemeClr val="bg1"/>
                </a:solidFill>
                <a:latin typeface="Arial" panose="020B0604020202020204"/>
                <a:ea typeface="黑体" panose="02010609060101010101" charset="-122"/>
              </a:rPr>
              <a:t>3</a:t>
            </a:r>
            <a:r>
              <a:rPr lang="zh-CN" altLang="en-US" b="1" kern="0" dirty="0" smtClean="0">
                <a:solidFill>
                  <a:schemeClr val="bg1"/>
                </a:solidFill>
                <a:latin typeface="Arial" panose="020B0604020202020204"/>
                <a:ea typeface="黑体" panose="02010609060101010101" charset="-122"/>
              </a:rPr>
              <a:t>、将存折或储蓄卡递给银行职员并告知取款数额 </a:t>
            </a:r>
            <a:endParaRPr lang="zh-CN" altLang="en-US" b="1" kern="0" dirty="0" smtClean="0">
              <a:solidFill>
                <a:schemeClr val="bg1"/>
              </a:solidFill>
              <a:latin typeface="Arial" panose="020B0604020202020204"/>
              <a:ea typeface="黑体" panose="02010609060101010101" charset="-122"/>
            </a:endParaRPr>
          </a:p>
        </p:txBody>
      </p:sp>
      <p:graphicFrame>
        <p:nvGraphicFramePr>
          <p:cNvPr id="560139" name="Object 11"/>
          <p:cNvGraphicFramePr>
            <a:graphicFrameLocks noChangeAspect="1"/>
          </p:cNvGraphicFramePr>
          <p:nvPr/>
        </p:nvGraphicFramePr>
        <p:xfrm>
          <a:off x="4800600" y="4321175"/>
          <a:ext cx="373063" cy="936625"/>
        </p:xfrm>
        <a:graphic>
          <a:graphicData uri="http://schemas.openxmlformats.org/presentationml/2006/ole">
            <mc:AlternateContent xmlns:mc="http://schemas.openxmlformats.org/markup-compatibility/2006">
              <mc:Choice xmlns:v="urn:schemas-microsoft-com:vml" Requires="v">
                <p:oleObj spid="_x0000_s1030" name="Visio" r:id="rId11" imgW="1828800" imgH="986155" progId="">
                  <p:embed/>
                </p:oleObj>
              </mc:Choice>
              <mc:Fallback>
                <p:oleObj name="Visio" r:id="rId11" imgW="1828800" imgH="986155" progId="">
                  <p:embed/>
                  <p:pic>
                    <p:nvPicPr>
                      <p:cNvPr id="0" name="图片 1029"/>
                      <p:cNvPicPr>
                        <a:picLocks noChangeAspect="1"/>
                      </p:cNvPicPr>
                      <p:nvPr/>
                    </p:nvPicPr>
                    <p:blipFill>
                      <a:blip r:embed="rId6"/>
                      <a:srcRect r="76686" b="-8856"/>
                      <a:stretch>
                        <a:fillRect/>
                      </a:stretch>
                    </p:blipFill>
                    <p:spPr>
                      <a:xfrm>
                        <a:off x="4800600" y="4321175"/>
                        <a:ext cx="373063" cy="936625"/>
                      </a:xfrm>
                      <a:prstGeom prst="rect">
                        <a:avLst/>
                      </a:prstGeom>
                      <a:noFill/>
                      <a:ln w="9525">
                        <a:noFill/>
                      </a:ln>
                    </p:spPr>
                  </p:pic>
                </p:oleObj>
              </mc:Fallback>
            </mc:AlternateContent>
          </a:graphicData>
        </a:graphic>
      </p:graphicFrame>
      <p:sp>
        <p:nvSpPr>
          <p:cNvPr id="560140" name="AutoShape 12"/>
          <p:cNvSpPr>
            <a:spLocks noChangeArrowheads="1"/>
          </p:cNvSpPr>
          <p:nvPr/>
        </p:nvSpPr>
        <p:spPr bwMode="auto">
          <a:xfrm>
            <a:off x="3048000" y="5257800"/>
            <a:ext cx="1409496" cy="408623"/>
          </a:xfrm>
          <a:prstGeom prst="roundRect">
            <a:avLst>
              <a:gd name="adj"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ctr" anchorCtr="0"/>
          <a:lstStyle/>
          <a:p>
            <a:pPr marL="0" lvl="1" indent="-285750" algn="l" eaLnBrk="0" hangingPunct="0">
              <a:spcBef>
                <a:spcPct val="20000"/>
              </a:spcBef>
              <a:buClr>
                <a:srgbClr val="233DA9"/>
              </a:buClr>
              <a:buSzPct val="80000"/>
              <a:defRPr/>
            </a:pPr>
            <a:r>
              <a:rPr lang="en-US" altLang="zh-CN" b="1" kern="0" dirty="0" smtClean="0">
                <a:solidFill>
                  <a:schemeClr val="bg1"/>
                </a:solidFill>
                <a:latin typeface="Arial" panose="020B0604020202020204"/>
                <a:ea typeface="黑体" panose="02010609060101010101" charset="-122"/>
              </a:rPr>
              <a:t>2</a:t>
            </a:r>
            <a:r>
              <a:rPr lang="zh-CN" altLang="en-US" b="1" kern="0" dirty="0" smtClean="0">
                <a:solidFill>
                  <a:schemeClr val="bg1"/>
                </a:solidFill>
                <a:latin typeface="Arial" panose="020B0604020202020204"/>
                <a:ea typeface="黑体" panose="02010609060101010101" charset="-122"/>
              </a:rPr>
              <a:t>、取号排队</a:t>
            </a:r>
            <a:endParaRPr lang="zh-CN" altLang="en-US" b="1" kern="0" dirty="0" smtClean="0">
              <a:solidFill>
                <a:schemeClr val="bg1"/>
              </a:solidFill>
              <a:latin typeface="Arial" panose="020B0604020202020204"/>
              <a:ea typeface="黑体" panose="02010609060101010101" charset="-122"/>
            </a:endParaRPr>
          </a:p>
        </p:txBody>
      </p:sp>
      <p:sp>
        <p:nvSpPr>
          <p:cNvPr id="560141" name="AutoShape 13"/>
          <p:cNvSpPr>
            <a:spLocks noChangeArrowheads="1"/>
          </p:cNvSpPr>
          <p:nvPr/>
        </p:nvSpPr>
        <p:spPr bwMode="auto">
          <a:xfrm>
            <a:off x="5545138" y="3716338"/>
            <a:ext cx="2868964" cy="408623"/>
          </a:xfrm>
          <a:prstGeom prst="roundRect">
            <a:avLst>
              <a:gd name="adj"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ctr" anchorCtr="0"/>
          <a:lstStyle/>
          <a:p>
            <a:pPr marL="0" lvl="1" indent="-285750" algn="l" eaLnBrk="0" hangingPunct="0">
              <a:spcBef>
                <a:spcPct val="20000"/>
              </a:spcBef>
              <a:buClr>
                <a:srgbClr val="233DA9"/>
              </a:buClr>
              <a:buSzPct val="80000"/>
              <a:defRPr/>
            </a:pPr>
            <a:r>
              <a:rPr lang="en-US" altLang="zh-CN" b="1" kern="0" dirty="0" smtClean="0">
                <a:solidFill>
                  <a:schemeClr val="bg1"/>
                </a:solidFill>
                <a:latin typeface="Arial" panose="020B0604020202020204"/>
                <a:ea typeface="黑体" panose="02010609060101010101" charset="-122"/>
              </a:rPr>
              <a:t>5</a:t>
            </a:r>
            <a:r>
              <a:rPr lang="zh-CN" altLang="en-US" b="1" kern="0" dirty="0" smtClean="0">
                <a:solidFill>
                  <a:schemeClr val="bg1"/>
                </a:solidFill>
                <a:latin typeface="Arial" panose="020B0604020202020204"/>
                <a:ea typeface="黑体" panose="02010609060101010101" charset="-122"/>
              </a:rPr>
              <a:t>、银行职员办理取款事宜 </a:t>
            </a:r>
            <a:endParaRPr lang="zh-CN" altLang="en-US" b="1" kern="0" dirty="0" smtClean="0">
              <a:solidFill>
                <a:schemeClr val="bg1"/>
              </a:solidFill>
              <a:latin typeface="Arial" panose="020B0604020202020204"/>
              <a:ea typeface="黑体" panose="02010609060101010101" charset="-122"/>
            </a:endParaRPr>
          </a:p>
        </p:txBody>
      </p:sp>
      <p:sp>
        <p:nvSpPr>
          <p:cNvPr id="560142" name="Rectangle 14"/>
          <p:cNvSpPr>
            <a:spLocks noChangeArrowheads="1"/>
          </p:cNvSpPr>
          <p:nvPr/>
        </p:nvSpPr>
        <p:spPr bwMode="auto">
          <a:xfrm>
            <a:off x="735013" y="196850"/>
            <a:ext cx="8229600" cy="531813"/>
          </a:xfrm>
          <a:prstGeom prst="rect">
            <a:avLst/>
          </a:prstGeom>
          <a:noFill/>
          <a:ln w="9525" algn="ctr">
            <a:noFill/>
            <a:miter lim="800000"/>
          </a:ln>
          <a:effectLst/>
        </p:spPr>
        <p:txBody>
          <a:bodyPr/>
          <a:lstStyle/>
          <a:p>
            <a:pPr algn="r"/>
            <a:r>
              <a:rPr lang="zh-CN" altLang="en-US" sz="3600" b="1" dirty="0">
                <a:solidFill>
                  <a:schemeClr val="tx2">
                    <a:lumMod val="75000"/>
                  </a:schemeClr>
                </a:solidFill>
                <a:latin typeface="+mj-lt"/>
                <a:ea typeface="+mj-ea"/>
                <a:cs typeface="+mj-cs"/>
              </a:rPr>
              <a:t>生活中的程序</a:t>
            </a:r>
            <a:endParaRPr lang="zh-CN" altLang="en-US" sz="3600" b="1" dirty="0">
              <a:solidFill>
                <a:schemeClr val="tx2">
                  <a:lumMod val="75000"/>
                </a:schemeClr>
              </a:solidFill>
              <a:latin typeface="+mj-lt"/>
              <a:ea typeface="+mj-ea"/>
              <a:cs typeface="+mj-cs"/>
            </a:endParaRPr>
          </a:p>
        </p:txBody>
      </p:sp>
      <p:sp>
        <p:nvSpPr>
          <p:cNvPr id="560143" name="AutoShape 15"/>
          <p:cNvSpPr>
            <a:spLocks noChangeArrowheads="1"/>
          </p:cNvSpPr>
          <p:nvPr/>
        </p:nvSpPr>
        <p:spPr bwMode="auto">
          <a:xfrm>
            <a:off x="1979613" y="4149725"/>
            <a:ext cx="2399597" cy="408623"/>
          </a:xfrm>
          <a:prstGeom prst="roundRect">
            <a:avLst>
              <a:gd name="adj"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ctr" anchorCtr="0"/>
          <a:lstStyle/>
          <a:p>
            <a:pPr marL="0" lvl="1" indent="-285750" algn="l" eaLnBrk="0" hangingPunct="0">
              <a:spcBef>
                <a:spcPct val="20000"/>
              </a:spcBef>
              <a:buClr>
                <a:srgbClr val="233DA9"/>
              </a:buClr>
              <a:buSzPct val="80000"/>
              <a:defRPr/>
            </a:pPr>
            <a:r>
              <a:rPr lang="en-US" altLang="zh-CN" b="1" kern="0" dirty="0" smtClean="0">
                <a:solidFill>
                  <a:schemeClr val="bg1"/>
                </a:solidFill>
                <a:latin typeface="Arial" panose="020B0604020202020204"/>
                <a:ea typeface="黑体" panose="02010609060101010101" charset="-122"/>
              </a:rPr>
              <a:t>6</a:t>
            </a:r>
            <a:r>
              <a:rPr lang="zh-CN" altLang="en-US" b="1" kern="0" dirty="0" smtClean="0">
                <a:solidFill>
                  <a:schemeClr val="bg1"/>
                </a:solidFill>
                <a:latin typeface="Arial" panose="020B0604020202020204"/>
                <a:ea typeface="黑体" panose="02010609060101010101" charset="-122"/>
              </a:rPr>
              <a:t>、拿到钱并离开银行 </a:t>
            </a:r>
            <a:endParaRPr lang="zh-CN" altLang="en-US" b="1" kern="0" dirty="0" smtClean="0">
              <a:solidFill>
                <a:schemeClr val="bg1"/>
              </a:solidFill>
              <a:latin typeface="Arial" panose="020B0604020202020204"/>
              <a:ea typeface="黑体" panose="02010609060101010101" charset="-122"/>
            </a:endParaRPr>
          </a:p>
        </p:txBody>
      </p:sp>
      <p:sp>
        <p:nvSpPr>
          <p:cNvPr id="560144" name="AutoShape 16"/>
          <p:cNvSpPr>
            <a:spLocks noChangeArrowheads="1"/>
          </p:cNvSpPr>
          <p:nvPr/>
        </p:nvSpPr>
        <p:spPr bwMode="auto">
          <a:xfrm>
            <a:off x="5148263" y="3683000"/>
            <a:ext cx="1474857" cy="408623"/>
          </a:xfrm>
          <a:prstGeom prst="roundRect">
            <a:avLst>
              <a:gd name="adj"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ctr" anchorCtr="0"/>
          <a:lstStyle/>
          <a:p>
            <a:pPr marL="0" lvl="1" indent="-285750" algn="l" eaLnBrk="0" hangingPunct="0">
              <a:spcBef>
                <a:spcPct val="20000"/>
              </a:spcBef>
              <a:buClr>
                <a:srgbClr val="233DA9"/>
              </a:buClr>
              <a:buSzPct val="80000"/>
              <a:defRPr/>
            </a:pPr>
            <a:r>
              <a:rPr lang="en-US" altLang="zh-CN" b="1" kern="0" dirty="0" smtClean="0">
                <a:solidFill>
                  <a:schemeClr val="bg1"/>
                </a:solidFill>
                <a:latin typeface="Arial" panose="020B0604020202020204"/>
                <a:ea typeface="黑体" panose="02010609060101010101" charset="-122"/>
              </a:rPr>
              <a:t>4</a:t>
            </a:r>
            <a:r>
              <a:rPr lang="zh-CN" altLang="en-US" b="1" kern="0" dirty="0" smtClean="0">
                <a:solidFill>
                  <a:schemeClr val="bg1"/>
                </a:solidFill>
                <a:latin typeface="Arial" panose="020B0604020202020204"/>
                <a:ea typeface="黑体" panose="02010609060101010101" charset="-122"/>
              </a:rPr>
              <a:t>、输入密码 </a:t>
            </a:r>
            <a:endParaRPr lang="zh-CN" altLang="en-US" b="1" kern="0" dirty="0" smtClean="0">
              <a:solidFill>
                <a:schemeClr val="bg1"/>
              </a:solidFill>
              <a:latin typeface="Arial" panose="020B0604020202020204"/>
              <a:ea typeface="黑体" panose="0201060906010101010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560133"/>
                                        </p:tgtEl>
                                        <p:attrNameLst>
                                          <p:attrName>style.visibility</p:attrName>
                                        </p:attrNameLst>
                                      </p:cBhvr>
                                      <p:to>
                                        <p:strVal val="visible"/>
                                      </p:to>
                                    </p:set>
                                    <p:animEffect transition="in" filter="wipe(left)">
                                      <p:cBhvr>
                                        <p:cTn id="7" dur="500"/>
                                        <p:tgtEl>
                                          <p:spTgt spid="56013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60137"/>
                                        </p:tgtEl>
                                        <p:attrNameLst>
                                          <p:attrName>style.visibility</p:attrName>
                                        </p:attrNameLst>
                                      </p:cBhvr>
                                      <p:to>
                                        <p:strVal val="visible"/>
                                      </p:to>
                                    </p:set>
                                    <p:animEffect transition="in" filter="wipe(left)">
                                      <p:cBhvr>
                                        <p:cTn id="12" dur="500"/>
                                        <p:tgtEl>
                                          <p:spTgt spid="560137"/>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560131"/>
                                        </p:tgtEl>
                                        <p:attrNameLst>
                                          <p:attrName>style.visibility</p:attrName>
                                        </p:attrNameLst>
                                      </p:cBhvr>
                                      <p:to>
                                        <p:strVal val="visible"/>
                                      </p:to>
                                    </p:set>
                                    <p:animEffect transition="in" filter="wipe(left)">
                                      <p:cBhvr>
                                        <p:cTn id="16" dur="500"/>
                                        <p:tgtEl>
                                          <p:spTgt spid="560131"/>
                                        </p:tgtEl>
                                      </p:cBhvr>
                                    </p:animEffect>
                                  </p:childTnLst>
                                </p:cTn>
                              </p:par>
                              <p:par>
                                <p:cTn id="17" presetID="22" presetClass="entr" presetSubtype="8" fill="hold" nodeType="withEffect">
                                  <p:stCondLst>
                                    <p:cond delay="0"/>
                                  </p:stCondLst>
                                  <p:childTnLst>
                                    <p:set>
                                      <p:cBhvr>
                                        <p:cTn id="18" dur="1" fill="hold">
                                          <p:stCondLst>
                                            <p:cond delay="0"/>
                                          </p:stCondLst>
                                        </p:cTn>
                                        <p:tgtEl>
                                          <p:spTgt spid="560130"/>
                                        </p:tgtEl>
                                        <p:attrNameLst>
                                          <p:attrName>style.visibility</p:attrName>
                                        </p:attrNameLst>
                                      </p:cBhvr>
                                      <p:to>
                                        <p:strVal val="visible"/>
                                      </p:to>
                                    </p:set>
                                    <p:animEffect transition="in" filter="wipe(left)">
                                      <p:cBhvr>
                                        <p:cTn id="19" dur="500"/>
                                        <p:tgtEl>
                                          <p:spTgt spid="560130"/>
                                        </p:tgtEl>
                                      </p:cBhvr>
                                    </p:animEffect>
                                  </p:childTnLst>
                                </p:cTn>
                              </p:par>
                            </p:childTnLst>
                          </p:cTn>
                        </p:par>
                        <p:par>
                          <p:cTn id="20" fill="hold">
                            <p:stCondLst>
                              <p:cond delay="1000"/>
                            </p:stCondLst>
                            <p:childTnLst>
                              <p:par>
                                <p:cTn id="21" presetID="22" presetClass="entr" presetSubtype="8" fill="hold" nodeType="afterEffect">
                                  <p:stCondLst>
                                    <p:cond delay="0"/>
                                  </p:stCondLst>
                                  <p:childTnLst>
                                    <p:set>
                                      <p:cBhvr>
                                        <p:cTn id="22" dur="1" fill="hold">
                                          <p:stCondLst>
                                            <p:cond delay="0"/>
                                          </p:stCondLst>
                                        </p:cTn>
                                        <p:tgtEl>
                                          <p:spTgt spid="560132"/>
                                        </p:tgtEl>
                                        <p:attrNameLst>
                                          <p:attrName>style.visibility</p:attrName>
                                        </p:attrNameLst>
                                      </p:cBhvr>
                                      <p:to>
                                        <p:strVal val="visible"/>
                                      </p:to>
                                    </p:set>
                                    <p:animEffect transition="in" filter="wipe(left)">
                                      <p:cBhvr>
                                        <p:cTn id="23" dur="500"/>
                                        <p:tgtEl>
                                          <p:spTgt spid="560132"/>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xit" presetSubtype="8" fill="hold" grpId="1" nodeType="clickEffect">
                                  <p:stCondLst>
                                    <p:cond delay="0"/>
                                  </p:stCondLst>
                                  <p:childTnLst>
                                    <p:animEffect transition="out" filter="wipe(left)">
                                      <p:cBhvr>
                                        <p:cTn id="27" dur="500"/>
                                        <p:tgtEl>
                                          <p:spTgt spid="560137"/>
                                        </p:tgtEl>
                                      </p:cBhvr>
                                    </p:animEffect>
                                    <p:set>
                                      <p:cBhvr>
                                        <p:cTn id="28" dur="1" fill="hold">
                                          <p:stCondLst>
                                            <p:cond delay="499"/>
                                          </p:stCondLst>
                                        </p:cTn>
                                        <p:tgtEl>
                                          <p:spTgt spid="560137"/>
                                        </p:tgtEl>
                                        <p:attrNameLst>
                                          <p:attrName>style.visibility</p:attrName>
                                        </p:attrNameLst>
                                      </p:cBhvr>
                                      <p:to>
                                        <p:strVal val="hidden"/>
                                      </p:to>
                                    </p:set>
                                  </p:childTnLst>
                                </p:cTn>
                              </p:par>
                              <p:par>
                                <p:cTn id="29" presetID="22" presetClass="entr" presetSubtype="8" fill="hold" grpId="0" nodeType="withEffect">
                                  <p:stCondLst>
                                    <p:cond delay="0"/>
                                  </p:stCondLst>
                                  <p:childTnLst>
                                    <p:set>
                                      <p:cBhvr>
                                        <p:cTn id="30" dur="1" fill="hold">
                                          <p:stCondLst>
                                            <p:cond delay="0"/>
                                          </p:stCondLst>
                                        </p:cTn>
                                        <p:tgtEl>
                                          <p:spTgt spid="560140"/>
                                        </p:tgtEl>
                                        <p:attrNameLst>
                                          <p:attrName>style.visibility</p:attrName>
                                        </p:attrNameLst>
                                      </p:cBhvr>
                                      <p:to>
                                        <p:strVal val="visible"/>
                                      </p:to>
                                    </p:set>
                                    <p:animEffect transition="in" filter="wipe(left)">
                                      <p:cBhvr>
                                        <p:cTn id="31" dur="500"/>
                                        <p:tgtEl>
                                          <p:spTgt spid="560140"/>
                                        </p:tgtEl>
                                      </p:cBhvr>
                                    </p:animEffect>
                                  </p:childTnLst>
                                </p:cTn>
                              </p:par>
                            </p:childTnLst>
                          </p:cTn>
                        </p:par>
                        <p:par>
                          <p:cTn id="32" fill="hold">
                            <p:stCondLst>
                              <p:cond delay="500"/>
                            </p:stCondLst>
                            <p:childTnLst>
                              <p:par>
                                <p:cTn id="33" presetID="22" presetClass="exit" presetSubtype="8" fill="hold" nodeType="afterEffect">
                                  <p:stCondLst>
                                    <p:cond delay="0"/>
                                  </p:stCondLst>
                                  <p:childTnLst>
                                    <p:animEffect transition="out" filter="wipe(left)">
                                      <p:cBhvr>
                                        <p:cTn id="34" dur="500"/>
                                        <p:tgtEl>
                                          <p:spTgt spid="560133"/>
                                        </p:tgtEl>
                                      </p:cBhvr>
                                    </p:animEffect>
                                    <p:set>
                                      <p:cBhvr>
                                        <p:cTn id="35" dur="1" fill="hold">
                                          <p:stCondLst>
                                            <p:cond delay="499"/>
                                          </p:stCondLst>
                                        </p:cTn>
                                        <p:tgtEl>
                                          <p:spTgt spid="560133"/>
                                        </p:tgtEl>
                                        <p:attrNameLst>
                                          <p:attrName>style.visibility</p:attrName>
                                        </p:attrNameLst>
                                      </p:cBhvr>
                                      <p:to>
                                        <p:strVal val="hidden"/>
                                      </p:to>
                                    </p:set>
                                  </p:childTnLst>
                                </p:cTn>
                              </p:par>
                              <p:par>
                                <p:cTn id="36" presetID="0" presetClass="path" presetSubtype="0" accel="50000" decel="50000" fill="hold" nodeType="withEffect">
                                  <p:stCondLst>
                                    <p:cond delay="0"/>
                                  </p:stCondLst>
                                  <p:childTnLst>
                                    <p:animMotion origin="layout" path="M 2.77778E-6 -9.66844E-7 L 0.49167 -0.0779 " pathEditMode="relative" ptsTypes="AA">
                                      <p:cBhvr>
                                        <p:cTn id="37" dur="1000" fill="hold"/>
                                        <p:tgtEl>
                                          <p:spTgt spid="560133"/>
                                        </p:tgtEl>
                                        <p:attrNameLst>
                                          <p:attrName>ppt_x</p:attrName>
                                          <p:attrName>ppt_y</p:attrName>
                                        </p:attrNameLst>
                                      </p:cBhvr>
                                    </p:animMotion>
                                  </p:childTnLst>
                                </p:cTn>
                              </p:par>
                              <p:par>
                                <p:cTn id="38" presetID="22" presetClass="entr" presetSubtype="8" fill="hold" nodeType="withEffect">
                                  <p:stCondLst>
                                    <p:cond delay="0"/>
                                  </p:stCondLst>
                                  <p:childTnLst>
                                    <p:set>
                                      <p:cBhvr>
                                        <p:cTn id="39" dur="1" fill="hold">
                                          <p:stCondLst>
                                            <p:cond delay="0"/>
                                          </p:stCondLst>
                                        </p:cTn>
                                        <p:tgtEl>
                                          <p:spTgt spid="560139"/>
                                        </p:tgtEl>
                                        <p:attrNameLst>
                                          <p:attrName>style.visibility</p:attrName>
                                        </p:attrNameLst>
                                      </p:cBhvr>
                                      <p:to>
                                        <p:strVal val="visible"/>
                                      </p:to>
                                    </p:set>
                                    <p:animEffect transition="in" filter="wipe(left)">
                                      <p:cBhvr>
                                        <p:cTn id="40" dur="500"/>
                                        <p:tgtEl>
                                          <p:spTgt spid="560139"/>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xit" presetSubtype="8" fill="hold" grpId="1" nodeType="clickEffect">
                                  <p:stCondLst>
                                    <p:cond delay="0"/>
                                  </p:stCondLst>
                                  <p:childTnLst>
                                    <p:animEffect transition="out" filter="wipe(left)">
                                      <p:cBhvr>
                                        <p:cTn id="44" dur="500"/>
                                        <p:tgtEl>
                                          <p:spTgt spid="560140"/>
                                        </p:tgtEl>
                                      </p:cBhvr>
                                    </p:animEffect>
                                    <p:set>
                                      <p:cBhvr>
                                        <p:cTn id="45" dur="1" fill="hold">
                                          <p:stCondLst>
                                            <p:cond delay="499"/>
                                          </p:stCondLst>
                                        </p:cTn>
                                        <p:tgtEl>
                                          <p:spTgt spid="560140"/>
                                        </p:tgtEl>
                                        <p:attrNameLst>
                                          <p:attrName>style.visibility</p:attrName>
                                        </p:attrNameLst>
                                      </p:cBhvr>
                                      <p:to>
                                        <p:strVal val="hidden"/>
                                      </p:to>
                                    </p:set>
                                  </p:childTnLst>
                                </p:cTn>
                              </p:par>
                            </p:childTnLst>
                          </p:cTn>
                        </p:par>
                        <p:par>
                          <p:cTn id="46" fill="hold">
                            <p:stCondLst>
                              <p:cond delay="500"/>
                            </p:stCondLst>
                            <p:childTnLst>
                              <p:par>
                                <p:cTn id="47" presetID="22" presetClass="exit" presetSubtype="8" fill="hold" nodeType="afterEffect">
                                  <p:stCondLst>
                                    <p:cond delay="0"/>
                                  </p:stCondLst>
                                  <p:childTnLst>
                                    <p:animEffect transition="out" filter="wipe(left)">
                                      <p:cBhvr>
                                        <p:cTn id="48" dur="500"/>
                                        <p:tgtEl>
                                          <p:spTgt spid="560132"/>
                                        </p:tgtEl>
                                      </p:cBhvr>
                                    </p:animEffect>
                                    <p:set>
                                      <p:cBhvr>
                                        <p:cTn id="49" dur="1" fill="hold">
                                          <p:stCondLst>
                                            <p:cond delay="499"/>
                                          </p:stCondLst>
                                        </p:cTn>
                                        <p:tgtEl>
                                          <p:spTgt spid="560132"/>
                                        </p:tgtEl>
                                        <p:attrNameLst>
                                          <p:attrName>style.visibility</p:attrName>
                                        </p:attrNameLst>
                                      </p:cBhvr>
                                      <p:to>
                                        <p:strVal val="hidden"/>
                                      </p:to>
                                    </p:set>
                                  </p:childTnLst>
                                </p:cTn>
                              </p:par>
                              <p:par>
                                <p:cTn id="50" presetID="0" presetClass="path" presetSubtype="0" accel="50000" decel="50000" fill="hold" nodeType="withEffect">
                                  <p:stCondLst>
                                    <p:cond delay="0"/>
                                  </p:stCondLst>
                                  <p:childTnLst>
                                    <p:animMotion origin="layout" path="M -3.88889E-6 7.1412E-7 L 0.04167 7.1412E-7 " pathEditMode="relative" ptsTypes="AA">
                                      <p:cBhvr>
                                        <p:cTn id="51" dur="1000" fill="hold"/>
                                        <p:tgtEl>
                                          <p:spTgt spid="560132"/>
                                        </p:tgtEl>
                                        <p:attrNameLst>
                                          <p:attrName>ppt_x</p:attrName>
                                          <p:attrName>ppt_y</p:attrName>
                                        </p:attrNameLst>
                                      </p:cBhvr>
                                    </p:animMotion>
                                  </p:childTnLst>
                                </p:cTn>
                              </p:par>
                              <p:par>
                                <p:cTn id="52" presetID="0" presetClass="path" presetSubtype="0" accel="50000" decel="50000" fill="hold" nodeType="withEffect">
                                  <p:stCondLst>
                                    <p:cond delay="0"/>
                                  </p:stCondLst>
                                  <p:childTnLst>
                                    <p:animMotion origin="layout" path="M -3.33333E-6 6.99977E-6 L 0.06667 6.99977E-6 " pathEditMode="relative" ptsTypes="AA">
                                      <p:cBhvr>
                                        <p:cTn id="53" dur="1000" fill="hold"/>
                                        <p:tgtEl>
                                          <p:spTgt spid="560139"/>
                                        </p:tgtEl>
                                        <p:attrNameLst>
                                          <p:attrName>ppt_x</p:attrName>
                                          <p:attrName>ppt_y</p:attrName>
                                        </p:attrNameLst>
                                      </p:cBhvr>
                                    </p:animMotion>
                                  </p:childTnLst>
                                </p:cTn>
                              </p:par>
                            </p:childTnLst>
                          </p:cTn>
                        </p:par>
                        <p:par>
                          <p:cTn id="54" fill="hold">
                            <p:stCondLst>
                              <p:cond delay="1000"/>
                            </p:stCondLst>
                            <p:childTnLst>
                              <p:par>
                                <p:cTn id="55" presetID="22" presetClass="entr" presetSubtype="8" fill="hold" grpId="0" nodeType="afterEffect">
                                  <p:stCondLst>
                                    <p:cond delay="0"/>
                                  </p:stCondLst>
                                  <p:childTnLst>
                                    <p:set>
                                      <p:cBhvr>
                                        <p:cTn id="56" dur="1" fill="hold">
                                          <p:stCondLst>
                                            <p:cond delay="0"/>
                                          </p:stCondLst>
                                        </p:cTn>
                                        <p:tgtEl>
                                          <p:spTgt spid="560138"/>
                                        </p:tgtEl>
                                        <p:attrNameLst>
                                          <p:attrName>style.visibility</p:attrName>
                                        </p:attrNameLst>
                                      </p:cBhvr>
                                      <p:to>
                                        <p:strVal val="visible"/>
                                      </p:to>
                                    </p:set>
                                    <p:animEffect transition="in" filter="wipe(left)">
                                      <p:cBhvr>
                                        <p:cTn id="57" dur="500"/>
                                        <p:tgtEl>
                                          <p:spTgt spid="560138"/>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xit" presetSubtype="8" fill="hold" grpId="1" nodeType="clickEffect">
                                  <p:stCondLst>
                                    <p:cond delay="0"/>
                                  </p:stCondLst>
                                  <p:childTnLst>
                                    <p:animEffect transition="out" filter="wipe(left)">
                                      <p:cBhvr>
                                        <p:cTn id="61" dur="500"/>
                                        <p:tgtEl>
                                          <p:spTgt spid="560138"/>
                                        </p:tgtEl>
                                      </p:cBhvr>
                                    </p:animEffect>
                                    <p:set>
                                      <p:cBhvr>
                                        <p:cTn id="62" dur="1" fill="hold">
                                          <p:stCondLst>
                                            <p:cond delay="499"/>
                                          </p:stCondLst>
                                        </p:cTn>
                                        <p:tgtEl>
                                          <p:spTgt spid="560138"/>
                                        </p:tgtEl>
                                        <p:attrNameLst>
                                          <p:attrName>style.visibility</p:attrName>
                                        </p:attrNameLst>
                                      </p:cBhvr>
                                      <p:to>
                                        <p:strVal val="hidden"/>
                                      </p:to>
                                    </p:set>
                                  </p:childTnLst>
                                </p:cTn>
                              </p:par>
                            </p:childTnLst>
                          </p:cTn>
                        </p:par>
                        <p:par>
                          <p:cTn id="63" fill="hold">
                            <p:stCondLst>
                              <p:cond delay="500"/>
                            </p:stCondLst>
                            <p:childTnLst>
                              <p:par>
                                <p:cTn id="64" presetID="22" presetClass="entr" presetSubtype="8" fill="hold" grpId="1" nodeType="afterEffect">
                                  <p:stCondLst>
                                    <p:cond delay="0"/>
                                  </p:stCondLst>
                                  <p:childTnLst>
                                    <p:set>
                                      <p:cBhvr>
                                        <p:cTn id="65" dur="1" fill="hold">
                                          <p:stCondLst>
                                            <p:cond delay="0"/>
                                          </p:stCondLst>
                                        </p:cTn>
                                        <p:tgtEl>
                                          <p:spTgt spid="560144"/>
                                        </p:tgtEl>
                                        <p:attrNameLst>
                                          <p:attrName>style.visibility</p:attrName>
                                        </p:attrNameLst>
                                      </p:cBhvr>
                                      <p:to>
                                        <p:strVal val="visible"/>
                                      </p:to>
                                    </p:set>
                                    <p:animEffect transition="in" filter="wipe(left)">
                                      <p:cBhvr>
                                        <p:cTn id="66" dur="500"/>
                                        <p:tgtEl>
                                          <p:spTgt spid="560144"/>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xit" presetSubtype="8" fill="hold" grpId="0" nodeType="clickEffect">
                                  <p:stCondLst>
                                    <p:cond delay="0"/>
                                  </p:stCondLst>
                                  <p:childTnLst>
                                    <p:animEffect transition="out" filter="wipe(left)">
                                      <p:cBhvr>
                                        <p:cTn id="70" dur="500"/>
                                        <p:tgtEl>
                                          <p:spTgt spid="560144"/>
                                        </p:tgtEl>
                                      </p:cBhvr>
                                    </p:animEffect>
                                    <p:set>
                                      <p:cBhvr>
                                        <p:cTn id="71" dur="1" fill="hold">
                                          <p:stCondLst>
                                            <p:cond delay="499"/>
                                          </p:stCondLst>
                                        </p:cTn>
                                        <p:tgtEl>
                                          <p:spTgt spid="560144"/>
                                        </p:tgtEl>
                                        <p:attrNameLst>
                                          <p:attrName>style.visibility</p:attrName>
                                        </p:attrNameLst>
                                      </p:cBhvr>
                                      <p:to>
                                        <p:strVal val="hidden"/>
                                      </p:to>
                                    </p:set>
                                  </p:childTnLst>
                                </p:cTn>
                              </p:par>
                            </p:childTnLst>
                          </p:cTn>
                        </p:par>
                        <p:par>
                          <p:cTn id="72" fill="hold">
                            <p:stCondLst>
                              <p:cond delay="500"/>
                            </p:stCondLst>
                            <p:childTnLst>
                              <p:par>
                                <p:cTn id="73" presetID="22" presetClass="entr" presetSubtype="8" fill="hold" grpId="0" nodeType="afterEffect">
                                  <p:stCondLst>
                                    <p:cond delay="0"/>
                                  </p:stCondLst>
                                  <p:childTnLst>
                                    <p:set>
                                      <p:cBhvr>
                                        <p:cTn id="74" dur="1" fill="hold">
                                          <p:stCondLst>
                                            <p:cond delay="0"/>
                                          </p:stCondLst>
                                        </p:cTn>
                                        <p:tgtEl>
                                          <p:spTgt spid="560141"/>
                                        </p:tgtEl>
                                        <p:attrNameLst>
                                          <p:attrName>style.visibility</p:attrName>
                                        </p:attrNameLst>
                                      </p:cBhvr>
                                      <p:to>
                                        <p:strVal val="visible"/>
                                      </p:to>
                                    </p:set>
                                    <p:animEffect transition="in" filter="wipe(left)">
                                      <p:cBhvr>
                                        <p:cTn id="75" dur="500"/>
                                        <p:tgtEl>
                                          <p:spTgt spid="560141"/>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xit" presetSubtype="8" fill="hold" grpId="1" nodeType="clickEffect">
                                  <p:stCondLst>
                                    <p:cond delay="0"/>
                                  </p:stCondLst>
                                  <p:childTnLst>
                                    <p:animEffect transition="out" filter="wipe(left)">
                                      <p:cBhvr>
                                        <p:cTn id="79" dur="500"/>
                                        <p:tgtEl>
                                          <p:spTgt spid="560141"/>
                                        </p:tgtEl>
                                      </p:cBhvr>
                                    </p:animEffect>
                                    <p:set>
                                      <p:cBhvr>
                                        <p:cTn id="80" dur="1" fill="hold">
                                          <p:stCondLst>
                                            <p:cond delay="499"/>
                                          </p:stCondLst>
                                        </p:cTn>
                                        <p:tgtEl>
                                          <p:spTgt spid="560141"/>
                                        </p:tgtEl>
                                        <p:attrNameLst>
                                          <p:attrName>style.visibility</p:attrName>
                                        </p:attrNameLst>
                                      </p:cBhvr>
                                      <p:to>
                                        <p:strVal val="hidden"/>
                                      </p:to>
                                    </p:set>
                                  </p:childTnLst>
                                </p:cTn>
                              </p:par>
                            </p:childTnLst>
                          </p:cTn>
                        </p:par>
                        <p:par>
                          <p:cTn id="81" fill="hold">
                            <p:stCondLst>
                              <p:cond delay="500"/>
                            </p:stCondLst>
                            <p:childTnLst>
                              <p:par>
                                <p:cTn id="82" presetID="22" presetClass="entr" presetSubtype="8" fill="hold" grpId="0" nodeType="afterEffect">
                                  <p:stCondLst>
                                    <p:cond delay="0"/>
                                  </p:stCondLst>
                                  <p:childTnLst>
                                    <p:set>
                                      <p:cBhvr>
                                        <p:cTn id="83" dur="1" fill="hold">
                                          <p:stCondLst>
                                            <p:cond delay="0"/>
                                          </p:stCondLst>
                                        </p:cTn>
                                        <p:tgtEl>
                                          <p:spTgt spid="560143"/>
                                        </p:tgtEl>
                                        <p:attrNameLst>
                                          <p:attrName>style.visibility</p:attrName>
                                        </p:attrNameLst>
                                      </p:cBhvr>
                                      <p:to>
                                        <p:strVal val="visible"/>
                                      </p:to>
                                    </p:set>
                                    <p:animEffect transition="in" filter="wipe(left)">
                                      <p:cBhvr>
                                        <p:cTn id="84" dur="500"/>
                                        <p:tgtEl>
                                          <p:spTgt spid="560143"/>
                                        </p:tgtEl>
                                      </p:cBhvr>
                                    </p:animEffect>
                                  </p:childTnLst>
                                </p:cTn>
                              </p:par>
                            </p:childTnLst>
                          </p:cTn>
                        </p:par>
                      </p:childTnLst>
                    </p:cTn>
                  </p:par>
                  <p:par>
                    <p:cTn id="85" fill="hold">
                      <p:stCondLst>
                        <p:cond delay="indefinite"/>
                      </p:stCondLst>
                      <p:childTnLst>
                        <p:par>
                          <p:cTn id="86" fill="hold">
                            <p:stCondLst>
                              <p:cond delay="0"/>
                            </p:stCondLst>
                            <p:childTnLst>
                              <p:par>
                                <p:cTn id="87" presetID="22" presetClass="exit" presetSubtype="8" fill="hold" grpId="1" nodeType="clickEffect">
                                  <p:stCondLst>
                                    <p:cond delay="0"/>
                                  </p:stCondLst>
                                  <p:childTnLst>
                                    <p:animEffect transition="out" filter="wipe(left)">
                                      <p:cBhvr>
                                        <p:cTn id="88" dur="500"/>
                                        <p:tgtEl>
                                          <p:spTgt spid="560143"/>
                                        </p:tgtEl>
                                      </p:cBhvr>
                                    </p:animEffect>
                                    <p:set>
                                      <p:cBhvr>
                                        <p:cTn id="89" dur="1" fill="hold">
                                          <p:stCondLst>
                                            <p:cond delay="499"/>
                                          </p:stCondLst>
                                        </p:cTn>
                                        <p:tgtEl>
                                          <p:spTgt spid="560143"/>
                                        </p:tgtEl>
                                        <p:attrNameLst>
                                          <p:attrName>style.visibility</p:attrName>
                                        </p:attrNameLst>
                                      </p:cBhvr>
                                      <p:to>
                                        <p:strVal val="hidden"/>
                                      </p:to>
                                    </p:set>
                                  </p:childTnLst>
                                </p:cTn>
                              </p:par>
                              <p:par>
                                <p:cTn id="90" presetID="0" presetClass="path" presetSubtype="0" accel="50000" decel="50000" fill="hold" nodeType="withEffect">
                                  <p:stCondLst>
                                    <p:cond delay="0"/>
                                  </p:stCondLst>
                                  <p:childTnLst>
                                    <p:animMotion origin="layout" path="M 2.77778E-7 -1.41433E-7 C -0.04705 -0.00463 -0.09409 -0.00927 -0.11632 -1.41433E-7 C -0.13871 0.00928 -0.1217 0.04545 -0.13489 0.05588 C -0.14809 0.06631 -0.18368 0.05171 -0.19531 0.06214 C -0.20694 0.07257 -0.18958 0.10828 -0.20469 0.11802 C -0.21979 0.12776 -0.21684 0.12057 -0.28611 0.12103 C -0.35538 0.1215 -0.48819 0.12126 -0.62083 0.12103 " pathEditMode="relative" ptsTypes="aaaaaaA">
                                      <p:cBhvr>
                                        <p:cTn id="91" dur="1000" fill="hold"/>
                                        <p:tgtEl>
                                          <p:spTgt spid="560139"/>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0137" grpId="0" animBg="1"/>
      <p:bldP spid="560137" grpId="1" animBg="1"/>
      <p:bldP spid="560138" grpId="0" animBg="1"/>
      <p:bldP spid="560138" grpId="1" animBg="1"/>
      <p:bldP spid="560140" grpId="0" animBg="1"/>
      <p:bldP spid="560140" grpId="1" animBg="1"/>
      <p:bldP spid="560141" grpId="0" animBg="1"/>
      <p:bldP spid="560141" grpId="1" animBg="1"/>
      <p:bldP spid="560143" grpId="0" animBg="1"/>
      <p:bldP spid="560143" grpId="1" animBg="1"/>
      <p:bldP spid="560144" grpId="0" animBg="1"/>
      <p:bldP spid="560144"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bwMode="auto">
          <a:xfrm>
            <a:off x="5541963" y="2811463"/>
            <a:ext cx="1766887" cy="1603375"/>
            <a:chOff x="4372" y="2939"/>
            <a:chExt cx="1269" cy="1178"/>
          </a:xfrm>
        </p:grpSpPr>
        <p:graphicFrame>
          <p:nvGraphicFramePr>
            <p:cNvPr id="561155" name="Object 3"/>
            <p:cNvGraphicFramePr>
              <a:graphicFrameLocks noChangeAspect="1"/>
            </p:cNvGraphicFramePr>
            <p:nvPr/>
          </p:nvGraphicFramePr>
          <p:xfrm>
            <a:off x="4372" y="2939"/>
            <a:ext cx="941" cy="1155"/>
          </p:xfrm>
          <a:graphic>
            <a:graphicData uri="http://schemas.openxmlformats.org/presentationml/2006/ole">
              <mc:AlternateContent xmlns:mc="http://schemas.openxmlformats.org/markup-compatibility/2006">
                <mc:Choice xmlns:v="urn:schemas-microsoft-com:vml" Requires="v">
                  <p:oleObj spid="_x0000_s2049" name="Image" r:id="rId1" imgW="2616200" imgH="2667000" progId="">
                    <p:embed/>
                  </p:oleObj>
                </mc:Choice>
                <mc:Fallback>
                  <p:oleObj name="Image" r:id="rId1" imgW="2616200" imgH="2667000" progId="">
                    <p:embed/>
                    <p:pic>
                      <p:nvPicPr>
                        <p:cNvPr id="0" name="图片 2048"/>
                        <p:cNvPicPr>
                          <a:picLocks noChangeAspect="1"/>
                        </p:cNvPicPr>
                        <p:nvPr/>
                      </p:nvPicPr>
                      <p:blipFill>
                        <a:blip r:embed="rId2"/>
                        <a:stretch>
                          <a:fillRect/>
                        </a:stretch>
                      </p:blipFill>
                      <p:spPr>
                        <a:xfrm>
                          <a:off x="4372" y="2939"/>
                          <a:ext cx="941" cy="1155"/>
                        </a:xfrm>
                        <a:prstGeom prst="rect">
                          <a:avLst/>
                        </a:prstGeom>
                        <a:noFill/>
                        <a:ln w="9525">
                          <a:noFill/>
                        </a:ln>
                      </p:spPr>
                    </p:pic>
                  </p:oleObj>
                </mc:Fallback>
              </mc:AlternateContent>
            </a:graphicData>
          </a:graphic>
        </p:graphicFrame>
        <p:pic>
          <p:nvPicPr>
            <p:cNvPr id="561156" name="Picture 4" descr="TowerCase"/>
            <p:cNvPicPr>
              <a:picLocks noChangeAspect="1" noChangeArrowheads="1"/>
            </p:cNvPicPr>
            <p:nvPr/>
          </p:nvPicPr>
          <p:blipFill>
            <a:blip r:embed="rId3"/>
            <a:srcRect/>
            <a:stretch>
              <a:fillRect/>
            </a:stretch>
          </p:blipFill>
          <p:spPr bwMode="auto">
            <a:xfrm>
              <a:off x="4967" y="3113"/>
              <a:ext cx="674" cy="1004"/>
            </a:xfrm>
            <a:prstGeom prst="rect">
              <a:avLst/>
            </a:prstGeom>
            <a:noFill/>
          </p:spPr>
        </p:pic>
      </p:grpSp>
      <p:sp>
        <p:nvSpPr>
          <p:cNvPr id="561158" name="WordArt 6"/>
          <p:cNvSpPr>
            <a:spLocks noChangeArrowheads="1" noChangeShapeType="1" noTextEdit="1"/>
          </p:cNvSpPr>
          <p:nvPr/>
        </p:nvSpPr>
        <p:spPr bwMode="auto">
          <a:xfrm>
            <a:off x="2982913" y="3284538"/>
            <a:ext cx="3028950" cy="504825"/>
          </a:xfrm>
          <a:prstGeom prst="rect">
            <a:avLst/>
          </a:prstGeom>
        </p:spPr>
        <p:txBody>
          <a:bodyPr wrap="none" fromWordArt="1">
            <a:prstTxWarp prst="textPlain">
              <a:avLst>
                <a:gd name="adj" fmla="val 50000"/>
              </a:avLst>
            </a:prstTxWarp>
          </a:bodyPr>
          <a:lstStyle/>
          <a:p>
            <a:r>
              <a:rPr lang="zh-CN" altLang="en-US" sz="4400" b="1" kern="10" dirty="0">
                <a:ln w="9525">
                  <a:solidFill>
                    <a:srgbClr val="5E99E2">
                      <a:alpha val="45882"/>
                    </a:srgbClr>
                  </a:solidFill>
                  <a:round/>
                </a:ln>
                <a:gradFill rotWithShape="1">
                  <a:gsLst>
                    <a:gs pos="0">
                      <a:srgbClr val="03D4A8"/>
                    </a:gs>
                    <a:gs pos="25000">
                      <a:srgbClr val="21D6E0"/>
                    </a:gs>
                    <a:gs pos="75000">
                      <a:srgbClr val="0087E6"/>
                    </a:gs>
                    <a:gs pos="100000">
                      <a:srgbClr val="005CBF"/>
                    </a:gs>
                  </a:gsLst>
                  <a:lin ang="5400000"/>
                </a:gradFill>
                <a:latin typeface="黑体" panose="02010609060101010101" charset="-122"/>
                <a:ea typeface="黑体" panose="02010609060101010101" charset="-122"/>
              </a:rPr>
              <a:t>什么是</a:t>
            </a:r>
            <a:r>
              <a:rPr lang="zh-CN" altLang="en-US" sz="4400" b="1" kern="10" dirty="0" smtClean="0">
                <a:ln w="9525">
                  <a:solidFill>
                    <a:srgbClr val="5E99E2">
                      <a:alpha val="45882"/>
                    </a:srgbClr>
                  </a:solidFill>
                  <a:round/>
                </a:ln>
                <a:gradFill rotWithShape="1">
                  <a:gsLst>
                    <a:gs pos="0">
                      <a:srgbClr val="03D4A8"/>
                    </a:gs>
                    <a:gs pos="25000">
                      <a:srgbClr val="21D6E0"/>
                    </a:gs>
                    <a:gs pos="75000">
                      <a:srgbClr val="0087E6"/>
                    </a:gs>
                    <a:gs pos="100000">
                      <a:srgbClr val="005CBF"/>
                    </a:gs>
                  </a:gsLst>
                  <a:lin ang="5400000"/>
                </a:gradFill>
                <a:latin typeface="黑体" panose="02010609060101010101" charset="-122"/>
                <a:ea typeface="黑体" panose="02010609060101010101" charset="-122"/>
              </a:rPr>
              <a:t>指令？</a:t>
            </a:r>
            <a:endParaRPr lang="zh-CN" altLang="en-US" sz="4400" b="1" kern="10" dirty="0">
              <a:ln w="9525">
                <a:solidFill>
                  <a:srgbClr val="5E99E2">
                    <a:alpha val="45882"/>
                  </a:srgbClr>
                </a:solidFill>
                <a:round/>
              </a:ln>
              <a:gradFill rotWithShape="1">
                <a:gsLst>
                  <a:gs pos="0">
                    <a:srgbClr val="03D4A8"/>
                  </a:gs>
                  <a:gs pos="25000">
                    <a:srgbClr val="21D6E0"/>
                  </a:gs>
                  <a:gs pos="75000">
                    <a:srgbClr val="0087E6"/>
                  </a:gs>
                  <a:gs pos="100000">
                    <a:srgbClr val="005CBF"/>
                  </a:gs>
                </a:gsLst>
                <a:lin ang="5400000"/>
              </a:gradFill>
              <a:latin typeface="黑体" panose="02010609060101010101" charset="-122"/>
              <a:ea typeface="黑体" panose="02010609060101010101" charset="-122"/>
            </a:endParaRPr>
          </a:p>
        </p:txBody>
      </p:sp>
      <p:sp>
        <p:nvSpPr>
          <p:cNvPr id="561159" name="AutoShape 7"/>
          <p:cNvSpPr>
            <a:spLocks noChangeArrowheads="1"/>
          </p:cNvSpPr>
          <p:nvPr/>
        </p:nvSpPr>
        <p:spPr bwMode="auto">
          <a:xfrm>
            <a:off x="2463800" y="1595438"/>
            <a:ext cx="2735952" cy="1144143"/>
          </a:xfrm>
          <a:prstGeom prst="roundRect">
            <a:avLst>
              <a:gd name="adj"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ctr" anchorCtr="0"/>
          <a:lstStyle/>
          <a:p>
            <a:pPr marL="0" lvl="1" indent="-285750" algn="l" eaLnBrk="0" hangingPunct="0">
              <a:spcBef>
                <a:spcPct val="20000"/>
              </a:spcBef>
              <a:buClr>
                <a:srgbClr val="233DA9"/>
              </a:buClr>
              <a:buSzPct val="80000"/>
              <a:defRPr/>
            </a:pPr>
            <a:r>
              <a:rPr lang="en-US" altLang="zh-CN" b="1" kern="0">
                <a:solidFill>
                  <a:schemeClr val="bg1"/>
                </a:solidFill>
                <a:latin typeface="Arial" panose="020B0604020202020204"/>
                <a:ea typeface="黑体" panose="02010609060101010101" charset="-122"/>
              </a:rPr>
              <a:t>1</a:t>
            </a:r>
            <a:r>
              <a:rPr lang="zh-CN" altLang="en-US" b="1" kern="0">
                <a:solidFill>
                  <a:schemeClr val="bg1"/>
                </a:solidFill>
                <a:latin typeface="Arial" panose="020B0604020202020204"/>
                <a:ea typeface="黑体" panose="02010609060101010101" charset="-122"/>
              </a:rPr>
              <a:t>、做口述笔记</a:t>
            </a:r>
            <a:r>
              <a:rPr lang="en-US" altLang="zh-CN" b="1" kern="0">
                <a:solidFill>
                  <a:schemeClr val="bg1"/>
                </a:solidFill>
                <a:latin typeface="Arial" panose="020B0604020202020204"/>
                <a:ea typeface="黑体" panose="02010609060101010101" charset="-122"/>
              </a:rPr>
              <a:t>……</a:t>
            </a:r>
            <a:endParaRPr lang="en-US" altLang="zh-CN" b="1" kern="0">
              <a:solidFill>
                <a:schemeClr val="bg1"/>
              </a:solidFill>
              <a:latin typeface="Arial" panose="020B0604020202020204"/>
              <a:ea typeface="黑体" panose="02010609060101010101" charset="-122"/>
            </a:endParaRPr>
          </a:p>
          <a:p>
            <a:pPr marL="0" lvl="1" indent="-285750" algn="l" eaLnBrk="0" hangingPunct="0">
              <a:spcBef>
                <a:spcPct val="20000"/>
              </a:spcBef>
              <a:buClr>
                <a:srgbClr val="233DA9"/>
              </a:buClr>
              <a:buSzPct val="80000"/>
              <a:defRPr/>
            </a:pPr>
            <a:r>
              <a:rPr lang="en-US" altLang="zh-CN" b="1" kern="0">
                <a:solidFill>
                  <a:schemeClr val="bg1"/>
                </a:solidFill>
                <a:latin typeface="Arial" panose="020B0604020202020204"/>
                <a:ea typeface="黑体" panose="02010609060101010101" charset="-122"/>
              </a:rPr>
              <a:t>2</a:t>
            </a:r>
            <a:r>
              <a:rPr lang="zh-CN" altLang="en-US" b="1" kern="0">
                <a:solidFill>
                  <a:schemeClr val="bg1"/>
                </a:solidFill>
                <a:latin typeface="Arial" panose="020B0604020202020204"/>
                <a:ea typeface="黑体" panose="02010609060101010101" charset="-122"/>
              </a:rPr>
              <a:t>、键入信函的内容</a:t>
            </a:r>
            <a:r>
              <a:rPr lang="en-US" altLang="zh-CN" b="1" kern="0">
                <a:solidFill>
                  <a:schemeClr val="bg1"/>
                </a:solidFill>
                <a:latin typeface="Arial" panose="020B0604020202020204"/>
                <a:ea typeface="黑体" panose="02010609060101010101" charset="-122"/>
              </a:rPr>
              <a:t>……</a:t>
            </a:r>
            <a:endParaRPr lang="en-US" altLang="zh-CN" b="1" kern="0">
              <a:solidFill>
                <a:schemeClr val="bg1"/>
              </a:solidFill>
              <a:latin typeface="Arial" panose="020B0604020202020204"/>
              <a:ea typeface="黑体" panose="02010609060101010101" charset="-122"/>
            </a:endParaRPr>
          </a:p>
          <a:p>
            <a:pPr marL="0" lvl="1" indent="-285750" algn="l" eaLnBrk="0" hangingPunct="0">
              <a:spcBef>
                <a:spcPct val="20000"/>
              </a:spcBef>
              <a:buClr>
                <a:srgbClr val="233DA9"/>
              </a:buClr>
              <a:buSzPct val="80000"/>
              <a:defRPr/>
            </a:pPr>
            <a:r>
              <a:rPr lang="en-US" altLang="zh-CN" b="1" kern="0">
                <a:solidFill>
                  <a:schemeClr val="bg1"/>
                </a:solidFill>
                <a:latin typeface="Arial" panose="020B0604020202020204"/>
                <a:ea typeface="黑体" panose="02010609060101010101" charset="-122"/>
              </a:rPr>
              <a:t>3</a:t>
            </a:r>
            <a:r>
              <a:rPr lang="zh-CN" altLang="en-US" b="1" kern="0">
                <a:solidFill>
                  <a:schemeClr val="bg1"/>
                </a:solidFill>
                <a:latin typeface="Arial" panose="020B0604020202020204"/>
                <a:ea typeface="黑体" panose="02010609060101010101" charset="-122"/>
              </a:rPr>
              <a:t>、发送传真</a:t>
            </a:r>
            <a:r>
              <a:rPr lang="en-US" altLang="zh-CN" b="1" kern="0">
                <a:solidFill>
                  <a:schemeClr val="bg1"/>
                </a:solidFill>
                <a:latin typeface="Arial" panose="020B0604020202020204"/>
                <a:ea typeface="黑体" panose="02010609060101010101" charset="-122"/>
              </a:rPr>
              <a:t>……</a:t>
            </a:r>
            <a:endParaRPr lang="en-US" altLang="zh-CN" b="1" kern="0">
              <a:solidFill>
                <a:schemeClr val="bg1"/>
              </a:solidFill>
              <a:latin typeface="Arial" panose="020B0604020202020204"/>
              <a:ea typeface="黑体" panose="02010609060101010101" charset="-122"/>
            </a:endParaRPr>
          </a:p>
        </p:txBody>
      </p:sp>
      <p:sp>
        <p:nvSpPr>
          <p:cNvPr id="561161" name="AutoShape 9"/>
          <p:cNvSpPr>
            <a:spLocks noChangeArrowheads="1"/>
          </p:cNvSpPr>
          <p:nvPr/>
        </p:nvSpPr>
        <p:spPr bwMode="auto">
          <a:xfrm>
            <a:off x="7194550" y="1630363"/>
            <a:ext cx="953388" cy="408623"/>
          </a:xfrm>
          <a:prstGeom prst="roundRect">
            <a:avLst>
              <a:gd name="adj"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ctr" anchorCtr="0"/>
          <a:lstStyle/>
          <a:p>
            <a:pPr marL="0" lvl="1" indent="-285750" algn="l" eaLnBrk="0" hangingPunct="0">
              <a:spcBef>
                <a:spcPct val="20000"/>
              </a:spcBef>
              <a:buClr>
                <a:srgbClr val="233DA9"/>
              </a:buClr>
              <a:buSzPct val="80000"/>
              <a:defRPr/>
            </a:pPr>
            <a:r>
              <a:rPr lang="en-US" altLang="zh-CN" b="1" kern="0" dirty="0" smtClean="0">
                <a:solidFill>
                  <a:schemeClr val="bg1"/>
                </a:solidFill>
                <a:latin typeface="Arial" panose="020B0604020202020204"/>
                <a:ea typeface="黑体" panose="02010609060101010101" charset="-122"/>
              </a:rPr>
              <a:t>1</a:t>
            </a:r>
            <a:r>
              <a:rPr lang="zh-CN" altLang="en-US" b="1" kern="0" dirty="0" smtClean="0">
                <a:solidFill>
                  <a:schemeClr val="bg1"/>
                </a:solidFill>
                <a:latin typeface="Arial" panose="020B0604020202020204"/>
                <a:ea typeface="黑体" panose="02010609060101010101" charset="-122"/>
              </a:rPr>
              <a:t>、口述</a:t>
            </a:r>
            <a:endParaRPr lang="zh-CN" altLang="en-US" b="1" kern="0" dirty="0" smtClean="0">
              <a:solidFill>
                <a:schemeClr val="bg1"/>
              </a:solidFill>
              <a:latin typeface="Arial" panose="020B0604020202020204"/>
              <a:ea typeface="黑体" panose="02010609060101010101" charset="-122"/>
            </a:endParaRPr>
          </a:p>
        </p:txBody>
      </p:sp>
      <p:sp>
        <p:nvSpPr>
          <p:cNvPr id="561165" name="AutoShape 13"/>
          <p:cNvSpPr>
            <a:spLocks noChangeArrowheads="1"/>
          </p:cNvSpPr>
          <p:nvPr/>
        </p:nvSpPr>
        <p:spPr bwMode="auto">
          <a:xfrm>
            <a:off x="7215188" y="2087563"/>
            <a:ext cx="953388" cy="408623"/>
          </a:xfrm>
          <a:prstGeom prst="roundRect">
            <a:avLst>
              <a:gd name="adj"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ctr" anchorCtr="0"/>
          <a:lstStyle/>
          <a:p>
            <a:pPr marL="0" lvl="1" indent="-285750" algn="l" eaLnBrk="0" hangingPunct="0">
              <a:spcBef>
                <a:spcPct val="20000"/>
              </a:spcBef>
              <a:buClr>
                <a:srgbClr val="233DA9"/>
              </a:buClr>
              <a:buSzPct val="80000"/>
              <a:defRPr/>
            </a:pPr>
            <a:r>
              <a:rPr lang="en-US" altLang="zh-CN" b="1" kern="0" dirty="0" smtClean="0">
                <a:solidFill>
                  <a:schemeClr val="bg1"/>
                </a:solidFill>
                <a:latin typeface="Arial" panose="020B0604020202020204"/>
                <a:ea typeface="黑体" panose="02010609060101010101" charset="-122"/>
              </a:rPr>
              <a:t>2</a:t>
            </a:r>
            <a:r>
              <a:rPr lang="zh-CN" altLang="en-US" b="1" kern="0" dirty="0" smtClean="0">
                <a:solidFill>
                  <a:schemeClr val="bg1"/>
                </a:solidFill>
                <a:latin typeface="Arial" panose="020B0604020202020204"/>
                <a:ea typeface="黑体" panose="02010609060101010101" charset="-122"/>
              </a:rPr>
              <a:t>、信函</a:t>
            </a:r>
            <a:endParaRPr lang="zh-CN" altLang="en-US" b="1" kern="0" dirty="0" smtClean="0">
              <a:solidFill>
                <a:schemeClr val="bg1"/>
              </a:solidFill>
              <a:latin typeface="Arial" panose="020B0604020202020204"/>
              <a:ea typeface="黑体" panose="02010609060101010101" charset="-122"/>
            </a:endParaRPr>
          </a:p>
        </p:txBody>
      </p:sp>
      <p:cxnSp>
        <p:nvCxnSpPr>
          <p:cNvPr id="561168" name="AutoShape 16"/>
          <p:cNvCxnSpPr>
            <a:cxnSpLocks noChangeShapeType="1"/>
          </p:cNvCxnSpPr>
          <p:nvPr/>
        </p:nvCxnSpPr>
        <p:spPr bwMode="auto">
          <a:xfrm rot="16200000">
            <a:off x="1423194" y="1753394"/>
            <a:ext cx="744537" cy="1216025"/>
          </a:xfrm>
          <a:prstGeom prst="curvedConnector2">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sp>
        <p:nvSpPr>
          <p:cNvPr id="561170" name="AutoShape 18"/>
          <p:cNvSpPr>
            <a:spLocks noChangeArrowheads="1"/>
          </p:cNvSpPr>
          <p:nvPr/>
        </p:nvSpPr>
        <p:spPr bwMode="auto">
          <a:xfrm>
            <a:off x="1857356" y="1571612"/>
            <a:ext cx="3970338" cy="1172629"/>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a:lstStyle/>
          <a:p>
            <a:pPr lvl="1" indent="-457200" algn="l" defTabSz="381000">
              <a:lnSpc>
                <a:spcPct val="130000"/>
              </a:lnSpc>
              <a:buClr>
                <a:schemeClr val="folHlink"/>
              </a:buClr>
              <a:buSzPct val="60000"/>
              <a:tabLst>
                <a:tab pos="444500" algn="l"/>
              </a:tabLst>
              <a:defRPr/>
            </a:pPr>
            <a:r>
              <a:rPr lang="en-US" altLang="zh-CN" b="1">
                <a:solidFill>
                  <a:schemeClr val="accent5">
                    <a:lumMod val="10000"/>
                  </a:schemeClr>
                </a:solidFill>
                <a:latin typeface="+mn-lt"/>
              </a:rPr>
              <a:t>System.out.println("</a:t>
            </a:r>
            <a:r>
              <a:rPr lang="zh-CN" altLang="en-US" b="1">
                <a:solidFill>
                  <a:schemeClr val="accent5">
                    <a:lumMod val="10000"/>
                  </a:schemeClr>
                </a:solidFill>
                <a:latin typeface="+mn-lt"/>
              </a:rPr>
              <a:t>口述</a:t>
            </a:r>
            <a:r>
              <a:rPr lang="en-US" altLang="zh-CN" b="1">
                <a:solidFill>
                  <a:schemeClr val="accent5">
                    <a:lumMod val="10000"/>
                  </a:schemeClr>
                </a:solidFill>
                <a:latin typeface="+mn-lt"/>
              </a:rPr>
              <a:t>");</a:t>
            </a:r>
            <a:endParaRPr lang="en-US" altLang="zh-CN" b="1">
              <a:solidFill>
                <a:schemeClr val="accent5">
                  <a:lumMod val="10000"/>
                </a:schemeClr>
              </a:solidFill>
              <a:latin typeface="+mn-lt"/>
            </a:endParaRPr>
          </a:p>
          <a:p>
            <a:pPr lvl="1" indent="-457200" algn="l" defTabSz="381000">
              <a:lnSpc>
                <a:spcPct val="130000"/>
              </a:lnSpc>
              <a:buClr>
                <a:schemeClr val="folHlink"/>
              </a:buClr>
              <a:buSzPct val="60000"/>
              <a:tabLst>
                <a:tab pos="444500" algn="l"/>
              </a:tabLst>
              <a:defRPr/>
            </a:pPr>
            <a:r>
              <a:rPr lang="en-US" altLang="zh-CN" b="1">
                <a:solidFill>
                  <a:schemeClr val="accent5">
                    <a:lumMod val="10000"/>
                  </a:schemeClr>
                </a:solidFill>
                <a:latin typeface="+mn-lt"/>
              </a:rPr>
              <a:t>System.out.println("</a:t>
            </a:r>
            <a:r>
              <a:rPr lang="zh-CN" altLang="en-US" b="1">
                <a:solidFill>
                  <a:schemeClr val="accent5">
                    <a:lumMod val="10000"/>
                  </a:schemeClr>
                </a:solidFill>
                <a:latin typeface="+mn-lt"/>
              </a:rPr>
              <a:t>信函</a:t>
            </a:r>
            <a:r>
              <a:rPr lang="en-US" altLang="zh-CN" b="1">
                <a:solidFill>
                  <a:schemeClr val="accent5">
                    <a:lumMod val="10000"/>
                  </a:schemeClr>
                </a:solidFill>
                <a:latin typeface="+mn-lt"/>
              </a:rPr>
              <a:t>");</a:t>
            </a:r>
            <a:endParaRPr lang="en-US" altLang="zh-CN" b="1">
              <a:solidFill>
                <a:schemeClr val="accent5">
                  <a:lumMod val="10000"/>
                </a:schemeClr>
              </a:solidFill>
              <a:latin typeface="+mn-lt"/>
            </a:endParaRPr>
          </a:p>
          <a:p>
            <a:pPr lvl="1" indent="-457200" algn="l" defTabSz="381000">
              <a:lnSpc>
                <a:spcPct val="130000"/>
              </a:lnSpc>
              <a:buClr>
                <a:schemeClr val="folHlink"/>
              </a:buClr>
              <a:buSzPct val="60000"/>
              <a:tabLst>
                <a:tab pos="444500" algn="l"/>
              </a:tabLst>
              <a:defRPr/>
            </a:pPr>
            <a:r>
              <a:rPr lang="en-US" altLang="zh-CN" b="1">
                <a:solidFill>
                  <a:schemeClr val="accent5">
                    <a:lumMod val="10000"/>
                  </a:schemeClr>
                </a:solidFill>
                <a:latin typeface="+mn-lt"/>
              </a:rPr>
              <a:t>System.out.println("</a:t>
            </a:r>
            <a:r>
              <a:rPr lang="zh-CN" altLang="en-US" b="1">
                <a:solidFill>
                  <a:schemeClr val="accent5">
                    <a:lumMod val="10000"/>
                  </a:schemeClr>
                </a:solidFill>
                <a:latin typeface="+mn-lt"/>
              </a:rPr>
              <a:t>传真</a:t>
            </a:r>
            <a:r>
              <a:rPr lang="en-US" altLang="zh-CN" b="1">
                <a:solidFill>
                  <a:schemeClr val="accent5">
                    <a:lumMod val="10000"/>
                  </a:schemeClr>
                </a:solidFill>
                <a:latin typeface="+mn-lt"/>
              </a:rPr>
              <a:t>");</a:t>
            </a:r>
            <a:endParaRPr lang="en-US" altLang="zh-CN" b="1">
              <a:solidFill>
                <a:schemeClr val="accent5">
                  <a:lumMod val="10000"/>
                </a:schemeClr>
              </a:solidFill>
              <a:latin typeface="+mn-lt"/>
            </a:endParaRPr>
          </a:p>
        </p:txBody>
      </p:sp>
      <p:sp>
        <p:nvSpPr>
          <p:cNvPr id="561172" name="Text Box 20"/>
          <p:cNvSpPr txBox="1">
            <a:spLocks noChangeArrowheads="1"/>
          </p:cNvSpPr>
          <p:nvPr/>
        </p:nvSpPr>
        <p:spPr bwMode="auto">
          <a:xfrm>
            <a:off x="611188" y="4527550"/>
            <a:ext cx="1358900" cy="366713"/>
          </a:xfrm>
          <a:prstGeom prst="rect">
            <a:avLst/>
          </a:prstGeom>
          <a:solidFill>
            <a:schemeClr val="bg1"/>
          </a:solidFill>
          <a:ln w="9525">
            <a:noFill/>
            <a:miter lim="800000"/>
          </a:ln>
          <a:effectLst/>
        </p:spPr>
        <p:txBody>
          <a:bodyPr>
            <a:spAutoFit/>
          </a:bodyPr>
          <a:lstStyle/>
          <a:p>
            <a:r>
              <a:rPr lang="zh-CN" altLang="en-US" b="1">
                <a:ea typeface="黑体" panose="02010609060101010101" charset="-122"/>
              </a:rPr>
              <a:t>程序员</a:t>
            </a:r>
            <a:endParaRPr lang="zh-CN" altLang="en-US" b="1">
              <a:ea typeface="黑体" panose="02010609060101010101" charset="-122"/>
            </a:endParaRPr>
          </a:p>
        </p:txBody>
      </p:sp>
      <p:sp>
        <p:nvSpPr>
          <p:cNvPr id="561173" name="Text Box 21"/>
          <p:cNvSpPr txBox="1">
            <a:spLocks noChangeArrowheads="1"/>
          </p:cNvSpPr>
          <p:nvPr/>
        </p:nvSpPr>
        <p:spPr bwMode="auto">
          <a:xfrm>
            <a:off x="539750" y="4508500"/>
            <a:ext cx="1219200" cy="366713"/>
          </a:xfrm>
          <a:prstGeom prst="rect">
            <a:avLst/>
          </a:prstGeom>
          <a:solidFill>
            <a:schemeClr val="bg1"/>
          </a:solidFill>
          <a:ln w="9525">
            <a:noFill/>
            <a:miter lim="800000"/>
          </a:ln>
          <a:effectLst/>
        </p:spPr>
        <p:txBody>
          <a:bodyPr>
            <a:spAutoFit/>
          </a:bodyPr>
          <a:lstStyle/>
          <a:p>
            <a:r>
              <a:rPr lang="zh-CN" altLang="en-US" b="1">
                <a:ea typeface="黑体" panose="02010609060101010101" charset="-122"/>
              </a:rPr>
              <a:t>老板</a:t>
            </a:r>
            <a:endParaRPr lang="zh-CN" altLang="en-US" b="1">
              <a:ea typeface="黑体" panose="02010609060101010101" charset="-122"/>
            </a:endParaRPr>
          </a:p>
        </p:txBody>
      </p:sp>
      <p:sp>
        <p:nvSpPr>
          <p:cNvPr id="561174" name="Text Box 22"/>
          <p:cNvSpPr txBox="1">
            <a:spLocks noChangeArrowheads="1"/>
          </p:cNvSpPr>
          <p:nvPr/>
        </p:nvSpPr>
        <p:spPr bwMode="auto">
          <a:xfrm>
            <a:off x="5508625" y="4527550"/>
            <a:ext cx="1522413" cy="366713"/>
          </a:xfrm>
          <a:prstGeom prst="rect">
            <a:avLst/>
          </a:prstGeom>
          <a:noFill/>
          <a:ln w="9525">
            <a:noFill/>
            <a:miter lim="800000"/>
          </a:ln>
          <a:effectLst/>
        </p:spPr>
        <p:txBody>
          <a:bodyPr>
            <a:spAutoFit/>
          </a:bodyPr>
          <a:lstStyle/>
          <a:p>
            <a:r>
              <a:rPr lang="zh-CN" altLang="en-US" b="1">
                <a:ea typeface="黑体" panose="02010609060101010101" charset="-122"/>
              </a:rPr>
              <a:t>秘书</a:t>
            </a:r>
            <a:endParaRPr lang="zh-CN" altLang="en-US" b="1">
              <a:ea typeface="黑体" panose="02010609060101010101" charset="-122"/>
            </a:endParaRPr>
          </a:p>
        </p:txBody>
      </p:sp>
      <p:sp>
        <p:nvSpPr>
          <p:cNvPr id="561176" name="Text Box 24"/>
          <p:cNvSpPr txBox="1">
            <a:spLocks noChangeArrowheads="1"/>
          </p:cNvSpPr>
          <p:nvPr/>
        </p:nvSpPr>
        <p:spPr bwMode="auto">
          <a:xfrm>
            <a:off x="2024063" y="2708275"/>
            <a:ext cx="3124200" cy="366713"/>
          </a:xfrm>
          <a:prstGeom prst="rect">
            <a:avLst/>
          </a:prstGeom>
          <a:noFill/>
          <a:ln w="9525">
            <a:noFill/>
            <a:miter lim="800000"/>
          </a:ln>
          <a:effectLst/>
        </p:spPr>
        <p:txBody>
          <a:bodyPr>
            <a:spAutoFit/>
          </a:bodyPr>
          <a:lstStyle/>
          <a:p>
            <a:r>
              <a:rPr lang="zh-CN" altLang="en-US" b="1" dirty="0">
                <a:ea typeface="黑体" panose="02010609060101010101" charset="-122"/>
              </a:rPr>
              <a:t>要执行的一组指令</a:t>
            </a:r>
            <a:endParaRPr lang="zh-CN" altLang="en-US" b="1" dirty="0">
              <a:ea typeface="黑体" panose="02010609060101010101" charset="-122"/>
            </a:endParaRPr>
          </a:p>
        </p:txBody>
      </p:sp>
      <p:sp>
        <p:nvSpPr>
          <p:cNvPr id="561177" name="WordArt 25"/>
          <p:cNvSpPr>
            <a:spLocks noChangeArrowheads="1" noChangeShapeType="1" noTextEdit="1"/>
          </p:cNvSpPr>
          <p:nvPr/>
        </p:nvSpPr>
        <p:spPr bwMode="auto">
          <a:xfrm>
            <a:off x="3276600" y="1844675"/>
            <a:ext cx="1009650" cy="504825"/>
          </a:xfrm>
          <a:prstGeom prst="rect">
            <a:avLst/>
          </a:prstGeom>
        </p:spPr>
        <p:txBody>
          <a:bodyPr wrap="none" fromWordArt="1">
            <a:prstTxWarp prst="textPlain">
              <a:avLst>
                <a:gd name="adj" fmla="val 50000"/>
              </a:avLst>
            </a:prstTxWarp>
          </a:bodyPr>
          <a:lstStyle/>
          <a:p>
            <a:r>
              <a:rPr lang="zh-CN" altLang="en-US" sz="4400" b="1" kern="10" dirty="0">
                <a:ln w="9525">
                  <a:solidFill>
                    <a:srgbClr val="5E99E2">
                      <a:alpha val="45882"/>
                    </a:srgbClr>
                  </a:solidFill>
                  <a:round/>
                </a:ln>
                <a:gradFill rotWithShape="1">
                  <a:gsLst>
                    <a:gs pos="0">
                      <a:srgbClr val="03D4A8"/>
                    </a:gs>
                    <a:gs pos="25000">
                      <a:srgbClr val="21D6E0"/>
                    </a:gs>
                    <a:gs pos="75000">
                      <a:srgbClr val="0087E6"/>
                    </a:gs>
                    <a:gs pos="100000">
                      <a:srgbClr val="005CBF"/>
                    </a:gs>
                  </a:gsLst>
                  <a:lin ang="5400000"/>
                </a:gradFill>
                <a:latin typeface="黑体" panose="02010609060101010101" charset="-122"/>
                <a:ea typeface="黑体" panose="02010609060101010101" charset="-122"/>
              </a:rPr>
              <a:t>程序</a:t>
            </a:r>
            <a:endParaRPr lang="zh-CN" altLang="en-US" sz="4400" b="1" kern="10" dirty="0">
              <a:ln w="9525">
                <a:solidFill>
                  <a:srgbClr val="5E99E2">
                    <a:alpha val="45882"/>
                  </a:srgbClr>
                </a:solidFill>
                <a:round/>
              </a:ln>
              <a:gradFill rotWithShape="1">
                <a:gsLst>
                  <a:gs pos="0">
                    <a:srgbClr val="03D4A8"/>
                  </a:gs>
                  <a:gs pos="25000">
                    <a:srgbClr val="21D6E0"/>
                  </a:gs>
                  <a:gs pos="75000">
                    <a:srgbClr val="0087E6"/>
                  </a:gs>
                  <a:gs pos="100000">
                    <a:srgbClr val="005CBF"/>
                  </a:gs>
                </a:gsLst>
                <a:lin ang="5400000"/>
              </a:gradFill>
              <a:latin typeface="黑体" panose="02010609060101010101" charset="-122"/>
              <a:ea typeface="黑体" panose="02010609060101010101" charset="-122"/>
            </a:endParaRPr>
          </a:p>
        </p:txBody>
      </p:sp>
      <p:sp>
        <p:nvSpPr>
          <p:cNvPr id="561179" name="AutoShape 27"/>
          <p:cNvSpPr>
            <a:spLocks noChangeArrowheads="1"/>
          </p:cNvSpPr>
          <p:nvPr/>
        </p:nvSpPr>
        <p:spPr bwMode="auto">
          <a:xfrm>
            <a:off x="7215199" y="2519363"/>
            <a:ext cx="953388" cy="408623"/>
          </a:xfrm>
          <a:prstGeom prst="roundRect">
            <a:avLst>
              <a:gd name="adj"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ctr" anchorCtr="0"/>
          <a:lstStyle/>
          <a:p>
            <a:pPr marL="0" lvl="1" indent="-285750" algn="l" eaLnBrk="0" hangingPunct="0">
              <a:spcBef>
                <a:spcPct val="20000"/>
              </a:spcBef>
              <a:buClr>
                <a:srgbClr val="233DA9"/>
              </a:buClr>
              <a:buSzPct val="80000"/>
              <a:defRPr/>
            </a:pPr>
            <a:r>
              <a:rPr lang="en-US" altLang="zh-CN" b="1" kern="0" dirty="0" smtClean="0">
                <a:solidFill>
                  <a:schemeClr val="bg1"/>
                </a:solidFill>
                <a:latin typeface="Arial" panose="020B0604020202020204"/>
                <a:ea typeface="黑体" panose="02010609060101010101" charset="-122"/>
              </a:rPr>
              <a:t>3</a:t>
            </a:r>
            <a:r>
              <a:rPr lang="zh-CN" altLang="en-US" b="1" kern="0" dirty="0" smtClean="0">
                <a:solidFill>
                  <a:schemeClr val="bg1"/>
                </a:solidFill>
                <a:latin typeface="Arial" panose="020B0604020202020204"/>
                <a:ea typeface="黑体" panose="02010609060101010101" charset="-122"/>
              </a:rPr>
              <a:t>、传真</a:t>
            </a:r>
            <a:endParaRPr lang="zh-CN" altLang="en-US" b="1" kern="0" dirty="0" smtClean="0">
              <a:solidFill>
                <a:schemeClr val="bg1"/>
              </a:solidFill>
              <a:latin typeface="Arial" panose="020B0604020202020204"/>
              <a:ea typeface="黑体" panose="02010609060101010101" charset="-122"/>
            </a:endParaRPr>
          </a:p>
        </p:txBody>
      </p:sp>
      <p:pic>
        <p:nvPicPr>
          <p:cNvPr id="561181" name="Picture 29" descr="computerman"/>
          <p:cNvPicPr>
            <a:picLocks noChangeAspect="1" noChangeArrowheads="1"/>
          </p:cNvPicPr>
          <p:nvPr/>
        </p:nvPicPr>
        <p:blipFill>
          <a:blip r:embed="rId4"/>
          <a:srcRect/>
          <a:stretch>
            <a:fillRect/>
          </a:stretch>
        </p:blipFill>
        <p:spPr bwMode="auto">
          <a:xfrm>
            <a:off x="423863" y="2708275"/>
            <a:ext cx="1700212" cy="1728788"/>
          </a:xfrm>
          <a:prstGeom prst="rect">
            <a:avLst/>
          </a:prstGeom>
          <a:noFill/>
        </p:spPr>
      </p:pic>
      <p:sp>
        <p:nvSpPr>
          <p:cNvPr id="561183" name="Rectangle 31"/>
          <p:cNvSpPr>
            <a:spLocks noGrp="1" noChangeArrowheads="1"/>
          </p:cNvSpPr>
          <p:nvPr>
            <p:ph type="title"/>
          </p:nvPr>
        </p:nvSpPr>
        <p:spPr bwMode="auto">
          <a:xfrm>
            <a:off x="735013" y="214290"/>
            <a:ext cx="8229600" cy="900112"/>
          </a:xfrm>
          <a:noFill/>
          <a:ln algn="ctr">
            <a:miter lim="800000"/>
          </a:ln>
        </p:spPr>
        <p:txBody>
          <a:bodyPr vert="horz" wrap="square" lIns="91440" tIns="45720" rIns="91440" bIns="45720" numCol="1" anchor="t" anchorCtr="0" compatLnSpc="1"/>
          <a:lstStyle/>
          <a:p>
            <a:r>
              <a:rPr lang="zh-CN" altLang="en-US" b="1" dirty="0"/>
              <a:t>计算机中的程序</a:t>
            </a:r>
            <a:endParaRPr lang="zh-CN" altLang="en-US" b="1" dirty="0"/>
          </a:p>
        </p:txBody>
      </p:sp>
      <p:pic>
        <p:nvPicPr>
          <p:cNvPr id="561182" name="Picture 30" descr="客人1"/>
          <p:cNvPicPr>
            <a:picLocks noGrp="1" noChangeAspect="1" noChangeArrowheads="1"/>
          </p:cNvPicPr>
          <p:nvPr>
            <p:ph idx="1"/>
          </p:nvPr>
        </p:nvPicPr>
        <p:blipFill>
          <a:blip r:embed="rId5"/>
          <a:stretch>
            <a:fillRect/>
          </a:stretch>
        </p:blipFill>
        <p:spPr>
          <a:xfrm>
            <a:off x="5457844" y="2471737"/>
            <a:ext cx="1828800" cy="2619375"/>
          </a:xfrm>
          <a:noFill/>
        </p:spPr>
      </p:pic>
      <p:sp>
        <p:nvSpPr>
          <p:cNvPr id="561184" name="AutoShape 32"/>
          <p:cNvSpPr>
            <a:spLocks noChangeArrowheads="1"/>
          </p:cNvSpPr>
          <p:nvPr/>
        </p:nvSpPr>
        <p:spPr bwMode="auto">
          <a:xfrm>
            <a:off x="1000100" y="5949950"/>
            <a:ext cx="7386663" cy="574675"/>
          </a:xfrm>
          <a:prstGeom prst="roundRect">
            <a:avLst>
              <a:gd name="adj" fmla="val 16667"/>
            </a:avLst>
          </a:prstGeom>
          <a:solidFill>
            <a:srgbClr val="E4FCE4"/>
          </a:solidFill>
          <a:ln w="19050" algn="ctr">
            <a:solidFill>
              <a:srgbClr val="00B0F0"/>
            </a:solidFill>
            <a:round/>
          </a:ln>
          <a:effectLst>
            <a:outerShdw blurRad="50800" dist="12700" dir="5400000" algn="t" rotWithShape="0">
              <a:prstClr val="black">
                <a:alpha val="40000"/>
              </a:prstClr>
            </a:outerShdw>
          </a:effectLst>
        </p:spPr>
        <p:txBody>
          <a:bodyPr anchor="ctr" anchorCtr="1"/>
          <a:lstStyle/>
          <a:p>
            <a:pPr algn="l">
              <a:defRPr/>
            </a:pPr>
            <a:r>
              <a:rPr lang="zh-CN" altLang="en-US" b="1" dirty="0"/>
              <a:t>编写程序的工具就是计算机语言，</a:t>
            </a:r>
            <a:r>
              <a:rPr lang="en-US" altLang="zh-CN" b="1" dirty="0"/>
              <a:t>Java</a:t>
            </a:r>
            <a:r>
              <a:rPr lang="zh-CN" altLang="en-US" b="1" dirty="0"/>
              <a:t>就是多种语言中的一种</a:t>
            </a:r>
            <a:endParaRPr lang="zh-CN" altLang="en-US" b="1" dirty="0"/>
          </a:p>
        </p:txBody>
      </p:sp>
      <p:cxnSp>
        <p:nvCxnSpPr>
          <p:cNvPr id="561169" name="AutoShape 17"/>
          <p:cNvCxnSpPr>
            <a:cxnSpLocks noChangeShapeType="1"/>
          </p:cNvCxnSpPr>
          <p:nvPr/>
        </p:nvCxnSpPr>
        <p:spPr bwMode="auto">
          <a:xfrm>
            <a:off x="5108575" y="2025644"/>
            <a:ext cx="1119188" cy="546100"/>
          </a:xfrm>
          <a:prstGeom prst="curvedConnector2">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sp>
        <p:nvSpPr>
          <p:cNvPr id="25" name="AutoShape 32"/>
          <p:cNvSpPr>
            <a:spLocks noChangeArrowheads="1"/>
          </p:cNvSpPr>
          <p:nvPr/>
        </p:nvSpPr>
        <p:spPr bwMode="auto">
          <a:xfrm>
            <a:off x="1714480" y="5143512"/>
            <a:ext cx="5715039" cy="574675"/>
          </a:xfrm>
          <a:prstGeom prst="roundRect">
            <a:avLst>
              <a:gd name="adj" fmla="val 16667"/>
            </a:avLst>
          </a:prstGeom>
          <a:solidFill>
            <a:srgbClr val="E4FCE4"/>
          </a:solidFill>
          <a:ln w="19050" algn="ctr">
            <a:solidFill>
              <a:srgbClr val="00B0F0"/>
            </a:solidFill>
            <a:round/>
          </a:ln>
          <a:effectLst>
            <a:outerShdw blurRad="50800" dist="12700" dir="5400000" algn="t" rotWithShape="0">
              <a:prstClr val="black">
                <a:alpha val="40000"/>
              </a:prstClr>
            </a:outerShdw>
          </a:effectLst>
        </p:spPr>
        <p:txBody>
          <a:bodyPr anchor="ctr" anchorCtr="1"/>
          <a:lstStyle/>
          <a:p>
            <a:pPr algn="l">
              <a:defRPr/>
            </a:pPr>
            <a:r>
              <a:rPr lang="zh-CN" altLang="en-US" b="1" dirty="0" smtClean="0"/>
              <a:t>计算机程序：为了让计算机执行某些操作或解决某个问题而编写的一系列有序指令的集合 </a:t>
            </a:r>
            <a:endParaRPr lang="zh-CN" altLang="en-US" b="1" dirty="0"/>
          </a:p>
        </p:txBody>
      </p:sp>
      <p:sp>
        <p:nvSpPr>
          <p:cNvPr id="561171" name="AutoShape 19"/>
          <p:cNvSpPr>
            <a:spLocks noChangeArrowheads="1"/>
          </p:cNvSpPr>
          <p:nvPr/>
        </p:nvSpPr>
        <p:spPr bwMode="auto">
          <a:xfrm>
            <a:off x="7019925" y="3411619"/>
            <a:ext cx="1752638" cy="408623"/>
          </a:xfrm>
          <a:prstGeom prst="roundRect">
            <a:avLst>
              <a:gd name="adj"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ctr" anchorCtr="0"/>
          <a:lstStyle/>
          <a:p>
            <a:pPr marL="0" lvl="1" indent="-285750" algn="l" eaLnBrk="0" hangingPunct="0">
              <a:spcBef>
                <a:spcPct val="20000"/>
              </a:spcBef>
              <a:buClr>
                <a:srgbClr val="233DA9"/>
              </a:buClr>
              <a:buSzPct val="80000"/>
              <a:defRPr/>
            </a:pPr>
            <a:r>
              <a:rPr lang="zh-CN" altLang="en-US" b="1" kern="0" dirty="0" smtClean="0">
                <a:solidFill>
                  <a:schemeClr val="bg1"/>
                </a:solidFill>
                <a:latin typeface="Arial" panose="020B0604020202020204"/>
                <a:ea typeface="黑体" panose="02010609060101010101" charset="-122"/>
              </a:rPr>
              <a:t>指令被逐条执行</a:t>
            </a:r>
            <a:endParaRPr lang="zh-CN" altLang="en-US" b="1" kern="0" dirty="0" smtClean="0">
              <a:solidFill>
                <a:schemeClr val="bg1"/>
              </a:solidFill>
              <a:latin typeface="Arial" panose="020B0604020202020204"/>
              <a:ea typeface="黑体" panose="0201060906010101010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561158"/>
                                        </p:tgtEl>
                                        <p:attrNameLst>
                                          <p:attrName>style.visibility</p:attrName>
                                        </p:attrNameLst>
                                      </p:cBhvr>
                                      <p:to>
                                        <p:strVal val="hidden"/>
                                      </p:to>
                                    </p:set>
                                  </p:childTnLst>
                                </p:cTn>
                              </p:par>
                            </p:childTnLst>
                          </p:cTn>
                        </p:par>
                        <p:par>
                          <p:cTn id="7" fill="hold">
                            <p:stCondLst>
                              <p:cond delay="0"/>
                            </p:stCondLst>
                            <p:childTnLst>
                              <p:par>
                                <p:cTn id="8" presetID="22" presetClass="entr" presetSubtype="8" fill="hold" nodeType="afterEffect">
                                  <p:stCondLst>
                                    <p:cond delay="0"/>
                                  </p:stCondLst>
                                  <p:childTnLst>
                                    <p:set>
                                      <p:cBhvr>
                                        <p:cTn id="9" dur="1" fill="hold">
                                          <p:stCondLst>
                                            <p:cond delay="0"/>
                                          </p:stCondLst>
                                        </p:cTn>
                                        <p:tgtEl>
                                          <p:spTgt spid="561181"/>
                                        </p:tgtEl>
                                        <p:attrNameLst>
                                          <p:attrName>style.visibility</p:attrName>
                                        </p:attrNameLst>
                                      </p:cBhvr>
                                      <p:to>
                                        <p:strVal val="visible"/>
                                      </p:to>
                                    </p:set>
                                    <p:animEffect transition="in" filter="wipe(left)">
                                      <p:cBhvr>
                                        <p:cTn id="10" dur="500"/>
                                        <p:tgtEl>
                                          <p:spTgt spid="561181"/>
                                        </p:tgtEl>
                                      </p:cBhvr>
                                    </p:animEffect>
                                  </p:childTnLst>
                                </p:cTn>
                              </p:par>
                              <p:par>
                                <p:cTn id="11" presetID="22" presetClass="entr" presetSubtype="8" fill="hold" nodeType="withEffect">
                                  <p:stCondLst>
                                    <p:cond delay="0"/>
                                  </p:stCondLst>
                                  <p:childTnLst>
                                    <p:set>
                                      <p:cBhvr>
                                        <p:cTn id="12" dur="1" fill="hold">
                                          <p:stCondLst>
                                            <p:cond delay="0"/>
                                          </p:stCondLst>
                                        </p:cTn>
                                        <p:tgtEl>
                                          <p:spTgt spid="561182"/>
                                        </p:tgtEl>
                                        <p:attrNameLst>
                                          <p:attrName>style.visibility</p:attrName>
                                        </p:attrNameLst>
                                      </p:cBhvr>
                                      <p:to>
                                        <p:strVal val="visible"/>
                                      </p:to>
                                    </p:set>
                                    <p:animEffect transition="in" filter="wipe(left)">
                                      <p:cBhvr>
                                        <p:cTn id="13" dur="500"/>
                                        <p:tgtEl>
                                          <p:spTgt spid="561182"/>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561174"/>
                                        </p:tgtEl>
                                        <p:attrNameLst>
                                          <p:attrName>style.visibility</p:attrName>
                                        </p:attrNameLst>
                                      </p:cBhvr>
                                      <p:to>
                                        <p:strVal val="visible"/>
                                      </p:to>
                                    </p:set>
                                    <p:animEffect transition="in" filter="wipe(left)">
                                      <p:cBhvr>
                                        <p:cTn id="16" dur="500"/>
                                        <p:tgtEl>
                                          <p:spTgt spid="561174"/>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561173"/>
                                        </p:tgtEl>
                                        <p:attrNameLst>
                                          <p:attrName>style.visibility</p:attrName>
                                        </p:attrNameLst>
                                      </p:cBhvr>
                                      <p:to>
                                        <p:strVal val="visible"/>
                                      </p:to>
                                    </p:set>
                                    <p:animEffect transition="in" filter="wipe(left)">
                                      <p:cBhvr>
                                        <p:cTn id="19" dur="500"/>
                                        <p:tgtEl>
                                          <p:spTgt spid="561173"/>
                                        </p:tgtEl>
                                      </p:cBhvr>
                                    </p:animEffect>
                                  </p:childTnLst>
                                </p:cTn>
                              </p:par>
                            </p:childTnLst>
                          </p:cTn>
                        </p:par>
                        <p:par>
                          <p:cTn id="20" fill="hold">
                            <p:stCondLst>
                              <p:cond delay="500"/>
                            </p:stCondLst>
                            <p:childTnLst>
                              <p:par>
                                <p:cTn id="21" presetID="22" presetClass="entr" presetSubtype="8" fill="hold" nodeType="afterEffect">
                                  <p:stCondLst>
                                    <p:cond delay="0"/>
                                  </p:stCondLst>
                                  <p:childTnLst>
                                    <p:set>
                                      <p:cBhvr>
                                        <p:cTn id="22" dur="1" fill="hold">
                                          <p:stCondLst>
                                            <p:cond delay="0"/>
                                          </p:stCondLst>
                                        </p:cTn>
                                        <p:tgtEl>
                                          <p:spTgt spid="561168"/>
                                        </p:tgtEl>
                                        <p:attrNameLst>
                                          <p:attrName>style.visibility</p:attrName>
                                        </p:attrNameLst>
                                      </p:cBhvr>
                                      <p:to>
                                        <p:strVal val="visible"/>
                                      </p:to>
                                    </p:set>
                                    <p:animEffect transition="in" filter="wipe(left)">
                                      <p:cBhvr>
                                        <p:cTn id="23" dur="500"/>
                                        <p:tgtEl>
                                          <p:spTgt spid="561168"/>
                                        </p:tgtEl>
                                      </p:cBhvr>
                                    </p:animEffect>
                                  </p:childTnLst>
                                </p:cTn>
                              </p:par>
                            </p:childTnLst>
                          </p:cTn>
                        </p:par>
                        <p:par>
                          <p:cTn id="24" fill="hold">
                            <p:stCondLst>
                              <p:cond delay="1000"/>
                            </p:stCondLst>
                            <p:childTnLst>
                              <p:par>
                                <p:cTn id="25" presetID="22" presetClass="entr" presetSubtype="8" fill="hold" grpId="0" nodeType="afterEffect">
                                  <p:stCondLst>
                                    <p:cond delay="0"/>
                                  </p:stCondLst>
                                  <p:iterate type="lt">
                                    <p:tmPct val="0"/>
                                  </p:iterate>
                                  <p:childTnLst>
                                    <p:set>
                                      <p:cBhvr>
                                        <p:cTn id="26" dur="1" fill="hold">
                                          <p:stCondLst>
                                            <p:cond delay="0"/>
                                          </p:stCondLst>
                                        </p:cTn>
                                        <p:tgtEl>
                                          <p:spTgt spid="561159"/>
                                        </p:tgtEl>
                                        <p:attrNameLst>
                                          <p:attrName>style.visibility</p:attrName>
                                        </p:attrNameLst>
                                      </p:cBhvr>
                                      <p:to>
                                        <p:strVal val="visible"/>
                                      </p:to>
                                    </p:set>
                                    <p:animEffect transition="in" filter="wipe(left)">
                                      <p:cBhvr>
                                        <p:cTn id="27" dur="500"/>
                                        <p:tgtEl>
                                          <p:spTgt spid="561159"/>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561176"/>
                                        </p:tgtEl>
                                        <p:attrNameLst>
                                          <p:attrName>style.visibility</p:attrName>
                                        </p:attrNameLst>
                                      </p:cBhvr>
                                      <p:to>
                                        <p:strVal val="visible"/>
                                      </p:to>
                                    </p:set>
                                    <p:animEffect transition="in" filter="wipe(left)">
                                      <p:cBhvr>
                                        <p:cTn id="30" dur="500"/>
                                        <p:tgtEl>
                                          <p:spTgt spid="561176"/>
                                        </p:tgtEl>
                                      </p:cBhvr>
                                    </p:animEffect>
                                  </p:childTnLst>
                                </p:cTn>
                              </p:par>
                            </p:childTnLst>
                          </p:cTn>
                        </p:par>
                        <p:par>
                          <p:cTn id="31" fill="hold">
                            <p:stCondLst>
                              <p:cond delay="1501"/>
                            </p:stCondLst>
                            <p:childTnLst>
                              <p:par>
                                <p:cTn id="32" presetID="22" presetClass="entr" presetSubtype="8" fill="hold" nodeType="afterEffect">
                                  <p:stCondLst>
                                    <p:cond delay="0"/>
                                  </p:stCondLst>
                                  <p:childTnLst>
                                    <p:set>
                                      <p:cBhvr>
                                        <p:cTn id="33" dur="1" fill="hold">
                                          <p:stCondLst>
                                            <p:cond delay="0"/>
                                          </p:stCondLst>
                                        </p:cTn>
                                        <p:tgtEl>
                                          <p:spTgt spid="561169"/>
                                        </p:tgtEl>
                                        <p:attrNameLst>
                                          <p:attrName>style.visibility</p:attrName>
                                        </p:attrNameLst>
                                      </p:cBhvr>
                                      <p:to>
                                        <p:strVal val="visible"/>
                                      </p:to>
                                    </p:set>
                                    <p:animEffect transition="in" filter="wipe(left)">
                                      <p:cBhvr>
                                        <p:cTn id="34" dur="500"/>
                                        <p:tgtEl>
                                          <p:spTgt spid="561169"/>
                                        </p:tgtEl>
                                      </p:cBhvr>
                                    </p:animEffect>
                                  </p:childTnLst>
                                </p:cTn>
                              </p:par>
                            </p:childTnLst>
                          </p:cTn>
                        </p:par>
                        <p:par>
                          <p:cTn id="35" fill="hold">
                            <p:stCondLst>
                              <p:cond delay="2001"/>
                            </p:stCondLst>
                            <p:childTnLst>
                              <p:par>
                                <p:cTn id="36" presetID="22" presetClass="entr" presetSubtype="8" fill="hold" grpId="0" nodeType="afterEffect">
                                  <p:stCondLst>
                                    <p:cond delay="0"/>
                                  </p:stCondLst>
                                  <p:childTnLst>
                                    <p:set>
                                      <p:cBhvr>
                                        <p:cTn id="37" dur="1" fill="hold">
                                          <p:stCondLst>
                                            <p:cond delay="0"/>
                                          </p:stCondLst>
                                        </p:cTn>
                                        <p:tgtEl>
                                          <p:spTgt spid="561161"/>
                                        </p:tgtEl>
                                        <p:attrNameLst>
                                          <p:attrName>style.visibility</p:attrName>
                                        </p:attrNameLst>
                                      </p:cBhvr>
                                      <p:to>
                                        <p:strVal val="visible"/>
                                      </p:to>
                                    </p:set>
                                    <p:animEffect transition="in" filter="wipe(left)">
                                      <p:cBhvr>
                                        <p:cTn id="38" dur="500"/>
                                        <p:tgtEl>
                                          <p:spTgt spid="561161"/>
                                        </p:tgtEl>
                                      </p:cBhvr>
                                    </p:animEffect>
                                  </p:childTnLst>
                                </p:cTn>
                              </p:par>
                            </p:childTnLst>
                          </p:cTn>
                        </p:par>
                        <p:par>
                          <p:cTn id="39" fill="hold">
                            <p:stCondLst>
                              <p:cond delay="2501"/>
                            </p:stCondLst>
                            <p:childTnLst>
                              <p:par>
                                <p:cTn id="40" presetID="22" presetClass="entr" presetSubtype="8" fill="hold" grpId="0" nodeType="afterEffect">
                                  <p:stCondLst>
                                    <p:cond delay="0"/>
                                  </p:stCondLst>
                                  <p:childTnLst>
                                    <p:set>
                                      <p:cBhvr>
                                        <p:cTn id="41" dur="1" fill="hold">
                                          <p:stCondLst>
                                            <p:cond delay="0"/>
                                          </p:stCondLst>
                                        </p:cTn>
                                        <p:tgtEl>
                                          <p:spTgt spid="561165"/>
                                        </p:tgtEl>
                                        <p:attrNameLst>
                                          <p:attrName>style.visibility</p:attrName>
                                        </p:attrNameLst>
                                      </p:cBhvr>
                                      <p:to>
                                        <p:strVal val="visible"/>
                                      </p:to>
                                    </p:set>
                                    <p:animEffect transition="in" filter="wipe(left)">
                                      <p:cBhvr>
                                        <p:cTn id="42" dur="500"/>
                                        <p:tgtEl>
                                          <p:spTgt spid="561165"/>
                                        </p:tgtEl>
                                      </p:cBhvr>
                                    </p:animEffect>
                                  </p:childTnLst>
                                </p:cTn>
                              </p:par>
                            </p:childTnLst>
                          </p:cTn>
                        </p:par>
                        <p:par>
                          <p:cTn id="43" fill="hold">
                            <p:stCondLst>
                              <p:cond delay="3001"/>
                            </p:stCondLst>
                            <p:childTnLst>
                              <p:par>
                                <p:cTn id="44" presetID="22" presetClass="entr" presetSubtype="8" fill="hold" grpId="0" nodeType="afterEffect">
                                  <p:stCondLst>
                                    <p:cond delay="0"/>
                                  </p:stCondLst>
                                  <p:childTnLst>
                                    <p:set>
                                      <p:cBhvr>
                                        <p:cTn id="45" dur="1" fill="hold">
                                          <p:stCondLst>
                                            <p:cond delay="0"/>
                                          </p:stCondLst>
                                        </p:cTn>
                                        <p:tgtEl>
                                          <p:spTgt spid="561179"/>
                                        </p:tgtEl>
                                        <p:attrNameLst>
                                          <p:attrName>style.visibility</p:attrName>
                                        </p:attrNameLst>
                                      </p:cBhvr>
                                      <p:to>
                                        <p:strVal val="visible"/>
                                      </p:to>
                                    </p:set>
                                    <p:animEffect transition="in" filter="wipe(left)">
                                      <p:cBhvr>
                                        <p:cTn id="46" dur="500"/>
                                        <p:tgtEl>
                                          <p:spTgt spid="561179"/>
                                        </p:tgtEl>
                                      </p:cBhvr>
                                    </p:animEffect>
                                  </p:childTnLst>
                                </p:cTn>
                              </p:par>
                            </p:childTnLst>
                          </p:cTn>
                        </p:par>
                        <p:par>
                          <p:cTn id="47" fill="hold">
                            <p:stCondLst>
                              <p:cond delay="3501"/>
                            </p:stCondLst>
                            <p:childTnLst>
                              <p:par>
                                <p:cTn id="48" presetID="22" presetClass="entr" presetSubtype="8" fill="hold" grpId="0" nodeType="afterEffect">
                                  <p:stCondLst>
                                    <p:cond delay="0"/>
                                  </p:stCondLst>
                                  <p:childTnLst>
                                    <p:set>
                                      <p:cBhvr>
                                        <p:cTn id="49" dur="1" fill="hold">
                                          <p:stCondLst>
                                            <p:cond delay="0"/>
                                          </p:stCondLst>
                                        </p:cTn>
                                        <p:tgtEl>
                                          <p:spTgt spid="561171"/>
                                        </p:tgtEl>
                                        <p:attrNameLst>
                                          <p:attrName>style.visibility</p:attrName>
                                        </p:attrNameLst>
                                      </p:cBhvr>
                                      <p:to>
                                        <p:strVal val="visible"/>
                                      </p:to>
                                    </p:set>
                                    <p:animEffect transition="in" filter="wipe(left)">
                                      <p:cBhvr>
                                        <p:cTn id="50" dur="500"/>
                                        <p:tgtEl>
                                          <p:spTgt spid="561171"/>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xit" presetSubtype="8" fill="hold" grpId="1" nodeType="clickEffect">
                                  <p:stCondLst>
                                    <p:cond delay="0"/>
                                  </p:stCondLst>
                                  <p:childTnLst>
                                    <p:animEffect transition="out" filter="wipe(left)">
                                      <p:cBhvr>
                                        <p:cTn id="54" dur="500"/>
                                        <p:tgtEl>
                                          <p:spTgt spid="561174"/>
                                        </p:tgtEl>
                                      </p:cBhvr>
                                    </p:animEffect>
                                    <p:set>
                                      <p:cBhvr>
                                        <p:cTn id="55" dur="1" fill="hold">
                                          <p:stCondLst>
                                            <p:cond delay="499"/>
                                          </p:stCondLst>
                                        </p:cTn>
                                        <p:tgtEl>
                                          <p:spTgt spid="561174"/>
                                        </p:tgtEl>
                                        <p:attrNameLst>
                                          <p:attrName>style.visibility</p:attrName>
                                        </p:attrNameLst>
                                      </p:cBhvr>
                                      <p:to>
                                        <p:strVal val="hidden"/>
                                      </p:to>
                                    </p:set>
                                  </p:childTnLst>
                                </p:cTn>
                              </p:par>
                              <p:par>
                                <p:cTn id="56" presetID="22" presetClass="exit" presetSubtype="8" fill="hold" grpId="1" nodeType="withEffect">
                                  <p:stCondLst>
                                    <p:cond delay="0"/>
                                  </p:stCondLst>
                                  <p:childTnLst>
                                    <p:animEffect transition="out" filter="wipe(left)">
                                      <p:cBhvr>
                                        <p:cTn id="57" dur="500"/>
                                        <p:tgtEl>
                                          <p:spTgt spid="561173"/>
                                        </p:tgtEl>
                                      </p:cBhvr>
                                    </p:animEffect>
                                    <p:set>
                                      <p:cBhvr>
                                        <p:cTn id="58" dur="1" fill="hold">
                                          <p:stCondLst>
                                            <p:cond delay="499"/>
                                          </p:stCondLst>
                                        </p:cTn>
                                        <p:tgtEl>
                                          <p:spTgt spid="561173"/>
                                        </p:tgtEl>
                                        <p:attrNameLst>
                                          <p:attrName>style.visibility</p:attrName>
                                        </p:attrNameLst>
                                      </p:cBhvr>
                                      <p:to>
                                        <p:strVal val="hidden"/>
                                      </p:to>
                                    </p:set>
                                  </p:childTnLst>
                                </p:cTn>
                              </p:par>
                              <p:par>
                                <p:cTn id="59" presetID="22" presetClass="exit" presetSubtype="8" fill="hold" nodeType="withEffect">
                                  <p:stCondLst>
                                    <p:cond delay="0"/>
                                  </p:stCondLst>
                                  <p:childTnLst>
                                    <p:animEffect transition="out" filter="wipe(left)">
                                      <p:cBhvr>
                                        <p:cTn id="60" dur="500"/>
                                        <p:tgtEl>
                                          <p:spTgt spid="561182"/>
                                        </p:tgtEl>
                                      </p:cBhvr>
                                    </p:animEffect>
                                    <p:set>
                                      <p:cBhvr>
                                        <p:cTn id="61" dur="1" fill="hold">
                                          <p:stCondLst>
                                            <p:cond delay="499"/>
                                          </p:stCondLst>
                                        </p:cTn>
                                        <p:tgtEl>
                                          <p:spTgt spid="561182"/>
                                        </p:tgtEl>
                                        <p:attrNameLst>
                                          <p:attrName>style.visibility</p:attrName>
                                        </p:attrNameLst>
                                      </p:cBhvr>
                                      <p:to>
                                        <p:strVal val="hidden"/>
                                      </p:to>
                                    </p:set>
                                  </p:childTnLst>
                                </p:cTn>
                              </p:par>
                              <p:par>
                                <p:cTn id="62" presetID="22" presetClass="exit" presetSubtype="8" fill="hold" nodeType="withEffect">
                                  <p:stCondLst>
                                    <p:cond delay="0"/>
                                  </p:stCondLst>
                                  <p:childTnLst>
                                    <p:animEffect transition="out" filter="wipe(left)">
                                      <p:cBhvr>
                                        <p:cTn id="63" dur="500"/>
                                        <p:tgtEl>
                                          <p:spTgt spid="561168"/>
                                        </p:tgtEl>
                                      </p:cBhvr>
                                    </p:animEffect>
                                    <p:set>
                                      <p:cBhvr>
                                        <p:cTn id="64" dur="1" fill="hold">
                                          <p:stCondLst>
                                            <p:cond delay="499"/>
                                          </p:stCondLst>
                                        </p:cTn>
                                        <p:tgtEl>
                                          <p:spTgt spid="561168"/>
                                        </p:tgtEl>
                                        <p:attrNameLst>
                                          <p:attrName>style.visibility</p:attrName>
                                        </p:attrNameLst>
                                      </p:cBhvr>
                                      <p:to>
                                        <p:strVal val="hidden"/>
                                      </p:to>
                                    </p:set>
                                  </p:childTnLst>
                                </p:cTn>
                              </p:par>
                              <p:par>
                                <p:cTn id="65" presetID="22" presetClass="exit" presetSubtype="8" fill="hold" nodeType="withEffect">
                                  <p:stCondLst>
                                    <p:cond delay="0"/>
                                  </p:stCondLst>
                                  <p:childTnLst>
                                    <p:animEffect transition="out" filter="wipe(left)">
                                      <p:cBhvr>
                                        <p:cTn id="66" dur="500"/>
                                        <p:tgtEl>
                                          <p:spTgt spid="561169"/>
                                        </p:tgtEl>
                                      </p:cBhvr>
                                    </p:animEffect>
                                    <p:set>
                                      <p:cBhvr>
                                        <p:cTn id="67" dur="1" fill="hold">
                                          <p:stCondLst>
                                            <p:cond delay="499"/>
                                          </p:stCondLst>
                                        </p:cTn>
                                        <p:tgtEl>
                                          <p:spTgt spid="561169"/>
                                        </p:tgtEl>
                                        <p:attrNameLst>
                                          <p:attrName>style.visibility</p:attrName>
                                        </p:attrNameLst>
                                      </p:cBhvr>
                                      <p:to>
                                        <p:strVal val="hidden"/>
                                      </p:to>
                                    </p:set>
                                  </p:childTnLst>
                                </p:cTn>
                              </p:par>
                              <p:par>
                                <p:cTn id="68" presetID="22" presetClass="exit" presetSubtype="8" fill="hold" grpId="1" nodeType="withEffect">
                                  <p:stCondLst>
                                    <p:cond delay="0"/>
                                  </p:stCondLst>
                                  <p:iterate type="lt">
                                    <p:tmPct val="0"/>
                                  </p:iterate>
                                  <p:childTnLst>
                                    <p:animEffect transition="out" filter="wipe(left)">
                                      <p:cBhvr>
                                        <p:cTn id="69" dur="500"/>
                                        <p:tgtEl>
                                          <p:spTgt spid="561159"/>
                                        </p:tgtEl>
                                      </p:cBhvr>
                                    </p:animEffect>
                                    <p:set>
                                      <p:cBhvr>
                                        <p:cTn id="70" dur="1" fill="hold">
                                          <p:stCondLst>
                                            <p:cond delay="499"/>
                                          </p:stCondLst>
                                        </p:cTn>
                                        <p:tgtEl>
                                          <p:spTgt spid="561159"/>
                                        </p:tgtEl>
                                        <p:attrNameLst>
                                          <p:attrName>style.visibility</p:attrName>
                                        </p:attrNameLst>
                                      </p:cBhvr>
                                      <p:to>
                                        <p:strVal val="hidden"/>
                                      </p:to>
                                    </p:set>
                                  </p:childTnLst>
                                </p:cTn>
                              </p:par>
                              <p:par>
                                <p:cTn id="71" presetID="1" presetClass="exit" presetSubtype="0" fill="hold" grpId="1" nodeType="withEffect">
                                  <p:stCondLst>
                                    <p:cond delay="0"/>
                                  </p:stCondLst>
                                  <p:childTnLst>
                                    <p:set>
                                      <p:cBhvr>
                                        <p:cTn id="72" dur="1" fill="hold">
                                          <p:stCondLst>
                                            <p:cond delay="0"/>
                                          </p:stCondLst>
                                        </p:cTn>
                                        <p:tgtEl>
                                          <p:spTgt spid="561161"/>
                                        </p:tgtEl>
                                        <p:attrNameLst>
                                          <p:attrName>style.visibility</p:attrName>
                                        </p:attrNameLst>
                                      </p:cBhvr>
                                      <p:to>
                                        <p:strVal val="hidden"/>
                                      </p:to>
                                    </p:set>
                                  </p:childTnLst>
                                </p:cTn>
                              </p:par>
                              <p:par>
                                <p:cTn id="73" presetID="1" presetClass="exit" presetSubtype="0" fill="hold" grpId="1" nodeType="withEffect">
                                  <p:stCondLst>
                                    <p:cond delay="0"/>
                                  </p:stCondLst>
                                  <p:childTnLst>
                                    <p:set>
                                      <p:cBhvr>
                                        <p:cTn id="74" dur="1" fill="hold">
                                          <p:stCondLst>
                                            <p:cond delay="0"/>
                                          </p:stCondLst>
                                        </p:cTn>
                                        <p:tgtEl>
                                          <p:spTgt spid="561165"/>
                                        </p:tgtEl>
                                        <p:attrNameLst>
                                          <p:attrName>style.visibility</p:attrName>
                                        </p:attrNameLst>
                                      </p:cBhvr>
                                      <p:to>
                                        <p:strVal val="hidden"/>
                                      </p:to>
                                    </p:set>
                                  </p:childTnLst>
                                </p:cTn>
                              </p:par>
                              <p:par>
                                <p:cTn id="75" presetID="1" presetClass="exit" presetSubtype="0" fill="hold" grpId="1" nodeType="withEffect">
                                  <p:stCondLst>
                                    <p:cond delay="0"/>
                                  </p:stCondLst>
                                  <p:childTnLst>
                                    <p:set>
                                      <p:cBhvr>
                                        <p:cTn id="76" dur="1" fill="hold">
                                          <p:stCondLst>
                                            <p:cond delay="0"/>
                                          </p:stCondLst>
                                        </p:cTn>
                                        <p:tgtEl>
                                          <p:spTgt spid="561179"/>
                                        </p:tgtEl>
                                        <p:attrNameLst>
                                          <p:attrName>style.visibility</p:attrName>
                                        </p:attrNameLst>
                                      </p:cBhvr>
                                      <p:to>
                                        <p:strVal val="hidden"/>
                                      </p:to>
                                    </p:set>
                                  </p:childTnLst>
                                </p:cTn>
                              </p:par>
                            </p:childTnLst>
                          </p:cTn>
                        </p:par>
                        <p:par>
                          <p:cTn id="77" fill="hold">
                            <p:stCondLst>
                              <p:cond delay="500"/>
                            </p:stCondLst>
                            <p:childTnLst>
                              <p:par>
                                <p:cTn id="78" presetID="22" presetClass="entr" presetSubtype="8" fill="hold" nodeType="afterEffect">
                                  <p:stCondLst>
                                    <p:cond delay="0"/>
                                  </p:stCondLst>
                                  <p:childTnLst>
                                    <p:set>
                                      <p:cBhvr>
                                        <p:cTn id="79" dur="1" fill="hold">
                                          <p:stCondLst>
                                            <p:cond delay="0"/>
                                          </p:stCondLst>
                                        </p:cTn>
                                        <p:tgtEl>
                                          <p:spTgt spid="2"/>
                                        </p:tgtEl>
                                        <p:attrNameLst>
                                          <p:attrName>style.visibility</p:attrName>
                                        </p:attrNameLst>
                                      </p:cBhvr>
                                      <p:to>
                                        <p:strVal val="visible"/>
                                      </p:to>
                                    </p:set>
                                    <p:animEffect transition="in" filter="wipe(left)">
                                      <p:cBhvr>
                                        <p:cTn id="80" dur="500"/>
                                        <p:tgtEl>
                                          <p:spTgt spid="2"/>
                                        </p:tgtEl>
                                      </p:cBhvr>
                                    </p:animEffect>
                                  </p:childTnLst>
                                </p:cTn>
                              </p:par>
                              <p:par>
                                <p:cTn id="81" presetID="22" presetClass="entr" presetSubtype="8" fill="hold" grpId="0" nodeType="withEffect">
                                  <p:stCondLst>
                                    <p:cond delay="0"/>
                                  </p:stCondLst>
                                  <p:childTnLst>
                                    <p:set>
                                      <p:cBhvr>
                                        <p:cTn id="82" dur="1" fill="hold">
                                          <p:stCondLst>
                                            <p:cond delay="0"/>
                                          </p:stCondLst>
                                        </p:cTn>
                                        <p:tgtEl>
                                          <p:spTgt spid="561172"/>
                                        </p:tgtEl>
                                        <p:attrNameLst>
                                          <p:attrName>style.visibility</p:attrName>
                                        </p:attrNameLst>
                                      </p:cBhvr>
                                      <p:to>
                                        <p:strVal val="visible"/>
                                      </p:to>
                                    </p:set>
                                    <p:animEffect transition="in" filter="wipe(left)">
                                      <p:cBhvr>
                                        <p:cTn id="83" dur="500"/>
                                        <p:tgtEl>
                                          <p:spTgt spid="561172"/>
                                        </p:tgtEl>
                                      </p:cBhvr>
                                    </p:animEffect>
                                  </p:childTnLst>
                                </p:cTn>
                              </p:par>
                            </p:childTnLst>
                          </p:cTn>
                        </p:par>
                        <p:par>
                          <p:cTn id="84" fill="hold">
                            <p:stCondLst>
                              <p:cond delay="1000"/>
                            </p:stCondLst>
                            <p:childTnLst>
                              <p:par>
                                <p:cTn id="85" presetID="22" presetClass="entr" presetSubtype="8" fill="hold" nodeType="afterEffect">
                                  <p:stCondLst>
                                    <p:cond delay="0"/>
                                  </p:stCondLst>
                                  <p:childTnLst>
                                    <p:set>
                                      <p:cBhvr>
                                        <p:cTn id="86" dur="1" fill="hold">
                                          <p:stCondLst>
                                            <p:cond delay="0"/>
                                          </p:stCondLst>
                                        </p:cTn>
                                        <p:tgtEl>
                                          <p:spTgt spid="561168"/>
                                        </p:tgtEl>
                                        <p:attrNameLst>
                                          <p:attrName>style.visibility</p:attrName>
                                        </p:attrNameLst>
                                      </p:cBhvr>
                                      <p:to>
                                        <p:strVal val="visible"/>
                                      </p:to>
                                    </p:set>
                                    <p:animEffect transition="in" filter="wipe(left)">
                                      <p:cBhvr>
                                        <p:cTn id="87" dur="500"/>
                                        <p:tgtEl>
                                          <p:spTgt spid="561168"/>
                                        </p:tgtEl>
                                      </p:cBhvr>
                                    </p:animEffect>
                                  </p:childTnLst>
                                </p:cTn>
                              </p:par>
                              <p:par>
                                <p:cTn id="88" presetID="22" presetClass="entr" presetSubtype="8" fill="hold" grpId="0" nodeType="withEffect">
                                  <p:stCondLst>
                                    <p:cond delay="0"/>
                                  </p:stCondLst>
                                  <p:childTnLst>
                                    <p:set>
                                      <p:cBhvr>
                                        <p:cTn id="89" dur="1" fill="hold">
                                          <p:stCondLst>
                                            <p:cond delay="0"/>
                                          </p:stCondLst>
                                        </p:cTn>
                                        <p:tgtEl>
                                          <p:spTgt spid="561170"/>
                                        </p:tgtEl>
                                        <p:attrNameLst>
                                          <p:attrName>style.visibility</p:attrName>
                                        </p:attrNameLst>
                                      </p:cBhvr>
                                      <p:to>
                                        <p:strVal val="visible"/>
                                      </p:to>
                                    </p:set>
                                    <p:animEffect transition="in" filter="wipe(left)">
                                      <p:cBhvr>
                                        <p:cTn id="90" dur="500"/>
                                        <p:tgtEl>
                                          <p:spTgt spid="561170"/>
                                        </p:tgtEl>
                                      </p:cBhvr>
                                    </p:animEffect>
                                  </p:childTnLst>
                                </p:cTn>
                              </p:par>
                            </p:childTnLst>
                          </p:cTn>
                        </p:par>
                        <p:par>
                          <p:cTn id="91" fill="hold">
                            <p:stCondLst>
                              <p:cond delay="1500"/>
                            </p:stCondLst>
                            <p:childTnLst>
                              <p:par>
                                <p:cTn id="92" presetID="22" presetClass="entr" presetSubtype="8" fill="hold" nodeType="afterEffect">
                                  <p:stCondLst>
                                    <p:cond delay="0"/>
                                  </p:stCondLst>
                                  <p:childTnLst>
                                    <p:set>
                                      <p:cBhvr>
                                        <p:cTn id="93" dur="1" fill="hold">
                                          <p:stCondLst>
                                            <p:cond delay="0"/>
                                          </p:stCondLst>
                                        </p:cTn>
                                        <p:tgtEl>
                                          <p:spTgt spid="561169"/>
                                        </p:tgtEl>
                                        <p:attrNameLst>
                                          <p:attrName>style.visibility</p:attrName>
                                        </p:attrNameLst>
                                      </p:cBhvr>
                                      <p:to>
                                        <p:strVal val="visible"/>
                                      </p:to>
                                    </p:set>
                                    <p:animEffect transition="in" filter="wipe(left)">
                                      <p:cBhvr>
                                        <p:cTn id="94" dur="500"/>
                                        <p:tgtEl>
                                          <p:spTgt spid="561169"/>
                                        </p:tgtEl>
                                      </p:cBhvr>
                                    </p:animEffect>
                                  </p:childTnLst>
                                </p:cTn>
                              </p:par>
                              <p:par>
                                <p:cTn id="95" presetID="22" presetClass="entr" presetSubtype="8" fill="hold" grpId="0" nodeType="withEffect">
                                  <p:stCondLst>
                                    <p:cond delay="0"/>
                                  </p:stCondLst>
                                  <p:childTnLst>
                                    <p:set>
                                      <p:cBhvr>
                                        <p:cTn id="96" dur="1" fill="hold">
                                          <p:stCondLst>
                                            <p:cond delay="0"/>
                                          </p:stCondLst>
                                        </p:cTn>
                                        <p:tgtEl>
                                          <p:spTgt spid="561177"/>
                                        </p:tgtEl>
                                        <p:attrNameLst>
                                          <p:attrName>style.visibility</p:attrName>
                                        </p:attrNameLst>
                                      </p:cBhvr>
                                      <p:to>
                                        <p:strVal val="visible"/>
                                      </p:to>
                                    </p:set>
                                    <p:animEffect transition="in" filter="wipe(left)">
                                      <p:cBhvr>
                                        <p:cTn id="97" dur="500"/>
                                        <p:tgtEl>
                                          <p:spTgt spid="561177"/>
                                        </p:tgtEl>
                                      </p:cBhvr>
                                    </p:animEffect>
                                  </p:childTnLst>
                                </p:cTn>
                              </p:par>
                            </p:childTnLst>
                          </p:cTn>
                        </p:par>
                      </p:childTnLst>
                    </p:cTn>
                  </p:par>
                  <p:par>
                    <p:cTn id="98" fill="hold">
                      <p:stCondLst>
                        <p:cond delay="indefinite"/>
                      </p:stCondLst>
                      <p:childTnLst>
                        <p:par>
                          <p:cTn id="99" fill="hold">
                            <p:stCondLst>
                              <p:cond delay="0"/>
                            </p:stCondLst>
                            <p:childTnLst>
                              <p:par>
                                <p:cTn id="100" presetID="22" presetClass="entr" presetSubtype="8" fill="hold" grpId="0" nodeType="clickEffect">
                                  <p:stCondLst>
                                    <p:cond delay="0"/>
                                  </p:stCondLst>
                                  <p:childTnLst>
                                    <p:set>
                                      <p:cBhvr>
                                        <p:cTn id="101" dur="1" fill="hold">
                                          <p:stCondLst>
                                            <p:cond delay="0"/>
                                          </p:stCondLst>
                                        </p:cTn>
                                        <p:tgtEl>
                                          <p:spTgt spid="25"/>
                                        </p:tgtEl>
                                        <p:attrNameLst>
                                          <p:attrName>style.visibility</p:attrName>
                                        </p:attrNameLst>
                                      </p:cBhvr>
                                      <p:to>
                                        <p:strVal val="visible"/>
                                      </p:to>
                                    </p:set>
                                    <p:animEffect transition="in" filter="wipe(left)">
                                      <p:cBhvr>
                                        <p:cTn id="102" dur="500"/>
                                        <p:tgtEl>
                                          <p:spTgt spid="25"/>
                                        </p:tgtEl>
                                      </p:cBhvr>
                                    </p:animEffect>
                                  </p:childTnLst>
                                </p:cTn>
                              </p:par>
                            </p:childTnLst>
                          </p:cTn>
                        </p:par>
                      </p:childTnLst>
                    </p:cTn>
                  </p:par>
                  <p:par>
                    <p:cTn id="103" fill="hold">
                      <p:stCondLst>
                        <p:cond delay="indefinite"/>
                      </p:stCondLst>
                      <p:childTnLst>
                        <p:par>
                          <p:cTn id="104" fill="hold">
                            <p:stCondLst>
                              <p:cond delay="0"/>
                            </p:stCondLst>
                            <p:childTnLst>
                              <p:par>
                                <p:cTn id="105" presetID="22" presetClass="entr" presetSubtype="8" fill="hold" grpId="0" nodeType="clickEffect">
                                  <p:stCondLst>
                                    <p:cond delay="0"/>
                                  </p:stCondLst>
                                  <p:childTnLst>
                                    <p:set>
                                      <p:cBhvr>
                                        <p:cTn id="106" dur="1" fill="hold">
                                          <p:stCondLst>
                                            <p:cond delay="0"/>
                                          </p:stCondLst>
                                        </p:cTn>
                                        <p:tgtEl>
                                          <p:spTgt spid="561184"/>
                                        </p:tgtEl>
                                        <p:attrNameLst>
                                          <p:attrName>style.visibility</p:attrName>
                                        </p:attrNameLst>
                                      </p:cBhvr>
                                      <p:to>
                                        <p:strVal val="visible"/>
                                      </p:to>
                                    </p:set>
                                    <p:animEffect transition="in" filter="wipe(left)">
                                      <p:cBhvr>
                                        <p:cTn id="107" dur="500"/>
                                        <p:tgtEl>
                                          <p:spTgt spid="5611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1158" grpId="0" animBg="1"/>
      <p:bldP spid="561159" grpId="0" animBg="1"/>
      <p:bldP spid="561159" grpId="1" animBg="1"/>
      <p:bldP spid="561161" grpId="0" animBg="1"/>
      <p:bldP spid="561161" grpId="1" animBg="1"/>
      <p:bldP spid="561165" grpId="0" animBg="1"/>
      <p:bldP spid="561165" grpId="1" animBg="1"/>
      <p:bldP spid="561170" grpId="0" animBg="1"/>
      <p:bldP spid="561172" grpId="0" animBg="1"/>
      <p:bldP spid="561173" grpId="0" animBg="1"/>
      <p:bldP spid="561173" grpId="1" animBg="1"/>
      <p:bldP spid="561174" grpId="0"/>
      <p:bldP spid="561174" grpId="1"/>
      <p:bldP spid="561176" grpId="0"/>
      <p:bldP spid="561177" grpId="0" animBg="1"/>
      <p:bldP spid="561179" grpId="0" animBg="1"/>
      <p:bldP spid="561179" grpId="1" animBg="1"/>
      <p:bldP spid="561184" grpId="0" animBg="1"/>
      <p:bldP spid="25" grpId="0" animBg="1"/>
      <p:bldP spid="56117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0" name="Rectangle 10"/>
          <p:cNvSpPr>
            <a:spLocks noGrp="1" noChangeArrowheads="1"/>
          </p:cNvSpPr>
          <p:nvPr>
            <p:ph type="title"/>
          </p:nvPr>
        </p:nvSpPr>
        <p:spPr bwMode="auto">
          <a:xfrm>
            <a:off x="457200" y="223838"/>
            <a:ext cx="8229600" cy="561975"/>
          </a:xfrm>
          <a:noFill/>
          <a:ln algn="ctr">
            <a:miter lim="800000"/>
          </a:ln>
        </p:spPr>
        <p:txBody>
          <a:bodyPr vert="horz" wrap="square" lIns="91440" tIns="45720" rIns="91440" bIns="45720" numCol="1" anchor="t" anchorCtr="0" compatLnSpc="1"/>
          <a:lstStyle/>
          <a:p>
            <a:r>
              <a:rPr lang="en-GB" altLang="zh-CN" b="1"/>
              <a:t>为什么</a:t>
            </a:r>
            <a:r>
              <a:rPr lang="zh-CN" altLang="en-GB" b="1"/>
              <a:t>学习</a:t>
            </a:r>
            <a:r>
              <a:rPr lang="en-GB" altLang="en-US" b="1"/>
              <a:t>Java</a:t>
            </a:r>
            <a:endParaRPr lang="zh-CN" altLang="en-US" b="1"/>
          </a:p>
        </p:txBody>
      </p:sp>
      <p:sp>
        <p:nvSpPr>
          <p:cNvPr id="563203" name="Rectangle 3"/>
          <p:cNvSpPr>
            <a:spLocks noGrp="1" noChangeArrowheads="1"/>
          </p:cNvSpPr>
          <p:nvPr>
            <p:ph type="body" sz="half" idx="1"/>
          </p:nvPr>
        </p:nvSpPr>
        <p:spPr>
          <a:xfrm>
            <a:off x="755650" y="1000108"/>
            <a:ext cx="7424738" cy="5524517"/>
          </a:xfrm>
        </p:spPr>
        <p:txBody>
          <a:bodyPr/>
          <a:lstStyle/>
          <a:p>
            <a:r>
              <a:rPr lang="en-US" altLang="zh-CN" dirty="0"/>
              <a:t>Java</a:t>
            </a:r>
            <a:r>
              <a:rPr lang="zh-CN" altLang="en-US" dirty="0"/>
              <a:t>是</a:t>
            </a:r>
            <a:r>
              <a:rPr lang="en-US" altLang="zh-CN" dirty="0"/>
              <a:t>Sun Microsystems</a:t>
            </a:r>
            <a:r>
              <a:rPr lang="zh-CN" altLang="en-US" dirty="0"/>
              <a:t>于</a:t>
            </a:r>
            <a:r>
              <a:rPr lang="en-US" altLang="zh-CN" dirty="0"/>
              <a:t>1995</a:t>
            </a:r>
            <a:r>
              <a:rPr lang="zh-CN" altLang="en-US" dirty="0"/>
              <a:t>年推出的高级编程语言</a:t>
            </a:r>
            <a:endParaRPr lang="zh-CN" altLang="en-US" dirty="0"/>
          </a:p>
          <a:p>
            <a:r>
              <a:rPr lang="en-US" altLang="zh-CN" dirty="0"/>
              <a:t>Java </a:t>
            </a:r>
            <a:r>
              <a:rPr lang="zh-CN" altLang="en-US" dirty="0"/>
              <a:t>领域的</a:t>
            </a:r>
            <a:r>
              <a:rPr lang="en-US" altLang="zh-CN" dirty="0" err="1"/>
              <a:t>JavaSE</a:t>
            </a:r>
            <a:r>
              <a:rPr lang="zh-CN" altLang="en-US" dirty="0"/>
              <a:t>、</a:t>
            </a:r>
            <a:r>
              <a:rPr lang="en-US" altLang="zh-CN" dirty="0" err="1"/>
              <a:t>JavaEE</a:t>
            </a:r>
            <a:r>
              <a:rPr lang="zh-CN" altLang="en-US" dirty="0"/>
              <a:t>技术已发展成为同</a:t>
            </a:r>
            <a:r>
              <a:rPr lang="en-US" altLang="zh-CN" dirty="0"/>
              <a:t>C#</a:t>
            </a:r>
            <a:r>
              <a:rPr lang="zh-CN" altLang="en-US" dirty="0"/>
              <a:t>和</a:t>
            </a:r>
            <a:r>
              <a:rPr lang="en-US" altLang="zh-CN" dirty="0"/>
              <a:t>.NET</a:t>
            </a:r>
            <a:r>
              <a:rPr lang="zh-CN" altLang="en-US" dirty="0"/>
              <a:t>平分天下的应用软件开发平台和技术</a:t>
            </a:r>
            <a:endParaRPr lang="zh-CN" altLang="en-US" sz="2400" dirty="0"/>
          </a:p>
          <a:p>
            <a:pPr>
              <a:buFont typeface="Wingdings" panose="05000000000000000000" pitchFamily="2" charset="2"/>
              <a:buNone/>
            </a:pPr>
            <a:endParaRPr lang="zh-CN" altLang="en-US" sz="2400" dirty="0"/>
          </a:p>
        </p:txBody>
      </p:sp>
      <p:pic>
        <p:nvPicPr>
          <p:cNvPr id="563212" name="Picture 12" descr="images1"/>
          <p:cNvPicPr>
            <a:picLocks noGrp="1" noChangeAspect="1" noChangeArrowheads="1"/>
          </p:cNvPicPr>
          <p:nvPr>
            <p:ph sz="quarter" idx="2"/>
          </p:nvPr>
        </p:nvPicPr>
        <p:blipFill>
          <a:blip r:embed="rId1"/>
          <a:srcRect/>
          <a:stretch>
            <a:fillRect/>
          </a:stretch>
        </p:blipFill>
        <p:spPr>
          <a:xfrm>
            <a:off x="5435600" y="4941888"/>
            <a:ext cx="1657350" cy="1584325"/>
          </a:xfrm>
        </p:spPr>
      </p:pic>
      <p:sp>
        <p:nvSpPr>
          <p:cNvPr id="563206" name="Text Box 6"/>
          <p:cNvSpPr txBox="1">
            <a:spLocks noChangeArrowheads="1"/>
          </p:cNvSpPr>
          <p:nvPr/>
        </p:nvSpPr>
        <p:spPr bwMode="auto">
          <a:xfrm>
            <a:off x="4264025" y="5537200"/>
            <a:ext cx="565150" cy="366713"/>
          </a:xfrm>
          <a:prstGeom prst="rect">
            <a:avLst/>
          </a:prstGeom>
          <a:noFill/>
          <a:ln w="9525" algn="ctr">
            <a:noFill/>
            <a:miter lim="800000"/>
          </a:ln>
          <a:effectLst/>
        </p:spPr>
        <p:txBody>
          <a:bodyPr wrap="none">
            <a:spAutoFit/>
          </a:bodyPr>
          <a:lstStyle/>
          <a:p>
            <a:pPr marL="342900" indent="-342900" algn="l">
              <a:spcBef>
                <a:spcPct val="20000"/>
              </a:spcBef>
              <a:buClr>
                <a:srgbClr val="339966"/>
              </a:buClr>
              <a:buFont typeface="Wingdings" panose="05000000000000000000" pitchFamily="2" charset="2"/>
              <a:buNone/>
            </a:pPr>
            <a:r>
              <a:rPr lang="en-US" altLang="zh-CN" b="1" dirty="0">
                <a:ea typeface="黑体" panose="02010609060101010101" charset="-122"/>
              </a:rPr>
              <a:t>PK.</a:t>
            </a:r>
            <a:endParaRPr lang="en-US" altLang="zh-CN" b="1" dirty="0">
              <a:ea typeface="黑体" panose="02010609060101010101" charset="-122"/>
            </a:endParaRPr>
          </a:p>
        </p:txBody>
      </p:sp>
      <p:sp>
        <p:nvSpPr>
          <p:cNvPr id="563207" name="Text Box 7"/>
          <p:cNvSpPr txBox="1">
            <a:spLocks noChangeArrowheads="1"/>
          </p:cNvSpPr>
          <p:nvPr/>
        </p:nvSpPr>
        <p:spPr bwMode="auto">
          <a:xfrm>
            <a:off x="4211638" y="4076700"/>
            <a:ext cx="565150" cy="366713"/>
          </a:xfrm>
          <a:prstGeom prst="rect">
            <a:avLst/>
          </a:prstGeom>
          <a:noFill/>
          <a:ln w="9525" algn="ctr">
            <a:noFill/>
            <a:miter lim="800000"/>
          </a:ln>
          <a:effectLst/>
        </p:spPr>
        <p:txBody>
          <a:bodyPr wrap="none">
            <a:spAutoFit/>
          </a:bodyPr>
          <a:lstStyle/>
          <a:p>
            <a:pPr marL="342900" indent="-342900" algn="l">
              <a:spcBef>
                <a:spcPct val="20000"/>
              </a:spcBef>
              <a:buClr>
                <a:srgbClr val="339966"/>
              </a:buClr>
              <a:buFont typeface="Wingdings" panose="05000000000000000000" pitchFamily="2" charset="2"/>
              <a:buNone/>
            </a:pPr>
            <a:r>
              <a:rPr lang="en-US" altLang="zh-CN" b="1" dirty="0">
                <a:ea typeface="黑体" panose="02010609060101010101" charset="-122"/>
              </a:rPr>
              <a:t>PK.</a:t>
            </a:r>
            <a:endParaRPr lang="en-US" altLang="zh-CN" b="1" dirty="0">
              <a:ea typeface="黑体" panose="02010609060101010101" charset="-122"/>
            </a:endParaRPr>
          </a:p>
        </p:txBody>
      </p:sp>
      <p:pic>
        <p:nvPicPr>
          <p:cNvPr id="563213" name="Picture 13" descr="images"/>
          <p:cNvPicPr>
            <a:picLocks noChangeAspect="1" noChangeArrowheads="1"/>
          </p:cNvPicPr>
          <p:nvPr/>
        </p:nvPicPr>
        <p:blipFill>
          <a:blip r:embed="rId2"/>
          <a:srcRect/>
          <a:stretch>
            <a:fillRect/>
          </a:stretch>
        </p:blipFill>
        <p:spPr bwMode="auto">
          <a:xfrm>
            <a:off x="2411413" y="3500438"/>
            <a:ext cx="731837" cy="1360487"/>
          </a:xfrm>
          <a:prstGeom prst="rect">
            <a:avLst/>
          </a:prstGeom>
          <a:noFill/>
        </p:spPr>
      </p:pic>
      <p:pic>
        <p:nvPicPr>
          <p:cNvPr id="563215" name="Picture 15" descr="1-5"/>
          <p:cNvPicPr>
            <a:picLocks noChangeAspect="1" noChangeArrowheads="1"/>
          </p:cNvPicPr>
          <p:nvPr/>
        </p:nvPicPr>
        <p:blipFill>
          <a:blip r:embed="rId3"/>
          <a:srcRect/>
          <a:stretch>
            <a:fillRect/>
          </a:stretch>
        </p:blipFill>
        <p:spPr bwMode="auto">
          <a:xfrm>
            <a:off x="1979613" y="5300663"/>
            <a:ext cx="1655762" cy="1017587"/>
          </a:xfrm>
          <a:prstGeom prst="rect">
            <a:avLst/>
          </a:prstGeom>
          <a:noFill/>
          <a:ln w="9525">
            <a:noFill/>
            <a:miter lim="800000"/>
            <a:headEnd/>
            <a:tailEnd/>
          </a:ln>
        </p:spPr>
      </p:pic>
      <p:pic>
        <p:nvPicPr>
          <p:cNvPr id="563216" name="Picture 16" descr="cslogo"/>
          <p:cNvPicPr>
            <a:picLocks noChangeAspect="1" noChangeArrowheads="1"/>
          </p:cNvPicPr>
          <p:nvPr/>
        </p:nvPicPr>
        <p:blipFill>
          <a:blip r:embed="rId4"/>
          <a:srcRect/>
          <a:stretch>
            <a:fillRect/>
          </a:stretch>
        </p:blipFill>
        <p:spPr bwMode="auto">
          <a:xfrm>
            <a:off x="5508625" y="3751263"/>
            <a:ext cx="1150938" cy="1036637"/>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563213"/>
                                        </p:tgtEl>
                                        <p:attrNameLst>
                                          <p:attrName>style.visibility</p:attrName>
                                        </p:attrNameLst>
                                      </p:cBhvr>
                                      <p:to>
                                        <p:strVal val="visible"/>
                                      </p:to>
                                    </p:set>
                                    <p:animEffect transition="in" filter="checkerboard(across)">
                                      <p:cBhvr>
                                        <p:cTn id="7" dur="500"/>
                                        <p:tgtEl>
                                          <p:spTgt spid="56321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563207"/>
                                        </p:tgtEl>
                                        <p:attrNameLst>
                                          <p:attrName>style.visibility</p:attrName>
                                        </p:attrNameLst>
                                      </p:cBhvr>
                                      <p:to>
                                        <p:strVal val="visible"/>
                                      </p:to>
                                    </p:set>
                                    <p:animEffect transition="in" filter="wipe(left)">
                                      <p:cBhvr>
                                        <p:cTn id="11" dur="500"/>
                                        <p:tgtEl>
                                          <p:spTgt spid="563207"/>
                                        </p:tgtEl>
                                      </p:cBhvr>
                                    </p:animEffect>
                                  </p:childTnLst>
                                </p:cTn>
                              </p:par>
                            </p:childTnLst>
                          </p:cTn>
                        </p:par>
                        <p:par>
                          <p:cTn id="12" fill="hold">
                            <p:stCondLst>
                              <p:cond delay="1000"/>
                            </p:stCondLst>
                            <p:childTnLst>
                              <p:par>
                                <p:cTn id="13" presetID="5" presetClass="entr" presetSubtype="10" fill="hold" nodeType="afterEffect">
                                  <p:stCondLst>
                                    <p:cond delay="0"/>
                                  </p:stCondLst>
                                  <p:childTnLst>
                                    <p:set>
                                      <p:cBhvr>
                                        <p:cTn id="14" dur="1" fill="hold">
                                          <p:stCondLst>
                                            <p:cond delay="0"/>
                                          </p:stCondLst>
                                        </p:cTn>
                                        <p:tgtEl>
                                          <p:spTgt spid="563216"/>
                                        </p:tgtEl>
                                        <p:attrNameLst>
                                          <p:attrName>style.visibility</p:attrName>
                                        </p:attrNameLst>
                                      </p:cBhvr>
                                      <p:to>
                                        <p:strVal val="visible"/>
                                      </p:to>
                                    </p:set>
                                    <p:animEffect transition="in" filter="checkerboard(across)">
                                      <p:cBhvr>
                                        <p:cTn id="15" dur="500"/>
                                        <p:tgtEl>
                                          <p:spTgt spid="563216"/>
                                        </p:tgtEl>
                                      </p:cBhvr>
                                    </p:animEffect>
                                  </p:childTnLst>
                                </p:cTn>
                              </p:par>
                            </p:childTnLst>
                          </p:cTn>
                        </p:par>
                      </p:childTnLst>
                    </p:cTn>
                  </p:par>
                  <p:par>
                    <p:cTn id="16" fill="hold">
                      <p:stCondLst>
                        <p:cond delay="indefinite"/>
                      </p:stCondLst>
                      <p:childTnLst>
                        <p:par>
                          <p:cTn id="17" fill="hold">
                            <p:stCondLst>
                              <p:cond delay="0"/>
                            </p:stCondLst>
                            <p:childTnLst>
                              <p:par>
                                <p:cTn id="18" presetID="5" presetClass="entr" presetSubtype="10" fill="hold" nodeType="clickEffect">
                                  <p:stCondLst>
                                    <p:cond delay="0"/>
                                  </p:stCondLst>
                                  <p:childTnLst>
                                    <p:set>
                                      <p:cBhvr>
                                        <p:cTn id="19" dur="1" fill="hold">
                                          <p:stCondLst>
                                            <p:cond delay="0"/>
                                          </p:stCondLst>
                                        </p:cTn>
                                        <p:tgtEl>
                                          <p:spTgt spid="563215"/>
                                        </p:tgtEl>
                                        <p:attrNameLst>
                                          <p:attrName>style.visibility</p:attrName>
                                        </p:attrNameLst>
                                      </p:cBhvr>
                                      <p:to>
                                        <p:strVal val="visible"/>
                                      </p:to>
                                    </p:set>
                                    <p:animEffect transition="in" filter="checkerboard(across)">
                                      <p:cBhvr>
                                        <p:cTn id="20" dur="500"/>
                                        <p:tgtEl>
                                          <p:spTgt spid="563215"/>
                                        </p:tgtEl>
                                      </p:cBhvr>
                                    </p:animEffect>
                                  </p:childTnLst>
                                </p:cTn>
                              </p:par>
                            </p:childTnLst>
                          </p:cTn>
                        </p:par>
                        <p:par>
                          <p:cTn id="21" fill="hold">
                            <p:stCondLst>
                              <p:cond delay="500"/>
                            </p:stCondLst>
                            <p:childTnLst>
                              <p:par>
                                <p:cTn id="22" presetID="22" presetClass="entr" presetSubtype="8" fill="hold" grpId="0" nodeType="afterEffect">
                                  <p:stCondLst>
                                    <p:cond delay="0"/>
                                  </p:stCondLst>
                                  <p:childTnLst>
                                    <p:set>
                                      <p:cBhvr>
                                        <p:cTn id="23" dur="1" fill="hold">
                                          <p:stCondLst>
                                            <p:cond delay="0"/>
                                          </p:stCondLst>
                                        </p:cTn>
                                        <p:tgtEl>
                                          <p:spTgt spid="563206"/>
                                        </p:tgtEl>
                                        <p:attrNameLst>
                                          <p:attrName>style.visibility</p:attrName>
                                        </p:attrNameLst>
                                      </p:cBhvr>
                                      <p:to>
                                        <p:strVal val="visible"/>
                                      </p:to>
                                    </p:set>
                                    <p:animEffect transition="in" filter="wipe(left)">
                                      <p:cBhvr>
                                        <p:cTn id="24" dur="500"/>
                                        <p:tgtEl>
                                          <p:spTgt spid="563206"/>
                                        </p:tgtEl>
                                      </p:cBhvr>
                                    </p:animEffect>
                                  </p:childTnLst>
                                </p:cTn>
                              </p:par>
                            </p:childTnLst>
                          </p:cTn>
                        </p:par>
                        <p:par>
                          <p:cTn id="25" fill="hold">
                            <p:stCondLst>
                              <p:cond delay="1000"/>
                            </p:stCondLst>
                            <p:childTnLst>
                              <p:par>
                                <p:cTn id="26" presetID="5" presetClass="entr" presetSubtype="10" fill="hold" nodeType="afterEffect">
                                  <p:stCondLst>
                                    <p:cond delay="0"/>
                                  </p:stCondLst>
                                  <p:childTnLst>
                                    <p:set>
                                      <p:cBhvr>
                                        <p:cTn id="27" dur="1" fill="hold">
                                          <p:stCondLst>
                                            <p:cond delay="0"/>
                                          </p:stCondLst>
                                        </p:cTn>
                                        <p:tgtEl>
                                          <p:spTgt spid="563212"/>
                                        </p:tgtEl>
                                        <p:attrNameLst>
                                          <p:attrName>style.visibility</p:attrName>
                                        </p:attrNameLst>
                                      </p:cBhvr>
                                      <p:to>
                                        <p:strVal val="visible"/>
                                      </p:to>
                                    </p:set>
                                    <p:animEffect transition="in" filter="checkerboard(across)">
                                      <p:cBhvr>
                                        <p:cTn id="28" dur="500"/>
                                        <p:tgtEl>
                                          <p:spTgt spid="5632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06" grpId="0"/>
      <p:bldP spid="56320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4226" name="Rectangle 2"/>
          <p:cNvSpPr>
            <a:spLocks noChangeArrowheads="1"/>
          </p:cNvSpPr>
          <p:nvPr/>
        </p:nvSpPr>
        <p:spPr bwMode="auto">
          <a:xfrm>
            <a:off x="684213" y="209550"/>
            <a:ext cx="8229600" cy="531813"/>
          </a:xfrm>
          <a:prstGeom prst="rect">
            <a:avLst/>
          </a:prstGeom>
          <a:noFill/>
          <a:ln w="9525" algn="ctr">
            <a:noFill/>
            <a:miter lim="800000"/>
          </a:ln>
          <a:effectLst/>
        </p:spPr>
        <p:txBody>
          <a:bodyPr/>
          <a:lstStyle/>
          <a:p>
            <a:pPr algn="r"/>
            <a:r>
              <a:rPr lang="en-GB" altLang="en-US" sz="3600" b="1">
                <a:solidFill>
                  <a:schemeClr val="bg1"/>
                </a:solidFill>
                <a:ea typeface="黑体" panose="02010609060101010101" charset="-122"/>
              </a:rPr>
              <a:t>Java</a:t>
            </a:r>
            <a:r>
              <a:rPr lang="en-GB" altLang="zh-CN" sz="3600" b="1">
                <a:solidFill>
                  <a:schemeClr val="bg1"/>
                </a:solidFill>
                <a:ea typeface="黑体" panose="02010609060101010101" charset="-122"/>
              </a:rPr>
              <a:t>可以</a:t>
            </a:r>
            <a:r>
              <a:rPr lang="zh-CN" altLang="en-GB" sz="3600" b="1">
                <a:solidFill>
                  <a:schemeClr val="bg1"/>
                </a:solidFill>
                <a:ea typeface="黑体" panose="02010609060101010101" charset="-122"/>
              </a:rPr>
              <a:t>做什么</a:t>
            </a:r>
            <a:r>
              <a:rPr lang="zh-CN" altLang="en-US" sz="3600" b="1">
                <a:solidFill>
                  <a:schemeClr val="bg1"/>
                </a:solidFill>
                <a:ea typeface="黑体" panose="02010609060101010101" charset="-122"/>
              </a:rPr>
              <a:t> </a:t>
            </a:r>
            <a:endParaRPr lang="zh-CN" altLang="en-US" sz="3600" b="1">
              <a:solidFill>
                <a:schemeClr val="bg1"/>
              </a:solidFill>
              <a:ea typeface="黑体" panose="02010609060101010101" charset="-122"/>
            </a:endParaRPr>
          </a:p>
        </p:txBody>
      </p:sp>
      <p:sp>
        <p:nvSpPr>
          <p:cNvPr id="564227" name="Rectangle 3"/>
          <p:cNvSpPr>
            <a:spLocks noChangeArrowheads="1"/>
          </p:cNvSpPr>
          <p:nvPr/>
        </p:nvSpPr>
        <p:spPr bwMode="auto">
          <a:xfrm>
            <a:off x="827088" y="1268413"/>
            <a:ext cx="7704137" cy="4525962"/>
          </a:xfrm>
          <a:prstGeom prst="rect">
            <a:avLst/>
          </a:prstGeom>
          <a:noFill/>
          <a:ln w="9525">
            <a:noFill/>
            <a:miter lim="800000"/>
          </a:ln>
          <a:effectLst/>
        </p:spPr>
        <p:txBody>
          <a:bodyPr/>
          <a:lstStyle/>
          <a:p>
            <a:pPr marL="342900" indent="-342900" algn="l">
              <a:lnSpc>
                <a:spcPct val="90000"/>
              </a:lnSpc>
              <a:spcBef>
                <a:spcPct val="20000"/>
              </a:spcBef>
              <a:buClr>
                <a:schemeClr val="tx2"/>
              </a:buClr>
              <a:buSzPct val="80000"/>
              <a:buBlip>
                <a:blip r:embed="rId1"/>
              </a:buBlip>
            </a:pPr>
            <a:r>
              <a:rPr lang="zh-CN" altLang="en-US" sz="2800" b="1" dirty="0" smtClean="0">
                <a:latin typeface="+mn-lt"/>
                <a:ea typeface="+mn-ea"/>
              </a:rPr>
              <a:t>开发桌面应用程序    </a:t>
            </a:r>
            <a:endParaRPr lang="zh-CN" altLang="en-US" sz="2800" b="1" dirty="0" smtClean="0">
              <a:latin typeface="+mn-lt"/>
              <a:ea typeface="+mn-ea"/>
            </a:endParaRPr>
          </a:p>
          <a:p>
            <a:pPr marL="742950" lvl="1" indent="-285750" algn="l">
              <a:spcBef>
                <a:spcPct val="20000"/>
              </a:spcBef>
              <a:buClr>
                <a:schemeClr val="tx2"/>
              </a:buClr>
              <a:buSzPct val="100000"/>
              <a:buBlip>
                <a:blip r:embed="rId2"/>
              </a:buBlip>
            </a:pPr>
            <a:r>
              <a:rPr lang="zh-CN" altLang="en-US" sz="2400" b="1" dirty="0" smtClean="0">
                <a:latin typeface="+mn-lt"/>
                <a:ea typeface="+mn-ea"/>
              </a:rPr>
              <a:t>银行软件、商场结算软件</a:t>
            </a:r>
            <a:endParaRPr lang="zh-CN" altLang="en-US" sz="2400" b="1" dirty="0" smtClean="0">
              <a:latin typeface="+mn-lt"/>
              <a:ea typeface="+mn-ea"/>
            </a:endParaRPr>
          </a:p>
          <a:p>
            <a:pPr marL="342900" indent="-342900" algn="l">
              <a:lnSpc>
                <a:spcPct val="90000"/>
              </a:lnSpc>
              <a:spcBef>
                <a:spcPct val="20000"/>
              </a:spcBef>
              <a:buClr>
                <a:schemeClr val="tx2"/>
              </a:buClr>
              <a:buSzPct val="80000"/>
              <a:buBlip>
                <a:blip r:embed="rId1"/>
              </a:buBlip>
            </a:pPr>
            <a:r>
              <a:rPr lang="zh-CN" altLang="en-US" sz="2800" b="1" dirty="0" smtClean="0">
                <a:latin typeface="+mn-lt"/>
                <a:ea typeface="+mn-ea"/>
              </a:rPr>
              <a:t>开发面向</a:t>
            </a:r>
            <a:r>
              <a:rPr lang="en-US" altLang="zh-CN" sz="2800" b="1" dirty="0" smtClean="0">
                <a:latin typeface="+mn-lt"/>
                <a:ea typeface="+mn-ea"/>
              </a:rPr>
              <a:t>Internet</a:t>
            </a:r>
            <a:r>
              <a:rPr lang="zh-CN" altLang="en-US" sz="2800" b="1" dirty="0" smtClean="0">
                <a:latin typeface="+mn-lt"/>
                <a:ea typeface="+mn-ea"/>
              </a:rPr>
              <a:t>的应用程序 </a:t>
            </a:r>
            <a:endParaRPr lang="zh-CN" altLang="en-US" sz="2800" b="1" dirty="0" smtClean="0">
              <a:latin typeface="+mn-lt"/>
              <a:ea typeface="+mn-ea"/>
            </a:endParaRPr>
          </a:p>
          <a:p>
            <a:pPr marL="742950" lvl="1" indent="-285750" algn="l">
              <a:spcBef>
                <a:spcPct val="20000"/>
              </a:spcBef>
              <a:buClr>
                <a:schemeClr val="tx2"/>
              </a:buClr>
              <a:buSzPct val="100000"/>
              <a:buBlip>
                <a:blip r:embed="rId2"/>
              </a:buBlip>
            </a:pPr>
            <a:r>
              <a:rPr lang="zh-CN" altLang="en-US" sz="2400" b="1" dirty="0" smtClean="0">
                <a:latin typeface="+mn-lt"/>
                <a:ea typeface="+mn-ea"/>
              </a:rPr>
              <a:t>网上数码商城、阿里巴巴、易趣网</a:t>
            </a:r>
            <a:endParaRPr lang="zh-CN" altLang="en-US" sz="2400" b="1" dirty="0" smtClean="0">
              <a:latin typeface="+mn-lt"/>
              <a:ea typeface="+mn-ea"/>
            </a:endParaRPr>
          </a:p>
          <a:p>
            <a:pPr marL="342900" indent="-342900" algn="l">
              <a:spcBef>
                <a:spcPct val="20000"/>
              </a:spcBef>
              <a:buClr>
                <a:schemeClr val="tx2"/>
              </a:buClr>
              <a:buFont typeface="Wingdings" panose="05000000000000000000" pitchFamily="2" charset="2"/>
              <a:buNone/>
            </a:pPr>
            <a:endParaRPr lang="zh-CN" altLang="en-US" sz="2400" b="1" dirty="0">
              <a:ea typeface="黑体" panose="02010609060101010101" charset="-122"/>
            </a:endParaRPr>
          </a:p>
        </p:txBody>
      </p:sp>
      <p:pic>
        <p:nvPicPr>
          <p:cNvPr id="564228" name="Picture 4"/>
          <p:cNvPicPr>
            <a:picLocks noChangeAspect="1" noChangeArrowheads="1"/>
          </p:cNvPicPr>
          <p:nvPr/>
        </p:nvPicPr>
        <p:blipFill>
          <a:blip r:embed="rId3"/>
          <a:srcRect/>
          <a:stretch>
            <a:fillRect/>
          </a:stretch>
        </p:blipFill>
        <p:spPr bwMode="auto">
          <a:xfrm>
            <a:off x="4859338" y="3143248"/>
            <a:ext cx="3889375" cy="3095625"/>
          </a:xfrm>
          <a:prstGeom prst="rect">
            <a:avLst/>
          </a:prstGeom>
          <a:noFill/>
        </p:spPr>
      </p:pic>
      <p:pic>
        <p:nvPicPr>
          <p:cNvPr id="564229" name="Picture 5"/>
          <p:cNvPicPr>
            <a:picLocks noChangeAspect="1" noChangeArrowheads="1"/>
          </p:cNvPicPr>
          <p:nvPr/>
        </p:nvPicPr>
        <p:blipFill>
          <a:blip r:embed="rId4"/>
          <a:srcRect/>
          <a:stretch>
            <a:fillRect/>
          </a:stretch>
        </p:blipFill>
        <p:spPr bwMode="auto">
          <a:xfrm>
            <a:off x="684213" y="3143248"/>
            <a:ext cx="3887787" cy="3097212"/>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564227">
                                            <p:txEl>
                                              <p:pRg st="0" end="0"/>
                                            </p:txEl>
                                          </p:spTgt>
                                        </p:tgtEl>
                                        <p:attrNameLst>
                                          <p:attrName>style.visibility</p:attrName>
                                        </p:attrNameLst>
                                      </p:cBhvr>
                                      <p:to>
                                        <p:strVal val="visible"/>
                                      </p:to>
                                    </p:set>
                                    <p:animEffect transition="in" filter="wipe(left)">
                                      <p:cBhvr>
                                        <p:cTn id="7" dur="500"/>
                                        <p:tgtEl>
                                          <p:spTgt spid="564227">
                                            <p:txEl>
                                              <p:pRg st="0" end="0"/>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564227">
                                            <p:txEl>
                                              <p:pRg st="1" end="1"/>
                                            </p:txEl>
                                          </p:spTgt>
                                        </p:tgtEl>
                                        <p:attrNameLst>
                                          <p:attrName>style.visibility</p:attrName>
                                        </p:attrNameLst>
                                      </p:cBhvr>
                                      <p:to>
                                        <p:strVal val="visible"/>
                                      </p:to>
                                    </p:set>
                                    <p:animEffect transition="in" filter="wipe(left)">
                                      <p:cBhvr>
                                        <p:cTn id="11" dur="500"/>
                                        <p:tgtEl>
                                          <p:spTgt spid="564227">
                                            <p:txEl>
                                              <p:pRg st="1" end="1"/>
                                            </p:txEl>
                                          </p:spTgt>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564227">
                                            <p:txEl>
                                              <p:pRg st="2" end="2"/>
                                            </p:txEl>
                                          </p:spTgt>
                                        </p:tgtEl>
                                        <p:attrNameLst>
                                          <p:attrName>style.visibility</p:attrName>
                                        </p:attrNameLst>
                                      </p:cBhvr>
                                      <p:to>
                                        <p:strVal val="visible"/>
                                      </p:to>
                                    </p:set>
                                    <p:animEffect transition="in" filter="wipe(left)">
                                      <p:cBhvr>
                                        <p:cTn id="15" dur="500"/>
                                        <p:tgtEl>
                                          <p:spTgt spid="564227">
                                            <p:txEl>
                                              <p:pRg st="2" end="2"/>
                                            </p:txEl>
                                          </p:spTgt>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564227">
                                            <p:txEl>
                                              <p:pRg st="3" end="3"/>
                                            </p:txEl>
                                          </p:spTgt>
                                        </p:tgtEl>
                                        <p:attrNameLst>
                                          <p:attrName>style.visibility</p:attrName>
                                        </p:attrNameLst>
                                      </p:cBhvr>
                                      <p:to>
                                        <p:strVal val="visible"/>
                                      </p:to>
                                    </p:set>
                                    <p:animEffect transition="in" filter="wipe(left)">
                                      <p:cBhvr>
                                        <p:cTn id="19" dur="500"/>
                                        <p:tgtEl>
                                          <p:spTgt spid="564227">
                                            <p:txEl>
                                              <p:pRg st="3" end="3"/>
                                            </p:txEl>
                                          </p:spTgt>
                                        </p:tgtEl>
                                      </p:cBhvr>
                                    </p:animEffect>
                                  </p:childTnLst>
                                </p:cTn>
                              </p:par>
                            </p:childTnLst>
                          </p:cTn>
                        </p:par>
                        <p:par>
                          <p:cTn id="20" fill="hold">
                            <p:stCondLst>
                              <p:cond delay="2000"/>
                            </p:stCondLst>
                            <p:childTnLst>
                              <p:par>
                                <p:cTn id="21" presetID="5" presetClass="entr" presetSubtype="10" fill="hold" nodeType="afterEffect">
                                  <p:stCondLst>
                                    <p:cond delay="0"/>
                                  </p:stCondLst>
                                  <p:childTnLst>
                                    <p:set>
                                      <p:cBhvr>
                                        <p:cTn id="22" dur="1" fill="hold">
                                          <p:stCondLst>
                                            <p:cond delay="0"/>
                                          </p:stCondLst>
                                        </p:cTn>
                                        <p:tgtEl>
                                          <p:spTgt spid="564229"/>
                                        </p:tgtEl>
                                        <p:attrNameLst>
                                          <p:attrName>style.visibility</p:attrName>
                                        </p:attrNameLst>
                                      </p:cBhvr>
                                      <p:to>
                                        <p:strVal val="visible"/>
                                      </p:to>
                                    </p:set>
                                    <p:animEffect transition="in" filter="checkerboard(across)">
                                      <p:cBhvr>
                                        <p:cTn id="23" dur="500"/>
                                        <p:tgtEl>
                                          <p:spTgt spid="564229"/>
                                        </p:tgtEl>
                                      </p:cBhvr>
                                    </p:animEffect>
                                  </p:childTnLst>
                                </p:cTn>
                              </p:par>
                            </p:childTnLst>
                          </p:cTn>
                        </p:par>
                        <p:par>
                          <p:cTn id="24" fill="hold">
                            <p:stCondLst>
                              <p:cond delay="2500"/>
                            </p:stCondLst>
                            <p:childTnLst>
                              <p:par>
                                <p:cTn id="25" presetID="5" presetClass="entr" presetSubtype="10" fill="hold" nodeType="afterEffect">
                                  <p:stCondLst>
                                    <p:cond delay="0"/>
                                  </p:stCondLst>
                                  <p:childTnLst>
                                    <p:set>
                                      <p:cBhvr>
                                        <p:cTn id="26" dur="1" fill="hold">
                                          <p:stCondLst>
                                            <p:cond delay="0"/>
                                          </p:stCondLst>
                                        </p:cTn>
                                        <p:tgtEl>
                                          <p:spTgt spid="564228"/>
                                        </p:tgtEl>
                                        <p:attrNameLst>
                                          <p:attrName>style.visibility</p:attrName>
                                        </p:attrNameLst>
                                      </p:cBhvr>
                                      <p:to>
                                        <p:strVal val="visible"/>
                                      </p:to>
                                    </p:set>
                                    <p:animEffect transition="in" filter="checkerboard(across)">
                                      <p:cBhvr>
                                        <p:cTn id="27" dur="500"/>
                                        <p:tgtEl>
                                          <p:spTgt spid="5642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主题2">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4717</Words>
  <Application>WPS 演示</Application>
  <PresentationFormat>全屏显示(4:3)</PresentationFormat>
  <Paragraphs>586</Paragraphs>
  <Slides>36</Slides>
  <Notes>25</Notes>
  <HiddenSlides>0</HiddenSlides>
  <MMClips>0</MMClips>
  <ScaleCrop>false</ScaleCrop>
  <HeadingPairs>
    <vt:vector size="8" baseType="variant">
      <vt:variant>
        <vt:lpstr>已用的字体</vt:lpstr>
      </vt:variant>
      <vt:variant>
        <vt:i4>14</vt:i4>
      </vt:variant>
      <vt:variant>
        <vt:lpstr>主题</vt:lpstr>
      </vt:variant>
      <vt:variant>
        <vt:i4>1</vt:i4>
      </vt:variant>
      <vt:variant>
        <vt:lpstr>嵌入 OLE 服务器</vt:lpstr>
      </vt:variant>
      <vt:variant>
        <vt:i4>1</vt:i4>
      </vt:variant>
      <vt:variant>
        <vt:lpstr>幻灯片标题</vt:lpstr>
      </vt:variant>
      <vt:variant>
        <vt:i4>36</vt:i4>
      </vt:variant>
    </vt:vector>
  </HeadingPairs>
  <TitlesOfParts>
    <vt:vector size="52" baseType="lpstr">
      <vt:lpstr>Arial</vt:lpstr>
      <vt:lpstr>宋体</vt:lpstr>
      <vt:lpstr>Wingdings</vt:lpstr>
      <vt:lpstr>微软雅黑</vt:lpstr>
      <vt:lpstr>Verdana</vt:lpstr>
      <vt:lpstr>方正粗倩简体</vt:lpstr>
      <vt:lpstr>Tahoma</vt:lpstr>
      <vt:lpstr>Times New Roman</vt:lpstr>
      <vt:lpstr>Arial</vt:lpstr>
      <vt:lpstr>黑体</vt:lpstr>
      <vt:lpstr>Arial Unicode MS</vt:lpstr>
      <vt:lpstr>方正准圆繁体</vt:lpstr>
      <vt:lpstr>Calibri</vt:lpstr>
      <vt:lpstr>Calibri Light</vt:lpstr>
      <vt:lpstr>主题2</vt:lpstr>
      <vt:lpstr>Word.Picture.8</vt:lpstr>
      <vt:lpstr>第一讲</vt:lpstr>
      <vt:lpstr>本课目标</vt:lpstr>
      <vt:lpstr>本讲任务</vt:lpstr>
      <vt:lpstr>本讲目标</vt:lpstr>
      <vt:lpstr>什么是程序</vt:lpstr>
      <vt:lpstr>PowerPoint 演示文稿</vt:lpstr>
      <vt:lpstr>计算机中的程序</vt:lpstr>
      <vt:lpstr>为什么学习Java</vt:lpstr>
      <vt:lpstr>PowerPoint 演示文稿</vt:lpstr>
      <vt:lpstr>Java技术平台简介</vt:lpstr>
      <vt:lpstr>开发Java程序</vt:lpstr>
      <vt:lpstr>使用记事本开发Java程序</vt:lpstr>
      <vt:lpstr>Java程序的结构</vt:lpstr>
      <vt:lpstr>Java程序的结构 </vt:lpstr>
      <vt:lpstr>从控制台输出信息2-1</vt:lpstr>
      <vt:lpstr>从控制台输出信息2-2</vt:lpstr>
      <vt:lpstr>PowerPoint 演示文稿</vt:lpstr>
      <vt:lpstr>Java程序的注释2-1</vt:lpstr>
      <vt:lpstr>Java程序的注释2-2</vt:lpstr>
      <vt:lpstr>Java编码规范</vt:lpstr>
      <vt:lpstr>Java编码规范</vt:lpstr>
      <vt:lpstr>学员操作——向控制台输出内容2-1</vt:lpstr>
      <vt:lpstr>学员操作——向控制台输出内容2-2</vt:lpstr>
      <vt:lpstr>使用Eclipse开发Java程序</vt:lpstr>
      <vt:lpstr>Java项目组织结构2-1</vt:lpstr>
      <vt:lpstr>常见错误5-1</vt:lpstr>
      <vt:lpstr>常见错误5-2</vt:lpstr>
      <vt:lpstr>常见错误5-3</vt:lpstr>
      <vt:lpstr>常见错误5-4</vt:lpstr>
      <vt:lpstr>常见错误5-5</vt:lpstr>
      <vt:lpstr>PowerPoint 演示文稿</vt:lpstr>
      <vt:lpstr>学员操作——Eclipse快速上手 2-1</vt:lpstr>
      <vt:lpstr>学员操作——Eclipse快速上手 2-2</vt:lpstr>
      <vt:lpstr>学员操作——输出商品价目表 </vt:lpstr>
      <vt:lpstr>学员操作——开发购物系统菜单</vt:lpstr>
      <vt:lpstr>总结</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第1章内容回顾</dc:title>
  <dc:creator>xiaojing.dai</dc:creator>
  <cp:lastModifiedBy>86183</cp:lastModifiedBy>
  <cp:revision>750</cp:revision>
  <dcterms:created xsi:type="dcterms:W3CDTF">2006-03-08T06:55:00Z</dcterms:created>
  <dcterms:modified xsi:type="dcterms:W3CDTF">2021-03-26T07:21:45Z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2052-11.1.0.9192</vt:lpwstr>
  </property>
</Properties>
</file>