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3" r:id="rId1"/>
    <p:sldMasterId id="2147484464" r:id="rId2"/>
  </p:sldMasterIdLst>
  <p:notesMasterIdLst>
    <p:notesMasterId r:id="rId26"/>
  </p:notesMasterIdLst>
  <p:handoutMasterIdLst>
    <p:handoutMasterId r:id="rId27"/>
  </p:handoutMasterIdLst>
  <p:sldIdLst>
    <p:sldId id="495" r:id="rId3"/>
    <p:sldId id="493" r:id="rId4"/>
    <p:sldId id="494" r:id="rId5"/>
    <p:sldId id="457" r:id="rId6"/>
    <p:sldId id="458" r:id="rId7"/>
    <p:sldId id="470" r:id="rId8"/>
    <p:sldId id="471" r:id="rId9"/>
    <p:sldId id="472" r:id="rId10"/>
    <p:sldId id="473" r:id="rId11"/>
    <p:sldId id="474" r:id="rId12"/>
    <p:sldId id="477" r:id="rId13"/>
    <p:sldId id="478" r:id="rId14"/>
    <p:sldId id="479" r:id="rId15"/>
    <p:sldId id="481" r:id="rId16"/>
    <p:sldId id="482" r:id="rId17"/>
    <p:sldId id="483" r:id="rId18"/>
    <p:sldId id="484" r:id="rId19"/>
    <p:sldId id="485" r:id="rId20"/>
    <p:sldId id="486" r:id="rId21"/>
    <p:sldId id="487" r:id="rId22"/>
    <p:sldId id="488" r:id="rId23"/>
    <p:sldId id="489" r:id="rId24"/>
    <p:sldId id="49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7C80"/>
    <a:srgbClr val="FFD869"/>
    <a:srgbClr val="FFFF00"/>
    <a:srgbClr val="969696"/>
    <a:srgbClr val="F8F8F8"/>
    <a:srgbClr val="A6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81885" autoAdjust="0"/>
  </p:normalViewPr>
  <p:slideViewPr>
    <p:cSldViewPr>
      <p:cViewPr varScale="1">
        <p:scale>
          <a:sx n="59" d="100"/>
          <a:sy n="59" d="100"/>
        </p:scale>
        <p:origin x="1578" y="54"/>
      </p:cViewPr>
      <p:guideLst>
        <p:guide orient="horz" pos="2160"/>
        <p:guide orient="horz" pos="3074"/>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8565EBD6-79C7-4999-976A-81B0F407ADBA}"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45D0E9F-73D3-4627-B2BE-485BB3FB102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7" descr="封面.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0" y="3929066"/>
            <a:ext cx="5857884" cy="469893"/>
          </a:xfrm>
        </p:spPr>
        <p:txBody>
          <a:bodyPr>
            <a:normAutofit/>
          </a:bodyPr>
          <a:lstStyle>
            <a:lvl1pPr>
              <a:defRPr sz="3600">
                <a:latin typeface="华文新魏" pitchFamily="2" charset="-122"/>
                <a:ea typeface="华文新魏"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0" y="4429132"/>
            <a:ext cx="5857884" cy="428628"/>
          </a:xfrm>
          <a:prstGeom prst="rect">
            <a:avLst/>
          </a:prstGeom>
        </p:spPr>
        <p:txBody>
          <a:bodyPr/>
          <a:lstStyle>
            <a:lvl1pPr marL="0" indent="0" algn="ctr">
              <a:buNone/>
              <a:defRPr sz="2800">
                <a:solidFill>
                  <a:schemeClr val="tx1">
                    <a:tint val="75000"/>
                  </a:schemeClr>
                </a:solidFill>
                <a:latin typeface="华文楷体" pitchFamily="2" charset="-122"/>
                <a:ea typeface="华文楷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上机练习">
    <p:spTree>
      <p:nvGrpSpPr>
        <p:cNvPr id="1" name=""/>
        <p:cNvGrpSpPr/>
        <p:nvPr/>
      </p:nvGrpSpPr>
      <p:grpSpPr>
        <a:xfrm>
          <a:off x="0" y="0"/>
          <a:ext cx="0" cy="0"/>
          <a:chOff x="0" y="0"/>
          <a:chExt cx="0" cy="0"/>
        </a:xfrm>
      </p:grpSpPr>
      <p:pic>
        <p:nvPicPr>
          <p:cNvPr id="6" name="图片 6" descr="3.png"/>
          <p:cNvPicPr>
            <a:picLocks noChangeAspect="1"/>
          </p:cNvPicPr>
          <p:nvPr userDrawn="1"/>
        </p:nvPicPr>
        <p:blipFill>
          <a:blip r:embed="rId2"/>
          <a:srcRect/>
          <a:stretch>
            <a:fillRect/>
          </a:stretch>
        </p:blipFill>
        <p:spPr bwMode="auto">
          <a:xfrm>
            <a:off x="1214438" y="1285875"/>
            <a:ext cx="6643687" cy="4429125"/>
          </a:xfrm>
          <a:prstGeom prst="rect">
            <a:avLst/>
          </a:prstGeom>
          <a:noFill/>
          <a:ln w="9525">
            <a:noFill/>
            <a:miter lim="800000"/>
            <a:headEnd/>
            <a:tailEnd/>
          </a:ln>
        </p:spPr>
      </p:pic>
      <p:sp>
        <p:nvSpPr>
          <p:cNvPr id="2" name="标题 1"/>
          <p:cNvSpPr>
            <a:spLocks noGrp="1"/>
          </p:cNvSpPr>
          <p:nvPr>
            <p:ph type="title"/>
          </p:nvPr>
        </p:nvSpPr>
        <p:spPr>
          <a:xfrm>
            <a:off x="0" y="274638"/>
            <a:ext cx="9144000" cy="582594"/>
          </a:xfrm>
        </p:spPr>
        <p:txBody>
          <a:bodyPr/>
          <a:lstStyle>
            <a:lvl1pPr algn="r" rtl="0" eaLnBrk="1" fontAlgn="base" hangingPunct="1">
              <a:spcBef>
                <a:spcPct val="0"/>
              </a:spcBef>
              <a:spcAft>
                <a:spcPct val="0"/>
              </a:spcAft>
              <a:defRPr lang="zh-CN" altLang="en-US" sz="3600" b="0" i="0" kern="1200" baseline="0" dirty="0" smtClean="0">
                <a:solidFill>
                  <a:schemeClr val="bg1"/>
                </a:solidFill>
                <a:latin typeface="Arial" pitchFamily="34" charset="0"/>
                <a:ea typeface="黑体" pitchFamily="49" charset="-122"/>
                <a:cs typeface="+mj-cs"/>
              </a:defRPr>
            </a:lvl1pPr>
          </a:lstStyle>
          <a:p>
            <a:r>
              <a:rPr lang="zh-CN" altLang="en-US"/>
              <a:t>单击此处编辑母版标题样式</a:t>
            </a:r>
            <a:endParaRPr lang="zh-CN" altLang="en-US" dirty="0"/>
          </a:p>
        </p:txBody>
      </p:sp>
      <p:sp>
        <p:nvSpPr>
          <p:cNvPr id="18" name="文本占位符 7"/>
          <p:cNvSpPr>
            <a:spLocks noGrp="1"/>
          </p:cNvSpPr>
          <p:nvPr>
            <p:ph type="body" sz="quarter" idx="14"/>
          </p:nvPr>
        </p:nvSpPr>
        <p:spPr>
          <a:xfrm>
            <a:off x="1357290" y="1357298"/>
            <a:ext cx="6500835" cy="785818"/>
          </a:xfrm>
          <a:prstGeom prst="rect">
            <a:avLst/>
          </a:prstGeom>
        </p:spPr>
        <p:txBody>
          <a:bodyPr/>
          <a:lstStyle>
            <a:lvl1pPr>
              <a:buFontTx/>
              <a:buBlip>
                <a:blip r:embed="rId3"/>
              </a:buBlip>
              <a:defRPr lang="zh-CN" altLang="en-US" sz="24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0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1600" b="1" kern="1200" baseline="0" dirty="0" smtClean="0">
                <a:solidFill>
                  <a:schemeClr val="tx1"/>
                </a:solidFill>
                <a:latin typeface="黑体" pitchFamily="49" charset="-122"/>
                <a:ea typeface="黑体" pitchFamily="49" charset="-122"/>
                <a:cs typeface="+mn-cs"/>
              </a:defRPr>
            </a:lvl3pPr>
          </a:lstStyle>
          <a:p>
            <a:pPr lvl="0"/>
            <a:r>
              <a:rPr lang="zh-CN" altLang="en-US"/>
              <a:t>单击此处编辑母版文本样式</a:t>
            </a:r>
          </a:p>
          <a:p>
            <a:pPr lvl="1"/>
            <a:r>
              <a:rPr lang="zh-CN" altLang="en-US"/>
              <a:t>第二级</a:t>
            </a:r>
          </a:p>
          <a:p>
            <a:pPr lvl="2"/>
            <a:r>
              <a:rPr lang="zh-CN" altLang="en-US"/>
              <a:t>第三级</a:t>
            </a:r>
          </a:p>
        </p:txBody>
      </p:sp>
      <p:sp>
        <p:nvSpPr>
          <p:cNvPr id="16" name="文本占位符 7"/>
          <p:cNvSpPr>
            <a:spLocks noGrp="1"/>
          </p:cNvSpPr>
          <p:nvPr>
            <p:ph type="body" sz="quarter" idx="15"/>
          </p:nvPr>
        </p:nvSpPr>
        <p:spPr>
          <a:xfrm>
            <a:off x="1285852" y="2571744"/>
            <a:ext cx="6500835" cy="785818"/>
          </a:xfrm>
          <a:prstGeom prst="rect">
            <a:avLst/>
          </a:prstGeom>
        </p:spPr>
        <p:txBody>
          <a:bodyPr/>
          <a:lstStyle>
            <a:lvl1pPr>
              <a:buFontTx/>
              <a:buBlip>
                <a:blip r:embed="rId3"/>
              </a:buBlip>
              <a:defRPr lang="zh-CN" altLang="en-US" sz="24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0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1600" b="1" kern="1200" baseline="0" dirty="0" smtClean="0">
                <a:solidFill>
                  <a:schemeClr val="tx1"/>
                </a:solidFill>
                <a:latin typeface="黑体" pitchFamily="49" charset="-122"/>
                <a:ea typeface="黑体" pitchFamily="49" charset="-122"/>
                <a:cs typeface="+mn-cs"/>
              </a:defRPr>
            </a:lvl3pPr>
          </a:lstStyle>
          <a:p>
            <a:pPr lvl="0"/>
            <a:r>
              <a:rPr lang="zh-CN" altLang="en-US"/>
              <a:t>单击此处编辑母版文本样式</a:t>
            </a:r>
          </a:p>
          <a:p>
            <a:pPr lvl="1"/>
            <a:r>
              <a:rPr lang="zh-CN" altLang="en-US"/>
              <a:t>第二级</a:t>
            </a:r>
          </a:p>
          <a:p>
            <a:pPr lvl="2"/>
            <a:r>
              <a:rPr lang="zh-CN" altLang="en-US"/>
              <a:t>第三级</a:t>
            </a:r>
          </a:p>
        </p:txBody>
      </p:sp>
      <p:sp>
        <p:nvSpPr>
          <p:cNvPr id="17" name="文本占位符 7"/>
          <p:cNvSpPr>
            <a:spLocks noGrp="1"/>
          </p:cNvSpPr>
          <p:nvPr>
            <p:ph type="body" sz="quarter" idx="16"/>
          </p:nvPr>
        </p:nvSpPr>
        <p:spPr>
          <a:xfrm>
            <a:off x="1285852" y="4000504"/>
            <a:ext cx="6500835" cy="785818"/>
          </a:xfrm>
          <a:prstGeom prst="rect">
            <a:avLst/>
          </a:prstGeom>
        </p:spPr>
        <p:txBody>
          <a:bodyPr/>
          <a:lstStyle>
            <a:lvl1pPr>
              <a:buNone/>
              <a:defRPr lang="zh-CN" altLang="en-US" sz="24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0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1600" b="1" kern="1200" baseline="0" dirty="0" smtClean="0">
                <a:solidFill>
                  <a:schemeClr val="tx1"/>
                </a:solidFill>
                <a:latin typeface="黑体" pitchFamily="49" charset="-122"/>
                <a:ea typeface="黑体" pitchFamily="49" charset="-122"/>
                <a:cs typeface="+mn-cs"/>
              </a:defRPr>
            </a:lvl3pPr>
          </a:lstStyle>
          <a:p>
            <a:pPr lvl="0"/>
            <a:endParaRPr lang="zh-CN" altLang="en-US" dirty="0"/>
          </a:p>
          <a:p>
            <a:pPr lvl="1"/>
            <a:r>
              <a:rPr lang="zh-CN" altLang="en-US" dirty="0"/>
              <a:t>时间要求</a:t>
            </a:r>
          </a:p>
          <a:p>
            <a:pPr lvl="2"/>
            <a:r>
              <a:rPr lang="zh-CN" altLang="en-US" dirty="0"/>
              <a:t>第三级</a:t>
            </a:r>
          </a:p>
        </p:txBody>
      </p:sp>
      <p:sp>
        <p:nvSpPr>
          <p:cNvPr id="7" name="日期占位符 2"/>
          <p:cNvSpPr>
            <a:spLocks noGrp="1"/>
          </p:cNvSpPr>
          <p:nvPr>
            <p:ph type="dt" sz="half" idx="17"/>
          </p:nvPr>
        </p:nvSpPr>
        <p:spPr/>
        <p:txBody>
          <a:bodyPr/>
          <a:lstStyle>
            <a:lvl1pPr>
              <a:defRPr/>
            </a:lvl1pPr>
          </a:lstStyle>
          <a:p>
            <a:pPr>
              <a:defRPr/>
            </a:pPr>
            <a:endParaRPr lang="zh-CN" altLang="en-US"/>
          </a:p>
        </p:txBody>
      </p:sp>
      <p:sp>
        <p:nvSpPr>
          <p:cNvPr id="8" name="页脚占位符 3"/>
          <p:cNvSpPr>
            <a:spLocks noGrp="1"/>
          </p:cNvSpPr>
          <p:nvPr>
            <p:ph type="ftr" sz="quarter" idx="18"/>
          </p:nvPr>
        </p:nvSpPr>
        <p:spPr/>
        <p:txBody>
          <a:bodyPr/>
          <a:lstStyle>
            <a:lvl1pPr>
              <a:defRPr/>
            </a:lvl1pPr>
          </a:lstStyle>
          <a:p>
            <a:pPr>
              <a:defRPr/>
            </a:pPr>
            <a:endParaRPr lang="zh-CN" altLang="en-US"/>
          </a:p>
        </p:txBody>
      </p:sp>
      <p:sp>
        <p:nvSpPr>
          <p:cNvPr id="9" name="灯片编号占位符 4"/>
          <p:cNvSpPr>
            <a:spLocks noGrp="1"/>
          </p:cNvSpPr>
          <p:nvPr>
            <p:ph type="sldNum" sz="quarter" idx="19"/>
          </p:nvPr>
        </p:nvSpPr>
        <p:spPr/>
        <p:txBody>
          <a:bodyPr/>
          <a:lstStyle>
            <a:lvl1pPr>
              <a:defRPr/>
            </a:lvl1pPr>
          </a:lstStyle>
          <a:p>
            <a:pPr>
              <a:defRPr/>
            </a:pPr>
            <a:fld id="{610AC08D-9DFA-4B03-9933-FB74D1FD522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本课总结">
    <p:spTree>
      <p:nvGrpSpPr>
        <p:cNvPr id="1" name=""/>
        <p:cNvGrpSpPr/>
        <p:nvPr/>
      </p:nvGrpSpPr>
      <p:grpSpPr>
        <a:xfrm>
          <a:off x="0" y="0"/>
          <a:ext cx="0" cy="0"/>
          <a:chOff x="0" y="0"/>
          <a:chExt cx="0" cy="0"/>
        </a:xfrm>
      </p:grpSpPr>
      <p:pic>
        <p:nvPicPr>
          <p:cNvPr id="4" name="图片 6" descr="3.png"/>
          <p:cNvPicPr>
            <a:picLocks noChangeAspect="1"/>
          </p:cNvPicPr>
          <p:nvPr userDrawn="1"/>
        </p:nvPicPr>
        <p:blipFill>
          <a:blip r:embed="rId2"/>
          <a:srcRect/>
          <a:stretch>
            <a:fillRect/>
          </a:stretch>
        </p:blipFill>
        <p:spPr bwMode="auto">
          <a:xfrm>
            <a:off x="1357313" y="1571625"/>
            <a:ext cx="6643687" cy="4429125"/>
          </a:xfrm>
          <a:prstGeom prst="rect">
            <a:avLst/>
          </a:prstGeom>
          <a:noFill/>
          <a:ln w="9525">
            <a:noFill/>
            <a:miter lim="800000"/>
            <a:headEnd/>
            <a:tailEnd/>
          </a:ln>
        </p:spPr>
      </p:pic>
      <p:sp>
        <p:nvSpPr>
          <p:cNvPr id="2" name="标题 1"/>
          <p:cNvSpPr>
            <a:spLocks noGrp="1"/>
          </p:cNvSpPr>
          <p:nvPr>
            <p:ph type="title"/>
          </p:nvPr>
        </p:nvSpPr>
        <p:spPr>
          <a:xfrm>
            <a:off x="0" y="274638"/>
            <a:ext cx="9144000" cy="582594"/>
          </a:xfrm>
        </p:spPr>
        <p:txBody>
          <a:bodyPr/>
          <a:lstStyle>
            <a:lvl1pPr algn="r" rtl="0" eaLnBrk="1" fontAlgn="base" hangingPunct="1">
              <a:spcBef>
                <a:spcPct val="0"/>
              </a:spcBef>
              <a:spcAft>
                <a:spcPct val="0"/>
              </a:spcAft>
              <a:defRPr lang="zh-CN" altLang="en-US" sz="3600" b="0" i="0" kern="1200" baseline="0" dirty="0" smtClean="0">
                <a:solidFill>
                  <a:schemeClr val="bg1"/>
                </a:solidFill>
                <a:latin typeface="Arial" pitchFamily="34" charset="0"/>
                <a:ea typeface="黑体" pitchFamily="49" charset="-122"/>
                <a:cs typeface="+mj-cs"/>
              </a:defRPr>
            </a:lvl1pPr>
          </a:lstStyle>
          <a:p>
            <a:r>
              <a:rPr lang="zh-CN" altLang="en-US"/>
              <a:t>单击此处编辑母版标题样式</a:t>
            </a:r>
            <a:endParaRPr lang="zh-CN" altLang="en-US" dirty="0"/>
          </a:p>
        </p:txBody>
      </p:sp>
      <p:sp>
        <p:nvSpPr>
          <p:cNvPr id="8" name="文本占位符 7"/>
          <p:cNvSpPr>
            <a:spLocks noGrp="1"/>
          </p:cNvSpPr>
          <p:nvPr>
            <p:ph type="body" sz="quarter" idx="13"/>
          </p:nvPr>
        </p:nvSpPr>
        <p:spPr>
          <a:xfrm>
            <a:off x="1500166" y="2000240"/>
            <a:ext cx="6357959" cy="3714776"/>
          </a:xfrm>
          <a:prstGeom prst="rect">
            <a:avLst/>
          </a:prstGeom>
        </p:spPr>
        <p:txBody>
          <a:bodyPr/>
          <a:lstStyle>
            <a:lvl1pPr>
              <a:buFontTx/>
              <a:buBlip>
                <a:blip r:embed="rId3"/>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2000" b="1" kern="1200" baseline="0" dirty="0" smtClean="0">
                <a:solidFill>
                  <a:schemeClr val="tx1"/>
                </a:solidFill>
                <a:latin typeface="黑体" pitchFamily="49" charset="-122"/>
                <a:ea typeface="黑体" pitchFamily="49"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2"/>
          <p:cNvSpPr>
            <a:spLocks noGrp="1"/>
          </p:cNvSpPr>
          <p:nvPr>
            <p:ph type="dt" sz="half" idx="14"/>
          </p:nvPr>
        </p:nvSpPr>
        <p:spPr/>
        <p:txBody>
          <a:bodyPr/>
          <a:lstStyle>
            <a:lvl1pPr>
              <a:defRPr/>
            </a:lvl1pPr>
          </a:lstStyle>
          <a:p>
            <a:pPr>
              <a:defRPr/>
            </a:pPr>
            <a:endParaRPr lang="zh-CN" altLang="en-US"/>
          </a:p>
        </p:txBody>
      </p:sp>
      <p:sp>
        <p:nvSpPr>
          <p:cNvPr id="6" name="页脚占位符 3"/>
          <p:cNvSpPr>
            <a:spLocks noGrp="1"/>
          </p:cNvSpPr>
          <p:nvPr>
            <p:ph type="ftr" sz="quarter" idx="15"/>
          </p:nvPr>
        </p:nvSpPr>
        <p:spPr/>
        <p:txBody>
          <a:bodyPr/>
          <a:lstStyle>
            <a:lvl1pPr>
              <a:defRPr/>
            </a:lvl1pPr>
          </a:lstStyle>
          <a:p>
            <a:pPr>
              <a:defRPr/>
            </a:pPr>
            <a:endParaRPr lang="zh-CN" altLang="en-US"/>
          </a:p>
        </p:txBody>
      </p:sp>
      <p:sp>
        <p:nvSpPr>
          <p:cNvPr id="7" name="灯片编号占位符 4"/>
          <p:cNvSpPr>
            <a:spLocks noGrp="1"/>
          </p:cNvSpPr>
          <p:nvPr>
            <p:ph type="sldNum" sz="quarter" idx="16"/>
          </p:nvPr>
        </p:nvSpPr>
        <p:spPr/>
        <p:txBody>
          <a:bodyPr/>
          <a:lstStyle>
            <a:lvl1pPr>
              <a:defRPr/>
            </a:lvl1pPr>
          </a:lstStyle>
          <a:p>
            <a:pPr>
              <a:defRPr/>
            </a:pPr>
            <a:fld id="{52F0E44A-F4C2-4EED-AC8D-D3E13E93080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布置作业">
    <p:spTree>
      <p:nvGrpSpPr>
        <p:cNvPr id="1" name=""/>
        <p:cNvGrpSpPr/>
        <p:nvPr/>
      </p:nvGrpSpPr>
      <p:grpSpPr>
        <a:xfrm>
          <a:off x="0" y="0"/>
          <a:ext cx="0" cy="0"/>
          <a:chOff x="0" y="0"/>
          <a:chExt cx="0" cy="0"/>
        </a:xfrm>
      </p:grpSpPr>
      <p:pic>
        <p:nvPicPr>
          <p:cNvPr id="4" name="图片 6" descr="3.png"/>
          <p:cNvPicPr>
            <a:picLocks noChangeAspect="1"/>
          </p:cNvPicPr>
          <p:nvPr userDrawn="1"/>
        </p:nvPicPr>
        <p:blipFill>
          <a:blip r:embed="rId2"/>
          <a:srcRect/>
          <a:stretch>
            <a:fillRect/>
          </a:stretch>
        </p:blipFill>
        <p:spPr bwMode="auto">
          <a:xfrm>
            <a:off x="1357313" y="1643063"/>
            <a:ext cx="6643687" cy="4429125"/>
          </a:xfrm>
          <a:prstGeom prst="rect">
            <a:avLst/>
          </a:prstGeom>
          <a:noFill/>
          <a:ln w="9525">
            <a:noFill/>
            <a:miter lim="800000"/>
            <a:headEnd/>
            <a:tailEnd/>
          </a:ln>
        </p:spPr>
      </p:pic>
      <p:sp>
        <p:nvSpPr>
          <p:cNvPr id="2" name="标题 1"/>
          <p:cNvSpPr>
            <a:spLocks noGrp="1"/>
          </p:cNvSpPr>
          <p:nvPr>
            <p:ph type="title"/>
          </p:nvPr>
        </p:nvSpPr>
        <p:spPr>
          <a:xfrm>
            <a:off x="0" y="274638"/>
            <a:ext cx="9144000" cy="582594"/>
          </a:xfrm>
        </p:spPr>
        <p:txBody>
          <a:bodyPr/>
          <a:lstStyle>
            <a:lvl1pPr algn="r" rtl="0" eaLnBrk="1" fontAlgn="base" hangingPunct="1">
              <a:spcBef>
                <a:spcPct val="0"/>
              </a:spcBef>
              <a:spcAft>
                <a:spcPct val="0"/>
              </a:spcAft>
              <a:defRPr lang="zh-CN" altLang="en-US" sz="3600" b="0" i="0" kern="1200" baseline="0" dirty="0" smtClean="0">
                <a:solidFill>
                  <a:schemeClr val="bg1"/>
                </a:solidFill>
                <a:latin typeface="Arial" pitchFamily="34" charset="0"/>
                <a:ea typeface="黑体" pitchFamily="49" charset="-122"/>
                <a:cs typeface="+mj-cs"/>
              </a:defRPr>
            </a:lvl1pPr>
          </a:lstStyle>
          <a:p>
            <a:r>
              <a:rPr lang="zh-CN" altLang="en-US"/>
              <a:t>单击此处编辑母版标题样式</a:t>
            </a:r>
            <a:endParaRPr lang="zh-CN" altLang="en-US" dirty="0"/>
          </a:p>
        </p:txBody>
      </p:sp>
      <p:sp>
        <p:nvSpPr>
          <p:cNvPr id="10" name="文本占位符 7"/>
          <p:cNvSpPr>
            <a:spLocks noGrp="1"/>
          </p:cNvSpPr>
          <p:nvPr>
            <p:ph type="body" sz="quarter" idx="13"/>
          </p:nvPr>
        </p:nvSpPr>
        <p:spPr>
          <a:xfrm>
            <a:off x="1500166" y="1928802"/>
            <a:ext cx="6357959" cy="3714776"/>
          </a:xfrm>
          <a:prstGeom prst="rect">
            <a:avLst/>
          </a:prstGeom>
        </p:spPr>
        <p:txBody>
          <a:bodyPr/>
          <a:lstStyle>
            <a:lvl1pPr>
              <a:buFontTx/>
              <a:buBlip>
                <a:blip r:embed="rId3"/>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2000" b="1" kern="1200" baseline="0" dirty="0" smtClean="0">
                <a:solidFill>
                  <a:schemeClr val="tx1"/>
                </a:solidFill>
                <a:latin typeface="黑体" pitchFamily="49" charset="-122"/>
                <a:ea typeface="黑体" pitchFamily="49"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2"/>
          <p:cNvSpPr>
            <a:spLocks noGrp="1"/>
          </p:cNvSpPr>
          <p:nvPr>
            <p:ph type="dt" sz="half" idx="14"/>
          </p:nvPr>
        </p:nvSpPr>
        <p:spPr/>
        <p:txBody>
          <a:bodyPr/>
          <a:lstStyle>
            <a:lvl1pPr>
              <a:defRPr/>
            </a:lvl1pPr>
          </a:lstStyle>
          <a:p>
            <a:pPr>
              <a:defRPr/>
            </a:pPr>
            <a:endParaRPr lang="zh-CN" altLang="en-US"/>
          </a:p>
        </p:txBody>
      </p:sp>
      <p:sp>
        <p:nvSpPr>
          <p:cNvPr id="6" name="页脚占位符 3"/>
          <p:cNvSpPr>
            <a:spLocks noGrp="1"/>
          </p:cNvSpPr>
          <p:nvPr>
            <p:ph type="ftr" sz="quarter" idx="15"/>
          </p:nvPr>
        </p:nvSpPr>
        <p:spPr/>
        <p:txBody>
          <a:bodyPr/>
          <a:lstStyle>
            <a:lvl1pPr>
              <a:defRPr/>
            </a:lvl1pPr>
          </a:lstStyle>
          <a:p>
            <a:pPr>
              <a:defRPr/>
            </a:pPr>
            <a:endParaRPr lang="zh-CN" altLang="en-US"/>
          </a:p>
        </p:txBody>
      </p:sp>
      <p:sp>
        <p:nvSpPr>
          <p:cNvPr id="7" name="灯片编号占位符 4"/>
          <p:cNvSpPr>
            <a:spLocks noGrp="1"/>
          </p:cNvSpPr>
          <p:nvPr>
            <p:ph type="sldNum" sz="quarter" idx="16"/>
          </p:nvPr>
        </p:nvSpPr>
        <p:spPr/>
        <p:txBody>
          <a:bodyPr/>
          <a:lstStyle>
            <a:lvl1pPr>
              <a:defRPr/>
            </a:lvl1pPr>
          </a:lstStyle>
          <a:p>
            <a:pPr>
              <a:defRPr/>
            </a:pPr>
            <a:fld id="{878EF093-C5AA-409E-98A7-C18ECD700434}"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下次预告">
    <p:spTree>
      <p:nvGrpSpPr>
        <p:cNvPr id="1" name=""/>
        <p:cNvGrpSpPr/>
        <p:nvPr/>
      </p:nvGrpSpPr>
      <p:grpSpPr>
        <a:xfrm>
          <a:off x="0" y="0"/>
          <a:ext cx="0" cy="0"/>
          <a:chOff x="0" y="0"/>
          <a:chExt cx="0" cy="0"/>
        </a:xfrm>
      </p:grpSpPr>
      <p:pic>
        <p:nvPicPr>
          <p:cNvPr id="4" name="图片 6" descr="3.png"/>
          <p:cNvPicPr>
            <a:picLocks noChangeAspect="1"/>
          </p:cNvPicPr>
          <p:nvPr userDrawn="1"/>
        </p:nvPicPr>
        <p:blipFill>
          <a:blip r:embed="rId2"/>
          <a:srcRect/>
          <a:stretch>
            <a:fillRect/>
          </a:stretch>
        </p:blipFill>
        <p:spPr bwMode="auto">
          <a:xfrm>
            <a:off x="1357313" y="1500188"/>
            <a:ext cx="6643687" cy="4429125"/>
          </a:xfrm>
          <a:prstGeom prst="rect">
            <a:avLst/>
          </a:prstGeom>
          <a:noFill/>
          <a:ln w="9525">
            <a:noFill/>
            <a:miter lim="800000"/>
            <a:headEnd/>
            <a:tailEnd/>
          </a:ln>
        </p:spPr>
      </p:pic>
      <p:sp>
        <p:nvSpPr>
          <p:cNvPr id="2" name="标题 1"/>
          <p:cNvSpPr>
            <a:spLocks noGrp="1"/>
          </p:cNvSpPr>
          <p:nvPr>
            <p:ph type="title"/>
          </p:nvPr>
        </p:nvSpPr>
        <p:spPr>
          <a:xfrm>
            <a:off x="0" y="274638"/>
            <a:ext cx="9144000" cy="582594"/>
          </a:xfrm>
        </p:spPr>
        <p:txBody>
          <a:bodyPr/>
          <a:lstStyle>
            <a:lvl1pPr algn="r" rtl="0" eaLnBrk="1" fontAlgn="base" hangingPunct="1">
              <a:spcBef>
                <a:spcPct val="0"/>
              </a:spcBef>
              <a:spcAft>
                <a:spcPct val="0"/>
              </a:spcAft>
              <a:defRPr lang="zh-CN" altLang="en-US" sz="3600" b="0" i="0" kern="1200" baseline="0" dirty="0" smtClean="0">
                <a:solidFill>
                  <a:schemeClr val="bg1"/>
                </a:solidFill>
                <a:latin typeface="Arial" pitchFamily="34" charset="0"/>
                <a:ea typeface="黑体" pitchFamily="49" charset="-122"/>
                <a:cs typeface="+mj-cs"/>
              </a:defRPr>
            </a:lvl1pPr>
          </a:lstStyle>
          <a:p>
            <a:r>
              <a:rPr lang="zh-CN" altLang="en-US"/>
              <a:t>单击此处编辑母版标题样式</a:t>
            </a:r>
            <a:endParaRPr lang="zh-CN" altLang="en-US" dirty="0"/>
          </a:p>
        </p:txBody>
      </p:sp>
      <p:sp>
        <p:nvSpPr>
          <p:cNvPr id="10" name="文本占位符 7"/>
          <p:cNvSpPr>
            <a:spLocks noGrp="1"/>
          </p:cNvSpPr>
          <p:nvPr>
            <p:ph type="body" sz="quarter" idx="13"/>
          </p:nvPr>
        </p:nvSpPr>
        <p:spPr>
          <a:xfrm>
            <a:off x="1500166" y="1714488"/>
            <a:ext cx="6357959" cy="3714776"/>
          </a:xfrm>
          <a:prstGeom prst="rect">
            <a:avLst/>
          </a:prstGeom>
        </p:spPr>
        <p:txBody>
          <a:bodyPr/>
          <a:lstStyle>
            <a:lvl1pPr>
              <a:buFontTx/>
              <a:buBlip>
                <a:blip r:embed="rId3"/>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2000" b="1" kern="1200" baseline="0" dirty="0" smtClean="0">
                <a:solidFill>
                  <a:schemeClr val="tx1"/>
                </a:solidFill>
                <a:latin typeface="黑体" pitchFamily="49" charset="-122"/>
                <a:ea typeface="黑体" pitchFamily="49"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2"/>
          <p:cNvSpPr>
            <a:spLocks noGrp="1"/>
          </p:cNvSpPr>
          <p:nvPr>
            <p:ph type="dt" sz="half" idx="14"/>
          </p:nvPr>
        </p:nvSpPr>
        <p:spPr/>
        <p:txBody>
          <a:bodyPr/>
          <a:lstStyle>
            <a:lvl1pPr>
              <a:defRPr/>
            </a:lvl1pPr>
          </a:lstStyle>
          <a:p>
            <a:pPr>
              <a:defRPr/>
            </a:pPr>
            <a:endParaRPr lang="zh-CN" altLang="en-US"/>
          </a:p>
        </p:txBody>
      </p:sp>
      <p:sp>
        <p:nvSpPr>
          <p:cNvPr id="6" name="页脚占位符 3"/>
          <p:cNvSpPr>
            <a:spLocks noGrp="1"/>
          </p:cNvSpPr>
          <p:nvPr>
            <p:ph type="ftr" sz="quarter" idx="15"/>
          </p:nvPr>
        </p:nvSpPr>
        <p:spPr/>
        <p:txBody>
          <a:bodyPr/>
          <a:lstStyle>
            <a:lvl1pPr>
              <a:defRPr/>
            </a:lvl1pPr>
          </a:lstStyle>
          <a:p>
            <a:pPr>
              <a:defRPr/>
            </a:pPr>
            <a:endParaRPr lang="zh-CN" altLang="en-US"/>
          </a:p>
        </p:txBody>
      </p:sp>
      <p:sp>
        <p:nvSpPr>
          <p:cNvPr id="7" name="灯片编号占位符 4"/>
          <p:cNvSpPr>
            <a:spLocks noGrp="1"/>
          </p:cNvSpPr>
          <p:nvPr>
            <p:ph type="sldNum" sz="quarter" idx="16"/>
          </p:nvPr>
        </p:nvSpPr>
        <p:spPr/>
        <p:txBody>
          <a:bodyPr/>
          <a:lstStyle>
            <a:lvl1pPr>
              <a:defRPr/>
            </a:lvl1pPr>
          </a:lstStyle>
          <a:p>
            <a:pPr>
              <a:defRPr/>
            </a:pPr>
            <a:fld id="{3DB34EA2-DF36-4D55-822A-C2779EC4050F}"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B5FE7BB-9BA2-4FB6-A4A3-EF675DB8D3A8}" type="slidenum">
              <a:rPr lang="zh-CN" altLang="en-US"/>
              <a:pPr>
                <a:defRPr/>
              </a:pPr>
              <a:t>‹#›</a:t>
            </a:fld>
            <a:endParaRPr lang="en-US" altLang="zh-CN"/>
          </a:p>
        </p:txBody>
      </p:sp>
    </p:spTree>
  </p:cSld>
  <p:clrMapOvr>
    <a:masterClrMapping/>
  </p:clrMapOvr>
  <p:transition spd="med">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51114" y="1867988"/>
            <a:ext cx="7772400" cy="1197837"/>
          </a:xfrm>
        </p:spPr>
        <p:txBody>
          <a:bodyPr anchor="b">
            <a:normAutofit/>
          </a:bodyPr>
          <a:lstStyle>
            <a:lvl1pPr algn="ctr">
              <a:defRPr sz="4000" b="1">
                <a:latin typeface="微软雅黑" pitchFamily="34" charset="-122"/>
                <a:ea typeface="微软雅黑"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409406"/>
            <a:ext cx="6858000" cy="849085"/>
          </a:xfrm>
        </p:spPr>
        <p:txBody>
          <a:bodyPr>
            <a:normAutofit/>
          </a:bodyPr>
          <a:lstStyle>
            <a:lvl1pPr marL="0" indent="0" algn="ctr">
              <a:buNone/>
              <a:defRPr sz="3200" b="1">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4" name="Group 3"/>
          <p:cNvGrpSpPr>
            <a:grpSpLocks/>
          </p:cNvGrpSpPr>
          <p:nvPr/>
        </p:nvGrpSpPr>
        <p:grpSpPr bwMode="auto">
          <a:xfrm>
            <a:off x="214282" y="785794"/>
            <a:ext cx="2141686" cy="75683"/>
            <a:chOff x="0" y="0"/>
            <a:chExt cx="4368" cy="96"/>
          </a:xfrm>
        </p:grpSpPr>
        <p:sp>
          <p:nvSpPr>
            <p:cNvPr id="9"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10"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pic>
        <p:nvPicPr>
          <p:cNvPr id="11" name="Picture 5" descr="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51425"/>
            <a:ext cx="91440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282" y="285728"/>
            <a:ext cx="2024743" cy="555107"/>
          </a:xfrm>
          <a:prstGeom prst="rect">
            <a:avLst/>
          </a:prstGeom>
        </p:spPr>
      </p:pic>
    </p:spTree>
    <p:extLst>
      <p:ext uri="{BB962C8B-B14F-4D97-AF65-F5344CB8AC3E}">
        <p14:creationId xmlns:p14="http://schemas.microsoft.com/office/powerpoint/2010/main" val="230174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12123" y="288942"/>
            <a:ext cx="5994219" cy="405265"/>
          </a:xfrm>
        </p:spPr>
        <p:txBody>
          <a:bodyPr>
            <a:noAutofit/>
          </a:bodyPr>
          <a:lstStyle>
            <a:lvl1pPr algn="ctr">
              <a:defRPr sz="2800" b="0">
                <a:latin typeface="微软雅黑" panose="020B0503020204020204" pitchFamily="34" charset="-122"/>
                <a:ea typeface="微软雅黑" panose="020B0503020204020204" pitchFamily="34" charset="-122"/>
              </a:defRPr>
            </a:lvl1pPr>
          </a:lstStyle>
          <a:p>
            <a:r>
              <a:rPr lang="zh-CN" altLang="en-US" dirty="0"/>
              <a:t>    单击此处编辑母版标题样式</a:t>
            </a:r>
            <a:endParaRPr lang="en-US" dirty="0"/>
          </a:p>
        </p:txBody>
      </p:sp>
      <p:sp>
        <p:nvSpPr>
          <p:cNvPr id="3" name="Content Placeholder 2"/>
          <p:cNvSpPr>
            <a:spLocks noGrp="1"/>
          </p:cNvSpPr>
          <p:nvPr>
            <p:ph idx="1" hasCustomPrompt="1"/>
          </p:nvPr>
        </p:nvSpPr>
        <p:spPr>
          <a:xfrm>
            <a:off x="261257" y="1571612"/>
            <a:ext cx="8791303" cy="4784874"/>
          </a:xfrm>
        </p:spPr>
        <p:txBody>
          <a:bodyPr>
            <a:normAutofit/>
          </a:bodyPr>
          <a:lstStyle>
            <a:lvl1pPr marL="2286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11430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3pPr>
            <a:lvl4pPr marL="16002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4pPr>
            <a:lvl5pPr marL="20574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2"/>
            <a:r>
              <a:rPr lang="zh-CN" altLang="en-US" dirty="0"/>
              <a:t>第三级</a:t>
            </a:r>
          </a:p>
          <a:p>
            <a:pPr lvl="3"/>
            <a:r>
              <a:rPr lang="zh-CN" altLang="en-US"/>
              <a:t>第四级</a:t>
            </a:r>
            <a:endParaRPr lang="zh-CN" altLang="en-US" dirty="0"/>
          </a:p>
        </p:txBody>
      </p:sp>
      <p:sp>
        <p:nvSpPr>
          <p:cNvPr id="8" name="矩形 7"/>
          <p:cNvSpPr/>
          <p:nvPr/>
        </p:nvSpPr>
        <p:spPr>
          <a:xfrm>
            <a:off x="117566" y="6700928"/>
            <a:ext cx="2677886" cy="130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a:latin typeface="微软雅黑" panose="020B0503020204020204" pitchFamily="34" charset="-122"/>
                <a:ea typeface="微软雅黑" panose="020B0503020204020204" pitchFamily="34" charset="-122"/>
              </a:rPr>
              <a:t>www.weixin-sx.com</a:t>
            </a:r>
            <a:r>
              <a:rPr lang="zh-CN" altLang="en-US" sz="2000" b="1" dirty="0">
                <a:latin typeface="微软雅黑" panose="020B0503020204020204" pitchFamily="34" charset="-122"/>
                <a:ea typeface="微软雅黑" panose="020B0503020204020204" pitchFamily="34" charset="-122"/>
              </a:rPr>
              <a:t>                </a:t>
            </a:r>
          </a:p>
          <a:p>
            <a:pPr algn="l"/>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66" y="336761"/>
            <a:ext cx="2024743" cy="555107"/>
          </a:xfrm>
          <a:prstGeom prst="rect">
            <a:avLst/>
          </a:prstGeom>
        </p:spPr>
      </p:pic>
      <p:grpSp>
        <p:nvGrpSpPr>
          <p:cNvPr id="5" name="Group 3"/>
          <p:cNvGrpSpPr>
            <a:grpSpLocks/>
          </p:cNvGrpSpPr>
          <p:nvPr/>
        </p:nvGrpSpPr>
        <p:grpSpPr bwMode="auto">
          <a:xfrm>
            <a:off x="2181495" y="757961"/>
            <a:ext cx="6948000" cy="72000"/>
            <a:chOff x="0" y="0"/>
            <a:chExt cx="4368" cy="96"/>
          </a:xfrm>
        </p:grpSpPr>
        <p:sp>
          <p:nvSpPr>
            <p:cNvPr id="9"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10"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grpSp>
        <p:nvGrpSpPr>
          <p:cNvPr id="6" name="组合 12"/>
          <p:cNvGrpSpPr/>
          <p:nvPr/>
        </p:nvGrpSpPr>
        <p:grpSpPr>
          <a:xfrm>
            <a:off x="0" y="6211389"/>
            <a:ext cx="9144000" cy="685800"/>
            <a:chOff x="0" y="6211389"/>
            <a:chExt cx="9144000" cy="685800"/>
          </a:xfrm>
        </p:grpSpPr>
        <p:sp>
          <p:nvSpPr>
            <p:cNvPr id="11" name="Rectangle 16"/>
            <p:cNvSpPr>
              <a:spLocks noChangeArrowheads="1"/>
            </p:cNvSpPr>
            <p:nvPr/>
          </p:nvSpPr>
          <p:spPr bwMode="auto">
            <a:xfrm>
              <a:off x="0" y="6492240"/>
              <a:ext cx="9144000" cy="36576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2" name="1 Título"/>
            <p:cNvSpPr txBox="1">
              <a:spLocks noChangeArrowheads="1"/>
            </p:cNvSpPr>
            <p:nvPr/>
          </p:nvSpPr>
          <p:spPr bwMode="auto">
            <a:xfrm>
              <a:off x="324397" y="6211389"/>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5763"/>
                </a:lnSpc>
                <a:spcBef>
                  <a:spcPct val="0"/>
                </a:spcBef>
                <a:buFontTx/>
                <a:buNone/>
              </a:pPr>
              <a:r>
                <a:rPr lang="zh-CN" altLang="en-US" sz="1400" b="0" dirty="0">
                  <a:solidFill>
                    <a:schemeClr val="tx1">
                      <a:lumMod val="50000"/>
                      <a:lumOff val="50000"/>
                    </a:schemeClr>
                  </a:solidFill>
                  <a:latin typeface="微软雅黑" panose="020B0503020204020204" pitchFamily="34" charset="-122"/>
                  <a:ea typeface="微软雅黑" panose="020B0503020204020204" pitchFamily="34" charset="-122"/>
                </a:rPr>
                <a:t>维 信 科 技   </a:t>
              </a:r>
              <a:r>
                <a:rPr lang="en-US" altLang="zh-CN" sz="1400" b="0" dirty="0">
                  <a:solidFill>
                    <a:schemeClr val="tx1">
                      <a:lumMod val="50000"/>
                      <a:lumOff val="50000"/>
                    </a:schemeClr>
                  </a:solidFill>
                  <a:latin typeface="Verdana" panose="020B0604030504040204" pitchFamily="34" charset="0"/>
                </a:rPr>
                <a:t>0351-4148288   4148218       www.weixin-sx.com     </a:t>
              </a:r>
              <a:r>
                <a:rPr lang="zh-CN" altLang="en-US" sz="14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微信公众号</a:t>
              </a:r>
              <a:r>
                <a:rPr lang="zh-CN" altLang="en-US" sz="1400" b="0" dirty="0">
                  <a:solidFill>
                    <a:schemeClr val="tx1">
                      <a:lumMod val="50000"/>
                      <a:lumOff val="50000"/>
                    </a:schemeClr>
                  </a:solidFill>
                  <a:latin typeface="Verdana" panose="020B0604030504040204" pitchFamily="34" charset="0"/>
                </a:rPr>
                <a:t>：</a:t>
              </a:r>
              <a:r>
                <a:rPr lang="en-US" altLang="zh-CN" sz="1400" b="0" dirty="0">
                  <a:solidFill>
                    <a:schemeClr val="tx1">
                      <a:lumMod val="50000"/>
                      <a:lumOff val="50000"/>
                    </a:schemeClr>
                  </a:solidFill>
                  <a:latin typeface="Verdana" panose="020B0604030504040204" pitchFamily="34" charset="0"/>
                </a:rPr>
                <a:t>weixinkeji888</a:t>
              </a:r>
              <a:endParaRPr lang="zh-CN" altLang="en-US" sz="1400" b="0" dirty="0">
                <a:solidFill>
                  <a:schemeClr val="tx1">
                    <a:lumMod val="50000"/>
                    <a:lumOff val="50000"/>
                  </a:schemeClr>
                </a:solidFill>
                <a:latin typeface="Verdana" panose="020B0604030504040204" pitchFamily="34" charset="0"/>
                <a:ea typeface="方正粗倩简体" panose="03000509000000000000" pitchFamily="65" charset="-122"/>
                <a:cs typeface="Verdana" panose="020B0604030504040204" pitchFamily="34" charset="0"/>
              </a:endParaRPr>
            </a:p>
          </p:txBody>
        </p:sp>
      </p:grpSp>
    </p:spTree>
    <p:extLst>
      <p:ext uri="{BB962C8B-B14F-4D97-AF65-F5344CB8AC3E}">
        <p14:creationId xmlns:p14="http://schemas.microsoft.com/office/powerpoint/2010/main" val="9304812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pPr>
                <a:defRPr/>
              </a:pPr>
              <a:t>‹#›</a:t>
            </a:fld>
            <a:endParaRPr lang="zh-CN" altLang="en-US" dirty="0"/>
          </a:p>
        </p:txBody>
      </p:sp>
    </p:spTree>
    <p:extLst>
      <p:ext uri="{BB962C8B-B14F-4D97-AF65-F5344CB8AC3E}">
        <p14:creationId xmlns:p14="http://schemas.microsoft.com/office/powerpoint/2010/main" val="41019477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2285984" y="365127"/>
            <a:ext cx="6229366" cy="492105"/>
          </a:xfrm>
        </p:spPr>
        <p:txBody>
          <a:bodyPr>
            <a:normAutofit/>
          </a:bodyPr>
          <a:lstStyle>
            <a:lvl1pPr>
              <a:defRPr sz="3200">
                <a:latin typeface="微软雅黑" pitchFamily="34" charset="-122"/>
                <a:ea typeface="微软雅黑"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buFont typeface="Wingdings" pitchFamily="2" charset="2"/>
              <a:buChar char="n"/>
              <a:defRPr>
                <a:latin typeface="微软雅黑" pitchFamily="34" charset="-122"/>
                <a:ea typeface="微软雅黑" pitchFamily="34" charset="-122"/>
              </a:defRPr>
            </a:lvl1pPr>
            <a:lvl2pPr>
              <a:buFont typeface="Wingdings" pitchFamily="2" charset="2"/>
              <a:buChar char="n"/>
              <a:defRPr>
                <a:latin typeface="微软雅黑" pitchFamily="34" charset="-122"/>
                <a:ea typeface="微软雅黑" pitchFamily="34" charset="-122"/>
              </a:defRPr>
            </a:lvl2pPr>
            <a:lvl3pPr>
              <a:buFont typeface="Wingdings" pitchFamily="2" charset="2"/>
              <a:buChar char="n"/>
              <a:defRPr/>
            </a:lvl3pPr>
            <a:lvl4pPr>
              <a:buFont typeface="Wingdings" pitchFamily="2" charset="2"/>
              <a:buChar char="n"/>
              <a:defRPr/>
            </a:lvl4pPr>
          </a:lstStyle>
          <a:p>
            <a:pPr lvl="0"/>
            <a:r>
              <a:rPr lang="zh-CN" altLang="en-US"/>
              <a:t>单击此处编辑母版文本样式</a:t>
            </a:r>
          </a:p>
          <a:p>
            <a:pPr lvl="1"/>
            <a:r>
              <a:rPr lang="zh-CN" altLang="en-US"/>
              <a:t>第二级</a:t>
            </a:r>
          </a:p>
        </p:txBody>
      </p:sp>
      <p:sp>
        <p:nvSpPr>
          <p:cNvPr id="4" name="Content Placeholder 3"/>
          <p:cNvSpPr>
            <a:spLocks noGrp="1"/>
          </p:cNvSpPr>
          <p:nvPr>
            <p:ph sz="half" idx="2"/>
          </p:nvPr>
        </p:nvSpPr>
        <p:spPr>
          <a:xfrm>
            <a:off x="4629150" y="1825625"/>
            <a:ext cx="3886200" cy="4351338"/>
          </a:xfrm>
        </p:spPr>
        <p:txBody>
          <a:bodyPr>
            <a:normAutofit/>
          </a:bodyPr>
          <a:lstStyle>
            <a:lvl1pPr>
              <a:buFont typeface="Wingdings" pitchFamily="2" charset="2"/>
              <a:buChar char="n"/>
              <a:defRPr sz="28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buFont typeface="Wingdings" pitchFamily="2" charset="2"/>
              <a:buChar char="n"/>
              <a:defRPr/>
            </a:lvl3pPr>
            <a:lvl4pPr>
              <a:buFont typeface="Wingdings" pitchFamily="2" charset="2"/>
              <a:buChar char="n"/>
              <a:defRPr/>
            </a:lvl4pPr>
            <a:lvl5pPr>
              <a:buFont typeface="Wingdings" pitchFamily="2" charset="2"/>
              <a:buChar char="n"/>
              <a:defRPr/>
            </a:lvl5pPr>
          </a:lstStyle>
          <a:p>
            <a:pPr lvl="0"/>
            <a:r>
              <a:rPr lang="zh-CN" altLang="en-US"/>
              <a:t>单击此处编辑母版文本样式</a:t>
            </a:r>
          </a:p>
          <a:p>
            <a:pPr lvl="1"/>
            <a:r>
              <a:rPr lang="zh-CN" altLang="en-US"/>
              <a:t>第二级</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66" y="336761"/>
            <a:ext cx="2024743" cy="555107"/>
          </a:xfrm>
          <a:prstGeom prst="rect">
            <a:avLst/>
          </a:prstGeom>
        </p:spPr>
      </p:pic>
      <p:grpSp>
        <p:nvGrpSpPr>
          <p:cNvPr id="5" name="Group 3"/>
          <p:cNvGrpSpPr>
            <a:grpSpLocks/>
          </p:cNvGrpSpPr>
          <p:nvPr/>
        </p:nvGrpSpPr>
        <p:grpSpPr bwMode="auto">
          <a:xfrm>
            <a:off x="2196000" y="857232"/>
            <a:ext cx="6948000" cy="72000"/>
            <a:chOff x="0" y="0"/>
            <a:chExt cx="4368" cy="96"/>
          </a:xfrm>
        </p:grpSpPr>
        <p:sp>
          <p:nvSpPr>
            <p:cNvPr id="10"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11"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grpSp>
        <p:nvGrpSpPr>
          <p:cNvPr id="6" name="组合 12"/>
          <p:cNvGrpSpPr/>
          <p:nvPr/>
        </p:nvGrpSpPr>
        <p:grpSpPr>
          <a:xfrm>
            <a:off x="0" y="6211389"/>
            <a:ext cx="9144000" cy="685800"/>
            <a:chOff x="0" y="6211389"/>
            <a:chExt cx="9144000" cy="685800"/>
          </a:xfrm>
        </p:grpSpPr>
        <p:sp>
          <p:nvSpPr>
            <p:cNvPr id="14" name="Rectangle 16"/>
            <p:cNvSpPr>
              <a:spLocks noChangeArrowheads="1"/>
            </p:cNvSpPr>
            <p:nvPr/>
          </p:nvSpPr>
          <p:spPr bwMode="auto">
            <a:xfrm>
              <a:off x="0" y="6492240"/>
              <a:ext cx="9144000" cy="36576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5" name="1 Título"/>
            <p:cNvSpPr txBox="1">
              <a:spLocks noChangeArrowheads="1"/>
            </p:cNvSpPr>
            <p:nvPr/>
          </p:nvSpPr>
          <p:spPr bwMode="auto">
            <a:xfrm>
              <a:off x="324397" y="6211389"/>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5763"/>
                </a:lnSpc>
                <a:spcBef>
                  <a:spcPct val="0"/>
                </a:spcBef>
                <a:buFontTx/>
                <a:buNone/>
              </a:pPr>
              <a:r>
                <a:rPr lang="zh-CN" altLang="en-US" sz="1400" b="0" dirty="0">
                  <a:solidFill>
                    <a:schemeClr val="tx1">
                      <a:lumMod val="50000"/>
                      <a:lumOff val="50000"/>
                    </a:schemeClr>
                  </a:solidFill>
                  <a:latin typeface="微软雅黑" panose="020B0503020204020204" pitchFamily="34" charset="-122"/>
                  <a:ea typeface="微软雅黑" panose="020B0503020204020204" pitchFamily="34" charset="-122"/>
                </a:rPr>
                <a:t>维 信 科 技   </a:t>
              </a:r>
              <a:r>
                <a:rPr lang="en-US" altLang="zh-CN" sz="1400" b="0" dirty="0">
                  <a:solidFill>
                    <a:schemeClr val="tx1">
                      <a:lumMod val="50000"/>
                      <a:lumOff val="50000"/>
                    </a:schemeClr>
                  </a:solidFill>
                  <a:latin typeface="Verdana" panose="020B0604030504040204" pitchFamily="34" charset="0"/>
                </a:rPr>
                <a:t>0351-4148288   4148218       www.weixin-sx.com     </a:t>
              </a:r>
              <a:r>
                <a:rPr lang="zh-CN" altLang="en-US" sz="14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微信公众号</a:t>
              </a:r>
              <a:r>
                <a:rPr lang="zh-CN" altLang="en-US" sz="1400" b="0" dirty="0">
                  <a:solidFill>
                    <a:schemeClr val="tx1">
                      <a:lumMod val="50000"/>
                      <a:lumOff val="50000"/>
                    </a:schemeClr>
                  </a:solidFill>
                  <a:latin typeface="Verdana" panose="020B0604030504040204" pitchFamily="34" charset="0"/>
                </a:rPr>
                <a:t>：</a:t>
              </a:r>
              <a:r>
                <a:rPr lang="en-US" altLang="zh-CN" sz="1400" b="0" dirty="0">
                  <a:solidFill>
                    <a:schemeClr val="tx1">
                      <a:lumMod val="50000"/>
                      <a:lumOff val="50000"/>
                    </a:schemeClr>
                  </a:solidFill>
                  <a:latin typeface="Verdana" panose="020B0604030504040204" pitchFamily="34" charset="0"/>
                </a:rPr>
                <a:t>weixinkeji888</a:t>
              </a:r>
              <a:endParaRPr lang="zh-CN" altLang="en-US" sz="1400" b="0" dirty="0">
                <a:solidFill>
                  <a:schemeClr val="tx1">
                    <a:lumMod val="50000"/>
                    <a:lumOff val="50000"/>
                  </a:schemeClr>
                </a:solidFill>
                <a:latin typeface="Verdana" panose="020B0604030504040204" pitchFamily="34" charset="0"/>
                <a:ea typeface="方正粗倩简体" panose="03000509000000000000" pitchFamily="65" charset="-122"/>
                <a:cs typeface="Verdana" panose="020B0604030504040204" pitchFamily="34" charset="0"/>
              </a:endParaRPr>
            </a:p>
          </p:txBody>
        </p:sp>
      </p:grpSp>
    </p:spTree>
    <p:extLst>
      <p:ext uri="{BB962C8B-B14F-4D97-AF65-F5344CB8AC3E}">
        <p14:creationId xmlns:p14="http://schemas.microsoft.com/office/powerpoint/2010/main" val="222873432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pPr>
                <a:defRPr/>
              </a:pPr>
              <a:t>‹#›</a:t>
            </a:fld>
            <a:endParaRPr lang="zh-CN" altLang="en-US" dirty="0"/>
          </a:p>
        </p:txBody>
      </p:sp>
    </p:spTree>
    <p:extLst>
      <p:ext uri="{BB962C8B-B14F-4D97-AF65-F5344CB8AC3E}">
        <p14:creationId xmlns:p14="http://schemas.microsoft.com/office/powerpoint/2010/main" val="20773758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准">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9144000" cy="571504"/>
          </a:xfrm>
        </p:spPr>
        <p:txBody>
          <a:bodyPr/>
          <a:lstStyle>
            <a:lvl1pPr algn="r">
              <a:defRPr sz="3600" baseline="0">
                <a:solidFill>
                  <a:schemeClr val="bg1"/>
                </a:solidFill>
                <a:latin typeface="Arial" pitchFamily="34" charset="0"/>
                <a:ea typeface="黑体" pitchFamily="49"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eaLnBrk="1" hangingPunct="1">
              <a:buFontTx/>
              <a:buBlip>
                <a:blip r:embed="rId2"/>
              </a:buBlip>
              <a:defRPr sz="2800" b="1">
                <a:latin typeface="Arial" pitchFamily="34" charset="0"/>
                <a:ea typeface="黑体" pitchFamily="49" charset="-122"/>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Tx/>
              <a:buBlip>
                <a:blip r:embed="rId3"/>
              </a:buBlip>
              <a:tabLst/>
              <a:defRPr sz="2800">
                <a:latin typeface="Arial" pitchFamily="34" charset="0"/>
                <a:ea typeface="黑体" pitchFamily="49" charset="-122"/>
                <a:cs typeface="Arial" pitchFamily="34" charset="0"/>
              </a:defRPr>
            </a:lvl2pPr>
            <a:lvl3pPr>
              <a:buFontTx/>
              <a:buBlip>
                <a:blip r:embed="rId4"/>
              </a:buBlip>
              <a:defRPr sz="2000" b="1" baseline="0">
                <a:latin typeface="黑体" pitchFamily="49" charset="-122"/>
                <a:ea typeface="黑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pPr>
                <a:defRPr/>
              </a:pPr>
              <a:t>‹#›</a:t>
            </a:fld>
            <a:endParaRPr lang="zh-CN" altLang="en-US" dirty="0"/>
          </a:p>
        </p:txBody>
      </p:sp>
    </p:spTree>
    <p:extLst>
      <p:ext uri="{BB962C8B-B14F-4D97-AF65-F5344CB8AC3E}">
        <p14:creationId xmlns:p14="http://schemas.microsoft.com/office/powerpoint/2010/main" val="381620565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ltLang="zh-CN"/>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2B5FE7BB-9BA2-4FB6-A4A3-EF675DB8D3A8}" type="slidenum">
              <a:rPr lang="zh-CN" altLang="en-US" smtClean="0"/>
              <a:pPr>
                <a:defRPr/>
              </a:pPr>
              <a:t>‹#›</a:t>
            </a:fld>
            <a:endParaRPr lang="en-US" altLang="zh-CN"/>
          </a:p>
        </p:txBody>
      </p:sp>
    </p:spTree>
    <p:extLst>
      <p:ext uri="{BB962C8B-B14F-4D97-AF65-F5344CB8AC3E}">
        <p14:creationId xmlns:p14="http://schemas.microsoft.com/office/powerpoint/2010/main" val="3117314578"/>
      </p:ext>
    </p:extLst>
  </p:cSld>
  <p:clrMapOvr>
    <a:masterClrMapping/>
  </p:clrMapOvr>
  <p:transition spd="med">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pPr>
                <a:defRPr/>
              </a:pPr>
              <a:t>‹#›</a:t>
            </a:fld>
            <a:endParaRPr lang="zh-CN" altLang="en-US" dirty="0"/>
          </a:p>
        </p:txBody>
      </p:sp>
    </p:spTree>
    <p:extLst>
      <p:ext uri="{BB962C8B-B14F-4D97-AF65-F5344CB8AC3E}">
        <p14:creationId xmlns:p14="http://schemas.microsoft.com/office/powerpoint/2010/main" val="185478094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pPr>
                <a:defRPr/>
              </a:pPr>
              <a:t>‹#›</a:t>
            </a:fld>
            <a:endParaRPr lang="zh-CN" altLang="en-US" dirty="0"/>
          </a:p>
        </p:txBody>
      </p:sp>
    </p:spTree>
    <p:extLst>
      <p:ext uri="{BB962C8B-B14F-4D97-AF65-F5344CB8AC3E}">
        <p14:creationId xmlns:p14="http://schemas.microsoft.com/office/powerpoint/2010/main" val="159075526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pPr>
                <a:defRPr/>
              </a:pPr>
              <a:t>‹#›</a:t>
            </a:fld>
            <a:endParaRPr lang="zh-CN" altLang="en-US" dirty="0"/>
          </a:p>
        </p:txBody>
      </p:sp>
    </p:spTree>
    <p:extLst>
      <p:ext uri="{BB962C8B-B14F-4D97-AF65-F5344CB8AC3E}">
        <p14:creationId xmlns:p14="http://schemas.microsoft.com/office/powerpoint/2010/main" val="113478667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pPr>
                <a:defRPr/>
              </a:pPr>
              <a:t>‹#›</a:t>
            </a:fld>
            <a:endParaRPr lang="zh-CN" altLang="en-US" dirty="0"/>
          </a:p>
        </p:txBody>
      </p:sp>
    </p:spTree>
    <p:extLst>
      <p:ext uri="{BB962C8B-B14F-4D97-AF65-F5344CB8AC3E}">
        <p14:creationId xmlns:p14="http://schemas.microsoft.com/office/powerpoint/2010/main" val="39568805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字和图片">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654032"/>
          </a:xfrm>
        </p:spPr>
        <p:txBody>
          <a:bodyPr/>
          <a:lstStyle>
            <a:lvl1pPr algn="r">
              <a:defRPr sz="3600" b="0" i="0" baseline="0">
                <a:solidFill>
                  <a:schemeClr val="bg1"/>
                </a:solidFill>
                <a:latin typeface="Arial" pitchFamily="34" charset="0"/>
                <a:ea typeface="黑体" pitchFamily="49" charset="-122"/>
              </a:defRPr>
            </a:lvl1pPr>
          </a:lstStyle>
          <a:p>
            <a:r>
              <a:rPr lang="zh-CN" altLang="en-US" dirty="0"/>
              <a:t>单击此处编辑母版标题样式</a:t>
            </a:r>
          </a:p>
        </p:txBody>
      </p:sp>
      <p:sp>
        <p:nvSpPr>
          <p:cNvPr id="7" name="文本占位符 6"/>
          <p:cNvSpPr>
            <a:spLocks noGrp="1"/>
          </p:cNvSpPr>
          <p:nvPr>
            <p:ph type="body" sz="quarter" idx="13"/>
          </p:nvPr>
        </p:nvSpPr>
        <p:spPr>
          <a:xfrm>
            <a:off x="1285852" y="1357299"/>
            <a:ext cx="6929437" cy="2000264"/>
          </a:xfrm>
          <a:prstGeom prst="rect">
            <a:avLst/>
          </a:prstGeom>
        </p:spPr>
        <p:txBody>
          <a:bodyPr/>
          <a:lstStyle>
            <a:lvl1pPr>
              <a:buFontTx/>
              <a:buBlip>
                <a:blip r:embed="rId2"/>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3"/>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4"/>
              </a:buBlip>
              <a:defRPr lang="zh-CN" altLang="en-US" sz="2000" b="1" kern="1200" baseline="0" dirty="0" smtClean="0">
                <a:solidFill>
                  <a:schemeClr val="tx1"/>
                </a:solidFill>
                <a:latin typeface="黑体" pitchFamily="49" charset="-122"/>
                <a:ea typeface="黑体" pitchFamily="49"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9" name="图片占位符 8"/>
          <p:cNvSpPr>
            <a:spLocks noGrp="1"/>
          </p:cNvSpPr>
          <p:nvPr>
            <p:ph type="pic" sz="quarter" idx="14"/>
          </p:nvPr>
        </p:nvSpPr>
        <p:spPr>
          <a:xfrm>
            <a:off x="1357312" y="3500439"/>
            <a:ext cx="6786587" cy="1571636"/>
          </a:xfrm>
          <a:prstGeom prst="rect">
            <a:avLst/>
          </a:prstGeom>
        </p:spPr>
        <p:txBody>
          <a:bodyPr/>
          <a:lstStyle/>
          <a:p>
            <a:pPr lvl="0"/>
            <a:r>
              <a:rPr lang="zh-CN" altLang="en-US" noProof="0" dirty="0"/>
              <a:t>单击图标添加图片</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单图片">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582594"/>
          </a:xfrm>
        </p:spPr>
        <p:txBody>
          <a:bodyPr/>
          <a:lstStyle>
            <a:lvl1pPr algn="r">
              <a:defRPr sz="3600" baseline="0">
                <a:solidFill>
                  <a:schemeClr val="bg1"/>
                </a:solidFill>
                <a:ea typeface="黑体" pitchFamily="49" charset="-122"/>
              </a:defRPr>
            </a:lvl1pPr>
          </a:lstStyle>
          <a:p>
            <a:r>
              <a:rPr lang="zh-CN" altLang="en-US" dirty="0"/>
              <a:t>单击此处编辑母版标题样式</a:t>
            </a:r>
          </a:p>
        </p:txBody>
      </p:sp>
      <p:sp>
        <p:nvSpPr>
          <p:cNvPr id="7" name="图片占位符 6"/>
          <p:cNvSpPr>
            <a:spLocks noGrp="1"/>
          </p:cNvSpPr>
          <p:nvPr>
            <p:ph type="pic" sz="quarter" idx="13"/>
          </p:nvPr>
        </p:nvSpPr>
        <p:spPr>
          <a:xfrm>
            <a:off x="1643063" y="2357438"/>
            <a:ext cx="6286500" cy="3071812"/>
          </a:xfrm>
          <a:prstGeom prst="rect">
            <a:avLst/>
          </a:prstGeom>
        </p:spPr>
        <p:txBody>
          <a:bodyPr/>
          <a:lstStyle/>
          <a:p>
            <a:pPr lvl="0"/>
            <a:r>
              <a:rPr lang="zh-CN" altLang="en-US" noProof="0" dirty="0"/>
              <a:t>单击图标添加图片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文字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654032"/>
          </a:xfrm>
        </p:spPr>
        <p:txBody>
          <a:bodyPr/>
          <a:lstStyle>
            <a:lvl1pPr algn="r">
              <a:defRPr sz="3600" baseline="0">
                <a:solidFill>
                  <a:schemeClr val="bg1"/>
                </a:solidFill>
                <a:ea typeface="黑体" pitchFamily="49" charset="-122"/>
              </a:defRPr>
            </a:lvl1pPr>
          </a:lstStyle>
          <a:p>
            <a:r>
              <a:rPr lang="zh-CN" altLang="en-US" dirty="0"/>
              <a:t>单击此处编辑母版标题样式</a:t>
            </a:r>
          </a:p>
        </p:txBody>
      </p:sp>
      <p:sp>
        <p:nvSpPr>
          <p:cNvPr id="7" name="文本占位符 6"/>
          <p:cNvSpPr>
            <a:spLocks noGrp="1"/>
          </p:cNvSpPr>
          <p:nvPr>
            <p:ph type="body" sz="quarter" idx="13"/>
          </p:nvPr>
        </p:nvSpPr>
        <p:spPr>
          <a:xfrm>
            <a:off x="1357313" y="1357312"/>
            <a:ext cx="6715125" cy="2357439"/>
          </a:xfrm>
          <a:prstGeom prst="rect">
            <a:avLst/>
          </a:prstGeom>
        </p:spPr>
        <p:txBody>
          <a:bodyPr/>
          <a:lstStyle>
            <a:lvl1pPr>
              <a:buFontTx/>
              <a:buBlip>
                <a:blip r:embed="rId2"/>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3"/>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4"/>
              </a:buBlip>
              <a:defRPr lang="zh-CN" altLang="en-US" sz="2000" b="1" kern="1200" baseline="0" dirty="0" smtClean="0">
                <a:solidFill>
                  <a:schemeClr val="tx1"/>
                </a:solidFill>
                <a:latin typeface="黑体" pitchFamily="49" charset="-122"/>
                <a:ea typeface="黑体" pitchFamily="49" charset="-122"/>
                <a:cs typeface="+mn-cs"/>
              </a:defRPr>
            </a:lvl3pPr>
            <a:lvl4pPr>
              <a:buNone/>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9" name="表格占位符 8"/>
          <p:cNvSpPr>
            <a:spLocks noGrp="1"/>
          </p:cNvSpPr>
          <p:nvPr>
            <p:ph type="tbl" sz="quarter" idx="14"/>
          </p:nvPr>
        </p:nvSpPr>
        <p:spPr>
          <a:xfrm>
            <a:off x="1500188" y="4000500"/>
            <a:ext cx="6429375" cy="2000250"/>
          </a:xfrm>
          <a:prstGeom prst="rect">
            <a:avLst/>
          </a:prstGeom>
        </p:spPr>
        <p:txBody>
          <a:bodyPr/>
          <a:lstStyle/>
          <a:p>
            <a:pPr lvl="0"/>
            <a:r>
              <a:rPr lang="zh-CN" altLang="en-US" noProof="0" dirty="0"/>
              <a:t>单击图标添加表格</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表格">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9144000" cy="642942"/>
          </a:xfrm>
        </p:spPr>
        <p:txBody>
          <a:bodyPr/>
          <a:lstStyle>
            <a:lvl1pPr algn="r">
              <a:defRPr lang="zh-CN" altLang="en-US" sz="3600" b="0" i="0" kern="1200" baseline="0" dirty="0">
                <a:solidFill>
                  <a:schemeClr val="bg1"/>
                </a:solidFill>
                <a:latin typeface="Arial" pitchFamily="34" charset="0"/>
                <a:ea typeface="黑体" pitchFamily="49" charset="-122"/>
                <a:cs typeface="+mj-cs"/>
              </a:defRPr>
            </a:lvl1pPr>
          </a:lstStyle>
          <a:p>
            <a:r>
              <a:rPr lang="zh-CN" altLang="en-US" dirty="0"/>
              <a:t>单击此处编辑母版标题样式</a:t>
            </a:r>
          </a:p>
        </p:txBody>
      </p:sp>
      <p:sp>
        <p:nvSpPr>
          <p:cNvPr id="7" name="表格占位符 6"/>
          <p:cNvSpPr>
            <a:spLocks noGrp="1"/>
          </p:cNvSpPr>
          <p:nvPr>
            <p:ph type="tbl" sz="quarter" idx="13"/>
          </p:nvPr>
        </p:nvSpPr>
        <p:spPr>
          <a:xfrm>
            <a:off x="2000250" y="1714500"/>
            <a:ext cx="5072063" cy="3214688"/>
          </a:xfrm>
          <a:prstGeom prst="rect">
            <a:avLst/>
          </a:prstGeom>
        </p:spPr>
        <p:txBody>
          <a:bodyPr/>
          <a:lstStyle/>
          <a:p>
            <a:pPr lvl="0"/>
            <a:r>
              <a:rPr lang="zh-CN" altLang="en-US" noProof="0"/>
              <a:t>单击图标添加表格</a:t>
            </a:r>
          </a:p>
        </p:txBody>
      </p:sp>
      <p:sp>
        <p:nvSpPr>
          <p:cNvPr id="5" name="日期占位符 3"/>
          <p:cNvSpPr>
            <a:spLocks noGrp="1"/>
          </p:cNvSpPr>
          <p:nvPr>
            <p:ph type="dt" sz="half" idx="14"/>
          </p:nvPr>
        </p:nvSpPr>
        <p:spPr/>
        <p:txBody>
          <a:bodyPr/>
          <a:lstStyle>
            <a:lvl1pPr>
              <a:defRPr/>
            </a:lvl1pPr>
          </a:lstStyle>
          <a:p>
            <a:pPr>
              <a:defRPr/>
            </a:pPr>
            <a:endParaRPr lang="zh-CN" altLang="en-US"/>
          </a:p>
        </p:txBody>
      </p:sp>
      <p:sp>
        <p:nvSpPr>
          <p:cNvPr id="6" name="页脚占位符 4"/>
          <p:cNvSpPr>
            <a:spLocks noGrp="1"/>
          </p:cNvSpPr>
          <p:nvPr>
            <p:ph type="ftr" sz="quarter" idx="15"/>
          </p:nvPr>
        </p:nvSpPr>
        <p:spPr/>
        <p:txBody>
          <a:bodyPr/>
          <a:lstStyle>
            <a:lvl1pPr>
              <a:defRPr/>
            </a:lvl1pPr>
          </a:lstStyle>
          <a:p>
            <a:pPr>
              <a:defRPr/>
            </a:pPr>
            <a:endParaRPr lang="zh-CN" altLang="en-US"/>
          </a:p>
        </p:txBody>
      </p:sp>
      <p:sp>
        <p:nvSpPr>
          <p:cNvPr id="8" name="灯片编号占位符 5"/>
          <p:cNvSpPr>
            <a:spLocks noGrp="1"/>
          </p:cNvSpPr>
          <p:nvPr>
            <p:ph type="sldNum" sz="quarter" idx="16"/>
          </p:nvPr>
        </p:nvSpPr>
        <p:spPr/>
        <p:txBody>
          <a:bodyPr/>
          <a:lstStyle>
            <a:lvl1pPr>
              <a:defRPr/>
            </a:lvl1pPr>
          </a:lstStyle>
          <a:p>
            <a:pPr>
              <a:defRPr/>
            </a:pPr>
            <a:fld id="{82EC8BD4-664B-428A-B9D1-03AD775E98C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答疑">
    <p:spTree>
      <p:nvGrpSpPr>
        <p:cNvPr id="1" name=""/>
        <p:cNvGrpSpPr/>
        <p:nvPr/>
      </p:nvGrpSpPr>
      <p:grpSpPr>
        <a:xfrm>
          <a:off x="0" y="0"/>
          <a:ext cx="0" cy="0"/>
          <a:chOff x="0" y="0"/>
          <a:chExt cx="0" cy="0"/>
        </a:xfrm>
      </p:grpSpPr>
      <p:pic>
        <p:nvPicPr>
          <p:cNvPr id="4" name="图片 6" descr="3.png"/>
          <p:cNvPicPr>
            <a:picLocks noChangeAspect="1"/>
          </p:cNvPicPr>
          <p:nvPr userDrawn="1"/>
        </p:nvPicPr>
        <p:blipFill>
          <a:blip r:embed="rId2"/>
          <a:srcRect/>
          <a:stretch>
            <a:fillRect/>
          </a:stretch>
        </p:blipFill>
        <p:spPr bwMode="auto">
          <a:xfrm>
            <a:off x="1500188" y="1604963"/>
            <a:ext cx="6643687" cy="4038600"/>
          </a:xfrm>
          <a:prstGeom prst="rect">
            <a:avLst/>
          </a:prstGeom>
          <a:noFill/>
          <a:ln w="9525">
            <a:noFill/>
            <a:miter lim="800000"/>
            <a:headEnd/>
            <a:tailEnd/>
          </a:ln>
        </p:spPr>
      </p:pic>
      <p:sp>
        <p:nvSpPr>
          <p:cNvPr id="2" name="标题 1"/>
          <p:cNvSpPr>
            <a:spLocks noGrp="1"/>
          </p:cNvSpPr>
          <p:nvPr>
            <p:ph type="title"/>
          </p:nvPr>
        </p:nvSpPr>
        <p:spPr>
          <a:xfrm>
            <a:off x="0" y="274638"/>
            <a:ext cx="9144000" cy="582594"/>
          </a:xfrm>
        </p:spPr>
        <p:txBody>
          <a:bodyPr/>
          <a:lstStyle>
            <a:lvl1pPr algn="r">
              <a:defRPr lang="zh-CN" altLang="en-US" sz="3600" b="0" i="0" kern="1200" baseline="0" dirty="0">
                <a:solidFill>
                  <a:schemeClr val="bg1"/>
                </a:solidFill>
                <a:latin typeface="Arial" pitchFamily="34" charset="0"/>
                <a:ea typeface="黑体" pitchFamily="49" charset="-122"/>
                <a:cs typeface="+mj-cs"/>
              </a:defRPr>
            </a:lvl1pPr>
          </a:lstStyle>
          <a:p>
            <a:r>
              <a:rPr lang="zh-CN" altLang="en-US"/>
              <a:t>单击此处编辑母版标题样式</a:t>
            </a:r>
            <a:endParaRPr lang="zh-CN" altLang="en-US" dirty="0"/>
          </a:p>
        </p:txBody>
      </p:sp>
      <p:sp>
        <p:nvSpPr>
          <p:cNvPr id="8" name="文本占位符 7"/>
          <p:cNvSpPr>
            <a:spLocks noGrp="1"/>
          </p:cNvSpPr>
          <p:nvPr>
            <p:ph type="body" sz="quarter" idx="13"/>
          </p:nvPr>
        </p:nvSpPr>
        <p:spPr>
          <a:xfrm>
            <a:off x="1500166" y="1676417"/>
            <a:ext cx="6357959" cy="3714776"/>
          </a:xfrm>
          <a:prstGeom prst="rect">
            <a:avLst/>
          </a:prstGeom>
        </p:spPr>
        <p:txBody>
          <a:bodyPr/>
          <a:lstStyle>
            <a:lvl1pPr>
              <a:buFontTx/>
              <a:buBlip>
                <a:blip r:embed="rId3"/>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2000" b="1" kern="1200" baseline="0" dirty="0" smtClean="0">
                <a:solidFill>
                  <a:schemeClr val="tx1"/>
                </a:solidFill>
                <a:latin typeface="黑体" pitchFamily="49" charset="-122"/>
                <a:ea typeface="黑体" pitchFamily="49"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2"/>
          <p:cNvSpPr>
            <a:spLocks noGrp="1"/>
          </p:cNvSpPr>
          <p:nvPr>
            <p:ph type="dt" sz="half" idx="14"/>
          </p:nvPr>
        </p:nvSpPr>
        <p:spPr/>
        <p:txBody>
          <a:bodyPr/>
          <a:lstStyle>
            <a:lvl1pPr>
              <a:defRPr/>
            </a:lvl1pPr>
          </a:lstStyle>
          <a:p>
            <a:pPr>
              <a:defRPr/>
            </a:pPr>
            <a:endParaRPr lang="zh-CN" altLang="en-US"/>
          </a:p>
        </p:txBody>
      </p:sp>
      <p:sp>
        <p:nvSpPr>
          <p:cNvPr id="6" name="页脚占位符 3"/>
          <p:cNvSpPr>
            <a:spLocks noGrp="1"/>
          </p:cNvSpPr>
          <p:nvPr>
            <p:ph type="ftr" sz="quarter" idx="15"/>
          </p:nvPr>
        </p:nvSpPr>
        <p:spPr/>
        <p:txBody>
          <a:bodyPr/>
          <a:lstStyle>
            <a:lvl1pPr>
              <a:defRPr/>
            </a:lvl1pPr>
          </a:lstStyle>
          <a:p>
            <a:pPr>
              <a:defRPr/>
            </a:pPr>
            <a:endParaRPr lang="zh-CN" altLang="en-US"/>
          </a:p>
        </p:txBody>
      </p:sp>
      <p:sp>
        <p:nvSpPr>
          <p:cNvPr id="7" name="灯片编号占位符 4"/>
          <p:cNvSpPr>
            <a:spLocks noGrp="1"/>
          </p:cNvSpPr>
          <p:nvPr>
            <p:ph type="sldNum" sz="quarter" idx="16"/>
          </p:nvPr>
        </p:nvSpPr>
        <p:spPr/>
        <p:txBody>
          <a:bodyPr/>
          <a:lstStyle>
            <a:lvl1pPr>
              <a:defRPr/>
            </a:lvl1pPr>
          </a:lstStyle>
          <a:p>
            <a:pPr>
              <a:defRPr/>
            </a:pPr>
            <a:fld id="{543924DF-ED17-4713-9FB6-6A13C69061E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预习检查">
    <p:spTree>
      <p:nvGrpSpPr>
        <p:cNvPr id="1" name=""/>
        <p:cNvGrpSpPr/>
        <p:nvPr/>
      </p:nvGrpSpPr>
      <p:grpSpPr>
        <a:xfrm>
          <a:off x="0" y="0"/>
          <a:ext cx="0" cy="0"/>
          <a:chOff x="0" y="0"/>
          <a:chExt cx="0" cy="0"/>
        </a:xfrm>
      </p:grpSpPr>
      <p:pic>
        <p:nvPicPr>
          <p:cNvPr id="4" name="图片 6" descr="3.png"/>
          <p:cNvPicPr>
            <a:picLocks noChangeAspect="1"/>
          </p:cNvPicPr>
          <p:nvPr userDrawn="1"/>
        </p:nvPicPr>
        <p:blipFill>
          <a:blip r:embed="rId2"/>
          <a:srcRect/>
          <a:stretch>
            <a:fillRect/>
          </a:stretch>
        </p:blipFill>
        <p:spPr bwMode="auto">
          <a:xfrm>
            <a:off x="1714500" y="1747838"/>
            <a:ext cx="6643688" cy="4038600"/>
          </a:xfrm>
          <a:prstGeom prst="rect">
            <a:avLst/>
          </a:prstGeom>
          <a:noFill/>
          <a:ln w="9525">
            <a:noFill/>
            <a:miter lim="800000"/>
            <a:headEnd/>
            <a:tailEnd/>
          </a:ln>
        </p:spPr>
      </p:pic>
      <p:pic>
        <p:nvPicPr>
          <p:cNvPr id="5" name="图片 7" descr="提问.png"/>
          <p:cNvPicPr>
            <a:picLocks noChangeAspect="1"/>
          </p:cNvPicPr>
          <p:nvPr userDrawn="1"/>
        </p:nvPicPr>
        <p:blipFill>
          <a:blip r:embed="rId3"/>
          <a:srcRect/>
          <a:stretch>
            <a:fillRect/>
          </a:stretch>
        </p:blipFill>
        <p:spPr bwMode="auto">
          <a:xfrm>
            <a:off x="428625" y="1390650"/>
            <a:ext cx="762000" cy="409575"/>
          </a:xfrm>
          <a:prstGeom prst="rect">
            <a:avLst/>
          </a:prstGeom>
          <a:noFill/>
          <a:ln w="9525">
            <a:noFill/>
            <a:miter lim="800000"/>
            <a:headEnd/>
            <a:tailEnd/>
          </a:ln>
        </p:spPr>
      </p:pic>
      <p:sp>
        <p:nvSpPr>
          <p:cNvPr id="2" name="标题 1"/>
          <p:cNvSpPr>
            <a:spLocks noGrp="1"/>
          </p:cNvSpPr>
          <p:nvPr>
            <p:ph type="title"/>
          </p:nvPr>
        </p:nvSpPr>
        <p:spPr>
          <a:xfrm>
            <a:off x="0" y="274638"/>
            <a:ext cx="9144000" cy="582594"/>
          </a:xfrm>
        </p:spPr>
        <p:txBody>
          <a:bodyPr/>
          <a:lstStyle>
            <a:lvl1pPr algn="r" rtl="0" eaLnBrk="1" fontAlgn="base" hangingPunct="1">
              <a:spcBef>
                <a:spcPct val="0"/>
              </a:spcBef>
              <a:spcAft>
                <a:spcPct val="0"/>
              </a:spcAft>
              <a:defRPr lang="zh-CN" altLang="en-US" sz="3600" b="0" i="0" kern="1200" baseline="0" dirty="0" smtClean="0">
                <a:solidFill>
                  <a:schemeClr val="bg1"/>
                </a:solidFill>
                <a:latin typeface="Arial" pitchFamily="34" charset="0"/>
                <a:ea typeface="黑体" pitchFamily="49" charset="-122"/>
                <a:cs typeface="+mj-cs"/>
              </a:defRPr>
            </a:lvl1pPr>
          </a:lstStyle>
          <a:p>
            <a:r>
              <a:rPr lang="zh-CN" altLang="en-US"/>
              <a:t>单击此处编辑母版标题样式</a:t>
            </a:r>
            <a:endParaRPr lang="zh-CN" altLang="en-US" dirty="0"/>
          </a:p>
        </p:txBody>
      </p:sp>
      <p:sp>
        <p:nvSpPr>
          <p:cNvPr id="9" name="文本占位符 7"/>
          <p:cNvSpPr>
            <a:spLocks noGrp="1"/>
          </p:cNvSpPr>
          <p:nvPr>
            <p:ph type="body" sz="quarter" idx="13"/>
          </p:nvPr>
        </p:nvSpPr>
        <p:spPr>
          <a:xfrm>
            <a:off x="1785941" y="1857364"/>
            <a:ext cx="6357959" cy="3714776"/>
          </a:xfrm>
          <a:prstGeom prst="rect">
            <a:avLst/>
          </a:prstGeom>
        </p:spPr>
        <p:txBody>
          <a:bodyPr/>
          <a:lstStyle>
            <a:lvl1pPr>
              <a:buFontTx/>
              <a:buBlip>
                <a:blip r:embed="rId4"/>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5"/>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6"/>
              </a:buBlip>
              <a:defRPr lang="zh-CN" altLang="en-US" sz="2000" b="1" kern="1200" baseline="0" dirty="0" smtClean="0">
                <a:solidFill>
                  <a:schemeClr val="tx1"/>
                </a:solidFill>
                <a:latin typeface="黑体" pitchFamily="49" charset="-122"/>
                <a:ea typeface="黑体" pitchFamily="49"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日期占位符 2"/>
          <p:cNvSpPr>
            <a:spLocks noGrp="1"/>
          </p:cNvSpPr>
          <p:nvPr>
            <p:ph type="dt" sz="half" idx="14"/>
          </p:nvPr>
        </p:nvSpPr>
        <p:spPr/>
        <p:txBody>
          <a:bodyPr/>
          <a:lstStyle>
            <a:lvl1pPr>
              <a:defRPr/>
            </a:lvl1pPr>
          </a:lstStyle>
          <a:p>
            <a:pPr>
              <a:defRPr/>
            </a:pPr>
            <a:endParaRPr lang="zh-CN" altLang="en-US"/>
          </a:p>
        </p:txBody>
      </p:sp>
      <p:sp>
        <p:nvSpPr>
          <p:cNvPr id="7" name="页脚占位符 3"/>
          <p:cNvSpPr>
            <a:spLocks noGrp="1"/>
          </p:cNvSpPr>
          <p:nvPr>
            <p:ph type="ftr" sz="quarter" idx="15"/>
          </p:nvPr>
        </p:nvSpPr>
        <p:spPr/>
        <p:txBody>
          <a:bodyPr/>
          <a:lstStyle>
            <a:lvl1pPr>
              <a:defRPr/>
            </a:lvl1pPr>
          </a:lstStyle>
          <a:p>
            <a:pPr>
              <a:defRPr/>
            </a:pPr>
            <a:endParaRPr lang="zh-CN" altLang="en-US"/>
          </a:p>
        </p:txBody>
      </p:sp>
      <p:sp>
        <p:nvSpPr>
          <p:cNvPr id="8" name="灯片编号占位符 4"/>
          <p:cNvSpPr>
            <a:spLocks noGrp="1"/>
          </p:cNvSpPr>
          <p:nvPr>
            <p:ph type="sldNum" sz="quarter" idx="16"/>
          </p:nvPr>
        </p:nvSpPr>
        <p:spPr/>
        <p:txBody>
          <a:bodyPr/>
          <a:lstStyle>
            <a:lvl1pPr>
              <a:defRPr/>
            </a:lvl1pPr>
          </a:lstStyle>
          <a:p>
            <a:pPr>
              <a:defRPr/>
            </a:pPr>
            <a:fld id="{F143E3E5-D264-4809-824D-F17682AB3E9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课目标">
    <p:spTree>
      <p:nvGrpSpPr>
        <p:cNvPr id="1" name=""/>
        <p:cNvGrpSpPr/>
        <p:nvPr/>
      </p:nvGrpSpPr>
      <p:grpSpPr>
        <a:xfrm>
          <a:off x="0" y="0"/>
          <a:ext cx="0" cy="0"/>
          <a:chOff x="0" y="0"/>
          <a:chExt cx="0" cy="0"/>
        </a:xfrm>
      </p:grpSpPr>
      <p:pic>
        <p:nvPicPr>
          <p:cNvPr id="4" name="图片 6" descr="3.png"/>
          <p:cNvPicPr>
            <a:picLocks noChangeAspect="1"/>
          </p:cNvPicPr>
          <p:nvPr userDrawn="1"/>
        </p:nvPicPr>
        <p:blipFill>
          <a:blip r:embed="rId2"/>
          <a:srcRect/>
          <a:stretch>
            <a:fillRect/>
          </a:stretch>
        </p:blipFill>
        <p:spPr bwMode="auto">
          <a:xfrm>
            <a:off x="1357313" y="1604963"/>
            <a:ext cx="6643687" cy="4038600"/>
          </a:xfrm>
          <a:prstGeom prst="rect">
            <a:avLst/>
          </a:prstGeom>
          <a:noFill/>
          <a:ln w="9525">
            <a:noFill/>
            <a:miter lim="800000"/>
            <a:headEnd/>
            <a:tailEnd/>
          </a:ln>
        </p:spPr>
      </p:pic>
      <p:sp>
        <p:nvSpPr>
          <p:cNvPr id="2" name="标题 1"/>
          <p:cNvSpPr>
            <a:spLocks noGrp="1"/>
          </p:cNvSpPr>
          <p:nvPr>
            <p:ph type="title"/>
          </p:nvPr>
        </p:nvSpPr>
        <p:spPr>
          <a:xfrm>
            <a:off x="0" y="274638"/>
            <a:ext cx="9144000" cy="582594"/>
          </a:xfrm>
        </p:spPr>
        <p:txBody>
          <a:bodyPr/>
          <a:lstStyle>
            <a:lvl1pPr algn="r" rtl="0" eaLnBrk="1" fontAlgn="base" hangingPunct="1">
              <a:spcBef>
                <a:spcPct val="0"/>
              </a:spcBef>
              <a:spcAft>
                <a:spcPct val="0"/>
              </a:spcAft>
              <a:defRPr lang="zh-CN" altLang="en-US" sz="3600" b="0" i="0" kern="1200" baseline="0" dirty="0" smtClean="0">
                <a:solidFill>
                  <a:schemeClr val="bg1"/>
                </a:solidFill>
                <a:latin typeface="Arial" pitchFamily="34" charset="0"/>
                <a:ea typeface="黑体" pitchFamily="49" charset="-122"/>
                <a:cs typeface="+mj-cs"/>
              </a:defRPr>
            </a:lvl1pPr>
          </a:lstStyle>
          <a:p>
            <a:r>
              <a:rPr lang="zh-CN" altLang="en-US"/>
              <a:t>单击此处编辑母版标题样式</a:t>
            </a:r>
            <a:endParaRPr lang="zh-CN" altLang="en-US" dirty="0"/>
          </a:p>
        </p:txBody>
      </p:sp>
      <p:sp>
        <p:nvSpPr>
          <p:cNvPr id="8" name="文本占位符 7"/>
          <p:cNvSpPr>
            <a:spLocks noGrp="1"/>
          </p:cNvSpPr>
          <p:nvPr>
            <p:ph type="body" sz="quarter" idx="13"/>
          </p:nvPr>
        </p:nvSpPr>
        <p:spPr>
          <a:xfrm>
            <a:off x="1500166" y="1676417"/>
            <a:ext cx="6357959" cy="3714776"/>
          </a:xfrm>
          <a:prstGeom prst="rect">
            <a:avLst/>
          </a:prstGeom>
        </p:spPr>
        <p:txBody>
          <a:bodyPr/>
          <a:lstStyle>
            <a:lvl1pPr>
              <a:buFontTx/>
              <a:buBlip>
                <a:blip r:embed="rId3"/>
              </a:buBlip>
              <a:defRPr lang="zh-CN" altLang="en-US" sz="2800" b="1" kern="1200" dirty="0" smtClean="0">
                <a:solidFill>
                  <a:schemeClr val="tx1"/>
                </a:solidFill>
                <a:latin typeface="Arial" pitchFamily="34" charset="0"/>
                <a:ea typeface="黑体" pitchFamily="49" charset="-122"/>
                <a:cs typeface="Arial" pitchFamily="34" charset="0"/>
              </a:defRPr>
            </a:lvl1pPr>
            <a:lvl2pPr>
              <a:buFontTx/>
              <a:buBlip>
                <a:blip r:embed="rId4"/>
              </a:buBlip>
              <a:defRPr lang="zh-CN" altLang="en-US" sz="2800" kern="1200" dirty="0" smtClean="0">
                <a:solidFill>
                  <a:schemeClr val="tx1"/>
                </a:solidFill>
                <a:latin typeface="Arial" pitchFamily="34" charset="0"/>
                <a:ea typeface="黑体" pitchFamily="49" charset="-122"/>
                <a:cs typeface="Arial" pitchFamily="34" charset="0"/>
              </a:defRPr>
            </a:lvl2pPr>
            <a:lvl3pPr>
              <a:buFontTx/>
              <a:buBlip>
                <a:blip r:embed="rId5"/>
              </a:buBlip>
              <a:defRPr lang="zh-CN" altLang="en-US" sz="2000" b="1" kern="1200" baseline="0" dirty="0" smtClean="0">
                <a:solidFill>
                  <a:schemeClr val="tx1"/>
                </a:solidFill>
                <a:latin typeface="黑体" pitchFamily="49" charset="-122"/>
                <a:ea typeface="黑体" pitchFamily="49" charset="-122"/>
                <a:cs typeface="+mn-cs"/>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日期占位符 2"/>
          <p:cNvSpPr>
            <a:spLocks noGrp="1"/>
          </p:cNvSpPr>
          <p:nvPr>
            <p:ph type="dt" sz="half" idx="14"/>
          </p:nvPr>
        </p:nvSpPr>
        <p:spPr/>
        <p:txBody>
          <a:bodyPr/>
          <a:lstStyle>
            <a:lvl1pPr>
              <a:defRPr/>
            </a:lvl1pPr>
          </a:lstStyle>
          <a:p>
            <a:pPr>
              <a:defRPr/>
            </a:pPr>
            <a:endParaRPr lang="zh-CN" altLang="en-US"/>
          </a:p>
        </p:txBody>
      </p:sp>
      <p:sp>
        <p:nvSpPr>
          <p:cNvPr id="6" name="页脚占位符 3"/>
          <p:cNvSpPr>
            <a:spLocks noGrp="1"/>
          </p:cNvSpPr>
          <p:nvPr>
            <p:ph type="ftr" sz="quarter" idx="15"/>
          </p:nvPr>
        </p:nvSpPr>
        <p:spPr/>
        <p:txBody>
          <a:bodyPr/>
          <a:lstStyle>
            <a:lvl1pPr>
              <a:defRPr/>
            </a:lvl1pPr>
          </a:lstStyle>
          <a:p>
            <a:pPr>
              <a:defRPr/>
            </a:pPr>
            <a:endParaRPr lang="zh-CN" altLang="en-US"/>
          </a:p>
        </p:txBody>
      </p:sp>
      <p:sp>
        <p:nvSpPr>
          <p:cNvPr id="7" name="灯片编号占位符 4"/>
          <p:cNvSpPr>
            <a:spLocks noGrp="1"/>
          </p:cNvSpPr>
          <p:nvPr>
            <p:ph type="sldNum" sz="quarter" idx="16"/>
          </p:nvPr>
        </p:nvSpPr>
        <p:spPr/>
        <p:txBody>
          <a:bodyPr/>
          <a:lstStyle>
            <a:lvl1pPr>
              <a:defRPr/>
            </a:lvl1pPr>
          </a:lstStyle>
          <a:p>
            <a:pPr>
              <a:defRPr/>
            </a:pPr>
            <a:fld id="{265EACE5-57BB-4FB3-B640-FE66DE86C8A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6" descr="啊啊啊.png"/>
          <p:cNvPicPr>
            <a:picLocks noChangeAspect="1"/>
          </p:cNvPicPr>
          <p:nvPr/>
        </p:nvPicPr>
        <p:blipFill>
          <a:blip r:embed="rId16"/>
          <a:srcRect/>
          <a:stretch>
            <a:fillRect/>
          </a:stretch>
        </p:blipFill>
        <p:spPr bwMode="auto">
          <a:xfrm>
            <a:off x="0" y="0"/>
            <a:ext cx="9144000" cy="6845300"/>
          </a:xfrm>
          <a:prstGeom prst="rect">
            <a:avLst/>
          </a:prstGeom>
          <a:noFill/>
          <a:ln w="9525">
            <a:noFill/>
            <a:miter lim="800000"/>
            <a:headEnd/>
            <a:tailEnd/>
          </a:ln>
        </p:spPr>
      </p:pic>
      <p:sp>
        <p:nvSpPr>
          <p:cNvPr id="10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5EC7958-BA08-46FD-8140-DA55D6B0D2DC}"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 id="2147484461" r:id="rId13"/>
    <p:sldLayoutId id="2147484463" r:id="rId14"/>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14546" y="285728"/>
            <a:ext cx="6443680" cy="42066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p:txBody>
      </p:sp>
      <p:pic>
        <p:nvPicPr>
          <p:cNvPr id="4" name="图片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7566" y="336761"/>
            <a:ext cx="2024743" cy="555107"/>
          </a:xfrm>
          <a:prstGeom prst="rect">
            <a:avLst/>
          </a:prstGeom>
        </p:spPr>
      </p:pic>
      <p:grpSp>
        <p:nvGrpSpPr>
          <p:cNvPr id="5" name="Group 3"/>
          <p:cNvGrpSpPr>
            <a:grpSpLocks/>
          </p:cNvGrpSpPr>
          <p:nvPr/>
        </p:nvGrpSpPr>
        <p:grpSpPr bwMode="auto">
          <a:xfrm>
            <a:off x="2181495" y="757961"/>
            <a:ext cx="6948000" cy="72000"/>
            <a:chOff x="0" y="0"/>
            <a:chExt cx="4368" cy="96"/>
          </a:xfrm>
        </p:grpSpPr>
        <p:sp>
          <p:nvSpPr>
            <p:cNvPr id="6"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7"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grpSp>
        <p:nvGrpSpPr>
          <p:cNvPr id="8" name="组合 7"/>
          <p:cNvGrpSpPr/>
          <p:nvPr/>
        </p:nvGrpSpPr>
        <p:grpSpPr>
          <a:xfrm>
            <a:off x="0" y="6211389"/>
            <a:ext cx="9144000" cy="685800"/>
            <a:chOff x="0" y="6211389"/>
            <a:chExt cx="9144000" cy="685800"/>
          </a:xfrm>
        </p:grpSpPr>
        <p:sp>
          <p:nvSpPr>
            <p:cNvPr id="9" name="Rectangle 16"/>
            <p:cNvSpPr>
              <a:spLocks noChangeArrowheads="1"/>
            </p:cNvSpPr>
            <p:nvPr/>
          </p:nvSpPr>
          <p:spPr bwMode="auto">
            <a:xfrm>
              <a:off x="0" y="6492240"/>
              <a:ext cx="9144000" cy="36576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0" name="1 Título"/>
            <p:cNvSpPr txBox="1">
              <a:spLocks noChangeArrowheads="1"/>
            </p:cNvSpPr>
            <p:nvPr/>
          </p:nvSpPr>
          <p:spPr bwMode="auto">
            <a:xfrm>
              <a:off x="324397" y="6211389"/>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5763"/>
                </a:lnSpc>
                <a:spcBef>
                  <a:spcPct val="0"/>
                </a:spcBef>
                <a:buFontTx/>
                <a:buNone/>
              </a:pPr>
              <a:r>
                <a:rPr lang="zh-CN" altLang="en-US" sz="1400" b="0" dirty="0">
                  <a:solidFill>
                    <a:schemeClr val="tx1">
                      <a:lumMod val="50000"/>
                      <a:lumOff val="50000"/>
                    </a:schemeClr>
                  </a:solidFill>
                  <a:latin typeface="微软雅黑" panose="020B0503020204020204" pitchFamily="34" charset="-122"/>
                  <a:ea typeface="微软雅黑" panose="020B0503020204020204" pitchFamily="34" charset="-122"/>
                </a:rPr>
                <a:t>维 信 科 技   </a:t>
              </a:r>
              <a:r>
                <a:rPr lang="en-US" altLang="zh-CN" sz="1400" b="0" dirty="0">
                  <a:solidFill>
                    <a:schemeClr val="tx1">
                      <a:lumMod val="50000"/>
                      <a:lumOff val="50000"/>
                    </a:schemeClr>
                  </a:solidFill>
                  <a:latin typeface="Verdana" panose="020B0604030504040204" pitchFamily="34" charset="0"/>
                </a:rPr>
                <a:t>0351-4148288   4148218       www.weixin-sx.com     </a:t>
              </a:r>
              <a:r>
                <a:rPr lang="zh-CN" altLang="en-US" sz="14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微信公众号</a:t>
              </a:r>
              <a:r>
                <a:rPr lang="zh-CN" altLang="en-US" sz="1400" b="0" dirty="0">
                  <a:solidFill>
                    <a:schemeClr val="tx1">
                      <a:lumMod val="50000"/>
                      <a:lumOff val="50000"/>
                    </a:schemeClr>
                  </a:solidFill>
                  <a:latin typeface="Verdana" panose="020B0604030504040204" pitchFamily="34" charset="0"/>
                </a:rPr>
                <a:t>：</a:t>
              </a:r>
              <a:r>
                <a:rPr lang="en-US" altLang="zh-CN" sz="1400" b="0" dirty="0">
                  <a:solidFill>
                    <a:schemeClr val="tx1">
                      <a:lumMod val="50000"/>
                      <a:lumOff val="50000"/>
                    </a:schemeClr>
                  </a:solidFill>
                  <a:latin typeface="Verdana" panose="020B0604030504040204" pitchFamily="34" charset="0"/>
                </a:rPr>
                <a:t>weixinkeji888</a:t>
              </a:r>
              <a:endParaRPr lang="zh-CN" altLang="en-US" sz="1400" b="0" dirty="0">
                <a:solidFill>
                  <a:schemeClr val="tx1">
                    <a:lumMod val="50000"/>
                    <a:lumOff val="50000"/>
                  </a:schemeClr>
                </a:solidFill>
                <a:latin typeface="Verdana" panose="020B0604030504040204" pitchFamily="34" charset="0"/>
                <a:ea typeface="方正粗倩简体" panose="03000509000000000000" pitchFamily="65" charset="-122"/>
                <a:cs typeface="Verdana" panose="020B0604030504040204" pitchFamily="34" charset="0"/>
              </a:endParaRPr>
            </a:p>
          </p:txBody>
        </p:sp>
      </p:grpSp>
    </p:spTree>
    <p:extLst>
      <p:ext uri="{BB962C8B-B14F-4D97-AF65-F5344CB8AC3E}">
        <p14:creationId xmlns:p14="http://schemas.microsoft.com/office/powerpoint/2010/main" val="3247996902"/>
      </p:ext>
    </p:extLst>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hf sldNum="0" hdr="0" ftr="0" dt="0"/>
  <p:txStyles>
    <p:titleStyle>
      <a:lvl1pPr algn="ctr" defTabSz="914400" rtl="0" eaLnBrk="1" latinLnBrk="0" hangingPunct="1">
        <a:lnSpc>
          <a:spcPct val="90000"/>
        </a:lnSpc>
        <a:spcBef>
          <a:spcPct val="0"/>
        </a:spcBef>
        <a:buNone/>
        <a:defRPr sz="2800" kern="1200">
          <a:solidFill>
            <a:schemeClr val="tx1"/>
          </a:solidFill>
          <a:latin typeface="微软雅黑" pitchFamily="34" charset="-122"/>
          <a:ea typeface="微软雅黑" pitchFamily="34" charset="-122"/>
          <a:cs typeface="+mj-cs"/>
        </a:defRPr>
      </a:lvl1pPr>
    </p:titleStyle>
    <p:bodyStyle>
      <a:lvl1pPr marL="228600" indent="-228600" algn="l" defTabSz="914400" rtl="0" eaLnBrk="1" latinLnBrk="0" hangingPunct="1">
        <a:lnSpc>
          <a:spcPct val="90000"/>
        </a:lnSpc>
        <a:spcBef>
          <a:spcPts val="1000"/>
        </a:spcBef>
        <a:buFont typeface="Wingdings" pitchFamily="2" charset="2"/>
        <a:buChar char="n"/>
        <a:defRPr sz="2400" kern="1200">
          <a:solidFill>
            <a:schemeClr val="tx1"/>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Wingdings" pitchFamily="2" charset="2"/>
        <a:buChar char="n"/>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Wingdings" pitchFamily="2" charset="2"/>
        <a:buChar char="n"/>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第十六讲</a:t>
            </a:r>
          </a:p>
        </p:txBody>
      </p:sp>
      <p:sp>
        <p:nvSpPr>
          <p:cNvPr id="5" name="副标题 4"/>
          <p:cNvSpPr>
            <a:spLocks noGrp="1"/>
          </p:cNvSpPr>
          <p:nvPr>
            <p:ph type="subTitle" idx="1"/>
          </p:nvPr>
        </p:nvSpPr>
        <p:spPr/>
        <p:txBody>
          <a:bodyPr/>
          <a:lstStyle/>
          <a:p>
            <a:r>
              <a:rPr lang="zh-CN" altLang="en-US"/>
              <a:t>常用类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5"/>
          <p:cNvSpPr>
            <a:spLocks noChangeArrowheads="1"/>
          </p:cNvSpPr>
          <p:nvPr/>
        </p:nvSpPr>
        <p:spPr bwMode="auto">
          <a:xfrm>
            <a:off x="457200" y="214290"/>
            <a:ext cx="8229600" cy="855662"/>
          </a:xfrm>
          <a:prstGeom prst="rect">
            <a:avLst/>
          </a:prstGeom>
          <a:noFill/>
          <a:ln w="9525">
            <a:noFill/>
            <a:miter lim="800000"/>
            <a:headEnd/>
            <a:tailEnd/>
          </a:ln>
        </p:spPr>
        <p:txBody>
          <a:bodyPr anchor="ctr"/>
          <a:lstStyle/>
          <a:p>
            <a:pPr algn="ct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java常用包装类-</a:t>
            </a:r>
            <a:r>
              <a:rPr lang="en-US" altLang="en-US" sz="3200" b="1" kern="0" dirty="0">
                <a:solidFill>
                  <a:schemeClr val="tx2">
                    <a:lumMod val="75000"/>
                  </a:schemeClr>
                </a:solidFill>
                <a:latin typeface="+mj-lt"/>
                <a:ea typeface="+mj-ea"/>
                <a:cs typeface="+mj-cs"/>
                <a:sym typeface="Arial" pitchFamily="34" charset="0"/>
              </a:rPr>
              <a:t>Integer</a:t>
            </a:r>
            <a:endParaRPr lang="zh-CN" altLang="en-US" sz="3200" b="1" kern="0" dirty="0">
              <a:solidFill>
                <a:schemeClr val="tx2">
                  <a:lumMod val="75000"/>
                </a:schemeClr>
              </a:solidFill>
              <a:latin typeface="+mj-lt"/>
              <a:ea typeface="+mj-ea"/>
              <a:cs typeface="+mj-cs"/>
              <a:sym typeface="Arial" pitchFamily="34" charset="0"/>
            </a:endParaRPr>
          </a:p>
        </p:txBody>
      </p:sp>
      <p:sp>
        <p:nvSpPr>
          <p:cNvPr id="26627" name="AutoShape 3"/>
          <p:cNvSpPr>
            <a:spLocks noChangeArrowheads="1"/>
          </p:cNvSpPr>
          <p:nvPr/>
        </p:nvSpPr>
        <p:spPr bwMode="auto">
          <a:xfrm>
            <a:off x="252413" y="1844675"/>
            <a:ext cx="5675312" cy="422275"/>
          </a:xfrm>
          <a:prstGeom prst="flowChartAlternateProcess">
            <a:avLst/>
          </a:prstGeom>
          <a:noFill/>
          <a:ln w="9525">
            <a:noFill/>
            <a:miter lim="800000"/>
            <a:headEnd/>
            <a:tailEnd/>
          </a:ln>
        </p:spPr>
        <p:txBody>
          <a:bodyPr anchor="ctr">
            <a:spAutoFit/>
          </a:bodyPr>
          <a:lstStyle/>
          <a:p>
            <a:pPr>
              <a:buClr>
                <a:schemeClr val="accent2"/>
              </a:buClr>
              <a:buSzPct val="80000"/>
              <a:buFont typeface="Wingdings" pitchFamily="2" charset="2"/>
              <a:buChar char="u"/>
            </a:pPr>
            <a:r>
              <a:rPr lang="zh-CN" altLang="en-US" sz="2000">
                <a:latin typeface="Arial" pitchFamily="34" charset="0"/>
                <a:ea typeface="黑体" pitchFamily="49" charset="-122"/>
              </a:rPr>
              <a:t>  自动拆箱即包装类自动转换为基本数据类型</a:t>
            </a:r>
          </a:p>
        </p:txBody>
      </p:sp>
      <p:sp>
        <p:nvSpPr>
          <p:cNvPr id="26628" name="AutoShape 4"/>
          <p:cNvSpPr>
            <a:spLocks noChangeArrowheads="1"/>
          </p:cNvSpPr>
          <p:nvPr/>
        </p:nvSpPr>
        <p:spPr bwMode="auto">
          <a:xfrm>
            <a:off x="612775" y="2997200"/>
            <a:ext cx="8204200" cy="1624013"/>
          </a:xfrm>
          <a:prstGeom prst="roundRect">
            <a:avLst>
              <a:gd name="adj" fmla="val 16667"/>
            </a:avLst>
          </a:prstGeom>
          <a:gradFill rotWithShape="0">
            <a:gsLst>
              <a:gs pos="0">
                <a:srgbClr val="FFFF99"/>
              </a:gs>
              <a:gs pos="100000">
                <a:schemeClr val="bg1"/>
              </a:gs>
            </a:gsLst>
            <a:lin ang="5400000" scaled="1"/>
          </a:gradFill>
          <a:ln w="9525">
            <a:solidFill>
              <a:srgbClr val="FF9900"/>
            </a:solidFill>
            <a:round/>
            <a:headEnd/>
            <a:tailEnd/>
          </a:ln>
        </p:spPr>
        <p:txBody>
          <a:bodyPr anchor="ctr">
            <a:spAutoFit/>
          </a:bodyPr>
          <a:lstStyle/>
          <a:p>
            <a:pPr indent="261938">
              <a:buClr>
                <a:schemeClr val="accent2"/>
              </a:buClr>
              <a:buSzPct val="80000"/>
              <a:buFont typeface="Wingdings" pitchFamily="2" charset="2"/>
              <a:buChar char="n"/>
            </a:pPr>
            <a:r>
              <a:rPr lang="zh-CN" altLang="en-US" sz="1800">
                <a:latin typeface="Arial" pitchFamily="34" charset="0"/>
                <a:ea typeface="黑体" pitchFamily="49" charset="-122"/>
              </a:rPr>
              <a:t>在JDK5.0以前版本要使用以下语句才能将Integer转换成int</a:t>
            </a:r>
          </a:p>
          <a:p>
            <a:pPr indent="261938">
              <a:buClr>
                <a:schemeClr val="accent2"/>
              </a:buClr>
              <a:buSzPct val="80000"/>
              <a:buFont typeface="Wingdings" pitchFamily="2" charset="2"/>
              <a:buNone/>
            </a:pPr>
            <a:r>
              <a:rPr lang="zh-CN" altLang="en-US" sz="1800">
                <a:latin typeface="Arial" pitchFamily="34" charset="0"/>
                <a:ea typeface="黑体" pitchFamily="49" charset="-122"/>
              </a:rPr>
              <a:t>         Integer integer = new Integer(20);</a:t>
            </a:r>
          </a:p>
          <a:p>
            <a:pPr indent="261938">
              <a:buClr>
                <a:schemeClr val="accent2"/>
              </a:buClr>
              <a:buSzPct val="80000"/>
              <a:buFont typeface="Wingdings" pitchFamily="2" charset="2"/>
              <a:buNone/>
            </a:pPr>
            <a:r>
              <a:rPr lang="zh-CN" altLang="en-US" sz="1800">
                <a:solidFill>
                  <a:srgbClr val="FF0000"/>
                </a:solidFill>
                <a:latin typeface="Arial" pitchFamily="34" charset="0"/>
                <a:ea typeface="黑体" pitchFamily="49" charset="-122"/>
              </a:rPr>
              <a:t>         int  num= integer.intValue(); </a:t>
            </a:r>
            <a:r>
              <a:rPr lang="zh-CN" altLang="en-US" sz="1800" i="1">
                <a:solidFill>
                  <a:srgbClr val="009900"/>
                </a:solidFill>
                <a:latin typeface="Arial" pitchFamily="34" charset="0"/>
                <a:ea typeface="黑体" pitchFamily="49" charset="-122"/>
              </a:rPr>
              <a:t>//手工拆箱</a:t>
            </a:r>
          </a:p>
          <a:p>
            <a:pPr indent="261938">
              <a:buClr>
                <a:schemeClr val="accent2"/>
              </a:buClr>
              <a:buSzPct val="80000"/>
              <a:buFont typeface="Wingdings" pitchFamily="2" charset="2"/>
              <a:buChar char="n"/>
            </a:pPr>
            <a:r>
              <a:rPr lang="zh-CN" altLang="en-US" sz="1800">
                <a:latin typeface="Arial" pitchFamily="34" charset="0"/>
                <a:ea typeface="黑体" pitchFamily="49" charset="-122"/>
              </a:rPr>
              <a:t>在JDK5.0之后提供了自动拆箱的功能,如下所示：</a:t>
            </a:r>
          </a:p>
          <a:p>
            <a:pPr indent="261938">
              <a:buClr>
                <a:schemeClr val="accent2"/>
              </a:buClr>
              <a:buSzPct val="80000"/>
              <a:buFont typeface="Wingdings" pitchFamily="2" charset="2"/>
              <a:buNone/>
            </a:pPr>
            <a:r>
              <a:rPr lang="zh-CN" altLang="en-US" sz="1800">
                <a:latin typeface="Arial" pitchFamily="34" charset="0"/>
                <a:ea typeface="黑体" pitchFamily="49" charset="-122"/>
              </a:rPr>
              <a:t>         </a:t>
            </a:r>
            <a:r>
              <a:rPr lang="zh-CN" altLang="en-US" sz="1800">
                <a:solidFill>
                  <a:srgbClr val="FF0000"/>
                </a:solidFill>
                <a:latin typeface="Arial" pitchFamily="34" charset="0"/>
                <a:ea typeface="黑体" pitchFamily="49" charset="-122"/>
              </a:rPr>
              <a:t>int num2  = integer;</a:t>
            </a:r>
            <a:r>
              <a:rPr lang="zh-CN" altLang="en-US" sz="1800" i="1">
                <a:solidFill>
                  <a:srgbClr val="009900"/>
                </a:solidFill>
                <a:latin typeface="Arial" pitchFamily="34" charset="0"/>
                <a:ea typeface="黑体" pitchFamily="49" charset="-122"/>
              </a:rPr>
              <a:t>//自动拆箱</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blinds(horizontal)">
                                      <p:cBhvr>
                                        <p:cTn id="1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5"/>
          <p:cNvSpPr>
            <a:spLocks noChangeArrowheads="1"/>
          </p:cNvSpPr>
          <p:nvPr/>
        </p:nvSpPr>
        <p:spPr bwMode="auto">
          <a:xfrm>
            <a:off x="457200" y="142852"/>
            <a:ext cx="8229600" cy="927100"/>
          </a:xfrm>
          <a:prstGeom prst="rect">
            <a:avLst/>
          </a:prstGeom>
          <a:noFill/>
          <a:ln w="9525">
            <a:noFill/>
            <a:miter lim="800000"/>
            <a:headEnd/>
            <a:tailEnd/>
          </a:ln>
        </p:spPr>
        <p:txBody>
          <a:bodyPr anchor="ctr"/>
          <a:lstStyle/>
          <a:p>
            <a:pPr algn="ctr">
              <a:lnSpc>
                <a:spcPct val="90000"/>
              </a:lnSpc>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a:solidFill>
                  <a:schemeClr val="tx2">
                    <a:lumMod val="75000"/>
                  </a:schemeClr>
                </a:solidFill>
                <a:latin typeface="+mj-lt"/>
                <a:ea typeface="+mj-ea"/>
                <a:cs typeface="+mj-cs"/>
                <a:sym typeface="Arial" pitchFamily="34" charset="0"/>
              </a:rPr>
              <a:t>Math</a:t>
            </a:r>
            <a:endParaRPr lang="zh-CN" altLang="en-US" sz="3200" b="1" kern="0" dirty="0">
              <a:solidFill>
                <a:schemeClr val="tx2">
                  <a:lumMod val="75000"/>
                </a:schemeClr>
              </a:solidFill>
              <a:latin typeface="+mj-lt"/>
              <a:ea typeface="+mj-ea"/>
              <a:cs typeface="+mj-cs"/>
              <a:sym typeface="Arial" pitchFamily="34" charset="0"/>
            </a:endParaRPr>
          </a:p>
        </p:txBody>
      </p:sp>
      <p:graphicFrame>
        <p:nvGraphicFramePr>
          <p:cNvPr id="29699" name="Group 3"/>
          <p:cNvGraphicFramePr>
            <a:graphicFrameLocks noGrp="1"/>
          </p:cNvGraphicFramePr>
          <p:nvPr/>
        </p:nvGraphicFramePr>
        <p:xfrm>
          <a:off x="323850" y="2130425"/>
          <a:ext cx="8569325" cy="4394200"/>
        </p:xfrm>
        <a:graphic>
          <a:graphicData uri="http://schemas.openxmlformats.org/drawingml/2006/table">
            <a:tbl>
              <a:tblPr/>
              <a:tblGrid>
                <a:gridCol w="1360488">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gridCol w="2601912">
                  <a:extLst>
                    <a:ext uri="{9D8B030D-6E8A-4147-A177-3AD203B41FA5}">
                      <a16:colId xmlns:a16="http://schemas.microsoft.com/office/drawing/2014/main" val="20003"/>
                    </a:ext>
                  </a:extLst>
                </a:gridCol>
              </a:tblGrid>
              <a:tr h="520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方法名</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功能描述</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示例</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结果</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alpha val="50000"/>
                      </a:srgbClr>
                    </a:solidFill>
                  </a:tcPr>
                </a:tc>
                <a:extLst>
                  <a:ext uri="{0D108BD9-81ED-4DB2-BD59-A6C34878D82A}">
                    <a16:rowId xmlns:a16="http://schemas.microsoft.com/office/drawing/2014/main" val="10000"/>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abs()</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返回绝对值</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abs(-1)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max()</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返回两个参数的较大值</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max(3,5)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min()</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返回两个参数的较小值</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min(3,5)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1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random()</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返回</a:t>
                      </a:r>
                      <a:r>
                        <a:rPr kumimoji="0" lang="en-US" sz="1600" b="0" i="0" u="none" strike="noStrike" cap="none" normalizeH="0" baseline="0">
                          <a:ln>
                            <a:noFill/>
                          </a:ln>
                          <a:solidFill>
                            <a:schemeClr val="tx1"/>
                          </a:solidFill>
                          <a:effectLst/>
                          <a:latin typeface="Arial" pitchFamily="34" charset="0"/>
                          <a:ea typeface="宋体" pitchFamily="2" charset="-122"/>
                        </a:rPr>
                        <a:t>0.0</a:t>
                      </a:r>
                      <a:r>
                        <a:rPr kumimoji="0" lang="zh-CN" altLang="en-US" sz="1600" b="0" i="0" u="none" strike="noStrike" cap="none" normalizeH="0" baseline="0">
                          <a:ln>
                            <a:noFill/>
                          </a:ln>
                          <a:solidFill>
                            <a:schemeClr val="tx1"/>
                          </a:solidFill>
                          <a:effectLst/>
                          <a:latin typeface="Arial" pitchFamily="34" charset="0"/>
                          <a:ea typeface="宋体" pitchFamily="2" charset="-122"/>
                        </a:rPr>
                        <a:t>～</a:t>
                      </a:r>
                      <a:r>
                        <a:rPr kumimoji="0" lang="en-US" sz="1600" b="0" i="0" u="none" strike="noStrike" cap="none" normalizeH="0" baseline="0">
                          <a:ln>
                            <a:noFill/>
                          </a:ln>
                          <a:solidFill>
                            <a:schemeClr val="tx1"/>
                          </a:solidFill>
                          <a:effectLst/>
                          <a:latin typeface="Arial" pitchFamily="34" charset="0"/>
                          <a:ea typeface="宋体" pitchFamily="2" charset="-122"/>
                        </a:rPr>
                        <a:t>1.0</a:t>
                      </a:r>
                      <a:r>
                        <a:rPr kumimoji="0" lang="zh-CN" altLang="en-US" sz="1600" b="0" i="0" u="none" strike="noStrike" cap="none" normalizeH="0" baseline="0">
                          <a:ln>
                            <a:noFill/>
                          </a:ln>
                          <a:solidFill>
                            <a:schemeClr val="tx1"/>
                          </a:solidFill>
                          <a:effectLst/>
                          <a:latin typeface="Arial" pitchFamily="34" charset="0"/>
                          <a:ea typeface="宋体" pitchFamily="2" charset="-122"/>
                        </a:rPr>
                        <a:t>之间的</a:t>
                      </a:r>
                      <a:r>
                        <a:rPr kumimoji="0" lang="en-US" sz="1600" b="0" i="0" u="none" strike="noStrike" cap="none" normalizeH="0" baseline="0">
                          <a:ln>
                            <a:noFill/>
                          </a:ln>
                          <a:solidFill>
                            <a:schemeClr val="tx1"/>
                          </a:solidFill>
                          <a:effectLst/>
                          <a:latin typeface="Arial" pitchFamily="34" charset="0"/>
                          <a:ea typeface="宋体" pitchFamily="2" charset="-122"/>
                        </a:rPr>
                        <a:t>double</a:t>
                      </a:r>
                      <a:r>
                        <a:rPr kumimoji="0" lang="zh-CN" altLang="en-US" sz="1600" b="0" i="0" u="none" strike="noStrike" cap="none" normalizeH="0" baseline="0">
                          <a:ln>
                            <a:noFill/>
                          </a:ln>
                          <a:solidFill>
                            <a:schemeClr val="tx1"/>
                          </a:solidFill>
                          <a:effectLst/>
                          <a:latin typeface="Arial" pitchFamily="34" charset="0"/>
                          <a:ea typeface="宋体" pitchFamily="2" charset="-122"/>
                        </a:rPr>
                        <a:t>类型的随机数，包括</a:t>
                      </a:r>
                      <a:r>
                        <a:rPr kumimoji="0" lang="en-US" sz="1600" b="0" i="0" u="none" strike="noStrike" cap="none" normalizeH="0" baseline="0">
                          <a:ln>
                            <a:noFill/>
                          </a:ln>
                          <a:solidFill>
                            <a:schemeClr val="tx1"/>
                          </a:solidFill>
                          <a:effectLst/>
                          <a:latin typeface="Arial" pitchFamily="34" charset="0"/>
                          <a:ea typeface="宋体" pitchFamily="2" charset="-122"/>
                        </a:rPr>
                        <a:t>0.0</a:t>
                      </a:r>
                      <a:r>
                        <a:rPr kumimoji="0" lang="zh-CN" altLang="en-US" sz="1600" b="0" i="0" u="none" strike="noStrike" cap="none" normalizeH="0" baseline="0">
                          <a:ln>
                            <a:noFill/>
                          </a:ln>
                          <a:solidFill>
                            <a:schemeClr val="tx1"/>
                          </a:solidFill>
                          <a:effectLst/>
                          <a:latin typeface="Arial" pitchFamily="34" charset="0"/>
                          <a:ea typeface="宋体" pitchFamily="2" charset="-122"/>
                        </a:rPr>
                        <a:t>，但不包括</a:t>
                      </a:r>
                      <a:r>
                        <a:rPr kumimoji="0" lang="en-US" sz="1600" b="0" i="0" u="none" strike="noStrike" cap="none" normalizeH="0" baseline="0">
                          <a:ln>
                            <a:noFill/>
                          </a:ln>
                          <a:solidFill>
                            <a:schemeClr val="tx1"/>
                          </a:solidFill>
                          <a:effectLst/>
                          <a:latin typeface="Arial" pitchFamily="34" charset="0"/>
                          <a:ea typeface="宋体" pitchFamily="2" charset="-122"/>
                        </a:rPr>
                        <a:t>1.0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random()</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宋体" pitchFamily="2" charset="-122"/>
                        </a:rPr>
                        <a:t>[0.0,1.0)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round()</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宋体" pitchFamily="2" charset="-122"/>
                        </a:rPr>
                        <a:t>返回四舍五入的整数值</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round(3.3)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sin()</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正弦函数</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sin(Math.PI/6)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约</a:t>
                      </a:r>
                      <a:r>
                        <a:rPr kumimoji="0" lang="en-US" sz="1600" b="0" i="0" u="none" strike="noStrike" cap="none" normalizeH="0" baseline="0">
                          <a:ln>
                            <a:noFill/>
                          </a:ln>
                          <a:solidFill>
                            <a:schemeClr val="tx1"/>
                          </a:solidFill>
                          <a:effectLst/>
                          <a:latin typeface="Arial" pitchFamily="34" charset="0"/>
                          <a:ea typeface="宋体" pitchFamily="2" charset="-122"/>
                        </a:rPr>
                        <a:t>0.5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exp()</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返回自然对数的幂</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exp(3)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pitchFamily="34" charset="0"/>
                          <a:ea typeface="宋体" pitchFamily="2" charset="-122"/>
                        </a:rPr>
                        <a:t>20.08553692318766</a:t>
                      </a:r>
                      <a:endParaRPr kumimoji="0" lang="en-US" sz="16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5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sqrt()</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平方根函数</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sqrt(4)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pow()</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幂运算</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pow(2,3)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8.0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9756" name="Rectangle 60"/>
          <p:cNvSpPr>
            <a:spLocks noChangeArrowheads="1"/>
          </p:cNvSpPr>
          <p:nvPr/>
        </p:nvSpPr>
        <p:spPr bwMode="auto">
          <a:xfrm>
            <a:off x="395288" y="1123950"/>
            <a:ext cx="8137525" cy="431800"/>
          </a:xfrm>
          <a:prstGeom prst="rect">
            <a:avLst/>
          </a:prstGeom>
          <a:noFill/>
          <a:ln w="9525">
            <a:noFill/>
            <a:miter lim="800000"/>
            <a:headEnd/>
            <a:tailEnd/>
          </a:ln>
        </p:spPr>
        <p:txBody>
          <a:bodyPr/>
          <a:lstStyle/>
          <a:p>
            <a:pPr marL="342900" indent="-342900">
              <a:spcBef>
                <a:spcPct val="20000"/>
              </a:spcBef>
              <a:buFontTx/>
              <a:buNone/>
            </a:pPr>
            <a:endParaRPr lang="zh-CN" altLang="en-US" sz="2400">
              <a:latin typeface="Arial" pitchFamily="34" charset="0"/>
              <a:ea typeface="黑体" pitchFamily="49" charset="-122"/>
            </a:endParaRPr>
          </a:p>
          <a:p>
            <a:pPr marL="742950" lvl="1" indent="-285750">
              <a:spcBef>
                <a:spcPct val="20000"/>
              </a:spcBef>
              <a:buFontTx/>
              <a:buChar char="–"/>
            </a:pPr>
            <a:r>
              <a:rPr lang="en-US" altLang="zh-CN" sz="2000">
                <a:latin typeface="Arial" pitchFamily="34" charset="0"/>
                <a:ea typeface="黑体" pitchFamily="49" charset="-122"/>
              </a:rPr>
              <a:t>java.lang.Math</a:t>
            </a:r>
            <a:r>
              <a:rPr lang="zh-CN" altLang="en-US" sz="2000">
                <a:latin typeface="Arial" pitchFamily="34" charset="0"/>
                <a:ea typeface="黑体" pitchFamily="49" charset="-122"/>
              </a:rPr>
              <a:t>类提供了常用的数学方法，这些方法都是静态的 </a:t>
            </a:r>
          </a:p>
          <a:p>
            <a:pPr marL="342900" indent="-342900">
              <a:spcBef>
                <a:spcPct val="20000"/>
              </a:spcBef>
              <a:buFontTx/>
              <a:buChar char="•"/>
            </a:pPr>
            <a:endParaRPr lang="zh-CN" altLang="en-US" sz="1800">
              <a:latin typeface="Arial" pitchFamily="34" charset="0"/>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56">
                                            <p:txEl>
                                              <p:pRg st="1" end="1"/>
                                            </p:txEl>
                                          </p:spTgt>
                                        </p:tgtEl>
                                        <p:attrNameLst>
                                          <p:attrName>style.visibility</p:attrName>
                                        </p:attrNameLst>
                                      </p:cBhvr>
                                      <p:to>
                                        <p:strVal val="visible"/>
                                      </p:to>
                                    </p:set>
                                    <p:animEffect transition="in" filter="wipe(left)">
                                      <p:cBhvr>
                                        <p:cTn id="7" dur="500"/>
                                        <p:tgtEl>
                                          <p:spTgt spid="297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5"/>
          <p:cNvSpPr>
            <a:spLocks noChangeArrowheads="1"/>
          </p:cNvSpPr>
          <p:nvPr/>
        </p:nvSpPr>
        <p:spPr bwMode="auto">
          <a:xfrm>
            <a:off x="457200" y="142852"/>
            <a:ext cx="8229600" cy="927100"/>
          </a:xfrm>
          <a:prstGeom prst="rect">
            <a:avLst/>
          </a:prstGeom>
          <a:noFill/>
          <a:ln w="9525">
            <a:noFill/>
            <a:miter lim="800000"/>
            <a:headEnd/>
            <a:tailEnd/>
          </a:ln>
        </p:spPr>
        <p:txBody>
          <a:bodyPr anchor="ctr"/>
          <a:lstStyle/>
          <a:p>
            <a:pPr algn="ct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java常用类-Date</a:t>
            </a:r>
          </a:p>
        </p:txBody>
      </p:sp>
      <p:sp>
        <p:nvSpPr>
          <p:cNvPr id="30723" name="Rectangle 3"/>
          <p:cNvSpPr>
            <a:spLocks noChangeArrowheads="1"/>
          </p:cNvSpPr>
          <p:nvPr/>
        </p:nvSpPr>
        <p:spPr bwMode="auto">
          <a:xfrm>
            <a:off x="395288" y="1123950"/>
            <a:ext cx="8137525" cy="431800"/>
          </a:xfrm>
          <a:prstGeom prst="rect">
            <a:avLst/>
          </a:prstGeom>
          <a:noFill/>
          <a:ln w="9525">
            <a:noFill/>
            <a:miter lim="800000"/>
            <a:headEnd/>
            <a:tailEnd/>
          </a:ln>
        </p:spPr>
        <p:txBody>
          <a:bodyPr/>
          <a:lstStyle/>
          <a:p>
            <a:pPr marL="342900" indent="-342900">
              <a:lnSpc>
                <a:spcPct val="120000"/>
              </a:lnSpc>
              <a:spcBef>
                <a:spcPct val="20000"/>
              </a:spcBef>
              <a:buFontTx/>
              <a:buNone/>
            </a:pPr>
            <a:endParaRPr lang="zh-CN" altLang="en-US" sz="2800">
              <a:latin typeface="Arial" pitchFamily="34" charset="0"/>
              <a:ea typeface="黑体" pitchFamily="49" charset="-122"/>
            </a:endParaRPr>
          </a:p>
          <a:p>
            <a:pPr marL="742950" lvl="1" indent="-285750">
              <a:lnSpc>
                <a:spcPct val="120000"/>
              </a:lnSpc>
              <a:buFontTx/>
              <a:buChar char="–"/>
            </a:pPr>
            <a:r>
              <a:rPr lang="en-US" altLang="zh-CN" sz="2400">
                <a:latin typeface="Arial" pitchFamily="34" charset="0"/>
                <a:ea typeface="黑体" pitchFamily="49" charset="-122"/>
              </a:rPr>
              <a:t>Java</a:t>
            </a:r>
            <a:r>
              <a:rPr lang="zh-CN" altLang="en-US" sz="2400">
                <a:latin typeface="Arial" pitchFamily="34" charset="0"/>
                <a:ea typeface="黑体" pitchFamily="49" charset="-122"/>
              </a:rPr>
              <a:t>在</a:t>
            </a:r>
            <a:r>
              <a:rPr lang="en-US" altLang="zh-CN" sz="2400">
                <a:latin typeface="Arial" pitchFamily="34" charset="0"/>
                <a:ea typeface="黑体" pitchFamily="49" charset="-122"/>
              </a:rPr>
              <a:t>Date</a:t>
            </a:r>
            <a:r>
              <a:rPr lang="zh-CN" altLang="en-US" sz="2400">
                <a:latin typeface="Arial" pitchFamily="34" charset="0"/>
                <a:ea typeface="黑体" pitchFamily="49" charset="-122"/>
              </a:rPr>
              <a:t>类中封装了有关日期和时间的信息</a:t>
            </a:r>
            <a:r>
              <a:rPr lang="zh-CN" altLang="en-US" sz="2000">
                <a:latin typeface="Arial" pitchFamily="34" charset="0"/>
                <a:ea typeface="黑体" pitchFamily="49" charset="-122"/>
              </a:rPr>
              <a:t> </a:t>
            </a:r>
          </a:p>
          <a:p>
            <a:pPr marL="342900" indent="-342900">
              <a:spcBef>
                <a:spcPct val="20000"/>
              </a:spcBef>
              <a:buFontTx/>
              <a:buChar char="•"/>
            </a:pPr>
            <a:endParaRPr lang="zh-CN" altLang="en-US" sz="2400">
              <a:latin typeface="Arial" pitchFamily="34" charset="0"/>
              <a:ea typeface="黑体" pitchFamily="49" charset="-122"/>
            </a:endParaRPr>
          </a:p>
        </p:txBody>
      </p:sp>
      <p:sp>
        <p:nvSpPr>
          <p:cNvPr id="29700" name="Rectangle 4"/>
          <p:cNvSpPr>
            <a:spLocks noChangeArrowheads="1"/>
          </p:cNvSpPr>
          <p:nvPr/>
        </p:nvSpPr>
        <p:spPr bwMode="auto">
          <a:xfrm>
            <a:off x="827088" y="2132013"/>
            <a:ext cx="184150" cy="396875"/>
          </a:xfrm>
          <a:prstGeom prst="rect">
            <a:avLst/>
          </a:prstGeom>
          <a:noFill/>
          <a:ln w="9525">
            <a:noFill/>
            <a:miter lim="800000"/>
            <a:headEnd/>
            <a:tailEnd/>
          </a:ln>
        </p:spPr>
        <p:txBody>
          <a:bodyPr wrap="none" anchor="ctr">
            <a:spAutoFit/>
          </a:bodyPr>
          <a:lstStyle/>
          <a:p>
            <a:endParaRPr lang="zh-CN" altLang="en-US" sz="2000" b="1">
              <a:latin typeface="黑体" pitchFamily="49" charset="-122"/>
              <a:ea typeface="黑体" pitchFamily="49" charset="-122"/>
            </a:endParaRPr>
          </a:p>
        </p:txBody>
      </p:sp>
      <p:pic>
        <p:nvPicPr>
          <p:cNvPr id="30725" name="Picture 5" descr="示例"/>
          <p:cNvPicPr>
            <a:picLocks noChangeAspect="1" noChangeArrowheads="1"/>
          </p:cNvPicPr>
          <p:nvPr/>
        </p:nvPicPr>
        <p:blipFill>
          <a:blip r:embed="rId2"/>
          <a:srcRect/>
          <a:stretch>
            <a:fillRect/>
          </a:stretch>
        </p:blipFill>
        <p:spPr bwMode="auto">
          <a:xfrm>
            <a:off x="971550" y="2347913"/>
            <a:ext cx="1439863" cy="720725"/>
          </a:xfrm>
          <a:prstGeom prst="rect">
            <a:avLst/>
          </a:prstGeom>
          <a:noFill/>
          <a:ln w="9525">
            <a:noFill/>
            <a:miter lim="800000"/>
            <a:headEnd/>
            <a:tailEnd/>
          </a:ln>
        </p:spPr>
      </p:pic>
      <p:sp>
        <p:nvSpPr>
          <p:cNvPr id="30726" name="AutoShape 6"/>
          <p:cNvSpPr>
            <a:spLocks noChangeArrowheads="1"/>
          </p:cNvSpPr>
          <p:nvPr/>
        </p:nvSpPr>
        <p:spPr bwMode="auto">
          <a:xfrm>
            <a:off x="1403350" y="3140075"/>
            <a:ext cx="6562725" cy="2601913"/>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import </a:t>
            </a:r>
            <a:r>
              <a:rPr lang="en-US" altLang="zh-CN" sz="1800" b="1" dirty="0" err="1">
                <a:latin typeface="Arial" pitchFamily="34" charset="0"/>
                <a:ea typeface="黑体" pitchFamily="49" charset="-122"/>
              </a:rPr>
              <a:t>java.util.Date</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public static void main(String[] </a:t>
            </a:r>
            <a:r>
              <a:rPr lang="en-US" altLang="zh-CN" sz="1800" b="1" dirty="0" err="1">
                <a:latin typeface="Arial" pitchFamily="34" charset="0"/>
                <a:ea typeface="黑体" pitchFamily="49" charset="-122"/>
              </a:rPr>
              <a:t>args</a:t>
            </a:r>
            <a:r>
              <a:rPr lang="en-US" altLang="zh-CN" sz="1800" b="1" dirty="0">
                <a:latin typeface="Arial" pitchFamily="34" charset="0"/>
                <a:ea typeface="黑体" pitchFamily="49" charset="-122"/>
              </a:rPr>
              <a:t>) {</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Date </a:t>
            </a:r>
            <a:r>
              <a:rPr lang="en-US" altLang="zh-CN" sz="1800" b="1" dirty="0" err="1">
                <a:latin typeface="Arial" pitchFamily="34" charset="0"/>
                <a:ea typeface="黑体" pitchFamily="49" charset="-122"/>
              </a:rPr>
              <a:t>date</a:t>
            </a:r>
            <a:r>
              <a:rPr lang="en-US" altLang="zh-CN" sz="1800" b="1" dirty="0">
                <a:latin typeface="Arial" pitchFamily="34" charset="0"/>
                <a:ea typeface="黑体" pitchFamily="49" charset="-122"/>
              </a:rPr>
              <a:t>=new Date();</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a:t>
            </a:r>
            <a:r>
              <a:rPr lang="en-US" altLang="zh-CN" sz="1800" b="1" dirty="0" err="1">
                <a:latin typeface="Arial" pitchFamily="34" charset="0"/>
                <a:ea typeface="黑体" pitchFamily="49" charset="-122"/>
              </a:rPr>
              <a:t>System.out.println</a:t>
            </a:r>
            <a:r>
              <a:rPr lang="en-US" altLang="zh-CN" sz="1800" b="1" dirty="0">
                <a:latin typeface="Arial" pitchFamily="34" charset="0"/>
                <a:ea typeface="黑体" pitchFamily="49" charset="-122"/>
              </a:rPr>
              <a:t>("</a:t>
            </a:r>
            <a:r>
              <a:rPr lang="zh-CN" altLang="en-US" sz="1800" b="1" dirty="0">
                <a:latin typeface="Arial" pitchFamily="34" charset="0"/>
                <a:ea typeface="黑体" pitchFamily="49" charset="-122"/>
              </a:rPr>
              <a:t>当期时间是：</a:t>
            </a:r>
            <a:r>
              <a:rPr lang="en-US" altLang="zh-CN" sz="1800" b="1" dirty="0">
                <a:latin typeface="Arial" pitchFamily="34" charset="0"/>
                <a:ea typeface="黑体" pitchFamily="49" charset="-122"/>
              </a:rPr>
              <a:t>"+date);</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a:latin typeface="Arial" pitchFamily="34" charset="0"/>
                <a:ea typeface="黑体" pitchFamily="49" charset="-122"/>
              </a:rPr>
              <a:t>}			</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a:t>
            </a:r>
          </a:p>
        </p:txBody>
      </p:sp>
      <p:sp>
        <p:nvSpPr>
          <p:cNvPr id="30727" name="Rectangle 7"/>
          <p:cNvSpPr>
            <a:spLocks noChangeArrowheads="1"/>
          </p:cNvSpPr>
          <p:nvPr/>
        </p:nvSpPr>
        <p:spPr bwMode="auto">
          <a:xfrm>
            <a:off x="1547813" y="3213100"/>
            <a:ext cx="2232025" cy="431800"/>
          </a:xfrm>
          <a:prstGeom prst="rect">
            <a:avLst/>
          </a:prstGeom>
          <a:noFill/>
          <a:ln w="28575">
            <a:solidFill>
              <a:srgbClr val="FF0000"/>
            </a:solidFill>
            <a:miter lim="800000"/>
            <a:headEnd/>
            <a:tailEnd/>
          </a:ln>
        </p:spPr>
        <p:txBody>
          <a:bodyPr wrap="none" anchor="ctr"/>
          <a:lstStyle/>
          <a:p>
            <a:endParaRPr lang="zh-CN" altLang="en-US"/>
          </a:p>
        </p:txBody>
      </p:sp>
      <p:sp>
        <p:nvSpPr>
          <p:cNvPr id="30728" name="AutoShape 8"/>
          <p:cNvSpPr>
            <a:spLocks noChangeArrowheads="1"/>
          </p:cNvSpPr>
          <p:nvPr/>
        </p:nvSpPr>
        <p:spPr bwMode="auto">
          <a:xfrm>
            <a:off x="4932363" y="2347913"/>
            <a:ext cx="3529012" cy="1296987"/>
          </a:xfrm>
          <a:prstGeom prst="wedgeRoundRectCallout">
            <a:avLst>
              <a:gd name="adj1" fmla="val -82435"/>
              <a:gd name="adj2" fmla="val 26991"/>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en-US" altLang="zh-CN" sz="1800" b="1">
                <a:latin typeface="Arial" pitchFamily="34" charset="0"/>
                <a:ea typeface="黑体" pitchFamily="49" charset="-122"/>
              </a:rPr>
              <a:t>Date</a:t>
            </a:r>
            <a:r>
              <a:rPr lang="zh-CN" altLang="en-US" sz="1800" b="1">
                <a:latin typeface="Arial" pitchFamily="34" charset="0"/>
                <a:ea typeface="黑体" pitchFamily="49" charset="-122"/>
              </a:rPr>
              <a:t>类在</a:t>
            </a:r>
            <a:r>
              <a:rPr lang="en-US" altLang="zh-CN" sz="1800" b="1">
                <a:latin typeface="Arial" pitchFamily="34" charset="0"/>
                <a:ea typeface="黑体" pitchFamily="49" charset="-122"/>
              </a:rPr>
              <a:t>java.util</a:t>
            </a:r>
            <a:r>
              <a:rPr lang="zh-CN" altLang="en-US" sz="1800" b="1">
                <a:latin typeface="Arial" pitchFamily="34" charset="0"/>
                <a:ea typeface="黑体" pitchFamily="49" charset="-122"/>
              </a:rPr>
              <a:t>包中所以使用前必须要引入。只有</a:t>
            </a:r>
            <a:r>
              <a:rPr lang="en-US" altLang="zh-CN" sz="1800" b="1">
                <a:latin typeface="Arial" pitchFamily="34" charset="0"/>
                <a:ea typeface="黑体" pitchFamily="49" charset="-122"/>
              </a:rPr>
              <a:t>java.lang</a:t>
            </a:r>
            <a:r>
              <a:rPr lang="zh-CN" altLang="en-US" sz="1800" b="1">
                <a:latin typeface="Arial" pitchFamily="34" charset="0"/>
                <a:ea typeface="黑体" pitchFamily="49" charset="-122"/>
              </a:rPr>
              <a:t>包中的类不需要使用</a:t>
            </a:r>
            <a:r>
              <a:rPr lang="en-US" altLang="zh-CN" sz="1800" b="1">
                <a:latin typeface="Arial" pitchFamily="34" charset="0"/>
                <a:ea typeface="黑体" pitchFamily="49" charset="-122"/>
              </a:rPr>
              <a:t>import</a:t>
            </a:r>
            <a:r>
              <a:rPr lang="zh-CN" altLang="en-US" sz="1800" b="1">
                <a:latin typeface="Arial" pitchFamily="34" charset="0"/>
                <a:ea typeface="黑体" pitchFamily="49" charset="-122"/>
              </a:rPr>
              <a:t>语句引入</a:t>
            </a:r>
          </a:p>
        </p:txBody>
      </p:sp>
      <p:sp>
        <p:nvSpPr>
          <p:cNvPr id="30729" name="Rectangle 9"/>
          <p:cNvSpPr>
            <a:spLocks noChangeArrowheads="1"/>
          </p:cNvSpPr>
          <p:nvPr/>
        </p:nvSpPr>
        <p:spPr bwMode="auto">
          <a:xfrm>
            <a:off x="2411413" y="4221163"/>
            <a:ext cx="2447925" cy="431800"/>
          </a:xfrm>
          <a:prstGeom prst="rect">
            <a:avLst/>
          </a:prstGeom>
          <a:noFill/>
          <a:ln w="28575">
            <a:solidFill>
              <a:srgbClr val="FF0000"/>
            </a:solidFill>
            <a:miter lim="800000"/>
            <a:headEnd/>
            <a:tailEnd/>
          </a:ln>
        </p:spPr>
        <p:txBody>
          <a:bodyPr wrap="none" anchor="ctr"/>
          <a:lstStyle/>
          <a:p>
            <a:endParaRPr lang="zh-CN" altLang="en-US"/>
          </a:p>
        </p:txBody>
      </p:sp>
      <p:sp>
        <p:nvSpPr>
          <p:cNvPr id="30730" name="AutoShape 10"/>
          <p:cNvSpPr>
            <a:spLocks noChangeArrowheads="1"/>
          </p:cNvSpPr>
          <p:nvPr/>
        </p:nvSpPr>
        <p:spPr bwMode="auto">
          <a:xfrm>
            <a:off x="6156325" y="3932238"/>
            <a:ext cx="2303463" cy="720725"/>
          </a:xfrm>
          <a:prstGeom prst="wedgeRoundRectCallout">
            <a:avLst>
              <a:gd name="adj1" fmla="val -105963"/>
              <a:gd name="adj2" fmla="val 19824"/>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zh-CN" altLang="en-US" sz="1800" b="1">
                <a:latin typeface="Arial" pitchFamily="34" charset="0"/>
                <a:ea typeface="黑体" pitchFamily="49" charset="-122"/>
              </a:rPr>
              <a:t>实例化</a:t>
            </a:r>
            <a:r>
              <a:rPr lang="en-US" altLang="zh-CN" sz="1800" b="1">
                <a:latin typeface="Arial" pitchFamily="34" charset="0"/>
                <a:ea typeface="黑体" pitchFamily="49" charset="-122"/>
              </a:rPr>
              <a:t>date</a:t>
            </a:r>
            <a:r>
              <a:rPr lang="zh-CN" altLang="en-US" sz="1800" b="1">
                <a:latin typeface="Arial" pitchFamily="34" charset="0"/>
                <a:ea typeface="黑体" pitchFamily="49" charset="-122"/>
              </a:rPr>
              <a:t>对象。获取系统当前时间</a:t>
            </a:r>
          </a:p>
        </p:txBody>
      </p:sp>
      <p:sp>
        <p:nvSpPr>
          <p:cNvPr id="30731" name="AutoShape 27"/>
          <p:cNvSpPr>
            <a:spLocks noChangeArrowheads="1"/>
          </p:cNvSpPr>
          <p:nvPr/>
        </p:nvSpPr>
        <p:spPr bwMode="auto">
          <a:xfrm>
            <a:off x="1042988" y="5876925"/>
            <a:ext cx="7200900" cy="576263"/>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r>
              <a:rPr lang="zh-CN" altLang="en-US" sz="1800" b="1">
                <a:latin typeface="Arial" pitchFamily="34" charset="0"/>
                <a:ea typeface="黑体" pitchFamily="49" charset="-122"/>
              </a:rPr>
              <a:t>        运行结果为：“当期时间是：</a:t>
            </a:r>
            <a:r>
              <a:rPr lang="en-US" altLang="zh-CN" sz="1800" b="1">
                <a:latin typeface="Arial" pitchFamily="34" charset="0"/>
                <a:ea typeface="黑体" pitchFamily="49" charset="-122"/>
              </a:rPr>
              <a:t>Tue Feb 23 20:01:01 CST 2010”</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wipe(left)">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7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7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728"/>
                                        </p:tgtEl>
                                        <p:attrNameLst>
                                          <p:attrName>style.visibility</p:attrName>
                                        </p:attrNameLst>
                                      </p:cBhvr>
                                      <p:to>
                                        <p:strVal val="visible"/>
                                      </p:to>
                                    </p:set>
                                    <p:anim calcmode="lin" valueType="num">
                                      <p:cBhvr additive="base">
                                        <p:cTn id="24" dur="500" fill="hold"/>
                                        <p:tgtEl>
                                          <p:spTgt spid="30728"/>
                                        </p:tgtEl>
                                        <p:attrNameLst>
                                          <p:attrName>ppt_x</p:attrName>
                                        </p:attrNameLst>
                                      </p:cBhvr>
                                      <p:tavLst>
                                        <p:tav tm="0">
                                          <p:val>
                                            <p:strVal val="#ppt_x"/>
                                          </p:val>
                                        </p:tav>
                                        <p:tav tm="100000">
                                          <p:val>
                                            <p:strVal val="#ppt_x"/>
                                          </p:val>
                                        </p:tav>
                                      </p:tavLst>
                                    </p:anim>
                                    <p:anim calcmode="lin" valueType="num">
                                      <p:cBhvr additive="base">
                                        <p:cTn id="25"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0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0730"/>
                                        </p:tgtEl>
                                        <p:attrNameLst>
                                          <p:attrName>style.visibility</p:attrName>
                                        </p:attrNameLst>
                                      </p:cBhvr>
                                      <p:to>
                                        <p:strVal val="visible"/>
                                      </p:to>
                                    </p:set>
                                    <p:anim calcmode="lin" valueType="num">
                                      <p:cBhvr additive="base">
                                        <p:cTn id="34" dur="500" fill="hold"/>
                                        <p:tgtEl>
                                          <p:spTgt spid="30730"/>
                                        </p:tgtEl>
                                        <p:attrNameLst>
                                          <p:attrName>ppt_x</p:attrName>
                                        </p:attrNameLst>
                                      </p:cBhvr>
                                      <p:tavLst>
                                        <p:tav tm="0">
                                          <p:val>
                                            <p:strVal val="#ppt_x"/>
                                          </p:val>
                                        </p:tav>
                                        <p:tav tm="100000">
                                          <p:val>
                                            <p:strVal val="#ppt_x"/>
                                          </p:val>
                                        </p:tav>
                                      </p:tavLst>
                                    </p:anim>
                                    <p:anim calcmode="lin" valueType="num">
                                      <p:cBhvr additive="base">
                                        <p:cTn id="35" dur="500" fill="hold"/>
                                        <p:tgtEl>
                                          <p:spTgt spid="3073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0731"/>
                                        </p:tgtEl>
                                        <p:attrNameLst>
                                          <p:attrName>style.visibility</p:attrName>
                                        </p:attrNameLst>
                                      </p:cBhvr>
                                      <p:to>
                                        <p:strVal val="visible"/>
                                      </p:to>
                                    </p:set>
                                    <p:animEffect transition="in" filter="circle(in)">
                                      <p:cBhvr>
                                        <p:cTn id="40" dur="20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ldLvl="0" animBg="1" autoUpdateAnimBg="0"/>
      <p:bldP spid="30727" grpId="0" animBg="1"/>
      <p:bldP spid="30728" grpId="0" bldLvl="0" animBg="1" autoUpdateAnimBg="0"/>
      <p:bldP spid="30729" grpId="0" animBg="1"/>
      <p:bldP spid="30730" grpId="0" bldLvl="0" animBg="1" autoUpdateAnimBg="0"/>
      <p:bldP spid="30731"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5"/>
          <p:cNvSpPr>
            <a:spLocks noChangeArrowheads="1"/>
          </p:cNvSpPr>
          <p:nvPr/>
        </p:nvSpPr>
        <p:spPr bwMode="auto">
          <a:xfrm>
            <a:off x="457200" y="142852"/>
            <a:ext cx="8229600" cy="927100"/>
          </a:xfrm>
          <a:prstGeom prst="rect">
            <a:avLst/>
          </a:prstGeom>
          <a:noFill/>
          <a:ln w="9525">
            <a:noFill/>
            <a:miter lim="800000"/>
            <a:headEnd/>
            <a:tailEnd/>
          </a:ln>
        </p:spPr>
        <p:txBody>
          <a:bodyPr anchor="ctr"/>
          <a:lstStyle/>
          <a:p>
            <a:pPr algn="ctr">
              <a:lnSpc>
                <a:spcPct val="90000"/>
              </a:lnSpc>
              <a:defRPr/>
            </a:pPr>
            <a:r>
              <a:rPr lang="zh-CN" altLang="en-US" sz="3200" b="1" kern="0" dirty="0">
                <a:solidFill>
                  <a:schemeClr val="tx2">
                    <a:lumMod val="75000"/>
                  </a:schemeClr>
                </a:solidFill>
                <a:latin typeface="+mj-lt"/>
                <a:ea typeface="+mj-ea"/>
                <a:cs typeface="+mj-cs"/>
                <a:sym typeface="Arial" pitchFamily="34" charset="0"/>
              </a:rPr>
              <a:t>java常用类-Date</a:t>
            </a:r>
          </a:p>
        </p:txBody>
      </p:sp>
      <p:sp>
        <p:nvSpPr>
          <p:cNvPr id="31747" name="Rectangle 3"/>
          <p:cNvSpPr>
            <a:spLocks noChangeArrowheads="1"/>
          </p:cNvSpPr>
          <p:nvPr/>
        </p:nvSpPr>
        <p:spPr bwMode="auto">
          <a:xfrm>
            <a:off x="395288" y="1557338"/>
            <a:ext cx="8280400" cy="3687762"/>
          </a:xfrm>
          <a:prstGeom prst="rect">
            <a:avLst/>
          </a:prstGeom>
          <a:noFill/>
          <a:ln w="9525">
            <a:noFill/>
            <a:miter lim="800000"/>
            <a:headEnd/>
            <a:tailEnd/>
          </a:ln>
        </p:spPr>
        <p:txBody>
          <a:bodyPr>
            <a:spAutoFit/>
          </a:bodyPr>
          <a:lstStyle/>
          <a:p>
            <a:pPr marL="342900" indent="-342900">
              <a:lnSpc>
                <a:spcPct val="160000"/>
              </a:lnSpc>
              <a:spcBef>
                <a:spcPct val="20000"/>
              </a:spcBef>
              <a:buClr>
                <a:schemeClr val="accent2"/>
              </a:buClr>
              <a:buSzPct val="80000"/>
              <a:buFont typeface="Wingdings" pitchFamily="2" charset="2"/>
              <a:buChar char="u"/>
            </a:pPr>
            <a:r>
              <a:rPr lang="zh-CN" altLang="en-US" sz="2000" b="1">
                <a:latin typeface="Arial" pitchFamily="34" charset="0"/>
                <a:ea typeface="黑体" pitchFamily="49" charset="-122"/>
              </a:rPr>
              <a:t>Date类的常用方法</a:t>
            </a:r>
          </a:p>
          <a:p>
            <a:pPr marL="788988" lvl="1" indent="-331788">
              <a:lnSpc>
                <a:spcPct val="160000"/>
              </a:lnSpc>
              <a:spcBef>
                <a:spcPct val="20000"/>
              </a:spcBef>
              <a:buClr>
                <a:schemeClr val="accent2"/>
              </a:buClr>
              <a:buSzPct val="80000"/>
              <a:buFont typeface="Wingdings" pitchFamily="2" charset="2"/>
              <a:buChar char="n"/>
            </a:pPr>
            <a:r>
              <a:rPr lang="zh-CN" altLang="en-US" sz="2000" b="1">
                <a:latin typeface="Arial" pitchFamily="34" charset="0"/>
                <a:ea typeface="黑体" pitchFamily="49" charset="-122"/>
              </a:rPr>
              <a:t>1. 获得当前的日期对象 Date date=new Date();</a:t>
            </a:r>
          </a:p>
          <a:p>
            <a:pPr marL="788988" lvl="1" indent="-331788">
              <a:lnSpc>
                <a:spcPct val="160000"/>
              </a:lnSpc>
              <a:spcBef>
                <a:spcPct val="20000"/>
              </a:spcBef>
              <a:buClr>
                <a:schemeClr val="accent2"/>
              </a:buClr>
              <a:buSzPct val="80000"/>
              <a:buFont typeface="Wingdings" pitchFamily="2" charset="2"/>
              <a:buChar char="n"/>
            </a:pPr>
            <a:r>
              <a:rPr lang="zh-CN" altLang="en-US" sz="2000" b="1">
                <a:latin typeface="Arial" pitchFamily="34" charset="0"/>
                <a:ea typeface="黑体" pitchFamily="49" charset="-122"/>
              </a:rPr>
              <a:t>2. 获得给定毫秒的日期对象</a:t>
            </a:r>
          </a:p>
          <a:p>
            <a:pPr marL="788988" lvl="1" indent="-331788">
              <a:lnSpc>
                <a:spcPct val="160000"/>
              </a:lnSpc>
              <a:spcBef>
                <a:spcPct val="20000"/>
              </a:spcBef>
              <a:buClr>
                <a:schemeClr val="accent2"/>
              </a:buClr>
              <a:buSzPct val="80000"/>
              <a:buFont typeface="Wingdings" pitchFamily="2" charset="2"/>
              <a:buNone/>
            </a:pPr>
            <a:r>
              <a:rPr lang="zh-CN" altLang="en-US" sz="2000" b="1">
                <a:latin typeface="Arial" pitchFamily="34" charset="0"/>
                <a:ea typeface="黑体" pitchFamily="49" charset="-122"/>
              </a:rPr>
              <a:t>		方法一：Date date=new Date(long millis);  </a:t>
            </a:r>
          </a:p>
          <a:p>
            <a:pPr marL="788988" lvl="1" indent="-331788">
              <a:lnSpc>
                <a:spcPct val="160000"/>
              </a:lnSpc>
              <a:spcBef>
                <a:spcPct val="20000"/>
              </a:spcBef>
              <a:buClr>
                <a:schemeClr val="accent2"/>
              </a:buClr>
              <a:buSzPct val="80000"/>
              <a:buFont typeface="Wingdings" pitchFamily="2" charset="2"/>
              <a:buNone/>
            </a:pPr>
            <a:r>
              <a:rPr lang="zh-CN" altLang="en-US" sz="2000" b="1">
                <a:latin typeface="Arial" pitchFamily="34" charset="0"/>
                <a:ea typeface="黑体" pitchFamily="49" charset="-122"/>
              </a:rPr>
              <a:t>	  方法二：date.setTime(long millis);</a:t>
            </a:r>
          </a:p>
          <a:p>
            <a:pPr marL="788988" lvl="1" indent="-331788">
              <a:lnSpc>
                <a:spcPct val="160000"/>
              </a:lnSpc>
              <a:spcBef>
                <a:spcPct val="20000"/>
              </a:spcBef>
              <a:buClr>
                <a:schemeClr val="accent2"/>
              </a:buClr>
              <a:buSzPct val="80000"/>
              <a:buFont typeface="Wingdings" pitchFamily="2" charset="2"/>
              <a:buChar char="n"/>
            </a:pPr>
            <a:r>
              <a:rPr lang="zh-CN" altLang="en-US" sz="2000" b="1">
                <a:latin typeface="Arial" pitchFamily="34" charset="0"/>
                <a:ea typeface="黑体" pitchFamily="49" charset="-122"/>
              </a:rPr>
              <a:t>3. 由日期对象获得对应的毫秒值   date.getTime();</a:t>
            </a:r>
          </a:p>
          <a:p>
            <a:pPr marL="342900" indent="-342900">
              <a:spcBef>
                <a:spcPct val="20000"/>
              </a:spcBef>
              <a:buClr>
                <a:schemeClr val="accent2"/>
              </a:buClr>
              <a:buSzPct val="80000"/>
              <a:buFont typeface="Wingdings" pitchFamily="2" charset="2"/>
              <a:buChar char="u"/>
            </a:pPr>
            <a:endParaRPr lang="zh-CN" altLang="en-US" sz="1800">
              <a:latin typeface="Arial" pitchFamily="34" charset="0"/>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left)">
                                      <p:cBhvr>
                                        <p:cTn id="10" dur="500"/>
                                        <p:tgtEl>
                                          <p:spTgt spid="317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Effect transition="in" filter="wipe(left)">
                                      <p:cBhvr>
                                        <p:cTn id="13" dur="500"/>
                                        <p:tgtEl>
                                          <p:spTgt spid="3174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747">
                                            <p:txEl>
                                              <p:pRg st="3" end="3"/>
                                            </p:txEl>
                                          </p:spTgt>
                                        </p:tgtEl>
                                        <p:attrNameLst>
                                          <p:attrName>style.visibility</p:attrName>
                                        </p:attrNameLst>
                                      </p:cBhvr>
                                      <p:to>
                                        <p:strVal val="visible"/>
                                      </p:to>
                                    </p:set>
                                    <p:animEffect transition="in" filter="wipe(left)">
                                      <p:cBhvr>
                                        <p:cTn id="16" dur="500"/>
                                        <p:tgtEl>
                                          <p:spTgt spid="3174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Effect transition="in" filter="wipe(left)">
                                      <p:cBhvr>
                                        <p:cTn id="19" dur="500"/>
                                        <p:tgtEl>
                                          <p:spTgt spid="31747">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747">
                                            <p:txEl>
                                              <p:pRg st="5" end="5"/>
                                            </p:txEl>
                                          </p:spTgt>
                                        </p:tgtEl>
                                        <p:attrNameLst>
                                          <p:attrName>style.visibility</p:attrName>
                                        </p:attrNameLst>
                                      </p:cBhvr>
                                      <p:to>
                                        <p:strVal val="visible"/>
                                      </p:to>
                                    </p:set>
                                    <p:animEffect transition="in" filter="wipe(left)">
                                      <p:cBhvr>
                                        <p:cTn id="22"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allAtOnce"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5"/>
          <p:cNvSpPr>
            <a:spLocks noChangeArrowheads="1"/>
          </p:cNvSpPr>
          <p:nvPr/>
        </p:nvSpPr>
        <p:spPr bwMode="auto">
          <a:xfrm>
            <a:off x="142844" y="142852"/>
            <a:ext cx="8429684" cy="1000125"/>
          </a:xfrm>
          <a:prstGeom prst="rect">
            <a:avLst/>
          </a:prstGeom>
          <a:noFill/>
          <a:ln w="9525">
            <a:noFill/>
            <a:miter lim="800000"/>
            <a:headEnd/>
            <a:tailEnd/>
          </a:ln>
        </p:spPr>
        <p:txBody>
          <a:bodyPr anchor="ctr"/>
          <a:lstStyle/>
          <a:p>
            <a:pPr algn="r">
              <a:lnSpc>
                <a:spcPct val="90000"/>
              </a:lnSpc>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err="1">
                <a:solidFill>
                  <a:schemeClr val="tx2">
                    <a:lumMod val="75000"/>
                  </a:schemeClr>
                </a:solidFill>
                <a:latin typeface="+mj-lt"/>
                <a:ea typeface="+mj-ea"/>
                <a:cs typeface="+mj-cs"/>
                <a:sym typeface="Arial" pitchFamily="34" charset="0"/>
              </a:rPr>
              <a:t>SimpleDateFormat</a:t>
            </a:r>
            <a:endParaRPr lang="en-US" altLang="en-US" sz="3200" b="1" kern="0" dirty="0">
              <a:solidFill>
                <a:schemeClr val="tx2">
                  <a:lumMod val="75000"/>
                </a:schemeClr>
              </a:solidFill>
              <a:latin typeface="+mj-lt"/>
              <a:ea typeface="+mj-ea"/>
              <a:cs typeface="+mj-cs"/>
              <a:sym typeface="Arial" pitchFamily="34" charset="0"/>
            </a:endParaRPr>
          </a:p>
        </p:txBody>
      </p:sp>
      <p:sp>
        <p:nvSpPr>
          <p:cNvPr id="33795" name="Rectangle 3"/>
          <p:cNvSpPr>
            <a:spLocks noChangeArrowheads="1"/>
          </p:cNvSpPr>
          <p:nvPr/>
        </p:nvSpPr>
        <p:spPr bwMode="auto">
          <a:xfrm>
            <a:off x="468313" y="836613"/>
            <a:ext cx="8353425" cy="431800"/>
          </a:xfrm>
          <a:prstGeom prst="rect">
            <a:avLst/>
          </a:prstGeom>
          <a:noFill/>
          <a:ln w="9525">
            <a:noFill/>
            <a:miter lim="800000"/>
            <a:headEnd/>
            <a:tailEnd/>
          </a:ln>
        </p:spPr>
        <p:txBody>
          <a:bodyPr/>
          <a:lstStyle/>
          <a:p>
            <a:pPr marL="342900" indent="-342900">
              <a:lnSpc>
                <a:spcPct val="120000"/>
              </a:lnSpc>
              <a:spcBef>
                <a:spcPct val="20000"/>
              </a:spcBef>
              <a:buFontTx/>
              <a:buNone/>
            </a:pPr>
            <a:endParaRPr lang="zh-CN" altLang="en-US" sz="2800">
              <a:solidFill>
                <a:schemeClr val="accent2"/>
              </a:solidFill>
              <a:latin typeface="Arial" pitchFamily="34" charset="0"/>
              <a:ea typeface="黑体" pitchFamily="49" charset="-122"/>
            </a:endParaRPr>
          </a:p>
          <a:p>
            <a:pPr marL="742950" lvl="1" indent="-285750">
              <a:lnSpc>
                <a:spcPct val="120000"/>
              </a:lnSpc>
              <a:buFontTx/>
              <a:buChar char="–"/>
            </a:pPr>
            <a:r>
              <a:rPr lang="en-US" altLang="zh-CN" sz="2400">
                <a:latin typeface="Arial" pitchFamily="34" charset="0"/>
                <a:ea typeface="黑体" pitchFamily="49" charset="-122"/>
              </a:rPr>
              <a:t>SimpleDateFormat</a:t>
            </a:r>
            <a:r>
              <a:rPr lang="zh-CN" altLang="en-US" sz="2400">
                <a:latin typeface="Arial" pitchFamily="34" charset="0"/>
                <a:ea typeface="黑体" pitchFamily="49" charset="-122"/>
              </a:rPr>
              <a:t>类可以自定义格式来格式化和解析日期的具体类</a:t>
            </a:r>
            <a:r>
              <a:rPr lang="zh-CN" altLang="en-US" sz="2000">
                <a:latin typeface="Arial" pitchFamily="34" charset="0"/>
                <a:ea typeface="黑体" pitchFamily="49" charset="-122"/>
              </a:rPr>
              <a:t> </a:t>
            </a:r>
          </a:p>
          <a:p>
            <a:pPr marL="342900" indent="-342900">
              <a:spcBef>
                <a:spcPct val="20000"/>
              </a:spcBef>
              <a:buFontTx/>
              <a:buChar char="•"/>
            </a:pPr>
            <a:endParaRPr lang="zh-CN" altLang="en-US" sz="2400">
              <a:latin typeface="Arial" pitchFamily="34" charset="0"/>
              <a:ea typeface="黑体" pitchFamily="49" charset="-122"/>
            </a:endParaRPr>
          </a:p>
        </p:txBody>
      </p:sp>
      <p:sp>
        <p:nvSpPr>
          <p:cNvPr id="32772" name="Rectangle 4"/>
          <p:cNvSpPr>
            <a:spLocks noChangeArrowheads="1"/>
          </p:cNvSpPr>
          <p:nvPr/>
        </p:nvSpPr>
        <p:spPr bwMode="auto">
          <a:xfrm>
            <a:off x="827088" y="2132013"/>
            <a:ext cx="184150" cy="396875"/>
          </a:xfrm>
          <a:prstGeom prst="rect">
            <a:avLst/>
          </a:prstGeom>
          <a:noFill/>
          <a:ln w="9525">
            <a:noFill/>
            <a:miter lim="800000"/>
            <a:headEnd/>
            <a:tailEnd/>
          </a:ln>
        </p:spPr>
        <p:txBody>
          <a:bodyPr wrap="none" anchor="ctr">
            <a:spAutoFit/>
          </a:bodyPr>
          <a:lstStyle/>
          <a:p>
            <a:endParaRPr lang="zh-CN" altLang="en-US" sz="2000" b="1">
              <a:latin typeface="黑体" pitchFamily="49" charset="-122"/>
              <a:ea typeface="黑体" pitchFamily="49" charset="-122"/>
            </a:endParaRPr>
          </a:p>
        </p:txBody>
      </p:sp>
      <p:pic>
        <p:nvPicPr>
          <p:cNvPr id="33797" name="Picture 5" descr="示例"/>
          <p:cNvPicPr>
            <a:picLocks noChangeAspect="1" noChangeArrowheads="1"/>
          </p:cNvPicPr>
          <p:nvPr/>
        </p:nvPicPr>
        <p:blipFill>
          <a:blip r:embed="rId2"/>
          <a:srcRect/>
          <a:stretch>
            <a:fillRect/>
          </a:stretch>
        </p:blipFill>
        <p:spPr bwMode="auto">
          <a:xfrm>
            <a:off x="323850" y="1989138"/>
            <a:ext cx="1439863" cy="720725"/>
          </a:xfrm>
          <a:prstGeom prst="rect">
            <a:avLst/>
          </a:prstGeom>
          <a:noFill/>
          <a:ln w="9525">
            <a:noFill/>
            <a:miter lim="800000"/>
            <a:headEnd/>
            <a:tailEnd/>
          </a:ln>
        </p:spPr>
      </p:pic>
      <p:sp>
        <p:nvSpPr>
          <p:cNvPr id="32774" name="Rectangle 6"/>
          <p:cNvSpPr>
            <a:spLocks noChangeArrowheads="1"/>
          </p:cNvSpPr>
          <p:nvPr/>
        </p:nvSpPr>
        <p:spPr bwMode="auto">
          <a:xfrm>
            <a:off x="3260725" y="2943225"/>
            <a:ext cx="311150" cy="396875"/>
          </a:xfrm>
          <a:prstGeom prst="rect">
            <a:avLst/>
          </a:prstGeom>
          <a:noFill/>
          <a:ln w="9525">
            <a:noFill/>
            <a:miter lim="800000"/>
            <a:headEnd/>
            <a:tailEnd/>
          </a:ln>
        </p:spPr>
        <p:txBody>
          <a:bodyPr wrap="none" anchor="ctr">
            <a:spAutoFit/>
          </a:bodyPr>
          <a:lstStyle/>
          <a:p>
            <a:r>
              <a:rPr lang="zh-CN" altLang="en-US" sz="2000" b="1">
                <a:latin typeface="黑体" pitchFamily="49" charset="-122"/>
                <a:ea typeface="黑体" pitchFamily="49" charset="-122"/>
              </a:rPr>
              <a:t> </a:t>
            </a:r>
            <a:endParaRPr lang="zh-CN" altLang="en-US" sz="2000">
              <a:latin typeface="黑体" pitchFamily="49" charset="-122"/>
              <a:ea typeface="黑体" pitchFamily="49" charset="-122"/>
            </a:endParaRPr>
          </a:p>
        </p:txBody>
      </p:sp>
      <p:sp>
        <p:nvSpPr>
          <p:cNvPr id="33799" name="AutoShape 7"/>
          <p:cNvSpPr>
            <a:spLocks noChangeArrowheads="1"/>
          </p:cNvSpPr>
          <p:nvPr/>
        </p:nvSpPr>
        <p:spPr bwMode="auto">
          <a:xfrm>
            <a:off x="1476375" y="2349500"/>
            <a:ext cx="7056438" cy="4065588"/>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import </a:t>
            </a:r>
            <a:r>
              <a:rPr lang="en-US" altLang="zh-CN" sz="1800" b="1" dirty="0" err="1">
                <a:latin typeface="Arial" pitchFamily="34" charset="0"/>
                <a:ea typeface="黑体" pitchFamily="49" charset="-122"/>
              </a:rPr>
              <a:t>java.util.Date</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import </a:t>
            </a:r>
            <a:r>
              <a:rPr lang="en-US" altLang="zh-CN" sz="1800" b="1" dirty="0" err="1">
                <a:latin typeface="Arial" pitchFamily="34" charset="0"/>
                <a:ea typeface="黑体" pitchFamily="49" charset="-122"/>
              </a:rPr>
              <a:t>java.text.SimpleDateFormat</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public static void main(String[] </a:t>
            </a:r>
            <a:r>
              <a:rPr lang="en-US" altLang="zh-CN" sz="1800" b="1" dirty="0" err="1">
                <a:latin typeface="Arial" pitchFamily="34" charset="0"/>
                <a:ea typeface="黑体" pitchFamily="49" charset="-122"/>
              </a:rPr>
              <a:t>args</a:t>
            </a:r>
            <a:r>
              <a:rPr lang="en-US" altLang="zh-CN" sz="1800" b="1" dirty="0">
                <a:latin typeface="Arial" pitchFamily="34" charset="0"/>
                <a:ea typeface="黑体" pitchFamily="49" charset="-122"/>
              </a:rPr>
              <a:t>) {</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Date </a:t>
            </a:r>
            <a:r>
              <a:rPr lang="en-US" altLang="zh-CN" sz="1800" b="1" dirty="0" err="1">
                <a:latin typeface="Arial" pitchFamily="34" charset="0"/>
                <a:ea typeface="黑体" pitchFamily="49" charset="-122"/>
              </a:rPr>
              <a:t>date</a:t>
            </a:r>
            <a:r>
              <a:rPr lang="en-US" altLang="zh-CN" sz="1800" b="1" dirty="0">
                <a:latin typeface="Arial" pitchFamily="34" charset="0"/>
                <a:ea typeface="黑体" pitchFamily="49" charset="-122"/>
              </a:rPr>
              <a:t>=new Date();</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String </a:t>
            </a:r>
            <a:r>
              <a:rPr lang="en-US" altLang="zh-CN" sz="1800" b="1" dirty="0" err="1">
                <a:latin typeface="Arial" pitchFamily="34" charset="0"/>
                <a:ea typeface="黑体" pitchFamily="49" charset="-122"/>
              </a:rPr>
              <a:t>formate</a:t>
            </a:r>
            <a:r>
              <a:rPr lang="en-US" altLang="zh-CN" sz="1800" b="1" dirty="0">
                <a:latin typeface="Arial" pitchFamily="34" charset="0"/>
                <a:ea typeface="黑体" pitchFamily="49" charset="-122"/>
              </a:rPr>
              <a:t>="</a:t>
            </a:r>
            <a:r>
              <a:rPr lang="en-US" altLang="zh-CN" sz="1800" b="1" dirty="0" err="1">
                <a:latin typeface="Arial" pitchFamily="34" charset="0"/>
                <a:ea typeface="黑体" pitchFamily="49" charset="-122"/>
              </a:rPr>
              <a:t>yyyy</a:t>
            </a:r>
            <a:r>
              <a:rPr lang="zh-CN" altLang="en-US" sz="1800" b="1" dirty="0">
                <a:latin typeface="Arial" pitchFamily="34" charset="0"/>
                <a:ea typeface="黑体" pitchFamily="49" charset="-122"/>
              </a:rPr>
              <a:t>年</a:t>
            </a:r>
            <a:r>
              <a:rPr lang="en-US" altLang="zh-CN" sz="1800" b="1" dirty="0">
                <a:latin typeface="Arial" pitchFamily="34" charset="0"/>
                <a:ea typeface="黑体" pitchFamily="49" charset="-122"/>
              </a:rPr>
              <a:t>MM</a:t>
            </a:r>
            <a:r>
              <a:rPr lang="zh-CN" altLang="en-US" sz="1800" b="1" dirty="0">
                <a:latin typeface="Arial" pitchFamily="34" charset="0"/>
                <a:ea typeface="黑体" pitchFamily="49" charset="-122"/>
              </a:rPr>
              <a:t>月</a:t>
            </a:r>
            <a:r>
              <a:rPr lang="en-US" altLang="zh-CN" sz="1800" b="1" dirty="0" err="1">
                <a:latin typeface="Arial" pitchFamily="34" charset="0"/>
                <a:ea typeface="黑体" pitchFamily="49" charset="-122"/>
              </a:rPr>
              <a:t>dd</a:t>
            </a:r>
            <a:r>
              <a:rPr lang="zh-CN" altLang="en-US" sz="1800" b="1" dirty="0">
                <a:latin typeface="Arial" pitchFamily="34" charset="0"/>
                <a:ea typeface="黑体" pitchFamily="49" charset="-122"/>
              </a:rPr>
              <a:t>日</a:t>
            </a:r>
            <a:r>
              <a:rPr lang="en-US" altLang="zh-CN" sz="1800" b="1" dirty="0">
                <a:latin typeface="Arial" pitchFamily="34" charset="0"/>
                <a:ea typeface="黑体" pitchFamily="49" charset="-122"/>
              </a:rPr>
              <a:t>HH</a:t>
            </a:r>
            <a:r>
              <a:rPr lang="zh-CN" altLang="en-US" sz="1800" b="1" dirty="0">
                <a:latin typeface="Arial" pitchFamily="34" charset="0"/>
                <a:ea typeface="黑体" pitchFamily="49" charset="-122"/>
              </a:rPr>
              <a:t>时</a:t>
            </a:r>
            <a:r>
              <a:rPr lang="en-US" altLang="zh-CN" sz="1800" b="1" dirty="0">
                <a:latin typeface="Arial" pitchFamily="34" charset="0"/>
                <a:ea typeface="黑体" pitchFamily="49" charset="-122"/>
              </a:rPr>
              <a:t>mm</a:t>
            </a:r>
            <a:r>
              <a:rPr lang="zh-CN" altLang="en-US" sz="1800" b="1" dirty="0">
                <a:latin typeface="Arial" pitchFamily="34" charset="0"/>
                <a:ea typeface="黑体" pitchFamily="49" charset="-122"/>
              </a:rPr>
              <a:t>分</a:t>
            </a:r>
            <a:r>
              <a:rPr lang="en-US" altLang="zh-CN" sz="1800" b="1" dirty="0" err="1">
                <a:latin typeface="Arial" pitchFamily="34" charset="0"/>
                <a:ea typeface="黑体" pitchFamily="49" charset="-122"/>
              </a:rPr>
              <a:t>ss</a:t>
            </a:r>
            <a:r>
              <a:rPr lang="zh-CN" altLang="en-US" sz="1800" b="1" dirty="0">
                <a:latin typeface="Arial" pitchFamily="34" charset="0"/>
                <a:ea typeface="黑体" pitchFamily="49" charset="-122"/>
              </a:rPr>
              <a:t>秒</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err="1">
                <a:latin typeface="Arial" pitchFamily="34" charset="0"/>
                <a:ea typeface="黑体" pitchFamily="49" charset="-122"/>
              </a:rPr>
              <a:t>SimpleDateFormat</a:t>
            </a:r>
            <a:r>
              <a:rPr lang="en-US" altLang="zh-CN" sz="1800" b="1" dirty="0">
                <a:latin typeface="Arial" pitchFamily="34" charset="0"/>
                <a:ea typeface="黑体" pitchFamily="49" charset="-122"/>
              </a:rPr>
              <a:t> </a:t>
            </a:r>
            <a:r>
              <a:rPr lang="en-US" altLang="zh-CN" sz="1800" b="1" dirty="0" err="1">
                <a:latin typeface="Arial" pitchFamily="34" charset="0"/>
                <a:ea typeface="黑体" pitchFamily="49" charset="-122"/>
              </a:rPr>
              <a:t>sdf</a:t>
            </a:r>
            <a:r>
              <a:rPr lang="en-US" altLang="zh-CN" sz="1800" b="1" dirty="0">
                <a:latin typeface="Arial" pitchFamily="34" charset="0"/>
                <a:ea typeface="黑体" pitchFamily="49" charset="-122"/>
              </a:rPr>
              <a:t>=new </a:t>
            </a:r>
            <a:r>
              <a:rPr lang="en-US" altLang="zh-CN" sz="1800" b="1" dirty="0" err="1">
                <a:latin typeface="Arial" pitchFamily="34" charset="0"/>
                <a:ea typeface="黑体" pitchFamily="49" charset="-122"/>
              </a:rPr>
              <a:t>SimpleDateFormat</a:t>
            </a:r>
            <a:r>
              <a:rPr lang="en-US" altLang="zh-CN" sz="1800" b="1" dirty="0">
                <a:latin typeface="Arial" pitchFamily="34" charset="0"/>
                <a:ea typeface="黑体" pitchFamily="49" charset="-122"/>
              </a:rPr>
              <a:t>(</a:t>
            </a:r>
            <a:r>
              <a:rPr lang="en-US" altLang="zh-CN" sz="1800" b="1" dirty="0" err="1">
                <a:latin typeface="Arial" pitchFamily="34" charset="0"/>
                <a:ea typeface="黑体" pitchFamily="49" charset="-122"/>
              </a:rPr>
              <a:t>formate</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a:latin typeface="Arial" pitchFamily="34" charset="0"/>
                <a:ea typeface="黑体" pitchFamily="49" charset="-122"/>
              </a:rPr>
              <a:t>String </a:t>
            </a:r>
            <a:r>
              <a:rPr lang="en-US" altLang="zh-CN" sz="1800" b="1" dirty="0" err="1">
                <a:latin typeface="Arial" pitchFamily="34" charset="0"/>
                <a:ea typeface="黑体" pitchFamily="49" charset="-122"/>
              </a:rPr>
              <a:t>currentDate</a:t>
            </a:r>
            <a:r>
              <a:rPr lang="en-US" altLang="zh-CN" sz="1800" b="1" dirty="0">
                <a:latin typeface="Arial" pitchFamily="34" charset="0"/>
                <a:ea typeface="黑体" pitchFamily="49" charset="-122"/>
              </a:rPr>
              <a:t>=</a:t>
            </a:r>
            <a:r>
              <a:rPr lang="en-US" altLang="zh-CN" sz="1800" b="1" dirty="0" err="1">
                <a:latin typeface="Arial" pitchFamily="34" charset="0"/>
                <a:ea typeface="黑体" pitchFamily="49" charset="-122"/>
              </a:rPr>
              <a:t>sdf.format</a:t>
            </a:r>
            <a:r>
              <a:rPr lang="en-US" altLang="zh-CN" sz="1800" b="1" dirty="0">
                <a:latin typeface="Arial" pitchFamily="34" charset="0"/>
                <a:ea typeface="黑体" pitchFamily="49" charset="-122"/>
              </a:rPr>
              <a:t>(date);</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err="1">
                <a:latin typeface="Arial" pitchFamily="34" charset="0"/>
                <a:ea typeface="黑体" pitchFamily="49" charset="-122"/>
              </a:rPr>
              <a:t>System.out.println</a:t>
            </a:r>
            <a:r>
              <a:rPr lang="en-US" altLang="zh-CN" sz="1800" b="1" dirty="0">
                <a:latin typeface="Arial" pitchFamily="34" charset="0"/>
                <a:ea typeface="黑体" pitchFamily="49" charset="-122"/>
              </a:rPr>
              <a:t>("</a:t>
            </a:r>
            <a:r>
              <a:rPr lang="zh-CN" altLang="en-US" sz="1800" b="1" dirty="0">
                <a:latin typeface="Arial" pitchFamily="34" charset="0"/>
                <a:ea typeface="黑体" pitchFamily="49" charset="-122"/>
              </a:rPr>
              <a:t>当前时间是：</a:t>
            </a:r>
            <a:r>
              <a:rPr lang="en-US" altLang="zh-CN" sz="1800" b="1" dirty="0">
                <a:latin typeface="Arial" pitchFamily="34" charset="0"/>
                <a:ea typeface="黑体" pitchFamily="49" charset="-122"/>
              </a:rPr>
              <a:t>"+</a:t>
            </a:r>
            <a:r>
              <a:rPr lang="en-US" altLang="zh-CN" sz="1800" b="1" dirty="0" err="1">
                <a:latin typeface="Arial" pitchFamily="34" charset="0"/>
                <a:ea typeface="黑体" pitchFamily="49" charset="-122"/>
              </a:rPr>
              <a:t>currentDate</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a:t>
            </a:r>
          </a:p>
        </p:txBody>
      </p:sp>
      <p:sp>
        <p:nvSpPr>
          <p:cNvPr id="33800" name="Rectangle 8"/>
          <p:cNvSpPr>
            <a:spLocks noChangeArrowheads="1"/>
          </p:cNvSpPr>
          <p:nvPr/>
        </p:nvSpPr>
        <p:spPr bwMode="auto">
          <a:xfrm>
            <a:off x="1692274" y="2786058"/>
            <a:ext cx="3879857" cy="357190"/>
          </a:xfrm>
          <a:prstGeom prst="rect">
            <a:avLst/>
          </a:prstGeom>
          <a:noFill/>
          <a:ln w="28575">
            <a:solidFill>
              <a:srgbClr val="FF0000"/>
            </a:solidFill>
            <a:miter lim="800000"/>
            <a:headEnd/>
            <a:tailEnd/>
          </a:ln>
        </p:spPr>
        <p:txBody>
          <a:bodyPr wrap="none" anchor="ctr"/>
          <a:lstStyle/>
          <a:p>
            <a:endParaRPr lang="zh-CN" altLang="en-US"/>
          </a:p>
        </p:txBody>
      </p:sp>
      <p:sp>
        <p:nvSpPr>
          <p:cNvPr id="33801" name="AutoShape 9"/>
          <p:cNvSpPr>
            <a:spLocks noChangeArrowheads="1"/>
          </p:cNvSpPr>
          <p:nvPr/>
        </p:nvSpPr>
        <p:spPr bwMode="auto">
          <a:xfrm>
            <a:off x="6156325" y="2205038"/>
            <a:ext cx="2303463" cy="792162"/>
          </a:xfrm>
          <a:prstGeom prst="wedgeRoundRectCallout">
            <a:avLst>
              <a:gd name="adj1" fmla="val -85218"/>
              <a:gd name="adj2" fmla="val 51204"/>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en-US" altLang="zh-CN" sz="1800" b="1">
                <a:latin typeface="Arial" pitchFamily="34" charset="0"/>
                <a:ea typeface="黑体" pitchFamily="49" charset="-122"/>
              </a:rPr>
              <a:t>SimpleDateFormat</a:t>
            </a:r>
            <a:r>
              <a:rPr lang="zh-CN" altLang="en-US" sz="1800" b="1">
                <a:latin typeface="Arial" pitchFamily="34" charset="0"/>
                <a:ea typeface="黑体" pitchFamily="49" charset="-122"/>
              </a:rPr>
              <a:t>类在</a:t>
            </a:r>
            <a:r>
              <a:rPr lang="en-US" altLang="zh-CN" sz="1800" b="1">
                <a:latin typeface="Arial" pitchFamily="34" charset="0"/>
                <a:ea typeface="黑体" pitchFamily="49" charset="-122"/>
              </a:rPr>
              <a:t>java.text </a:t>
            </a:r>
            <a:r>
              <a:rPr lang="zh-CN" altLang="en-US" sz="1800" b="1">
                <a:latin typeface="Arial" pitchFamily="34" charset="0"/>
                <a:ea typeface="黑体" pitchFamily="49" charset="-122"/>
              </a:rPr>
              <a:t>包中</a:t>
            </a:r>
          </a:p>
        </p:txBody>
      </p:sp>
      <p:sp>
        <p:nvSpPr>
          <p:cNvPr id="33802" name="Rectangle 10"/>
          <p:cNvSpPr>
            <a:spLocks noChangeArrowheads="1"/>
          </p:cNvSpPr>
          <p:nvPr/>
        </p:nvSpPr>
        <p:spPr bwMode="auto">
          <a:xfrm>
            <a:off x="2214546" y="4071942"/>
            <a:ext cx="5400675" cy="360362"/>
          </a:xfrm>
          <a:prstGeom prst="rect">
            <a:avLst/>
          </a:prstGeom>
          <a:noFill/>
          <a:ln w="28575">
            <a:solidFill>
              <a:srgbClr val="FF0000"/>
            </a:solidFill>
            <a:miter lim="800000"/>
            <a:headEnd/>
            <a:tailEnd/>
          </a:ln>
        </p:spPr>
        <p:txBody>
          <a:bodyPr wrap="none" anchor="ctr"/>
          <a:lstStyle/>
          <a:p>
            <a:endParaRPr lang="zh-CN" altLang="en-US"/>
          </a:p>
        </p:txBody>
      </p:sp>
      <p:sp>
        <p:nvSpPr>
          <p:cNvPr id="33803" name="AutoShape 11"/>
          <p:cNvSpPr>
            <a:spLocks noChangeArrowheads="1"/>
          </p:cNvSpPr>
          <p:nvPr/>
        </p:nvSpPr>
        <p:spPr bwMode="auto">
          <a:xfrm>
            <a:off x="6551613" y="3500438"/>
            <a:ext cx="1189037" cy="431800"/>
          </a:xfrm>
          <a:prstGeom prst="wedgeRoundRectCallout">
            <a:avLst>
              <a:gd name="adj1" fmla="val -93125"/>
              <a:gd name="adj2" fmla="val 71324"/>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zh-CN" altLang="en-US" sz="1800" b="1" dirty="0">
                <a:latin typeface="黑体" pitchFamily="49" charset="-122"/>
                <a:ea typeface="黑体" pitchFamily="49" charset="-122"/>
              </a:rPr>
              <a:t>定义格式</a:t>
            </a:r>
          </a:p>
        </p:txBody>
      </p:sp>
      <p:sp>
        <p:nvSpPr>
          <p:cNvPr id="33804" name="Rectangle 12"/>
          <p:cNvSpPr>
            <a:spLocks noChangeArrowheads="1"/>
          </p:cNvSpPr>
          <p:nvPr/>
        </p:nvSpPr>
        <p:spPr bwMode="auto">
          <a:xfrm>
            <a:off x="2124075" y="4997463"/>
            <a:ext cx="4176713" cy="360363"/>
          </a:xfrm>
          <a:prstGeom prst="rect">
            <a:avLst/>
          </a:prstGeom>
          <a:noFill/>
          <a:ln w="28575">
            <a:solidFill>
              <a:srgbClr val="FF0000"/>
            </a:solidFill>
            <a:miter lim="800000"/>
            <a:headEnd/>
            <a:tailEnd/>
          </a:ln>
        </p:spPr>
        <p:txBody>
          <a:bodyPr wrap="none" anchor="ctr"/>
          <a:lstStyle/>
          <a:p>
            <a:endParaRPr lang="zh-CN" altLang="en-US"/>
          </a:p>
        </p:txBody>
      </p:sp>
      <p:sp>
        <p:nvSpPr>
          <p:cNvPr id="33805" name="AutoShape 13"/>
          <p:cNvSpPr>
            <a:spLocks noChangeArrowheads="1"/>
          </p:cNvSpPr>
          <p:nvPr/>
        </p:nvSpPr>
        <p:spPr bwMode="auto">
          <a:xfrm>
            <a:off x="7380288" y="4870450"/>
            <a:ext cx="1439862" cy="1008063"/>
          </a:xfrm>
          <a:prstGeom prst="wedgeRoundRectCallout">
            <a:avLst>
              <a:gd name="adj1" fmla="val -122657"/>
              <a:gd name="adj2" fmla="val -30472"/>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zh-CN" altLang="en-US" sz="1800" b="1">
                <a:latin typeface="黑体" pitchFamily="49" charset="-122"/>
                <a:ea typeface="黑体" pitchFamily="49" charset="-122"/>
              </a:rPr>
              <a:t>将系统时间格式化成指定格式</a:t>
            </a:r>
          </a:p>
        </p:txBody>
      </p:sp>
      <p:sp>
        <p:nvSpPr>
          <p:cNvPr id="33806" name="AutoShape 27"/>
          <p:cNvSpPr>
            <a:spLocks noChangeArrowheads="1"/>
          </p:cNvSpPr>
          <p:nvPr/>
        </p:nvSpPr>
        <p:spPr bwMode="auto">
          <a:xfrm>
            <a:off x="1476375" y="3924309"/>
            <a:ext cx="6408738" cy="790575"/>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r>
              <a:rPr lang="zh-CN" altLang="en-US" sz="1800" b="1">
                <a:latin typeface="Arial" pitchFamily="34" charset="0"/>
                <a:ea typeface="黑体" pitchFamily="49" charset="-122"/>
              </a:rPr>
              <a:t>运行结果为：“当前时间是：</a:t>
            </a:r>
            <a:r>
              <a:rPr lang="en-US" altLang="zh-CN" sz="1800" b="1">
                <a:latin typeface="Arial" pitchFamily="34" charset="0"/>
                <a:ea typeface="黑体" pitchFamily="49" charset="-122"/>
              </a:rPr>
              <a:t>2010</a:t>
            </a:r>
            <a:r>
              <a:rPr lang="zh-CN" altLang="en-US" sz="1800" b="1">
                <a:latin typeface="Arial" pitchFamily="34" charset="0"/>
                <a:ea typeface="黑体" pitchFamily="49" charset="-122"/>
              </a:rPr>
              <a:t>年</a:t>
            </a:r>
            <a:r>
              <a:rPr lang="en-US" altLang="zh-CN" sz="1800" b="1">
                <a:latin typeface="Arial" pitchFamily="34" charset="0"/>
                <a:ea typeface="黑体" pitchFamily="49" charset="-122"/>
              </a:rPr>
              <a:t>02</a:t>
            </a:r>
            <a:r>
              <a:rPr lang="zh-CN" altLang="en-US" sz="1800" b="1">
                <a:latin typeface="Arial" pitchFamily="34" charset="0"/>
                <a:ea typeface="黑体" pitchFamily="49" charset="-122"/>
              </a:rPr>
              <a:t>月</a:t>
            </a:r>
            <a:r>
              <a:rPr lang="en-US" altLang="zh-CN" sz="1800" b="1">
                <a:latin typeface="Arial" pitchFamily="34" charset="0"/>
                <a:ea typeface="黑体" pitchFamily="49" charset="-122"/>
              </a:rPr>
              <a:t>23</a:t>
            </a:r>
            <a:r>
              <a:rPr lang="zh-CN" altLang="en-US" sz="1800" b="1">
                <a:latin typeface="Arial" pitchFamily="34" charset="0"/>
                <a:ea typeface="黑体" pitchFamily="49" charset="-122"/>
              </a:rPr>
              <a:t>日</a:t>
            </a:r>
            <a:r>
              <a:rPr lang="en-US" altLang="zh-CN" sz="1800" b="1">
                <a:latin typeface="Arial" pitchFamily="34" charset="0"/>
                <a:ea typeface="黑体" pitchFamily="49" charset="-122"/>
              </a:rPr>
              <a:t>20</a:t>
            </a:r>
            <a:r>
              <a:rPr lang="zh-CN" altLang="en-US" sz="1800" b="1">
                <a:latin typeface="Arial" pitchFamily="34" charset="0"/>
                <a:ea typeface="黑体" pitchFamily="49" charset="-122"/>
              </a:rPr>
              <a:t>时</a:t>
            </a:r>
            <a:r>
              <a:rPr lang="en-US" altLang="zh-CN" sz="1800" b="1">
                <a:latin typeface="Arial" pitchFamily="34" charset="0"/>
                <a:ea typeface="黑体" pitchFamily="49" charset="-122"/>
              </a:rPr>
              <a:t>11</a:t>
            </a:r>
            <a:r>
              <a:rPr lang="zh-CN" altLang="en-US" sz="1800" b="1">
                <a:latin typeface="Arial" pitchFamily="34" charset="0"/>
                <a:ea typeface="黑体" pitchFamily="49" charset="-122"/>
              </a:rPr>
              <a:t>分</a:t>
            </a:r>
            <a:r>
              <a:rPr lang="en-US" altLang="zh-CN" sz="1800" b="1">
                <a:latin typeface="Arial" pitchFamily="34" charset="0"/>
                <a:ea typeface="黑体" pitchFamily="49" charset="-122"/>
              </a:rPr>
              <a:t>19</a:t>
            </a:r>
            <a:r>
              <a:rPr lang="zh-CN" altLang="en-US" sz="1800" b="1">
                <a:latin typeface="Arial" pitchFamily="34" charset="0"/>
                <a:ea typeface="黑体" pitchFamily="49" charset="-122"/>
              </a:rPr>
              <a:t>秒”</a:t>
            </a:r>
          </a:p>
        </p:txBody>
      </p:sp>
      <p:sp>
        <p:nvSpPr>
          <p:cNvPr id="33807" name="AutoShape 15"/>
          <p:cNvSpPr>
            <a:spLocks noChangeArrowheads="1"/>
          </p:cNvSpPr>
          <p:nvPr/>
        </p:nvSpPr>
        <p:spPr bwMode="auto">
          <a:xfrm>
            <a:off x="827088" y="4786322"/>
            <a:ext cx="7697787" cy="1287463"/>
          </a:xfrm>
          <a:prstGeom prst="flowChartAlternateProcess">
            <a:avLst/>
          </a:prstGeom>
          <a:gradFill rotWithShape="1">
            <a:gsLst>
              <a:gs pos="0">
                <a:srgbClr val="FFFFCC"/>
              </a:gs>
              <a:gs pos="100000">
                <a:schemeClr val="bg1"/>
              </a:gs>
            </a:gsLst>
            <a:lin ang="5400000" scaled="1"/>
          </a:gradFill>
          <a:ln w="9525">
            <a:solidFill>
              <a:srgbClr val="008080"/>
            </a:solidFill>
            <a:miter lim="800000"/>
            <a:headEnd/>
            <a:tailEnd/>
          </a:ln>
        </p:spPr>
        <p:txBody>
          <a:bodyPr wrap="none" anchor="ctr">
            <a:spAutoFit/>
          </a:bodyPr>
          <a:lstStyle/>
          <a:p>
            <a:pPr marL="342900" indent="-342900"/>
            <a:r>
              <a:rPr lang="zh-CN" altLang="en-US" sz="1800" b="1" dirty="0">
                <a:latin typeface="Arial" pitchFamily="34" charset="0"/>
                <a:ea typeface="黑体" pitchFamily="49" charset="-122"/>
              </a:rPr>
              <a:t>在“</a:t>
            </a:r>
            <a:r>
              <a:rPr lang="en-US" altLang="zh-CN" sz="1800" b="1" dirty="0" err="1">
                <a:latin typeface="Arial" pitchFamily="34" charset="0"/>
                <a:ea typeface="黑体" pitchFamily="49" charset="-122"/>
              </a:rPr>
              <a:t>yyyy</a:t>
            </a:r>
            <a:r>
              <a:rPr lang="zh-CN" altLang="en-US" sz="1800" b="1" dirty="0">
                <a:latin typeface="Arial" pitchFamily="34" charset="0"/>
                <a:ea typeface="黑体" pitchFamily="49" charset="-122"/>
              </a:rPr>
              <a:t>年</a:t>
            </a:r>
            <a:r>
              <a:rPr lang="en-US" altLang="zh-CN" sz="1800" b="1" dirty="0">
                <a:latin typeface="Arial" pitchFamily="34" charset="0"/>
                <a:ea typeface="黑体" pitchFamily="49" charset="-122"/>
              </a:rPr>
              <a:t>MM</a:t>
            </a:r>
            <a:r>
              <a:rPr lang="zh-CN" altLang="en-US" sz="1800" b="1" dirty="0">
                <a:latin typeface="Arial" pitchFamily="34" charset="0"/>
                <a:ea typeface="黑体" pitchFamily="49" charset="-122"/>
              </a:rPr>
              <a:t>月</a:t>
            </a:r>
            <a:r>
              <a:rPr lang="en-US" altLang="zh-CN" sz="1800" b="1" dirty="0" err="1">
                <a:latin typeface="Arial" pitchFamily="34" charset="0"/>
                <a:ea typeface="黑体" pitchFamily="49" charset="-122"/>
              </a:rPr>
              <a:t>dd</a:t>
            </a:r>
            <a:r>
              <a:rPr lang="zh-CN" altLang="en-US" sz="1800" b="1" dirty="0">
                <a:latin typeface="Arial" pitchFamily="34" charset="0"/>
                <a:ea typeface="黑体" pitchFamily="49" charset="-122"/>
              </a:rPr>
              <a:t>日</a:t>
            </a:r>
            <a:r>
              <a:rPr lang="en-US" altLang="zh-CN" sz="1800" b="1" dirty="0">
                <a:latin typeface="Arial" pitchFamily="34" charset="0"/>
                <a:ea typeface="黑体" pitchFamily="49" charset="-122"/>
              </a:rPr>
              <a:t>HH</a:t>
            </a:r>
            <a:r>
              <a:rPr lang="zh-CN" altLang="en-US" sz="1800" b="1" dirty="0">
                <a:latin typeface="Arial" pitchFamily="34" charset="0"/>
                <a:ea typeface="黑体" pitchFamily="49" charset="-122"/>
              </a:rPr>
              <a:t>时</a:t>
            </a:r>
            <a:r>
              <a:rPr lang="en-US" altLang="zh-CN" sz="1800" b="1" dirty="0">
                <a:latin typeface="Arial" pitchFamily="34" charset="0"/>
                <a:ea typeface="黑体" pitchFamily="49" charset="-122"/>
              </a:rPr>
              <a:t>mm</a:t>
            </a:r>
            <a:r>
              <a:rPr lang="zh-CN" altLang="en-US" sz="1800" b="1" dirty="0">
                <a:latin typeface="Arial" pitchFamily="34" charset="0"/>
                <a:ea typeface="黑体" pitchFamily="49" charset="-122"/>
              </a:rPr>
              <a:t>分</a:t>
            </a:r>
            <a:r>
              <a:rPr lang="en-US" altLang="zh-CN" sz="1800" b="1" dirty="0" err="1">
                <a:latin typeface="Arial" pitchFamily="34" charset="0"/>
                <a:ea typeface="黑体" pitchFamily="49" charset="-122"/>
              </a:rPr>
              <a:t>ss</a:t>
            </a:r>
            <a:r>
              <a:rPr lang="zh-CN" altLang="en-US" sz="1800" b="1" dirty="0">
                <a:latin typeface="Arial" pitchFamily="34" charset="0"/>
                <a:ea typeface="黑体" pitchFamily="49" charset="-122"/>
              </a:rPr>
              <a:t>秒”中：</a:t>
            </a:r>
            <a:r>
              <a:rPr lang="en-US" altLang="zh-CN" sz="1800" b="1" dirty="0">
                <a:latin typeface="Arial" pitchFamily="34" charset="0"/>
                <a:ea typeface="黑体" pitchFamily="49" charset="-122"/>
              </a:rPr>
              <a:t>y</a:t>
            </a:r>
            <a:r>
              <a:rPr lang="zh-CN" altLang="en-US" sz="1800" b="1" dirty="0">
                <a:latin typeface="Arial" pitchFamily="34" charset="0"/>
                <a:ea typeface="黑体" pitchFamily="49" charset="-122"/>
              </a:rPr>
              <a:t>表示年，</a:t>
            </a:r>
            <a:r>
              <a:rPr lang="en-US" altLang="zh-CN" sz="1800" b="1" dirty="0">
                <a:latin typeface="Arial" pitchFamily="34" charset="0"/>
                <a:ea typeface="黑体" pitchFamily="49" charset="-122"/>
              </a:rPr>
              <a:t>M</a:t>
            </a:r>
            <a:r>
              <a:rPr lang="zh-CN" altLang="en-US" sz="1800" b="1" dirty="0">
                <a:latin typeface="Arial" pitchFamily="34" charset="0"/>
                <a:ea typeface="黑体" pitchFamily="49" charset="-122"/>
              </a:rPr>
              <a:t>表示月，</a:t>
            </a:r>
            <a:r>
              <a:rPr lang="en-US" altLang="zh-CN" sz="1800" b="1" dirty="0">
                <a:latin typeface="Arial" pitchFamily="34" charset="0"/>
                <a:ea typeface="黑体" pitchFamily="49" charset="-122"/>
              </a:rPr>
              <a:t>d</a:t>
            </a:r>
            <a:r>
              <a:rPr lang="zh-CN" altLang="en-US" sz="1800" b="1" dirty="0">
                <a:latin typeface="Arial" pitchFamily="34" charset="0"/>
                <a:ea typeface="黑体" pitchFamily="49" charset="-122"/>
              </a:rPr>
              <a:t>表示日，</a:t>
            </a:r>
          </a:p>
          <a:p>
            <a:pPr marL="342900" indent="-342900"/>
            <a:r>
              <a:rPr lang="en-US" altLang="zh-CN" sz="1800" b="1" dirty="0">
                <a:latin typeface="Arial" pitchFamily="34" charset="0"/>
                <a:ea typeface="黑体" pitchFamily="49" charset="-122"/>
              </a:rPr>
              <a:t>H</a:t>
            </a:r>
            <a:r>
              <a:rPr lang="zh-CN" altLang="en-US" sz="1800" b="1" dirty="0">
                <a:latin typeface="Arial" pitchFamily="34" charset="0"/>
                <a:ea typeface="黑体" pitchFamily="49" charset="-122"/>
              </a:rPr>
              <a:t>表示时，</a:t>
            </a:r>
            <a:r>
              <a:rPr lang="en-US" altLang="zh-CN" sz="1800" b="1" dirty="0">
                <a:latin typeface="Arial" pitchFamily="34" charset="0"/>
                <a:ea typeface="黑体" pitchFamily="49" charset="-122"/>
              </a:rPr>
              <a:t>m</a:t>
            </a:r>
            <a:r>
              <a:rPr lang="zh-CN" altLang="en-US" sz="1800" b="1" dirty="0">
                <a:latin typeface="Arial" pitchFamily="34" charset="0"/>
                <a:ea typeface="黑体" pitchFamily="49" charset="-122"/>
              </a:rPr>
              <a:t>表示分，</a:t>
            </a:r>
            <a:r>
              <a:rPr lang="en-US" altLang="zh-CN" sz="1800" b="1" dirty="0">
                <a:latin typeface="Arial" pitchFamily="34" charset="0"/>
                <a:ea typeface="黑体" pitchFamily="49" charset="-122"/>
              </a:rPr>
              <a:t>s</a:t>
            </a:r>
            <a:r>
              <a:rPr lang="zh-CN" altLang="en-US" sz="1800" b="1" dirty="0">
                <a:latin typeface="Arial" pitchFamily="34" charset="0"/>
                <a:ea typeface="黑体" pitchFamily="49" charset="-122"/>
              </a:rPr>
              <a:t>表示秒。常用的格式化字符串有：</a:t>
            </a:r>
            <a:r>
              <a:rPr lang="en-US" altLang="zh-CN" sz="1800" b="1" dirty="0" err="1">
                <a:latin typeface="Arial" pitchFamily="34" charset="0"/>
                <a:ea typeface="黑体" pitchFamily="49" charset="-122"/>
              </a:rPr>
              <a:t>yyyy</a:t>
            </a:r>
            <a:r>
              <a:rPr lang="en-US" altLang="zh-CN" sz="1800" b="1" dirty="0">
                <a:latin typeface="Arial" pitchFamily="34" charset="0"/>
                <a:ea typeface="黑体" pitchFamily="49" charset="-122"/>
              </a:rPr>
              <a:t>-MM-</a:t>
            </a:r>
            <a:r>
              <a:rPr lang="en-US" altLang="zh-CN" sz="1800" b="1" dirty="0" err="1">
                <a:latin typeface="Arial" pitchFamily="34" charset="0"/>
                <a:ea typeface="黑体" pitchFamily="49" charset="-122"/>
              </a:rPr>
              <a:t>dd</a:t>
            </a:r>
            <a:r>
              <a:rPr lang="zh-CN" altLang="en-US" sz="1800" b="1" dirty="0">
                <a:latin typeface="Arial" pitchFamily="34" charset="0"/>
                <a:ea typeface="黑体" pitchFamily="49" charset="-122"/>
              </a:rPr>
              <a:t>、</a:t>
            </a:r>
          </a:p>
          <a:p>
            <a:pPr marL="342900" indent="-342900"/>
            <a:r>
              <a:rPr lang="en-US" altLang="zh-CN" sz="1800" b="1" dirty="0" err="1">
                <a:latin typeface="Arial" pitchFamily="34" charset="0"/>
                <a:ea typeface="黑体" pitchFamily="49" charset="-122"/>
              </a:rPr>
              <a:t>HH:mm:ss</a:t>
            </a:r>
            <a:r>
              <a:rPr lang="zh-CN" altLang="en-US" sz="1800" b="1" dirty="0">
                <a:latin typeface="Arial" pitchFamily="34" charset="0"/>
                <a:ea typeface="黑体" pitchFamily="49" charset="-122"/>
              </a:rPr>
              <a:t>、</a:t>
            </a:r>
            <a:r>
              <a:rPr lang="en-US" altLang="zh-CN" sz="1800" b="1" dirty="0" err="1">
                <a:latin typeface="Arial" pitchFamily="34" charset="0"/>
                <a:ea typeface="黑体" pitchFamily="49" charset="-122"/>
              </a:rPr>
              <a:t>yyyy</a:t>
            </a:r>
            <a:r>
              <a:rPr lang="en-US" altLang="zh-CN" sz="1800" b="1" dirty="0">
                <a:latin typeface="Arial" pitchFamily="34" charset="0"/>
                <a:ea typeface="黑体" pitchFamily="49" charset="-122"/>
              </a:rPr>
              <a:t>/MM/</a:t>
            </a:r>
            <a:r>
              <a:rPr lang="en-US" altLang="zh-CN" sz="1800" b="1" dirty="0" err="1">
                <a:latin typeface="Arial" pitchFamily="34" charset="0"/>
                <a:ea typeface="黑体" pitchFamily="49" charset="-122"/>
              </a:rPr>
              <a:t>dd</a:t>
            </a:r>
            <a:r>
              <a:rPr lang="zh-CN" altLang="en-US" sz="1800" b="1" dirty="0">
                <a:latin typeface="Arial" pitchFamily="34" charset="0"/>
                <a:ea typeface="黑体" pitchFamily="49" charset="-122"/>
              </a:rPr>
              <a:t>、</a:t>
            </a:r>
            <a:r>
              <a:rPr lang="en-US" altLang="zh-CN" sz="1800" b="1" dirty="0" err="1">
                <a:latin typeface="Arial" pitchFamily="34" charset="0"/>
                <a:ea typeface="黑体" pitchFamily="49" charset="-122"/>
              </a:rPr>
              <a:t>HH:mm:ss</a:t>
            </a:r>
            <a:r>
              <a:rPr lang="zh-CN" altLang="en-US" sz="1800" b="1" dirty="0">
                <a:latin typeface="Arial" pitchFamily="34" charset="0"/>
                <a:ea typeface="黑体" pitchFamily="49" charset="-122"/>
              </a:rPr>
              <a:t>、</a:t>
            </a:r>
            <a:r>
              <a:rPr lang="en-US" altLang="zh-CN" sz="1800" b="1" dirty="0" err="1">
                <a:latin typeface="Arial" pitchFamily="34" charset="0"/>
                <a:ea typeface="黑体" pitchFamily="49" charset="-122"/>
              </a:rPr>
              <a:t>yyyyMMddHHmmss</a:t>
            </a:r>
            <a:r>
              <a:rPr lang="zh-CN" altLang="en-US" sz="1800" b="1" dirty="0">
                <a:latin typeface="Arial" pitchFamily="34" charset="0"/>
                <a:ea typeface="黑体" pitchFamily="49" charset="-122"/>
              </a:rPr>
              <a:t>。</a:t>
            </a:r>
          </a:p>
          <a:p>
            <a:pPr marL="342900" indent="-342900"/>
            <a:r>
              <a:rPr lang="zh-CN" altLang="en-US" sz="1800" b="1" dirty="0">
                <a:latin typeface="Arial" pitchFamily="34" charset="0"/>
                <a:ea typeface="黑体" pitchFamily="49" charset="-122"/>
              </a:rPr>
              <a:t>可以对照</a:t>
            </a:r>
            <a:r>
              <a:rPr lang="en-US" altLang="zh-CN" sz="1800" b="1" dirty="0">
                <a:latin typeface="Arial" pitchFamily="34" charset="0"/>
                <a:ea typeface="黑体" pitchFamily="49" charset="-122"/>
              </a:rPr>
              <a:t>API</a:t>
            </a:r>
            <a:r>
              <a:rPr lang="zh-CN" altLang="en-US" sz="1800" b="1" dirty="0">
                <a:latin typeface="Arial" pitchFamily="34" charset="0"/>
                <a:ea typeface="黑体" pitchFamily="49" charset="-122"/>
              </a:rPr>
              <a:t>文档学习其他特殊的格式化方式</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wipe(left)">
                                      <p:cBhvr>
                                        <p:cTn id="7" dur="5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childTnLst>
                                </p:cTn>
                              </p:par>
                            </p:childTnLst>
                          </p:cTn>
                        </p:par>
                        <p:par>
                          <p:cTn id="12" fill="hold">
                            <p:stCondLst>
                              <p:cond delay="1"/>
                            </p:stCondLst>
                            <p:childTnLst>
                              <p:par>
                                <p:cTn id="13" presetID="5" presetClass="entr" presetSubtype="10" fill="hold" grpId="0" nodeType="afterEffect">
                                  <p:stCondLst>
                                    <p:cond delay="0"/>
                                  </p:stCondLst>
                                  <p:childTnLst>
                                    <p:set>
                                      <p:cBhvr>
                                        <p:cTn id="14" dur="1" fill="hold">
                                          <p:stCondLst>
                                            <p:cond delay="0"/>
                                          </p:stCondLst>
                                        </p:cTn>
                                        <p:tgtEl>
                                          <p:spTgt spid="33799"/>
                                        </p:tgtEl>
                                        <p:attrNameLst>
                                          <p:attrName>style.visibility</p:attrName>
                                        </p:attrNameLst>
                                      </p:cBhvr>
                                      <p:to>
                                        <p:strVal val="visible"/>
                                      </p:to>
                                    </p:set>
                                    <p:animEffect transition="in" filter="checkerboard(across)">
                                      <p:cBhvr>
                                        <p:cTn id="15" dur="500"/>
                                        <p:tgtEl>
                                          <p:spTgt spid="3379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800"/>
                                        </p:tgtEl>
                                        <p:attrNameLst>
                                          <p:attrName>style.visibility</p:attrName>
                                        </p:attrNameLst>
                                      </p:cBhvr>
                                      <p:to>
                                        <p:strVal val="visible"/>
                                      </p:to>
                                    </p:set>
                                  </p:childTnLst>
                                </p:cTn>
                              </p:par>
                            </p:childTnLst>
                          </p:cTn>
                        </p:par>
                        <p:par>
                          <p:cTn id="20" fill="hold">
                            <p:stCondLst>
                              <p:cond delay="1"/>
                            </p:stCondLst>
                            <p:childTnLst>
                              <p:par>
                                <p:cTn id="21" presetID="2" presetClass="entr" presetSubtype="4" fill="hold" grpId="0" nodeType="afterEffect">
                                  <p:stCondLst>
                                    <p:cond delay="0"/>
                                  </p:stCondLst>
                                  <p:childTnLst>
                                    <p:set>
                                      <p:cBhvr>
                                        <p:cTn id="22" dur="1" fill="hold">
                                          <p:stCondLst>
                                            <p:cond delay="0"/>
                                          </p:stCondLst>
                                        </p:cTn>
                                        <p:tgtEl>
                                          <p:spTgt spid="33801"/>
                                        </p:tgtEl>
                                        <p:attrNameLst>
                                          <p:attrName>style.visibility</p:attrName>
                                        </p:attrNameLst>
                                      </p:cBhvr>
                                      <p:to>
                                        <p:strVal val="visible"/>
                                      </p:to>
                                    </p:set>
                                    <p:anim calcmode="lin" valueType="num">
                                      <p:cBhvr additive="base">
                                        <p:cTn id="23" dur="500" fill="hold"/>
                                        <p:tgtEl>
                                          <p:spTgt spid="33801"/>
                                        </p:tgtEl>
                                        <p:attrNameLst>
                                          <p:attrName>ppt_x</p:attrName>
                                        </p:attrNameLst>
                                      </p:cBhvr>
                                      <p:tavLst>
                                        <p:tav tm="0">
                                          <p:val>
                                            <p:strVal val="#ppt_x"/>
                                          </p:val>
                                        </p:tav>
                                        <p:tav tm="100000">
                                          <p:val>
                                            <p:strVal val="#ppt_x"/>
                                          </p:val>
                                        </p:tav>
                                      </p:tavLst>
                                    </p:anim>
                                    <p:anim calcmode="lin" valueType="num">
                                      <p:cBhvr additive="base">
                                        <p:cTn id="24"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802"/>
                                        </p:tgtEl>
                                        <p:attrNameLst>
                                          <p:attrName>style.visibility</p:attrName>
                                        </p:attrNameLst>
                                      </p:cBhvr>
                                      <p:to>
                                        <p:strVal val="visible"/>
                                      </p:to>
                                    </p:set>
                                  </p:childTnLst>
                                </p:cTn>
                              </p:par>
                            </p:childTnLst>
                          </p:cTn>
                        </p:par>
                        <p:par>
                          <p:cTn id="29" fill="hold">
                            <p:stCondLst>
                              <p:cond delay="1"/>
                            </p:stCondLst>
                            <p:childTnLst>
                              <p:par>
                                <p:cTn id="30" presetID="2" presetClass="entr" presetSubtype="4" fill="hold" grpId="0" nodeType="afterEffect">
                                  <p:stCondLst>
                                    <p:cond delay="0"/>
                                  </p:stCondLst>
                                  <p:childTnLst>
                                    <p:set>
                                      <p:cBhvr>
                                        <p:cTn id="31" dur="1" fill="hold">
                                          <p:stCondLst>
                                            <p:cond delay="0"/>
                                          </p:stCondLst>
                                        </p:cTn>
                                        <p:tgtEl>
                                          <p:spTgt spid="33803"/>
                                        </p:tgtEl>
                                        <p:attrNameLst>
                                          <p:attrName>style.visibility</p:attrName>
                                        </p:attrNameLst>
                                      </p:cBhvr>
                                      <p:to>
                                        <p:strVal val="visible"/>
                                      </p:to>
                                    </p:set>
                                    <p:anim calcmode="lin" valueType="num">
                                      <p:cBhvr additive="base">
                                        <p:cTn id="32" dur="500" fill="hold"/>
                                        <p:tgtEl>
                                          <p:spTgt spid="33803"/>
                                        </p:tgtEl>
                                        <p:attrNameLst>
                                          <p:attrName>ppt_x</p:attrName>
                                        </p:attrNameLst>
                                      </p:cBhvr>
                                      <p:tavLst>
                                        <p:tav tm="0">
                                          <p:val>
                                            <p:strVal val="#ppt_x"/>
                                          </p:val>
                                        </p:tav>
                                        <p:tav tm="100000">
                                          <p:val>
                                            <p:strVal val="#ppt_x"/>
                                          </p:val>
                                        </p:tav>
                                      </p:tavLst>
                                    </p:anim>
                                    <p:anim calcmode="lin" valueType="num">
                                      <p:cBhvr additive="base">
                                        <p:cTn id="33" dur="500" fill="hold"/>
                                        <p:tgtEl>
                                          <p:spTgt spid="3380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804"/>
                                        </p:tgtEl>
                                        <p:attrNameLst>
                                          <p:attrName>style.visibility</p:attrName>
                                        </p:attrNameLst>
                                      </p:cBhvr>
                                      <p:to>
                                        <p:strVal val="visible"/>
                                      </p:to>
                                    </p:set>
                                  </p:childTnLst>
                                </p:cTn>
                              </p:par>
                            </p:childTnLst>
                          </p:cTn>
                        </p:par>
                        <p:par>
                          <p:cTn id="38" fill="hold">
                            <p:stCondLst>
                              <p:cond delay="1"/>
                            </p:stCondLst>
                            <p:childTnLst>
                              <p:par>
                                <p:cTn id="39" presetID="2" presetClass="entr" presetSubtype="4" fill="hold" grpId="0" nodeType="afterEffect">
                                  <p:stCondLst>
                                    <p:cond delay="0"/>
                                  </p:stCondLst>
                                  <p:childTnLst>
                                    <p:set>
                                      <p:cBhvr>
                                        <p:cTn id="40" dur="1" fill="hold">
                                          <p:stCondLst>
                                            <p:cond delay="0"/>
                                          </p:stCondLst>
                                        </p:cTn>
                                        <p:tgtEl>
                                          <p:spTgt spid="33805"/>
                                        </p:tgtEl>
                                        <p:attrNameLst>
                                          <p:attrName>style.visibility</p:attrName>
                                        </p:attrNameLst>
                                      </p:cBhvr>
                                      <p:to>
                                        <p:strVal val="visible"/>
                                      </p:to>
                                    </p:set>
                                    <p:anim calcmode="lin" valueType="num">
                                      <p:cBhvr additive="base">
                                        <p:cTn id="41" dur="500" fill="hold"/>
                                        <p:tgtEl>
                                          <p:spTgt spid="33805"/>
                                        </p:tgtEl>
                                        <p:attrNameLst>
                                          <p:attrName>ppt_x</p:attrName>
                                        </p:attrNameLst>
                                      </p:cBhvr>
                                      <p:tavLst>
                                        <p:tav tm="0">
                                          <p:val>
                                            <p:strVal val="#ppt_x"/>
                                          </p:val>
                                        </p:tav>
                                        <p:tav tm="100000">
                                          <p:val>
                                            <p:strVal val="#ppt_x"/>
                                          </p:val>
                                        </p:tav>
                                      </p:tavLst>
                                    </p:anim>
                                    <p:anim calcmode="lin" valueType="num">
                                      <p:cBhvr additive="base">
                                        <p:cTn id="42" dur="500" fill="hold"/>
                                        <p:tgtEl>
                                          <p:spTgt spid="3380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3806"/>
                                        </p:tgtEl>
                                        <p:attrNameLst>
                                          <p:attrName>style.visibility</p:attrName>
                                        </p:attrNameLst>
                                      </p:cBhvr>
                                      <p:to>
                                        <p:strVal val="visible"/>
                                      </p:to>
                                    </p:set>
                                    <p:animEffect transition="in" filter="circle(in)">
                                      <p:cBhvr>
                                        <p:cTn id="47" dur="2000"/>
                                        <p:tgtEl>
                                          <p:spTgt spid="33806"/>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3807"/>
                                        </p:tgtEl>
                                        <p:attrNameLst>
                                          <p:attrName>style.visibility</p:attrName>
                                        </p:attrNameLst>
                                      </p:cBhvr>
                                      <p:to>
                                        <p:strVal val="visible"/>
                                      </p:to>
                                    </p:set>
                                    <p:animEffect transition="in" filter="circle(in)">
                                      <p:cBhvr>
                                        <p:cTn id="52" dur="2000"/>
                                        <p:tgtEl>
                                          <p:spTgt spid="33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bldLvl="0" animBg="1" autoUpdateAnimBg="0"/>
      <p:bldP spid="33800" grpId="0" animBg="1"/>
      <p:bldP spid="33801" grpId="0" bldLvl="0" animBg="1" autoUpdateAnimBg="0"/>
      <p:bldP spid="33802" grpId="0" animBg="1"/>
      <p:bldP spid="33803" grpId="0" bldLvl="0" animBg="1" autoUpdateAnimBg="0"/>
      <p:bldP spid="33804" grpId="0" animBg="1"/>
      <p:bldP spid="33805" grpId="0" bldLvl="0" animBg="1" autoUpdateAnimBg="0"/>
      <p:bldP spid="33806" grpId="0" bldLvl="0" animBg="1" autoUpdateAnimBg="0"/>
      <p:bldP spid="33807"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5"/>
          <p:cNvSpPr>
            <a:spLocks noChangeArrowheads="1"/>
          </p:cNvSpPr>
          <p:nvPr/>
        </p:nvSpPr>
        <p:spPr bwMode="auto">
          <a:xfrm>
            <a:off x="34925" y="142852"/>
            <a:ext cx="8466165" cy="936625"/>
          </a:xfrm>
          <a:prstGeom prst="rect">
            <a:avLst/>
          </a:prstGeom>
          <a:noFill/>
          <a:ln w="9525">
            <a:noFill/>
            <a:miter lim="800000"/>
            <a:headEnd/>
            <a:tailEnd/>
          </a:ln>
        </p:spPr>
        <p:txBody>
          <a:bodyPr anchor="ctr"/>
          <a:lstStyle/>
          <a:p>
            <a:pPr algn="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err="1">
                <a:solidFill>
                  <a:schemeClr val="tx2">
                    <a:lumMod val="75000"/>
                  </a:schemeClr>
                </a:solidFill>
                <a:latin typeface="+mj-lt"/>
                <a:ea typeface="+mj-ea"/>
                <a:cs typeface="+mj-cs"/>
                <a:sym typeface="Arial" pitchFamily="34" charset="0"/>
              </a:rPr>
              <a:t>SimpleDateFormat</a:t>
            </a:r>
            <a:endParaRPr lang="en-US" altLang="en-US" sz="3200" b="1" kern="0" dirty="0">
              <a:solidFill>
                <a:schemeClr val="tx2">
                  <a:lumMod val="75000"/>
                </a:schemeClr>
              </a:solidFill>
              <a:latin typeface="+mj-lt"/>
              <a:ea typeface="+mj-ea"/>
              <a:cs typeface="+mj-cs"/>
              <a:sym typeface="Arial" pitchFamily="34" charset="0"/>
            </a:endParaRPr>
          </a:p>
        </p:txBody>
      </p:sp>
      <p:sp>
        <p:nvSpPr>
          <p:cNvPr id="33795" name="Rectangle 3"/>
          <p:cNvSpPr>
            <a:spLocks noChangeArrowheads="1"/>
          </p:cNvSpPr>
          <p:nvPr/>
        </p:nvSpPr>
        <p:spPr bwMode="auto">
          <a:xfrm>
            <a:off x="396875" y="1052513"/>
            <a:ext cx="8353425" cy="431800"/>
          </a:xfrm>
          <a:prstGeom prst="rect">
            <a:avLst/>
          </a:prstGeom>
          <a:noFill/>
          <a:ln w="9525">
            <a:noFill/>
            <a:miter lim="800000"/>
            <a:headEnd/>
            <a:tailEnd/>
          </a:ln>
        </p:spPr>
        <p:txBody>
          <a:bodyPr/>
          <a:lstStyle/>
          <a:p>
            <a:pPr marL="342900" indent="-342900">
              <a:lnSpc>
                <a:spcPct val="120000"/>
              </a:lnSpc>
              <a:spcBef>
                <a:spcPct val="20000"/>
              </a:spcBef>
              <a:buFontTx/>
              <a:buNone/>
            </a:pPr>
            <a:endParaRPr lang="zh-CN" altLang="en-US" sz="2800">
              <a:latin typeface="Arial" pitchFamily="34" charset="0"/>
              <a:ea typeface="黑体" pitchFamily="49" charset="-122"/>
            </a:endParaRPr>
          </a:p>
          <a:p>
            <a:pPr marL="742950" lvl="1" indent="-285750">
              <a:lnSpc>
                <a:spcPct val="120000"/>
              </a:lnSpc>
              <a:buFontTx/>
              <a:buChar char="–"/>
            </a:pPr>
            <a:r>
              <a:rPr lang="zh-CN" altLang="en-US" sz="2400" b="1">
                <a:latin typeface="Arial" pitchFamily="34" charset="0"/>
                <a:ea typeface="黑体" pitchFamily="49" charset="-122"/>
              </a:rPr>
              <a:t>格式化时间时，“</a:t>
            </a:r>
            <a:r>
              <a:rPr lang="en-US" altLang="zh-CN" sz="2400" b="1">
                <a:latin typeface="Arial" pitchFamily="34" charset="0"/>
                <a:ea typeface="黑体" pitchFamily="49" charset="-122"/>
              </a:rPr>
              <a:t>H”</a:t>
            </a:r>
            <a:r>
              <a:rPr lang="zh-CN" altLang="en-US" sz="2400" b="1">
                <a:latin typeface="Arial" pitchFamily="34" charset="0"/>
                <a:ea typeface="黑体" pitchFamily="49" charset="-122"/>
              </a:rPr>
              <a:t>表示</a:t>
            </a:r>
            <a:r>
              <a:rPr lang="en-US" altLang="zh-CN" sz="2400" b="1">
                <a:latin typeface="Arial" pitchFamily="34" charset="0"/>
                <a:ea typeface="黑体" pitchFamily="49" charset="-122"/>
              </a:rPr>
              <a:t>24</a:t>
            </a:r>
            <a:r>
              <a:rPr lang="zh-CN" altLang="en-US" sz="2400" b="1">
                <a:latin typeface="Arial" pitchFamily="34" charset="0"/>
                <a:ea typeface="黑体" pitchFamily="49" charset="-122"/>
              </a:rPr>
              <a:t>小时制，“</a:t>
            </a:r>
            <a:r>
              <a:rPr lang="en-US" altLang="zh-CN" sz="2400" b="1">
                <a:latin typeface="Arial" pitchFamily="34" charset="0"/>
                <a:ea typeface="黑体" pitchFamily="49" charset="-122"/>
              </a:rPr>
              <a:t>h”</a:t>
            </a:r>
            <a:r>
              <a:rPr lang="zh-CN" altLang="en-US" sz="2400" b="1">
                <a:latin typeface="Arial" pitchFamily="34" charset="0"/>
                <a:ea typeface="黑体" pitchFamily="49" charset="-122"/>
              </a:rPr>
              <a:t>表示</a:t>
            </a:r>
            <a:r>
              <a:rPr lang="en-US" altLang="zh-CN" sz="2400" b="1">
                <a:latin typeface="Arial" pitchFamily="34" charset="0"/>
                <a:ea typeface="黑体" pitchFamily="49" charset="-122"/>
              </a:rPr>
              <a:t>12</a:t>
            </a:r>
            <a:r>
              <a:rPr lang="zh-CN" altLang="en-US" sz="2400" b="1">
                <a:latin typeface="Arial" pitchFamily="34" charset="0"/>
                <a:ea typeface="黑体" pitchFamily="49" charset="-122"/>
              </a:rPr>
              <a:t>小时制。</a:t>
            </a:r>
          </a:p>
          <a:p>
            <a:pPr marL="342900" indent="-342900">
              <a:spcBef>
                <a:spcPct val="20000"/>
              </a:spcBef>
              <a:buFontTx/>
              <a:buChar char="•"/>
            </a:pPr>
            <a:endParaRPr lang="zh-CN" altLang="en-US" sz="2400">
              <a:latin typeface="Arial" pitchFamily="34" charset="0"/>
              <a:ea typeface="黑体" pitchFamily="49" charset="-122"/>
            </a:endParaRPr>
          </a:p>
        </p:txBody>
      </p:sp>
      <p:sp>
        <p:nvSpPr>
          <p:cNvPr id="33796" name="Rectangle 4"/>
          <p:cNvSpPr>
            <a:spLocks noChangeArrowheads="1"/>
          </p:cNvSpPr>
          <p:nvPr/>
        </p:nvSpPr>
        <p:spPr bwMode="auto">
          <a:xfrm>
            <a:off x="827088" y="2132013"/>
            <a:ext cx="184150" cy="396875"/>
          </a:xfrm>
          <a:prstGeom prst="rect">
            <a:avLst/>
          </a:prstGeom>
          <a:noFill/>
          <a:ln w="9525">
            <a:noFill/>
            <a:miter lim="800000"/>
            <a:headEnd/>
            <a:tailEnd/>
          </a:ln>
        </p:spPr>
        <p:txBody>
          <a:bodyPr wrap="none" anchor="ctr">
            <a:spAutoFit/>
          </a:bodyPr>
          <a:lstStyle/>
          <a:p>
            <a:endParaRPr lang="zh-CN" altLang="en-US" sz="2000" b="1">
              <a:latin typeface="黑体" pitchFamily="49" charset="-122"/>
              <a:ea typeface="黑体" pitchFamily="49" charset="-122"/>
            </a:endParaRPr>
          </a:p>
        </p:txBody>
      </p:sp>
      <p:pic>
        <p:nvPicPr>
          <p:cNvPr id="34821" name="Picture 5" descr="示例"/>
          <p:cNvPicPr>
            <a:picLocks noChangeAspect="1" noChangeArrowheads="1"/>
          </p:cNvPicPr>
          <p:nvPr/>
        </p:nvPicPr>
        <p:blipFill>
          <a:blip r:embed="rId2"/>
          <a:srcRect/>
          <a:stretch>
            <a:fillRect/>
          </a:stretch>
        </p:blipFill>
        <p:spPr bwMode="auto">
          <a:xfrm>
            <a:off x="0" y="1773238"/>
            <a:ext cx="1439863" cy="720725"/>
          </a:xfrm>
          <a:prstGeom prst="rect">
            <a:avLst/>
          </a:prstGeom>
          <a:noFill/>
          <a:ln w="9525">
            <a:noFill/>
            <a:miter lim="800000"/>
            <a:headEnd/>
            <a:tailEnd/>
          </a:ln>
        </p:spPr>
      </p:pic>
      <p:sp>
        <p:nvSpPr>
          <p:cNvPr id="33798" name="Rectangle 6"/>
          <p:cNvSpPr>
            <a:spLocks noChangeArrowheads="1"/>
          </p:cNvSpPr>
          <p:nvPr/>
        </p:nvSpPr>
        <p:spPr bwMode="auto">
          <a:xfrm>
            <a:off x="3260725" y="2943225"/>
            <a:ext cx="311150" cy="396875"/>
          </a:xfrm>
          <a:prstGeom prst="rect">
            <a:avLst/>
          </a:prstGeom>
          <a:noFill/>
          <a:ln w="9525">
            <a:noFill/>
            <a:miter lim="800000"/>
            <a:headEnd/>
            <a:tailEnd/>
          </a:ln>
        </p:spPr>
        <p:txBody>
          <a:bodyPr wrap="none" anchor="ctr">
            <a:spAutoFit/>
          </a:bodyPr>
          <a:lstStyle/>
          <a:p>
            <a:r>
              <a:rPr lang="zh-CN" altLang="en-US" sz="2000" b="1">
                <a:latin typeface="黑体" pitchFamily="49" charset="-122"/>
                <a:ea typeface="黑体" pitchFamily="49" charset="-122"/>
              </a:rPr>
              <a:t> </a:t>
            </a:r>
            <a:endParaRPr lang="zh-CN" altLang="en-US" sz="2000">
              <a:latin typeface="黑体" pitchFamily="49" charset="-122"/>
              <a:ea typeface="黑体" pitchFamily="49" charset="-122"/>
            </a:endParaRPr>
          </a:p>
        </p:txBody>
      </p:sp>
      <p:sp>
        <p:nvSpPr>
          <p:cNvPr id="34823" name="AutoShape 7"/>
          <p:cNvSpPr>
            <a:spLocks noChangeArrowheads="1"/>
          </p:cNvSpPr>
          <p:nvPr/>
        </p:nvSpPr>
        <p:spPr bwMode="auto">
          <a:xfrm>
            <a:off x="142844" y="2541588"/>
            <a:ext cx="9001156" cy="3904178"/>
          </a:xfrm>
          <a:prstGeom prst="roundRect">
            <a:avLst>
              <a:gd name="adj" fmla="val 9278"/>
            </a:avLst>
          </a:prstGeom>
          <a:gradFill rotWithShape="0">
            <a:gsLst>
              <a:gs pos="0">
                <a:srgbClr val="CCFFFF"/>
              </a:gs>
              <a:gs pos="100000">
                <a:schemeClr val="bg1"/>
              </a:gs>
            </a:gsLst>
            <a:lin ang="5400000" scaled="1"/>
          </a:gradFill>
          <a:ln w="9525">
            <a:solidFill>
              <a:srgbClr val="3333FF"/>
            </a:solidFill>
            <a:round/>
            <a:headEnd/>
            <a:tailEnd/>
          </a:ln>
        </p:spPr>
        <p:txBody>
          <a:bodyPr wrap="square" anchor="ctr">
            <a:spAutoFit/>
          </a:bodyPr>
          <a:lstStyle/>
          <a:p>
            <a:pPr marL="342900" indent="-342900">
              <a:spcBef>
                <a:spcPct val="20000"/>
              </a:spcBef>
              <a:buClr>
                <a:schemeClr val="accent2"/>
              </a:buClr>
              <a:buSzPct val="80000"/>
              <a:buFont typeface="Wingdings" pitchFamily="2" charset="2"/>
              <a:buNone/>
            </a:pPr>
            <a:r>
              <a:rPr lang="zh-CN" altLang="en-US" sz="2000" b="1" dirty="0">
                <a:latin typeface="黑体" pitchFamily="49" charset="-122"/>
                <a:ea typeface="黑体" pitchFamily="49" charset="-122"/>
              </a:rPr>
              <a:t> </a:t>
            </a:r>
            <a:r>
              <a:rPr lang="en-US" altLang="zh-CN" sz="1800" b="1" dirty="0">
                <a:latin typeface="Arial" pitchFamily="34" charset="0"/>
                <a:ea typeface="黑体" pitchFamily="49" charset="-122"/>
              </a:rPr>
              <a:t>import </a:t>
            </a:r>
            <a:r>
              <a:rPr lang="en-US" altLang="zh-CN" sz="1800" b="1" dirty="0" err="1">
                <a:latin typeface="Arial" pitchFamily="34" charset="0"/>
                <a:ea typeface="黑体" pitchFamily="49" charset="-122"/>
              </a:rPr>
              <a:t>java.util.Date</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import </a:t>
            </a:r>
            <a:r>
              <a:rPr lang="en-US" altLang="zh-CN" sz="1800" b="1" dirty="0" err="1">
                <a:latin typeface="Arial" pitchFamily="34" charset="0"/>
                <a:ea typeface="黑体" pitchFamily="49" charset="-122"/>
              </a:rPr>
              <a:t>java.text.SimpleDateFormat</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public static void main(String[] </a:t>
            </a:r>
            <a:r>
              <a:rPr lang="en-US" altLang="zh-CN" sz="1800" b="1" dirty="0" err="1">
                <a:latin typeface="Arial" pitchFamily="34" charset="0"/>
                <a:ea typeface="黑体" pitchFamily="49" charset="-122"/>
              </a:rPr>
              <a:t>args</a:t>
            </a:r>
            <a:r>
              <a:rPr lang="en-US" altLang="zh-CN" sz="1800" b="1" dirty="0">
                <a:latin typeface="Arial" pitchFamily="34" charset="0"/>
                <a:ea typeface="黑体" pitchFamily="49" charset="-122"/>
              </a:rPr>
              <a:t>) {</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Date </a:t>
            </a:r>
            <a:r>
              <a:rPr lang="en-US" altLang="zh-CN" sz="1800" b="1" dirty="0" err="1">
                <a:latin typeface="Arial" pitchFamily="34" charset="0"/>
                <a:ea typeface="黑体" pitchFamily="49" charset="-122"/>
              </a:rPr>
              <a:t>date</a:t>
            </a:r>
            <a:r>
              <a:rPr lang="en-US" altLang="zh-CN" sz="1800" b="1" dirty="0">
                <a:latin typeface="Arial" pitchFamily="34" charset="0"/>
                <a:ea typeface="黑体" pitchFamily="49" charset="-122"/>
              </a:rPr>
              <a:t>=new Date();</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a:t>
            </a:r>
            <a:r>
              <a:rPr lang="en-US" altLang="zh-CN" sz="1800" b="1" dirty="0" err="1">
                <a:latin typeface="Arial" pitchFamily="34" charset="0"/>
                <a:ea typeface="黑体" pitchFamily="49" charset="-122"/>
              </a:rPr>
              <a:t>SimpleDateFormat</a:t>
            </a:r>
            <a:r>
              <a:rPr lang="en-US" altLang="zh-CN" sz="1800" b="1" dirty="0">
                <a:latin typeface="Arial" pitchFamily="34" charset="0"/>
                <a:ea typeface="黑体" pitchFamily="49" charset="-122"/>
              </a:rPr>
              <a:t> sdf1=new </a:t>
            </a:r>
            <a:r>
              <a:rPr lang="en-US" altLang="zh-CN" sz="1800" b="1" dirty="0" err="1">
                <a:latin typeface="Arial" pitchFamily="34" charset="0"/>
                <a:ea typeface="黑体" pitchFamily="49" charset="-122"/>
              </a:rPr>
              <a:t>SimpleDateFormat</a:t>
            </a:r>
            <a:r>
              <a:rPr lang="en-US" altLang="zh-CN" sz="1800" b="1" dirty="0">
                <a:latin typeface="Arial" pitchFamily="34" charset="0"/>
                <a:ea typeface="黑体" pitchFamily="49" charset="-122"/>
              </a:rPr>
              <a:t>("</a:t>
            </a:r>
            <a:r>
              <a:rPr lang="en-US" altLang="zh-CN" sz="1800" b="1" dirty="0" err="1">
                <a:latin typeface="Arial" pitchFamily="34" charset="0"/>
                <a:ea typeface="黑体" pitchFamily="49" charset="-122"/>
              </a:rPr>
              <a:t>yyyy</a:t>
            </a:r>
            <a:r>
              <a:rPr lang="en-US" altLang="zh-CN" sz="1800" b="1" dirty="0">
                <a:latin typeface="Arial" pitchFamily="34" charset="0"/>
                <a:ea typeface="黑体" pitchFamily="49" charset="-122"/>
              </a:rPr>
              <a:t>-MM-</a:t>
            </a:r>
            <a:r>
              <a:rPr lang="en-US" altLang="zh-CN" sz="1800" b="1" dirty="0" err="1">
                <a:latin typeface="Arial" pitchFamily="34" charset="0"/>
                <a:ea typeface="黑体" pitchFamily="49" charset="-122"/>
              </a:rPr>
              <a:t>dd</a:t>
            </a:r>
            <a:r>
              <a:rPr lang="en-US" altLang="zh-CN" sz="1800" b="1" dirty="0">
                <a:latin typeface="Arial" pitchFamily="34" charset="0"/>
                <a:ea typeface="黑体" pitchFamily="49" charset="-122"/>
              </a:rPr>
              <a:t> </a:t>
            </a:r>
            <a:r>
              <a:rPr lang="en-US" altLang="zh-CN" sz="1800" b="1" dirty="0" err="1">
                <a:latin typeface="Arial" pitchFamily="34" charset="0"/>
                <a:ea typeface="黑体" pitchFamily="49" charset="-122"/>
              </a:rPr>
              <a:t>HH:mm:ss</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	 </a:t>
            </a:r>
            <a:r>
              <a:rPr lang="en-US" altLang="zh-CN" sz="1800" b="1" dirty="0" err="1">
                <a:latin typeface="Arial" pitchFamily="34" charset="0"/>
                <a:ea typeface="黑体" pitchFamily="49" charset="-122"/>
              </a:rPr>
              <a:t>System.out.println</a:t>
            </a:r>
            <a:r>
              <a:rPr lang="en-US" altLang="zh-CN" sz="1800" b="1" dirty="0">
                <a:latin typeface="Arial" pitchFamily="34" charset="0"/>
                <a:ea typeface="黑体" pitchFamily="49" charset="-122"/>
              </a:rPr>
              <a:t>("</a:t>
            </a:r>
            <a:r>
              <a:rPr lang="zh-CN" altLang="en-US" sz="1800" b="1" dirty="0">
                <a:latin typeface="Arial" pitchFamily="34" charset="0"/>
                <a:ea typeface="黑体" pitchFamily="49" charset="-122"/>
              </a:rPr>
              <a:t>当前时间是：</a:t>
            </a:r>
            <a:r>
              <a:rPr lang="en-US" altLang="zh-CN" sz="1800" b="1" dirty="0">
                <a:latin typeface="Arial" pitchFamily="34" charset="0"/>
                <a:ea typeface="黑体" pitchFamily="49" charset="-122"/>
              </a:rPr>
              <a:t>"+sdf1.format(date));</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err="1">
                <a:latin typeface="Arial" pitchFamily="34" charset="0"/>
                <a:ea typeface="黑体" pitchFamily="49" charset="-122"/>
              </a:rPr>
              <a:t>SimpleDateFormat</a:t>
            </a:r>
            <a:r>
              <a:rPr lang="en-US" altLang="zh-CN" sz="1800" b="1" dirty="0">
                <a:latin typeface="Arial" pitchFamily="34" charset="0"/>
                <a:ea typeface="黑体" pitchFamily="49" charset="-122"/>
              </a:rPr>
              <a:t> sdf2=new </a:t>
            </a:r>
            <a:r>
              <a:rPr lang="en-US" altLang="zh-CN" sz="1800" b="1" dirty="0" err="1">
                <a:latin typeface="Arial" pitchFamily="34" charset="0"/>
                <a:ea typeface="黑体" pitchFamily="49" charset="-122"/>
              </a:rPr>
              <a:t>SimpleDateFormat</a:t>
            </a:r>
            <a:r>
              <a:rPr lang="en-US" altLang="zh-CN" sz="1800" b="1" dirty="0">
                <a:latin typeface="Arial" pitchFamily="34" charset="0"/>
                <a:ea typeface="黑体" pitchFamily="49" charset="-122"/>
              </a:rPr>
              <a:t>("</a:t>
            </a:r>
            <a:r>
              <a:rPr lang="en-US" altLang="zh-CN" sz="1800" b="1" dirty="0" err="1">
                <a:latin typeface="Arial" pitchFamily="34" charset="0"/>
                <a:ea typeface="黑体" pitchFamily="49" charset="-122"/>
              </a:rPr>
              <a:t>yyyy</a:t>
            </a:r>
            <a:r>
              <a:rPr lang="en-US" altLang="zh-CN" sz="1800" b="1" dirty="0">
                <a:latin typeface="Arial" pitchFamily="34" charset="0"/>
                <a:ea typeface="黑体" pitchFamily="49" charset="-122"/>
              </a:rPr>
              <a:t>-MM-</a:t>
            </a:r>
            <a:r>
              <a:rPr lang="en-US" altLang="zh-CN" sz="1800" b="1" dirty="0" err="1">
                <a:latin typeface="Arial" pitchFamily="34" charset="0"/>
                <a:ea typeface="黑体" pitchFamily="49" charset="-122"/>
              </a:rPr>
              <a:t>dd</a:t>
            </a:r>
            <a:r>
              <a:rPr lang="en-US" altLang="zh-CN" sz="1800" b="1" dirty="0">
                <a:latin typeface="Arial" pitchFamily="34" charset="0"/>
                <a:ea typeface="黑体" pitchFamily="49" charset="-122"/>
              </a:rPr>
              <a:t> </a:t>
            </a:r>
            <a:r>
              <a:rPr lang="en-US" altLang="zh-CN" sz="1800" b="1" dirty="0" err="1">
                <a:latin typeface="Arial" pitchFamily="34" charset="0"/>
                <a:ea typeface="黑体" pitchFamily="49" charset="-122"/>
              </a:rPr>
              <a:t>hh:mm:ss</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err="1">
                <a:latin typeface="Arial" pitchFamily="34" charset="0"/>
                <a:ea typeface="黑体" pitchFamily="49" charset="-122"/>
              </a:rPr>
              <a:t>System.out.println</a:t>
            </a:r>
            <a:r>
              <a:rPr lang="en-US" altLang="zh-CN" sz="1800" b="1" dirty="0">
                <a:latin typeface="Arial" pitchFamily="34" charset="0"/>
                <a:ea typeface="黑体" pitchFamily="49" charset="-122"/>
              </a:rPr>
              <a:t>("</a:t>
            </a:r>
            <a:r>
              <a:rPr lang="zh-CN" altLang="en-US" sz="1800" b="1" dirty="0">
                <a:latin typeface="Arial" pitchFamily="34" charset="0"/>
                <a:ea typeface="黑体" pitchFamily="49" charset="-122"/>
              </a:rPr>
              <a:t>当前时间是：</a:t>
            </a:r>
            <a:r>
              <a:rPr lang="en-US" altLang="zh-CN" sz="1800" b="1" dirty="0">
                <a:latin typeface="Arial" pitchFamily="34" charset="0"/>
                <a:ea typeface="黑体" pitchFamily="49" charset="-122"/>
              </a:rPr>
              <a:t>"+sdf2.format(date));</a:t>
            </a:r>
          </a:p>
          <a:p>
            <a:pPr marL="342900" indent="-342900">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en-US" altLang="zh-CN" sz="1800" b="1" dirty="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dirty="0">
                <a:latin typeface="Arial" pitchFamily="34" charset="0"/>
                <a:ea typeface="黑体" pitchFamily="49" charset="-122"/>
              </a:rPr>
              <a:t>}</a:t>
            </a:r>
          </a:p>
        </p:txBody>
      </p:sp>
      <p:sp>
        <p:nvSpPr>
          <p:cNvPr id="34824" name="Rectangle 8"/>
          <p:cNvSpPr>
            <a:spLocks noChangeArrowheads="1"/>
          </p:cNvSpPr>
          <p:nvPr/>
        </p:nvSpPr>
        <p:spPr bwMode="auto">
          <a:xfrm>
            <a:off x="7497786" y="4319588"/>
            <a:ext cx="431800" cy="360362"/>
          </a:xfrm>
          <a:prstGeom prst="rect">
            <a:avLst/>
          </a:prstGeom>
          <a:noFill/>
          <a:ln w="9525">
            <a:solidFill>
              <a:srgbClr val="FF0000"/>
            </a:solidFill>
            <a:miter lim="800000"/>
            <a:headEnd/>
            <a:tailEnd/>
          </a:ln>
        </p:spPr>
        <p:txBody>
          <a:bodyPr wrap="none" anchor="ctr"/>
          <a:lstStyle/>
          <a:p>
            <a:endParaRPr lang="zh-CN" altLang="en-US"/>
          </a:p>
        </p:txBody>
      </p:sp>
      <p:sp>
        <p:nvSpPr>
          <p:cNvPr id="34825" name="Rectangle 9"/>
          <p:cNvSpPr>
            <a:spLocks noChangeArrowheads="1"/>
          </p:cNvSpPr>
          <p:nvPr/>
        </p:nvSpPr>
        <p:spPr bwMode="auto">
          <a:xfrm>
            <a:off x="7496198" y="5040313"/>
            <a:ext cx="361950" cy="358775"/>
          </a:xfrm>
          <a:prstGeom prst="rect">
            <a:avLst/>
          </a:prstGeom>
          <a:noFill/>
          <a:ln w="9525">
            <a:solidFill>
              <a:srgbClr val="FF0000"/>
            </a:solidFill>
            <a:miter lim="800000"/>
            <a:headEnd/>
            <a:tailEnd/>
          </a:ln>
        </p:spPr>
        <p:txBody>
          <a:bodyPr wrap="none" anchor="ctr"/>
          <a:lstStyle/>
          <a:p>
            <a:endParaRPr lang="zh-CN" altLang="en-US"/>
          </a:p>
        </p:txBody>
      </p:sp>
      <p:sp>
        <p:nvSpPr>
          <p:cNvPr id="34826" name="AutoShape 10"/>
          <p:cNvSpPr>
            <a:spLocks noChangeArrowheads="1"/>
          </p:cNvSpPr>
          <p:nvPr/>
        </p:nvSpPr>
        <p:spPr bwMode="auto">
          <a:xfrm>
            <a:off x="7489855" y="3095625"/>
            <a:ext cx="1439863" cy="719138"/>
          </a:xfrm>
          <a:prstGeom prst="wedgeRoundRectCallout">
            <a:avLst>
              <a:gd name="adj1" fmla="val -34868"/>
              <a:gd name="adj2" fmla="val 113964"/>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zh-CN" altLang="en-US" sz="1800" b="1">
                <a:latin typeface="Arial" pitchFamily="34" charset="0"/>
                <a:ea typeface="黑体" pitchFamily="49" charset="-122"/>
              </a:rPr>
              <a:t>“</a:t>
            </a:r>
            <a:r>
              <a:rPr lang="en-US" altLang="zh-CN" sz="1800" b="1">
                <a:latin typeface="Arial" pitchFamily="34" charset="0"/>
                <a:ea typeface="黑体" pitchFamily="49" charset="-122"/>
              </a:rPr>
              <a:t>H”</a:t>
            </a:r>
            <a:r>
              <a:rPr lang="zh-CN" altLang="en-US" sz="1800" b="1">
                <a:latin typeface="Arial" pitchFamily="34" charset="0"/>
                <a:ea typeface="黑体" pitchFamily="49" charset="-122"/>
              </a:rPr>
              <a:t>表示</a:t>
            </a:r>
            <a:r>
              <a:rPr lang="en-US" altLang="zh-CN" sz="1800" b="1">
                <a:latin typeface="Arial" pitchFamily="34" charset="0"/>
                <a:ea typeface="黑体" pitchFamily="49" charset="-122"/>
              </a:rPr>
              <a:t>24</a:t>
            </a:r>
            <a:r>
              <a:rPr lang="zh-CN" altLang="en-US" sz="1800" b="1">
                <a:latin typeface="Arial" pitchFamily="34" charset="0"/>
                <a:ea typeface="黑体" pitchFamily="49" charset="-122"/>
              </a:rPr>
              <a:t>小时制</a:t>
            </a:r>
          </a:p>
        </p:txBody>
      </p:sp>
      <p:sp>
        <p:nvSpPr>
          <p:cNvPr id="34827" name="AutoShape 11"/>
          <p:cNvSpPr>
            <a:spLocks noChangeArrowheads="1"/>
          </p:cNvSpPr>
          <p:nvPr/>
        </p:nvSpPr>
        <p:spPr bwMode="auto">
          <a:xfrm>
            <a:off x="7561293" y="5786454"/>
            <a:ext cx="1439863" cy="647700"/>
          </a:xfrm>
          <a:prstGeom prst="wedgeRoundRectCallout">
            <a:avLst>
              <a:gd name="adj1" fmla="val -34515"/>
              <a:gd name="adj2" fmla="val -104383"/>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zh-CN" altLang="en-US" sz="1800" b="1" dirty="0">
                <a:latin typeface="Arial" pitchFamily="34" charset="0"/>
                <a:ea typeface="黑体" pitchFamily="49" charset="-122"/>
              </a:rPr>
              <a:t>“</a:t>
            </a:r>
            <a:r>
              <a:rPr lang="en-US" altLang="zh-CN" sz="1800" b="1" dirty="0">
                <a:latin typeface="Arial" pitchFamily="34" charset="0"/>
                <a:ea typeface="黑体" pitchFamily="49" charset="-122"/>
              </a:rPr>
              <a:t>h”</a:t>
            </a:r>
            <a:r>
              <a:rPr lang="zh-CN" altLang="en-US" sz="1800" b="1" dirty="0">
                <a:latin typeface="Arial" pitchFamily="34" charset="0"/>
                <a:ea typeface="黑体" pitchFamily="49" charset="-122"/>
              </a:rPr>
              <a:t>表示</a:t>
            </a:r>
            <a:r>
              <a:rPr lang="en-US" altLang="zh-CN" sz="1800" b="1" dirty="0">
                <a:latin typeface="Arial" pitchFamily="34" charset="0"/>
                <a:ea typeface="黑体" pitchFamily="49" charset="-122"/>
              </a:rPr>
              <a:t>12</a:t>
            </a:r>
            <a:r>
              <a:rPr lang="zh-CN" altLang="en-US" sz="1800" b="1" dirty="0">
                <a:latin typeface="Arial" pitchFamily="34" charset="0"/>
                <a:ea typeface="黑体" pitchFamily="49" charset="-122"/>
              </a:rPr>
              <a:t>小时制</a:t>
            </a:r>
          </a:p>
        </p:txBody>
      </p:sp>
      <p:sp>
        <p:nvSpPr>
          <p:cNvPr id="34828" name="AutoShape 27"/>
          <p:cNvSpPr>
            <a:spLocks noChangeArrowheads="1"/>
          </p:cNvSpPr>
          <p:nvPr/>
        </p:nvSpPr>
        <p:spPr bwMode="auto">
          <a:xfrm>
            <a:off x="1454169" y="5286388"/>
            <a:ext cx="5832475" cy="1484313"/>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pPr>
              <a:spcBef>
                <a:spcPct val="20000"/>
              </a:spcBef>
              <a:buClr>
                <a:schemeClr val="accent2"/>
              </a:buClr>
              <a:buSzPct val="80000"/>
              <a:buFont typeface="Wingdings" pitchFamily="2" charset="2"/>
              <a:buNone/>
            </a:pPr>
            <a:r>
              <a:rPr lang="zh-CN" altLang="en-US" sz="1800" b="1" dirty="0">
                <a:latin typeface="Arial" pitchFamily="34" charset="0"/>
                <a:ea typeface="黑体" pitchFamily="49" charset="-122"/>
              </a:rPr>
              <a:t>运行结果为：</a:t>
            </a:r>
          </a:p>
          <a:p>
            <a:pPr>
              <a:spcBef>
                <a:spcPct val="20000"/>
              </a:spcBef>
              <a:buClr>
                <a:schemeClr val="accent2"/>
              </a:buClr>
              <a:buSzPct val="80000"/>
              <a:buFont typeface="Wingdings" pitchFamily="2" charset="2"/>
              <a:buNone/>
            </a:pPr>
            <a:r>
              <a:rPr lang="zh-CN" altLang="en-US" sz="1800" b="1" dirty="0">
                <a:latin typeface="Arial" pitchFamily="34" charset="0"/>
                <a:ea typeface="黑体" pitchFamily="49" charset="-122"/>
              </a:rPr>
              <a:t>		当前时间是：</a:t>
            </a:r>
            <a:r>
              <a:rPr lang="en-US" altLang="zh-CN" sz="1800" b="1" dirty="0">
                <a:latin typeface="Arial" pitchFamily="34" charset="0"/>
                <a:ea typeface="黑体" pitchFamily="49" charset="-122"/>
              </a:rPr>
              <a:t>2010-02-23 20:21:51</a:t>
            </a:r>
          </a:p>
          <a:p>
            <a:pPr>
              <a:spcBef>
                <a:spcPct val="20000"/>
              </a:spcBef>
              <a:buClr>
                <a:schemeClr val="accent2"/>
              </a:buClr>
              <a:buSzPct val="80000"/>
              <a:buFont typeface="Wingdings" pitchFamily="2" charset="2"/>
              <a:buNone/>
            </a:pPr>
            <a:r>
              <a:rPr lang="en-US" sz="1800" b="1" dirty="0">
                <a:latin typeface="Arial" pitchFamily="34" charset="0"/>
                <a:ea typeface="黑体" pitchFamily="49" charset="-122"/>
              </a:rPr>
              <a:t>		</a:t>
            </a:r>
            <a:r>
              <a:rPr lang="zh-CN" altLang="en-US" sz="1800" b="1" dirty="0">
                <a:latin typeface="Arial" pitchFamily="34" charset="0"/>
                <a:ea typeface="黑体" pitchFamily="49" charset="-122"/>
              </a:rPr>
              <a:t>当前时间是：</a:t>
            </a:r>
            <a:r>
              <a:rPr lang="en-US" altLang="zh-CN" sz="1800" b="1" dirty="0">
                <a:latin typeface="Arial" pitchFamily="34" charset="0"/>
                <a:ea typeface="黑体" pitchFamily="49" charset="-122"/>
              </a:rPr>
              <a:t>2010-02-23 08:21:51</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par>
                          <p:cTn id="7" fill="hold">
                            <p:stCondLst>
                              <p:cond delay="1"/>
                            </p:stCondLst>
                            <p:childTnLst>
                              <p:par>
                                <p:cTn id="8" presetID="9" presetClass="entr" presetSubtype="0" fill="hold" grpId="0" nodeType="afterEffect">
                                  <p:stCondLst>
                                    <p:cond delay="0"/>
                                  </p:stCondLst>
                                  <p:childTnLst>
                                    <p:set>
                                      <p:cBhvr>
                                        <p:cTn id="9" dur="1" fill="hold">
                                          <p:stCondLst>
                                            <p:cond delay="0"/>
                                          </p:stCondLst>
                                        </p:cTn>
                                        <p:tgtEl>
                                          <p:spTgt spid="34823"/>
                                        </p:tgtEl>
                                        <p:attrNameLst>
                                          <p:attrName>style.visibility</p:attrName>
                                        </p:attrNameLst>
                                      </p:cBhvr>
                                      <p:to>
                                        <p:strVal val="visible"/>
                                      </p:to>
                                    </p:set>
                                    <p:animEffect transition="in" filter="dissolve">
                                      <p:cBhvr>
                                        <p:cTn id="10" dur="500"/>
                                        <p:tgtEl>
                                          <p:spTgt spid="348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4"/>
                                        </p:tgtEl>
                                        <p:attrNameLst>
                                          <p:attrName>style.visibility</p:attrName>
                                        </p:attrNameLst>
                                      </p:cBhvr>
                                      <p:to>
                                        <p:strVal val="visible"/>
                                      </p:to>
                                    </p:set>
                                  </p:childTnLst>
                                </p:cTn>
                              </p:par>
                            </p:childTnLst>
                          </p:cTn>
                        </p:par>
                        <p:par>
                          <p:cTn id="15" fill="hold">
                            <p:stCondLst>
                              <p:cond delay="1"/>
                            </p:stCondLst>
                            <p:childTnLst>
                              <p:par>
                                <p:cTn id="16" presetID="1" presetClass="entr" presetSubtype="0" fill="hold" grpId="0" nodeType="afterEffect">
                                  <p:stCondLst>
                                    <p:cond delay="0"/>
                                  </p:stCondLst>
                                  <p:childTnLst>
                                    <p:set>
                                      <p:cBhvr>
                                        <p:cTn id="17" dur="1" fill="hold">
                                          <p:stCondLst>
                                            <p:cond delay="0"/>
                                          </p:stCondLst>
                                        </p:cTn>
                                        <p:tgtEl>
                                          <p:spTgt spid="348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825"/>
                                        </p:tgtEl>
                                        <p:attrNameLst>
                                          <p:attrName>style.visibility</p:attrName>
                                        </p:attrNameLst>
                                      </p:cBhvr>
                                      <p:to>
                                        <p:strVal val="visible"/>
                                      </p:to>
                                    </p:set>
                                  </p:childTnLst>
                                </p:cTn>
                              </p:par>
                            </p:childTnLst>
                          </p:cTn>
                        </p:par>
                        <p:par>
                          <p:cTn id="22" fill="hold">
                            <p:stCondLst>
                              <p:cond delay="1"/>
                            </p:stCondLst>
                            <p:childTnLst>
                              <p:par>
                                <p:cTn id="23" presetID="1" presetClass="entr" presetSubtype="0" fill="hold" grpId="0" nodeType="afterEffect">
                                  <p:stCondLst>
                                    <p:cond delay="0"/>
                                  </p:stCondLst>
                                  <p:childTnLst>
                                    <p:set>
                                      <p:cBhvr>
                                        <p:cTn id="24" dur="1" fill="hold">
                                          <p:stCondLst>
                                            <p:cond delay="0"/>
                                          </p:stCondLst>
                                        </p:cTn>
                                        <p:tgtEl>
                                          <p:spTgt spid="348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bldLvl="0" animBg="1" autoUpdateAnimBg="0"/>
      <p:bldP spid="34824" grpId="0" animBg="1"/>
      <p:bldP spid="34825" grpId="0" animBg="1"/>
      <p:bldP spid="34826" grpId="0" bldLvl="0" animBg="1" autoUpdateAnimBg="0"/>
      <p:bldP spid="34827" grpId="0" bldLvl="0" animBg="1" autoUpdateAnimBg="0"/>
      <p:bldP spid="34828"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6875" y="1123950"/>
            <a:ext cx="8353425" cy="431800"/>
          </a:xfrm>
          <a:prstGeom prst="rect">
            <a:avLst/>
          </a:prstGeom>
          <a:noFill/>
          <a:ln w="9525">
            <a:noFill/>
            <a:miter lim="800000"/>
            <a:headEnd/>
            <a:tailEnd/>
          </a:ln>
        </p:spPr>
        <p:txBody>
          <a:bodyPr/>
          <a:lstStyle/>
          <a:p>
            <a:pPr marL="342900" indent="-342900">
              <a:lnSpc>
                <a:spcPct val="120000"/>
              </a:lnSpc>
              <a:spcBef>
                <a:spcPct val="20000"/>
              </a:spcBef>
              <a:buFontTx/>
              <a:buNone/>
            </a:pPr>
            <a:endParaRPr lang="zh-CN" altLang="en-US" sz="2800">
              <a:latin typeface="Arial" pitchFamily="34" charset="0"/>
              <a:ea typeface="黑体" pitchFamily="49" charset="-122"/>
            </a:endParaRPr>
          </a:p>
          <a:p>
            <a:pPr marL="742950" lvl="1" indent="-285750">
              <a:lnSpc>
                <a:spcPct val="120000"/>
              </a:lnSpc>
              <a:buFontTx/>
              <a:buChar char="–"/>
            </a:pPr>
            <a:r>
              <a:rPr lang="zh-CN" altLang="en-US" sz="2400">
                <a:latin typeface="黑体" pitchFamily="49" charset="-122"/>
                <a:ea typeface="黑体" pitchFamily="49" charset="-122"/>
              </a:rPr>
              <a:t>将字符串转换成时间格式</a:t>
            </a:r>
          </a:p>
          <a:p>
            <a:pPr marL="342900" indent="-342900">
              <a:spcBef>
                <a:spcPct val="20000"/>
              </a:spcBef>
              <a:buFontTx/>
              <a:buChar char="•"/>
            </a:pPr>
            <a:endParaRPr lang="zh-CN" altLang="en-US" sz="2400">
              <a:latin typeface="Arial" pitchFamily="34" charset="0"/>
              <a:ea typeface="黑体" pitchFamily="49" charset="-122"/>
            </a:endParaRPr>
          </a:p>
        </p:txBody>
      </p:sp>
      <p:sp>
        <p:nvSpPr>
          <p:cNvPr id="34819" name="Rectangle 3"/>
          <p:cNvSpPr>
            <a:spLocks noChangeArrowheads="1"/>
          </p:cNvSpPr>
          <p:nvPr/>
        </p:nvSpPr>
        <p:spPr bwMode="auto">
          <a:xfrm>
            <a:off x="827088" y="2203450"/>
            <a:ext cx="184150" cy="396875"/>
          </a:xfrm>
          <a:prstGeom prst="rect">
            <a:avLst/>
          </a:prstGeom>
          <a:noFill/>
          <a:ln w="9525">
            <a:noFill/>
            <a:miter lim="800000"/>
            <a:headEnd/>
            <a:tailEnd/>
          </a:ln>
        </p:spPr>
        <p:txBody>
          <a:bodyPr wrap="none" anchor="ctr">
            <a:spAutoFit/>
          </a:bodyPr>
          <a:lstStyle/>
          <a:p>
            <a:endParaRPr lang="zh-CN" altLang="en-US" sz="2000">
              <a:latin typeface="黑体" pitchFamily="49" charset="-122"/>
              <a:ea typeface="黑体" pitchFamily="49" charset="-122"/>
            </a:endParaRPr>
          </a:p>
        </p:txBody>
      </p:sp>
      <p:pic>
        <p:nvPicPr>
          <p:cNvPr id="35844" name="Picture 4" descr="示例"/>
          <p:cNvPicPr>
            <a:picLocks noChangeAspect="1" noChangeArrowheads="1"/>
          </p:cNvPicPr>
          <p:nvPr/>
        </p:nvPicPr>
        <p:blipFill>
          <a:blip r:embed="rId2"/>
          <a:srcRect/>
          <a:stretch>
            <a:fillRect/>
          </a:stretch>
        </p:blipFill>
        <p:spPr bwMode="auto">
          <a:xfrm>
            <a:off x="323850" y="1844675"/>
            <a:ext cx="1439863" cy="720725"/>
          </a:xfrm>
          <a:prstGeom prst="rect">
            <a:avLst/>
          </a:prstGeom>
          <a:noFill/>
          <a:ln w="9525">
            <a:noFill/>
            <a:miter lim="800000"/>
            <a:headEnd/>
            <a:tailEnd/>
          </a:ln>
        </p:spPr>
      </p:pic>
      <p:sp>
        <p:nvSpPr>
          <p:cNvPr id="35845" name="AutoShape 5"/>
          <p:cNvSpPr>
            <a:spLocks noChangeArrowheads="1"/>
          </p:cNvSpPr>
          <p:nvPr/>
        </p:nvSpPr>
        <p:spPr bwMode="auto">
          <a:xfrm>
            <a:off x="1260475" y="2565400"/>
            <a:ext cx="7388225" cy="3733800"/>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zh-CN" altLang="en-US" sz="2000">
                <a:latin typeface="黑体" pitchFamily="49" charset="-122"/>
                <a:ea typeface="黑体" pitchFamily="49" charset="-122"/>
              </a:rPr>
              <a:t> </a:t>
            </a:r>
            <a:r>
              <a:rPr lang="fr-FR" altLang="en-US" sz="1800">
                <a:latin typeface="Arial" pitchFamily="34" charset="0"/>
                <a:ea typeface="黑体" pitchFamily="49" charset="-122"/>
              </a:rPr>
              <a:t>import java.util.Date;</a:t>
            </a:r>
          </a:p>
          <a:p>
            <a:pPr marL="342900" indent="-342900">
              <a:spcBef>
                <a:spcPct val="20000"/>
              </a:spcBef>
              <a:buClr>
                <a:schemeClr val="accent2"/>
              </a:buClr>
              <a:buSzPct val="80000"/>
              <a:buFont typeface="Wingdings" pitchFamily="2" charset="2"/>
              <a:buNone/>
            </a:pPr>
            <a:r>
              <a:rPr lang="fr-FR" altLang="en-US" sz="1800">
                <a:latin typeface="Arial" pitchFamily="34" charset="0"/>
                <a:ea typeface="黑体" pitchFamily="49" charset="-122"/>
              </a:rPr>
              <a:t> import java.text.SimpleDateFormat;</a:t>
            </a:r>
            <a:endParaRPr lang="en-US" altLang="zh-CN" sz="1800">
              <a:latin typeface="Arial" pitchFamily="34" charset="0"/>
              <a:ea typeface="黑体" pitchFamily="49" charset="-122"/>
            </a:endParaRP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public static void main(String[] args) throws Exception{</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String brithday="1986-04-07";</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SimpleDateFormat sdf=new SimpleDateFormat("yyyy-MM-dd");</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Date d=sdf.parse(brithday);</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System.out.println("</a:t>
            </a:r>
            <a:r>
              <a:rPr lang="zh-CN" altLang="en-US" sz="1800">
                <a:latin typeface="Arial" pitchFamily="34" charset="0"/>
                <a:ea typeface="黑体" pitchFamily="49" charset="-122"/>
              </a:rPr>
              <a:t>转换成</a:t>
            </a:r>
            <a:r>
              <a:rPr lang="en-US" altLang="zh-CN" sz="1800">
                <a:latin typeface="Arial" pitchFamily="34" charset="0"/>
                <a:ea typeface="黑体" pitchFamily="49" charset="-122"/>
              </a:rPr>
              <a:t>Date</a:t>
            </a:r>
            <a:r>
              <a:rPr lang="zh-CN" altLang="en-US" sz="1800">
                <a:latin typeface="Arial" pitchFamily="34" charset="0"/>
                <a:ea typeface="黑体" pitchFamily="49" charset="-122"/>
              </a:rPr>
              <a:t>类型的时间是：</a:t>
            </a:r>
            <a:r>
              <a:rPr lang="en-US" altLang="zh-CN" sz="1800">
                <a:latin typeface="Arial" pitchFamily="34" charset="0"/>
                <a:ea typeface="黑体" pitchFamily="49" charset="-122"/>
              </a:rPr>
              <a:t>"+d);</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a:t>
            </a:r>
          </a:p>
        </p:txBody>
      </p:sp>
      <p:sp>
        <p:nvSpPr>
          <p:cNvPr id="35846" name="Rectangle 6"/>
          <p:cNvSpPr>
            <a:spLocks noChangeArrowheads="1"/>
          </p:cNvSpPr>
          <p:nvPr/>
        </p:nvSpPr>
        <p:spPr bwMode="auto">
          <a:xfrm>
            <a:off x="1836738" y="4149725"/>
            <a:ext cx="3313112" cy="288925"/>
          </a:xfrm>
          <a:prstGeom prst="rect">
            <a:avLst/>
          </a:prstGeom>
          <a:noFill/>
          <a:ln w="28575">
            <a:solidFill>
              <a:srgbClr val="FF0000"/>
            </a:solidFill>
            <a:miter lim="800000"/>
            <a:headEnd/>
            <a:tailEnd/>
          </a:ln>
        </p:spPr>
        <p:txBody>
          <a:bodyPr wrap="none" anchor="ctr"/>
          <a:lstStyle/>
          <a:p>
            <a:endParaRPr lang="zh-CN" altLang="en-US"/>
          </a:p>
        </p:txBody>
      </p:sp>
      <p:sp>
        <p:nvSpPr>
          <p:cNvPr id="35847" name="Rectangle 7"/>
          <p:cNvSpPr>
            <a:spLocks noChangeArrowheads="1"/>
          </p:cNvSpPr>
          <p:nvPr/>
        </p:nvSpPr>
        <p:spPr bwMode="auto">
          <a:xfrm>
            <a:off x="1836738" y="4800600"/>
            <a:ext cx="3313112" cy="288925"/>
          </a:xfrm>
          <a:prstGeom prst="rect">
            <a:avLst/>
          </a:prstGeom>
          <a:noFill/>
          <a:ln w="28575">
            <a:solidFill>
              <a:srgbClr val="FF0000"/>
            </a:solidFill>
            <a:miter lim="800000"/>
            <a:headEnd/>
            <a:tailEnd/>
          </a:ln>
        </p:spPr>
        <p:txBody>
          <a:bodyPr wrap="none" anchor="ctr"/>
          <a:lstStyle/>
          <a:p>
            <a:endParaRPr lang="zh-CN" altLang="en-US"/>
          </a:p>
        </p:txBody>
      </p:sp>
      <p:sp>
        <p:nvSpPr>
          <p:cNvPr id="35848" name="AutoShape 8"/>
          <p:cNvSpPr>
            <a:spLocks noChangeArrowheads="1"/>
          </p:cNvSpPr>
          <p:nvPr/>
        </p:nvSpPr>
        <p:spPr bwMode="auto">
          <a:xfrm>
            <a:off x="5653088" y="3070225"/>
            <a:ext cx="1944687" cy="647700"/>
          </a:xfrm>
          <a:prstGeom prst="wedgeRoundRectCallout">
            <a:avLst>
              <a:gd name="adj1" fmla="val -113102"/>
              <a:gd name="adj2" fmla="val 116421"/>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zh-CN" altLang="en-US" sz="1800">
                <a:latin typeface="Arial" pitchFamily="34" charset="0"/>
                <a:ea typeface="黑体" pitchFamily="49" charset="-122"/>
              </a:rPr>
              <a:t>自定义时间日期类型的字符串</a:t>
            </a:r>
          </a:p>
        </p:txBody>
      </p:sp>
      <p:sp>
        <p:nvSpPr>
          <p:cNvPr id="35849" name="AutoShape 9"/>
          <p:cNvSpPr>
            <a:spLocks noChangeArrowheads="1"/>
          </p:cNvSpPr>
          <p:nvPr/>
        </p:nvSpPr>
        <p:spPr bwMode="auto">
          <a:xfrm>
            <a:off x="5292725" y="5591175"/>
            <a:ext cx="3024188" cy="647700"/>
          </a:xfrm>
          <a:prstGeom prst="wedgeRoundRectCallout">
            <a:avLst>
              <a:gd name="adj1" fmla="val -54463"/>
              <a:gd name="adj2" fmla="val -146088"/>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parse()</a:t>
            </a:r>
            <a:r>
              <a:rPr lang="zh-CN" altLang="en-US" sz="1800">
                <a:latin typeface="Arial" pitchFamily="34" charset="0"/>
                <a:ea typeface="黑体" pitchFamily="49" charset="-122"/>
              </a:rPr>
              <a:t>方法，用于将字符串类型转换成</a:t>
            </a:r>
            <a:r>
              <a:rPr lang="en-US" altLang="zh-CN" sz="1800">
                <a:latin typeface="Arial" pitchFamily="34" charset="0"/>
                <a:ea typeface="黑体" pitchFamily="49" charset="-122"/>
              </a:rPr>
              <a:t>Date</a:t>
            </a:r>
            <a:r>
              <a:rPr lang="zh-CN" altLang="en-US" sz="1800">
                <a:latin typeface="Arial" pitchFamily="34" charset="0"/>
                <a:ea typeface="黑体" pitchFamily="49" charset="-122"/>
              </a:rPr>
              <a:t>类型</a:t>
            </a:r>
          </a:p>
          <a:p>
            <a:pPr>
              <a:spcBef>
                <a:spcPct val="20000"/>
              </a:spcBef>
              <a:buClr>
                <a:schemeClr val="accent2"/>
              </a:buClr>
              <a:buSzPct val="80000"/>
              <a:buFont typeface="Wingdings" pitchFamily="2" charset="2"/>
              <a:buNone/>
            </a:pPr>
            <a:endParaRPr lang="zh-CN" altLang="en-US" sz="1800">
              <a:latin typeface="Arial" pitchFamily="34" charset="0"/>
              <a:ea typeface="黑体" pitchFamily="49" charset="-122"/>
            </a:endParaRPr>
          </a:p>
        </p:txBody>
      </p:sp>
      <p:sp>
        <p:nvSpPr>
          <p:cNvPr id="35850" name="AutoShape 27"/>
          <p:cNvSpPr>
            <a:spLocks noChangeArrowheads="1"/>
          </p:cNvSpPr>
          <p:nvPr/>
        </p:nvSpPr>
        <p:spPr bwMode="auto">
          <a:xfrm>
            <a:off x="539750" y="5448300"/>
            <a:ext cx="7812088" cy="790575"/>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r>
              <a:rPr lang="zh-CN" altLang="en-US" sz="1800">
                <a:latin typeface="Arial" pitchFamily="34" charset="0"/>
                <a:ea typeface="黑体" pitchFamily="49" charset="-122"/>
              </a:rPr>
              <a:t>运行结果为：“转换成</a:t>
            </a:r>
            <a:r>
              <a:rPr lang="en-US" altLang="zh-CN" sz="1800">
                <a:latin typeface="Arial" pitchFamily="34" charset="0"/>
                <a:ea typeface="黑体" pitchFamily="49" charset="-122"/>
              </a:rPr>
              <a:t>Date</a:t>
            </a:r>
            <a:r>
              <a:rPr lang="zh-CN" altLang="en-US" sz="1800">
                <a:latin typeface="Arial" pitchFamily="34" charset="0"/>
                <a:ea typeface="黑体" pitchFamily="49" charset="-122"/>
              </a:rPr>
              <a:t>类型的时间是：</a:t>
            </a:r>
            <a:r>
              <a:rPr lang="en-US" altLang="zh-CN" sz="1800">
                <a:latin typeface="Arial" pitchFamily="34" charset="0"/>
                <a:ea typeface="黑体" pitchFamily="49" charset="-122"/>
              </a:rPr>
              <a:t>Mon Apr 07 00:00:00 CST 1986”</a:t>
            </a:r>
          </a:p>
        </p:txBody>
      </p:sp>
      <p:sp>
        <p:nvSpPr>
          <p:cNvPr id="35851" name="标题 5"/>
          <p:cNvSpPr>
            <a:spLocks noChangeArrowheads="1"/>
          </p:cNvSpPr>
          <p:nvPr/>
        </p:nvSpPr>
        <p:spPr bwMode="auto">
          <a:xfrm>
            <a:off x="0" y="142852"/>
            <a:ext cx="8572528" cy="936625"/>
          </a:xfrm>
          <a:prstGeom prst="rect">
            <a:avLst/>
          </a:prstGeom>
          <a:noFill/>
          <a:ln w="9525">
            <a:noFill/>
            <a:miter lim="800000"/>
            <a:headEnd/>
            <a:tailEnd/>
          </a:ln>
          <a:effectLst/>
        </p:spPr>
        <p:txBody>
          <a:bodyPr anchor="ctr"/>
          <a:lstStyle/>
          <a:p>
            <a:pPr algn="r">
              <a:lnSpc>
                <a:spcPct val="90000"/>
              </a:lnSpc>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err="1">
                <a:solidFill>
                  <a:schemeClr val="tx2">
                    <a:lumMod val="75000"/>
                  </a:schemeClr>
                </a:solidFill>
                <a:latin typeface="+mj-lt"/>
                <a:ea typeface="+mj-ea"/>
                <a:cs typeface="+mj-cs"/>
                <a:sym typeface="Arial" pitchFamily="34" charset="0"/>
              </a:rPr>
              <a:t>SimpleDateFormat</a:t>
            </a:r>
            <a:endParaRPr lang="en-US" altLang="en-US" sz="3200" b="1" kern="0" dirty="0">
              <a:solidFill>
                <a:schemeClr val="tx2">
                  <a:lumMod val="75000"/>
                </a:schemeClr>
              </a:solidFill>
              <a:latin typeface="+mj-lt"/>
              <a:ea typeface="+mj-ea"/>
              <a:cs typeface="+mj-cs"/>
              <a:sym typeface="Arial" pitchFamily="34"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par>
                          <p:cTn id="7" fill="hold">
                            <p:stCondLst>
                              <p:cond delay="1"/>
                            </p:stCondLst>
                            <p:childTnLst>
                              <p:par>
                                <p:cTn id="8" presetID="9" presetClass="entr" presetSubtype="0" fill="hold" grpId="0" nodeType="after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dissolve">
                                      <p:cBhvr>
                                        <p:cTn id="10" dur="500"/>
                                        <p:tgtEl>
                                          <p:spTgt spid="3584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6"/>
                                        </p:tgtEl>
                                        <p:attrNameLst>
                                          <p:attrName>style.visibility</p:attrName>
                                        </p:attrNameLst>
                                      </p:cBhvr>
                                      <p:to>
                                        <p:strVal val="visible"/>
                                      </p:to>
                                    </p:set>
                                  </p:childTnLst>
                                </p:cTn>
                              </p:par>
                            </p:childTnLst>
                          </p:cTn>
                        </p:par>
                        <p:par>
                          <p:cTn id="15" fill="hold">
                            <p:stCondLst>
                              <p:cond delay="1"/>
                            </p:stCondLst>
                            <p:childTnLst>
                              <p:par>
                                <p:cTn id="16" presetID="1" presetClass="entr" presetSubtype="0" fill="hold" grpId="0" nodeType="afterEffect">
                                  <p:stCondLst>
                                    <p:cond delay="0"/>
                                  </p:stCondLst>
                                  <p:childTnLst>
                                    <p:set>
                                      <p:cBhvr>
                                        <p:cTn id="17" dur="1" fill="hold">
                                          <p:stCondLst>
                                            <p:cond delay="0"/>
                                          </p:stCondLst>
                                        </p:cTn>
                                        <p:tgtEl>
                                          <p:spTgt spid="358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847"/>
                                        </p:tgtEl>
                                        <p:attrNameLst>
                                          <p:attrName>style.visibility</p:attrName>
                                        </p:attrNameLst>
                                      </p:cBhvr>
                                      <p:to>
                                        <p:strVal val="visible"/>
                                      </p:to>
                                    </p:set>
                                  </p:childTnLst>
                                </p:cTn>
                              </p:par>
                            </p:childTnLst>
                          </p:cTn>
                        </p:par>
                        <p:par>
                          <p:cTn id="22" fill="hold">
                            <p:stCondLst>
                              <p:cond delay="1"/>
                            </p:stCondLst>
                            <p:childTnLst>
                              <p:par>
                                <p:cTn id="23" presetID="1" presetClass="entr" presetSubtype="0" fill="hold" grpId="0" nodeType="afterEffect">
                                  <p:stCondLst>
                                    <p:cond delay="0"/>
                                  </p:stCondLst>
                                  <p:childTnLst>
                                    <p:set>
                                      <p:cBhvr>
                                        <p:cTn id="24" dur="1" fill="hold">
                                          <p:stCondLst>
                                            <p:cond delay="0"/>
                                          </p:stCondLst>
                                        </p:cTn>
                                        <p:tgtEl>
                                          <p:spTgt spid="358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5850"/>
                                        </p:tgtEl>
                                        <p:attrNameLst>
                                          <p:attrName>style.visibility</p:attrName>
                                        </p:attrNameLst>
                                      </p:cBhvr>
                                      <p:to>
                                        <p:strVal val="visible"/>
                                      </p:to>
                                    </p:set>
                                    <p:animEffect transition="in" filter="circle(in)">
                                      <p:cBhvr>
                                        <p:cTn id="29" dur="20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ldLvl="0" animBg="1" autoUpdateAnimBg="0"/>
      <p:bldP spid="35846" grpId="0" animBg="1"/>
      <p:bldP spid="35847" grpId="0" animBg="1"/>
      <p:bldP spid="35848" grpId="0" bldLvl="0" animBg="1" autoUpdateAnimBg="0"/>
      <p:bldP spid="35849" grpId="0" bldLvl="0" animBg="1" autoUpdateAnimBg="0"/>
      <p:bldP spid="35850"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5"/>
          <p:cNvSpPr>
            <a:spLocks noChangeArrowheads="1"/>
          </p:cNvSpPr>
          <p:nvPr/>
        </p:nvSpPr>
        <p:spPr bwMode="auto">
          <a:xfrm>
            <a:off x="34925" y="71414"/>
            <a:ext cx="8537603" cy="927100"/>
          </a:xfrm>
          <a:prstGeom prst="rect">
            <a:avLst/>
          </a:prstGeom>
          <a:noFill/>
          <a:ln w="9525">
            <a:noFill/>
            <a:miter lim="800000"/>
            <a:headEnd/>
            <a:tailEnd/>
          </a:ln>
        </p:spPr>
        <p:txBody>
          <a:bodyPr anchor="ctr"/>
          <a:lstStyle/>
          <a:p>
            <a:pPr algn="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a:solidFill>
                  <a:schemeClr val="tx2">
                    <a:lumMod val="75000"/>
                  </a:schemeClr>
                </a:solidFill>
                <a:latin typeface="+mj-lt"/>
                <a:ea typeface="+mj-ea"/>
                <a:cs typeface="+mj-cs"/>
                <a:sym typeface="Arial" pitchFamily="34" charset="0"/>
              </a:rPr>
              <a:t>Calendar</a:t>
            </a:r>
          </a:p>
        </p:txBody>
      </p:sp>
      <p:sp>
        <p:nvSpPr>
          <p:cNvPr id="35843" name="Rectangle 3"/>
          <p:cNvSpPr>
            <a:spLocks noChangeArrowheads="1"/>
          </p:cNvSpPr>
          <p:nvPr/>
        </p:nvSpPr>
        <p:spPr bwMode="auto">
          <a:xfrm>
            <a:off x="396875" y="1268413"/>
            <a:ext cx="8353425" cy="431800"/>
          </a:xfrm>
          <a:prstGeom prst="rect">
            <a:avLst/>
          </a:prstGeom>
          <a:noFill/>
          <a:ln w="9525">
            <a:noFill/>
            <a:miter lim="800000"/>
            <a:headEnd/>
            <a:tailEnd/>
          </a:ln>
        </p:spPr>
        <p:txBody>
          <a:bodyPr/>
          <a:lstStyle/>
          <a:p>
            <a:pPr marL="342900" indent="-342900">
              <a:lnSpc>
                <a:spcPct val="120000"/>
              </a:lnSpc>
              <a:spcBef>
                <a:spcPct val="20000"/>
              </a:spcBef>
              <a:buFontTx/>
              <a:buNone/>
            </a:pPr>
            <a:endParaRPr lang="zh-CN" altLang="en-US" sz="2800">
              <a:latin typeface="Arial" pitchFamily="34" charset="0"/>
              <a:ea typeface="黑体" pitchFamily="49" charset="-122"/>
            </a:endParaRPr>
          </a:p>
          <a:p>
            <a:pPr marL="742950" lvl="1" indent="-285750">
              <a:lnSpc>
                <a:spcPct val="120000"/>
              </a:lnSpc>
              <a:buFontTx/>
              <a:buChar char="–"/>
            </a:pPr>
            <a:r>
              <a:rPr lang="zh-CN" altLang="en-US" sz="2400">
                <a:latin typeface="Arial" pitchFamily="34" charset="0"/>
                <a:ea typeface="黑体" pitchFamily="49" charset="-122"/>
              </a:rPr>
              <a:t>该类为抽象类，通过</a:t>
            </a:r>
            <a:r>
              <a:rPr lang="en-US" altLang="zh-CN" sz="2400">
                <a:latin typeface="Arial" pitchFamily="34" charset="0"/>
                <a:ea typeface="黑体" pitchFamily="49" charset="-122"/>
              </a:rPr>
              <a:t>getInstance()</a:t>
            </a:r>
            <a:r>
              <a:rPr lang="zh-CN" altLang="en-US" sz="2400">
                <a:latin typeface="Arial" pitchFamily="34" charset="0"/>
                <a:ea typeface="黑体" pitchFamily="49" charset="-122"/>
              </a:rPr>
              <a:t>方法返回一个</a:t>
            </a:r>
            <a:r>
              <a:rPr lang="en-US" altLang="zh-CN" sz="2400">
                <a:latin typeface="Arial" pitchFamily="34" charset="0"/>
                <a:ea typeface="黑体" pitchFamily="49" charset="-122"/>
              </a:rPr>
              <a:t>Calendar</a:t>
            </a:r>
            <a:r>
              <a:rPr lang="zh-CN" altLang="en-US" sz="2400">
                <a:latin typeface="Arial" pitchFamily="34" charset="0"/>
                <a:ea typeface="黑体" pitchFamily="49" charset="-122"/>
              </a:rPr>
              <a:t>对象。并通过</a:t>
            </a:r>
            <a:r>
              <a:rPr lang="en-US" altLang="zh-CN" sz="2400">
                <a:latin typeface="Arial" pitchFamily="34" charset="0"/>
                <a:ea typeface="黑体" pitchFamily="49" charset="-122"/>
              </a:rPr>
              <a:t>getTime()</a:t>
            </a:r>
            <a:r>
              <a:rPr lang="zh-CN" altLang="en-US" sz="2400">
                <a:latin typeface="Arial" pitchFamily="34" charset="0"/>
                <a:ea typeface="黑体" pitchFamily="49" charset="-122"/>
              </a:rPr>
              <a:t>方法获取时间</a:t>
            </a:r>
          </a:p>
          <a:p>
            <a:pPr marL="342900" indent="-342900">
              <a:spcBef>
                <a:spcPct val="20000"/>
              </a:spcBef>
              <a:buFontTx/>
              <a:buChar char="•"/>
            </a:pPr>
            <a:endParaRPr lang="zh-CN" altLang="en-US" sz="2400">
              <a:latin typeface="Arial" pitchFamily="34" charset="0"/>
              <a:ea typeface="黑体" pitchFamily="49" charset="-122"/>
            </a:endParaRPr>
          </a:p>
        </p:txBody>
      </p:sp>
      <p:sp>
        <p:nvSpPr>
          <p:cNvPr id="35844" name="Rectangle 4"/>
          <p:cNvSpPr>
            <a:spLocks noChangeArrowheads="1"/>
          </p:cNvSpPr>
          <p:nvPr/>
        </p:nvSpPr>
        <p:spPr bwMode="auto">
          <a:xfrm>
            <a:off x="827088" y="2347913"/>
            <a:ext cx="184150" cy="396875"/>
          </a:xfrm>
          <a:prstGeom prst="rect">
            <a:avLst/>
          </a:prstGeom>
          <a:noFill/>
          <a:ln w="9525">
            <a:noFill/>
            <a:miter lim="800000"/>
            <a:headEnd/>
            <a:tailEnd/>
          </a:ln>
        </p:spPr>
        <p:txBody>
          <a:bodyPr wrap="none" anchor="ctr">
            <a:spAutoFit/>
          </a:bodyPr>
          <a:lstStyle/>
          <a:p>
            <a:endParaRPr lang="zh-CN" altLang="en-US" sz="2000">
              <a:latin typeface="黑体" pitchFamily="49" charset="-122"/>
              <a:ea typeface="黑体" pitchFamily="49" charset="-122"/>
            </a:endParaRPr>
          </a:p>
        </p:txBody>
      </p:sp>
      <p:pic>
        <p:nvPicPr>
          <p:cNvPr id="36869" name="Picture 5" descr="示例"/>
          <p:cNvPicPr>
            <a:picLocks noChangeAspect="1" noChangeArrowheads="1"/>
          </p:cNvPicPr>
          <p:nvPr/>
        </p:nvPicPr>
        <p:blipFill>
          <a:blip r:embed="rId2"/>
          <a:srcRect/>
          <a:stretch>
            <a:fillRect/>
          </a:stretch>
        </p:blipFill>
        <p:spPr bwMode="auto">
          <a:xfrm>
            <a:off x="323850" y="2420938"/>
            <a:ext cx="1439863" cy="720725"/>
          </a:xfrm>
          <a:prstGeom prst="rect">
            <a:avLst/>
          </a:prstGeom>
          <a:noFill/>
          <a:ln w="9525">
            <a:noFill/>
            <a:miter lim="800000"/>
            <a:headEnd/>
            <a:tailEnd/>
          </a:ln>
        </p:spPr>
      </p:pic>
      <p:sp>
        <p:nvSpPr>
          <p:cNvPr id="36870" name="AutoShape 6"/>
          <p:cNvSpPr>
            <a:spLocks noChangeArrowheads="1"/>
          </p:cNvSpPr>
          <p:nvPr/>
        </p:nvSpPr>
        <p:spPr bwMode="auto">
          <a:xfrm>
            <a:off x="1187450" y="3189288"/>
            <a:ext cx="6697663" cy="2600325"/>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import java.util. Calendar;</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public static void main(String[] args){</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Calendar rightNow = Calendar.getInstance();</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System.out.println("</a:t>
            </a:r>
            <a:r>
              <a:rPr lang="zh-CN" altLang="en-US" sz="1800">
                <a:latin typeface="Arial" pitchFamily="34" charset="0"/>
                <a:ea typeface="黑体" pitchFamily="49" charset="-122"/>
              </a:rPr>
              <a:t>当前时间：</a:t>
            </a:r>
            <a:r>
              <a:rPr lang="en-US" altLang="zh-CN" sz="1800">
                <a:latin typeface="Arial" pitchFamily="34" charset="0"/>
                <a:ea typeface="黑体" pitchFamily="49" charset="-122"/>
              </a:rPr>
              <a:t>"+rightNow.getTime());</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a:t>
            </a:r>
          </a:p>
        </p:txBody>
      </p:sp>
      <p:sp>
        <p:nvSpPr>
          <p:cNvPr id="36871" name="Rectangle 7"/>
          <p:cNvSpPr>
            <a:spLocks noChangeArrowheads="1"/>
          </p:cNvSpPr>
          <p:nvPr/>
        </p:nvSpPr>
        <p:spPr bwMode="auto">
          <a:xfrm>
            <a:off x="5219700" y="4700588"/>
            <a:ext cx="1944688" cy="288925"/>
          </a:xfrm>
          <a:prstGeom prst="rect">
            <a:avLst/>
          </a:prstGeom>
          <a:noFill/>
          <a:ln w="28575">
            <a:solidFill>
              <a:srgbClr val="FF0000"/>
            </a:solidFill>
            <a:miter lim="800000"/>
            <a:headEnd/>
            <a:tailEnd/>
          </a:ln>
        </p:spPr>
        <p:txBody>
          <a:bodyPr wrap="none" anchor="ctr"/>
          <a:lstStyle/>
          <a:p>
            <a:endParaRPr lang="zh-CN" altLang="en-US"/>
          </a:p>
        </p:txBody>
      </p:sp>
      <p:sp>
        <p:nvSpPr>
          <p:cNvPr id="36872" name="Rectangle 8"/>
          <p:cNvSpPr>
            <a:spLocks noChangeArrowheads="1"/>
          </p:cNvSpPr>
          <p:nvPr/>
        </p:nvSpPr>
        <p:spPr bwMode="auto">
          <a:xfrm>
            <a:off x="1836738" y="4338638"/>
            <a:ext cx="4751387" cy="288925"/>
          </a:xfrm>
          <a:prstGeom prst="rect">
            <a:avLst/>
          </a:prstGeom>
          <a:noFill/>
          <a:ln w="28575">
            <a:solidFill>
              <a:srgbClr val="FF0000"/>
            </a:solidFill>
            <a:miter lim="800000"/>
            <a:headEnd/>
            <a:tailEnd/>
          </a:ln>
        </p:spPr>
        <p:txBody>
          <a:bodyPr wrap="none" anchor="ctr"/>
          <a:lstStyle/>
          <a:p>
            <a:endParaRPr lang="zh-CN" altLang="en-US"/>
          </a:p>
        </p:txBody>
      </p:sp>
      <p:sp>
        <p:nvSpPr>
          <p:cNvPr id="36873" name="AutoShape 9"/>
          <p:cNvSpPr>
            <a:spLocks noChangeArrowheads="1"/>
          </p:cNvSpPr>
          <p:nvPr/>
        </p:nvSpPr>
        <p:spPr bwMode="auto">
          <a:xfrm>
            <a:off x="6156325" y="3043238"/>
            <a:ext cx="2014538" cy="647700"/>
          </a:xfrm>
          <a:prstGeom prst="wedgeRoundRectCallout">
            <a:avLst>
              <a:gd name="adj1" fmla="val -75769"/>
              <a:gd name="adj2" fmla="val 146069"/>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spcBef>
                <a:spcPct val="20000"/>
              </a:spcBef>
              <a:buClr>
                <a:schemeClr val="accent2"/>
              </a:buClr>
              <a:buSzPct val="80000"/>
              <a:buFont typeface="Wingdings" pitchFamily="2" charset="2"/>
              <a:buNone/>
            </a:pPr>
            <a:r>
              <a:rPr lang="zh-CN" altLang="en-US" sz="1800">
                <a:latin typeface="Arial" pitchFamily="34" charset="0"/>
                <a:ea typeface="黑体" pitchFamily="49" charset="-122"/>
              </a:rPr>
              <a:t>获取</a:t>
            </a:r>
            <a:r>
              <a:rPr lang="en-US" altLang="zh-CN" sz="1800">
                <a:latin typeface="Arial" pitchFamily="34" charset="0"/>
                <a:ea typeface="黑体" pitchFamily="49" charset="-122"/>
              </a:rPr>
              <a:t>Calendar</a:t>
            </a:r>
            <a:r>
              <a:rPr lang="zh-CN" altLang="en-US" sz="1800">
                <a:latin typeface="Arial" pitchFamily="34" charset="0"/>
                <a:ea typeface="黑体" pitchFamily="49" charset="-122"/>
              </a:rPr>
              <a:t>类的对象</a:t>
            </a:r>
            <a:r>
              <a:rPr lang="en-US" altLang="zh-CN" sz="1800">
                <a:latin typeface="Arial" pitchFamily="34" charset="0"/>
                <a:ea typeface="黑体" pitchFamily="49" charset="-122"/>
              </a:rPr>
              <a:t>rightNow</a:t>
            </a:r>
          </a:p>
          <a:p>
            <a:pPr algn="ctr"/>
            <a:endParaRPr lang="zh-CN" altLang="en-US" sz="2000">
              <a:latin typeface="Arial" pitchFamily="34" charset="0"/>
              <a:ea typeface="黑体" pitchFamily="49" charset="-122"/>
            </a:endParaRPr>
          </a:p>
        </p:txBody>
      </p:sp>
      <p:sp>
        <p:nvSpPr>
          <p:cNvPr id="36874" name="AutoShape 10"/>
          <p:cNvSpPr>
            <a:spLocks noChangeArrowheads="1"/>
          </p:cNvSpPr>
          <p:nvPr/>
        </p:nvSpPr>
        <p:spPr bwMode="auto">
          <a:xfrm>
            <a:off x="6659563" y="5348288"/>
            <a:ext cx="1800225" cy="673100"/>
          </a:xfrm>
          <a:prstGeom prst="wedgeRoundRectCallout">
            <a:avLst>
              <a:gd name="adj1" fmla="val -41356"/>
              <a:gd name="adj2" fmla="val -105764"/>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spcBef>
                <a:spcPct val="20000"/>
              </a:spcBef>
              <a:buClr>
                <a:schemeClr val="accent2"/>
              </a:buClr>
              <a:buSzPct val="80000"/>
              <a:buFont typeface="Wingdings" pitchFamily="2" charset="2"/>
              <a:buNone/>
            </a:pPr>
            <a:r>
              <a:rPr lang="zh-CN" altLang="en-US" sz="1800">
                <a:latin typeface="Arial" pitchFamily="34" charset="0"/>
                <a:ea typeface="黑体" pitchFamily="49" charset="-122"/>
              </a:rPr>
              <a:t>使用</a:t>
            </a:r>
            <a:r>
              <a:rPr lang="en-US" altLang="zh-CN" sz="1800">
                <a:latin typeface="Arial" pitchFamily="34" charset="0"/>
                <a:ea typeface="黑体" pitchFamily="49" charset="-122"/>
              </a:rPr>
              <a:t>getTime()</a:t>
            </a:r>
            <a:r>
              <a:rPr lang="zh-CN" altLang="en-US" sz="1800">
                <a:latin typeface="Arial" pitchFamily="34" charset="0"/>
                <a:ea typeface="黑体" pitchFamily="49" charset="-122"/>
              </a:rPr>
              <a:t>方法返回时间</a:t>
            </a:r>
          </a:p>
        </p:txBody>
      </p:sp>
      <p:sp>
        <p:nvSpPr>
          <p:cNvPr id="36875" name="AutoShape 27"/>
          <p:cNvSpPr>
            <a:spLocks noChangeArrowheads="1"/>
          </p:cNvSpPr>
          <p:nvPr/>
        </p:nvSpPr>
        <p:spPr bwMode="auto">
          <a:xfrm>
            <a:off x="1330325" y="4700588"/>
            <a:ext cx="6264275" cy="790575"/>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r>
              <a:rPr lang="zh-CN" altLang="en-US" sz="1800">
                <a:latin typeface="Arial" pitchFamily="34" charset="0"/>
                <a:ea typeface="黑体" pitchFamily="49" charset="-122"/>
              </a:rPr>
              <a:t>运行结果为：“当前时间：</a:t>
            </a:r>
            <a:r>
              <a:rPr lang="en-US" altLang="zh-CN" sz="1800">
                <a:latin typeface="Arial" pitchFamily="34" charset="0"/>
                <a:ea typeface="黑体" pitchFamily="49" charset="-122"/>
              </a:rPr>
              <a:t>Wed Feb 24 09:43:41 CST 2010”</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par>
                          <p:cTn id="7" fill="hold">
                            <p:stCondLst>
                              <p:cond delay="1"/>
                            </p:stCondLst>
                            <p:childTnLst>
                              <p:par>
                                <p:cTn id="8" presetID="9" presetClass="entr" presetSubtype="0" fill="hold" grpId="0" nodeType="afterEffect">
                                  <p:stCondLst>
                                    <p:cond delay="0"/>
                                  </p:stCondLst>
                                  <p:childTnLst>
                                    <p:set>
                                      <p:cBhvr>
                                        <p:cTn id="9" dur="1" fill="hold">
                                          <p:stCondLst>
                                            <p:cond delay="0"/>
                                          </p:stCondLst>
                                        </p:cTn>
                                        <p:tgtEl>
                                          <p:spTgt spid="36870"/>
                                        </p:tgtEl>
                                        <p:attrNameLst>
                                          <p:attrName>style.visibility</p:attrName>
                                        </p:attrNameLst>
                                      </p:cBhvr>
                                      <p:to>
                                        <p:strVal val="visible"/>
                                      </p:to>
                                    </p:set>
                                    <p:animEffect transition="in" filter="dissolve">
                                      <p:cBhvr>
                                        <p:cTn id="10" dur="500"/>
                                        <p:tgtEl>
                                          <p:spTgt spid="3687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72"/>
                                        </p:tgtEl>
                                        <p:attrNameLst>
                                          <p:attrName>style.visibility</p:attrName>
                                        </p:attrNameLst>
                                      </p:cBhvr>
                                      <p:to>
                                        <p:strVal val="visible"/>
                                      </p:to>
                                    </p:set>
                                  </p:childTnLst>
                                </p:cTn>
                              </p:par>
                            </p:childTnLst>
                          </p:cTn>
                        </p:par>
                        <p:par>
                          <p:cTn id="15" fill="hold">
                            <p:stCondLst>
                              <p:cond delay="1"/>
                            </p:stCondLst>
                            <p:childTnLst>
                              <p:par>
                                <p:cTn id="16" presetID="9" presetClass="entr" presetSubtype="0" fill="hold" grpId="0" nodeType="afterEffect">
                                  <p:stCondLst>
                                    <p:cond delay="0"/>
                                  </p:stCondLst>
                                  <p:childTnLst>
                                    <p:set>
                                      <p:cBhvr>
                                        <p:cTn id="17" dur="1" fill="hold">
                                          <p:stCondLst>
                                            <p:cond delay="0"/>
                                          </p:stCondLst>
                                        </p:cTn>
                                        <p:tgtEl>
                                          <p:spTgt spid="36873"/>
                                        </p:tgtEl>
                                        <p:attrNameLst>
                                          <p:attrName>style.visibility</p:attrName>
                                        </p:attrNameLst>
                                      </p:cBhvr>
                                      <p:to>
                                        <p:strVal val="visible"/>
                                      </p:to>
                                    </p:set>
                                    <p:animEffect transition="in" filter="dissolve">
                                      <p:cBhvr>
                                        <p:cTn id="18" dur="500"/>
                                        <p:tgtEl>
                                          <p:spTgt spid="3687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71"/>
                                        </p:tgtEl>
                                        <p:attrNameLst>
                                          <p:attrName>style.visibility</p:attrName>
                                        </p:attrNameLst>
                                      </p:cBhvr>
                                      <p:to>
                                        <p:strVal val="visible"/>
                                      </p:to>
                                    </p:set>
                                  </p:childTnLst>
                                </p:cTn>
                              </p:par>
                            </p:childTnLst>
                          </p:cTn>
                        </p:par>
                        <p:par>
                          <p:cTn id="23" fill="hold">
                            <p:stCondLst>
                              <p:cond delay="1"/>
                            </p:stCondLst>
                            <p:childTnLst>
                              <p:par>
                                <p:cTn id="24" presetID="9" presetClass="entr" presetSubtype="0" fill="hold" grpId="0" nodeType="afterEffect">
                                  <p:stCondLst>
                                    <p:cond delay="0"/>
                                  </p:stCondLst>
                                  <p:childTnLst>
                                    <p:set>
                                      <p:cBhvr>
                                        <p:cTn id="25" dur="1" fill="hold">
                                          <p:stCondLst>
                                            <p:cond delay="0"/>
                                          </p:stCondLst>
                                        </p:cTn>
                                        <p:tgtEl>
                                          <p:spTgt spid="36874"/>
                                        </p:tgtEl>
                                        <p:attrNameLst>
                                          <p:attrName>style.visibility</p:attrName>
                                        </p:attrNameLst>
                                      </p:cBhvr>
                                      <p:to>
                                        <p:strVal val="visible"/>
                                      </p:to>
                                    </p:set>
                                    <p:animEffect transition="in" filter="dissolve">
                                      <p:cBhvr>
                                        <p:cTn id="26" dur="500"/>
                                        <p:tgtEl>
                                          <p:spTgt spid="36874"/>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6875"/>
                                        </p:tgtEl>
                                        <p:attrNameLst>
                                          <p:attrName>style.visibility</p:attrName>
                                        </p:attrNameLst>
                                      </p:cBhvr>
                                      <p:to>
                                        <p:strVal val="visible"/>
                                      </p:to>
                                    </p:set>
                                    <p:animEffect transition="in" filter="circle(in)">
                                      <p:cBhvr>
                                        <p:cTn id="31" dur="20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ldLvl="0" animBg="1" autoUpdateAnimBg="0"/>
      <p:bldP spid="36871" grpId="0" animBg="1"/>
      <p:bldP spid="36872" grpId="0" animBg="1"/>
      <p:bldP spid="36873" grpId="0" bldLvl="0" animBg="1" autoUpdateAnimBg="0"/>
      <p:bldP spid="36874" grpId="0" bldLvl="0" animBg="1" autoUpdateAnimBg="0"/>
      <p:bldP spid="36875"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6875" y="1125538"/>
            <a:ext cx="8353425" cy="431800"/>
          </a:xfrm>
          <a:prstGeom prst="rect">
            <a:avLst/>
          </a:prstGeom>
          <a:noFill/>
          <a:ln w="9525">
            <a:noFill/>
            <a:miter lim="800000"/>
            <a:headEnd/>
            <a:tailEnd/>
          </a:ln>
        </p:spPr>
        <p:txBody>
          <a:bodyPr/>
          <a:lstStyle/>
          <a:p>
            <a:pPr marL="342900" indent="-342900">
              <a:lnSpc>
                <a:spcPct val="120000"/>
              </a:lnSpc>
              <a:spcBef>
                <a:spcPct val="20000"/>
              </a:spcBef>
              <a:buFontTx/>
              <a:buNone/>
            </a:pPr>
            <a:endParaRPr lang="zh-CN" altLang="en-US" sz="2800">
              <a:latin typeface="Arial" pitchFamily="34" charset="0"/>
              <a:ea typeface="黑体" pitchFamily="49" charset="-122"/>
            </a:endParaRPr>
          </a:p>
          <a:p>
            <a:pPr marL="342900" indent="-342900">
              <a:spcBef>
                <a:spcPct val="20000"/>
              </a:spcBef>
              <a:buClr>
                <a:schemeClr val="accent2"/>
              </a:buClr>
              <a:buSzPct val="80000"/>
              <a:buFont typeface="Wingdings" pitchFamily="2" charset="2"/>
              <a:buChar char="u"/>
            </a:pPr>
            <a:r>
              <a:rPr lang="en-US" altLang="zh-CN" sz="2000">
                <a:latin typeface="Arial" pitchFamily="34" charset="0"/>
                <a:ea typeface="黑体" pitchFamily="49" charset="-122"/>
              </a:rPr>
              <a:t>Calendar</a:t>
            </a:r>
            <a:r>
              <a:rPr lang="zh-CN" altLang="en-US" sz="2000">
                <a:latin typeface="Arial" pitchFamily="34" charset="0"/>
                <a:ea typeface="黑体" pitchFamily="49" charset="-122"/>
              </a:rPr>
              <a:t>类比</a:t>
            </a:r>
            <a:r>
              <a:rPr lang="en-US" altLang="zh-CN" sz="2000">
                <a:latin typeface="Arial" pitchFamily="34" charset="0"/>
                <a:ea typeface="黑体" pitchFamily="49" charset="-122"/>
              </a:rPr>
              <a:t>Date</a:t>
            </a:r>
            <a:r>
              <a:rPr lang="zh-CN" altLang="en-US" sz="2000">
                <a:latin typeface="Arial" pitchFamily="34" charset="0"/>
                <a:ea typeface="黑体" pitchFamily="49" charset="-122"/>
              </a:rPr>
              <a:t>类更灵活，可以修改或设置日历</a:t>
            </a:r>
          </a:p>
          <a:p>
            <a:pPr marL="742950" lvl="1" indent="-285750">
              <a:spcBef>
                <a:spcPct val="20000"/>
              </a:spcBef>
              <a:buClr>
                <a:schemeClr val="accent2"/>
              </a:buClr>
              <a:buSzPct val="80000"/>
              <a:buFont typeface="Wingdings" pitchFamily="2" charset="2"/>
              <a:buChar char="n"/>
            </a:pPr>
            <a:r>
              <a:rPr lang="en-US" altLang="zh-CN" sz="1800">
                <a:latin typeface="Arial" pitchFamily="34" charset="0"/>
                <a:ea typeface="黑体" pitchFamily="49" charset="-122"/>
              </a:rPr>
              <a:t>add()</a:t>
            </a:r>
            <a:r>
              <a:rPr lang="zh-CN" altLang="en-US" sz="1800">
                <a:latin typeface="Arial" pitchFamily="34" charset="0"/>
                <a:ea typeface="黑体" pitchFamily="49" charset="-122"/>
              </a:rPr>
              <a:t>方法修改日历</a:t>
            </a:r>
          </a:p>
          <a:p>
            <a:pPr marL="342900" indent="-342900">
              <a:spcBef>
                <a:spcPct val="20000"/>
              </a:spcBef>
              <a:buFontTx/>
              <a:buChar char="•"/>
            </a:pPr>
            <a:endParaRPr lang="zh-CN" altLang="en-US" sz="2400">
              <a:latin typeface="Arial" pitchFamily="34" charset="0"/>
              <a:ea typeface="黑体" pitchFamily="49" charset="-122"/>
            </a:endParaRPr>
          </a:p>
        </p:txBody>
      </p:sp>
      <p:pic>
        <p:nvPicPr>
          <p:cNvPr id="37891" name="Picture 3" descr="练习"/>
          <p:cNvPicPr>
            <a:picLocks noChangeAspect="1" noChangeArrowheads="1"/>
          </p:cNvPicPr>
          <p:nvPr/>
        </p:nvPicPr>
        <p:blipFill>
          <a:blip r:embed="rId2"/>
          <a:srcRect/>
          <a:stretch>
            <a:fillRect/>
          </a:stretch>
        </p:blipFill>
        <p:spPr bwMode="auto">
          <a:xfrm>
            <a:off x="539750" y="2349500"/>
            <a:ext cx="1439863" cy="720725"/>
          </a:xfrm>
          <a:prstGeom prst="rect">
            <a:avLst/>
          </a:prstGeom>
          <a:noFill/>
          <a:ln w="9525">
            <a:noFill/>
            <a:miter lim="800000"/>
            <a:headEnd/>
            <a:tailEnd/>
          </a:ln>
        </p:spPr>
      </p:pic>
      <p:sp>
        <p:nvSpPr>
          <p:cNvPr id="37892" name="AutoShape 27"/>
          <p:cNvSpPr>
            <a:spLocks noChangeArrowheads="1"/>
          </p:cNvSpPr>
          <p:nvPr/>
        </p:nvSpPr>
        <p:spPr bwMode="auto">
          <a:xfrm>
            <a:off x="898525" y="3429000"/>
            <a:ext cx="2089150" cy="431800"/>
          </a:xfrm>
          <a:prstGeom prst="roundRect">
            <a:avLst>
              <a:gd name="adj" fmla="val 16667"/>
            </a:avLst>
          </a:prstGeom>
          <a:gradFill rotWithShape="1">
            <a:gsLst>
              <a:gs pos="0">
                <a:schemeClr val="accent1"/>
              </a:gs>
              <a:gs pos="100000">
                <a:schemeClr val="bg1"/>
              </a:gs>
            </a:gsLst>
            <a:lin ang="5400000" scaled="1"/>
          </a:gradFill>
          <a:ln w="9525">
            <a:solidFill>
              <a:srgbClr val="008080"/>
            </a:solidFill>
            <a:round/>
            <a:headEnd/>
            <a:tailEnd/>
          </a:ln>
        </p:spPr>
        <p:txBody>
          <a:bodyPr anchor="ctr"/>
          <a:lstStyle/>
          <a:p>
            <a:r>
              <a:rPr lang="zh-CN" altLang="en-US" sz="1800">
                <a:latin typeface="Arial" pitchFamily="34" charset="0"/>
                <a:ea typeface="黑体" pitchFamily="49" charset="-122"/>
              </a:rPr>
              <a:t>  获取昨天的时间</a:t>
            </a:r>
          </a:p>
        </p:txBody>
      </p:sp>
      <p:sp>
        <p:nvSpPr>
          <p:cNvPr id="37893" name="Rectangle 5"/>
          <p:cNvSpPr>
            <a:spLocks noChangeArrowheads="1"/>
          </p:cNvSpPr>
          <p:nvPr/>
        </p:nvSpPr>
        <p:spPr bwMode="auto">
          <a:xfrm>
            <a:off x="466725" y="4435475"/>
            <a:ext cx="8137525" cy="1708150"/>
          </a:xfrm>
          <a:prstGeom prst="rect">
            <a:avLst/>
          </a:prstGeom>
          <a:noFill/>
          <a:ln w="9525">
            <a:noFill/>
            <a:miter lim="800000"/>
            <a:headEnd/>
            <a:tailEnd/>
          </a:ln>
        </p:spPr>
        <p:txBody>
          <a:bodyPr>
            <a:spAutoFit/>
          </a:bodyPr>
          <a:lstStyle/>
          <a:p>
            <a:pPr marL="342900" indent="-342900">
              <a:spcBef>
                <a:spcPct val="20000"/>
              </a:spcBef>
              <a:buClr>
                <a:schemeClr val="accent2"/>
              </a:buClr>
              <a:buSzPct val="80000"/>
              <a:buFont typeface="Wingdings" pitchFamily="2" charset="2"/>
              <a:buChar char="Ø"/>
            </a:pPr>
            <a:r>
              <a:rPr lang="zh-CN" altLang="en-US" sz="1600">
                <a:latin typeface="Arial" pitchFamily="34" charset="0"/>
                <a:ea typeface="黑体" pitchFamily="49" charset="-122"/>
              </a:rPr>
              <a:t>获取当前日期</a:t>
            </a:r>
          </a:p>
          <a:p>
            <a:pPr marL="342900" indent="-342900">
              <a:spcBef>
                <a:spcPct val="20000"/>
              </a:spcBef>
              <a:buClr>
                <a:schemeClr val="accent2"/>
              </a:buClr>
              <a:buSzPct val="80000"/>
              <a:buFont typeface="Wingdings" pitchFamily="2" charset="2"/>
              <a:buChar char="Ø"/>
            </a:pPr>
            <a:r>
              <a:rPr lang="zh-CN" altLang="en-US" sz="1600">
                <a:latin typeface="Arial" pitchFamily="34" charset="0"/>
                <a:ea typeface="黑体" pitchFamily="49" charset="-122"/>
              </a:rPr>
              <a:t>使用</a:t>
            </a:r>
            <a:r>
              <a:rPr lang="en-US" altLang="zh-CN" sz="1600">
                <a:latin typeface="Arial" pitchFamily="34" charset="0"/>
                <a:ea typeface="黑体" pitchFamily="49" charset="-122"/>
              </a:rPr>
              <a:t>add()</a:t>
            </a:r>
            <a:r>
              <a:rPr lang="zh-CN" altLang="en-US" sz="1600">
                <a:latin typeface="Arial" pitchFamily="34" charset="0"/>
                <a:ea typeface="黑体" pitchFamily="49" charset="-122"/>
              </a:rPr>
              <a:t>方法修改当前日期</a:t>
            </a:r>
          </a:p>
          <a:p>
            <a:pPr marL="342900" indent="-342900">
              <a:spcBef>
                <a:spcPct val="20000"/>
              </a:spcBef>
              <a:buClr>
                <a:schemeClr val="accent2"/>
              </a:buClr>
              <a:buSzPct val="80000"/>
              <a:buFont typeface="Wingdings" pitchFamily="2" charset="2"/>
              <a:buChar char="Ø"/>
            </a:pPr>
            <a:r>
              <a:rPr lang="zh-CN" altLang="en-US" sz="1600">
                <a:latin typeface="Arial" pitchFamily="34" charset="0"/>
                <a:ea typeface="黑体" pitchFamily="49" charset="-122"/>
              </a:rPr>
              <a:t>在“</a:t>
            </a:r>
            <a:r>
              <a:rPr lang="en-US" altLang="zh-CN" sz="1600">
                <a:latin typeface="Arial" pitchFamily="34" charset="0"/>
                <a:ea typeface="黑体" pitchFamily="49" charset="-122"/>
              </a:rPr>
              <a:t>add(int field, int amount)”</a:t>
            </a:r>
            <a:r>
              <a:rPr lang="zh-CN" altLang="en-US" sz="1600">
                <a:latin typeface="Arial" pitchFamily="34" charset="0"/>
                <a:ea typeface="黑体" pitchFamily="49" charset="-122"/>
              </a:rPr>
              <a:t>方法中，第</a:t>
            </a:r>
            <a:r>
              <a:rPr lang="en-US" altLang="zh-CN" sz="1600">
                <a:latin typeface="Arial" pitchFamily="34" charset="0"/>
                <a:ea typeface="黑体" pitchFamily="49" charset="-122"/>
              </a:rPr>
              <a:t>1</a:t>
            </a:r>
            <a:r>
              <a:rPr lang="zh-CN" altLang="en-US" sz="1600">
                <a:latin typeface="Arial" pitchFamily="34" charset="0"/>
                <a:ea typeface="黑体" pitchFamily="49" charset="-122"/>
              </a:rPr>
              <a:t>个参数表示需要修改的部分，第</a:t>
            </a:r>
            <a:r>
              <a:rPr lang="en-US" altLang="zh-CN" sz="1600">
                <a:latin typeface="Arial" pitchFamily="34" charset="0"/>
                <a:ea typeface="黑体" pitchFamily="49" charset="-122"/>
              </a:rPr>
              <a:t>2</a:t>
            </a:r>
            <a:r>
              <a:rPr lang="zh-CN" altLang="en-US" sz="1600">
                <a:latin typeface="Arial" pitchFamily="34" charset="0"/>
                <a:ea typeface="黑体" pitchFamily="49" charset="-122"/>
              </a:rPr>
              <a:t>个参数表示如何进行修改</a:t>
            </a:r>
          </a:p>
          <a:p>
            <a:pPr marL="342900" indent="-342900">
              <a:spcBef>
                <a:spcPct val="20000"/>
              </a:spcBef>
              <a:buClr>
                <a:schemeClr val="accent2"/>
              </a:buClr>
              <a:buSzPct val="80000"/>
              <a:buFont typeface="Wingdings" pitchFamily="2" charset="2"/>
              <a:buChar char="Ø"/>
            </a:pPr>
            <a:r>
              <a:rPr lang="zh-CN" altLang="en-US" sz="1600">
                <a:latin typeface="Arial" pitchFamily="34" charset="0"/>
                <a:ea typeface="黑体" pitchFamily="49" charset="-122"/>
              </a:rPr>
              <a:t>根据题意，此处</a:t>
            </a:r>
            <a:r>
              <a:rPr lang="en-US" altLang="zh-CN" sz="1600">
                <a:latin typeface="Arial" pitchFamily="34" charset="0"/>
                <a:ea typeface="黑体" pitchFamily="49" charset="-122"/>
              </a:rPr>
              <a:t>add()</a:t>
            </a:r>
            <a:r>
              <a:rPr lang="zh-CN" altLang="en-US" sz="1600">
                <a:latin typeface="Arial" pitchFamily="34" charset="0"/>
                <a:ea typeface="黑体" pitchFamily="49" charset="-122"/>
              </a:rPr>
              <a:t>方法应写成“</a:t>
            </a:r>
            <a:r>
              <a:rPr lang="en-US" altLang="zh-CN" sz="1600">
                <a:latin typeface="Arial" pitchFamily="34" charset="0"/>
                <a:ea typeface="黑体" pitchFamily="49" charset="-122"/>
              </a:rPr>
              <a:t>add(Calendar.DATE,-1)”</a:t>
            </a:r>
            <a:r>
              <a:rPr lang="zh-CN" altLang="en-US" sz="1600">
                <a:latin typeface="Arial" pitchFamily="34" charset="0"/>
                <a:ea typeface="黑体" pitchFamily="49" charset="-122"/>
              </a:rPr>
              <a:t>。其中，“</a:t>
            </a:r>
            <a:r>
              <a:rPr lang="en-US" altLang="zh-CN" sz="1600">
                <a:latin typeface="Arial" pitchFamily="34" charset="0"/>
                <a:ea typeface="黑体" pitchFamily="49" charset="-122"/>
              </a:rPr>
              <a:t>Calendar.DATE”</a:t>
            </a:r>
            <a:r>
              <a:rPr lang="zh-CN" altLang="en-US" sz="1600">
                <a:latin typeface="Arial" pitchFamily="34" charset="0"/>
                <a:ea typeface="黑体" pitchFamily="49" charset="-122"/>
              </a:rPr>
              <a:t>表示当前月的某天</a:t>
            </a:r>
          </a:p>
        </p:txBody>
      </p:sp>
      <p:pic>
        <p:nvPicPr>
          <p:cNvPr id="37894" name="Picture 6"/>
          <p:cNvPicPr>
            <a:picLocks noChangeAspect="1" noChangeArrowheads="1"/>
          </p:cNvPicPr>
          <p:nvPr/>
        </p:nvPicPr>
        <p:blipFill>
          <a:blip r:embed="rId3"/>
          <a:srcRect/>
          <a:stretch>
            <a:fillRect/>
          </a:stretch>
        </p:blipFill>
        <p:spPr bwMode="auto">
          <a:xfrm>
            <a:off x="3275013" y="2781300"/>
            <a:ext cx="1157287" cy="1654175"/>
          </a:xfrm>
          <a:prstGeom prst="rect">
            <a:avLst/>
          </a:prstGeom>
          <a:noFill/>
          <a:ln w="9525">
            <a:noFill/>
            <a:miter lim="800000"/>
            <a:headEnd/>
            <a:tailEnd/>
          </a:ln>
        </p:spPr>
      </p:pic>
      <p:sp>
        <p:nvSpPr>
          <p:cNvPr id="37895" name="AutoShape 7"/>
          <p:cNvSpPr>
            <a:spLocks noChangeArrowheads="1"/>
          </p:cNvSpPr>
          <p:nvPr/>
        </p:nvSpPr>
        <p:spPr bwMode="auto">
          <a:xfrm>
            <a:off x="5075238" y="2997200"/>
            <a:ext cx="1800225" cy="431800"/>
          </a:xfrm>
          <a:prstGeom prst="wedgeRoundRectCallout">
            <a:avLst>
              <a:gd name="adj1" fmla="val -78306"/>
              <a:gd name="adj2" fmla="val 55148"/>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algn="ctr"/>
            <a:r>
              <a:rPr lang="zh-CN" altLang="en-US" sz="1800">
                <a:latin typeface="Arial" pitchFamily="34" charset="0"/>
                <a:ea typeface="黑体" pitchFamily="49" charset="-122"/>
              </a:rPr>
              <a:t>如何实现呢？</a:t>
            </a:r>
          </a:p>
        </p:txBody>
      </p:sp>
      <p:sp>
        <p:nvSpPr>
          <p:cNvPr id="37896" name="标题 5"/>
          <p:cNvSpPr>
            <a:spLocks noChangeArrowheads="1"/>
          </p:cNvSpPr>
          <p:nvPr/>
        </p:nvSpPr>
        <p:spPr bwMode="auto">
          <a:xfrm>
            <a:off x="34925" y="142852"/>
            <a:ext cx="8751917" cy="927100"/>
          </a:xfrm>
          <a:prstGeom prst="rect">
            <a:avLst/>
          </a:prstGeom>
          <a:noFill/>
          <a:ln w="9525">
            <a:noFill/>
            <a:miter lim="800000"/>
            <a:headEnd/>
            <a:tailEnd/>
          </a:ln>
          <a:effectLst/>
        </p:spPr>
        <p:txBody>
          <a:bodyPr anchor="ctr"/>
          <a:lstStyle/>
          <a:p>
            <a:pPr algn="r">
              <a:lnSpc>
                <a:spcPct val="90000"/>
              </a:lnSpc>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a:solidFill>
                  <a:schemeClr val="tx2">
                    <a:lumMod val="75000"/>
                  </a:schemeClr>
                </a:solidFill>
                <a:latin typeface="+mj-lt"/>
                <a:ea typeface="+mj-ea"/>
                <a:cs typeface="+mj-cs"/>
                <a:sym typeface="Arial" pitchFamily="34" charset="0"/>
              </a:rPr>
              <a:t>Calendar</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par>
                          <p:cTn id="7" fill="hold">
                            <p:stCondLst>
                              <p:cond delay="1"/>
                            </p:stCondLst>
                            <p:childTnLst>
                              <p:par>
                                <p:cTn id="8" presetID="18" presetClass="entr" presetSubtype="6" fill="hold" grpId="0" nodeType="afterEffect">
                                  <p:stCondLst>
                                    <p:cond delay="0"/>
                                  </p:stCondLst>
                                  <p:childTnLst>
                                    <p:set>
                                      <p:cBhvr>
                                        <p:cTn id="9" dur="1" fill="hold">
                                          <p:stCondLst>
                                            <p:cond delay="0"/>
                                          </p:stCondLst>
                                        </p:cTn>
                                        <p:tgtEl>
                                          <p:spTgt spid="37892"/>
                                        </p:tgtEl>
                                        <p:attrNameLst>
                                          <p:attrName>style.visibility</p:attrName>
                                        </p:attrNameLst>
                                      </p:cBhvr>
                                      <p:to>
                                        <p:strVal val="visible"/>
                                      </p:to>
                                    </p:set>
                                    <p:animEffect transition="in" filter="strips(downRight)">
                                      <p:cBhvr>
                                        <p:cTn id="10" dur="500"/>
                                        <p:tgtEl>
                                          <p:spTgt spid="3789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7894"/>
                                        </p:tgtEl>
                                        <p:attrNameLst>
                                          <p:attrName>style.visibility</p:attrName>
                                        </p:attrNameLst>
                                      </p:cBhvr>
                                      <p:to>
                                        <p:strVal val="visible"/>
                                      </p:to>
                                    </p:set>
                                    <p:animEffect transition="in" filter="dissolve">
                                      <p:cBhvr>
                                        <p:cTn id="15" dur="500"/>
                                        <p:tgtEl>
                                          <p:spTgt spid="3789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789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789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789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89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78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ldLvl="0" animBg="1" autoUpdateAnimBg="0"/>
      <p:bldP spid="37895"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示例"/>
          <p:cNvPicPr>
            <a:picLocks noChangeAspect="1" noChangeArrowheads="1"/>
          </p:cNvPicPr>
          <p:nvPr/>
        </p:nvPicPr>
        <p:blipFill>
          <a:blip r:embed="rId2"/>
          <a:srcRect/>
          <a:stretch>
            <a:fillRect/>
          </a:stretch>
        </p:blipFill>
        <p:spPr bwMode="auto">
          <a:xfrm>
            <a:off x="323850" y="1125538"/>
            <a:ext cx="1439863" cy="720725"/>
          </a:xfrm>
          <a:prstGeom prst="rect">
            <a:avLst/>
          </a:prstGeom>
          <a:noFill/>
          <a:ln w="9525">
            <a:noFill/>
            <a:miter lim="800000"/>
            <a:headEnd/>
            <a:tailEnd/>
          </a:ln>
        </p:spPr>
      </p:pic>
      <p:sp>
        <p:nvSpPr>
          <p:cNvPr id="38915" name="AutoShape 3"/>
          <p:cNvSpPr>
            <a:spLocks noChangeArrowheads="1"/>
          </p:cNvSpPr>
          <p:nvPr/>
        </p:nvSpPr>
        <p:spPr bwMode="auto">
          <a:xfrm>
            <a:off x="684213" y="1727200"/>
            <a:ext cx="8240712" cy="4797425"/>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import java.text.SimpleDateFormat;</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import java.util.Calendar;</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public static void main(String[] args){</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Calendar rightNow = Calendar.getInstance();</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SimpleDateFormat sdf=new SimpleDateFormat("yyyy-MM-dd");</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String today=sdf.format(rightNow.getTime());</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System.out.println("</a:t>
            </a:r>
            <a:r>
              <a:rPr lang="zh-CN" altLang="en-US" sz="1800">
                <a:latin typeface="Arial" pitchFamily="34" charset="0"/>
                <a:ea typeface="黑体" pitchFamily="49" charset="-122"/>
              </a:rPr>
              <a:t>今天是：</a:t>
            </a:r>
            <a:r>
              <a:rPr lang="en-US" altLang="zh-CN" sz="1800">
                <a:latin typeface="Arial" pitchFamily="34" charset="0"/>
                <a:ea typeface="黑体" pitchFamily="49" charset="-122"/>
              </a:rPr>
              <a:t>"+today);</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rightNow.add(Calendar.DATE, -1);</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String yesterday=sdf.format(rightNow.getTime());</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System.out.println("</a:t>
            </a:r>
            <a:r>
              <a:rPr lang="zh-CN" altLang="en-US" sz="1800">
                <a:latin typeface="Arial" pitchFamily="34" charset="0"/>
                <a:ea typeface="黑体" pitchFamily="49" charset="-122"/>
              </a:rPr>
              <a:t>昨天是：</a:t>
            </a:r>
            <a:r>
              <a:rPr lang="en-US" altLang="zh-CN" sz="1800">
                <a:latin typeface="Arial" pitchFamily="34" charset="0"/>
                <a:ea typeface="黑体" pitchFamily="49" charset="-122"/>
              </a:rPr>
              <a:t>"+yesterday);</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a:t>
            </a:r>
          </a:p>
        </p:txBody>
      </p:sp>
      <p:sp>
        <p:nvSpPr>
          <p:cNvPr id="38916" name="Rectangle 4"/>
          <p:cNvSpPr>
            <a:spLocks noChangeArrowheads="1"/>
          </p:cNvSpPr>
          <p:nvPr/>
        </p:nvSpPr>
        <p:spPr bwMode="auto">
          <a:xfrm>
            <a:off x="1835150" y="3311525"/>
            <a:ext cx="4751388" cy="361950"/>
          </a:xfrm>
          <a:prstGeom prst="rect">
            <a:avLst/>
          </a:prstGeom>
          <a:noFill/>
          <a:ln w="28575">
            <a:solidFill>
              <a:srgbClr val="FF0000"/>
            </a:solidFill>
            <a:miter lim="800000"/>
            <a:headEnd/>
            <a:tailEnd/>
          </a:ln>
        </p:spPr>
        <p:txBody>
          <a:bodyPr wrap="none" anchor="ctr"/>
          <a:lstStyle/>
          <a:p>
            <a:endParaRPr lang="zh-CN" altLang="en-US"/>
          </a:p>
        </p:txBody>
      </p:sp>
      <p:sp>
        <p:nvSpPr>
          <p:cNvPr id="38917" name="Rectangle 5"/>
          <p:cNvSpPr>
            <a:spLocks noChangeArrowheads="1"/>
          </p:cNvSpPr>
          <p:nvPr/>
        </p:nvSpPr>
        <p:spPr bwMode="auto">
          <a:xfrm>
            <a:off x="1835150" y="4606925"/>
            <a:ext cx="3673475" cy="361950"/>
          </a:xfrm>
          <a:prstGeom prst="rect">
            <a:avLst/>
          </a:prstGeom>
          <a:noFill/>
          <a:ln w="28575">
            <a:solidFill>
              <a:srgbClr val="FF0000"/>
            </a:solidFill>
            <a:miter lim="800000"/>
            <a:headEnd/>
            <a:tailEnd/>
          </a:ln>
        </p:spPr>
        <p:txBody>
          <a:bodyPr wrap="none" anchor="ctr"/>
          <a:lstStyle/>
          <a:p>
            <a:endParaRPr lang="zh-CN" altLang="en-US"/>
          </a:p>
        </p:txBody>
      </p:sp>
      <p:sp>
        <p:nvSpPr>
          <p:cNvPr id="38918" name="AutoShape 6"/>
          <p:cNvSpPr>
            <a:spLocks noChangeArrowheads="1"/>
          </p:cNvSpPr>
          <p:nvPr/>
        </p:nvSpPr>
        <p:spPr bwMode="auto">
          <a:xfrm>
            <a:off x="5508625" y="2305050"/>
            <a:ext cx="2159000" cy="431800"/>
          </a:xfrm>
          <a:prstGeom prst="wedgeRoundRectCallout">
            <a:avLst>
              <a:gd name="adj1" fmla="val -45514"/>
              <a:gd name="adj2" fmla="val 176375"/>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lgn="ctr"/>
            <a:r>
              <a:rPr lang="zh-CN" altLang="en-US" sz="1800">
                <a:latin typeface="Arial" pitchFamily="34" charset="0"/>
                <a:ea typeface="黑体" pitchFamily="49" charset="-122"/>
              </a:rPr>
              <a:t>获取当前的日期</a:t>
            </a:r>
          </a:p>
        </p:txBody>
      </p:sp>
      <p:sp>
        <p:nvSpPr>
          <p:cNvPr id="38919" name="AutoShape 7"/>
          <p:cNvSpPr>
            <a:spLocks noChangeArrowheads="1"/>
          </p:cNvSpPr>
          <p:nvPr/>
        </p:nvSpPr>
        <p:spPr bwMode="auto">
          <a:xfrm>
            <a:off x="6084888" y="4391025"/>
            <a:ext cx="2232025" cy="434975"/>
          </a:xfrm>
          <a:prstGeom prst="wedgeRoundRectCallout">
            <a:avLst>
              <a:gd name="adj1" fmla="val -79519"/>
              <a:gd name="adj2" fmla="val 34981"/>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algn="ctr"/>
            <a:r>
              <a:rPr lang="zh-CN" altLang="en-US" sz="1800">
                <a:latin typeface="Arial" pitchFamily="34" charset="0"/>
                <a:ea typeface="黑体" pitchFamily="49" charset="-122"/>
              </a:rPr>
              <a:t>修改成昨天的日期</a:t>
            </a:r>
          </a:p>
        </p:txBody>
      </p:sp>
      <p:sp>
        <p:nvSpPr>
          <p:cNvPr id="38920" name="AutoShape 27"/>
          <p:cNvSpPr>
            <a:spLocks noChangeArrowheads="1"/>
          </p:cNvSpPr>
          <p:nvPr/>
        </p:nvSpPr>
        <p:spPr bwMode="auto">
          <a:xfrm>
            <a:off x="1476375" y="3140075"/>
            <a:ext cx="6840538" cy="1654175"/>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r>
              <a:rPr lang="en-US" altLang="zh-CN" sz="1800">
                <a:latin typeface="Arial" pitchFamily="34" charset="0"/>
                <a:ea typeface="黑体" pitchFamily="49" charset="-122"/>
              </a:rPr>
              <a:t>Calendar.YEAR</a:t>
            </a:r>
            <a:r>
              <a:rPr lang="zh-CN" altLang="en-US" sz="1800">
                <a:latin typeface="Arial" pitchFamily="34" charset="0"/>
                <a:ea typeface="黑体" pitchFamily="49" charset="-122"/>
              </a:rPr>
              <a:t>：年份</a:t>
            </a:r>
          </a:p>
          <a:p>
            <a:r>
              <a:rPr lang="en-US" altLang="zh-CN" sz="1800">
                <a:latin typeface="Arial" pitchFamily="34" charset="0"/>
                <a:ea typeface="黑体" pitchFamily="49" charset="-122"/>
              </a:rPr>
              <a:t>Calendar.DAY_OF_WEEK </a:t>
            </a:r>
            <a:r>
              <a:rPr lang="zh-CN" altLang="en-US" sz="1800">
                <a:latin typeface="Arial" pitchFamily="34" charset="0"/>
                <a:ea typeface="黑体" pitchFamily="49" charset="-122"/>
              </a:rPr>
              <a:t>：星期几</a:t>
            </a:r>
          </a:p>
          <a:p>
            <a:r>
              <a:rPr lang="en-US" altLang="zh-CN" sz="1800">
                <a:latin typeface="Arial" pitchFamily="34" charset="0"/>
                <a:ea typeface="黑体" pitchFamily="49" charset="-122"/>
              </a:rPr>
              <a:t>Calendar.DAY_OF_WEEK_IN_MONTH </a:t>
            </a:r>
            <a:r>
              <a:rPr lang="zh-CN" altLang="en-US" sz="1800">
                <a:latin typeface="Arial" pitchFamily="34" charset="0"/>
                <a:ea typeface="黑体" pitchFamily="49" charset="-122"/>
              </a:rPr>
              <a:t>：当前月的第几个星期 </a:t>
            </a:r>
          </a:p>
          <a:p>
            <a:r>
              <a:rPr lang="zh-CN" altLang="en-US" sz="1800">
                <a:latin typeface="Arial" pitchFamily="34" charset="0"/>
                <a:ea typeface="黑体" pitchFamily="49" charset="-122"/>
              </a:rPr>
              <a:t>其他的参考</a:t>
            </a:r>
            <a:r>
              <a:rPr lang="en-US" altLang="zh-CN" sz="1800">
                <a:latin typeface="Arial" pitchFamily="34" charset="0"/>
                <a:ea typeface="黑体" pitchFamily="49" charset="-122"/>
              </a:rPr>
              <a:t>API</a:t>
            </a:r>
            <a:r>
              <a:rPr lang="zh-CN" altLang="en-US" sz="1800">
                <a:latin typeface="Arial" pitchFamily="34" charset="0"/>
                <a:ea typeface="黑体" pitchFamily="49" charset="-122"/>
              </a:rPr>
              <a:t>文档</a:t>
            </a:r>
          </a:p>
        </p:txBody>
      </p:sp>
      <p:sp>
        <p:nvSpPr>
          <p:cNvPr id="38921" name="标题 5"/>
          <p:cNvSpPr>
            <a:spLocks noChangeArrowheads="1"/>
          </p:cNvSpPr>
          <p:nvPr/>
        </p:nvSpPr>
        <p:spPr bwMode="auto">
          <a:xfrm>
            <a:off x="-12700" y="144446"/>
            <a:ext cx="8513790" cy="927100"/>
          </a:xfrm>
          <a:prstGeom prst="rect">
            <a:avLst/>
          </a:prstGeom>
          <a:noFill/>
          <a:ln w="9525">
            <a:noFill/>
            <a:miter lim="800000"/>
            <a:headEnd/>
            <a:tailEnd/>
          </a:ln>
          <a:effectLst/>
        </p:spPr>
        <p:txBody>
          <a:bodyPr anchor="ctr"/>
          <a:lstStyle/>
          <a:p>
            <a:pPr algn="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a:solidFill>
                  <a:schemeClr val="tx2">
                    <a:lumMod val="75000"/>
                  </a:schemeClr>
                </a:solidFill>
                <a:latin typeface="+mj-lt"/>
                <a:ea typeface="+mj-ea"/>
                <a:cs typeface="+mj-cs"/>
                <a:sym typeface="Arial" pitchFamily="34" charset="0"/>
              </a:rPr>
              <a:t>Calendar</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par>
                          <p:cTn id="7" fill="hold">
                            <p:stCondLst>
                              <p:cond delay="1"/>
                            </p:stCondLst>
                            <p:childTnLst>
                              <p:par>
                                <p:cTn id="8" presetID="9" presetClass="entr" presetSubtype="0" fill="hold" grpId="0" nodeType="afterEffect">
                                  <p:stCondLst>
                                    <p:cond delay="0"/>
                                  </p:stCondLst>
                                  <p:childTnLst>
                                    <p:set>
                                      <p:cBhvr>
                                        <p:cTn id="9" dur="1" fill="hold">
                                          <p:stCondLst>
                                            <p:cond delay="0"/>
                                          </p:stCondLst>
                                        </p:cTn>
                                        <p:tgtEl>
                                          <p:spTgt spid="38915"/>
                                        </p:tgtEl>
                                        <p:attrNameLst>
                                          <p:attrName>style.visibility</p:attrName>
                                        </p:attrNameLst>
                                      </p:cBhvr>
                                      <p:to>
                                        <p:strVal val="visible"/>
                                      </p:to>
                                    </p:set>
                                    <p:animEffect transition="in" filter="dissolve">
                                      <p:cBhvr>
                                        <p:cTn id="10" dur="500"/>
                                        <p:tgtEl>
                                          <p:spTgt spid="389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childTnLst>
                          </p:cTn>
                        </p:par>
                        <p:par>
                          <p:cTn id="15" fill="hold">
                            <p:stCondLst>
                              <p:cond delay="1"/>
                            </p:stCondLst>
                            <p:childTnLst>
                              <p:par>
                                <p:cTn id="16" presetID="2" presetClass="entr" presetSubtype="4" fill="hold" grpId="0" nodeType="afterEffect">
                                  <p:stCondLst>
                                    <p:cond delay="0"/>
                                  </p:stCondLst>
                                  <p:childTnLst>
                                    <p:set>
                                      <p:cBhvr>
                                        <p:cTn id="17" dur="1" fill="hold">
                                          <p:stCondLst>
                                            <p:cond delay="0"/>
                                          </p:stCondLst>
                                        </p:cTn>
                                        <p:tgtEl>
                                          <p:spTgt spid="38918"/>
                                        </p:tgtEl>
                                        <p:attrNameLst>
                                          <p:attrName>style.visibility</p:attrName>
                                        </p:attrNameLst>
                                      </p:cBhvr>
                                      <p:to>
                                        <p:strVal val="visible"/>
                                      </p:to>
                                    </p:set>
                                    <p:anim calcmode="lin" valueType="num">
                                      <p:cBhvr additive="base">
                                        <p:cTn id="18" dur="500" fill="hold"/>
                                        <p:tgtEl>
                                          <p:spTgt spid="38918"/>
                                        </p:tgtEl>
                                        <p:attrNameLst>
                                          <p:attrName>ppt_x</p:attrName>
                                        </p:attrNameLst>
                                      </p:cBhvr>
                                      <p:tavLst>
                                        <p:tav tm="0">
                                          <p:val>
                                            <p:strVal val="#ppt_x"/>
                                          </p:val>
                                        </p:tav>
                                        <p:tav tm="100000">
                                          <p:val>
                                            <p:strVal val="#ppt_x"/>
                                          </p:val>
                                        </p:tav>
                                      </p:tavLst>
                                    </p:anim>
                                    <p:anim calcmode="lin" valueType="num">
                                      <p:cBhvr additive="base">
                                        <p:cTn id="19"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917"/>
                                        </p:tgtEl>
                                        <p:attrNameLst>
                                          <p:attrName>style.visibility</p:attrName>
                                        </p:attrNameLst>
                                      </p:cBhvr>
                                      <p:to>
                                        <p:strVal val="visible"/>
                                      </p:to>
                                    </p:set>
                                  </p:childTnLst>
                                </p:cTn>
                              </p:par>
                            </p:childTnLst>
                          </p:cTn>
                        </p:par>
                        <p:par>
                          <p:cTn id="24" fill="hold">
                            <p:stCondLst>
                              <p:cond delay="1"/>
                            </p:stCondLst>
                            <p:childTnLst>
                              <p:par>
                                <p:cTn id="25" presetID="2" presetClass="entr" presetSubtype="4" fill="hold" grpId="0" nodeType="afterEffect">
                                  <p:stCondLst>
                                    <p:cond delay="0"/>
                                  </p:stCondLst>
                                  <p:childTnLst>
                                    <p:set>
                                      <p:cBhvr>
                                        <p:cTn id="26" dur="1" fill="hold">
                                          <p:stCondLst>
                                            <p:cond delay="0"/>
                                          </p:stCondLst>
                                        </p:cTn>
                                        <p:tgtEl>
                                          <p:spTgt spid="38919"/>
                                        </p:tgtEl>
                                        <p:attrNameLst>
                                          <p:attrName>style.visibility</p:attrName>
                                        </p:attrNameLst>
                                      </p:cBhvr>
                                      <p:to>
                                        <p:strVal val="visible"/>
                                      </p:to>
                                    </p:set>
                                    <p:anim calcmode="lin" valueType="num">
                                      <p:cBhvr additive="base">
                                        <p:cTn id="27" dur="500" fill="hold"/>
                                        <p:tgtEl>
                                          <p:spTgt spid="38919"/>
                                        </p:tgtEl>
                                        <p:attrNameLst>
                                          <p:attrName>ppt_x</p:attrName>
                                        </p:attrNameLst>
                                      </p:cBhvr>
                                      <p:tavLst>
                                        <p:tav tm="0">
                                          <p:val>
                                            <p:strVal val="#ppt_x"/>
                                          </p:val>
                                        </p:tav>
                                        <p:tav tm="100000">
                                          <p:val>
                                            <p:strVal val="#ppt_x"/>
                                          </p:val>
                                        </p:tav>
                                      </p:tavLst>
                                    </p:anim>
                                    <p:anim calcmode="lin" valueType="num">
                                      <p:cBhvr additive="base">
                                        <p:cTn id="28"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ldLvl="0" animBg="1" autoUpdateAnimBg="0"/>
      <p:bldP spid="38916" grpId="0" animBg="1"/>
      <p:bldP spid="38917" grpId="0" animBg="1"/>
      <p:bldP spid="38918" grpId="0" bldLvl="0" animBg="1" autoUpdateAnimBg="0"/>
      <p:bldP spid="38919" grpId="0" bldLvl="0" animBg="1" autoUpdateAnimBg="0"/>
      <p:bldP spid="38920"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752600" y="285750"/>
            <a:ext cx="7391400" cy="563563"/>
          </a:xfrm>
          <a:ln/>
        </p:spPr>
        <p:txBody>
          <a:bodyPr>
            <a:normAutofit fontScale="90000"/>
          </a:bodyPr>
          <a:lstStyle/>
          <a:p>
            <a:r>
              <a:rPr lang="zh-CN" altLang="en-US" sz="3600" dirty="0">
                <a:latin typeface="Arial" pitchFamily="34" charset="0"/>
                <a:ea typeface="黑体" pitchFamily="49" charset="-122"/>
                <a:cs typeface="Arial" pitchFamily="34" charset="0"/>
              </a:rPr>
              <a:t>本章任务</a:t>
            </a:r>
          </a:p>
        </p:txBody>
      </p:sp>
      <p:sp>
        <p:nvSpPr>
          <p:cNvPr id="6147" name="Rectangle 3"/>
          <p:cNvSpPr>
            <a:spLocks noGrp="1" noChangeArrowheads="1"/>
          </p:cNvSpPr>
          <p:nvPr>
            <p:ph type="body" idx="4294967295"/>
          </p:nvPr>
        </p:nvSpPr>
        <p:spPr>
          <a:xfrm>
            <a:off x="571472" y="1285860"/>
            <a:ext cx="7931150" cy="5248275"/>
          </a:xfrm>
          <a:prstGeom prst="rect">
            <a:avLst/>
          </a:prstGeom>
        </p:spPr>
        <p:txBody>
          <a:bodyPr/>
          <a:lstStyle/>
          <a:p>
            <a:r>
              <a:rPr lang="zh-CN" altLang="en-US" dirty="0"/>
              <a:t>通过</a:t>
            </a:r>
            <a:r>
              <a:rPr lang="en-US" altLang="zh-CN" dirty="0"/>
              <a:t>Math</a:t>
            </a:r>
            <a:r>
              <a:rPr lang="zh-CN" altLang="en-US" dirty="0"/>
              <a:t>类进行数学运算</a:t>
            </a:r>
          </a:p>
          <a:p>
            <a:r>
              <a:rPr lang="zh-CN" altLang="en-US" dirty="0"/>
              <a:t>日期和时间的处理</a:t>
            </a:r>
            <a:endParaRPr lang="en-US" altLang="zh-CN" dirty="0"/>
          </a:p>
        </p:txBody>
      </p:sp>
    </p:spTree>
  </p:cSld>
  <p:clrMapOvr>
    <a:masterClrMapping/>
  </p:clrMapOvr>
  <p:transition spd="med">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09600" y="1557338"/>
            <a:ext cx="6842125" cy="396875"/>
          </a:xfrm>
          <a:prstGeom prst="rect">
            <a:avLst/>
          </a:prstGeom>
          <a:noFill/>
          <a:ln w="9525">
            <a:noFill/>
            <a:miter lim="800000"/>
            <a:headEnd/>
            <a:tailEnd/>
          </a:ln>
        </p:spPr>
        <p:txBody>
          <a:bodyPr>
            <a:spAutoFit/>
          </a:bodyPr>
          <a:lstStyle/>
          <a:p>
            <a:pPr marL="342900" indent="-342900">
              <a:spcBef>
                <a:spcPct val="20000"/>
              </a:spcBef>
              <a:buClr>
                <a:schemeClr val="accent2"/>
              </a:buClr>
              <a:buSzPct val="80000"/>
              <a:buFont typeface="Wingdings" pitchFamily="2" charset="2"/>
              <a:buChar char="u"/>
            </a:pPr>
            <a:r>
              <a:rPr lang="en-US" altLang="zh-CN" sz="2000">
                <a:latin typeface="Arial" pitchFamily="34" charset="0"/>
                <a:ea typeface="黑体" pitchFamily="49" charset="-122"/>
              </a:rPr>
              <a:t>set()</a:t>
            </a:r>
            <a:r>
              <a:rPr lang="zh-CN" altLang="en-US" sz="2000">
                <a:latin typeface="Arial" pitchFamily="34" charset="0"/>
                <a:ea typeface="黑体" pitchFamily="49" charset="-122"/>
              </a:rPr>
              <a:t>方法设置日历</a:t>
            </a:r>
          </a:p>
        </p:txBody>
      </p:sp>
      <p:pic>
        <p:nvPicPr>
          <p:cNvPr id="39939" name="Picture 3" descr="示例"/>
          <p:cNvPicPr>
            <a:picLocks noChangeAspect="1" noChangeArrowheads="1"/>
          </p:cNvPicPr>
          <p:nvPr/>
        </p:nvPicPr>
        <p:blipFill>
          <a:blip r:embed="rId2"/>
          <a:srcRect/>
          <a:stretch>
            <a:fillRect/>
          </a:stretch>
        </p:blipFill>
        <p:spPr bwMode="auto">
          <a:xfrm>
            <a:off x="395288" y="1843088"/>
            <a:ext cx="1439862" cy="720725"/>
          </a:xfrm>
          <a:prstGeom prst="rect">
            <a:avLst/>
          </a:prstGeom>
          <a:noFill/>
          <a:ln w="9525">
            <a:noFill/>
            <a:miter lim="800000"/>
            <a:headEnd/>
            <a:tailEnd/>
          </a:ln>
        </p:spPr>
      </p:pic>
      <p:sp>
        <p:nvSpPr>
          <p:cNvPr id="39940" name="AutoShape 4"/>
          <p:cNvSpPr>
            <a:spLocks noChangeArrowheads="1"/>
          </p:cNvSpPr>
          <p:nvPr/>
        </p:nvSpPr>
        <p:spPr bwMode="auto">
          <a:xfrm>
            <a:off x="395288" y="2459038"/>
            <a:ext cx="8493125" cy="4065587"/>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import java.text.SimpleDateFormat;</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import java.util. Calendar;</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public static void main(String[] args){</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Calendar rightNow = Calendar.getInstance();</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a:t>
            </a:r>
            <a:r>
              <a:rPr lang="zh-CN" altLang="en-US" sz="1800">
                <a:latin typeface="Arial" pitchFamily="34" charset="0"/>
                <a:ea typeface="黑体" pitchFamily="49" charset="-122"/>
              </a:rPr>
              <a:t>指定某年某月某日</a:t>
            </a:r>
          </a:p>
          <a:p>
            <a:pPr marL="342900" indent="-342900">
              <a:spcBef>
                <a:spcPct val="20000"/>
              </a:spcBef>
              <a:buClr>
                <a:schemeClr val="accent2"/>
              </a:buClr>
              <a:buSzPct val="80000"/>
              <a:buFont typeface="Wingdings" pitchFamily="2" charset="2"/>
              <a:buNone/>
            </a:pPr>
            <a:r>
              <a:rPr lang="zh-CN" altLang="en-US" sz="1800">
                <a:latin typeface="Arial" pitchFamily="34" charset="0"/>
                <a:ea typeface="黑体" pitchFamily="49" charset="-122"/>
              </a:rPr>
              <a:t>		</a:t>
            </a:r>
            <a:r>
              <a:rPr lang="en-US" altLang="zh-CN" sz="1800">
                <a:latin typeface="Arial" pitchFamily="34" charset="0"/>
                <a:ea typeface="黑体" pitchFamily="49" charset="-122"/>
              </a:rPr>
              <a:t>rightNow.set(2008, 11, 01);</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SimpleDateFormat sdf=new SimpleDateFormat("yyyy-MM-dd");</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System.out.println("</a:t>
            </a:r>
            <a:r>
              <a:rPr lang="zh-CN" altLang="en-US" sz="1800">
                <a:latin typeface="Arial" pitchFamily="34" charset="0"/>
                <a:ea typeface="黑体" pitchFamily="49" charset="-122"/>
              </a:rPr>
              <a:t>设置的日期为：</a:t>
            </a:r>
            <a:r>
              <a:rPr lang="en-US" altLang="zh-CN" sz="1800">
                <a:latin typeface="Arial" pitchFamily="34" charset="0"/>
                <a:ea typeface="黑体" pitchFamily="49" charset="-122"/>
              </a:rPr>
              <a:t>"+sdf.format(rightNow.getTime()));</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a:t>
            </a:r>
          </a:p>
        </p:txBody>
      </p:sp>
      <p:sp>
        <p:nvSpPr>
          <p:cNvPr id="39941" name="Rectangle 5"/>
          <p:cNvSpPr>
            <a:spLocks noChangeArrowheads="1"/>
          </p:cNvSpPr>
          <p:nvPr/>
        </p:nvSpPr>
        <p:spPr bwMode="auto">
          <a:xfrm>
            <a:off x="1403350" y="4691063"/>
            <a:ext cx="3024188" cy="360362"/>
          </a:xfrm>
          <a:prstGeom prst="rect">
            <a:avLst/>
          </a:prstGeom>
          <a:noFill/>
          <a:ln w="28575">
            <a:solidFill>
              <a:srgbClr val="FF0000"/>
            </a:solidFill>
            <a:miter lim="800000"/>
            <a:headEnd/>
            <a:tailEnd/>
          </a:ln>
        </p:spPr>
        <p:txBody>
          <a:bodyPr wrap="none" anchor="ctr"/>
          <a:lstStyle/>
          <a:p>
            <a:endParaRPr lang="zh-CN" altLang="en-US"/>
          </a:p>
        </p:txBody>
      </p:sp>
      <p:sp>
        <p:nvSpPr>
          <p:cNvPr id="39942" name="AutoShape 6"/>
          <p:cNvSpPr>
            <a:spLocks noChangeArrowheads="1"/>
          </p:cNvSpPr>
          <p:nvPr/>
        </p:nvSpPr>
        <p:spPr bwMode="auto">
          <a:xfrm>
            <a:off x="5219700" y="4475163"/>
            <a:ext cx="1439863" cy="504825"/>
          </a:xfrm>
          <a:prstGeom prst="wedgeRoundRectCallout">
            <a:avLst>
              <a:gd name="adj1" fmla="val -106889"/>
              <a:gd name="adj2" fmla="val 42139"/>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lgn="ctr"/>
            <a:r>
              <a:rPr lang="zh-CN" altLang="en-US" sz="1800">
                <a:latin typeface="Arial" pitchFamily="34" charset="0"/>
                <a:ea typeface="黑体" pitchFamily="49" charset="-122"/>
              </a:rPr>
              <a:t>设置时间</a:t>
            </a:r>
          </a:p>
        </p:txBody>
      </p:sp>
      <p:sp>
        <p:nvSpPr>
          <p:cNvPr id="39943" name="AutoShape 27"/>
          <p:cNvSpPr>
            <a:spLocks noChangeArrowheads="1"/>
          </p:cNvSpPr>
          <p:nvPr/>
        </p:nvSpPr>
        <p:spPr bwMode="auto">
          <a:xfrm>
            <a:off x="2124075" y="5700713"/>
            <a:ext cx="5041900" cy="790575"/>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pPr algn="ctr"/>
            <a:r>
              <a:rPr lang="zh-CN" altLang="en-US" sz="1800">
                <a:latin typeface="Arial" pitchFamily="34" charset="0"/>
                <a:ea typeface="黑体" pitchFamily="49" charset="-122"/>
              </a:rPr>
              <a:t>运行结果为：“</a:t>
            </a:r>
            <a:r>
              <a:rPr lang="zh-CN" altLang="en-US" sz="1800">
                <a:latin typeface="黑体" pitchFamily="49" charset="-122"/>
                <a:ea typeface="黑体" pitchFamily="49" charset="-122"/>
              </a:rPr>
              <a:t>设置的日期为：</a:t>
            </a:r>
            <a:r>
              <a:rPr lang="en-US" altLang="zh-CN" sz="1800">
                <a:latin typeface="黑体" pitchFamily="49" charset="-122"/>
                <a:ea typeface="黑体" pitchFamily="49" charset="-122"/>
              </a:rPr>
              <a:t>2008-12-01</a:t>
            </a:r>
            <a:r>
              <a:rPr lang="en-US" altLang="zh-CN" sz="1800">
                <a:latin typeface="Arial" pitchFamily="34" charset="0"/>
                <a:ea typeface="黑体" pitchFamily="49" charset="-122"/>
              </a:rPr>
              <a:t>”</a:t>
            </a:r>
          </a:p>
        </p:txBody>
      </p:sp>
      <p:sp>
        <p:nvSpPr>
          <p:cNvPr id="39944" name="AutoShape 27"/>
          <p:cNvSpPr>
            <a:spLocks noChangeArrowheads="1"/>
          </p:cNvSpPr>
          <p:nvPr/>
        </p:nvSpPr>
        <p:spPr bwMode="auto">
          <a:xfrm>
            <a:off x="3636963" y="1916113"/>
            <a:ext cx="3024187" cy="576262"/>
          </a:xfrm>
          <a:prstGeom prst="roundRect">
            <a:avLst>
              <a:gd name="adj" fmla="val 16667"/>
            </a:avLst>
          </a:prstGeom>
          <a:gradFill rotWithShape="1">
            <a:gsLst>
              <a:gs pos="0">
                <a:srgbClr val="FFFFCC"/>
              </a:gs>
              <a:gs pos="100000">
                <a:schemeClr val="bg1"/>
              </a:gs>
            </a:gsLst>
            <a:lin ang="5400000" scaled="1"/>
          </a:gradFill>
          <a:ln w="9525">
            <a:solidFill>
              <a:srgbClr val="008080"/>
            </a:solidFill>
            <a:round/>
            <a:headEnd/>
            <a:tailEnd/>
          </a:ln>
        </p:spPr>
        <p:txBody>
          <a:bodyPr anchor="ctr"/>
          <a:lstStyle/>
          <a:p>
            <a:r>
              <a:rPr lang="zh-CN" altLang="en-US" sz="1800">
                <a:latin typeface="黑体" pitchFamily="49" charset="-122"/>
                <a:ea typeface="黑体" pitchFamily="49" charset="-122"/>
              </a:rPr>
              <a:t>设置的日期为：</a:t>
            </a:r>
            <a:r>
              <a:rPr lang="en-US" altLang="zh-CN" sz="1800">
                <a:latin typeface="黑体" pitchFamily="49" charset="-122"/>
                <a:ea typeface="黑体" pitchFamily="49" charset="-122"/>
              </a:rPr>
              <a:t>2008-12-01</a:t>
            </a:r>
            <a:endParaRPr lang="en-US" altLang="zh-CN" sz="1800">
              <a:latin typeface="Arial" pitchFamily="34" charset="0"/>
              <a:ea typeface="黑体" pitchFamily="49" charset="-122"/>
            </a:endParaRPr>
          </a:p>
        </p:txBody>
      </p:sp>
      <p:sp>
        <p:nvSpPr>
          <p:cNvPr id="39945" name="标题 5"/>
          <p:cNvSpPr>
            <a:spLocks noChangeArrowheads="1"/>
          </p:cNvSpPr>
          <p:nvPr/>
        </p:nvSpPr>
        <p:spPr bwMode="auto">
          <a:xfrm>
            <a:off x="34925" y="71414"/>
            <a:ext cx="8609041" cy="927100"/>
          </a:xfrm>
          <a:prstGeom prst="rect">
            <a:avLst/>
          </a:prstGeom>
          <a:noFill/>
          <a:ln w="9525">
            <a:noFill/>
            <a:miter lim="800000"/>
            <a:headEnd/>
            <a:tailEnd/>
          </a:ln>
          <a:effectLst/>
        </p:spPr>
        <p:txBody>
          <a:bodyPr anchor="ctr"/>
          <a:lstStyle/>
          <a:p>
            <a:pPr algn="r">
              <a:lnSpc>
                <a:spcPct val="90000"/>
              </a:lnSpc>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a:solidFill>
                  <a:schemeClr val="tx2">
                    <a:lumMod val="75000"/>
                  </a:schemeClr>
                </a:solidFill>
                <a:latin typeface="+mj-lt"/>
                <a:ea typeface="+mj-ea"/>
                <a:cs typeface="+mj-cs"/>
                <a:sym typeface="Arial" pitchFamily="34" charset="0"/>
              </a:rPr>
              <a:t>Calendar</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9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99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9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9942"/>
                                        </p:tgtEl>
                                        <p:attrNameLst>
                                          <p:attrName>style.visibility</p:attrName>
                                        </p:attrNameLst>
                                      </p:cBhvr>
                                      <p:to>
                                        <p:strVal val="visible"/>
                                      </p:to>
                                    </p:set>
                                    <p:anim calcmode="lin" valueType="num">
                                      <p:cBhvr additive="base">
                                        <p:cTn id="28" dur="500" fill="hold"/>
                                        <p:tgtEl>
                                          <p:spTgt spid="39942"/>
                                        </p:tgtEl>
                                        <p:attrNameLst>
                                          <p:attrName>ppt_x</p:attrName>
                                        </p:attrNameLst>
                                      </p:cBhvr>
                                      <p:tavLst>
                                        <p:tav tm="0">
                                          <p:val>
                                            <p:strVal val="#ppt_x"/>
                                          </p:val>
                                        </p:tav>
                                        <p:tav tm="100000">
                                          <p:val>
                                            <p:strVal val="#ppt_x"/>
                                          </p:val>
                                        </p:tav>
                                      </p:tavLst>
                                    </p:anim>
                                    <p:anim calcmode="lin" valueType="num">
                                      <p:cBhvr additive="base">
                                        <p:cTn id="29"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943"/>
                                        </p:tgtEl>
                                        <p:attrNameLst>
                                          <p:attrName>style.visibility</p:attrName>
                                        </p:attrNameLst>
                                      </p:cBhvr>
                                      <p:to>
                                        <p:strVal val="visible"/>
                                      </p:to>
                                    </p:set>
                                    <p:animEffect transition="in" filter="circle(in)">
                                      <p:cBhvr>
                                        <p:cTn id="34" dur="20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40" grpId="0" bldLvl="0" animBg="1" autoUpdateAnimBg="0"/>
      <p:bldP spid="39941" grpId="0" animBg="1"/>
      <p:bldP spid="39942" grpId="0" bldLvl="0" animBg="1" autoUpdateAnimBg="0"/>
      <p:bldP spid="39943" grpId="0" bldLvl="0" animBg="1" autoUpdateAnimBg="0"/>
      <p:bldP spid="39944"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9600" y="1414463"/>
            <a:ext cx="6842125" cy="395287"/>
          </a:xfrm>
          <a:prstGeom prst="rect">
            <a:avLst/>
          </a:prstGeom>
          <a:noFill/>
          <a:ln w="9525">
            <a:noFill/>
            <a:miter lim="800000"/>
            <a:headEnd/>
            <a:tailEnd/>
          </a:ln>
        </p:spPr>
        <p:txBody>
          <a:bodyPr>
            <a:spAutoFit/>
          </a:bodyPr>
          <a:lstStyle/>
          <a:p>
            <a:pPr marL="342900" indent="-342900">
              <a:spcBef>
                <a:spcPct val="20000"/>
              </a:spcBef>
              <a:buClr>
                <a:schemeClr val="accent2"/>
              </a:buClr>
              <a:buSzPct val="80000"/>
              <a:buFont typeface="Wingdings" pitchFamily="2" charset="2"/>
              <a:buChar char="u"/>
            </a:pPr>
            <a:r>
              <a:rPr lang="en-US" altLang="zh-CN" sz="2000">
                <a:latin typeface="Arial" pitchFamily="34" charset="0"/>
                <a:ea typeface="黑体" pitchFamily="49" charset="-122"/>
              </a:rPr>
              <a:t>get()</a:t>
            </a:r>
            <a:r>
              <a:rPr lang="zh-CN" altLang="en-US" sz="2000">
                <a:latin typeface="Arial" pitchFamily="34" charset="0"/>
                <a:ea typeface="黑体" pitchFamily="49" charset="-122"/>
              </a:rPr>
              <a:t>方法获取时间的特定部分</a:t>
            </a:r>
          </a:p>
        </p:txBody>
      </p:sp>
      <p:pic>
        <p:nvPicPr>
          <p:cNvPr id="40963" name="Picture 3" descr="示例"/>
          <p:cNvPicPr>
            <a:picLocks noChangeAspect="1" noChangeArrowheads="1"/>
          </p:cNvPicPr>
          <p:nvPr/>
        </p:nvPicPr>
        <p:blipFill>
          <a:blip r:embed="rId2"/>
          <a:srcRect/>
          <a:stretch>
            <a:fillRect/>
          </a:stretch>
        </p:blipFill>
        <p:spPr bwMode="auto">
          <a:xfrm>
            <a:off x="395288" y="1700213"/>
            <a:ext cx="1439862" cy="720725"/>
          </a:xfrm>
          <a:prstGeom prst="rect">
            <a:avLst/>
          </a:prstGeom>
          <a:noFill/>
          <a:ln w="9525">
            <a:noFill/>
            <a:miter lim="800000"/>
            <a:headEnd/>
            <a:tailEnd/>
          </a:ln>
        </p:spPr>
      </p:pic>
      <p:sp>
        <p:nvSpPr>
          <p:cNvPr id="40964" name="AutoShape 4"/>
          <p:cNvSpPr>
            <a:spLocks noChangeArrowheads="1"/>
          </p:cNvSpPr>
          <p:nvPr/>
        </p:nvSpPr>
        <p:spPr bwMode="auto">
          <a:xfrm>
            <a:off x="179388" y="2528888"/>
            <a:ext cx="8737600" cy="3421062"/>
          </a:xfrm>
          <a:prstGeom prst="roundRect">
            <a:avLst>
              <a:gd name="adj" fmla="val 6843"/>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fr-FR" altLang="en-US" sz="1800">
                <a:latin typeface="Arial" pitchFamily="34" charset="0"/>
                <a:ea typeface="黑体" pitchFamily="49" charset="-122"/>
              </a:rPr>
              <a:t>import java.text.SimpleDateFormat;</a:t>
            </a:r>
            <a:endParaRPr lang="en-US" altLang="zh-CN" sz="1800">
              <a:latin typeface="Arial" pitchFamily="34" charset="0"/>
              <a:ea typeface="黑体" pitchFamily="49" charset="-122"/>
            </a:endParaRP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import java.util. Calendar;</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public static void main(String[] args){</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Calendar rightNow = Calendar.getInstance();</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SimpleDateFormat sdf=new SimpleDateFormat("yyyy-MM-dd");</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		System.out.println(“</a:t>
            </a:r>
            <a:r>
              <a:rPr lang="zh-CN" altLang="en-US" sz="1800">
                <a:latin typeface="Arial" pitchFamily="34" charset="0"/>
                <a:ea typeface="黑体" pitchFamily="49" charset="-122"/>
              </a:rPr>
              <a:t>今天是： </a:t>
            </a:r>
            <a:r>
              <a:rPr lang="en-US" altLang="zh-CN" sz="1800">
                <a:latin typeface="Arial" pitchFamily="34" charset="0"/>
                <a:ea typeface="黑体" pitchFamily="49" charset="-122"/>
              </a:rPr>
              <a:t>"+sdf.format(rightNow.getTime()));		System.out.println("</a:t>
            </a:r>
            <a:r>
              <a:rPr lang="zh-CN" altLang="en-US" sz="1800">
                <a:latin typeface="Arial" pitchFamily="34" charset="0"/>
                <a:ea typeface="黑体" pitchFamily="49" charset="-122"/>
              </a:rPr>
              <a:t>星期</a:t>
            </a:r>
            <a:r>
              <a:rPr lang="en-US" altLang="zh-CN" sz="1800">
                <a:latin typeface="Arial" pitchFamily="34" charset="0"/>
                <a:ea typeface="黑体" pitchFamily="49" charset="-122"/>
              </a:rPr>
              <a:t>"+rightNow.get(Calendar.DAY_OF_WEEK));</a:t>
            </a:r>
          </a:p>
          <a:p>
            <a:pPr marL="342900" indent="-342900">
              <a:spcBef>
                <a:spcPct val="20000"/>
              </a:spcBef>
              <a:buClr>
                <a:schemeClr val="accent2"/>
              </a:buClr>
              <a:buSzPct val="80000"/>
              <a:buFont typeface="Wingdings" pitchFamily="2" charset="2"/>
              <a:buNone/>
            </a:pPr>
            <a:r>
              <a:rPr lang="en-US" sz="1800">
                <a:latin typeface="Arial" pitchFamily="34" charset="0"/>
                <a:ea typeface="黑体" pitchFamily="49" charset="-122"/>
              </a:rPr>
              <a:t>	</a:t>
            </a:r>
            <a:r>
              <a:rPr lang="en-US" altLang="zh-CN" sz="1800">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a:latin typeface="Arial" pitchFamily="34" charset="0"/>
                <a:ea typeface="黑体" pitchFamily="49" charset="-122"/>
              </a:rPr>
              <a:t>}</a:t>
            </a:r>
          </a:p>
        </p:txBody>
      </p:sp>
      <p:sp>
        <p:nvSpPr>
          <p:cNvPr id="40965" name="Rectangle 5"/>
          <p:cNvSpPr>
            <a:spLocks noChangeArrowheads="1"/>
          </p:cNvSpPr>
          <p:nvPr/>
        </p:nvSpPr>
        <p:spPr bwMode="auto">
          <a:xfrm>
            <a:off x="3636963" y="4868863"/>
            <a:ext cx="4606925" cy="344487"/>
          </a:xfrm>
          <a:prstGeom prst="rect">
            <a:avLst/>
          </a:prstGeom>
          <a:noFill/>
          <a:ln w="28575">
            <a:solidFill>
              <a:srgbClr val="FF0000"/>
            </a:solidFill>
            <a:miter lim="800000"/>
            <a:headEnd/>
            <a:tailEnd/>
          </a:ln>
        </p:spPr>
        <p:txBody>
          <a:bodyPr wrap="none" anchor="ctr"/>
          <a:lstStyle/>
          <a:p>
            <a:endParaRPr lang="zh-CN" altLang="en-US"/>
          </a:p>
        </p:txBody>
      </p:sp>
      <p:sp>
        <p:nvSpPr>
          <p:cNvPr id="40966" name="AutoShape 6"/>
          <p:cNvSpPr>
            <a:spLocks noChangeArrowheads="1"/>
          </p:cNvSpPr>
          <p:nvPr/>
        </p:nvSpPr>
        <p:spPr bwMode="auto">
          <a:xfrm>
            <a:off x="6564313" y="5429250"/>
            <a:ext cx="1727200" cy="431800"/>
          </a:xfrm>
          <a:prstGeom prst="wedgeRoundRectCallout">
            <a:avLst>
              <a:gd name="adj1" fmla="val -70037"/>
              <a:gd name="adj2" fmla="val -101102"/>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lgn="ctr"/>
            <a:r>
              <a:rPr lang="zh-CN" altLang="en-US" sz="1800">
                <a:latin typeface="Arial" pitchFamily="34" charset="0"/>
                <a:ea typeface="黑体" pitchFamily="49" charset="-122"/>
              </a:rPr>
              <a:t>获取星期几</a:t>
            </a:r>
          </a:p>
        </p:txBody>
      </p:sp>
      <p:sp>
        <p:nvSpPr>
          <p:cNvPr id="40967" name="标题 5"/>
          <p:cNvSpPr>
            <a:spLocks noChangeArrowheads="1"/>
          </p:cNvSpPr>
          <p:nvPr/>
        </p:nvSpPr>
        <p:spPr bwMode="auto">
          <a:xfrm>
            <a:off x="34925" y="142852"/>
            <a:ext cx="8537603" cy="927100"/>
          </a:xfrm>
          <a:prstGeom prst="rect">
            <a:avLst/>
          </a:prstGeom>
          <a:noFill/>
          <a:ln w="9525">
            <a:noFill/>
            <a:miter lim="800000"/>
            <a:headEnd/>
            <a:tailEnd/>
          </a:ln>
          <a:effectLst/>
        </p:spPr>
        <p:txBody>
          <a:bodyPr anchor="ctr"/>
          <a:lstStyle/>
          <a:p>
            <a:pPr algn="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java常用类-</a:t>
            </a:r>
            <a:r>
              <a:rPr lang="en-US" altLang="en-US" sz="3200" b="1" kern="0" dirty="0">
                <a:solidFill>
                  <a:schemeClr val="tx2">
                    <a:lumMod val="75000"/>
                  </a:schemeClr>
                </a:solidFill>
                <a:latin typeface="+mj-lt"/>
                <a:ea typeface="+mj-ea"/>
                <a:cs typeface="+mj-cs"/>
                <a:sym typeface="Arial" pitchFamily="34" charset="0"/>
              </a:rPr>
              <a:t>Calendar</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left)">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childTnLst>
                                </p:cTn>
                              </p:par>
                            </p:childTnLst>
                          </p:cTn>
                        </p:par>
                        <p:par>
                          <p:cTn id="12" fill="hold">
                            <p:stCondLst>
                              <p:cond delay="1"/>
                            </p:stCondLst>
                            <p:childTnLst>
                              <p:par>
                                <p:cTn id="13" presetID="18" presetClass="entr" presetSubtype="6" fill="hold" grpId="0" nodeType="afterEffect">
                                  <p:stCondLst>
                                    <p:cond delay="0"/>
                                  </p:stCondLst>
                                  <p:childTnLst>
                                    <p:set>
                                      <p:cBhvr>
                                        <p:cTn id="14" dur="1" fill="hold">
                                          <p:stCondLst>
                                            <p:cond delay="0"/>
                                          </p:stCondLst>
                                        </p:cTn>
                                        <p:tgtEl>
                                          <p:spTgt spid="40964"/>
                                        </p:tgtEl>
                                        <p:attrNameLst>
                                          <p:attrName>style.visibility</p:attrName>
                                        </p:attrNameLst>
                                      </p:cBhvr>
                                      <p:to>
                                        <p:strVal val="visible"/>
                                      </p:to>
                                    </p:set>
                                    <p:animEffect transition="in" filter="strips(downRight)">
                                      <p:cBhvr>
                                        <p:cTn id="15" dur="500"/>
                                        <p:tgtEl>
                                          <p:spTgt spid="4096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965"/>
                                        </p:tgtEl>
                                        <p:attrNameLst>
                                          <p:attrName>style.visibility</p:attrName>
                                        </p:attrNameLst>
                                      </p:cBhvr>
                                      <p:to>
                                        <p:strVal val="visible"/>
                                      </p:to>
                                    </p:set>
                                  </p:childTnLst>
                                </p:cTn>
                              </p:par>
                            </p:childTnLst>
                          </p:cTn>
                        </p:par>
                        <p:par>
                          <p:cTn id="20" fill="hold">
                            <p:stCondLst>
                              <p:cond delay="1"/>
                            </p:stCondLst>
                            <p:childTnLst>
                              <p:par>
                                <p:cTn id="21" presetID="18" presetClass="entr" presetSubtype="6" fill="hold" grpId="0" nodeType="afterEffect">
                                  <p:stCondLst>
                                    <p:cond delay="0"/>
                                  </p:stCondLst>
                                  <p:childTnLst>
                                    <p:set>
                                      <p:cBhvr>
                                        <p:cTn id="22" dur="1" fill="hold">
                                          <p:stCondLst>
                                            <p:cond delay="0"/>
                                          </p:stCondLst>
                                        </p:cTn>
                                        <p:tgtEl>
                                          <p:spTgt spid="40966"/>
                                        </p:tgtEl>
                                        <p:attrNameLst>
                                          <p:attrName>style.visibility</p:attrName>
                                        </p:attrNameLst>
                                      </p:cBhvr>
                                      <p:to>
                                        <p:strVal val="visible"/>
                                      </p:to>
                                    </p:set>
                                    <p:animEffect transition="in" filter="strips(downRight)">
                                      <p:cBhvr>
                                        <p:cTn id="23"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4" grpId="0" bldLvl="0" animBg="1" autoUpdateAnimBg="0"/>
      <p:bldP spid="40965" grpId="0" animBg="1"/>
      <p:bldP spid="40966"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85728"/>
            <a:ext cx="8501090" cy="571504"/>
          </a:xfrm>
        </p:spPr>
        <p:txBody>
          <a:bodyPr/>
          <a:lstStyle/>
          <a:p>
            <a:pPr eaLnBrk="1" hangingPunct="1"/>
            <a:r>
              <a:rPr lang="zh-CN" altLang="en-US" dirty="0"/>
              <a:t>练习</a:t>
            </a:r>
          </a:p>
        </p:txBody>
      </p:sp>
      <p:sp>
        <p:nvSpPr>
          <p:cNvPr id="40963" name="Rectangle 3"/>
          <p:cNvSpPr>
            <a:spLocks noGrp="1" noChangeArrowheads="1"/>
          </p:cNvSpPr>
          <p:nvPr>
            <p:ph idx="1"/>
          </p:nvPr>
        </p:nvSpPr>
        <p:spPr>
          <a:xfrm>
            <a:off x="500063" y="1714500"/>
            <a:ext cx="8229600" cy="4714875"/>
          </a:xfrm>
        </p:spPr>
        <p:txBody>
          <a:bodyPr/>
          <a:lstStyle/>
          <a:p>
            <a:pPr eaLnBrk="1" hangingPunct="1"/>
            <a:r>
              <a:rPr lang="en-US" altLang="zh-CN"/>
              <a:t>1.</a:t>
            </a:r>
            <a:r>
              <a:rPr lang="zh-CN" altLang="en-US"/>
              <a:t>获取某年二月最后一天的日期</a:t>
            </a:r>
          </a:p>
          <a:p>
            <a:pPr eaLnBrk="1" hangingPunct="1"/>
            <a:r>
              <a:rPr lang="en-US" altLang="zh-CN"/>
              <a:t>2.</a:t>
            </a:r>
            <a:r>
              <a:rPr lang="zh-CN" altLang="en-US"/>
              <a:t>获取昨天的现在时刻</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0063" y="214290"/>
            <a:ext cx="8229600" cy="720725"/>
          </a:xfrm>
        </p:spPr>
        <p:txBody>
          <a:bodyPr/>
          <a:lstStyle/>
          <a:p>
            <a:pPr eaLnBrk="1" hangingPunct="1"/>
            <a:r>
              <a:rPr lang="zh-CN" altLang="en-US" dirty="0"/>
              <a:t>本章总结</a:t>
            </a:r>
          </a:p>
        </p:txBody>
      </p:sp>
      <p:sp>
        <p:nvSpPr>
          <p:cNvPr id="41987" name="Rectangle 3"/>
          <p:cNvSpPr>
            <a:spLocks noGrp="1" noChangeArrowheads="1"/>
          </p:cNvSpPr>
          <p:nvPr>
            <p:ph idx="1"/>
          </p:nvPr>
        </p:nvSpPr>
        <p:spPr>
          <a:xfrm>
            <a:off x="1143000" y="1785938"/>
            <a:ext cx="8229600" cy="4714875"/>
          </a:xfrm>
        </p:spPr>
        <p:txBody>
          <a:bodyPr/>
          <a:lstStyle/>
          <a:p>
            <a:pPr eaLnBrk="1" hangingPunct="1">
              <a:defRPr/>
            </a:pPr>
            <a:r>
              <a:rPr lang="zh-CN" altLang="en-US" dirty="0">
                <a:latin typeface="+mn-ea"/>
                <a:ea typeface="+mn-ea"/>
              </a:rPr>
              <a:t>Object类的常用方法</a:t>
            </a:r>
          </a:p>
          <a:p>
            <a:pPr eaLnBrk="1" hangingPunct="1">
              <a:defRPr/>
            </a:pPr>
            <a:r>
              <a:rPr lang="en-US" altLang="zh-CN" dirty="0">
                <a:latin typeface="+mn-ea"/>
                <a:ea typeface="+mn-ea"/>
              </a:rPr>
              <a:t>Math</a:t>
            </a:r>
            <a:r>
              <a:rPr lang="zh-CN" altLang="en-US" dirty="0">
                <a:latin typeface="+mn-ea"/>
                <a:ea typeface="+mn-ea"/>
              </a:rPr>
              <a:t>类的常用方法</a:t>
            </a:r>
          </a:p>
          <a:p>
            <a:pPr eaLnBrk="1" hangingPunct="1">
              <a:defRPr/>
            </a:pPr>
            <a:r>
              <a:rPr lang="zh-CN" altLang="en-US" dirty="0">
                <a:latin typeface="+mn-ea"/>
                <a:ea typeface="+mn-ea"/>
              </a:rPr>
              <a:t>包装类</a:t>
            </a:r>
          </a:p>
          <a:p>
            <a:pPr eaLnBrk="1" hangingPunct="1">
              <a:defRPr/>
            </a:pPr>
            <a:r>
              <a:rPr lang="zh-CN" altLang="en-US" dirty="0">
                <a:latin typeface="+mn-ea"/>
                <a:ea typeface="+mn-ea"/>
              </a:rPr>
              <a:t>System类以及RunTime类</a:t>
            </a:r>
          </a:p>
          <a:p>
            <a:pPr eaLnBrk="1" hangingPunct="1">
              <a:defRPr/>
            </a:pPr>
            <a:r>
              <a:rPr lang="en-US" altLang="zh-CN" dirty="0">
                <a:latin typeface="+mn-ea"/>
                <a:ea typeface="+mn-ea"/>
              </a:rPr>
              <a:t>Date</a:t>
            </a:r>
            <a:r>
              <a:rPr lang="zh-CN" altLang="en-US" dirty="0">
                <a:latin typeface="+mn-ea"/>
                <a:ea typeface="+mn-ea"/>
              </a:rPr>
              <a:t>类在程序设计中的作用</a:t>
            </a:r>
          </a:p>
          <a:p>
            <a:pPr eaLnBrk="1" hangingPunct="1">
              <a:defRPr/>
            </a:pPr>
            <a:r>
              <a:rPr lang="en-US" altLang="zh-CN" dirty="0" err="1">
                <a:latin typeface="+mn-ea"/>
                <a:ea typeface="+mn-ea"/>
              </a:rPr>
              <a:t>Calender</a:t>
            </a:r>
            <a:r>
              <a:rPr lang="zh-CN" altLang="en-US" dirty="0">
                <a:latin typeface="+mn-ea"/>
                <a:ea typeface="+mn-ea"/>
              </a:rPr>
              <a:t>类与</a:t>
            </a:r>
            <a:r>
              <a:rPr lang="en-US" altLang="zh-CN" dirty="0">
                <a:latin typeface="+mn-ea"/>
                <a:ea typeface="+mn-ea"/>
              </a:rPr>
              <a:t>Date</a:t>
            </a:r>
            <a:r>
              <a:rPr lang="zh-CN" altLang="en-US" dirty="0">
                <a:latin typeface="+mn-ea"/>
                <a:ea typeface="+mn-ea"/>
              </a:rPr>
              <a:t>类的差别</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4400" y="214313"/>
            <a:ext cx="8229600" cy="633412"/>
          </a:xfrm>
          <a:ln/>
        </p:spPr>
        <p:txBody>
          <a:bodyPr/>
          <a:lstStyle/>
          <a:p>
            <a:r>
              <a:rPr lang="zh-CN" altLang="en-US" sz="3600" dirty="0">
                <a:latin typeface="Arial" pitchFamily="34" charset="0"/>
                <a:ea typeface="黑体" pitchFamily="49" charset="-122"/>
                <a:cs typeface="Arial" pitchFamily="34" charset="0"/>
              </a:rPr>
              <a:t>本章目标</a:t>
            </a:r>
          </a:p>
        </p:txBody>
      </p:sp>
      <p:sp>
        <p:nvSpPr>
          <p:cNvPr id="7171" name="Rectangle 3"/>
          <p:cNvSpPr>
            <a:spLocks noGrp="1" noChangeArrowheads="1"/>
          </p:cNvSpPr>
          <p:nvPr>
            <p:ph type="body" idx="4294967295"/>
          </p:nvPr>
        </p:nvSpPr>
        <p:spPr>
          <a:xfrm>
            <a:off x="500034" y="1071546"/>
            <a:ext cx="7931150" cy="5524500"/>
          </a:xfrm>
          <a:prstGeom prst="rect">
            <a:avLst/>
          </a:prstGeom>
        </p:spPr>
        <p:txBody>
          <a:bodyPr/>
          <a:lstStyle/>
          <a:p>
            <a:pPr>
              <a:buFontTx/>
              <a:buChar char="•"/>
            </a:pPr>
            <a:r>
              <a:rPr lang="zh-CN" altLang="en-US" sz="2800" dirty="0">
                <a:latin typeface="+mn-ea"/>
              </a:rPr>
              <a:t>理解Object类的常用方法</a:t>
            </a:r>
          </a:p>
          <a:p>
            <a:pPr>
              <a:buFontTx/>
              <a:buChar char="•"/>
            </a:pPr>
            <a:r>
              <a:rPr lang="zh-CN" altLang="en-US" sz="2800" dirty="0">
                <a:latin typeface="+mn-ea"/>
              </a:rPr>
              <a:t>掌握</a:t>
            </a:r>
            <a:r>
              <a:rPr lang="en-US" altLang="zh-CN" sz="2800" dirty="0">
                <a:latin typeface="+mn-ea"/>
              </a:rPr>
              <a:t>Math</a:t>
            </a:r>
            <a:r>
              <a:rPr lang="zh-CN" altLang="en-US" sz="2800" dirty="0">
                <a:latin typeface="+mn-ea"/>
              </a:rPr>
              <a:t>类的常用方法</a:t>
            </a:r>
          </a:p>
          <a:p>
            <a:pPr>
              <a:buFontTx/>
              <a:buChar char="•"/>
            </a:pPr>
            <a:r>
              <a:rPr lang="zh-CN" altLang="en-US" sz="2800" dirty="0">
                <a:latin typeface="+mn-ea"/>
              </a:rPr>
              <a:t>掌握包装类</a:t>
            </a:r>
          </a:p>
          <a:p>
            <a:pPr>
              <a:buFontTx/>
              <a:buChar char="•"/>
            </a:pPr>
            <a:r>
              <a:rPr lang="zh-CN" altLang="en-US" sz="2800" dirty="0">
                <a:latin typeface="+mn-ea"/>
              </a:rPr>
              <a:t>理解</a:t>
            </a:r>
            <a:r>
              <a:rPr lang="en-US" altLang="zh-CN" sz="2800" dirty="0">
                <a:latin typeface="+mn-ea"/>
              </a:rPr>
              <a:t>Date</a:t>
            </a:r>
            <a:r>
              <a:rPr lang="zh-CN" altLang="en-US" sz="2800" dirty="0">
                <a:latin typeface="+mn-ea"/>
              </a:rPr>
              <a:t>类在程序设计中的作用</a:t>
            </a:r>
          </a:p>
          <a:p>
            <a:pPr>
              <a:buFontTx/>
              <a:buChar char="•"/>
            </a:pPr>
            <a:r>
              <a:rPr lang="zh-CN" altLang="en-US" sz="2800" dirty="0">
                <a:latin typeface="+mn-ea"/>
              </a:rPr>
              <a:t>掌握</a:t>
            </a:r>
            <a:r>
              <a:rPr lang="en-US" altLang="zh-CN" sz="2800" dirty="0">
                <a:latin typeface="+mn-ea"/>
              </a:rPr>
              <a:t>Calendar</a:t>
            </a:r>
            <a:r>
              <a:rPr lang="zh-CN" altLang="en-US" sz="2800" dirty="0">
                <a:latin typeface="+mn-ea"/>
              </a:rPr>
              <a:t>类与</a:t>
            </a:r>
            <a:r>
              <a:rPr lang="en-US" altLang="zh-CN" sz="2800" dirty="0">
                <a:latin typeface="+mn-ea"/>
              </a:rPr>
              <a:t>Date</a:t>
            </a:r>
            <a:r>
              <a:rPr lang="zh-CN" altLang="en-US" sz="2800" dirty="0">
                <a:latin typeface="+mn-ea"/>
              </a:rPr>
              <a:t>类的差别</a:t>
            </a:r>
          </a:p>
          <a:p>
            <a:pPr>
              <a:buFontTx/>
              <a:buChar char="•"/>
            </a:pPr>
            <a:r>
              <a:rPr lang="zh-CN" altLang="en-US" sz="2800" dirty="0">
                <a:latin typeface="+mn-ea"/>
              </a:rPr>
              <a:t>熟练掌握时间日期类的用途</a:t>
            </a:r>
          </a:p>
        </p:txBody>
      </p:sp>
    </p:spTree>
  </p:cSld>
  <p:clrMapOvr>
    <a:masterClrMapping/>
  </p:clrMapOvr>
  <p:transition spd="med">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395288" y="1643050"/>
            <a:ext cx="8229600" cy="3981463"/>
          </a:xfrm>
        </p:spPr>
        <p:txBody>
          <a:bodyPr/>
          <a:lstStyle/>
          <a:p>
            <a:pPr eaLnBrk="1" hangingPunct="1"/>
            <a:r>
              <a:rPr lang="zh-CN" altLang="en-US" dirty="0"/>
              <a:t>一个类如果没有继承其他类，那么此类默认会继承Object类</a:t>
            </a:r>
          </a:p>
          <a:p>
            <a:pPr eaLnBrk="1" hangingPunct="1"/>
            <a:r>
              <a:rPr lang="zh-CN" altLang="en-US" dirty="0"/>
              <a:t>任何一个类追溯到其最根本的类，就是Object类</a:t>
            </a:r>
          </a:p>
          <a:p>
            <a:pPr eaLnBrk="1" hangingPunct="1">
              <a:buFontTx/>
              <a:buNone/>
            </a:pPr>
            <a:endParaRPr lang="zh-CN" altLang="en-US" dirty="0"/>
          </a:p>
        </p:txBody>
      </p:sp>
      <p:sp>
        <p:nvSpPr>
          <p:cNvPr id="9219" name="标题 1"/>
          <p:cNvSpPr>
            <a:spLocks noGrp="1" noChangeArrowheads="1"/>
          </p:cNvSpPr>
          <p:nvPr/>
        </p:nvSpPr>
        <p:spPr bwMode="auto">
          <a:xfrm>
            <a:off x="936625" y="71414"/>
            <a:ext cx="7635903" cy="1008063"/>
          </a:xfrm>
          <a:prstGeom prst="rect">
            <a:avLst/>
          </a:prstGeom>
          <a:noFill/>
          <a:ln w="9525">
            <a:noFill/>
            <a:miter lim="800000"/>
            <a:headEnd/>
            <a:tailEnd/>
          </a:ln>
          <a:effectLst/>
        </p:spPr>
        <p:txBody>
          <a:bodyPr anchor="ctr"/>
          <a:lstStyle/>
          <a:p>
            <a:pPr algn="ct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上帝类Object</a:t>
            </a:r>
            <a:endParaRPr lang="zh-CN" altLang="en-US" sz="3200" b="1" kern="0" dirty="0">
              <a:solidFill>
                <a:schemeClr val="tx2">
                  <a:lumMod val="75000"/>
                </a:schemeClr>
              </a:solidFill>
              <a:latin typeface="+mj-lt"/>
              <a:ea typeface="+mj-ea"/>
              <a:cs typeface="+mj-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457200" y="1773238"/>
            <a:ext cx="8229600" cy="3744912"/>
          </a:xfrm>
        </p:spPr>
        <p:txBody>
          <a:bodyPr/>
          <a:lstStyle/>
          <a:p>
            <a:pPr eaLnBrk="1" hangingPunct="1"/>
            <a:r>
              <a:rPr lang="zh-CN" altLang="en-US" dirty="0"/>
              <a:t>Object类常用方法：</a:t>
            </a:r>
          </a:p>
          <a:p>
            <a:pPr eaLnBrk="1" hangingPunct="1"/>
            <a:r>
              <a:rPr lang="zh-CN" altLang="en-US" dirty="0"/>
              <a:t>1.equals()：比较两个引用型对象的地址是否相等，建议重写此方法</a:t>
            </a:r>
          </a:p>
          <a:p>
            <a:pPr eaLnBrk="1" hangingPunct="1"/>
            <a:r>
              <a:rPr lang="zh-CN" altLang="en-US" dirty="0"/>
              <a:t>2.toString()</a:t>
            </a:r>
          </a:p>
          <a:p>
            <a:pPr eaLnBrk="1" hangingPunct="1"/>
            <a:r>
              <a:rPr lang="zh-CN" altLang="en-US" dirty="0"/>
              <a:t>3.getClass()</a:t>
            </a:r>
          </a:p>
          <a:p>
            <a:pPr eaLnBrk="1" hangingPunct="1">
              <a:buFontTx/>
              <a:buNone/>
            </a:pPr>
            <a:endParaRPr lang="zh-CN" altLang="en-US" dirty="0"/>
          </a:p>
        </p:txBody>
      </p:sp>
      <p:sp>
        <p:nvSpPr>
          <p:cNvPr id="10243" name="标题 1"/>
          <p:cNvSpPr>
            <a:spLocks noGrp="1" noChangeArrowheads="1"/>
          </p:cNvSpPr>
          <p:nvPr/>
        </p:nvSpPr>
        <p:spPr bwMode="auto">
          <a:xfrm>
            <a:off x="469900" y="71414"/>
            <a:ext cx="8207375" cy="1008063"/>
          </a:xfrm>
          <a:prstGeom prst="rect">
            <a:avLst/>
          </a:prstGeom>
          <a:noFill/>
          <a:ln w="9525">
            <a:noFill/>
            <a:miter lim="800000"/>
            <a:headEnd/>
            <a:tailEnd/>
          </a:ln>
          <a:effectLst/>
        </p:spPr>
        <p:txBody>
          <a:bodyPr anchor="ctr"/>
          <a:lstStyle/>
          <a:p>
            <a:pPr algn="ctr">
              <a:lnSpc>
                <a:spcPct val="90000"/>
              </a:lnSpc>
              <a:defRPr/>
            </a:pPr>
            <a:r>
              <a:rPr lang="zh-CN" altLang="en-US" sz="3200" b="1" kern="0" dirty="0">
                <a:solidFill>
                  <a:schemeClr val="tx2">
                    <a:lumMod val="75000"/>
                  </a:schemeClr>
                </a:solidFill>
                <a:latin typeface="+mj-lt"/>
                <a:ea typeface="+mj-ea"/>
                <a:cs typeface="+mj-cs"/>
                <a:sym typeface="Arial" pitchFamily="34" charset="0"/>
              </a:rPr>
              <a:t>上帝类Object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5"/>
          <p:cNvSpPr>
            <a:spLocks noChangeArrowheads="1"/>
          </p:cNvSpPr>
          <p:nvPr/>
        </p:nvSpPr>
        <p:spPr bwMode="auto">
          <a:xfrm>
            <a:off x="457200" y="142852"/>
            <a:ext cx="8229600" cy="936625"/>
          </a:xfrm>
          <a:prstGeom prst="rect">
            <a:avLst/>
          </a:prstGeom>
          <a:noFill/>
          <a:ln w="9525">
            <a:noFill/>
            <a:miter lim="800000"/>
            <a:headEnd/>
            <a:tailEnd/>
          </a:ln>
        </p:spPr>
        <p:txBody>
          <a:bodyPr anchor="ctr"/>
          <a:lstStyle/>
          <a:p>
            <a:pPr algn="ct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java常用包装类</a:t>
            </a:r>
          </a:p>
        </p:txBody>
      </p:sp>
      <p:graphicFrame>
        <p:nvGraphicFramePr>
          <p:cNvPr id="22531" name="Group 3"/>
          <p:cNvGraphicFramePr>
            <a:graphicFrameLocks noGrp="1"/>
          </p:cNvGraphicFramePr>
          <p:nvPr/>
        </p:nvGraphicFramePr>
        <p:xfrm>
          <a:off x="2259013" y="2606675"/>
          <a:ext cx="4383087" cy="3438525"/>
        </p:xfrm>
        <a:graphic>
          <a:graphicData uri="http://schemas.openxmlformats.org/drawingml/2006/table">
            <a:tbl>
              <a:tblPr/>
              <a:tblGrid>
                <a:gridCol w="2413000">
                  <a:extLst>
                    <a:ext uri="{9D8B030D-6E8A-4147-A177-3AD203B41FA5}">
                      <a16:colId xmlns:a16="http://schemas.microsoft.com/office/drawing/2014/main" val="20000"/>
                    </a:ext>
                  </a:extLst>
                </a:gridCol>
                <a:gridCol w="1970087">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基本数据类型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包装类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alpha val="50000"/>
                      </a:srgbClr>
                    </a:solid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byte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Byte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boolean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Boolean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short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Short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Character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Integer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long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Long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float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Float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ea typeface="宋体" pitchFamily="2"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2563" name="Rectangle 35"/>
          <p:cNvSpPr>
            <a:spLocks noChangeArrowheads="1"/>
          </p:cNvSpPr>
          <p:nvPr/>
        </p:nvSpPr>
        <p:spPr bwMode="auto">
          <a:xfrm>
            <a:off x="395288" y="1844675"/>
            <a:ext cx="8497887" cy="431800"/>
          </a:xfrm>
          <a:prstGeom prst="rect">
            <a:avLst/>
          </a:prstGeom>
          <a:noFill/>
          <a:ln w="9525">
            <a:noFill/>
            <a:miter lim="800000"/>
            <a:headEnd/>
            <a:tailEnd/>
          </a:ln>
        </p:spPr>
        <p:txBody>
          <a:bodyPr/>
          <a:lstStyle/>
          <a:p>
            <a:pPr marL="342900" indent="-342900">
              <a:spcBef>
                <a:spcPct val="20000"/>
              </a:spcBef>
              <a:buFontTx/>
              <a:buChar char="•"/>
            </a:pPr>
            <a:r>
              <a:rPr lang="zh-CN" altLang="en-US" sz="2400" b="1">
                <a:latin typeface="Arial" pitchFamily="34" charset="0"/>
                <a:ea typeface="黑体" pitchFamily="49" charset="-122"/>
              </a:rPr>
              <a:t>包装类：</a:t>
            </a:r>
            <a:r>
              <a:rPr lang="zh-CN" altLang="en-US" sz="2400">
                <a:latin typeface="Arial" pitchFamily="34" charset="0"/>
                <a:ea typeface="黑体" pitchFamily="49" charset="-122"/>
              </a:rPr>
              <a:t> </a:t>
            </a:r>
            <a:r>
              <a:rPr lang="en-US" altLang="zh-CN" sz="2400">
                <a:latin typeface="Arial" pitchFamily="34" charset="0"/>
                <a:ea typeface="黑体" pitchFamily="49" charset="-122"/>
              </a:rPr>
              <a:t>Java</a:t>
            </a:r>
            <a:r>
              <a:rPr lang="zh-CN" altLang="en-US" sz="2400">
                <a:latin typeface="Arial" pitchFamily="34" charset="0"/>
                <a:ea typeface="黑体" pitchFamily="49" charset="-122"/>
              </a:rPr>
              <a:t>为每个基本类型都提供了包装类</a:t>
            </a:r>
            <a:r>
              <a:rPr lang="en-US" altLang="zh-CN" sz="2400">
                <a:latin typeface="Arial" pitchFamily="34" charset="0"/>
                <a:ea typeface="黑体" pitchFamily="49" charset="-122"/>
              </a:rPr>
              <a:t>(Wrapper Class)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3"/>
                                        </p:tgtEl>
                                        <p:attrNameLst>
                                          <p:attrName>style.visibility</p:attrName>
                                        </p:attrNameLst>
                                      </p:cBhvr>
                                      <p:to>
                                        <p:strVal val="visible"/>
                                      </p:to>
                                    </p:set>
                                    <p:animEffect transition="in" filter="wipe(left)">
                                      <p:cBhvr>
                                        <p:cTn id="7" dur="500"/>
                                        <p:tgtEl>
                                          <p:spTgt spid="225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571472" y="1643050"/>
            <a:ext cx="7772400" cy="4114800"/>
          </a:xfrm>
          <a:prstGeom prst="rect">
            <a:avLst/>
          </a:prstGeom>
        </p:spPr>
        <p:txBody>
          <a:bodyPr/>
          <a:lstStyle/>
          <a:p>
            <a:pPr eaLnBrk="1" hangingPunct="1">
              <a:lnSpc>
                <a:spcPct val="120000"/>
              </a:lnSpc>
            </a:pPr>
            <a:r>
              <a:rPr lang="zh-CN" altLang="en-US" sz="2800" dirty="0">
                <a:latin typeface="黑体" pitchFamily="49" charset="-122"/>
              </a:rPr>
              <a:t>将基本数据类型封装成对象的好处在于可以在对象中定义更多的功能方法操作该数据。</a:t>
            </a:r>
          </a:p>
          <a:p>
            <a:pPr eaLnBrk="1" hangingPunct="1">
              <a:lnSpc>
                <a:spcPct val="120000"/>
              </a:lnSpc>
            </a:pPr>
            <a:r>
              <a:rPr lang="zh-CN" altLang="en-US" sz="2800" dirty="0">
                <a:latin typeface="黑体" pitchFamily="49" charset="-122"/>
              </a:rPr>
              <a:t>常用的操作之一：用于基本数据类型与字符串之间的转换。</a:t>
            </a:r>
          </a:p>
          <a:p>
            <a:pPr eaLnBrk="1" hangingPunct="1">
              <a:lnSpc>
                <a:spcPct val="120000"/>
              </a:lnSpc>
            </a:pPr>
            <a:r>
              <a:rPr lang="zh-CN" altLang="en-US" sz="2800" dirty="0">
                <a:latin typeface="黑体" pitchFamily="49" charset="-122"/>
              </a:rPr>
              <a:t>例：Integer的parseInt方法</a:t>
            </a:r>
          </a:p>
        </p:txBody>
      </p:sp>
      <p:sp>
        <p:nvSpPr>
          <p:cNvPr id="23555" name="标题 5"/>
          <p:cNvSpPr>
            <a:spLocks noChangeArrowheads="1"/>
          </p:cNvSpPr>
          <p:nvPr/>
        </p:nvSpPr>
        <p:spPr bwMode="auto">
          <a:xfrm>
            <a:off x="557242" y="142852"/>
            <a:ext cx="8229600" cy="936625"/>
          </a:xfrm>
          <a:prstGeom prst="rect">
            <a:avLst/>
          </a:prstGeom>
          <a:noFill/>
          <a:ln w="9525">
            <a:noFill/>
            <a:miter lim="800000"/>
            <a:headEnd/>
            <a:tailEnd/>
          </a:ln>
          <a:effectLst/>
        </p:spPr>
        <p:txBody>
          <a:bodyPr anchor="ctr"/>
          <a:lstStyle/>
          <a:p>
            <a:pPr algn="ctr">
              <a:lnSpc>
                <a:spcPct val="90000"/>
              </a:lnSpc>
              <a:defRPr/>
            </a:pPr>
            <a:r>
              <a:rPr lang="zh-CN" altLang="en-US" sz="3200" b="1" kern="0" dirty="0">
                <a:solidFill>
                  <a:schemeClr val="tx2">
                    <a:lumMod val="75000"/>
                  </a:schemeClr>
                </a:solidFill>
                <a:latin typeface="+mj-lt"/>
                <a:ea typeface="+mj-ea"/>
                <a:cs typeface="+mj-cs"/>
                <a:sym typeface="Arial" pitchFamily="34" charset="0"/>
              </a:rPr>
              <a:t>java常用包装类</a:t>
            </a:r>
          </a:p>
        </p:txBody>
      </p:sp>
    </p:spTree>
  </p:cSld>
  <p:clrMapOvr>
    <a:masterClrMapping/>
  </p:clrMapOvr>
  <p:transition spd="med">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5"/>
          <p:cNvSpPr>
            <a:spLocks noChangeArrowheads="1"/>
          </p:cNvSpPr>
          <p:nvPr/>
        </p:nvSpPr>
        <p:spPr bwMode="auto">
          <a:xfrm>
            <a:off x="842994" y="142852"/>
            <a:ext cx="8229600" cy="855662"/>
          </a:xfrm>
          <a:prstGeom prst="rect">
            <a:avLst/>
          </a:prstGeom>
          <a:noFill/>
          <a:ln w="9525">
            <a:noFill/>
            <a:miter lim="800000"/>
            <a:headEnd/>
            <a:tailEnd/>
          </a:ln>
        </p:spPr>
        <p:txBody>
          <a:bodyPr anchor="ctr"/>
          <a:lstStyle/>
          <a:p>
            <a:pPr algn="ctr">
              <a:lnSpc>
                <a:spcPct val="90000"/>
              </a:lnSpc>
              <a:buFontTx/>
              <a:buNone/>
              <a:defRPr/>
            </a:pPr>
            <a:r>
              <a:rPr lang="zh-CN" altLang="en-US" sz="3200" b="1" kern="0" dirty="0">
                <a:solidFill>
                  <a:schemeClr val="tx2">
                    <a:lumMod val="75000"/>
                  </a:schemeClr>
                </a:solidFill>
                <a:latin typeface="+mj-lt"/>
                <a:ea typeface="+mj-ea"/>
                <a:cs typeface="+mj-cs"/>
                <a:sym typeface="Arial" pitchFamily="34" charset="0"/>
              </a:rPr>
              <a:t>java常用包装类-</a:t>
            </a:r>
            <a:r>
              <a:rPr lang="en-US" altLang="en-US" sz="3200" b="1" kern="0" dirty="0">
                <a:solidFill>
                  <a:schemeClr val="tx2">
                    <a:lumMod val="75000"/>
                  </a:schemeClr>
                </a:solidFill>
                <a:latin typeface="+mj-lt"/>
                <a:ea typeface="+mj-ea"/>
                <a:cs typeface="+mj-cs"/>
                <a:sym typeface="Arial" pitchFamily="34" charset="0"/>
              </a:rPr>
              <a:t>Integer</a:t>
            </a:r>
            <a:endParaRPr lang="zh-CN" altLang="en-US" sz="3200" b="1" kern="0" dirty="0">
              <a:solidFill>
                <a:schemeClr val="tx2">
                  <a:lumMod val="75000"/>
                </a:schemeClr>
              </a:solidFill>
              <a:latin typeface="+mj-lt"/>
              <a:ea typeface="+mj-ea"/>
              <a:cs typeface="+mj-cs"/>
              <a:sym typeface="Arial" pitchFamily="34" charset="0"/>
            </a:endParaRPr>
          </a:p>
        </p:txBody>
      </p:sp>
      <p:sp>
        <p:nvSpPr>
          <p:cNvPr id="23555" name="Rectangle 3"/>
          <p:cNvSpPr>
            <a:spLocks noChangeArrowheads="1"/>
          </p:cNvSpPr>
          <p:nvPr/>
        </p:nvSpPr>
        <p:spPr bwMode="auto">
          <a:xfrm>
            <a:off x="971550" y="1773238"/>
            <a:ext cx="311150" cy="396875"/>
          </a:xfrm>
          <a:prstGeom prst="rect">
            <a:avLst/>
          </a:prstGeom>
          <a:noFill/>
          <a:ln w="9525">
            <a:noFill/>
            <a:miter lim="800000"/>
            <a:headEnd/>
            <a:tailEnd/>
          </a:ln>
        </p:spPr>
        <p:txBody>
          <a:bodyPr wrap="none" anchor="ctr">
            <a:spAutoFit/>
          </a:bodyPr>
          <a:lstStyle/>
          <a:p>
            <a:r>
              <a:rPr lang="zh-CN" altLang="en-US" sz="2000" b="1">
                <a:latin typeface="黑体" pitchFamily="49" charset="-122"/>
                <a:ea typeface="黑体" pitchFamily="49" charset="-122"/>
              </a:rPr>
              <a:t> </a:t>
            </a:r>
          </a:p>
        </p:txBody>
      </p:sp>
      <p:sp>
        <p:nvSpPr>
          <p:cNvPr id="23556" name="Rectangle 4"/>
          <p:cNvSpPr>
            <a:spLocks noGrp="1" noChangeArrowheads="1"/>
          </p:cNvSpPr>
          <p:nvPr/>
        </p:nvSpPr>
        <p:spPr bwMode="auto">
          <a:xfrm>
            <a:off x="611188" y="1628775"/>
            <a:ext cx="8137525" cy="431800"/>
          </a:xfrm>
          <a:prstGeom prst="rect">
            <a:avLst/>
          </a:prstGeom>
          <a:noFill/>
          <a:ln w="9525">
            <a:noFill/>
            <a:miter lim="800000"/>
            <a:headEnd/>
            <a:tailEnd/>
          </a:ln>
        </p:spPr>
        <p:txBody>
          <a:bodyPr/>
          <a:lstStyle/>
          <a:p>
            <a:pPr marL="342900" indent="-342900">
              <a:spcBef>
                <a:spcPct val="20000"/>
              </a:spcBef>
              <a:buFontTx/>
              <a:buChar char="•"/>
            </a:pPr>
            <a:r>
              <a:rPr lang="en-US" altLang="zh-CN" sz="2400">
                <a:latin typeface="Arial" pitchFamily="34" charset="0"/>
                <a:ea typeface="黑体" pitchFamily="49" charset="-122"/>
              </a:rPr>
              <a:t>Integer</a:t>
            </a:r>
            <a:r>
              <a:rPr lang="zh-CN" altLang="en-US" sz="2400">
                <a:latin typeface="Arial" pitchFamily="34" charset="0"/>
                <a:ea typeface="黑体" pitchFamily="49" charset="-122"/>
              </a:rPr>
              <a:t>类常用的方法有</a:t>
            </a:r>
            <a:r>
              <a:rPr lang="en-US" altLang="zh-CN" sz="2400">
                <a:latin typeface="Arial" pitchFamily="34" charset="0"/>
                <a:ea typeface="黑体" pitchFamily="49" charset="-122"/>
              </a:rPr>
              <a:t>intValue()</a:t>
            </a:r>
            <a:r>
              <a:rPr lang="zh-CN" altLang="en-US" sz="2400">
                <a:latin typeface="Arial" pitchFamily="34" charset="0"/>
                <a:ea typeface="黑体" pitchFamily="49" charset="-122"/>
              </a:rPr>
              <a:t>方法 和 </a:t>
            </a:r>
            <a:r>
              <a:rPr lang="en-US" altLang="zh-CN" sz="2400">
                <a:latin typeface="Arial" pitchFamily="34" charset="0"/>
                <a:ea typeface="黑体" pitchFamily="49" charset="-122"/>
              </a:rPr>
              <a:t>parseInt()</a:t>
            </a:r>
            <a:r>
              <a:rPr lang="zh-CN" altLang="en-US" sz="2400">
                <a:latin typeface="Arial" pitchFamily="34" charset="0"/>
                <a:ea typeface="黑体" pitchFamily="49" charset="-122"/>
              </a:rPr>
              <a:t>方法</a:t>
            </a:r>
          </a:p>
        </p:txBody>
      </p:sp>
      <p:pic>
        <p:nvPicPr>
          <p:cNvPr id="24581" name="Picture 5" descr="示例"/>
          <p:cNvPicPr>
            <a:picLocks noChangeAspect="1" noChangeArrowheads="1"/>
          </p:cNvPicPr>
          <p:nvPr/>
        </p:nvPicPr>
        <p:blipFill>
          <a:blip r:embed="rId2"/>
          <a:srcRect/>
          <a:stretch>
            <a:fillRect/>
          </a:stretch>
        </p:blipFill>
        <p:spPr bwMode="auto">
          <a:xfrm>
            <a:off x="971550" y="1989138"/>
            <a:ext cx="1439863" cy="720725"/>
          </a:xfrm>
          <a:prstGeom prst="rect">
            <a:avLst/>
          </a:prstGeom>
          <a:noFill/>
          <a:ln w="9525">
            <a:noFill/>
            <a:miter lim="800000"/>
            <a:headEnd/>
            <a:tailEnd/>
          </a:ln>
        </p:spPr>
      </p:pic>
      <p:sp>
        <p:nvSpPr>
          <p:cNvPr id="24582" name="AutoShape 6"/>
          <p:cNvSpPr>
            <a:spLocks noChangeArrowheads="1"/>
          </p:cNvSpPr>
          <p:nvPr/>
        </p:nvSpPr>
        <p:spPr bwMode="auto">
          <a:xfrm>
            <a:off x="774700" y="2854325"/>
            <a:ext cx="5381625" cy="3698875"/>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public static void main(String[] args) {</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int n = 10;</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Integer in = new Integer(100);</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Integer in1 = new Integer(n);</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int m = in.intValue();</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System.out.println(in1);</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System.out.println(m);</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a:t>
            </a:r>
          </a:p>
        </p:txBody>
      </p:sp>
      <p:sp>
        <p:nvSpPr>
          <p:cNvPr id="24583" name="Rectangle 7"/>
          <p:cNvSpPr>
            <a:spLocks noChangeArrowheads="1"/>
          </p:cNvSpPr>
          <p:nvPr/>
        </p:nvSpPr>
        <p:spPr bwMode="auto">
          <a:xfrm>
            <a:off x="1763713" y="4319588"/>
            <a:ext cx="3455987" cy="360362"/>
          </a:xfrm>
          <a:prstGeom prst="rect">
            <a:avLst/>
          </a:prstGeom>
          <a:noFill/>
          <a:ln w="28575">
            <a:solidFill>
              <a:srgbClr val="FF0000"/>
            </a:solidFill>
            <a:miter lim="800000"/>
            <a:headEnd/>
            <a:tailEnd/>
          </a:ln>
        </p:spPr>
        <p:txBody>
          <a:bodyPr wrap="none" anchor="ctr"/>
          <a:lstStyle/>
          <a:p>
            <a:endParaRPr lang="zh-CN" altLang="en-US"/>
          </a:p>
        </p:txBody>
      </p:sp>
      <p:sp>
        <p:nvSpPr>
          <p:cNvPr id="24584" name="Rectangle 8"/>
          <p:cNvSpPr>
            <a:spLocks noChangeArrowheads="1"/>
          </p:cNvSpPr>
          <p:nvPr/>
        </p:nvSpPr>
        <p:spPr bwMode="auto">
          <a:xfrm>
            <a:off x="1763713" y="4679950"/>
            <a:ext cx="2447925" cy="431800"/>
          </a:xfrm>
          <a:prstGeom prst="rect">
            <a:avLst/>
          </a:prstGeom>
          <a:noFill/>
          <a:ln w="28575">
            <a:solidFill>
              <a:srgbClr val="FF0000"/>
            </a:solidFill>
            <a:miter lim="800000"/>
            <a:headEnd/>
            <a:tailEnd/>
          </a:ln>
        </p:spPr>
        <p:txBody>
          <a:bodyPr wrap="none" anchor="ctr"/>
          <a:lstStyle/>
          <a:p>
            <a:endParaRPr lang="zh-CN" altLang="en-US"/>
          </a:p>
        </p:txBody>
      </p:sp>
      <p:sp>
        <p:nvSpPr>
          <p:cNvPr id="24585" name="AutoShape 9"/>
          <p:cNvSpPr>
            <a:spLocks noChangeArrowheads="1"/>
          </p:cNvSpPr>
          <p:nvPr/>
        </p:nvSpPr>
        <p:spPr bwMode="auto">
          <a:xfrm>
            <a:off x="5940425" y="3024188"/>
            <a:ext cx="2089150" cy="719137"/>
          </a:xfrm>
          <a:prstGeom prst="wedgeRoundRectCallout">
            <a:avLst>
              <a:gd name="adj1" fmla="val -94755"/>
              <a:gd name="adj2" fmla="val 126819"/>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spcBef>
                <a:spcPct val="20000"/>
              </a:spcBef>
              <a:buClr>
                <a:schemeClr val="accent2"/>
              </a:buClr>
              <a:buSzPct val="80000"/>
              <a:buFont typeface="Wingdings" pitchFamily="2" charset="2"/>
              <a:buNone/>
            </a:pPr>
            <a:r>
              <a:rPr lang="zh-CN" altLang="en-US" sz="1800" b="1">
                <a:latin typeface="Arial" pitchFamily="34" charset="0"/>
                <a:ea typeface="黑体" pitchFamily="49" charset="-122"/>
              </a:rPr>
              <a:t>将</a:t>
            </a:r>
            <a:r>
              <a:rPr lang="en-US" altLang="zh-CN" sz="1800" b="1">
                <a:latin typeface="Arial" pitchFamily="34" charset="0"/>
                <a:ea typeface="黑体" pitchFamily="49" charset="-122"/>
              </a:rPr>
              <a:t>int</a:t>
            </a:r>
            <a:r>
              <a:rPr lang="zh-CN" altLang="en-US" sz="1800" b="1">
                <a:latin typeface="Arial" pitchFamily="34" charset="0"/>
                <a:ea typeface="黑体" pitchFamily="49" charset="-122"/>
              </a:rPr>
              <a:t>类型转换为</a:t>
            </a:r>
            <a:r>
              <a:rPr lang="en-US" altLang="zh-CN" sz="1800" b="1">
                <a:latin typeface="Arial" pitchFamily="34" charset="0"/>
                <a:ea typeface="黑体" pitchFamily="49" charset="-122"/>
              </a:rPr>
              <a:t>Integer</a:t>
            </a:r>
            <a:r>
              <a:rPr lang="zh-CN" altLang="en-US" sz="1800" b="1">
                <a:latin typeface="Arial" pitchFamily="34" charset="0"/>
                <a:ea typeface="黑体" pitchFamily="49" charset="-122"/>
              </a:rPr>
              <a:t>类型</a:t>
            </a:r>
          </a:p>
          <a:p>
            <a:pPr algn="ctr"/>
            <a:endParaRPr lang="zh-CN" altLang="en-US" sz="2000" b="1">
              <a:latin typeface="Arial" pitchFamily="34" charset="0"/>
              <a:ea typeface="黑体" pitchFamily="49" charset="-122"/>
            </a:endParaRPr>
          </a:p>
        </p:txBody>
      </p:sp>
      <p:sp>
        <p:nvSpPr>
          <p:cNvPr id="24586" name="AutoShape 10"/>
          <p:cNvSpPr>
            <a:spLocks noChangeArrowheads="1"/>
          </p:cNvSpPr>
          <p:nvPr/>
        </p:nvSpPr>
        <p:spPr bwMode="auto">
          <a:xfrm>
            <a:off x="5940425" y="4535488"/>
            <a:ext cx="2303463" cy="1081087"/>
          </a:xfrm>
          <a:prstGeom prst="wedgeRoundRectCallout">
            <a:avLst>
              <a:gd name="adj1" fmla="val -124981"/>
              <a:gd name="adj2" fmla="val -16815"/>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pPr>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intValue()</a:t>
            </a:r>
            <a:r>
              <a:rPr lang="zh-CN" altLang="en-US" sz="1800" b="1">
                <a:latin typeface="Arial" pitchFamily="34" charset="0"/>
                <a:ea typeface="黑体" pitchFamily="49" charset="-122"/>
              </a:rPr>
              <a:t>方法将</a:t>
            </a:r>
            <a:r>
              <a:rPr lang="en-US" altLang="zh-CN" sz="1800" b="1">
                <a:latin typeface="Arial" pitchFamily="34" charset="0"/>
                <a:ea typeface="黑体" pitchFamily="49" charset="-122"/>
              </a:rPr>
              <a:t>Integer</a:t>
            </a:r>
            <a:r>
              <a:rPr lang="zh-CN" altLang="en-US" sz="1800" b="1">
                <a:latin typeface="Arial" pitchFamily="34" charset="0"/>
                <a:ea typeface="黑体" pitchFamily="49" charset="-122"/>
              </a:rPr>
              <a:t>类型的对象转换为</a:t>
            </a:r>
            <a:r>
              <a:rPr lang="en-US" altLang="zh-CN" sz="1800" b="1">
                <a:latin typeface="Arial" pitchFamily="34" charset="0"/>
                <a:ea typeface="黑体" pitchFamily="49" charset="-122"/>
              </a:rPr>
              <a:t>int</a:t>
            </a:r>
            <a:r>
              <a:rPr lang="zh-CN" altLang="en-US" sz="1800" b="1">
                <a:latin typeface="Arial" pitchFamily="34" charset="0"/>
                <a:ea typeface="黑体" pitchFamily="49" charset="-122"/>
              </a:rPr>
              <a:t>类型</a:t>
            </a:r>
          </a:p>
          <a:p>
            <a:pPr algn="ctr"/>
            <a:endParaRPr lang="zh-CN" altLang="en-US" sz="1800" b="1">
              <a:latin typeface="Arial" pitchFamily="34" charset="0"/>
              <a:ea typeface="黑体" pitchFamily="49" charset="-122"/>
            </a:endParaRPr>
          </a:p>
        </p:txBody>
      </p:sp>
      <p:sp>
        <p:nvSpPr>
          <p:cNvPr id="24587" name="AutoShape 11"/>
          <p:cNvSpPr>
            <a:spLocks noChangeArrowheads="1"/>
          </p:cNvSpPr>
          <p:nvPr/>
        </p:nvSpPr>
        <p:spPr bwMode="auto">
          <a:xfrm>
            <a:off x="1187450" y="2709863"/>
            <a:ext cx="6586538" cy="3698875"/>
          </a:xfrm>
          <a:prstGeom prst="roundRect">
            <a:avLst>
              <a:gd name="adj" fmla="val 16667"/>
            </a:avLst>
          </a:prstGeom>
          <a:gradFill rotWithShape="0">
            <a:gsLst>
              <a:gs pos="0">
                <a:srgbClr val="CCFFFF"/>
              </a:gs>
              <a:gs pos="100000">
                <a:schemeClr val="bg1"/>
              </a:gs>
            </a:gsLst>
            <a:lin ang="5400000" scaled="1"/>
          </a:gradFill>
          <a:ln w="9525">
            <a:solidFill>
              <a:srgbClr val="3333FF"/>
            </a:solidFill>
            <a:round/>
            <a:headEnd/>
            <a:tailEnd/>
          </a:ln>
        </p:spPr>
        <p:txBody>
          <a:bodyPr anchor="ctr">
            <a:spAutoFit/>
          </a:bodyPr>
          <a:lstStyle/>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class Test {</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public static void main(String[] args) {</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a:t>
            </a:r>
            <a:r>
              <a:rPr lang="zh-CN" altLang="en-US" sz="1800" b="1">
                <a:latin typeface="Arial" pitchFamily="34" charset="0"/>
                <a:ea typeface="黑体" pitchFamily="49" charset="-122"/>
              </a:rPr>
              <a:t>定义两个数字字符串</a:t>
            </a:r>
          </a:p>
          <a:p>
            <a:pPr marL="342900" indent="-342900">
              <a:spcBef>
                <a:spcPct val="20000"/>
              </a:spcBef>
              <a:buClr>
                <a:schemeClr val="accent2"/>
              </a:buClr>
              <a:buSzPct val="80000"/>
              <a:buFont typeface="Wingdings" pitchFamily="2" charset="2"/>
              <a:buNone/>
            </a:pPr>
            <a:r>
              <a:rPr lang="zh-CN" altLang="en-US" sz="1800" b="1">
                <a:latin typeface="Arial" pitchFamily="34" charset="0"/>
                <a:ea typeface="黑体" pitchFamily="49" charset="-122"/>
              </a:rPr>
              <a:t>		</a:t>
            </a:r>
            <a:r>
              <a:rPr lang="en-US" altLang="zh-CN" sz="1800" b="1">
                <a:latin typeface="Arial" pitchFamily="34" charset="0"/>
                <a:ea typeface="黑体" pitchFamily="49" charset="-122"/>
              </a:rPr>
              <a:t>String str1="123";</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String str2="10";</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int a=Integer.parseInt(str1);</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int b=Integer.parseInt(str2);</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		System.out.println("</a:t>
            </a:r>
            <a:r>
              <a:rPr lang="zh-CN" altLang="en-US" sz="1800" b="1">
                <a:latin typeface="Arial" pitchFamily="34" charset="0"/>
                <a:ea typeface="黑体" pitchFamily="49" charset="-122"/>
              </a:rPr>
              <a:t>两数之和是：</a:t>
            </a:r>
            <a:r>
              <a:rPr lang="en-US" altLang="zh-CN" sz="1800" b="1">
                <a:latin typeface="Arial" pitchFamily="34" charset="0"/>
                <a:ea typeface="黑体" pitchFamily="49" charset="-122"/>
              </a:rPr>
              <a:t>"+(a+b));</a:t>
            </a:r>
          </a:p>
          <a:p>
            <a:pPr marL="342900" indent="-342900">
              <a:spcBef>
                <a:spcPct val="20000"/>
              </a:spcBef>
              <a:buClr>
                <a:schemeClr val="accent2"/>
              </a:buClr>
              <a:buSzPct val="80000"/>
              <a:buFont typeface="Wingdings" pitchFamily="2" charset="2"/>
              <a:buNone/>
            </a:pPr>
            <a:r>
              <a:rPr lang="en-US" sz="1800" b="1">
                <a:latin typeface="Arial" pitchFamily="34" charset="0"/>
                <a:ea typeface="黑体" pitchFamily="49" charset="-122"/>
              </a:rPr>
              <a:t>	</a:t>
            </a:r>
            <a:r>
              <a:rPr lang="en-US" altLang="zh-CN" sz="1800" b="1">
                <a:latin typeface="Arial" pitchFamily="34" charset="0"/>
                <a:ea typeface="黑体" pitchFamily="49" charset="-122"/>
              </a:rPr>
              <a:t>}</a:t>
            </a:r>
          </a:p>
          <a:p>
            <a:pPr marL="342900" indent="-342900">
              <a:spcBef>
                <a:spcPct val="20000"/>
              </a:spcBef>
              <a:buClr>
                <a:schemeClr val="accent2"/>
              </a:buClr>
              <a:buSzPct val="80000"/>
              <a:buFont typeface="Wingdings" pitchFamily="2" charset="2"/>
              <a:buNone/>
            </a:pPr>
            <a:r>
              <a:rPr lang="en-US" altLang="zh-CN" sz="1800" b="1">
                <a:latin typeface="Arial" pitchFamily="34" charset="0"/>
                <a:ea typeface="黑体" pitchFamily="49" charset="-122"/>
              </a:rPr>
              <a:t>}</a:t>
            </a:r>
          </a:p>
        </p:txBody>
      </p:sp>
      <p:sp>
        <p:nvSpPr>
          <p:cNvPr id="24588" name="Rectangle 12"/>
          <p:cNvSpPr>
            <a:spLocks noChangeArrowheads="1"/>
          </p:cNvSpPr>
          <p:nvPr/>
        </p:nvSpPr>
        <p:spPr bwMode="auto">
          <a:xfrm>
            <a:off x="2247900" y="4608513"/>
            <a:ext cx="3887788" cy="647700"/>
          </a:xfrm>
          <a:prstGeom prst="rect">
            <a:avLst/>
          </a:prstGeom>
          <a:noFill/>
          <a:ln w="28575">
            <a:solidFill>
              <a:srgbClr val="FF0000"/>
            </a:solidFill>
            <a:miter lim="800000"/>
            <a:headEnd/>
            <a:tailEnd/>
          </a:ln>
        </p:spPr>
        <p:txBody>
          <a:bodyPr wrap="none" anchor="ctr"/>
          <a:lstStyle/>
          <a:p>
            <a:endParaRPr lang="zh-CN" altLang="en-US"/>
          </a:p>
        </p:txBody>
      </p:sp>
      <p:sp>
        <p:nvSpPr>
          <p:cNvPr id="24589" name="AutoShape 13"/>
          <p:cNvSpPr>
            <a:spLocks noChangeArrowheads="1"/>
          </p:cNvSpPr>
          <p:nvPr/>
        </p:nvSpPr>
        <p:spPr bwMode="auto">
          <a:xfrm>
            <a:off x="6569075" y="4032250"/>
            <a:ext cx="2089150" cy="936625"/>
          </a:xfrm>
          <a:prstGeom prst="wedgeRoundRectCallout">
            <a:avLst>
              <a:gd name="adj1" fmla="val -71352"/>
              <a:gd name="adj2" fmla="val 42880"/>
              <a:gd name="adj3" fmla="val 16667"/>
            </a:avLst>
          </a:prstGeom>
          <a:gradFill rotWithShape="1">
            <a:gsLst>
              <a:gs pos="0">
                <a:srgbClr val="FFFFCC">
                  <a:alpha val="78000"/>
                </a:srgbClr>
              </a:gs>
              <a:gs pos="100000">
                <a:schemeClr val="bg1"/>
              </a:gs>
            </a:gsLst>
            <a:lin ang="5400000" scaled="1"/>
          </a:gradFill>
          <a:ln w="9525">
            <a:solidFill>
              <a:srgbClr val="FF9900"/>
            </a:solidFill>
            <a:miter lim="800000"/>
            <a:headEnd/>
            <a:tailEnd/>
          </a:ln>
        </p:spPr>
        <p:txBody>
          <a:bodyPr/>
          <a:lstStyle/>
          <a:p>
            <a:r>
              <a:rPr lang="en-US" altLang="zh-CN" sz="1800" b="1">
                <a:latin typeface="Arial" pitchFamily="34" charset="0"/>
                <a:ea typeface="黑体" pitchFamily="49" charset="-122"/>
              </a:rPr>
              <a:t>parseInt()</a:t>
            </a:r>
            <a:r>
              <a:rPr lang="zh-CN" altLang="en-US" sz="1800" b="1">
                <a:latin typeface="Arial" pitchFamily="34" charset="0"/>
                <a:ea typeface="黑体" pitchFamily="49" charset="-122"/>
              </a:rPr>
              <a:t>方法将字符串转换成整型</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5"/>
                                        </p:tgtEl>
                                        <p:attrNameLst>
                                          <p:attrName>style.visibility</p:attrName>
                                        </p:attrNameLst>
                                      </p:cBhvr>
                                      <p:to>
                                        <p:strVal val="visible"/>
                                      </p:to>
                                    </p:set>
                                    <p:anim calcmode="lin" valueType="num">
                                      <p:cBhvr additive="base">
                                        <p:cTn id="19" dur="500" fill="hold"/>
                                        <p:tgtEl>
                                          <p:spTgt spid="24585"/>
                                        </p:tgtEl>
                                        <p:attrNameLst>
                                          <p:attrName>ppt_x</p:attrName>
                                        </p:attrNameLst>
                                      </p:cBhvr>
                                      <p:tavLst>
                                        <p:tav tm="0">
                                          <p:val>
                                            <p:strVal val="#ppt_x"/>
                                          </p:val>
                                        </p:tav>
                                        <p:tav tm="100000">
                                          <p:val>
                                            <p:strVal val="#ppt_x"/>
                                          </p:val>
                                        </p:tav>
                                      </p:tavLst>
                                    </p:anim>
                                    <p:anim calcmode="lin" valueType="num">
                                      <p:cBhvr additive="base">
                                        <p:cTn id="20" dur="500" fill="hold"/>
                                        <p:tgtEl>
                                          <p:spTgt spid="245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586"/>
                                        </p:tgtEl>
                                        <p:attrNameLst>
                                          <p:attrName>style.visibility</p:attrName>
                                        </p:attrNameLst>
                                      </p:cBhvr>
                                      <p:to>
                                        <p:strVal val="visible"/>
                                      </p:to>
                                    </p:set>
                                    <p:anim calcmode="lin" valueType="num">
                                      <p:cBhvr additive="base">
                                        <p:cTn id="29" dur="500" fill="hold"/>
                                        <p:tgtEl>
                                          <p:spTgt spid="24586"/>
                                        </p:tgtEl>
                                        <p:attrNameLst>
                                          <p:attrName>ppt_x</p:attrName>
                                        </p:attrNameLst>
                                      </p:cBhvr>
                                      <p:tavLst>
                                        <p:tav tm="0">
                                          <p:val>
                                            <p:strVal val="#ppt_x"/>
                                          </p:val>
                                        </p:tav>
                                        <p:tav tm="100000">
                                          <p:val>
                                            <p:strVal val="#ppt_x"/>
                                          </p:val>
                                        </p:tav>
                                      </p:tavLst>
                                    </p:anim>
                                    <p:anim calcmode="lin" valueType="num">
                                      <p:cBhvr additive="base">
                                        <p:cTn id="30" dur="500" fill="hold"/>
                                        <p:tgtEl>
                                          <p:spTgt spid="2458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5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589"/>
                                        </p:tgtEl>
                                        <p:attrNameLst>
                                          <p:attrName>style.visibility</p:attrName>
                                        </p:attrNameLst>
                                      </p:cBhvr>
                                      <p:to>
                                        <p:strVal val="visible"/>
                                      </p:to>
                                    </p:set>
                                    <p:anim calcmode="lin" valueType="num">
                                      <p:cBhvr additive="base">
                                        <p:cTn id="43" dur="500" fill="hold"/>
                                        <p:tgtEl>
                                          <p:spTgt spid="24589"/>
                                        </p:tgtEl>
                                        <p:attrNameLst>
                                          <p:attrName>ppt_x</p:attrName>
                                        </p:attrNameLst>
                                      </p:cBhvr>
                                      <p:tavLst>
                                        <p:tav tm="0">
                                          <p:val>
                                            <p:strVal val="#ppt_x"/>
                                          </p:val>
                                        </p:tav>
                                        <p:tav tm="100000">
                                          <p:val>
                                            <p:strVal val="#ppt_x"/>
                                          </p:val>
                                        </p:tav>
                                      </p:tavLst>
                                    </p:anim>
                                    <p:anim calcmode="lin" valueType="num">
                                      <p:cBhvr additive="base">
                                        <p:cTn id="44" dur="500" fill="hold"/>
                                        <p:tgtEl>
                                          <p:spTgt spid="24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ldLvl="0" animBg="1" autoUpdateAnimBg="0"/>
      <p:bldP spid="24583" grpId="0" animBg="1"/>
      <p:bldP spid="24584" grpId="0" animBg="1"/>
      <p:bldP spid="24585" grpId="0" bldLvl="0" animBg="1" autoUpdateAnimBg="0"/>
      <p:bldP spid="24586" grpId="0" bldLvl="0" animBg="1" autoUpdateAnimBg="0"/>
      <p:bldP spid="24587" grpId="0" bldLvl="0" animBg="1" autoUpdateAnimBg="0"/>
      <p:bldP spid="24588" grpId="0" animBg="1"/>
      <p:bldP spid="24589"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5"/>
          <p:cNvSpPr>
            <a:spLocks noChangeArrowheads="1"/>
          </p:cNvSpPr>
          <p:nvPr/>
        </p:nvSpPr>
        <p:spPr bwMode="auto">
          <a:xfrm>
            <a:off x="914432" y="142852"/>
            <a:ext cx="8229600" cy="855662"/>
          </a:xfrm>
          <a:prstGeom prst="rect">
            <a:avLst/>
          </a:prstGeom>
          <a:noFill/>
          <a:ln w="9525">
            <a:noFill/>
            <a:miter lim="800000"/>
            <a:headEnd/>
            <a:tailEnd/>
          </a:ln>
        </p:spPr>
        <p:txBody>
          <a:bodyPr anchor="ctr"/>
          <a:lstStyle/>
          <a:p>
            <a:pPr algn="ctr">
              <a:lnSpc>
                <a:spcPct val="90000"/>
              </a:lnSpc>
              <a:defRPr/>
            </a:pPr>
            <a:r>
              <a:rPr lang="zh-CN" altLang="en-US" sz="3200" b="1" kern="0" dirty="0">
                <a:solidFill>
                  <a:schemeClr val="tx2">
                    <a:lumMod val="75000"/>
                  </a:schemeClr>
                </a:solidFill>
                <a:latin typeface="+mj-lt"/>
                <a:ea typeface="+mj-ea"/>
                <a:cs typeface="+mj-cs"/>
                <a:sym typeface="Arial" pitchFamily="34" charset="0"/>
              </a:rPr>
              <a:t>java常用包装类-</a:t>
            </a:r>
            <a:r>
              <a:rPr lang="en-US" altLang="en-US" sz="3200" b="1" kern="0" dirty="0">
                <a:solidFill>
                  <a:schemeClr val="tx2">
                    <a:lumMod val="75000"/>
                  </a:schemeClr>
                </a:solidFill>
                <a:latin typeface="+mj-lt"/>
                <a:ea typeface="+mj-ea"/>
                <a:cs typeface="+mj-cs"/>
                <a:sym typeface="Arial" pitchFamily="34" charset="0"/>
              </a:rPr>
              <a:t>Integer</a:t>
            </a:r>
            <a:endParaRPr lang="zh-CN" altLang="en-US" sz="3200" b="1" kern="0" dirty="0">
              <a:solidFill>
                <a:schemeClr val="tx2">
                  <a:lumMod val="75000"/>
                </a:schemeClr>
              </a:solidFill>
              <a:latin typeface="+mj-lt"/>
              <a:ea typeface="+mj-ea"/>
              <a:cs typeface="+mj-cs"/>
              <a:sym typeface="Arial" pitchFamily="34" charset="0"/>
            </a:endParaRPr>
          </a:p>
        </p:txBody>
      </p:sp>
      <p:sp>
        <p:nvSpPr>
          <p:cNvPr id="25603" name="AutoShape 3"/>
          <p:cNvSpPr>
            <a:spLocks noChangeArrowheads="1"/>
          </p:cNvSpPr>
          <p:nvPr/>
        </p:nvSpPr>
        <p:spPr bwMode="auto">
          <a:xfrm>
            <a:off x="323850" y="1844675"/>
            <a:ext cx="5675313" cy="422275"/>
          </a:xfrm>
          <a:prstGeom prst="flowChartAlternateProcess">
            <a:avLst/>
          </a:prstGeom>
          <a:noFill/>
          <a:ln w="9525">
            <a:noFill/>
            <a:miter lim="800000"/>
            <a:headEnd/>
            <a:tailEnd/>
          </a:ln>
        </p:spPr>
        <p:txBody>
          <a:bodyPr anchor="ctr">
            <a:spAutoFit/>
          </a:bodyPr>
          <a:lstStyle/>
          <a:p>
            <a:pPr>
              <a:buClr>
                <a:schemeClr val="accent2"/>
              </a:buClr>
              <a:buSzPct val="80000"/>
              <a:buFont typeface="Wingdings" pitchFamily="2" charset="2"/>
              <a:buChar char="u"/>
            </a:pPr>
            <a:r>
              <a:rPr lang="zh-CN" altLang="en-US" sz="2000">
                <a:latin typeface="Arial" pitchFamily="34" charset="0"/>
                <a:ea typeface="黑体" pitchFamily="49" charset="-122"/>
              </a:rPr>
              <a:t> 自动装箱即基本数据类型被自动包装为包装类 </a:t>
            </a:r>
          </a:p>
        </p:txBody>
      </p:sp>
      <p:sp>
        <p:nvSpPr>
          <p:cNvPr id="25604" name="AutoShape 4"/>
          <p:cNvSpPr>
            <a:spLocks noChangeArrowheads="1"/>
          </p:cNvSpPr>
          <p:nvPr/>
        </p:nvSpPr>
        <p:spPr bwMode="auto">
          <a:xfrm>
            <a:off x="468313" y="2997200"/>
            <a:ext cx="8175625" cy="1319213"/>
          </a:xfrm>
          <a:prstGeom prst="roundRect">
            <a:avLst>
              <a:gd name="adj" fmla="val 16667"/>
            </a:avLst>
          </a:prstGeom>
          <a:gradFill rotWithShape="0">
            <a:gsLst>
              <a:gs pos="0">
                <a:srgbClr val="FFFF99"/>
              </a:gs>
              <a:gs pos="100000">
                <a:schemeClr val="bg1"/>
              </a:gs>
            </a:gsLst>
            <a:lin ang="5400000" scaled="1"/>
          </a:gradFill>
          <a:ln w="9525">
            <a:solidFill>
              <a:srgbClr val="FF9900"/>
            </a:solidFill>
            <a:round/>
            <a:headEnd/>
            <a:tailEnd/>
          </a:ln>
        </p:spPr>
        <p:txBody>
          <a:bodyPr anchor="ctr">
            <a:spAutoFit/>
          </a:bodyPr>
          <a:lstStyle/>
          <a:p>
            <a:pPr indent="363538">
              <a:buClr>
                <a:schemeClr val="accent2"/>
              </a:buClr>
              <a:buSzPct val="80000"/>
              <a:buFont typeface="Wingdings" pitchFamily="2" charset="2"/>
              <a:buChar char="n"/>
            </a:pPr>
            <a:r>
              <a:rPr lang="zh-CN" altLang="en-US" sz="1800">
                <a:latin typeface="Arial" pitchFamily="34" charset="0"/>
                <a:ea typeface="黑体" pitchFamily="49" charset="-122"/>
              </a:rPr>
              <a:t>在</a:t>
            </a:r>
            <a:r>
              <a:rPr lang="en-US" altLang="zh-CN" sz="1800">
                <a:latin typeface="Arial" pitchFamily="34" charset="0"/>
                <a:ea typeface="黑体" pitchFamily="49" charset="-122"/>
              </a:rPr>
              <a:t>JDK5.0</a:t>
            </a:r>
            <a:r>
              <a:rPr lang="zh-CN" altLang="en-US" sz="1800">
                <a:latin typeface="Arial" pitchFamily="34" charset="0"/>
                <a:ea typeface="黑体" pitchFamily="49" charset="-122"/>
              </a:rPr>
              <a:t>以前版本要使用以下语句才能将</a:t>
            </a:r>
            <a:r>
              <a:rPr lang="en-US" altLang="zh-CN" sz="1800">
                <a:latin typeface="Arial" pitchFamily="34" charset="0"/>
                <a:ea typeface="黑体" pitchFamily="49" charset="-122"/>
              </a:rPr>
              <a:t>int</a:t>
            </a:r>
            <a:r>
              <a:rPr lang="zh-CN" altLang="en-US" sz="1800">
                <a:latin typeface="Arial" pitchFamily="34" charset="0"/>
                <a:ea typeface="黑体" pitchFamily="49" charset="-122"/>
              </a:rPr>
              <a:t>包装成</a:t>
            </a:r>
            <a:r>
              <a:rPr lang="en-US" altLang="zh-CN" sz="1800">
                <a:latin typeface="Arial" pitchFamily="34" charset="0"/>
                <a:ea typeface="黑体" pitchFamily="49" charset="-122"/>
              </a:rPr>
              <a:t>Integer.</a:t>
            </a:r>
          </a:p>
          <a:p>
            <a:pPr indent="363538">
              <a:buClr>
                <a:schemeClr val="accent2"/>
              </a:buClr>
              <a:buSzPct val="80000"/>
              <a:buFont typeface="Wingdings" pitchFamily="2" charset="2"/>
              <a:buNone/>
            </a:pPr>
            <a:r>
              <a:rPr lang="en-US" sz="1800">
                <a:latin typeface="Arial" pitchFamily="34" charset="0"/>
                <a:ea typeface="黑体" pitchFamily="49" charset="-122"/>
              </a:rPr>
              <a:t>       </a:t>
            </a:r>
            <a:r>
              <a:rPr lang="en-US" altLang="zh-CN" sz="1800">
                <a:solidFill>
                  <a:srgbClr val="FF0000"/>
                </a:solidFill>
                <a:latin typeface="Arial" pitchFamily="34" charset="0"/>
                <a:ea typeface="黑体" pitchFamily="49" charset="-122"/>
              </a:rPr>
              <a:t>Integer integer = new Integer(20); </a:t>
            </a:r>
            <a:r>
              <a:rPr lang="en-US" altLang="zh-CN" sz="1800" i="1">
                <a:solidFill>
                  <a:srgbClr val="009900"/>
                </a:solidFill>
                <a:latin typeface="Arial" pitchFamily="34" charset="0"/>
                <a:ea typeface="黑体" pitchFamily="49" charset="-122"/>
              </a:rPr>
              <a:t>//</a:t>
            </a:r>
            <a:r>
              <a:rPr lang="zh-CN" altLang="en-US" sz="1800" i="1">
                <a:solidFill>
                  <a:srgbClr val="009900"/>
                </a:solidFill>
                <a:latin typeface="Arial" pitchFamily="34" charset="0"/>
                <a:ea typeface="黑体" pitchFamily="49" charset="-122"/>
              </a:rPr>
              <a:t>手工装箱</a:t>
            </a:r>
          </a:p>
          <a:p>
            <a:pPr indent="363538">
              <a:buClr>
                <a:schemeClr val="accent2"/>
              </a:buClr>
              <a:buSzPct val="80000"/>
              <a:buFont typeface="Wingdings" pitchFamily="2" charset="2"/>
              <a:buChar char="n"/>
            </a:pPr>
            <a:r>
              <a:rPr lang="zh-CN" altLang="en-US" sz="1800">
                <a:latin typeface="Arial" pitchFamily="34" charset="0"/>
                <a:ea typeface="黑体" pitchFamily="49" charset="-122"/>
              </a:rPr>
              <a:t>在</a:t>
            </a:r>
            <a:r>
              <a:rPr lang="en-US" altLang="zh-CN" sz="1800">
                <a:latin typeface="Arial" pitchFamily="34" charset="0"/>
                <a:ea typeface="黑体" pitchFamily="49" charset="-122"/>
              </a:rPr>
              <a:t>JDK5.0</a:t>
            </a:r>
            <a:r>
              <a:rPr lang="zh-CN" altLang="en-US" sz="1800">
                <a:latin typeface="Arial" pitchFamily="34" charset="0"/>
                <a:ea typeface="黑体" pitchFamily="49" charset="-122"/>
              </a:rPr>
              <a:t>之后提供了自动装箱的功能</a:t>
            </a:r>
            <a:r>
              <a:rPr lang="en-US" altLang="zh-CN" sz="1800">
                <a:latin typeface="Arial" pitchFamily="34" charset="0"/>
                <a:ea typeface="黑体" pitchFamily="49" charset="-122"/>
              </a:rPr>
              <a:t>,</a:t>
            </a:r>
            <a:r>
              <a:rPr lang="zh-CN" altLang="en-US" sz="1800">
                <a:latin typeface="Arial" pitchFamily="34" charset="0"/>
                <a:ea typeface="黑体" pitchFamily="49" charset="-122"/>
              </a:rPr>
              <a:t>如下所示：</a:t>
            </a:r>
          </a:p>
          <a:p>
            <a:pPr indent="363538">
              <a:buClr>
                <a:schemeClr val="accent2"/>
              </a:buClr>
              <a:buSzPct val="80000"/>
              <a:buFont typeface="Wingdings" pitchFamily="2" charset="2"/>
              <a:buNone/>
            </a:pPr>
            <a:r>
              <a:rPr lang="zh-CN" altLang="en-US" sz="1800">
                <a:latin typeface="Arial" pitchFamily="34" charset="0"/>
                <a:ea typeface="黑体" pitchFamily="49" charset="-122"/>
              </a:rPr>
              <a:t>       </a:t>
            </a:r>
            <a:r>
              <a:rPr lang="en-US" altLang="zh-CN" sz="1800">
                <a:solidFill>
                  <a:srgbClr val="FF0000"/>
                </a:solidFill>
                <a:latin typeface="Arial" pitchFamily="34" charset="0"/>
                <a:ea typeface="黑体" pitchFamily="49" charset="-122"/>
              </a:rPr>
              <a:t>Integer integer = 20;</a:t>
            </a:r>
            <a:r>
              <a:rPr lang="en-US" altLang="zh-CN" sz="1800" i="1">
                <a:solidFill>
                  <a:srgbClr val="009900"/>
                </a:solidFill>
                <a:latin typeface="Arial" pitchFamily="34" charset="0"/>
                <a:ea typeface="黑体" pitchFamily="49" charset="-122"/>
              </a:rPr>
              <a:t>//</a:t>
            </a:r>
            <a:r>
              <a:rPr lang="zh-CN" altLang="en-US" sz="1800" i="1">
                <a:solidFill>
                  <a:srgbClr val="009900"/>
                </a:solidFill>
                <a:latin typeface="Arial" pitchFamily="34" charset="0"/>
                <a:ea typeface="黑体" pitchFamily="49" charset="-122"/>
              </a:rPr>
              <a:t>自动装箱</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blinds(horizontal)">
                                      <p:cBhvr>
                                        <p:cTn id="12"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bldLvl="0" animBg="1" autoUpdateAnimBg="0"/>
    </p:bldLst>
  </p:timing>
</p:sld>
</file>

<file path=ppt/theme/theme1.xml><?xml version="1.0" encoding="utf-8"?>
<a:theme xmlns:a="http://schemas.openxmlformats.org/drawingml/2006/main" name="1_PBDEVA课程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CCFFFF"/>
            </a:gs>
            <a:gs pos="100000">
              <a:schemeClr val="bg1"/>
            </a:gs>
          </a:gsLst>
          <a:lin ang="5400000" scaled="1"/>
        </a:gradFill>
        <a:ln w="12700">
          <a:solidFill>
            <a:srgbClr val="008080"/>
          </a:solidFill>
          <a:round/>
          <a:headEnd/>
          <a:tailEnd/>
        </a:ln>
      </a:spPr>
      <a:bodyPr wrap="square">
        <a:spAutoFit/>
      </a:bodyPr>
      <a:lstStyle>
        <a:defPPr>
          <a:defRPr b="1" dirty="0" smtClean="0">
            <a:solidFill>
              <a:srgbClr val="0000FF"/>
            </a:solidFill>
            <a:ea typeface="黑体" pitchFamily="49" charset="-122"/>
          </a:defRPr>
        </a:defPPr>
      </a:lstStyle>
    </a:spDef>
  </a:objectDefaults>
  <a:extraClrSchemeLst/>
</a:theme>
</file>

<file path=ppt/theme/theme2.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4429</TotalTime>
  <Words>2073</Words>
  <Application>Microsoft Office PowerPoint</Application>
  <PresentationFormat>全屏显示(4:3)</PresentationFormat>
  <Paragraphs>286</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黑体</vt:lpstr>
      <vt:lpstr>华文楷体</vt:lpstr>
      <vt:lpstr>华文新魏</vt:lpstr>
      <vt:lpstr>宋体</vt:lpstr>
      <vt:lpstr>微软雅黑</vt:lpstr>
      <vt:lpstr>Arial</vt:lpstr>
      <vt:lpstr>Calibri</vt:lpstr>
      <vt:lpstr>Calibri Light</vt:lpstr>
      <vt:lpstr>Tahoma</vt:lpstr>
      <vt:lpstr>Times New Roman</vt:lpstr>
      <vt:lpstr>Verdana</vt:lpstr>
      <vt:lpstr>Wingdings</vt:lpstr>
      <vt:lpstr>1_PBDEVA课程PPT模板</vt:lpstr>
      <vt:lpstr>主题2</vt:lpstr>
      <vt:lpstr>第十六讲</vt:lpstr>
      <vt:lpstr>本章任务</vt:lpstr>
      <vt:lpstr>本章目标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本章总结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wxj</cp:lastModifiedBy>
  <cp:revision>817</cp:revision>
  <dcterms:created xsi:type="dcterms:W3CDTF">2006-03-08T06:55:38Z</dcterms:created>
  <dcterms:modified xsi:type="dcterms:W3CDTF">2020-08-14T09:16:00Z</dcterms:modified>
</cp:coreProperties>
</file>