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8A4FB-1CA5-964B-B258-91C48CEE856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4BC32-47A7-2047-B615-A90D00A5280B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DF42C2EE-257C-3746-B089-94CD24218864}" cxnId="{F656AFFF-6443-DF4B-B8D0-8AD0DD6FD791}" type="parTrans">
      <dgm:prSet/>
      <dgm:spPr/>
      <dgm:t>
        <a:bodyPr/>
        <a:lstStyle/>
        <a:p>
          <a:endParaRPr lang="en-US"/>
        </a:p>
      </dgm:t>
    </dgm:pt>
    <dgm:pt modelId="{7F90EE91-EE66-274B-85CB-749613D37142}" cxnId="{F656AFFF-6443-DF4B-B8D0-8AD0DD6FD791}" type="sibTrans">
      <dgm:prSet/>
      <dgm:spPr/>
      <dgm:t>
        <a:bodyPr/>
        <a:lstStyle/>
        <a:p>
          <a:endParaRPr lang="en-US"/>
        </a:p>
      </dgm:t>
    </dgm:pt>
    <dgm:pt modelId="{2AF06967-1A29-1249-B254-5A58870A2B10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96E484F2-B34A-CF40-82A6-E255B6A6F44B}" cxnId="{186D2BD3-7756-8A44-A061-8F30852877F9}" type="parTrans">
      <dgm:prSet/>
      <dgm:spPr/>
      <dgm:t>
        <a:bodyPr/>
        <a:lstStyle/>
        <a:p>
          <a:endParaRPr lang="en-US"/>
        </a:p>
      </dgm:t>
    </dgm:pt>
    <dgm:pt modelId="{0E6C0961-1828-C041-A772-FF002BC29CCB}" cxnId="{186D2BD3-7756-8A44-A061-8F30852877F9}" type="sibTrans">
      <dgm:prSet/>
      <dgm:spPr/>
      <dgm:t>
        <a:bodyPr/>
        <a:lstStyle/>
        <a:p>
          <a:endParaRPr lang="en-US"/>
        </a:p>
      </dgm:t>
    </dgm:pt>
    <dgm:pt modelId="{DAED66E1-6226-C345-8E2E-95263A94EB55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82FF49B2-1F52-B946-BAA9-3B8820B6B8EB}" cxnId="{CC3D4A23-76A2-4D49-9A4D-8E1E82417808}" type="parTrans">
      <dgm:prSet/>
      <dgm:spPr/>
      <dgm:t>
        <a:bodyPr/>
        <a:lstStyle/>
        <a:p>
          <a:endParaRPr lang="en-US"/>
        </a:p>
      </dgm:t>
    </dgm:pt>
    <dgm:pt modelId="{6DDB6882-B538-FD4D-B7BA-59EC7437CA40}" cxnId="{CC3D4A23-76A2-4D49-9A4D-8E1E82417808}" type="sibTrans">
      <dgm:prSet/>
      <dgm:spPr/>
      <dgm:t>
        <a:bodyPr/>
        <a:lstStyle/>
        <a:p>
          <a:endParaRPr lang="en-US"/>
        </a:p>
      </dgm:t>
    </dgm:pt>
    <dgm:pt modelId="{25315669-0C00-4D41-A3E0-B55394A902D7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33EFA467-2B75-5242-9D21-21E610B45A32}" cxnId="{43797F7B-410A-6A4A-B315-7F311D27D94D}" type="parTrans">
      <dgm:prSet/>
      <dgm:spPr/>
      <dgm:t>
        <a:bodyPr/>
        <a:lstStyle/>
        <a:p>
          <a:endParaRPr lang="en-US"/>
        </a:p>
      </dgm:t>
    </dgm:pt>
    <dgm:pt modelId="{AABE5743-8E5E-FB4B-ADD6-83C942DF2C5D}" cxnId="{43797F7B-410A-6A4A-B315-7F311D27D94D}" type="sibTrans">
      <dgm:prSet/>
      <dgm:spPr/>
      <dgm:t>
        <a:bodyPr/>
        <a:lstStyle/>
        <a:p>
          <a:endParaRPr lang="en-US"/>
        </a:p>
      </dgm:t>
    </dgm:pt>
    <dgm:pt modelId="{48A42194-5406-3042-A235-A9B3844E4904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AA6FFDB6-E85A-044E-A9D1-C2F87AFF0C67}" cxnId="{D4B65F7C-CC52-F142-B412-AFB032D7F70E}" type="parTrans">
      <dgm:prSet/>
      <dgm:spPr/>
      <dgm:t>
        <a:bodyPr/>
        <a:lstStyle/>
        <a:p>
          <a:endParaRPr lang="en-US"/>
        </a:p>
      </dgm:t>
    </dgm:pt>
    <dgm:pt modelId="{F37C4907-BCFF-7C48-A5A5-E209D169D002}" cxnId="{D4B65F7C-CC52-F142-B412-AFB032D7F70E}" type="sibTrans">
      <dgm:prSet/>
      <dgm:spPr/>
      <dgm:t>
        <a:bodyPr/>
        <a:lstStyle/>
        <a:p>
          <a:endParaRPr lang="en-US"/>
        </a:p>
      </dgm:t>
    </dgm:pt>
    <dgm:pt modelId="{07BEC006-B158-DA45-9568-11CA144A13AE}" type="pres">
      <dgm:prSet presAssocID="{8678A4FB-1CA5-964B-B258-91C48CEE856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FD8BDC0-F10B-EB47-BF7A-C8902D738B20}" type="pres">
      <dgm:prSet presAssocID="{8678A4FB-1CA5-964B-B258-91C48CEE8560}" presName="cycle" presStyleCnt="0"/>
      <dgm:spPr/>
    </dgm:pt>
    <dgm:pt modelId="{E4EEBD5B-839E-3343-9946-5B4044309187}" type="pres">
      <dgm:prSet presAssocID="{8678A4FB-1CA5-964B-B258-91C48CEE8560}" presName="centerShape" presStyleCnt="0"/>
      <dgm:spPr/>
    </dgm:pt>
    <dgm:pt modelId="{3A0AF897-955E-3B41-9CB8-3AE14D149743}" type="pres">
      <dgm:prSet presAssocID="{8678A4FB-1CA5-964B-B258-91C48CEE8560}" presName="connSite" presStyleLbl="node1" presStyleIdx="0" presStyleCnt="3"/>
      <dgm:spPr/>
    </dgm:pt>
    <dgm:pt modelId="{85276DFF-128F-884F-982C-B43FC62F4898}" type="pres">
      <dgm:prSet presAssocID="{8678A4FB-1CA5-964B-B258-91C48CEE8560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1644558-27D4-2447-A352-B68AB6BC151E}" type="pres">
      <dgm:prSet presAssocID="{DF42C2EE-257C-3746-B089-94CD24218864}" presName="Name25" presStyleLbl="parChTrans1D1" presStyleIdx="0" presStyleCnt="2"/>
      <dgm:spPr/>
    </dgm:pt>
    <dgm:pt modelId="{B8EE21F4-AA6D-874D-8696-929B63BDF29F}" type="pres">
      <dgm:prSet presAssocID="{E844BC32-47A7-2047-B615-A90D00A5280B}" presName="node" presStyleCnt="0"/>
      <dgm:spPr/>
    </dgm:pt>
    <dgm:pt modelId="{56E083ED-1BB2-CF47-8188-0EC70018CBD5}" type="pres">
      <dgm:prSet presAssocID="{E844BC32-47A7-2047-B615-A90D00A5280B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47062884-E34E-0947-9316-109FBA31016E}" type="pres">
      <dgm:prSet presAssocID="{E844BC32-47A7-2047-B615-A90D00A5280B}" presName="childNode" presStyleLbl="revTx" presStyleIdx="0" presStyleCnt="2">
        <dgm:presLayoutVars>
          <dgm:bulletEnabled val="1"/>
        </dgm:presLayoutVars>
      </dgm:prSet>
      <dgm:spPr/>
    </dgm:pt>
    <dgm:pt modelId="{C4F718CE-A48F-4741-8E94-A65FD42249CB}" type="pres">
      <dgm:prSet presAssocID="{33EFA467-2B75-5242-9D21-21E610B45A32}" presName="Name25" presStyleLbl="parChTrans1D1" presStyleIdx="1" presStyleCnt="2"/>
      <dgm:spPr/>
    </dgm:pt>
    <dgm:pt modelId="{51D55812-6DD6-9E47-9FF6-1F98547C8FAE}" type="pres">
      <dgm:prSet presAssocID="{25315669-0C00-4D41-A3E0-B55394A902D7}" presName="node" presStyleCnt="0"/>
      <dgm:spPr/>
    </dgm:pt>
    <dgm:pt modelId="{45EBF93C-22F0-014A-BDF9-739555069699}" type="pres">
      <dgm:prSet presAssocID="{25315669-0C00-4D41-A3E0-B55394A902D7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3A36C836-8153-0747-B2F7-F5579DFE7965}" type="pres">
      <dgm:prSet presAssocID="{25315669-0C00-4D41-A3E0-B55394A902D7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CC3D4A23-76A2-4D49-9A4D-8E1E82417808}" srcId="{E844BC32-47A7-2047-B615-A90D00A5280B}" destId="{DAED66E1-6226-C345-8E2E-95263A94EB55}" srcOrd="1" destOrd="0" parTransId="{82FF49B2-1F52-B946-BAA9-3B8820B6B8EB}" sibTransId="{6DDB6882-B538-FD4D-B7BA-59EC7437CA40}"/>
    <dgm:cxn modelId="{43D89D2A-9EC7-6248-BEE8-D1F6EC29052F}" type="presOf" srcId="{E844BC32-47A7-2047-B615-A90D00A5280B}" destId="{56E083ED-1BB2-CF47-8188-0EC70018CBD5}" srcOrd="0" destOrd="0" presId="urn:microsoft.com/office/officeart/2005/8/layout/radial2"/>
    <dgm:cxn modelId="{88735A2C-3858-864F-BB3C-F8BF0B90403B}" type="presOf" srcId="{33EFA467-2B75-5242-9D21-21E610B45A32}" destId="{C4F718CE-A48F-4741-8E94-A65FD42249CB}" srcOrd="0" destOrd="0" presId="urn:microsoft.com/office/officeart/2005/8/layout/radial2"/>
    <dgm:cxn modelId="{43797F7B-410A-6A4A-B315-7F311D27D94D}" srcId="{8678A4FB-1CA5-964B-B258-91C48CEE8560}" destId="{25315669-0C00-4D41-A3E0-B55394A902D7}" srcOrd="1" destOrd="0" parTransId="{33EFA467-2B75-5242-9D21-21E610B45A32}" sibTransId="{AABE5743-8E5E-FB4B-ADD6-83C942DF2C5D}"/>
    <dgm:cxn modelId="{D4B65F7C-CC52-F142-B412-AFB032D7F70E}" srcId="{25315669-0C00-4D41-A3E0-B55394A902D7}" destId="{48A42194-5406-3042-A235-A9B3844E4904}" srcOrd="0" destOrd="0" parTransId="{AA6FFDB6-E85A-044E-A9D1-C2F87AFF0C67}" sibTransId="{F37C4907-BCFF-7C48-A5A5-E209D169D002}"/>
    <dgm:cxn modelId="{3F077794-3B31-C849-9935-2785F1BEEAFA}" type="presOf" srcId="{2AF06967-1A29-1249-B254-5A58870A2B10}" destId="{47062884-E34E-0947-9316-109FBA31016E}" srcOrd="0" destOrd="0" presId="urn:microsoft.com/office/officeart/2005/8/layout/radial2"/>
    <dgm:cxn modelId="{DBD103A5-2BD1-9F4A-9B32-0E0997489B9E}" type="presOf" srcId="{DF42C2EE-257C-3746-B089-94CD24218864}" destId="{F1644558-27D4-2447-A352-B68AB6BC151E}" srcOrd="0" destOrd="0" presId="urn:microsoft.com/office/officeart/2005/8/layout/radial2"/>
    <dgm:cxn modelId="{A77EF4BA-9D33-AD4F-9AF1-4200C25A06C1}" type="presOf" srcId="{8678A4FB-1CA5-964B-B258-91C48CEE8560}" destId="{07BEC006-B158-DA45-9568-11CA144A13AE}" srcOrd="0" destOrd="0" presId="urn:microsoft.com/office/officeart/2005/8/layout/radial2"/>
    <dgm:cxn modelId="{565F94C5-2495-6D4E-B596-950AE5F121BD}" type="presOf" srcId="{DAED66E1-6226-C345-8E2E-95263A94EB55}" destId="{47062884-E34E-0947-9316-109FBA31016E}" srcOrd="0" destOrd="1" presId="urn:microsoft.com/office/officeart/2005/8/layout/radial2"/>
    <dgm:cxn modelId="{0FE54BCC-6AF2-A443-9944-4895FAFE5B20}" type="presOf" srcId="{25315669-0C00-4D41-A3E0-B55394A902D7}" destId="{45EBF93C-22F0-014A-BDF9-739555069699}" srcOrd="0" destOrd="0" presId="urn:microsoft.com/office/officeart/2005/8/layout/radial2"/>
    <dgm:cxn modelId="{186D2BD3-7756-8A44-A061-8F30852877F9}" srcId="{E844BC32-47A7-2047-B615-A90D00A5280B}" destId="{2AF06967-1A29-1249-B254-5A58870A2B10}" srcOrd="0" destOrd="0" parTransId="{96E484F2-B34A-CF40-82A6-E255B6A6F44B}" sibTransId="{0E6C0961-1828-C041-A772-FF002BC29CCB}"/>
    <dgm:cxn modelId="{4FD9DEE2-0476-7F4D-88C2-912818610DAD}" type="presOf" srcId="{48A42194-5406-3042-A235-A9B3844E4904}" destId="{3A36C836-8153-0747-B2F7-F5579DFE7965}" srcOrd="0" destOrd="0" presId="urn:microsoft.com/office/officeart/2005/8/layout/radial2"/>
    <dgm:cxn modelId="{F656AFFF-6443-DF4B-B8D0-8AD0DD6FD791}" srcId="{8678A4FB-1CA5-964B-B258-91C48CEE8560}" destId="{E844BC32-47A7-2047-B615-A90D00A5280B}" srcOrd="0" destOrd="0" parTransId="{DF42C2EE-257C-3746-B089-94CD24218864}" sibTransId="{7F90EE91-EE66-274B-85CB-749613D37142}"/>
    <dgm:cxn modelId="{384830B2-A37F-AF4E-984E-561C0BF94D6B}" type="presParOf" srcId="{07BEC006-B158-DA45-9568-11CA144A13AE}" destId="{EFD8BDC0-F10B-EB47-BF7A-C8902D738B20}" srcOrd="0" destOrd="0" presId="urn:microsoft.com/office/officeart/2005/8/layout/radial2"/>
    <dgm:cxn modelId="{77B8DEEC-340A-214B-8472-3FF7E1652B63}" type="presParOf" srcId="{EFD8BDC0-F10B-EB47-BF7A-C8902D738B20}" destId="{E4EEBD5B-839E-3343-9946-5B4044309187}" srcOrd="0" destOrd="0" presId="urn:microsoft.com/office/officeart/2005/8/layout/radial2"/>
    <dgm:cxn modelId="{579D161E-1C15-D04A-90EF-C58FA042F211}" type="presParOf" srcId="{E4EEBD5B-839E-3343-9946-5B4044309187}" destId="{3A0AF897-955E-3B41-9CB8-3AE14D149743}" srcOrd="0" destOrd="0" presId="urn:microsoft.com/office/officeart/2005/8/layout/radial2"/>
    <dgm:cxn modelId="{F878884A-DE7E-D743-B8D4-1B4D70B35F25}" type="presParOf" srcId="{E4EEBD5B-839E-3343-9946-5B4044309187}" destId="{85276DFF-128F-884F-982C-B43FC62F4898}" srcOrd="1" destOrd="0" presId="urn:microsoft.com/office/officeart/2005/8/layout/radial2"/>
    <dgm:cxn modelId="{CE4A6362-0102-004E-BFF2-D462C899419E}" type="presParOf" srcId="{EFD8BDC0-F10B-EB47-BF7A-C8902D738B20}" destId="{F1644558-27D4-2447-A352-B68AB6BC151E}" srcOrd="1" destOrd="0" presId="urn:microsoft.com/office/officeart/2005/8/layout/radial2"/>
    <dgm:cxn modelId="{DDDC57E1-4A41-A840-B265-75D67460A960}" type="presParOf" srcId="{EFD8BDC0-F10B-EB47-BF7A-C8902D738B20}" destId="{B8EE21F4-AA6D-874D-8696-929B63BDF29F}" srcOrd="2" destOrd="0" presId="urn:microsoft.com/office/officeart/2005/8/layout/radial2"/>
    <dgm:cxn modelId="{08B61068-5216-7F48-803B-DB870C32C16A}" type="presParOf" srcId="{B8EE21F4-AA6D-874D-8696-929B63BDF29F}" destId="{56E083ED-1BB2-CF47-8188-0EC70018CBD5}" srcOrd="0" destOrd="0" presId="urn:microsoft.com/office/officeart/2005/8/layout/radial2"/>
    <dgm:cxn modelId="{A3778AA6-DA58-B74C-9079-748C15201656}" type="presParOf" srcId="{B8EE21F4-AA6D-874D-8696-929B63BDF29F}" destId="{47062884-E34E-0947-9316-109FBA31016E}" srcOrd="1" destOrd="0" presId="urn:microsoft.com/office/officeart/2005/8/layout/radial2"/>
    <dgm:cxn modelId="{5D97218D-BCCF-E641-9457-AE79C686FEBD}" type="presParOf" srcId="{EFD8BDC0-F10B-EB47-BF7A-C8902D738B20}" destId="{C4F718CE-A48F-4741-8E94-A65FD42249CB}" srcOrd="3" destOrd="0" presId="urn:microsoft.com/office/officeart/2005/8/layout/radial2"/>
    <dgm:cxn modelId="{A0C27189-EBFD-AE40-ACD9-1BA1EE602E4D}" type="presParOf" srcId="{EFD8BDC0-F10B-EB47-BF7A-C8902D738B20}" destId="{51D55812-6DD6-9E47-9FF6-1F98547C8FAE}" srcOrd="4" destOrd="0" presId="urn:microsoft.com/office/officeart/2005/8/layout/radial2"/>
    <dgm:cxn modelId="{14F3621D-2FCA-6E46-92F7-F46A9A01668B}" type="presParOf" srcId="{51D55812-6DD6-9E47-9FF6-1F98547C8FAE}" destId="{45EBF93C-22F0-014A-BDF9-739555069699}" srcOrd="0" destOrd="0" presId="urn:microsoft.com/office/officeart/2005/8/layout/radial2"/>
    <dgm:cxn modelId="{74050CDB-E6A5-BE44-A824-90F50A4CB07B}" type="presParOf" srcId="{51D55812-6DD6-9E47-9FF6-1F98547C8FAE}" destId="{3A36C836-8153-0747-B2F7-F5579DFE7965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F1644558-27D4-2447-A352-B68AB6BC151E}">
      <dsp:nvSpPr>
        <dsp:cNvPr id="5" name="Freeform 4"/>
        <dsp:cNvSpPr/>
      </dsp:nvSpPr>
      <dsp:spPr bwMode="white">
        <a:xfrm>
          <a:off x="3862505" y="1448422"/>
          <a:ext cx="871392" cy="47845"/>
        </a:xfrm>
        <a:custGeom>
          <a:avLst/>
          <a:gdLst/>
          <a:ahLst/>
          <a:cxnLst/>
          <a:pathLst>
            <a:path w="1372" h="75">
              <a:moveTo>
                <a:pt x="91" y="379"/>
              </a:moveTo>
              <a:lnTo>
                <a:pt x="1281" y="-30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62505" y="1448422"/>
        <a:ext cx="871392" cy="47845"/>
      </dsp:txXfrm>
    </dsp:sp>
    <dsp:sp modelId="{C4F718CE-A48F-4741-8E94-A65FD42249CB}">
      <dsp:nvSpPr>
        <dsp:cNvPr id="8" name="Freeform 7"/>
        <dsp:cNvSpPr/>
      </dsp:nvSpPr>
      <dsp:spPr bwMode="white">
        <a:xfrm>
          <a:off x="3862505" y="2855070"/>
          <a:ext cx="871392" cy="47845"/>
        </a:xfrm>
        <a:custGeom>
          <a:avLst/>
          <a:gdLst/>
          <a:ahLst/>
          <a:cxnLst/>
          <a:pathLst>
            <a:path w="1372" h="75">
              <a:moveTo>
                <a:pt x="91" y="-304"/>
              </a:moveTo>
              <a:lnTo>
                <a:pt x="1281" y="37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62505" y="2855070"/>
        <a:ext cx="871392" cy="47845"/>
      </dsp:txXfrm>
    </dsp:sp>
    <dsp:sp modelId="{85276DFF-128F-884F-982C-B43FC62F4898}">
      <dsp:nvSpPr>
        <dsp:cNvPr id="4" name="Oval 3"/>
        <dsp:cNvSpPr/>
      </dsp:nvSpPr>
      <dsp:spPr bwMode="white">
        <a:xfrm>
          <a:off x="1673978" y="778108"/>
          <a:ext cx="2795122" cy="2795122"/>
        </a:xfrm>
        <a:prstGeom prst="ellipse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673978" y="778108"/>
        <a:ext cx="2795122" cy="2795122"/>
      </dsp:txXfrm>
    </dsp:sp>
    <dsp:sp modelId="{56E083ED-1BB2-CF47-8188-0EC70018CBD5}">
      <dsp:nvSpPr>
        <dsp:cNvPr id="6" name="Oval 5"/>
        <dsp:cNvSpPr/>
      </dsp:nvSpPr>
      <dsp:spPr bwMode="white">
        <a:xfrm>
          <a:off x="4565086" y="0"/>
          <a:ext cx="1677073" cy="167707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Supervised Learning</a:t>
          </a:r>
        </a:p>
      </dsp:txBody>
      <dsp:txXfrm>
        <a:off x="4565086" y="0"/>
        <a:ext cx="1677073" cy="1677073"/>
      </dsp:txXfrm>
    </dsp:sp>
    <dsp:sp modelId="{47062884-E34E-0947-9316-109FBA31016E}">
      <dsp:nvSpPr>
        <dsp:cNvPr id="7" name="Rectangles 6"/>
        <dsp:cNvSpPr/>
      </dsp:nvSpPr>
      <dsp:spPr bwMode="white">
        <a:xfrm>
          <a:off x="6409866" y="0"/>
          <a:ext cx="2515609" cy="167707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Regression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Classification</a:t>
          </a:r>
          <a:endParaRPr>
            <a:solidFill>
              <a:schemeClr val="tx1"/>
            </a:solidFill>
          </a:endParaRPr>
        </a:p>
      </dsp:txBody>
      <dsp:txXfrm>
        <a:off x="6409866" y="0"/>
        <a:ext cx="2515609" cy="1677073"/>
      </dsp:txXfrm>
    </dsp:sp>
    <dsp:sp modelId="{45EBF93C-22F0-014A-BDF9-739555069699}">
      <dsp:nvSpPr>
        <dsp:cNvPr id="9" name="Oval 8"/>
        <dsp:cNvSpPr/>
      </dsp:nvSpPr>
      <dsp:spPr bwMode="white">
        <a:xfrm>
          <a:off x="4565086" y="2674265"/>
          <a:ext cx="1677073" cy="167707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Unsupervised Learning</a:t>
          </a:r>
        </a:p>
      </dsp:txBody>
      <dsp:txXfrm>
        <a:off x="4565086" y="2674265"/>
        <a:ext cx="1677073" cy="1677073"/>
      </dsp:txXfrm>
    </dsp:sp>
    <dsp:sp modelId="{3A36C836-8153-0747-B2F7-F5579DFE7965}">
      <dsp:nvSpPr>
        <dsp:cNvPr id="10" name="Rectangles 9"/>
        <dsp:cNvSpPr/>
      </dsp:nvSpPr>
      <dsp:spPr bwMode="white">
        <a:xfrm>
          <a:off x="6409866" y="2674265"/>
          <a:ext cx="2515609" cy="167707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Clustering</a:t>
          </a:r>
          <a:endParaRPr>
            <a:solidFill>
              <a:schemeClr val="tx1"/>
            </a:solidFill>
          </a:endParaRPr>
        </a:p>
      </dsp:txBody>
      <dsp:txXfrm>
        <a:off x="6409866" y="2674265"/>
        <a:ext cx="2515609" cy="1677073"/>
      </dsp:txXfrm>
    </dsp:sp>
    <dsp:sp modelId="{3A0AF897-955E-3B41-9CB8-3AE14D149743}">
      <dsp:nvSpPr>
        <dsp:cNvPr id="3" name="Oval 2" hidden="1"/>
        <dsp:cNvSpPr/>
      </dsp:nvSpPr>
      <dsp:spPr>
        <a:xfrm>
          <a:off x="2093247" y="1197376"/>
          <a:ext cx="1956585" cy="1956585"/>
        </a:xfrm>
        <a:prstGeom prst="ellipse">
          <a:avLst/>
        </a:prstGeom>
      </dsp:spPr>
      <dsp:txXfrm>
        <a:off x="2093247" y="1197376"/>
        <a:ext cx="1956585" cy="1956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Machine Learning Basics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Shao Michael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Machine Learning</a:t>
            </a:r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en-US"/>
              <a:t>Learning to be like humans from data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 descr="Screenshot 2024-09-19 at 13.25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2364105"/>
            <a:ext cx="5219700" cy="4344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Can Machine Learning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Basically anything you can think of!</a:t>
            </a:r>
            <a:endParaRPr lang="en-US"/>
          </a:p>
          <a:p>
            <a:endParaRPr lang="en-US"/>
          </a:p>
          <a:p>
            <a:r>
              <a:rPr lang="en-US"/>
              <a:t>Face recognition</a:t>
            </a:r>
            <a:endParaRPr lang="en-US"/>
          </a:p>
          <a:p>
            <a:r>
              <a:rPr lang="en-US"/>
              <a:t>Chatbots</a:t>
            </a:r>
            <a:endParaRPr lang="en-US"/>
          </a:p>
          <a:p>
            <a:r>
              <a:rPr lang="en-US"/>
              <a:t>Video generation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 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Labeled Dataset:</a:t>
            </a:r>
            <a:endParaRPr lang="en-US" dirty="0"/>
          </a:p>
          <a:p>
            <a:r>
              <a:rPr lang="en-US" dirty="0"/>
              <a:t>Describes a target distribution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want output distribution to resemble target distribution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Examples</a:t>
            </a:r>
            <a:endParaRPr lang="en-US" dirty="0"/>
          </a:p>
        </p:txBody>
      </p:sp>
      <p:pic>
        <p:nvPicPr>
          <p:cNvPr id="1026" name="Picture 2" descr="Predicting Stock Prices using Machine Learning | by Kunal Chhablani | Medium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8" y="1825625"/>
            <a:ext cx="65322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Examples</a:t>
            </a:r>
            <a:endParaRPr lang="en-US" dirty="0"/>
          </a:p>
        </p:txBody>
      </p:sp>
      <p:pic>
        <p:nvPicPr>
          <p:cNvPr id="2050" name="Picture 2" descr="Deep Learning - Image Classification Tutorial step by step (for Beginners)  (python / TensorFlow)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Unsupervised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Unsupervised learning is when the model learn from data without labels.</a:t>
            </a:r>
            <a:endParaRPr lang="en-US"/>
          </a:p>
          <a:p>
            <a:endParaRPr lang="en-US"/>
          </a:p>
          <a:p>
            <a:r>
              <a:rPr lang="en-US"/>
              <a:t>Example: Clustering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240" y="2556510"/>
            <a:ext cx="5514975" cy="411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Presentation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What is Machine Learning</vt:lpstr>
      <vt:lpstr>Types of ML Tasks</vt:lpstr>
      <vt:lpstr>Supervised</vt:lpstr>
      <vt:lpstr>Regression: Examples</vt:lpstr>
      <vt:lpstr>Classification: Examples</vt:lpstr>
      <vt:lpstr>Supervised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admin</dc:creator>
  <cp:lastModifiedBy>admin</cp:lastModifiedBy>
  <cp:revision>2</cp:revision>
  <dcterms:created xsi:type="dcterms:W3CDTF">2024-09-19T05:32:08Z</dcterms:created>
  <dcterms:modified xsi:type="dcterms:W3CDTF">2024-09-19T05:32:08Z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