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DejaVu Math TeX Gyre" panose="02000503000000000000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Neural Network Basics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Shao Michael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does a Neuron work? An example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35305" y="1306195"/>
            <a:ext cx="1085405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000" b="1"/>
              <a:t>Activation function</a:t>
            </a:r>
            <a:r>
              <a:rPr lang="en-US" sz="3000"/>
              <a:t>: In this case, the activation function is the </a:t>
            </a:r>
            <a:endParaRPr lang="en-US" sz="3000"/>
          </a:p>
          <a:p>
            <a:r>
              <a:rPr lang="en-US" sz="3000"/>
              <a:t>thing that processes a value into a yes/no answer. A simple </a:t>
            </a:r>
            <a:endParaRPr lang="en-US" sz="3000"/>
          </a:p>
          <a:p>
            <a:r>
              <a:rPr lang="en-US" sz="3000"/>
              <a:t>example may look something like this:</a:t>
            </a:r>
            <a:endParaRPr lang="en-US" sz="3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5995" y="2696845"/>
            <a:ext cx="5160010" cy="41611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does a Neuron work? An example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56540" y="1324610"/>
            <a:ext cx="1154684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000" b="1"/>
              <a:t>Bias</a:t>
            </a:r>
            <a:r>
              <a:rPr lang="en-US" sz="3000"/>
              <a:t>: But sometimes the threshold temperature isnt just one value.</a:t>
            </a:r>
            <a:endParaRPr lang="en-US" sz="3000"/>
          </a:p>
          <a:p>
            <a:r>
              <a:rPr lang="en-US" sz="3000"/>
              <a:t>for instance, it might be different for Canada, which has a colder</a:t>
            </a:r>
            <a:endParaRPr lang="en-US" sz="3000"/>
          </a:p>
          <a:p>
            <a:r>
              <a:rPr lang="en-US" sz="3000"/>
              <a:t> climate. The bias’s job is to shift the </a:t>
            </a:r>
            <a:endParaRPr lang="en-US" sz="3000"/>
          </a:p>
          <a:p>
            <a:r>
              <a:rPr lang="en-US" sz="3000"/>
              <a:t>activation function to fit specific needs.</a:t>
            </a:r>
            <a:endParaRPr lang="en-US" sz="3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6585" y="2536190"/>
            <a:ext cx="4561840" cy="43218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How does a Neuron work? Interactive demo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11835" y="2662555"/>
            <a:ext cx="10768330" cy="2399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000"/>
              <a:t>That was an oversimplified and unrigorous example. To get an</a:t>
            </a:r>
            <a:endParaRPr lang="en-US" sz="3000"/>
          </a:p>
          <a:p>
            <a:r>
              <a:rPr lang="en-US" sz="3000"/>
              <a:t>intuition of how they exactly work, use our interactive demo </a:t>
            </a:r>
            <a:endParaRPr lang="en-US" sz="3000"/>
          </a:p>
          <a:p>
            <a:r>
              <a:rPr lang="en-US" sz="3000"/>
              <a:t>notebooks!</a:t>
            </a:r>
            <a:endParaRPr lang="en-US" sz="3000"/>
          </a:p>
          <a:p>
            <a:endParaRPr lang="en-US" sz="3000"/>
          </a:p>
          <a:p>
            <a:r>
              <a:rPr lang="en-US" sz="3000"/>
              <a:t> </a:t>
            </a:r>
            <a:endParaRPr lang="en-US"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Multiple Neurons Work together: MLPs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0965" y="1691005"/>
            <a:ext cx="5368925" cy="47872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06705" y="2443480"/>
            <a:ext cx="6022975" cy="2399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500"/>
              <a:t>To model more complex things,</a:t>
            </a:r>
            <a:endParaRPr lang="en-US" sz="2500"/>
          </a:p>
          <a:p>
            <a:r>
              <a:rPr lang="en-US" altLang="zh-CN" sz="2500"/>
              <a:t>we put more neurons together in</a:t>
            </a:r>
            <a:endParaRPr lang="en-US" altLang="zh-CN" sz="2500"/>
          </a:p>
          <a:p>
            <a:r>
              <a:rPr lang="en-US" altLang="zh-CN" sz="2500"/>
              <a:t>hidden layers, and connect each</a:t>
            </a:r>
            <a:endParaRPr lang="en-US" altLang="zh-CN" sz="2500"/>
          </a:p>
          <a:p>
            <a:r>
              <a:rPr lang="en-US" altLang="zh-CN" sz="2500"/>
              <a:t>neuron to all of the ones in the previous</a:t>
            </a:r>
            <a:endParaRPr lang="en-US" altLang="zh-CN" sz="2500"/>
          </a:p>
          <a:p>
            <a:r>
              <a:rPr lang="en-US" altLang="zh-CN" sz="2500"/>
              <a:t>layers. This multilayer neural network</a:t>
            </a:r>
            <a:endParaRPr lang="en-US" altLang="zh-CN" sz="2500"/>
          </a:p>
          <a:p>
            <a:r>
              <a:rPr lang="en-US" altLang="zh-CN" sz="2500"/>
              <a:t>is called the MultiLayer Perceptron (MLP)</a:t>
            </a:r>
            <a:endParaRPr lang="en-US" altLang="zh-CN"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So many weights and biases! How do we get them?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06705" y="2443480"/>
            <a:ext cx="11920855" cy="27844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500"/>
              <a:t>We can try to calculate how many parameters (total amount of weights and biases)</a:t>
            </a:r>
            <a:endParaRPr lang="en-US" altLang="zh-CN" sz="2500"/>
          </a:p>
          <a:p>
            <a:r>
              <a:rPr lang="en-US" altLang="zh-CN" sz="2500"/>
              <a:t>there are in a MLP with 2 inputs and a hidden layer of 3, and a output of 2:</a:t>
            </a:r>
            <a:endParaRPr lang="en-US" altLang="zh-CN" sz="2500"/>
          </a:p>
          <a:p>
            <a:endParaRPr lang="en-US" altLang="zh-CN" sz="2500"/>
          </a:p>
          <a:p>
            <a:r>
              <a:rPr lang="en-US" altLang="zh-CN" sz="2500"/>
              <a:t>12 weights in total, and this number is going to only increase as we try more</a:t>
            </a:r>
            <a:endParaRPr lang="en-US" altLang="zh-CN" sz="2500"/>
          </a:p>
          <a:p>
            <a:r>
              <a:rPr lang="en-US" altLang="zh-CN" sz="2500"/>
              <a:t>complex models. How do we set these parameters?</a:t>
            </a:r>
            <a:endParaRPr lang="en-US" altLang="zh-CN" sz="2500"/>
          </a:p>
          <a:p>
            <a:endParaRPr lang="en-US" altLang="zh-CN" sz="2500"/>
          </a:p>
          <a:p>
            <a:r>
              <a:rPr lang="en-US" altLang="zh-CN" sz="2500"/>
              <a:t>To be continued...</a:t>
            </a:r>
            <a:endParaRPr lang="en-US" altLang="zh-CN"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References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118360" y="2368550"/>
            <a:ext cx="4439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https://mlberkeley.substack.com/p/part-1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a Neural Network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bunch of </a:t>
            </a:r>
            <a:r>
              <a:rPr lang="en-US" b="1"/>
              <a:t>neurons </a:t>
            </a:r>
            <a:r>
              <a:rPr lang="en-US"/>
              <a:t>grouped in a way to do complex tasks.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 What is a Neuron Then?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3860" y="2688590"/>
            <a:ext cx="5271770" cy="2714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370" y="2440940"/>
            <a:ext cx="5626100" cy="32099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226820" y="1691005"/>
            <a:ext cx="23990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200"/>
              <a:t>Biological Neuron</a:t>
            </a:r>
            <a:endParaRPr lang="en-US" sz="2200"/>
          </a:p>
        </p:txBody>
      </p:sp>
      <p:sp>
        <p:nvSpPr>
          <p:cNvPr id="9" name="Text Box 8"/>
          <p:cNvSpPr txBox="1"/>
          <p:nvPr/>
        </p:nvSpPr>
        <p:spPr>
          <a:xfrm>
            <a:off x="7562850" y="1851025"/>
            <a:ext cx="36048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200"/>
              <a:t>Machine Learning Neuron</a:t>
            </a:r>
            <a:endParaRPr lang="en-US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does a Neuron work?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2950" y="3277870"/>
            <a:ext cx="5626100" cy="3209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670" y="1534160"/>
            <a:ext cx="3503295" cy="17437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does a Neuron work?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1207" r="49673"/>
          <a:stretch>
            <a:fillRect/>
          </a:stretch>
        </p:blipFill>
        <p:spPr>
          <a:xfrm>
            <a:off x="6682105" y="1691005"/>
            <a:ext cx="4374515" cy="48996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501650" y="2592070"/>
                <a:ext cx="7336790" cy="2399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3000"/>
                  <a:t>Weights (w):</a:t>
                </a:r>
                <a:endParaRPr lang="en-US" sz="3000"/>
              </a:p>
              <a:p>
                <a:endParaRPr lang="en-US" sz="3000"/>
              </a:p>
              <a:p>
                <a:r>
                  <a:rPr lang="en-US" sz="3000"/>
                  <a:t>Inputs from other neurons first</a:t>
                </a:r>
                <a:endParaRPr lang="en-US" sz="3000"/>
              </a:p>
              <a:p>
                <a:r>
                  <a:rPr lang="en-US" sz="3000"/>
                  <a:t>get multiplied by their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𝑤</m:t>
                        </m:r>
                      </m:e>
                      <m:sub>
                        <m:r>
                          <a:rPr lang="en-US" sz="3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/>
                  <a:t>,</a:t>
                </a:r>
                <a:endParaRPr lang="en-US" sz="3000"/>
              </a:p>
              <a:p>
                <a:r>
                  <a:rPr lang="en-US" sz="3000"/>
                  <a:t>and then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𝑤</m:t>
                        </m:r>
                      </m:e>
                      <m:sub>
                        <m:r>
                          <a:rPr lang="en-US" sz="3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3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3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/>
                  <a:t> gets added together</a:t>
                </a:r>
                <a:endParaRPr lang="en-US" sz="3000"/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2592070"/>
                <a:ext cx="7336790" cy="2399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810" y="1515745"/>
            <a:ext cx="3503295" cy="174371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5278120" y="1978660"/>
            <a:ext cx="1003300" cy="72453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does a Neuron work?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1207" r="49673"/>
          <a:stretch>
            <a:fillRect/>
          </a:stretch>
        </p:blipFill>
        <p:spPr>
          <a:xfrm>
            <a:off x="6682105" y="1691005"/>
            <a:ext cx="4374515" cy="489966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01650" y="2690495"/>
            <a:ext cx="602932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000"/>
              <a:t>Bias (b):</a:t>
            </a:r>
            <a:endParaRPr lang="en-US" sz="3000"/>
          </a:p>
          <a:p>
            <a:endParaRPr lang="en-US" sz="3000"/>
          </a:p>
          <a:p>
            <a:r>
              <a:rPr lang="en-US" sz="3000"/>
              <a:t>We then add a value b to the sum.</a:t>
            </a:r>
            <a:endParaRPr lang="en-US" sz="3000"/>
          </a:p>
          <a:p>
            <a:r>
              <a:rPr lang="en-US" sz="3000"/>
              <a:t>This value is called the bias.</a:t>
            </a:r>
            <a:endParaRPr lang="en-US" sz="3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810" y="1534160"/>
            <a:ext cx="3503295" cy="174371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3735705" y="2043430"/>
            <a:ext cx="557530" cy="72453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does a Neuron work?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52780" y="3545840"/>
            <a:ext cx="46786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000"/>
              <a:t>Activation function(f):</a:t>
            </a:r>
            <a:endParaRPr lang="en-US" sz="3000"/>
          </a:p>
          <a:p>
            <a:endParaRPr lang="en-US" sz="3000"/>
          </a:p>
          <a:p>
            <a:r>
              <a:rPr lang="en-US" sz="3000"/>
              <a:t>Then this value is passed</a:t>
            </a:r>
            <a:endParaRPr lang="en-US" sz="3000"/>
          </a:p>
          <a:p>
            <a:r>
              <a:rPr lang="en-US" sz="3000"/>
              <a:t> into an activation function</a:t>
            </a:r>
            <a:endParaRPr lang="en-US" sz="3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15110"/>
            <a:ext cx="3503295" cy="174371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838200" y="2024380"/>
            <a:ext cx="557530" cy="72453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960" y="1691005"/>
            <a:ext cx="6061710" cy="4641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does a Neuron work? An example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38200" y="1241425"/>
            <a:ext cx="1083310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000"/>
              <a:t>Lets understand how a neuron work with an example.</a:t>
            </a:r>
            <a:endParaRPr lang="en-US" sz="3000"/>
          </a:p>
          <a:p>
            <a:r>
              <a:rPr lang="en-US" sz="3000"/>
              <a:t>Suppose this neuron’s job is to tell us whether we should wear</a:t>
            </a:r>
            <a:endParaRPr lang="en-US" sz="3000"/>
          </a:p>
          <a:p>
            <a:r>
              <a:rPr lang="en-US" sz="3000"/>
              <a:t>a sweater.</a:t>
            </a:r>
            <a:endParaRPr lang="en-US" sz="3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885" y="2597150"/>
            <a:ext cx="8382000" cy="4260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does a Neuron work? An example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35305" y="1306195"/>
            <a:ext cx="1081849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000" b="1"/>
              <a:t>Weights: </a:t>
            </a:r>
            <a:r>
              <a:rPr lang="en-US" sz="3000"/>
              <a:t>In this example, the neuron assigns different weights</a:t>
            </a:r>
            <a:endParaRPr lang="en-US" sz="3000"/>
          </a:p>
          <a:p>
            <a:r>
              <a:rPr lang="en-US" sz="3000"/>
              <a:t>to different features to capture the important stuff.</a:t>
            </a:r>
            <a:endParaRPr lang="en-US" sz="3000"/>
          </a:p>
          <a:p>
            <a:r>
              <a:rPr lang="en-US" sz="3000"/>
              <a:t>(Biases can also be negative)</a:t>
            </a:r>
            <a:endParaRPr lang="en-US" sz="30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4110" y="2914015"/>
            <a:ext cx="8382000" cy="426085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270510" y="2999105"/>
            <a:ext cx="494411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500"/>
              <a:t>Wind speed is kinda important</a:t>
            </a:r>
            <a:endParaRPr lang="en-US" sz="2500"/>
          </a:p>
          <a:p>
            <a:r>
              <a:rPr lang="en-US" sz="2500"/>
              <a:t>so a moderate weight is assigned</a:t>
            </a:r>
            <a:endParaRPr lang="en-US" sz="2500"/>
          </a:p>
        </p:txBody>
      </p:sp>
      <p:sp>
        <p:nvSpPr>
          <p:cNvPr id="12" name="Text Box 11"/>
          <p:cNvSpPr txBox="1"/>
          <p:nvPr/>
        </p:nvSpPr>
        <p:spPr>
          <a:xfrm>
            <a:off x="628650" y="4427855"/>
            <a:ext cx="422783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500"/>
              <a:t>The temp is really important,</a:t>
            </a:r>
            <a:endParaRPr lang="en-US" sz="2500"/>
          </a:p>
          <a:p>
            <a:r>
              <a:rPr lang="en-US" sz="2500"/>
              <a:t>so a high weight is assigned</a:t>
            </a:r>
            <a:endParaRPr lang="en-US" sz="2500"/>
          </a:p>
        </p:txBody>
      </p:sp>
      <p:sp>
        <p:nvSpPr>
          <p:cNvPr id="13" name="Text Box 12"/>
          <p:cNvSpPr txBox="1"/>
          <p:nvPr/>
        </p:nvSpPr>
        <p:spPr>
          <a:xfrm>
            <a:off x="628650" y="5641340"/>
            <a:ext cx="4124325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500"/>
              <a:t>This is not important at all</a:t>
            </a:r>
            <a:endParaRPr lang="en-US" sz="2500"/>
          </a:p>
          <a:p>
            <a:r>
              <a:rPr lang="en-US" sz="2500"/>
              <a:t>so a weight of 0 is assigned</a:t>
            </a:r>
            <a:endParaRPr lang="en-US"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2320</Words>
  <Application>WPS Presentation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宋体-简</vt:lpstr>
      <vt:lpstr>DejaVu Math TeX Gyre</vt:lpstr>
      <vt:lpstr>SimSun</vt:lpstr>
      <vt:lpstr>SimSun</vt:lpstr>
      <vt:lpstr>Office Theme</vt:lpstr>
      <vt:lpstr>PowerPoint 演示文稿</vt:lpstr>
      <vt:lpstr>PowerPoint 演示文稿</vt:lpstr>
      <vt:lpstr>What is a Neural Network</vt:lpstr>
      <vt:lpstr>So What is a Neuron Then?</vt:lpstr>
      <vt:lpstr>How does a Neuron work?</vt:lpstr>
      <vt:lpstr>How does a Neuron work?</vt:lpstr>
      <vt:lpstr>How does a Neuron work?</vt:lpstr>
      <vt:lpstr>How does a Neuron work? An example</vt:lpstr>
      <vt:lpstr>How does a Neuron work?</vt:lpstr>
      <vt:lpstr>How does a Neuron work? An example</vt:lpstr>
      <vt:lpstr>How does a Neuron work? An example</vt:lpstr>
      <vt:lpstr>How does a Neuron work? An example</vt:lpstr>
      <vt:lpstr>How does a Neuron work? Interactive demo</vt:lpstr>
      <vt:lpstr>Multiple Neurons Work together: MLPs</vt:lpstr>
      <vt:lpstr>So many weights and biases! How do we get them?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Basics</dc:title>
  <dc:creator>admin</dc:creator>
  <cp:lastModifiedBy>admin</cp:lastModifiedBy>
  <cp:revision>5</cp:revision>
  <dcterms:created xsi:type="dcterms:W3CDTF">2024-09-18T02:00:59Z</dcterms:created>
  <dcterms:modified xsi:type="dcterms:W3CDTF">2024-09-18T02:00:59Z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1033-5.7.3.8095</vt:lpwstr>
  </property>
</Properties>
</file>