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Lato"/>
      <p:regular r:id="rId36"/>
      <p:bold r:id="rId37"/>
      <p:italic r:id="rId38"/>
      <p:boldItalic r:id="rId39"/>
    </p:embeddedFont>
    <p:embeddedFont>
      <p:font typeface="Anaheim"/>
      <p:regular r:id="rId40"/>
    </p:embeddedFont>
    <p:embeddedFont>
      <p:font typeface="Outfit"/>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3" roundtripDataSignature="AMtx7mgbmXVTwuh7hszY35wZ5bOzZS/t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7FD0CC-443C-416A-B22E-955CC896E3A8}">
  <a:tblStyle styleId="{0A7FD0CC-443C-416A-B22E-955CC896E3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naheim-regular.fntdata"/><Relationship Id="rId20" Type="http://schemas.openxmlformats.org/officeDocument/2006/relationships/slide" Target="slides/slide14.xml"/><Relationship Id="rId42" Type="http://schemas.openxmlformats.org/officeDocument/2006/relationships/font" Target="fonts/Outfit-bold.fntdata"/><Relationship Id="rId41" Type="http://schemas.openxmlformats.org/officeDocument/2006/relationships/font" Target="fonts/Outfit-regular.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2" name="Shape 3202"/>
        <p:cNvGrpSpPr/>
        <p:nvPr/>
      </p:nvGrpSpPr>
      <p:grpSpPr>
        <a:xfrm>
          <a:off x="0" y="0"/>
          <a:ext cx="0" cy="0"/>
          <a:chOff x="0" y="0"/>
          <a:chExt cx="0" cy="0"/>
        </a:xfrm>
      </p:grpSpPr>
      <p:sp>
        <p:nvSpPr>
          <p:cNvPr id="3203" name="Google Shape;320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4" name="Google Shape;320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5" name="Shape 3625"/>
        <p:cNvGrpSpPr/>
        <p:nvPr/>
      </p:nvGrpSpPr>
      <p:grpSpPr>
        <a:xfrm>
          <a:off x="0" y="0"/>
          <a:ext cx="0" cy="0"/>
          <a:chOff x="0" y="0"/>
          <a:chExt cx="0" cy="0"/>
        </a:xfrm>
      </p:grpSpPr>
      <p:sp>
        <p:nvSpPr>
          <p:cNvPr id="3626" name="Google Shape;362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7" name="Google Shape;36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5" name="Shape 3635"/>
        <p:cNvGrpSpPr/>
        <p:nvPr/>
      </p:nvGrpSpPr>
      <p:grpSpPr>
        <a:xfrm>
          <a:off x="0" y="0"/>
          <a:ext cx="0" cy="0"/>
          <a:chOff x="0" y="0"/>
          <a:chExt cx="0" cy="0"/>
        </a:xfrm>
      </p:grpSpPr>
      <p:sp>
        <p:nvSpPr>
          <p:cNvPr id="3636" name="Google Shape;3636;g26efcb988f7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7" name="Google Shape;3637;g26efcb988f7_1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9" name="Shape 3729"/>
        <p:cNvGrpSpPr/>
        <p:nvPr/>
      </p:nvGrpSpPr>
      <p:grpSpPr>
        <a:xfrm>
          <a:off x="0" y="0"/>
          <a:ext cx="0" cy="0"/>
          <a:chOff x="0" y="0"/>
          <a:chExt cx="0" cy="0"/>
        </a:xfrm>
      </p:grpSpPr>
      <p:sp>
        <p:nvSpPr>
          <p:cNvPr id="3730" name="Google Shape;373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1" name="Google Shape;37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9" name="Shape 3739"/>
        <p:cNvGrpSpPr/>
        <p:nvPr/>
      </p:nvGrpSpPr>
      <p:grpSpPr>
        <a:xfrm>
          <a:off x="0" y="0"/>
          <a:ext cx="0" cy="0"/>
          <a:chOff x="0" y="0"/>
          <a:chExt cx="0" cy="0"/>
        </a:xfrm>
      </p:grpSpPr>
      <p:sp>
        <p:nvSpPr>
          <p:cNvPr id="3740" name="Google Shape;3740;g2cd5ab40b46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1" name="Google Shape;3741;g2cd5ab40b46_3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7" name="Shape 3747"/>
        <p:cNvGrpSpPr/>
        <p:nvPr/>
      </p:nvGrpSpPr>
      <p:grpSpPr>
        <a:xfrm>
          <a:off x="0" y="0"/>
          <a:ext cx="0" cy="0"/>
          <a:chOff x="0" y="0"/>
          <a:chExt cx="0" cy="0"/>
        </a:xfrm>
      </p:grpSpPr>
      <p:sp>
        <p:nvSpPr>
          <p:cNvPr id="3748" name="Google Shape;3748;g2cd5ab40b46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9" name="Google Shape;3749;g2cd5ab40b46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6" name="Shape 3756"/>
        <p:cNvGrpSpPr/>
        <p:nvPr/>
      </p:nvGrpSpPr>
      <p:grpSpPr>
        <a:xfrm>
          <a:off x="0" y="0"/>
          <a:ext cx="0" cy="0"/>
          <a:chOff x="0" y="0"/>
          <a:chExt cx="0" cy="0"/>
        </a:xfrm>
      </p:grpSpPr>
      <p:sp>
        <p:nvSpPr>
          <p:cNvPr id="3757" name="Google Shape;3757;g2cd5ab40b46_3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8" name="Google Shape;3758;g2cd5ab40b46_3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3" name="Shape 3763"/>
        <p:cNvGrpSpPr/>
        <p:nvPr/>
      </p:nvGrpSpPr>
      <p:grpSpPr>
        <a:xfrm>
          <a:off x="0" y="0"/>
          <a:ext cx="0" cy="0"/>
          <a:chOff x="0" y="0"/>
          <a:chExt cx="0" cy="0"/>
        </a:xfrm>
      </p:grpSpPr>
      <p:sp>
        <p:nvSpPr>
          <p:cNvPr id="3764" name="Google Shape;3764;g2cd5ab40b46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5" name="Google Shape;3765;g2cd5ab40b46_2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4" name="Shape 3854"/>
        <p:cNvGrpSpPr/>
        <p:nvPr/>
      </p:nvGrpSpPr>
      <p:grpSpPr>
        <a:xfrm>
          <a:off x="0" y="0"/>
          <a:ext cx="0" cy="0"/>
          <a:chOff x="0" y="0"/>
          <a:chExt cx="0" cy="0"/>
        </a:xfrm>
      </p:grpSpPr>
      <p:sp>
        <p:nvSpPr>
          <p:cNvPr id="3855" name="Google Shape;385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6" name="Google Shape;385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2" name="Shape 3872"/>
        <p:cNvGrpSpPr/>
        <p:nvPr/>
      </p:nvGrpSpPr>
      <p:grpSpPr>
        <a:xfrm>
          <a:off x="0" y="0"/>
          <a:ext cx="0" cy="0"/>
          <a:chOff x="0" y="0"/>
          <a:chExt cx="0" cy="0"/>
        </a:xfrm>
      </p:grpSpPr>
      <p:sp>
        <p:nvSpPr>
          <p:cNvPr id="3873" name="Google Shape;3873;g2cd5ab40b4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4" name="Google Shape;3874;g2cd5ab40b46_2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3" name="Shape 3883"/>
        <p:cNvGrpSpPr/>
        <p:nvPr/>
      </p:nvGrpSpPr>
      <p:grpSpPr>
        <a:xfrm>
          <a:off x="0" y="0"/>
          <a:ext cx="0" cy="0"/>
          <a:chOff x="0" y="0"/>
          <a:chExt cx="0" cy="0"/>
        </a:xfrm>
      </p:grpSpPr>
      <p:sp>
        <p:nvSpPr>
          <p:cNvPr id="3884" name="Google Shape;3884;g2cd5ab40b46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5" name="Google Shape;3885;g2cd5ab40b46_2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9" name="Shape 3289"/>
        <p:cNvGrpSpPr/>
        <p:nvPr/>
      </p:nvGrpSpPr>
      <p:grpSpPr>
        <a:xfrm>
          <a:off x="0" y="0"/>
          <a:ext cx="0" cy="0"/>
          <a:chOff x="0" y="0"/>
          <a:chExt cx="0" cy="0"/>
        </a:xfrm>
      </p:grpSpPr>
      <p:sp>
        <p:nvSpPr>
          <p:cNvPr id="3290" name="Google Shape;329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1" name="Google Shape;32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3" name="Shape 3893"/>
        <p:cNvGrpSpPr/>
        <p:nvPr/>
      </p:nvGrpSpPr>
      <p:grpSpPr>
        <a:xfrm>
          <a:off x="0" y="0"/>
          <a:ext cx="0" cy="0"/>
          <a:chOff x="0" y="0"/>
          <a:chExt cx="0" cy="0"/>
        </a:xfrm>
      </p:grpSpPr>
      <p:sp>
        <p:nvSpPr>
          <p:cNvPr id="3894" name="Google Shape;3894;g2cd5ab40b46_2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5" name="Google Shape;3895;g2cd5ab40b46_2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3" name="Shape 3903"/>
        <p:cNvGrpSpPr/>
        <p:nvPr/>
      </p:nvGrpSpPr>
      <p:grpSpPr>
        <a:xfrm>
          <a:off x="0" y="0"/>
          <a:ext cx="0" cy="0"/>
          <a:chOff x="0" y="0"/>
          <a:chExt cx="0" cy="0"/>
        </a:xfrm>
      </p:grpSpPr>
      <p:sp>
        <p:nvSpPr>
          <p:cNvPr id="3904" name="Google Shape;3904;g2cd8f95af1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5" name="Google Shape;3905;g2cd8f95af1a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3" name="Shape 3913"/>
        <p:cNvGrpSpPr/>
        <p:nvPr/>
      </p:nvGrpSpPr>
      <p:grpSpPr>
        <a:xfrm>
          <a:off x="0" y="0"/>
          <a:ext cx="0" cy="0"/>
          <a:chOff x="0" y="0"/>
          <a:chExt cx="0" cy="0"/>
        </a:xfrm>
      </p:grpSpPr>
      <p:sp>
        <p:nvSpPr>
          <p:cNvPr id="3914" name="Google Shape;3914;g2cd5ab40b46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5" name="Google Shape;3915;g2cd5ab40b46_0_3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Initialization: We start by selecting 'k' centroids at random. These centroids serve as the initial centers of our clusters.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Assignment: Next, we assign each data point in our set to the nearest centroid. The proximity is typically measured by Euclidean distance, essentially finding the closest cluster center.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Update: Once all points are assigned, we update the position of each centroid. This is done by calculating the mean of all points in each cluster, hence refining the center of each cluster.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Iteration: We repeat the assignment and update steps. With each iteration, the centroids move until they find a stable position where they best represent the centers of their clusters.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Convergence: The algorithm stops when there's no significant change in the centroids' position or in the points assigned to each cluster, indicating that a stable grouping has been achieved.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Output: The result is a set of clearly defined clusters with centroids that indicate the typical characteristics of points within each cluster.</a:t>
            </a:r>
            <a:endParaRPr/>
          </a:p>
          <a:p>
            <a:pPr indent="0" lvl="0" marL="0" rtl="0" algn="l">
              <a:spcBef>
                <a:spcPts val="0"/>
              </a:spcBef>
              <a:spcAft>
                <a:spcPts val="0"/>
              </a:spcAft>
              <a:buSzPts val="1100"/>
              <a:buNone/>
            </a:pPr>
            <a:r>
              <a:rPr lang="en"/>
              <a:t>In essence, k-means helps us to identify groups within data, making it a fundamental tool for data analysis, especially in fields like market segmentation and pattern recognition."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0" name="Shape 3920"/>
        <p:cNvGrpSpPr/>
        <p:nvPr/>
      </p:nvGrpSpPr>
      <p:grpSpPr>
        <a:xfrm>
          <a:off x="0" y="0"/>
          <a:ext cx="0" cy="0"/>
          <a:chOff x="0" y="0"/>
          <a:chExt cx="0" cy="0"/>
        </a:xfrm>
      </p:grpSpPr>
      <p:sp>
        <p:nvSpPr>
          <p:cNvPr id="3921" name="Google Shape;3921;g2cd5ab40b46_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2" name="Google Shape;3922;g2cd5ab40b46_2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How we implemented K-Means into our project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8" name="Shape 3928"/>
        <p:cNvGrpSpPr/>
        <p:nvPr/>
      </p:nvGrpSpPr>
      <p:grpSpPr>
        <a:xfrm>
          <a:off x="0" y="0"/>
          <a:ext cx="0" cy="0"/>
          <a:chOff x="0" y="0"/>
          <a:chExt cx="0" cy="0"/>
        </a:xfrm>
      </p:grpSpPr>
      <p:sp>
        <p:nvSpPr>
          <p:cNvPr id="3929" name="Google Shape;3929;g26f0222769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0" name="Google Shape;3930;g26f0222769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Both snippets calculate the mean Happiness Score for each cluster and then predict the Happiness Score for each sample based on its cluster's mean. They then compute MSE and RMSE to evaluate the prediction.</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summary, while the structure and purpose of both code snippets are similar, the main difference lies in the number of features used for clustering, which impacts the granularity and possibly the accuracy of the analysis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6" name="Shape 3936"/>
        <p:cNvGrpSpPr/>
        <p:nvPr/>
      </p:nvGrpSpPr>
      <p:grpSpPr>
        <a:xfrm>
          <a:off x="0" y="0"/>
          <a:ext cx="0" cy="0"/>
          <a:chOff x="0" y="0"/>
          <a:chExt cx="0" cy="0"/>
        </a:xfrm>
      </p:grpSpPr>
      <p:sp>
        <p:nvSpPr>
          <p:cNvPr id="3937" name="Google Shape;3937;g26f0222769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8" name="Google Shape;3938;g26f02227690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Cluster-Based Prediction of Happiness Scores: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first snippet seems focused on exploring the relationship between a single dimension (HDI) and happiness, which might simplify the understanding but lacks the depth of multiple dimensions.</a:t>
            </a:r>
            <a:endParaRPr/>
          </a:p>
          <a:p>
            <a:pPr indent="0" lvl="0" marL="0" rtl="0" algn="l">
              <a:spcBef>
                <a:spcPts val="0"/>
              </a:spcBef>
              <a:spcAft>
                <a:spcPts val="0"/>
              </a:spcAft>
              <a:buClr>
                <a:schemeClr val="dk1"/>
              </a:buClr>
              <a:buSzPts val="1100"/>
              <a:buFont typeface="Arial"/>
              <a:buNone/>
            </a:pPr>
            <a:r>
              <a:rPr lang="en"/>
              <a:t>The second snippet, by incorporating multiple factors that might impact happiness, attempts a more comprehensive analysis. This can be more informative but also more complex to interpret correctly, especially when not all features are visualized clearly in the plot.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4" name="Shape 3944"/>
        <p:cNvGrpSpPr/>
        <p:nvPr/>
      </p:nvGrpSpPr>
      <p:grpSpPr>
        <a:xfrm>
          <a:off x="0" y="0"/>
          <a:ext cx="0" cy="0"/>
          <a:chOff x="0" y="0"/>
          <a:chExt cx="0" cy="0"/>
        </a:xfrm>
      </p:grpSpPr>
      <p:sp>
        <p:nvSpPr>
          <p:cNvPr id="3945" name="Google Shape;3945;g2cd5ab40b4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6" name="Google Shape;3946;g2cd5ab40b46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1" name="Shape 4031"/>
        <p:cNvGrpSpPr/>
        <p:nvPr/>
      </p:nvGrpSpPr>
      <p:grpSpPr>
        <a:xfrm>
          <a:off x="0" y="0"/>
          <a:ext cx="0" cy="0"/>
          <a:chOff x="0" y="0"/>
          <a:chExt cx="0" cy="0"/>
        </a:xfrm>
      </p:grpSpPr>
      <p:sp>
        <p:nvSpPr>
          <p:cNvPr id="4032" name="Google Shape;4032;g2cd8f95af1a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3" name="Google Shape;4033;g2cd8f95af1a_2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1400">
                <a:solidFill>
                  <a:schemeClr val="dk1"/>
                </a:solidFill>
              </a:rPr>
              <a:t>Happiness Score Correlations:</a:t>
            </a:r>
            <a:endParaRPr sz="1400">
              <a:solidFill>
                <a:schemeClr val="dk1"/>
              </a:solidFill>
            </a:endParaRPr>
          </a:p>
          <a:p>
            <a:pPr indent="0" lvl="0" marL="0" rtl="0" algn="l">
              <a:spcBef>
                <a:spcPts val="0"/>
              </a:spcBef>
              <a:spcAft>
                <a:spcPts val="0"/>
              </a:spcAft>
              <a:buSzPts val="1100"/>
              <a:buNone/>
            </a:pPr>
            <a:r>
              <a:rPr lang="en" sz="1400">
                <a:solidFill>
                  <a:schemeClr val="dk1"/>
                </a:solidFill>
              </a:rPr>
              <a:t>The Happiness Score is strongly correlated with GDP, Social Support, and Healthy Life Expectancy, indicating that economic and social factors are crucial determinants of well-being.</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SzPts val="1100"/>
              <a:buNone/>
            </a:pPr>
            <a:r>
              <a:rPr lang="en" sz="1400">
                <a:solidFill>
                  <a:schemeClr val="dk1"/>
                </a:solidFill>
              </a:rPr>
              <a:t>Model Performance:</a:t>
            </a:r>
            <a:endParaRPr sz="1400">
              <a:solidFill>
                <a:schemeClr val="dk1"/>
              </a:solidFill>
            </a:endParaRPr>
          </a:p>
          <a:p>
            <a:pPr indent="0" lvl="0" marL="0" rtl="0" algn="l">
              <a:spcBef>
                <a:spcPts val="0"/>
              </a:spcBef>
              <a:spcAft>
                <a:spcPts val="0"/>
              </a:spcAft>
              <a:buSzPts val="1100"/>
              <a:buNone/>
            </a:pPr>
            <a:r>
              <a:rPr lang="en" sz="1400">
                <a:solidFill>
                  <a:schemeClr val="dk1"/>
                </a:solidFill>
              </a:rPr>
              <a:t>In predictive accuracy, Gradient Boosting outperforms Random Forest, with better R^2 and lower MSE values. This suggests Gradient Boosting is more effective at learning from data and correcting errors.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SzPts val="1100"/>
              <a:buNone/>
            </a:pPr>
            <a:r>
              <a:rPr lang="en" sz="1400">
                <a:solidFill>
                  <a:schemeClr val="dk1"/>
                </a:solidFill>
              </a:rPr>
              <a:t>Important Feature:</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Social Support is highlighted as the most critical factor influencing Happiness Scores, as identified by both Random Forest and Gradient Boosting models.</a:t>
            </a:r>
            <a:endParaRPr sz="1400">
              <a:solidFill>
                <a:schemeClr val="dk1"/>
              </a:solidFill>
            </a:endParaRPr>
          </a:p>
          <a:p>
            <a:pPr indent="0" lvl="0" marL="0" rtl="0" algn="l">
              <a:lnSpc>
                <a:spcPct val="100000"/>
              </a:lnSpc>
              <a:spcBef>
                <a:spcPts val="0"/>
              </a:spcBef>
              <a:spcAft>
                <a:spcPts val="0"/>
              </a:spcAft>
              <a:buSzPts val="1100"/>
              <a:buNone/>
            </a:pPr>
            <a:r>
              <a:t/>
            </a:r>
            <a:endParaRPr sz="1400">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7" name="Shape 4037"/>
        <p:cNvGrpSpPr/>
        <p:nvPr/>
      </p:nvGrpSpPr>
      <p:grpSpPr>
        <a:xfrm>
          <a:off x="0" y="0"/>
          <a:ext cx="0" cy="0"/>
          <a:chOff x="0" y="0"/>
          <a:chExt cx="0" cy="0"/>
        </a:xfrm>
      </p:grpSpPr>
      <p:sp>
        <p:nvSpPr>
          <p:cNvPr id="4038" name="Google Shape;4038;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9" name="Google Shape;403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Machine Learning Techniques: Utilized both supervised (Gradient Boosting, Random Forest) and unsupervised (K-Means Clustering) machine learning algorithms to analyze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Predictive Accuracy: Achieved low Mean Squared Error (MSE) by using key predictors (GDP, Social Support, Healthy Life Expectancy) for the Happiness Score, indicating effective model performance.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Tools and Libraries: Employed scikit-learn for implementing algorithms such as RandomForestRegressor and GradientBoostingRegressor, and tools like Feature Importance and StandardScaler for data processing.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Model Comparison: Found Gradient Boosting to have superior predictive accuracy compared to Random Forest in terms of both fitting the model and error reduction.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Collaboration: Enhanced skills in team collaboration and code management using GitHub.</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3" name="Shape 4043"/>
        <p:cNvGrpSpPr/>
        <p:nvPr/>
      </p:nvGrpSpPr>
      <p:grpSpPr>
        <a:xfrm>
          <a:off x="0" y="0"/>
          <a:ext cx="0" cy="0"/>
          <a:chOff x="0" y="0"/>
          <a:chExt cx="0" cy="0"/>
        </a:xfrm>
      </p:grpSpPr>
      <p:sp>
        <p:nvSpPr>
          <p:cNvPr id="4044" name="Google Shape;4044;g26f022276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5" name="Google Shape;4045;g26f0222769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6" name="Shape 3306"/>
        <p:cNvGrpSpPr/>
        <p:nvPr/>
      </p:nvGrpSpPr>
      <p:grpSpPr>
        <a:xfrm>
          <a:off x="0" y="0"/>
          <a:ext cx="0" cy="0"/>
          <a:chOff x="0" y="0"/>
          <a:chExt cx="0" cy="0"/>
        </a:xfrm>
      </p:grpSpPr>
      <p:sp>
        <p:nvSpPr>
          <p:cNvPr id="3307" name="Google Shape;3307;g2cd5ab40b4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8" name="Google Shape;3308;g2cd5ab40b46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5" name="Shape 3395"/>
        <p:cNvGrpSpPr/>
        <p:nvPr/>
      </p:nvGrpSpPr>
      <p:grpSpPr>
        <a:xfrm>
          <a:off x="0" y="0"/>
          <a:ext cx="0" cy="0"/>
          <a:chOff x="0" y="0"/>
          <a:chExt cx="0" cy="0"/>
        </a:xfrm>
      </p:grpSpPr>
      <p:sp>
        <p:nvSpPr>
          <p:cNvPr id="3396" name="Google Shape;339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7" name="Google Shape;33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3" name="Shape 3403"/>
        <p:cNvGrpSpPr/>
        <p:nvPr/>
      </p:nvGrpSpPr>
      <p:grpSpPr>
        <a:xfrm>
          <a:off x="0" y="0"/>
          <a:ext cx="0" cy="0"/>
          <a:chOff x="0" y="0"/>
          <a:chExt cx="0" cy="0"/>
        </a:xfrm>
      </p:grpSpPr>
      <p:sp>
        <p:nvSpPr>
          <p:cNvPr id="3404" name="Google Shape;3404;g2cd5ab40b46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5" name="Google Shape;3405;g2cd5ab40b46_3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0" name="Shape 3420"/>
        <p:cNvGrpSpPr/>
        <p:nvPr/>
      </p:nvGrpSpPr>
      <p:grpSpPr>
        <a:xfrm>
          <a:off x="0" y="0"/>
          <a:ext cx="0" cy="0"/>
          <a:chOff x="0" y="0"/>
          <a:chExt cx="0" cy="0"/>
        </a:xfrm>
      </p:grpSpPr>
      <p:sp>
        <p:nvSpPr>
          <p:cNvPr id="3421" name="Google Shape;342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2" name="Google Shape;342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9" name="Shape 3509"/>
        <p:cNvGrpSpPr/>
        <p:nvPr/>
      </p:nvGrpSpPr>
      <p:grpSpPr>
        <a:xfrm>
          <a:off x="0" y="0"/>
          <a:ext cx="0" cy="0"/>
          <a:chOff x="0" y="0"/>
          <a:chExt cx="0" cy="0"/>
        </a:xfrm>
      </p:grpSpPr>
      <p:sp>
        <p:nvSpPr>
          <p:cNvPr id="3510" name="Google Shape;3510;g2cd5ab40b46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1" name="Google Shape;3511;g2cd5ab40b46_3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6" name="Shape 3516"/>
        <p:cNvGrpSpPr/>
        <p:nvPr/>
      </p:nvGrpSpPr>
      <p:grpSpPr>
        <a:xfrm>
          <a:off x="0" y="0"/>
          <a:ext cx="0" cy="0"/>
          <a:chOff x="0" y="0"/>
          <a:chExt cx="0" cy="0"/>
        </a:xfrm>
      </p:grpSpPr>
      <p:sp>
        <p:nvSpPr>
          <p:cNvPr id="3517" name="Google Shape;3517;g2cd5ab40b46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8" name="Google Shape;3518;g2cd5ab40b46_3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1" name="Shape 3531"/>
        <p:cNvGrpSpPr/>
        <p:nvPr/>
      </p:nvGrpSpPr>
      <p:grpSpPr>
        <a:xfrm>
          <a:off x="0" y="0"/>
          <a:ext cx="0" cy="0"/>
          <a:chOff x="0" y="0"/>
          <a:chExt cx="0" cy="0"/>
        </a:xfrm>
      </p:grpSpPr>
      <p:sp>
        <p:nvSpPr>
          <p:cNvPr id="3532" name="Google Shape;3532;g2cd5ab40b4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3" name="Google Shape;3533;g2cd5ab40b46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58"/>
          <p:cNvSpPr txBox="1"/>
          <p:nvPr>
            <p:ph type="ctrTitle"/>
          </p:nvPr>
        </p:nvSpPr>
        <p:spPr>
          <a:xfrm>
            <a:off x="1612200" y="1074300"/>
            <a:ext cx="5919600" cy="2124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191919"/>
              </a:buClr>
              <a:buSzPts val="5200"/>
              <a:buNone/>
              <a:defRPr sz="7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58"/>
          <p:cNvSpPr txBox="1"/>
          <p:nvPr>
            <p:ph idx="1" type="subTitle"/>
          </p:nvPr>
        </p:nvSpPr>
        <p:spPr>
          <a:xfrm>
            <a:off x="2307600" y="3419449"/>
            <a:ext cx="4528800" cy="33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58"/>
          <p:cNvGrpSpPr/>
          <p:nvPr/>
        </p:nvGrpSpPr>
        <p:grpSpPr>
          <a:xfrm>
            <a:off x="278550" y="-1422022"/>
            <a:ext cx="8608150" cy="6743469"/>
            <a:chOff x="278550" y="-1422022"/>
            <a:chExt cx="8608150" cy="6743469"/>
          </a:xfrm>
        </p:grpSpPr>
        <p:grpSp>
          <p:nvGrpSpPr>
            <p:cNvPr id="12" name="Google Shape;12;p58"/>
            <p:cNvGrpSpPr/>
            <p:nvPr/>
          </p:nvGrpSpPr>
          <p:grpSpPr>
            <a:xfrm>
              <a:off x="278550" y="-780808"/>
              <a:ext cx="143400" cy="2454350"/>
              <a:chOff x="2436050" y="685625"/>
              <a:chExt cx="143400" cy="2454350"/>
            </a:xfrm>
          </p:grpSpPr>
          <p:grpSp>
            <p:nvGrpSpPr>
              <p:cNvPr id="13" name="Google Shape;13;p58"/>
              <p:cNvGrpSpPr/>
              <p:nvPr/>
            </p:nvGrpSpPr>
            <p:grpSpPr>
              <a:xfrm>
                <a:off x="2436050" y="685625"/>
                <a:ext cx="143400" cy="2454350"/>
                <a:chOff x="2436050" y="685625"/>
                <a:chExt cx="143400" cy="2454350"/>
              </a:xfrm>
            </p:grpSpPr>
            <p:sp>
              <p:nvSpPr>
                <p:cNvPr id="14" name="Google Shape;14;p5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 name="Google Shape;15;p5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 name="Google Shape;16;p5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 name="Google Shape;17;p5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 name="Google Shape;18;p5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 name="Google Shape;19;p5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 name="Google Shape;20;p5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 name="Google Shape;21;p5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 name="Google Shape;22;p5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 name="Google Shape;23;p5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 name="Google Shape;24;p5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 name="Google Shape;25;p5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6" name="Google Shape;26;p58"/>
              <p:cNvGrpSpPr/>
              <p:nvPr/>
            </p:nvGrpSpPr>
            <p:grpSpPr>
              <a:xfrm>
                <a:off x="2436050" y="685625"/>
                <a:ext cx="143400" cy="2454350"/>
                <a:chOff x="2436050" y="685625"/>
                <a:chExt cx="143400" cy="2454350"/>
              </a:xfrm>
            </p:grpSpPr>
            <p:sp>
              <p:nvSpPr>
                <p:cNvPr id="27" name="Google Shape;27;p5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 name="Google Shape;28;p58"/>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 name="Google Shape;29;p58"/>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 name="Google Shape;30;p5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 name="Google Shape;31;p58"/>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 name="Google Shape;32;p5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 name="Google Shape;33;p58"/>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 name="Google Shape;34;p58"/>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 name="Google Shape;35;p5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 name="Google Shape;36;p58"/>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 name="Google Shape;37;p58"/>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 name="Google Shape;38;p5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39" name="Google Shape;39;p58"/>
            <p:cNvGrpSpPr/>
            <p:nvPr/>
          </p:nvGrpSpPr>
          <p:grpSpPr>
            <a:xfrm>
              <a:off x="8743300" y="2378475"/>
              <a:ext cx="143400" cy="2454350"/>
              <a:chOff x="2436050" y="685625"/>
              <a:chExt cx="143400" cy="2454350"/>
            </a:xfrm>
          </p:grpSpPr>
          <p:grpSp>
            <p:nvGrpSpPr>
              <p:cNvPr id="40" name="Google Shape;40;p58"/>
              <p:cNvGrpSpPr/>
              <p:nvPr/>
            </p:nvGrpSpPr>
            <p:grpSpPr>
              <a:xfrm>
                <a:off x="2436050" y="685625"/>
                <a:ext cx="143400" cy="2454350"/>
                <a:chOff x="2436050" y="685625"/>
                <a:chExt cx="143400" cy="2454350"/>
              </a:xfrm>
            </p:grpSpPr>
            <p:sp>
              <p:nvSpPr>
                <p:cNvPr id="41" name="Google Shape;41;p5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2" name="Google Shape;42;p5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3" name="Google Shape;43;p5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4" name="Google Shape;44;p5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5" name="Google Shape;45;p5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6" name="Google Shape;46;p5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7" name="Google Shape;47;p5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8" name="Google Shape;48;p5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9" name="Google Shape;49;p5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0" name="Google Shape;50;p5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1" name="Google Shape;51;p5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2" name="Google Shape;52;p5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53" name="Google Shape;53;p58"/>
              <p:cNvGrpSpPr/>
              <p:nvPr/>
            </p:nvGrpSpPr>
            <p:grpSpPr>
              <a:xfrm>
                <a:off x="2436050" y="685625"/>
                <a:ext cx="143400" cy="2454350"/>
                <a:chOff x="2436050" y="685625"/>
                <a:chExt cx="143400" cy="2454350"/>
              </a:xfrm>
            </p:grpSpPr>
            <p:sp>
              <p:nvSpPr>
                <p:cNvPr id="54" name="Google Shape;54;p5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5" name="Google Shape;55;p58"/>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6" name="Google Shape;56;p58"/>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7" name="Google Shape;57;p5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8" name="Google Shape;58;p58"/>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9" name="Google Shape;59;p5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0" name="Google Shape;60;p58"/>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1" name="Google Shape;61;p58"/>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2" name="Google Shape;62;p5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3" name="Google Shape;63;p58"/>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4" name="Google Shape;64;p58"/>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5" name="Google Shape;65;p5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66" name="Google Shape;66;p58"/>
            <p:cNvGrpSpPr/>
            <p:nvPr/>
          </p:nvGrpSpPr>
          <p:grpSpPr>
            <a:xfrm>
              <a:off x="637013" y="2867097"/>
              <a:ext cx="143400" cy="2454350"/>
              <a:chOff x="2436050" y="685625"/>
              <a:chExt cx="143400" cy="2454350"/>
            </a:xfrm>
          </p:grpSpPr>
          <p:grpSp>
            <p:nvGrpSpPr>
              <p:cNvPr id="67" name="Google Shape;67;p58"/>
              <p:cNvGrpSpPr/>
              <p:nvPr/>
            </p:nvGrpSpPr>
            <p:grpSpPr>
              <a:xfrm>
                <a:off x="2436050" y="685625"/>
                <a:ext cx="143400" cy="2454350"/>
                <a:chOff x="2436050" y="685625"/>
                <a:chExt cx="143400" cy="2454350"/>
              </a:xfrm>
            </p:grpSpPr>
            <p:sp>
              <p:nvSpPr>
                <p:cNvPr id="68" name="Google Shape;68;p5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9" name="Google Shape;69;p5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0" name="Google Shape;70;p5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1" name="Google Shape;71;p5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2" name="Google Shape;72;p5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3" name="Google Shape;73;p5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4" name="Google Shape;74;p5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5" name="Google Shape;75;p5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6" name="Google Shape;76;p5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7" name="Google Shape;77;p5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8" name="Google Shape;78;p5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9" name="Google Shape;79;p5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80" name="Google Shape;80;p58"/>
              <p:cNvGrpSpPr/>
              <p:nvPr/>
            </p:nvGrpSpPr>
            <p:grpSpPr>
              <a:xfrm>
                <a:off x="2436050" y="685625"/>
                <a:ext cx="143400" cy="2454350"/>
                <a:chOff x="2436050" y="685625"/>
                <a:chExt cx="143400" cy="2454350"/>
              </a:xfrm>
            </p:grpSpPr>
            <p:sp>
              <p:nvSpPr>
                <p:cNvPr id="81" name="Google Shape;81;p5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2" name="Google Shape;82;p58"/>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3" name="Google Shape;83;p58"/>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4" name="Google Shape;84;p5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5" name="Google Shape;85;p58"/>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6" name="Google Shape;86;p5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7" name="Google Shape;87;p58"/>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8" name="Google Shape;88;p58"/>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9" name="Google Shape;89;p5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0" name="Google Shape;90;p58"/>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1" name="Google Shape;91;p58"/>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2" name="Google Shape;92;p5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93" name="Google Shape;93;p58"/>
            <p:cNvGrpSpPr/>
            <p:nvPr/>
          </p:nvGrpSpPr>
          <p:grpSpPr>
            <a:xfrm>
              <a:off x="8599900" y="-1422022"/>
              <a:ext cx="143400" cy="2454350"/>
              <a:chOff x="8599900" y="-1422022"/>
              <a:chExt cx="143400" cy="2454350"/>
            </a:xfrm>
          </p:grpSpPr>
          <p:grpSp>
            <p:nvGrpSpPr>
              <p:cNvPr id="94" name="Google Shape;94;p58"/>
              <p:cNvGrpSpPr/>
              <p:nvPr/>
            </p:nvGrpSpPr>
            <p:grpSpPr>
              <a:xfrm>
                <a:off x="8599900" y="-1422022"/>
                <a:ext cx="143400" cy="2454350"/>
                <a:chOff x="2436050" y="685625"/>
                <a:chExt cx="143400" cy="2454350"/>
              </a:xfrm>
            </p:grpSpPr>
            <p:sp>
              <p:nvSpPr>
                <p:cNvPr id="95" name="Google Shape;95;p58"/>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6" name="Google Shape;96;p58"/>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7" name="Google Shape;97;p58"/>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8" name="Google Shape;98;p58"/>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9" name="Google Shape;99;p58"/>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0" name="Google Shape;100;p58"/>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1" name="Google Shape;101;p58"/>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2" name="Google Shape;102;p58"/>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3" name="Google Shape;103;p58"/>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4" name="Google Shape;104;p58"/>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5" name="Google Shape;105;p58"/>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6" name="Google Shape;106;p58"/>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
            <p:nvSpPr>
              <p:cNvPr id="107" name="Google Shape;107;p58"/>
              <p:cNvSpPr/>
              <p:nvPr/>
            </p:nvSpPr>
            <p:spPr>
              <a:xfrm>
                <a:off x="8599900" y="888928"/>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8" name="Google Shape;108;p58"/>
              <p:cNvSpPr/>
              <p:nvPr/>
            </p:nvSpPr>
            <p:spPr>
              <a:xfrm>
                <a:off x="8608450" y="678203"/>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9" name="Google Shape;109;p58"/>
              <p:cNvSpPr/>
              <p:nvPr/>
            </p:nvSpPr>
            <p:spPr>
              <a:xfrm>
                <a:off x="8608450" y="467478"/>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0" name="Google Shape;110;p58"/>
              <p:cNvSpPr/>
              <p:nvPr/>
            </p:nvSpPr>
            <p:spPr>
              <a:xfrm>
                <a:off x="8608450" y="256753"/>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1" name="Google Shape;111;p58"/>
              <p:cNvSpPr/>
              <p:nvPr/>
            </p:nvSpPr>
            <p:spPr>
              <a:xfrm>
                <a:off x="8612800" y="46028"/>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2" name="Google Shape;112;p58"/>
              <p:cNvSpPr/>
              <p:nvPr/>
            </p:nvSpPr>
            <p:spPr>
              <a:xfrm>
                <a:off x="8612800" y="-164697"/>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3" name="Google Shape;113;p58"/>
              <p:cNvSpPr/>
              <p:nvPr/>
            </p:nvSpPr>
            <p:spPr>
              <a:xfrm>
                <a:off x="8614900" y="-375422"/>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4" name="Google Shape;114;p58"/>
              <p:cNvSpPr/>
              <p:nvPr/>
            </p:nvSpPr>
            <p:spPr>
              <a:xfrm>
                <a:off x="8617150" y="-586147"/>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5" name="Google Shape;115;p58"/>
              <p:cNvSpPr/>
              <p:nvPr/>
            </p:nvSpPr>
            <p:spPr>
              <a:xfrm>
                <a:off x="8622100" y="-792372"/>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6" name="Google Shape;116;p58"/>
              <p:cNvSpPr/>
              <p:nvPr/>
            </p:nvSpPr>
            <p:spPr>
              <a:xfrm>
                <a:off x="8626900" y="-998597"/>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7" name="Google Shape;117;p58"/>
              <p:cNvSpPr/>
              <p:nvPr/>
            </p:nvSpPr>
            <p:spPr>
              <a:xfrm>
                <a:off x="8626900" y="-1204822"/>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8" name="Google Shape;118;p58"/>
              <p:cNvSpPr/>
              <p:nvPr/>
            </p:nvSpPr>
            <p:spPr>
              <a:xfrm>
                <a:off x="8631850" y="-1422022"/>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71" name="Shape 1071"/>
        <p:cNvGrpSpPr/>
        <p:nvPr/>
      </p:nvGrpSpPr>
      <p:grpSpPr>
        <a:xfrm>
          <a:off x="0" y="0"/>
          <a:ext cx="0" cy="0"/>
          <a:chOff x="0" y="0"/>
          <a:chExt cx="0" cy="0"/>
        </a:xfrm>
      </p:grpSpPr>
      <p:grpSp>
        <p:nvGrpSpPr>
          <p:cNvPr id="1072" name="Google Shape;1072;p67"/>
          <p:cNvGrpSpPr/>
          <p:nvPr/>
        </p:nvGrpSpPr>
        <p:grpSpPr>
          <a:xfrm>
            <a:off x="96700" y="-2068668"/>
            <a:ext cx="8886025" cy="6969218"/>
            <a:chOff x="96700" y="-2068668"/>
            <a:chExt cx="8886025" cy="6969218"/>
          </a:xfrm>
        </p:grpSpPr>
        <p:grpSp>
          <p:nvGrpSpPr>
            <p:cNvPr id="1073" name="Google Shape;1073;p67"/>
            <p:cNvGrpSpPr/>
            <p:nvPr/>
          </p:nvGrpSpPr>
          <p:grpSpPr>
            <a:xfrm>
              <a:off x="96700" y="969600"/>
              <a:ext cx="143400" cy="2454350"/>
              <a:chOff x="2436050" y="685625"/>
              <a:chExt cx="143400" cy="2454350"/>
            </a:xfrm>
          </p:grpSpPr>
          <p:grpSp>
            <p:nvGrpSpPr>
              <p:cNvPr id="1074" name="Google Shape;1074;p67"/>
              <p:cNvGrpSpPr/>
              <p:nvPr/>
            </p:nvGrpSpPr>
            <p:grpSpPr>
              <a:xfrm>
                <a:off x="2436050" y="685625"/>
                <a:ext cx="143400" cy="2454350"/>
                <a:chOff x="2436050" y="685625"/>
                <a:chExt cx="143400" cy="2454350"/>
              </a:xfrm>
            </p:grpSpPr>
            <p:sp>
              <p:nvSpPr>
                <p:cNvPr id="1075" name="Google Shape;1075;p6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76" name="Google Shape;1076;p6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77" name="Google Shape;1077;p6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78" name="Google Shape;1078;p6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79" name="Google Shape;1079;p6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80" name="Google Shape;1080;p6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81" name="Google Shape;1081;p6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82" name="Google Shape;1082;p6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83" name="Google Shape;1083;p6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84" name="Google Shape;1084;p6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85" name="Google Shape;1085;p6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86" name="Google Shape;1086;p6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087" name="Google Shape;1087;p67"/>
              <p:cNvGrpSpPr/>
              <p:nvPr/>
            </p:nvGrpSpPr>
            <p:grpSpPr>
              <a:xfrm>
                <a:off x="2436050" y="685625"/>
                <a:ext cx="143400" cy="2454350"/>
                <a:chOff x="2436050" y="685625"/>
                <a:chExt cx="143400" cy="2454350"/>
              </a:xfrm>
            </p:grpSpPr>
            <p:sp>
              <p:nvSpPr>
                <p:cNvPr id="1088" name="Google Shape;1088;p6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89" name="Google Shape;1089;p67"/>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90" name="Google Shape;1090;p67"/>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91" name="Google Shape;1091;p6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92" name="Google Shape;1092;p67"/>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93" name="Google Shape;1093;p6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94" name="Google Shape;1094;p67"/>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95" name="Google Shape;1095;p67"/>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96" name="Google Shape;1096;p6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97" name="Google Shape;1097;p67"/>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98" name="Google Shape;1098;p67"/>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99" name="Google Shape;1099;p6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100" name="Google Shape;1100;p67"/>
            <p:cNvGrpSpPr/>
            <p:nvPr/>
          </p:nvGrpSpPr>
          <p:grpSpPr>
            <a:xfrm>
              <a:off x="408350" y="-1008800"/>
              <a:ext cx="143400" cy="2454350"/>
              <a:chOff x="2030200" y="685625"/>
              <a:chExt cx="143400" cy="2454350"/>
            </a:xfrm>
          </p:grpSpPr>
          <p:grpSp>
            <p:nvGrpSpPr>
              <p:cNvPr id="1101" name="Google Shape;1101;p67"/>
              <p:cNvGrpSpPr/>
              <p:nvPr/>
            </p:nvGrpSpPr>
            <p:grpSpPr>
              <a:xfrm>
                <a:off x="2030200" y="685625"/>
                <a:ext cx="143400" cy="2454350"/>
                <a:chOff x="2436050" y="685625"/>
                <a:chExt cx="143400" cy="2454350"/>
              </a:xfrm>
            </p:grpSpPr>
            <p:sp>
              <p:nvSpPr>
                <p:cNvPr id="1102" name="Google Shape;1102;p6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03" name="Google Shape;1103;p6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04" name="Google Shape;1104;p6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05" name="Google Shape;1105;p6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06" name="Google Shape;1106;p6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07" name="Google Shape;1107;p6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08" name="Google Shape;1108;p6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09" name="Google Shape;1109;p6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10" name="Google Shape;1110;p6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11" name="Google Shape;1111;p6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12" name="Google Shape;1112;p6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13" name="Google Shape;1113;p6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114" name="Google Shape;1114;p67"/>
              <p:cNvGrpSpPr/>
              <p:nvPr/>
            </p:nvGrpSpPr>
            <p:grpSpPr>
              <a:xfrm>
                <a:off x="2030200" y="685625"/>
                <a:ext cx="143400" cy="2454350"/>
                <a:chOff x="2436050" y="685625"/>
                <a:chExt cx="143400" cy="2454350"/>
              </a:xfrm>
            </p:grpSpPr>
            <p:sp>
              <p:nvSpPr>
                <p:cNvPr id="1115" name="Google Shape;1115;p6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16" name="Google Shape;1116;p67"/>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17" name="Google Shape;1117;p67"/>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18" name="Google Shape;1118;p6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19" name="Google Shape;1119;p67"/>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20" name="Google Shape;1120;p6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21" name="Google Shape;1121;p67"/>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22" name="Google Shape;1122;p67"/>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23" name="Google Shape;1123;p6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24" name="Google Shape;1124;p67"/>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25" name="Google Shape;1125;p67"/>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26" name="Google Shape;1126;p6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127" name="Google Shape;1127;p67"/>
            <p:cNvGrpSpPr/>
            <p:nvPr/>
          </p:nvGrpSpPr>
          <p:grpSpPr>
            <a:xfrm>
              <a:off x="468700" y="2446200"/>
              <a:ext cx="143400" cy="2454350"/>
              <a:chOff x="2436050" y="685625"/>
              <a:chExt cx="143400" cy="2454350"/>
            </a:xfrm>
          </p:grpSpPr>
          <p:grpSp>
            <p:nvGrpSpPr>
              <p:cNvPr id="1128" name="Google Shape;1128;p67"/>
              <p:cNvGrpSpPr/>
              <p:nvPr/>
            </p:nvGrpSpPr>
            <p:grpSpPr>
              <a:xfrm>
                <a:off x="2436050" y="685625"/>
                <a:ext cx="143400" cy="2454350"/>
                <a:chOff x="2436050" y="685625"/>
                <a:chExt cx="143400" cy="2454350"/>
              </a:xfrm>
            </p:grpSpPr>
            <p:sp>
              <p:nvSpPr>
                <p:cNvPr id="1129" name="Google Shape;1129;p6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30" name="Google Shape;1130;p6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31" name="Google Shape;1131;p6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32" name="Google Shape;1132;p6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33" name="Google Shape;1133;p6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34" name="Google Shape;1134;p6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35" name="Google Shape;1135;p6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36" name="Google Shape;1136;p6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37" name="Google Shape;1137;p6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38" name="Google Shape;1138;p6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39" name="Google Shape;1139;p6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40" name="Google Shape;1140;p6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141" name="Google Shape;1141;p67"/>
              <p:cNvGrpSpPr/>
              <p:nvPr/>
            </p:nvGrpSpPr>
            <p:grpSpPr>
              <a:xfrm>
                <a:off x="2436050" y="685625"/>
                <a:ext cx="143400" cy="2454350"/>
                <a:chOff x="2436050" y="685625"/>
                <a:chExt cx="143400" cy="2454350"/>
              </a:xfrm>
            </p:grpSpPr>
            <p:sp>
              <p:nvSpPr>
                <p:cNvPr id="1142" name="Google Shape;1142;p6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43" name="Google Shape;1143;p67"/>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44" name="Google Shape;1144;p67"/>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45" name="Google Shape;1145;p6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46" name="Google Shape;1146;p67"/>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47" name="Google Shape;1147;p6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48" name="Google Shape;1148;p67"/>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49" name="Google Shape;1149;p67"/>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50" name="Google Shape;1150;p6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51" name="Google Shape;1151;p67"/>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52" name="Google Shape;1152;p67"/>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53" name="Google Shape;1153;p6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154" name="Google Shape;1154;p67"/>
            <p:cNvGrpSpPr/>
            <p:nvPr/>
          </p:nvGrpSpPr>
          <p:grpSpPr>
            <a:xfrm>
              <a:off x="7829925" y="-2068668"/>
              <a:ext cx="143400" cy="2454350"/>
              <a:chOff x="2436050" y="685625"/>
              <a:chExt cx="143400" cy="2454350"/>
            </a:xfrm>
          </p:grpSpPr>
          <p:grpSp>
            <p:nvGrpSpPr>
              <p:cNvPr id="1155" name="Google Shape;1155;p67"/>
              <p:cNvGrpSpPr/>
              <p:nvPr/>
            </p:nvGrpSpPr>
            <p:grpSpPr>
              <a:xfrm>
                <a:off x="2436050" y="685625"/>
                <a:ext cx="143400" cy="2454350"/>
                <a:chOff x="2436050" y="685625"/>
                <a:chExt cx="143400" cy="2454350"/>
              </a:xfrm>
            </p:grpSpPr>
            <p:sp>
              <p:nvSpPr>
                <p:cNvPr id="1156" name="Google Shape;1156;p6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57" name="Google Shape;1157;p6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58" name="Google Shape;1158;p6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59" name="Google Shape;1159;p6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60" name="Google Shape;1160;p6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61" name="Google Shape;1161;p6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62" name="Google Shape;1162;p6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63" name="Google Shape;1163;p6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64" name="Google Shape;1164;p6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65" name="Google Shape;1165;p6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66" name="Google Shape;1166;p6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67" name="Google Shape;1167;p6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168" name="Google Shape;1168;p67"/>
              <p:cNvGrpSpPr/>
              <p:nvPr/>
            </p:nvGrpSpPr>
            <p:grpSpPr>
              <a:xfrm>
                <a:off x="2436050" y="685625"/>
                <a:ext cx="143400" cy="2454350"/>
                <a:chOff x="2436050" y="685625"/>
                <a:chExt cx="143400" cy="2454350"/>
              </a:xfrm>
            </p:grpSpPr>
            <p:sp>
              <p:nvSpPr>
                <p:cNvPr id="1169" name="Google Shape;1169;p6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70" name="Google Shape;1170;p67"/>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71" name="Google Shape;1171;p67"/>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72" name="Google Shape;1172;p6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73" name="Google Shape;1173;p67"/>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74" name="Google Shape;1174;p6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75" name="Google Shape;1175;p67"/>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76" name="Google Shape;1176;p67"/>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77" name="Google Shape;1177;p6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78" name="Google Shape;1178;p67"/>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79" name="Google Shape;1179;p67"/>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80" name="Google Shape;1180;p6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181" name="Google Shape;1181;p67"/>
            <p:cNvGrpSpPr/>
            <p:nvPr/>
          </p:nvGrpSpPr>
          <p:grpSpPr>
            <a:xfrm>
              <a:off x="8503375" y="-127789"/>
              <a:ext cx="143400" cy="2454350"/>
              <a:chOff x="2030200" y="685625"/>
              <a:chExt cx="143400" cy="2454350"/>
            </a:xfrm>
          </p:grpSpPr>
          <p:grpSp>
            <p:nvGrpSpPr>
              <p:cNvPr id="1182" name="Google Shape;1182;p67"/>
              <p:cNvGrpSpPr/>
              <p:nvPr/>
            </p:nvGrpSpPr>
            <p:grpSpPr>
              <a:xfrm>
                <a:off x="2030200" y="685625"/>
                <a:ext cx="143400" cy="2454350"/>
                <a:chOff x="2436050" y="685625"/>
                <a:chExt cx="143400" cy="2454350"/>
              </a:xfrm>
            </p:grpSpPr>
            <p:sp>
              <p:nvSpPr>
                <p:cNvPr id="1183" name="Google Shape;1183;p6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84" name="Google Shape;1184;p6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85" name="Google Shape;1185;p6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86" name="Google Shape;1186;p6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87" name="Google Shape;1187;p6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88" name="Google Shape;1188;p6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89" name="Google Shape;1189;p6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90" name="Google Shape;1190;p6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91" name="Google Shape;1191;p6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92" name="Google Shape;1192;p6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93" name="Google Shape;1193;p6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94" name="Google Shape;1194;p6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195" name="Google Shape;1195;p67"/>
              <p:cNvGrpSpPr/>
              <p:nvPr/>
            </p:nvGrpSpPr>
            <p:grpSpPr>
              <a:xfrm>
                <a:off x="2030200" y="685625"/>
                <a:ext cx="143400" cy="2454350"/>
                <a:chOff x="2436050" y="685625"/>
                <a:chExt cx="143400" cy="2454350"/>
              </a:xfrm>
            </p:grpSpPr>
            <p:sp>
              <p:nvSpPr>
                <p:cNvPr id="1196" name="Google Shape;1196;p6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97" name="Google Shape;1197;p67"/>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98" name="Google Shape;1198;p67"/>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99" name="Google Shape;1199;p6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00" name="Google Shape;1200;p67"/>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01" name="Google Shape;1201;p6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02" name="Google Shape;1202;p67"/>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03" name="Google Shape;1203;p67"/>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04" name="Google Shape;1204;p6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05" name="Google Shape;1205;p67"/>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06" name="Google Shape;1206;p67"/>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07" name="Google Shape;1207;p6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208" name="Google Shape;1208;p67"/>
            <p:cNvGrpSpPr/>
            <p:nvPr/>
          </p:nvGrpSpPr>
          <p:grpSpPr>
            <a:xfrm>
              <a:off x="8839325" y="2071400"/>
              <a:ext cx="143400" cy="2454350"/>
              <a:chOff x="2436050" y="685625"/>
              <a:chExt cx="143400" cy="2454350"/>
            </a:xfrm>
          </p:grpSpPr>
          <p:grpSp>
            <p:nvGrpSpPr>
              <p:cNvPr id="1209" name="Google Shape;1209;p67"/>
              <p:cNvGrpSpPr/>
              <p:nvPr/>
            </p:nvGrpSpPr>
            <p:grpSpPr>
              <a:xfrm>
                <a:off x="2436050" y="685625"/>
                <a:ext cx="143400" cy="2454350"/>
                <a:chOff x="2436050" y="685625"/>
                <a:chExt cx="143400" cy="2454350"/>
              </a:xfrm>
            </p:grpSpPr>
            <p:sp>
              <p:nvSpPr>
                <p:cNvPr id="1210" name="Google Shape;1210;p6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11" name="Google Shape;1211;p6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12" name="Google Shape;1212;p6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13" name="Google Shape;1213;p6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14" name="Google Shape;1214;p6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15" name="Google Shape;1215;p6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16" name="Google Shape;1216;p6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17" name="Google Shape;1217;p6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18" name="Google Shape;1218;p6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19" name="Google Shape;1219;p6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20" name="Google Shape;1220;p6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21" name="Google Shape;1221;p6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222" name="Google Shape;1222;p67"/>
              <p:cNvGrpSpPr/>
              <p:nvPr/>
            </p:nvGrpSpPr>
            <p:grpSpPr>
              <a:xfrm>
                <a:off x="2436050" y="685625"/>
                <a:ext cx="143400" cy="2454350"/>
                <a:chOff x="2436050" y="685625"/>
                <a:chExt cx="143400" cy="2454350"/>
              </a:xfrm>
            </p:grpSpPr>
            <p:sp>
              <p:nvSpPr>
                <p:cNvPr id="1223" name="Google Shape;1223;p6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24" name="Google Shape;1224;p67"/>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25" name="Google Shape;1225;p67"/>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26" name="Google Shape;1226;p6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27" name="Google Shape;1227;p67"/>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28" name="Google Shape;1228;p6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29" name="Google Shape;1229;p67"/>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30" name="Google Shape;1230;p67"/>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31" name="Google Shape;1231;p6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32" name="Google Shape;1232;p67"/>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33" name="Google Shape;1233;p67"/>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34" name="Google Shape;1234;p6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
        <p:nvSpPr>
          <p:cNvPr id="1235" name="Google Shape;1235;p6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236" name="Google Shape;1236;p67"/>
          <p:cNvSpPr txBox="1"/>
          <p:nvPr>
            <p:ph idx="1" type="subTitle"/>
          </p:nvPr>
        </p:nvSpPr>
        <p:spPr>
          <a:xfrm>
            <a:off x="2413086" y="1940398"/>
            <a:ext cx="1978200" cy="66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37" name="Google Shape;1237;p67"/>
          <p:cNvSpPr txBox="1"/>
          <p:nvPr>
            <p:ph idx="2" type="subTitle"/>
          </p:nvPr>
        </p:nvSpPr>
        <p:spPr>
          <a:xfrm>
            <a:off x="5358264" y="1940398"/>
            <a:ext cx="1978200" cy="66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38" name="Google Shape;1238;p67"/>
          <p:cNvSpPr txBox="1"/>
          <p:nvPr>
            <p:ph idx="3" type="subTitle"/>
          </p:nvPr>
        </p:nvSpPr>
        <p:spPr>
          <a:xfrm>
            <a:off x="2413086" y="3583273"/>
            <a:ext cx="1978200" cy="66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39" name="Google Shape;1239;p67"/>
          <p:cNvSpPr txBox="1"/>
          <p:nvPr>
            <p:ph idx="4" type="subTitle"/>
          </p:nvPr>
        </p:nvSpPr>
        <p:spPr>
          <a:xfrm>
            <a:off x="5358264" y="3583273"/>
            <a:ext cx="1978200" cy="66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40" name="Google Shape;1240;p67"/>
          <p:cNvSpPr txBox="1"/>
          <p:nvPr>
            <p:ph idx="5" type="subTitle"/>
          </p:nvPr>
        </p:nvSpPr>
        <p:spPr>
          <a:xfrm>
            <a:off x="2413086" y="1565900"/>
            <a:ext cx="1978200" cy="505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241" name="Google Shape;1241;p67"/>
          <p:cNvSpPr txBox="1"/>
          <p:nvPr>
            <p:ph idx="6" type="subTitle"/>
          </p:nvPr>
        </p:nvSpPr>
        <p:spPr>
          <a:xfrm>
            <a:off x="2413086" y="3208875"/>
            <a:ext cx="1978200" cy="505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242" name="Google Shape;1242;p67"/>
          <p:cNvSpPr txBox="1"/>
          <p:nvPr>
            <p:ph idx="7" type="subTitle"/>
          </p:nvPr>
        </p:nvSpPr>
        <p:spPr>
          <a:xfrm>
            <a:off x="5358261" y="1565900"/>
            <a:ext cx="1978200" cy="505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243" name="Google Shape;1243;p67"/>
          <p:cNvSpPr txBox="1"/>
          <p:nvPr>
            <p:ph idx="8" type="subTitle"/>
          </p:nvPr>
        </p:nvSpPr>
        <p:spPr>
          <a:xfrm>
            <a:off x="5358261" y="3208875"/>
            <a:ext cx="1978200" cy="505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44" name="Shape 1244"/>
        <p:cNvGrpSpPr/>
        <p:nvPr/>
      </p:nvGrpSpPr>
      <p:grpSpPr>
        <a:xfrm>
          <a:off x="0" y="0"/>
          <a:ext cx="0" cy="0"/>
          <a:chOff x="0" y="0"/>
          <a:chExt cx="0" cy="0"/>
        </a:xfrm>
      </p:grpSpPr>
      <p:grpSp>
        <p:nvGrpSpPr>
          <p:cNvPr id="1245" name="Google Shape;1245;p68"/>
          <p:cNvGrpSpPr/>
          <p:nvPr/>
        </p:nvGrpSpPr>
        <p:grpSpPr>
          <a:xfrm>
            <a:off x="278550" y="-1550697"/>
            <a:ext cx="8608125" cy="5892444"/>
            <a:chOff x="278550" y="-1550697"/>
            <a:chExt cx="8608125" cy="5892444"/>
          </a:xfrm>
        </p:grpSpPr>
        <p:grpSp>
          <p:nvGrpSpPr>
            <p:cNvPr id="1246" name="Google Shape;1246;p68"/>
            <p:cNvGrpSpPr/>
            <p:nvPr/>
          </p:nvGrpSpPr>
          <p:grpSpPr>
            <a:xfrm>
              <a:off x="278550" y="285992"/>
              <a:ext cx="143400" cy="2454350"/>
              <a:chOff x="2436050" y="685625"/>
              <a:chExt cx="143400" cy="2454350"/>
            </a:xfrm>
          </p:grpSpPr>
          <p:grpSp>
            <p:nvGrpSpPr>
              <p:cNvPr id="1247" name="Google Shape;1247;p68"/>
              <p:cNvGrpSpPr/>
              <p:nvPr/>
            </p:nvGrpSpPr>
            <p:grpSpPr>
              <a:xfrm>
                <a:off x="2436050" y="685625"/>
                <a:ext cx="143400" cy="2454350"/>
                <a:chOff x="2436050" y="685625"/>
                <a:chExt cx="143400" cy="2454350"/>
              </a:xfrm>
            </p:grpSpPr>
            <p:sp>
              <p:nvSpPr>
                <p:cNvPr id="1248" name="Google Shape;1248;p6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49" name="Google Shape;1249;p6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50" name="Google Shape;1250;p6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51" name="Google Shape;1251;p6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52" name="Google Shape;1252;p6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53" name="Google Shape;1253;p6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54" name="Google Shape;1254;p6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55" name="Google Shape;1255;p6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56" name="Google Shape;1256;p6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57" name="Google Shape;1257;p6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58" name="Google Shape;1258;p6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59" name="Google Shape;1259;p6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260" name="Google Shape;1260;p68"/>
              <p:cNvGrpSpPr/>
              <p:nvPr/>
            </p:nvGrpSpPr>
            <p:grpSpPr>
              <a:xfrm>
                <a:off x="2436050" y="685625"/>
                <a:ext cx="143400" cy="2454350"/>
                <a:chOff x="2436050" y="685625"/>
                <a:chExt cx="143400" cy="2454350"/>
              </a:xfrm>
            </p:grpSpPr>
            <p:sp>
              <p:nvSpPr>
                <p:cNvPr id="1261" name="Google Shape;1261;p6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62" name="Google Shape;1262;p68"/>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63" name="Google Shape;1263;p68"/>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64" name="Google Shape;1264;p6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65" name="Google Shape;1265;p68"/>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66" name="Google Shape;1266;p6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67" name="Google Shape;1267;p68"/>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68" name="Google Shape;1268;p68"/>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69" name="Google Shape;1269;p6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70" name="Google Shape;1270;p68"/>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71" name="Google Shape;1271;p68"/>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72" name="Google Shape;1272;p6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273" name="Google Shape;1273;p68"/>
            <p:cNvGrpSpPr/>
            <p:nvPr/>
          </p:nvGrpSpPr>
          <p:grpSpPr>
            <a:xfrm>
              <a:off x="8743275" y="1430700"/>
              <a:ext cx="143400" cy="2454350"/>
              <a:chOff x="2436050" y="685625"/>
              <a:chExt cx="143400" cy="2454350"/>
            </a:xfrm>
          </p:grpSpPr>
          <p:grpSp>
            <p:nvGrpSpPr>
              <p:cNvPr id="1274" name="Google Shape;1274;p68"/>
              <p:cNvGrpSpPr/>
              <p:nvPr/>
            </p:nvGrpSpPr>
            <p:grpSpPr>
              <a:xfrm>
                <a:off x="2436050" y="685625"/>
                <a:ext cx="143400" cy="2454350"/>
                <a:chOff x="2436050" y="685625"/>
                <a:chExt cx="143400" cy="2454350"/>
              </a:xfrm>
            </p:grpSpPr>
            <p:sp>
              <p:nvSpPr>
                <p:cNvPr id="1275" name="Google Shape;1275;p6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76" name="Google Shape;1276;p6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77" name="Google Shape;1277;p6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78" name="Google Shape;1278;p6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79" name="Google Shape;1279;p6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80" name="Google Shape;1280;p6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81" name="Google Shape;1281;p6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82" name="Google Shape;1282;p6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83" name="Google Shape;1283;p6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84" name="Google Shape;1284;p6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85" name="Google Shape;1285;p6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86" name="Google Shape;1286;p6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287" name="Google Shape;1287;p68"/>
              <p:cNvGrpSpPr/>
              <p:nvPr/>
            </p:nvGrpSpPr>
            <p:grpSpPr>
              <a:xfrm>
                <a:off x="2436050" y="685625"/>
                <a:ext cx="143400" cy="2454350"/>
                <a:chOff x="2436050" y="685625"/>
                <a:chExt cx="143400" cy="2454350"/>
              </a:xfrm>
            </p:grpSpPr>
            <p:sp>
              <p:nvSpPr>
                <p:cNvPr id="1288" name="Google Shape;1288;p6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89" name="Google Shape;1289;p68"/>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90" name="Google Shape;1290;p68"/>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91" name="Google Shape;1291;p6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92" name="Google Shape;1292;p68"/>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93" name="Google Shape;1293;p6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94" name="Google Shape;1294;p68"/>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95" name="Google Shape;1295;p68"/>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96" name="Google Shape;1296;p6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97" name="Google Shape;1297;p68"/>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98" name="Google Shape;1298;p68"/>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99" name="Google Shape;1299;p6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300" name="Google Shape;1300;p68"/>
            <p:cNvGrpSpPr/>
            <p:nvPr/>
          </p:nvGrpSpPr>
          <p:grpSpPr>
            <a:xfrm>
              <a:off x="641513" y="1887397"/>
              <a:ext cx="143400" cy="2454350"/>
              <a:chOff x="2436050" y="685625"/>
              <a:chExt cx="143400" cy="2454350"/>
            </a:xfrm>
          </p:grpSpPr>
          <p:grpSp>
            <p:nvGrpSpPr>
              <p:cNvPr id="1301" name="Google Shape;1301;p68"/>
              <p:cNvGrpSpPr/>
              <p:nvPr/>
            </p:nvGrpSpPr>
            <p:grpSpPr>
              <a:xfrm>
                <a:off x="2436050" y="685625"/>
                <a:ext cx="143400" cy="2454350"/>
                <a:chOff x="2436050" y="685625"/>
                <a:chExt cx="143400" cy="2454350"/>
              </a:xfrm>
            </p:grpSpPr>
            <p:sp>
              <p:nvSpPr>
                <p:cNvPr id="1302" name="Google Shape;1302;p6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03" name="Google Shape;1303;p6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04" name="Google Shape;1304;p6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05" name="Google Shape;1305;p6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06" name="Google Shape;1306;p6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07" name="Google Shape;1307;p6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08" name="Google Shape;1308;p6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09" name="Google Shape;1309;p6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10" name="Google Shape;1310;p6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11" name="Google Shape;1311;p6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12" name="Google Shape;1312;p6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13" name="Google Shape;1313;p6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314" name="Google Shape;1314;p68"/>
              <p:cNvGrpSpPr/>
              <p:nvPr/>
            </p:nvGrpSpPr>
            <p:grpSpPr>
              <a:xfrm>
                <a:off x="2436050" y="685625"/>
                <a:ext cx="143400" cy="2454350"/>
                <a:chOff x="2436050" y="685625"/>
                <a:chExt cx="143400" cy="2454350"/>
              </a:xfrm>
            </p:grpSpPr>
            <p:sp>
              <p:nvSpPr>
                <p:cNvPr id="1315" name="Google Shape;1315;p6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16" name="Google Shape;1316;p68"/>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17" name="Google Shape;1317;p68"/>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18" name="Google Shape;1318;p6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19" name="Google Shape;1319;p68"/>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20" name="Google Shape;1320;p6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21" name="Google Shape;1321;p68"/>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22" name="Google Shape;1322;p68"/>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23" name="Google Shape;1323;p6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24" name="Google Shape;1324;p68"/>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25" name="Google Shape;1325;p68"/>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26" name="Google Shape;1326;p6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327" name="Google Shape;1327;p68"/>
            <p:cNvGrpSpPr/>
            <p:nvPr/>
          </p:nvGrpSpPr>
          <p:grpSpPr>
            <a:xfrm>
              <a:off x="8599875" y="-1550697"/>
              <a:ext cx="143400" cy="2454350"/>
              <a:chOff x="2030200" y="685625"/>
              <a:chExt cx="143400" cy="2454350"/>
            </a:xfrm>
          </p:grpSpPr>
          <p:grpSp>
            <p:nvGrpSpPr>
              <p:cNvPr id="1328" name="Google Shape;1328;p68"/>
              <p:cNvGrpSpPr/>
              <p:nvPr/>
            </p:nvGrpSpPr>
            <p:grpSpPr>
              <a:xfrm>
                <a:off x="2030200" y="685625"/>
                <a:ext cx="143400" cy="2454350"/>
                <a:chOff x="2436050" y="685625"/>
                <a:chExt cx="143400" cy="2454350"/>
              </a:xfrm>
            </p:grpSpPr>
            <p:sp>
              <p:nvSpPr>
                <p:cNvPr id="1329" name="Google Shape;1329;p68"/>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30" name="Google Shape;1330;p68"/>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31" name="Google Shape;1331;p68"/>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32" name="Google Shape;1332;p68"/>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33" name="Google Shape;1333;p68"/>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34" name="Google Shape;1334;p68"/>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35" name="Google Shape;1335;p68"/>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36" name="Google Shape;1336;p68"/>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37" name="Google Shape;1337;p68"/>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38" name="Google Shape;1338;p68"/>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39" name="Google Shape;1339;p68"/>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40" name="Google Shape;1340;p68"/>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341" name="Google Shape;1341;p68"/>
              <p:cNvGrpSpPr/>
              <p:nvPr/>
            </p:nvGrpSpPr>
            <p:grpSpPr>
              <a:xfrm>
                <a:off x="2030200" y="685625"/>
                <a:ext cx="143400" cy="2454350"/>
                <a:chOff x="2436050" y="685625"/>
                <a:chExt cx="143400" cy="2454350"/>
              </a:xfrm>
            </p:grpSpPr>
            <p:sp>
              <p:nvSpPr>
                <p:cNvPr id="1342" name="Google Shape;1342;p6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43" name="Google Shape;1343;p68"/>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44" name="Google Shape;1344;p68"/>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45" name="Google Shape;1345;p6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46" name="Google Shape;1346;p68"/>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47" name="Google Shape;1347;p6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48" name="Google Shape;1348;p68"/>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49" name="Google Shape;1349;p68"/>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50" name="Google Shape;1350;p6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51" name="Google Shape;1351;p68"/>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52" name="Google Shape;1352;p68"/>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53" name="Google Shape;1353;p6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
        <p:nvSpPr>
          <p:cNvPr id="1354" name="Google Shape;1354;p6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355" name="Google Shape;1355;p68"/>
          <p:cNvSpPr txBox="1"/>
          <p:nvPr>
            <p:ph idx="1" type="subTitle"/>
          </p:nvPr>
        </p:nvSpPr>
        <p:spPr>
          <a:xfrm>
            <a:off x="1084593" y="2073001"/>
            <a:ext cx="2091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56" name="Google Shape;1356;p68"/>
          <p:cNvSpPr txBox="1"/>
          <p:nvPr>
            <p:ph idx="2" type="subTitle"/>
          </p:nvPr>
        </p:nvSpPr>
        <p:spPr>
          <a:xfrm>
            <a:off x="3526050" y="2073001"/>
            <a:ext cx="2091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57" name="Google Shape;1357;p68"/>
          <p:cNvSpPr txBox="1"/>
          <p:nvPr>
            <p:ph idx="3" type="subTitle"/>
          </p:nvPr>
        </p:nvSpPr>
        <p:spPr>
          <a:xfrm>
            <a:off x="1084593" y="3503225"/>
            <a:ext cx="2091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58" name="Google Shape;1358;p68"/>
          <p:cNvSpPr txBox="1"/>
          <p:nvPr>
            <p:ph idx="4" type="subTitle"/>
          </p:nvPr>
        </p:nvSpPr>
        <p:spPr>
          <a:xfrm>
            <a:off x="3526050" y="3503225"/>
            <a:ext cx="2091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59" name="Google Shape;1359;p68"/>
          <p:cNvSpPr txBox="1"/>
          <p:nvPr>
            <p:ph idx="5" type="subTitle"/>
          </p:nvPr>
        </p:nvSpPr>
        <p:spPr>
          <a:xfrm>
            <a:off x="5967507" y="2073001"/>
            <a:ext cx="2091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60" name="Google Shape;1360;p68"/>
          <p:cNvSpPr txBox="1"/>
          <p:nvPr>
            <p:ph idx="6" type="subTitle"/>
          </p:nvPr>
        </p:nvSpPr>
        <p:spPr>
          <a:xfrm>
            <a:off x="5967507" y="3503225"/>
            <a:ext cx="2091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61" name="Google Shape;1361;p68"/>
          <p:cNvSpPr txBox="1"/>
          <p:nvPr>
            <p:ph idx="7" type="subTitle"/>
          </p:nvPr>
        </p:nvSpPr>
        <p:spPr>
          <a:xfrm>
            <a:off x="1085541" y="1656600"/>
            <a:ext cx="20898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362" name="Google Shape;1362;p68"/>
          <p:cNvSpPr txBox="1"/>
          <p:nvPr>
            <p:ph idx="8" type="subTitle"/>
          </p:nvPr>
        </p:nvSpPr>
        <p:spPr>
          <a:xfrm>
            <a:off x="3526998" y="1656600"/>
            <a:ext cx="20898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363" name="Google Shape;1363;p68"/>
          <p:cNvSpPr txBox="1"/>
          <p:nvPr>
            <p:ph idx="9" type="subTitle"/>
          </p:nvPr>
        </p:nvSpPr>
        <p:spPr>
          <a:xfrm>
            <a:off x="5968455" y="1656600"/>
            <a:ext cx="20898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364" name="Google Shape;1364;p68"/>
          <p:cNvSpPr txBox="1"/>
          <p:nvPr>
            <p:ph idx="13" type="subTitle"/>
          </p:nvPr>
        </p:nvSpPr>
        <p:spPr>
          <a:xfrm>
            <a:off x="1085541" y="3086800"/>
            <a:ext cx="20898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365" name="Google Shape;1365;p68"/>
          <p:cNvSpPr txBox="1"/>
          <p:nvPr>
            <p:ph idx="14" type="subTitle"/>
          </p:nvPr>
        </p:nvSpPr>
        <p:spPr>
          <a:xfrm>
            <a:off x="3526998" y="3086800"/>
            <a:ext cx="20898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366" name="Google Shape;1366;p68"/>
          <p:cNvSpPr txBox="1"/>
          <p:nvPr>
            <p:ph idx="15" type="subTitle"/>
          </p:nvPr>
        </p:nvSpPr>
        <p:spPr>
          <a:xfrm>
            <a:off x="5968455" y="3086800"/>
            <a:ext cx="20898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67" name="Shape 1367"/>
        <p:cNvGrpSpPr/>
        <p:nvPr/>
      </p:nvGrpSpPr>
      <p:grpSpPr>
        <a:xfrm>
          <a:off x="0" y="0"/>
          <a:ext cx="0" cy="0"/>
          <a:chOff x="0" y="0"/>
          <a:chExt cx="0" cy="0"/>
        </a:xfrm>
      </p:grpSpPr>
      <p:sp>
        <p:nvSpPr>
          <p:cNvPr id="1368" name="Google Shape;1368;p69"/>
          <p:cNvSpPr txBox="1"/>
          <p:nvPr>
            <p:ph type="title"/>
          </p:nvPr>
        </p:nvSpPr>
        <p:spPr>
          <a:xfrm>
            <a:off x="2320050" y="1643850"/>
            <a:ext cx="4503900" cy="185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6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grpSp>
        <p:nvGrpSpPr>
          <p:cNvPr id="1369" name="Google Shape;1369;p69"/>
          <p:cNvGrpSpPr/>
          <p:nvPr/>
        </p:nvGrpSpPr>
        <p:grpSpPr>
          <a:xfrm>
            <a:off x="325300" y="1597900"/>
            <a:ext cx="8303400" cy="3006100"/>
            <a:chOff x="325300" y="1597900"/>
            <a:chExt cx="8303400" cy="3006100"/>
          </a:xfrm>
        </p:grpSpPr>
        <p:grpSp>
          <p:nvGrpSpPr>
            <p:cNvPr id="1370" name="Google Shape;1370;p69"/>
            <p:cNvGrpSpPr/>
            <p:nvPr/>
          </p:nvGrpSpPr>
          <p:grpSpPr>
            <a:xfrm>
              <a:off x="325300" y="1597900"/>
              <a:ext cx="143400" cy="2454350"/>
              <a:chOff x="2436050" y="685625"/>
              <a:chExt cx="143400" cy="2454350"/>
            </a:xfrm>
          </p:grpSpPr>
          <p:grpSp>
            <p:nvGrpSpPr>
              <p:cNvPr id="1371" name="Google Shape;1371;p69"/>
              <p:cNvGrpSpPr/>
              <p:nvPr/>
            </p:nvGrpSpPr>
            <p:grpSpPr>
              <a:xfrm>
                <a:off x="2436050" y="685625"/>
                <a:ext cx="143400" cy="2454350"/>
                <a:chOff x="2436050" y="685625"/>
                <a:chExt cx="143400" cy="2454350"/>
              </a:xfrm>
            </p:grpSpPr>
            <p:sp>
              <p:nvSpPr>
                <p:cNvPr id="1372" name="Google Shape;1372;p6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73" name="Google Shape;1373;p6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74" name="Google Shape;1374;p6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75" name="Google Shape;1375;p6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76" name="Google Shape;1376;p6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77" name="Google Shape;1377;p6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78" name="Google Shape;1378;p6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79" name="Google Shape;1379;p6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80" name="Google Shape;1380;p6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81" name="Google Shape;1381;p6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82" name="Google Shape;1382;p6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83" name="Google Shape;1383;p6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384" name="Google Shape;1384;p69"/>
              <p:cNvGrpSpPr/>
              <p:nvPr/>
            </p:nvGrpSpPr>
            <p:grpSpPr>
              <a:xfrm>
                <a:off x="2436050" y="685625"/>
                <a:ext cx="143400" cy="2454350"/>
                <a:chOff x="2436050" y="685625"/>
                <a:chExt cx="143400" cy="2454350"/>
              </a:xfrm>
            </p:grpSpPr>
            <p:sp>
              <p:nvSpPr>
                <p:cNvPr id="1385" name="Google Shape;1385;p6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86" name="Google Shape;1386;p69"/>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87" name="Google Shape;1387;p69"/>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88" name="Google Shape;1388;p6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89" name="Google Shape;1389;p69"/>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90" name="Google Shape;1390;p6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91" name="Google Shape;1391;p69"/>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92" name="Google Shape;1392;p69"/>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93" name="Google Shape;1393;p6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94" name="Google Shape;1394;p69"/>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95" name="Google Shape;1395;p69"/>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96" name="Google Shape;1396;p6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397" name="Google Shape;1397;p69"/>
            <p:cNvGrpSpPr/>
            <p:nvPr/>
          </p:nvGrpSpPr>
          <p:grpSpPr>
            <a:xfrm>
              <a:off x="8485300" y="2149650"/>
              <a:ext cx="143400" cy="2454350"/>
              <a:chOff x="2436050" y="685625"/>
              <a:chExt cx="143400" cy="2454350"/>
            </a:xfrm>
          </p:grpSpPr>
          <p:grpSp>
            <p:nvGrpSpPr>
              <p:cNvPr id="1398" name="Google Shape;1398;p69"/>
              <p:cNvGrpSpPr/>
              <p:nvPr/>
            </p:nvGrpSpPr>
            <p:grpSpPr>
              <a:xfrm>
                <a:off x="2436050" y="685625"/>
                <a:ext cx="143400" cy="2454350"/>
                <a:chOff x="2436050" y="685625"/>
                <a:chExt cx="143400" cy="2454350"/>
              </a:xfrm>
            </p:grpSpPr>
            <p:sp>
              <p:nvSpPr>
                <p:cNvPr id="1399" name="Google Shape;1399;p6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00" name="Google Shape;1400;p6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01" name="Google Shape;1401;p6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02" name="Google Shape;1402;p6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03" name="Google Shape;1403;p6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04" name="Google Shape;1404;p6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05" name="Google Shape;1405;p6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06" name="Google Shape;1406;p6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07" name="Google Shape;1407;p6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08" name="Google Shape;1408;p6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09" name="Google Shape;1409;p6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10" name="Google Shape;1410;p6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411" name="Google Shape;1411;p69"/>
              <p:cNvGrpSpPr/>
              <p:nvPr/>
            </p:nvGrpSpPr>
            <p:grpSpPr>
              <a:xfrm>
                <a:off x="2436050" y="685625"/>
                <a:ext cx="143400" cy="2454350"/>
                <a:chOff x="2436050" y="685625"/>
                <a:chExt cx="143400" cy="2454350"/>
              </a:xfrm>
            </p:grpSpPr>
            <p:sp>
              <p:nvSpPr>
                <p:cNvPr id="1412" name="Google Shape;1412;p6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13" name="Google Shape;1413;p69"/>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14" name="Google Shape;1414;p69"/>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15" name="Google Shape;1415;p6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16" name="Google Shape;1416;p69"/>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17" name="Google Shape;1417;p6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18" name="Google Shape;1418;p69"/>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19" name="Google Shape;1419;p69"/>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20" name="Google Shape;1420;p6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21" name="Google Shape;1421;p69"/>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22" name="Google Shape;1422;p69"/>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23" name="Google Shape;1423;p6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24" name="Shape 1424"/>
        <p:cNvGrpSpPr/>
        <p:nvPr/>
      </p:nvGrpSpPr>
      <p:grpSpPr>
        <a:xfrm>
          <a:off x="0" y="0"/>
          <a:ext cx="0" cy="0"/>
          <a:chOff x="0" y="0"/>
          <a:chExt cx="0" cy="0"/>
        </a:xfrm>
      </p:grpSpPr>
      <p:sp>
        <p:nvSpPr>
          <p:cNvPr id="1425" name="Google Shape;1425;p70"/>
          <p:cNvSpPr txBox="1"/>
          <p:nvPr>
            <p:ph type="title"/>
          </p:nvPr>
        </p:nvSpPr>
        <p:spPr>
          <a:xfrm>
            <a:off x="2539213" y="3227787"/>
            <a:ext cx="5378400" cy="661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426" name="Google Shape;1426;p70"/>
          <p:cNvSpPr txBox="1"/>
          <p:nvPr>
            <p:ph idx="1" type="subTitle"/>
          </p:nvPr>
        </p:nvSpPr>
        <p:spPr>
          <a:xfrm>
            <a:off x="1226388" y="1253913"/>
            <a:ext cx="6691200" cy="186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1427" name="Google Shape;1427;p70"/>
          <p:cNvGrpSpPr/>
          <p:nvPr/>
        </p:nvGrpSpPr>
        <p:grpSpPr>
          <a:xfrm>
            <a:off x="265025" y="-2067577"/>
            <a:ext cx="8613950" cy="7391701"/>
            <a:chOff x="265025" y="-2067577"/>
            <a:chExt cx="8613950" cy="7391701"/>
          </a:xfrm>
        </p:grpSpPr>
        <p:grpSp>
          <p:nvGrpSpPr>
            <p:cNvPr id="1428" name="Google Shape;1428;p70"/>
            <p:cNvGrpSpPr/>
            <p:nvPr/>
          </p:nvGrpSpPr>
          <p:grpSpPr>
            <a:xfrm>
              <a:off x="1046075" y="-1747317"/>
              <a:ext cx="143400" cy="2454350"/>
              <a:chOff x="2436050" y="685625"/>
              <a:chExt cx="143400" cy="2454350"/>
            </a:xfrm>
          </p:grpSpPr>
          <p:grpSp>
            <p:nvGrpSpPr>
              <p:cNvPr id="1429" name="Google Shape;1429;p70"/>
              <p:cNvGrpSpPr/>
              <p:nvPr/>
            </p:nvGrpSpPr>
            <p:grpSpPr>
              <a:xfrm>
                <a:off x="2436050" y="685625"/>
                <a:ext cx="143400" cy="2454350"/>
                <a:chOff x="2436050" y="685625"/>
                <a:chExt cx="143400" cy="2454350"/>
              </a:xfrm>
            </p:grpSpPr>
            <p:sp>
              <p:nvSpPr>
                <p:cNvPr id="1430" name="Google Shape;1430;p7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31" name="Google Shape;1431;p7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32" name="Google Shape;1432;p7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33" name="Google Shape;1433;p7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34" name="Google Shape;1434;p7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35" name="Google Shape;1435;p7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36" name="Google Shape;1436;p7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37" name="Google Shape;1437;p7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38" name="Google Shape;1438;p7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39" name="Google Shape;1439;p7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40" name="Google Shape;1440;p7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41" name="Google Shape;1441;p7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442" name="Google Shape;1442;p70"/>
              <p:cNvGrpSpPr/>
              <p:nvPr/>
            </p:nvGrpSpPr>
            <p:grpSpPr>
              <a:xfrm>
                <a:off x="2436050" y="685625"/>
                <a:ext cx="143400" cy="2454350"/>
                <a:chOff x="2436050" y="685625"/>
                <a:chExt cx="143400" cy="2454350"/>
              </a:xfrm>
            </p:grpSpPr>
            <p:sp>
              <p:nvSpPr>
                <p:cNvPr id="1443" name="Google Shape;1443;p7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44" name="Google Shape;1444;p70"/>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45" name="Google Shape;1445;p70"/>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46" name="Google Shape;1446;p7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47" name="Google Shape;1447;p70"/>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48" name="Google Shape;1448;p7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49" name="Google Shape;1449;p70"/>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50" name="Google Shape;1450;p70"/>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51" name="Google Shape;1451;p7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52" name="Google Shape;1452;p70"/>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53" name="Google Shape;1453;p70"/>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54" name="Google Shape;1454;p7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455" name="Google Shape;1455;p70"/>
            <p:cNvGrpSpPr/>
            <p:nvPr/>
          </p:nvGrpSpPr>
          <p:grpSpPr>
            <a:xfrm>
              <a:off x="6593150" y="-2067577"/>
              <a:ext cx="143400" cy="2454350"/>
              <a:chOff x="2436050" y="685625"/>
              <a:chExt cx="143400" cy="2454350"/>
            </a:xfrm>
          </p:grpSpPr>
          <p:grpSp>
            <p:nvGrpSpPr>
              <p:cNvPr id="1456" name="Google Shape;1456;p70"/>
              <p:cNvGrpSpPr/>
              <p:nvPr/>
            </p:nvGrpSpPr>
            <p:grpSpPr>
              <a:xfrm>
                <a:off x="2436050" y="685625"/>
                <a:ext cx="143400" cy="2454350"/>
                <a:chOff x="2436050" y="685625"/>
                <a:chExt cx="143400" cy="2454350"/>
              </a:xfrm>
            </p:grpSpPr>
            <p:sp>
              <p:nvSpPr>
                <p:cNvPr id="1457" name="Google Shape;1457;p7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58" name="Google Shape;1458;p7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59" name="Google Shape;1459;p7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60" name="Google Shape;1460;p7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61" name="Google Shape;1461;p7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62" name="Google Shape;1462;p7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63" name="Google Shape;1463;p7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64" name="Google Shape;1464;p7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65" name="Google Shape;1465;p7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66" name="Google Shape;1466;p7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67" name="Google Shape;1467;p7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68" name="Google Shape;1468;p7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469" name="Google Shape;1469;p70"/>
              <p:cNvGrpSpPr/>
              <p:nvPr/>
            </p:nvGrpSpPr>
            <p:grpSpPr>
              <a:xfrm>
                <a:off x="2436050" y="685625"/>
                <a:ext cx="143400" cy="2454350"/>
                <a:chOff x="2436050" y="685625"/>
                <a:chExt cx="143400" cy="2454350"/>
              </a:xfrm>
            </p:grpSpPr>
            <p:sp>
              <p:nvSpPr>
                <p:cNvPr id="1470" name="Google Shape;1470;p7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71" name="Google Shape;1471;p70"/>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72" name="Google Shape;1472;p70"/>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73" name="Google Shape;1473;p7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74" name="Google Shape;1474;p70"/>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75" name="Google Shape;1475;p7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76" name="Google Shape;1476;p70"/>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77" name="Google Shape;1477;p70"/>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78" name="Google Shape;1478;p7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79" name="Google Shape;1479;p70"/>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80" name="Google Shape;1480;p70"/>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81" name="Google Shape;1481;p7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482" name="Google Shape;1482;p70"/>
            <p:cNvGrpSpPr/>
            <p:nvPr/>
          </p:nvGrpSpPr>
          <p:grpSpPr>
            <a:xfrm>
              <a:off x="265025" y="250475"/>
              <a:ext cx="8613950" cy="5073649"/>
              <a:chOff x="265025" y="250475"/>
              <a:chExt cx="8613950" cy="5073649"/>
            </a:xfrm>
          </p:grpSpPr>
          <p:grpSp>
            <p:nvGrpSpPr>
              <p:cNvPr id="1483" name="Google Shape;1483;p70"/>
              <p:cNvGrpSpPr/>
              <p:nvPr/>
            </p:nvGrpSpPr>
            <p:grpSpPr>
              <a:xfrm>
                <a:off x="265025" y="250475"/>
                <a:ext cx="143400" cy="2454350"/>
                <a:chOff x="2030200" y="685625"/>
                <a:chExt cx="143400" cy="2454350"/>
              </a:xfrm>
            </p:grpSpPr>
            <p:grpSp>
              <p:nvGrpSpPr>
                <p:cNvPr id="1484" name="Google Shape;1484;p70"/>
                <p:cNvGrpSpPr/>
                <p:nvPr/>
              </p:nvGrpSpPr>
              <p:grpSpPr>
                <a:xfrm>
                  <a:off x="2030200" y="685625"/>
                  <a:ext cx="143400" cy="2454350"/>
                  <a:chOff x="2436050" y="685625"/>
                  <a:chExt cx="143400" cy="2454350"/>
                </a:xfrm>
              </p:grpSpPr>
              <p:sp>
                <p:nvSpPr>
                  <p:cNvPr id="1485" name="Google Shape;1485;p7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86" name="Google Shape;1486;p7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87" name="Google Shape;1487;p7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88" name="Google Shape;1488;p7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89" name="Google Shape;1489;p7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90" name="Google Shape;1490;p7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91" name="Google Shape;1491;p7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92" name="Google Shape;1492;p7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93" name="Google Shape;1493;p7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94" name="Google Shape;1494;p7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95" name="Google Shape;1495;p7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96" name="Google Shape;1496;p7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497" name="Google Shape;1497;p70"/>
                <p:cNvGrpSpPr/>
                <p:nvPr/>
              </p:nvGrpSpPr>
              <p:grpSpPr>
                <a:xfrm>
                  <a:off x="2030200" y="685625"/>
                  <a:ext cx="143400" cy="2454350"/>
                  <a:chOff x="2436050" y="685625"/>
                  <a:chExt cx="143400" cy="2454350"/>
                </a:xfrm>
              </p:grpSpPr>
              <p:sp>
                <p:nvSpPr>
                  <p:cNvPr id="1498" name="Google Shape;1498;p7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99" name="Google Shape;1499;p70"/>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00" name="Google Shape;1500;p70"/>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01" name="Google Shape;1501;p7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02" name="Google Shape;1502;p70"/>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03" name="Google Shape;1503;p7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04" name="Google Shape;1504;p70"/>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05" name="Google Shape;1505;p70"/>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06" name="Google Shape;1506;p7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07" name="Google Shape;1507;p70"/>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08" name="Google Shape;1508;p70"/>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09" name="Google Shape;1509;p7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510" name="Google Shape;1510;p70"/>
              <p:cNvGrpSpPr/>
              <p:nvPr/>
            </p:nvGrpSpPr>
            <p:grpSpPr>
              <a:xfrm>
                <a:off x="641525" y="2869774"/>
                <a:ext cx="143400" cy="2454350"/>
                <a:chOff x="2030200" y="685625"/>
                <a:chExt cx="143400" cy="2454350"/>
              </a:xfrm>
            </p:grpSpPr>
            <p:grpSp>
              <p:nvGrpSpPr>
                <p:cNvPr id="1511" name="Google Shape;1511;p70"/>
                <p:cNvGrpSpPr/>
                <p:nvPr/>
              </p:nvGrpSpPr>
              <p:grpSpPr>
                <a:xfrm>
                  <a:off x="2030200" y="685625"/>
                  <a:ext cx="143400" cy="2454350"/>
                  <a:chOff x="2436050" y="685625"/>
                  <a:chExt cx="143400" cy="2454350"/>
                </a:xfrm>
              </p:grpSpPr>
              <p:sp>
                <p:nvSpPr>
                  <p:cNvPr id="1512" name="Google Shape;1512;p7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13" name="Google Shape;1513;p7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14" name="Google Shape;1514;p7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15" name="Google Shape;1515;p7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16" name="Google Shape;1516;p7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17" name="Google Shape;1517;p7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18" name="Google Shape;1518;p7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19" name="Google Shape;1519;p7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20" name="Google Shape;1520;p7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21" name="Google Shape;1521;p7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22" name="Google Shape;1522;p7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23" name="Google Shape;1523;p7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524" name="Google Shape;1524;p70"/>
                <p:cNvGrpSpPr/>
                <p:nvPr/>
              </p:nvGrpSpPr>
              <p:grpSpPr>
                <a:xfrm>
                  <a:off x="2030200" y="685625"/>
                  <a:ext cx="143400" cy="2454350"/>
                  <a:chOff x="2436050" y="685625"/>
                  <a:chExt cx="143400" cy="2454350"/>
                </a:xfrm>
              </p:grpSpPr>
              <p:sp>
                <p:nvSpPr>
                  <p:cNvPr id="1525" name="Google Shape;1525;p7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26" name="Google Shape;1526;p70"/>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27" name="Google Shape;1527;p70"/>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28" name="Google Shape;1528;p7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29" name="Google Shape;1529;p70"/>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30" name="Google Shape;1530;p7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31" name="Google Shape;1531;p70"/>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32" name="Google Shape;1532;p70"/>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33" name="Google Shape;1533;p7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34" name="Google Shape;1534;p70"/>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35" name="Google Shape;1535;p70"/>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36" name="Google Shape;1536;p7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537" name="Google Shape;1537;p70"/>
              <p:cNvGrpSpPr/>
              <p:nvPr/>
            </p:nvGrpSpPr>
            <p:grpSpPr>
              <a:xfrm>
                <a:off x="8735575" y="462975"/>
                <a:ext cx="143400" cy="2454350"/>
                <a:chOff x="2436050" y="685625"/>
                <a:chExt cx="143400" cy="2454350"/>
              </a:xfrm>
            </p:grpSpPr>
            <p:grpSp>
              <p:nvGrpSpPr>
                <p:cNvPr id="1538" name="Google Shape;1538;p70"/>
                <p:cNvGrpSpPr/>
                <p:nvPr/>
              </p:nvGrpSpPr>
              <p:grpSpPr>
                <a:xfrm>
                  <a:off x="2436050" y="685625"/>
                  <a:ext cx="143400" cy="2454350"/>
                  <a:chOff x="2436050" y="685625"/>
                  <a:chExt cx="143400" cy="2454350"/>
                </a:xfrm>
              </p:grpSpPr>
              <p:sp>
                <p:nvSpPr>
                  <p:cNvPr id="1539" name="Google Shape;1539;p7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40" name="Google Shape;1540;p7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41" name="Google Shape;1541;p7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42" name="Google Shape;1542;p7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43" name="Google Shape;1543;p7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44" name="Google Shape;1544;p7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45" name="Google Shape;1545;p7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46" name="Google Shape;1546;p7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47" name="Google Shape;1547;p7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48" name="Google Shape;1548;p7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49" name="Google Shape;1549;p7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50" name="Google Shape;1550;p7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551" name="Google Shape;1551;p70"/>
                <p:cNvGrpSpPr/>
                <p:nvPr/>
              </p:nvGrpSpPr>
              <p:grpSpPr>
                <a:xfrm>
                  <a:off x="2436050" y="685625"/>
                  <a:ext cx="143400" cy="2454350"/>
                  <a:chOff x="2436050" y="685625"/>
                  <a:chExt cx="143400" cy="2454350"/>
                </a:xfrm>
              </p:grpSpPr>
              <p:sp>
                <p:nvSpPr>
                  <p:cNvPr id="1552" name="Google Shape;1552;p7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53" name="Google Shape;1553;p70"/>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54" name="Google Shape;1554;p70"/>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55" name="Google Shape;1555;p7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56" name="Google Shape;1556;p70"/>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57" name="Google Shape;1557;p7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58" name="Google Shape;1558;p70"/>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59" name="Google Shape;1559;p70"/>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60" name="Google Shape;1560;p7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61" name="Google Shape;1561;p70"/>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62" name="Google Shape;1562;p70"/>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63" name="Google Shape;1563;p7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564" name="Google Shape;1564;p70"/>
              <p:cNvGrpSpPr/>
              <p:nvPr/>
            </p:nvGrpSpPr>
            <p:grpSpPr>
              <a:xfrm>
                <a:off x="8359075" y="2507621"/>
                <a:ext cx="143400" cy="2454350"/>
                <a:chOff x="2030200" y="685625"/>
                <a:chExt cx="143400" cy="2454350"/>
              </a:xfrm>
            </p:grpSpPr>
            <p:grpSp>
              <p:nvGrpSpPr>
                <p:cNvPr id="1565" name="Google Shape;1565;p70"/>
                <p:cNvGrpSpPr/>
                <p:nvPr/>
              </p:nvGrpSpPr>
              <p:grpSpPr>
                <a:xfrm>
                  <a:off x="2030200" y="685625"/>
                  <a:ext cx="143400" cy="2454350"/>
                  <a:chOff x="2436050" y="685625"/>
                  <a:chExt cx="143400" cy="2454350"/>
                </a:xfrm>
              </p:grpSpPr>
              <p:sp>
                <p:nvSpPr>
                  <p:cNvPr id="1566" name="Google Shape;1566;p7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67" name="Google Shape;1567;p7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68" name="Google Shape;1568;p7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69" name="Google Shape;1569;p7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70" name="Google Shape;1570;p7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71" name="Google Shape;1571;p7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72" name="Google Shape;1572;p7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73" name="Google Shape;1573;p7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74" name="Google Shape;1574;p7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75" name="Google Shape;1575;p7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76" name="Google Shape;1576;p7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77" name="Google Shape;1577;p7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578" name="Google Shape;1578;p70"/>
                <p:cNvGrpSpPr/>
                <p:nvPr/>
              </p:nvGrpSpPr>
              <p:grpSpPr>
                <a:xfrm>
                  <a:off x="2030200" y="685625"/>
                  <a:ext cx="143400" cy="2454350"/>
                  <a:chOff x="2436050" y="685625"/>
                  <a:chExt cx="143400" cy="2454350"/>
                </a:xfrm>
              </p:grpSpPr>
              <p:sp>
                <p:nvSpPr>
                  <p:cNvPr id="1579" name="Google Shape;1579;p7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80" name="Google Shape;1580;p70"/>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81" name="Google Shape;1581;p70"/>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82" name="Google Shape;1582;p7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83" name="Google Shape;1583;p70"/>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84" name="Google Shape;1584;p7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85" name="Google Shape;1585;p70"/>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86" name="Google Shape;1586;p70"/>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87" name="Google Shape;1587;p7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88" name="Google Shape;1588;p70"/>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89" name="Google Shape;1589;p70"/>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90" name="Google Shape;1590;p7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91" name="Shape 1591"/>
        <p:cNvGrpSpPr/>
        <p:nvPr/>
      </p:nvGrpSpPr>
      <p:grpSpPr>
        <a:xfrm>
          <a:off x="0" y="0"/>
          <a:ext cx="0" cy="0"/>
          <a:chOff x="0" y="0"/>
          <a:chExt cx="0" cy="0"/>
        </a:xfrm>
      </p:grpSpPr>
      <p:sp>
        <p:nvSpPr>
          <p:cNvPr id="1592" name="Google Shape;1592;p71"/>
          <p:cNvSpPr/>
          <p:nvPr>
            <p:ph idx="2" type="pic"/>
          </p:nvPr>
        </p:nvSpPr>
        <p:spPr>
          <a:xfrm>
            <a:off x="-25" y="-13725"/>
            <a:ext cx="9144000" cy="5157300"/>
          </a:xfrm>
          <a:prstGeom prst="rect">
            <a:avLst/>
          </a:prstGeom>
          <a:noFill/>
          <a:ln>
            <a:noFill/>
          </a:ln>
        </p:spPr>
      </p:sp>
      <p:sp>
        <p:nvSpPr>
          <p:cNvPr id="1593" name="Google Shape;1593;p71"/>
          <p:cNvSpPr txBox="1"/>
          <p:nvPr>
            <p:ph type="title"/>
          </p:nvPr>
        </p:nvSpPr>
        <p:spPr>
          <a:xfrm>
            <a:off x="720000" y="4014450"/>
            <a:ext cx="7704000" cy="5727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94" name="Shape 1594"/>
        <p:cNvGrpSpPr/>
        <p:nvPr/>
      </p:nvGrpSpPr>
      <p:grpSpPr>
        <a:xfrm>
          <a:off x="0" y="0"/>
          <a:ext cx="0" cy="0"/>
          <a:chOff x="0" y="0"/>
          <a:chExt cx="0" cy="0"/>
        </a:xfrm>
      </p:grpSpPr>
      <p:grpSp>
        <p:nvGrpSpPr>
          <p:cNvPr id="1595" name="Google Shape;1595;p72"/>
          <p:cNvGrpSpPr/>
          <p:nvPr/>
        </p:nvGrpSpPr>
        <p:grpSpPr>
          <a:xfrm>
            <a:off x="96700" y="-1008800"/>
            <a:ext cx="8886025" cy="5534550"/>
            <a:chOff x="96700" y="-1008800"/>
            <a:chExt cx="8886025" cy="5534550"/>
          </a:xfrm>
        </p:grpSpPr>
        <p:grpSp>
          <p:nvGrpSpPr>
            <p:cNvPr id="1596" name="Google Shape;1596;p72"/>
            <p:cNvGrpSpPr/>
            <p:nvPr/>
          </p:nvGrpSpPr>
          <p:grpSpPr>
            <a:xfrm>
              <a:off x="96700" y="969600"/>
              <a:ext cx="143400" cy="2454350"/>
              <a:chOff x="2436050" y="685625"/>
              <a:chExt cx="143400" cy="2454350"/>
            </a:xfrm>
          </p:grpSpPr>
          <p:grpSp>
            <p:nvGrpSpPr>
              <p:cNvPr id="1597" name="Google Shape;1597;p72"/>
              <p:cNvGrpSpPr/>
              <p:nvPr/>
            </p:nvGrpSpPr>
            <p:grpSpPr>
              <a:xfrm>
                <a:off x="2436050" y="685625"/>
                <a:ext cx="143400" cy="2454350"/>
                <a:chOff x="2436050" y="685625"/>
                <a:chExt cx="143400" cy="2454350"/>
              </a:xfrm>
            </p:grpSpPr>
            <p:sp>
              <p:nvSpPr>
                <p:cNvPr id="1598" name="Google Shape;1598;p7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99" name="Google Shape;1599;p7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00" name="Google Shape;1600;p7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01" name="Google Shape;1601;p7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02" name="Google Shape;1602;p7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03" name="Google Shape;1603;p7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04" name="Google Shape;1604;p7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05" name="Google Shape;1605;p7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06" name="Google Shape;1606;p7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07" name="Google Shape;1607;p7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08" name="Google Shape;1608;p7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09" name="Google Shape;1609;p7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610" name="Google Shape;1610;p72"/>
              <p:cNvGrpSpPr/>
              <p:nvPr/>
            </p:nvGrpSpPr>
            <p:grpSpPr>
              <a:xfrm>
                <a:off x="2436050" y="685625"/>
                <a:ext cx="143400" cy="2454350"/>
                <a:chOff x="2436050" y="685625"/>
                <a:chExt cx="143400" cy="2454350"/>
              </a:xfrm>
            </p:grpSpPr>
            <p:sp>
              <p:nvSpPr>
                <p:cNvPr id="1611" name="Google Shape;1611;p7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12" name="Google Shape;1612;p72"/>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13" name="Google Shape;1613;p72"/>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14" name="Google Shape;1614;p7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15" name="Google Shape;1615;p72"/>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16" name="Google Shape;1616;p7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17" name="Google Shape;1617;p72"/>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18" name="Google Shape;1618;p72"/>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19" name="Google Shape;1619;p7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20" name="Google Shape;1620;p72"/>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21" name="Google Shape;1621;p72"/>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22" name="Google Shape;1622;p7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623" name="Google Shape;1623;p72"/>
            <p:cNvGrpSpPr/>
            <p:nvPr/>
          </p:nvGrpSpPr>
          <p:grpSpPr>
            <a:xfrm>
              <a:off x="408350" y="-1008800"/>
              <a:ext cx="143400" cy="2454350"/>
              <a:chOff x="2030200" y="685625"/>
              <a:chExt cx="143400" cy="2454350"/>
            </a:xfrm>
          </p:grpSpPr>
          <p:grpSp>
            <p:nvGrpSpPr>
              <p:cNvPr id="1624" name="Google Shape;1624;p72"/>
              <p:cNvGrpSpPr/>
              <p:nvPr/>
            </p:nvGrpSpPr>
            <p:grpSpPr>
              <a:xfrm>
                <a:off x="2030200" y="685625"/>
                <a:ext cx="143400" cy="2454350"/>
                <a:chOff x="2436050" y="685625"/>
                <a:chExt cx="143400" cy="2454350"/>
              </a:xfrm>
            </p:grpSpPr>
            <p:sp>
              <p:nvSpPr>
                <p:cNvPr id="1625" name="Google Shape;1625;p72"/>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26" name="Google Shape;1626;p72"/>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27" name="Google Shape;1627;p72"/>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28" name="Google Shape;1628;p72"/>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29" name="Google Shape;1629;p72"/>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30" name="Google Shape;1630;p72"/>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31" name="Google Shape;1631;p72"/>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32" name="Google Shape;1632;p72"/>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33" name="Google Shape;1633;p72"/>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34" name="Google Shape;1634;p72"/>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35" name="Google Shape;1635;p72"/>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36" name="Google Shape;1636;p72"/>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637" name="Google Shape;1637;p72"/>
              <p:cNvGrpSpPr/>
              <p:nvPr/>
            </p:nvGrpSpPr>
            <p:grpSpPr>
              <a:xfrm>
                <a:off x="2030200" y="685625"/>
                <a:ext cx="143400" cy="2454350"/>
                <a:chOff x="2436050" y="685625"/>
                <a:chExt cx="143400" cy="2454350"/>
              </a:xfrm>
            </p:grpSpPr>
            <p:sp>
              <p:nvSpPr>
                <p:cNvPr id="1638" name="Google Shape;1638;p7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39" name="Google Shape;1639;p72"/>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40" name="Google Shape;1640;p72"/>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41" name="Google Shape;1641;p7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42" name="Google Shape;1642;p72"/>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43" name="Google Shape;1643;p7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44" name="Google Shape;1644;p72"/>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45" name="Google Shape;1645;p72"/>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46" name="Google Shape;1646;p7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47" name="Google Shape;1647;p72"/>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48" name="Google Shape;1648;p72"/>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49" name="Google Shape;1649;p7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650" name="Google Shape;1650;p72"/>
            <p:cNvGrpSpPr/>
            <p:nvPr/>
          </p:nvGrpSpPr>
          <p:grpSpPr>
            <a:xfrm>
              <a:off x="8503375" y="-127789"/>
              <a:ext cx="143400" cy="2454350"/>
              <a:chOff x="2030200" y="685625"/>
              <a:chExt cx="143400" cy="2454350"/>
            </a:xfrm>
          </p:grpSpPr>
          <p:grpSp>
            <p:nvGrpSpPr>
              <p:cNvPr id="1651" name="Google Shape;1651;p72"/>
              <p:cNvGrpSpPr/>
              <p:nvPr/>
            </p:nvGrpSpPr>
            <p:grpSpPr>
              <a:xfrm>
                <a:off x="2030200" y="685625"/>
                <a:ext cx="143400" cy="2454350"/>
                <a:chOff x="2436050" y="685625"/>
                <a:chExt cx="143400" cy="2454350"/>
              </a:xfrm>
            </p:grpSpPr>
            <p:sp>
              <p:nvSpPr>
                <p:cNvPr id="1652" name="Google Shape;1652;p72"/>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53" name="Google Shape;1653;p72"/>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54" name="Google Shape;1654;p72"/>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55" name="Google Shape;1655;p72"/>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56" name="Google Shape;1656;p72"/>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57" name="Google Shape;1657;p72"/>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58" name="Google Shape;1658;p72"/>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59" name="Google Shape;1659;p72"/>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60" name="Google Shape;1660;p72"/>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61" name="Google Shape;1661;p72"/>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62" name="Google Shape;1662;p72"/>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63" name="Google Shape;1663;p72"/>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664" name="Google Shape;1664;p72"/>
              <p:cNvGrpSpPr/>
              <p:nvPr/>
            </p:nvGrpSpPr>
            <p:grpSpPr>
              <a:xfrm>
                <a:off x="2030200" y="685625"/>
                <a:ext cx="143400" cy="2454350"/>
                <a:chOff x="2436050" y="685625"/>
                <a:chExt cx="143400" cy="2454350"/>
              </a:xfrm>
            </p:grpSpPr>
            <p:sp>
              <p:nvSpPr>
                <p:cNvPr id="1665" name="Google Shape;1665;p7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66" name="Google Shape;1666;p72"/>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67" name="Google Shape;1667;p72"/>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68" name="Google Shape;1668;p7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69" name="Google Shape;1669;p72"/>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70" name="Google Shape;1670;p7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71" name="Google Shape;1671;p72"/>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72" name="Google Shape;1672;p72"/>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73" name="Google Shape;1673;p7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74" name="Google Shape;1674;p72"/>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75" name="Google Shape;1675;p72"/>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76" name="Google Shape;1676;p7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677" name="Google Shape;1677;p72"/>
            <p:cNvGrpSpPr/>
            <p:nvPr/>
          </p:nvGrpSpPr>
          <p:grpSpPr>
            <a:xfrm>
              <a:off x="8839325" y="2071400"/>
              <a:ext cx="143400" cy="2454350"/>
              <a:chOff x="2436050" y="685625"/>
              <a:chExt cx="143400" cy="2454350"/>
            </a:xfrm>
          </p:grpSpPr>
          <p:grpSp>
            <p:nvGrpSpPr>
              <p:cNvPr id="1678" name="Google Shape;1678;p72"/>
              <p:cNvGrpSpPr/>
              <p:nvPr/>
            </p:nvGrpSpPr>
            <p:grpSpPr>
              <a:xfrm>
                <a:off x="2436050" y="685625"/>
                <a:ext cx="143400" cy="2454350"/>
                <a:chOff x="2436050" y="685625"/>
                <a:chExt cx="143400" cy="2454350"/>
              </a:xfrm>
            </p:grpSpPr>
            <p:sp>
              <p:nvSpPr>
                <p:cNvPr id="1679" name="Google Shape;1679;p7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80" name="Google Shape;1680;p7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81" name="Google Shape;1681;p7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82" name="Google Shape;1682;p7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83" name="Google Shape;1683;p7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84" name="Google Shape;1684;p7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85" name="Google Shape;1685;p7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86" name="Google Shape;1686;p7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87" name="Google Shape;1687;p7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88" name="Google Shape;1688;p7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89" name="Google Shape;1689;p7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90" name="Google Shape;1690;p7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691" name="Google Shape;1691;p72"/>
              <p:cNvGrpSpPr/>
              <p:nvPr/>
            </p:nvGrpSpPr>
            <p:grpSpPr>
              <a:xfrm>
                <a:off x="2436050" y="685625"/>
                <a:ext cx="143400" cy="2454350"/>
                <a:chOff x="2436050" y="685625"/>
                <a:chExt cx="143400" cy="2454350"/>
              </a:xfrm>
            </p:grpSpPr>
            <p:sp>
              <p:nvSpPr>
                <p:cNvPr id="1692" name="Google Shape;1692;p7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93" name="Google Shape;1693;p72"/>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94" name="Google Shape;1694;p72"/>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95" name="Google Shape;1695;p7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96" name="Google Shape;1696;p72"/>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97" name="Google Shape;1697;p7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98" name="Google Shape;1698;p72"/>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99" name="Google Shape;1699;p72"/>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00" name="Google Shape;1700;p7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01" name="Google Shape;1701;p72"/>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02" name="Google Shape;1702;p72"/>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03" name="Google Shape;1703;p7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
        <p:nvSpPr>
          <p:cNvPr id="1704" name="Google Shape;1704;p72"/>
          <p:cNvSpPr txBox="1"/>
          <p:nvPr>
            <p:ph type="title"/>
          </p:nvPr>
        </p:nvSpPr>
        <p:spPr>
          <a:xfrm>
            <a:off x="720000" y="1235225"/>
            <a:ext cx="3848400" cy="1769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705" name="Google Shape;1705;p72"/>
          <p:cNvSpPr txBox="1"/>
          <p:nvPr>
            <p:ph idx="1" type="subTitle"/>
          </p:nvPr>
        </p:nvSpPr>
        <p:spPr>
          <a:xfrm>
            <a:off x="720000" y="3004375"/>
            <a:ext cx="3848400" cy="903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06" name="Google Shape;1706;p72"/>
          <p:cNvSpPr/>
          <p:nvPr>
            <p:ph idx="2" type="pic"/>
          </p:nvPr>
        </p:nvSpPr>
        <p:spPr>
          <a:xfrm>
            <a:off x="4724550" y="796100"/>
            <a:ext cx="3465900" cy="33060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07" name="Shape 1707"/>
        <p:cNvGrpSpPr/>
        <p:nvPr/>
      </p:nvGrpSpPr>
      <p:grpSpPr>
        <a:xfrm>
          <a:off x="0" y="0"/>
          <a:ext cx="0" cy="0"/>
          <a:chOff x="0" y="0"/>
          <a:chExt cx="0" cy="0"/>
        </a:xfrm>
      </p:grpSpPr>
      <p:sp>
        <p:nvSpPr>
          <p:cNvPr id="1708" name="Google Shape;1708;p73"/>
          <p:cNvSpPr txBox="1"/>
          <p:nvPr>
            <p:ph hasCustomPrompt="1" type="title"/>
          </p:nvPr>
        </p:nvSpPr>
        <p:spPr>
          <a:xfrm>
            <a:off x="2012700" y="1895875"/>
            <a:ext cx="5118600" cy="1013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6000">
                <a:solidFill>
                  <a:schemeClr val="accent1"/>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709" name="Google Shape;1709;p73"/>
          <p:cNvSpPr txBox="1"/>
          <p:nvPr>
            <p:ph idx="1" type="subTitle"/>
          </p:nvPr>
        </p:nvSpPr>
        <p:spPr>
          <a:xfrm>
            <a:off x="2012700" y="2909225"/>
            <a:ext cx="5118600" cy="3384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1710" name="Google Shape;1710;p73"/>
          <p:cNvGrpSpPr/>
          <p:nvPr/>
        </p:nvGrpSpPr>
        <p:grpSpPr>
          <a:xfrm>
            <a:off x="442425" y="-1825520"/>
            <a:ext cx="8420550" cy="8006598"/>
            <a:chOff x="442425" y="-1825520"/>
            <a:chExt cx="8420550" cy="8006598"/>
          </a:xfrm>
        </p:grpSpPr>
        <p:grpSp>
          <p:nvGrpSpPr>
            <p:cNvPr id="1711" name="Google Shape;1711;p73"/>
            <p:cNvGrpSpPr/>
            <p:nvPr/>
          </p:nvGrpSpPr>
          <p:grpSpPr>
            <a:xfrm>
              <a:off x="442425" y="-1825520"/>
              <a:ext cx="8420550" cy="5939670"/>
              <a:chOff x="442425" y="-1825520"/>
              <a:chExt cx="8420550" cy="5939670"/>
            </a:xfrm>
          </p:grpSpPr>
          <p:grpSp>
            <p:nvGrpSpPr>
              <p:cNvPr id="1712" name="Google Shape;1712;p73"/>
              <p:cNvGrpSpPr/>
              <p:nvPr/>
            </p:nvGrpSpPr>
            <p:grpSpPr>
              <a:xfrm>
                <a:off x="442425" y="873775"/>
                <a:ext cx="143400" cy="2454350"/>
                <a:chOff x="2436050" y="685625"/>
                <a:chExt cx="143400" cy="2454350"/>
              </a:xfrm>
            </p:grpSpPr>
            <p:grpSp>
              <p:nvGrpSpPr>
                <p:cNvPr id="1713" name="Google Shape;1713;p73"/>
                <p:cNvGrpSpPr/>
                <p:nvPr/>
              </p:nvGrpSpPr>
              <p:grpSpPr>
                <a:xfrm>
                  <a:off x="2436050" y="685625"/>
                  <a:ext cx="143400" cy="2454350"/>
                  <a:chOff x="2436050" y="685625"/>
                  <a:chExt cx="143400" cy="2454350"/>
                </a:xfrm>
              </p:grpSpPr>
              <p:sp>
                <p:nvSpPr>
                  <p:cNvPr id="1714" name="Google Shape;1714;p7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15" name="Google Shape;1715;p7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16" name="Google Shape;1716;p7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17" name="Google Shape;1717;p7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18" name="Google Shape;1718;p7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19" name="Google Shape;1719;p7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20" name="Google Shape;1720;p7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21" name="Google Shape;1721;p7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22" name="Google Shape;1722;p7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23" name="Google Shape;1723;p7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24" name="Google Shape;1724;p7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25" name="Google Shape;1725;p7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726" name="Google Shape;1726;p73"/>
                <p:cNvGrpSpPr/>
                <p:nvPr/>
              </p:nvGrpSpPr>
              <p:grpSpPr>
                <a:xfrm>
                  <a:off x="2436050" y="685625"/>
                  <a:ext cx="143400" cy="2454350"/>
                  <a:chOff x="2436050" y="685625"/>
                  <a:chExt cx="143400" cy="2454350"/>
                </a:xfrm>
              </p:grpSpPr>
              <p:sp>
                <p:nvSpPr>
                  <p:cNvPr id="1727" name="Google Shape;1727;p7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28" name="Google Shape;1728;p73"/>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29" name="Google Shape;1729;p73"/>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30" name="Google Shape;1730;p7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31" name="Google Shape;1731;p73"/>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32" name="Google Shape;1732;p7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33" name="Google Shape;1733;p73"/>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34" name="Google Shape;1734;p73"/>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35" name="Google Shape;1735;p7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36" name="Google Shape;1736;p73"/>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37" name="Google Shape;1737;p73"/>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38" name="Google Shape;1738;p7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739" name="Google Shape;1739;p73"/>
              <p:cNvGrpSpPr/>
              <p:nvPr/>
            </p:nvGrpSpPr>
            <p:grpSpPr>
              <a:xfrm>
                <a:off x="1496000" y="-1719025"/>
                <a:ext cx="143400" cy="2454350"/>
                <a:chOff x="2030200" y="685625"/>
                <a:chExt cx="143400" cy="2454350"/>
              </a:xfrm>
            </p:grpSpPr>
            <p:grpSp>
              <p:nvGrpSpPr>
                <p:cNvPr id="1740" name="Google Shape;1740;p73"/>
                <p:cNvGrpSpPr/>
                <p:nvPr/>
              </p:nvGrpSpPr>
              <p:grpSpPr>
                <a:xfrm>
                  <a:off x="2030200" y="685625"/>
                  <a:ext cx="143400" cy="2454350"/>
                  <a:chOff x="2436050" y="685625"/>
                  <a:chExt cx="143400" cy="2454350"/>
                </a:xfrm>
              </p:grpSpPr>
              <p:sp>
                <p:nvSpPr>
                  <p:cNvPr id="1741" name="Google Shape;1741;p7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42" name="Google Shape;1742;p7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43" name="Google Shape;1743;p7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44" name="Google Shape;1744;p7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45" name="Google Shape;1745;p7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46" name="Google Shape;1746;p7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47" name="Google Shape;1747;p7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48" name="Google Shape;1748;p7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49" name="Google Shape;1749;p7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50" name="Google Shape;1750;p7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51" name="Google Shape;1751;p7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52" name="Google Shape;1752;p7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753" name="Google Shape;1753;p73"/>
                <p:cNvGrpSpPr/>
                <p:nvPr/>
              </p:nvGrpSpPr>
              <p:grpSpPr>
                <a:xfrm>
                  <a:off x="2030200" y="685625"/>
                  <a:ext cx="143400" cy="2454350"/>
                  <a:chOff x="2436050" y="685625"/>
                  <a:chExt cx="143400" cy="2454350"/>
                </a:xfrm>
              </p:grpSpPr>
              <p:sp>
                <p:nvSpPr>
                  <p:cNvPr id="1754" name="Google Shape;1754;p7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55" name="Google Shape;1755;p73"/>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56" name="Google Shape;1756;p73"/>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57" name="Google Shape;1757;p7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58" name="Google Shape;1758;p73"/>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59" name="Google Shape;1759;p7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60" name="Google Shape;1760;p73"/>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61" name="Google Shape;1761;p73"/>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62" name="Google Shape;1762;p7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63" name="Google Shape;1763;p73"/>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64" name="Google Shape;1764;p73"/>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65" name="Google Shape;1765;p7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766" name="Google Shape;1766;p73"/>
              <p:cNvGrpSpPr/>
              <p:nvPr/>
            </p:nvGrpSpPr>
            <p:grpSpPr>
              <a:xfrm>
                <a:off x="8213300" y="-1825520"/>
                <a:ext cx="143400" cy="2454350"/>
                <a:chOff x="2436050" y="685625"/>
                <a:chExt cx="143400" cy="2454350"/>
              </a:xfrm>
            </p:grpSpPr>
            <p:grpSp>
              <p:nvGrpSpPr>
                <p:cNvPr id="1767" name="Google Shape;1767;p73"/>
                <p:cNvGrpSpPr/>
                <p:nvPr/>
              </p:nvGrpSpPr>
              <p:grpSpPr>
                <a:xfrm>
                  <a:off x="2436050" y="685625"/>
                  <a:ext cx="143400" cy="2454350"/>
                  <a:chOff x="2436050" y="685625"/>
                  <a:chExt cx="143400" cy="2454350"/>
                </a:xfrm>
              </p:grpSpPr>
              <p:sp>
                <p:nvSpPr>
                  <p:cNvPr id="1768" name="Google Shape;1768;p7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69" name="Google Shape;1769;p7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70" name="Google Shape;1770;p7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71" name="Google Shape;1771;p7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72" name="Google Shape;1772;p7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73" name="Google Shape;1773;p7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74" name="Google Shape;1774;p7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75" name="Google Shape;1775;p7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76" name="Google Shape;1776;p7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77" name="Google Shape;1777;p7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78" name="Google Shape;1778;p7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79" name="Google Shape;1779;p7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780" name="Google Shape;1780;p73"/>
                <p:cNvGrpSpPr/>
                <p:nvPr/>
              </p:nvGrpSpPr>
              <p:grpSpPr>
                <a:xfrm>
                  <a:off x="2436050" y="685625"/>
                  <a:ext cx="143400" cy="2454350"/>
                  <a:chOff x="2436050" y="685625"/>
                  <a:chExt cx="143400" cy="2454350"/>
                </a:xfrm>
              </p:grpSpPr>
              <p:sp>
                <p:nvSpPr>
                  <p:cNvPr id="1781" name="Google Shape;1781;p7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82" name="Google Shape;1782;p73"/>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83" name="Google Shape;1783;p73"/>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84" name="Google Shape;1784;p7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85" name="Google Shape;1785;p73"/>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86" name="Google Shape;1786;p7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87" name="Google Shape;1787;p73"/>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88" name="Google Shape;1788;p73"/>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89" name="Google Shape;1789;p7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90" name="Google Shape;1790;p73"/>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91" name="Google Shape;1791;p73"/>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92" name="Google Shape;1792;p7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793" name="Google Shape;1793;p73"/>
              <p:cNvGrpSpPr/>
              <p:nvPr/>
            </p:nvGrpSpPr>
            <p:grpSpPr>
              <a:xfrm>
                <a:off x="8719575" y="1659800"/>
                <a:ext cx="143400" cy="2454350"/>
                <a:chOff x="2436050" y="685625"/>
                <a:chExt cx="143400" cy="2454350"/>
              </a:xfrm>
            </p:grpSpPr>
            <p:grpSp>
              <p:nvGrpSpPr>
                <p:cNvPr id="1794" name="Google Shape;1794;p73"/>
                <p:cNvGrpSpPr/>
                <p:nvPr/>
              </p:nvGrpSpPr>
              <p:grpSpPr>
                <a:xfrm>
                  <a:off x="2436050" y="685625"/>
                  <a:ext cx="143400" cy="2454350"/>
                  <a:chOff x="2436050" y="685625"/>
                  <a:chExt cx="143400" cy="2454350"/>
                </a:xfrm>
              </p:grpSpPr>
              <p:sp>
                <p:nvSpPr>
                  <p:cNvPr id="1795" name="Google Shape;1795;p7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96" name="Google Shape;1796;p7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97" name="Google Shape;1797;p7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98" name="Google Shape;1798;p7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99" name="Google Shape;1799;p7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00" name="Google Shape;1800;p7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01" name="Google Shape;1801;p7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02" name="Google Shape;1802;p7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03" name="Google Shape;1803;p7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04" name="Google Shape;1804;p7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05" name="Google Shape;1805;p7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06" name="Google Shape;1806;p7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807" name="Google Shape;1807;p73"/>
                <p:cNvGrpSpPr/>
                <p:nvPr/>
              </p:nvGrpSpPr>
              <p:grpSpPr>
                <a:xfrm>
                  <a:off x="2436050" y="685625"/>
                  <a:ext cx="143400" cy="2454350"/>
                  <a:chOff x="2436050" y="685625"/>
                  <a:chExt cx="143400" cy="2454350"/>
                </a:xfrm>
              </p:grpSpPr>
              <p:sp>
                <p:nvSpPr>
                  <p:cNvPr id="1808" name="Google Shape;1808;p7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09" name="Google Shape;1809;p73"/>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10" name="Google Shape;1810;p73"/>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11" name="Google Shape;1811;p7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12" name="Google Shape;1812;p73"/>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13" name="Google Shape;1813;p7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14" name="Google Shape;1814;p73"/>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15" name="Google Shape;1815;p73"/>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16" name="Google Shape;1816;p7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17" name="Google Shape;1817;p73"/>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18" name="Google Shape;1818;p73"/>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19" name="Google Shape;1819;p7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grpSp>
          <p:nvGrpSpPr>
            <p:cNvPr id="1820" name="Google Shape;1820;p73"/>
            <p:cNvGrpSpPr/>
            <p:nvPr/>
          </p:nvGrpSpPr>
          <p:grpSpPr>
            <a:xfrm>
              <a:off x="713225" y="3726728"/>
              <a:ext cx="143400" cy="2454350"/>
              <a:chOff x="2436050" y="685625"/>
              <a:chExt cx="143400" cy="2454350"/>
            </a:xfrm>
          </p:grpSpPr>
          <p:grpSp>
            <p:nvGrpSpPr>
              <p:cNvPr id="1821" name="Google Shape;1821;p73"/>
              <p:cNvGrpSpPr/>
              <p:nvPr/>
            </p:nvGrpSpPr>
            <p:grpSpPr>
              <a:xfrm>
                <a:off x="2436050" y="685625"/>
                <a:ext cx="143400" cy="2454350"/>
                <a:chOff x="2436050" y="685625"/>
                <a:chExt cx="143400" cy="2454350"/>
              </a:xfrm>
            </p:grpSpPr>
            <p:sp>
              <p:nvSpPr>
                <p:cNvPr id="1822" name="Google Shape;1822;p7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23" name="Google Shape;1823;p7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24" name="Google Shape;1824;p7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25" name="Google Shape;1825;p7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26" name="Google Shape;1826;p7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27" name="Google Shape;1827;p7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28" name="Google Shape;1828;p7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29" name="Google Shape;1829;p7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30" name="Google Shape;1830;p7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31" name="Google Shape;1831;p7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32" name="Google Shape;1832;p7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33" name="Google Shape;1833;p7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834" name="Google Shape;1834;p73"/>
              <p:cNvGrpSpPr/>
              <p:nvPr/>
            </p:nvGrpSpPr>
            <p:grpSpPr>
              <a:xfrm>
                <a:off x="2436050" y="685625"/>
                <a:ext cx="143400" cy="2454350"/>
                <a:chOff x="2436050" y="685625"/>
                <a:chExt cx="143400" cy="2454350"/>
              </a:xfrm>
            </p:grpSpPr>
            <p:sp>
              <p:nvSpPr>
                <p:cNvPr id="1835" name="Google Shape;1835;p7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36" name="Google Shape;1836;p73"/>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37" name="Google Shape;1837;p73"/>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38" name="Google Shape;1838;p7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39" name="Google Shape;1839;p73"/>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40" name="Google Shape;1840;p7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41" name="Google Shape;1841;p73"/>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42" name="Google Shape;1842;p73"/>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43" name="Google Shape;1843;p7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44" name="Google Shape;1844;p73"/>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45" name="Google Shape;1845;p73"/>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46" name="Google Shape;1846;p7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847" name="Shape 1847"/>
        <p:cNvGrpSpPr/>
        <p:nvPr/>
      </p:nvGrpSpPr>
      <p:grpSpPr>
        <a:xfrm>
          <a:off x="0" y="0"/>
          <a:ext cx="0" cy="0"/>
          <a:chOff x="0" y="0"/>
          <a:chExt cx="0" cy="0"/>
        </a:xfrm>
      </p:grpSpPr>
      <p:sp>
        <p:nvSpPr>
          <p:cNvPr id="1848" name="Google Shape;1848;p74"/>
          <p:cNvSpPr txBox="1"/>
          <p:nvPr>
            <p:ph type="title"/>
          </p:nvPr>
        </p:nvSpPr>
        <p:spPr>
          <a:xfrm>
            <a:off x="2223600" y="665480"/>
            <a:ext cx="4696800" cy="76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4500">
                <a:solidFill>
                  <a:schemeClr val="accen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849" name="Google Shape;1849;p74"/>
          <p:cNvSpPr txBox="1"/>
          <p:nvPr>
            <p:ph idx="1" type="subTitle"/>
          </p:nvPr>
        </p:nvSpPr>
        <p:spPr>
          <a:xfrm>
            <a:off x="2223600" y="1354399"/>
            <a:ext cx="4696800" cy="33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Clr>
                <a:schemeClr val="dk1"/>
              </a:buClr>
              <a:buSzPts val="2400"/>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1850" name="Google Shape;1850;p74"/>
          <p:cNvSpPr txBox="1"/>
          <p:nvPr>
            <p:ph idx="2" type="title"/>
          </p:nvPr>
        </p:nvSpPr>
        <p:spPr>
          <a:xfrm>
            <a:off x="2223600" y="2017736"/>
            <a:ext cx="4696800" cy="76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4500">
                <a:solidFill>
                  <a:schemeClr val="accen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851" name="Google Shape;1851;p74"/>
          <p:cNvSpPr txBox="1"/>
          <p:nvPr>
            <p:ph idx="3" type="subTitle"/>
          </p:nvPr>
        </p:nvSpPr>
        <p:spPr>
          <a:xfrm>
            <a:off x="2223600" y="2706651"/>
            <a:ext cx="4696800" cy="33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Clr>
                <a:schemeClr val="dk1"/>
              </a:buClr>
              <a:buSzPts val="2400"/>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1852" name="Google Shape;1852;p74"/>
          <p:cNvSpPr txBox="1"/>
          <p:nvPr>
            <p:ph idx="4" type="title"/>
          </p:nvPr>
        </p:nvSpPr>
        <p:spPr>
          <a:xfrm>
            <a:off x="2223600" y="3369992"/>
            <a:ext cx="4696800" cy="76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4500">
                <a:solidFill>
                  <a:schemeClr val="accen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853" name="Google Shape;1853;p74"/>
          <p:cNvSpPr txBox="1"/>
          <p:nvPr>
            <p:ph idx="5" type="subTitle"/>
          </p:nvPr>
        </p:nvSpPr>
        <p:spPr>
          <a:xfrm>
            <a:off x="2223600" y="4058920"/>
            <a:ext cx="4696800" cy="33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Clr>
                <a:schemeClr val="dk1"/>
              </a:buClr>
              <a:buSzPts val="2400"/>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1854" name="Google Shape;1854;p74"/>
          <p:cNvGrpSpPr/>
          <p:nvPr/>
        </p:nvGrpSpPr>
        <p:grpSpPr>
          <a:xfrm>
            <a:off x="272050" y="-734800"/>
            <a:ext cx="441175" cy="5436650"/>
            <a:chOff x="272050" y="-734800"/>
            <a:chExt cx="441175" cy="5436650"/>
          </a:xfrm>
        </p:grpSpPr>
        <p:grpSp>
          <p:nvGrpSpPr>
            <p:cNvPr id="1855" name="Google Shape;1855;p74"/>
            <p:cNvGrpSpPr/>
            <p:nvPr/>
          </p:nvGrpSpPr>
          <p:grpSpPr>
            <a:xfrm>
              <a:off x="272050" y="2247500"/>
              <a:ext cx="143400" cy="2454350"/>
              <a:chOff x="2436050" y="685625"/>
              <a:chExt cx="143400" cy="2454350"/>
            </a:xfrm>
          </p:grpSpPr>
          <p:grpSp>
            <p:nvGrpSpPr>
              <p:cNvPr id="1856" name="Google Shape;1856;p74"/>
              <p:cNvGrpSpPr/>
              <p:nvPr/>
            </p:nvGrpSpPr>
            <p:grpSpPr>
              <a:xfrm>
                <a:off x="2436050" y="685625"/>
                <a:ext cx="143400" cy="2454350"/>
                <a:chOff x="2436050" y="685625"/>
                <a:chExt cx="143400" cy="2454350"/>
              </a:xfrm>
            </p:grpSpPr>
            <p:sp>
              <p:nvSpPr>
                <p:cNvPr id="1857" name="Google Shape;1857;p7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58" name="Google Shape;1858;p7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59" name="Google Shape;1859;p7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60" name="Google Shape;1860;p7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61" name="Google Shape;1861;p7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62" name="Google Shape;1862;p7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63" name="Google Shape;1863;p7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64" name="Google Shape;1864;p7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65" name="Google Shape;1865;p7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66" name="Google Shape;1866;p7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67" name="Google Shape;1867;p7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68" name="Google Shape;1868;p7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869" name="Google Shape;1869;p74"/>
              <p:cNvGrpSpPr/>
              <p:nvPr/>
            </p:nvGrpSpPr>
            <p:grpSpPr>
              <a:xfrm>
                <a:off x="2436050" y="685625"/>
                <a:ext cx="143400" cy="2454350"/>
                <a:chOff x="2436050" y="685625"/>
                <a:chExt cx="143400" cy="2454350"/>
              </a:xfrm>
            </p:grpSpPr>
            <p:sp>
              <p:nvSpPr>
                <p:cNvPr id="1870" name="Google Shape;1870;p7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71" name="Google Shape;1871;p74"/>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72" name="Google Shape;1872;p74"/>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73" name="Google Shape;1873;p7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74" name="Google Shape;1874;p74"/>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75" name="Google Shape;1875;p7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76" name="Google Shape;1876;p74"/>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77" name="Google Shape;1877;p74"/>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78" name="Google Shape;1878;p7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79" name="Google Shape;1879;p74"/>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80" name="Google Shape;1880;p74"/>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81" name="Google Shape;1881;p7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882" name="Google Shape;1882;p74"/>
            <p:cNvGrpSpPr/>
            <p:nvPr/>
          </p:nvGrpSpPr>
          <p:grpSpPr>
            <a:xfrm>
              <a:off x="569825" y="-734800"/>
              <a:ext cx="143400" cy="2454350"/>
              <a:chOff x="2030200" y="685625"/>
              <a:chExt cx="143400" cy="2454350"/>
            </a:xfrm>
          </p:grpSpPr>
          <p:grpSp>
            <p:nvGrpSpPr>
              <p:cNvPr id="1883" name="Google Shape;1883;p74"/>
              <p:cNvGrpSpPr/>
              <p:nvPr/>
            </p:nvGrpSpPr>
            <p:grpSpPr>
              <a:xfrm>
                <a:off x="2030200" y="685625"/>
                <a:ext cx="143400" cy="2454350"/>
                <a:chOff x="2436050" y="685625"/>
                <a:chExt cx="143400" cy="2454350"/>
              </a:xfrm>
            </p:grpSpPr>
            <p:sp>
              <p:nvSpPr>
                <p:cNvPr id="1884" name="Google Shape;1884;p7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85" name="Google Shape;1885;p7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86" name="Google Shape;1886;p7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87" name="Google Shape;1887;p7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88" name="Google Shape;1888;p7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89" name="Google Shape;1889;p7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90" name="Google Shape;1890;p7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91" name="Google Shape;1891;p7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92" name="Google Shape;1892;p7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93" name="Google Shape;1893;p7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94" name="Google Shape;1894;p7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95" name="Google Shape;1895;p7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896" name="Google Shape;1896;p74"/>
              <p:cNvGrpSpPr/>
              <p:nvPr/>
            </p:nvGrpSpPr>
            <p:grpSpPr>
              <a:xfrm>
                <a:off x="2030200" y="685625"/>
                <a:ext cx="143400" cy="2454350"/>
                <a:chOff x="2436050" y="685625"/>
                <a:chExt cx="143400" cy="2454350"/>
              </a:xfrm>
            </p:grpSpPr>
            <p:sp>
              <p:nvSpPr>
                <p:cNvPr id="1897" name="Google Shape;1897;p7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98" name="Google Shape;1898;p74"/>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99" name="Google Shape;1899;p74"/>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00" name="Google Shape;1900;p7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01" name="Google Shape;1901;p74"/>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02" name="Google Shape;1902;p7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03" name="Google Shape;1903;p74"/>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04" name="Google Shape;1904;p74"/>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05" name="Google Shape;1905;p7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06" name="Google Shape;1906;p74"/>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07" name="Google Shape;1907;p74"/>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08" name="Google Shape;1908;p7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09" name="Shape 1909"/>
        <p:cNvGrpSpPr/>
        <p:nvPr/>
      </p:nvGrpSpPr>
      <p:grpSpPr>
        <a:xfrm>
          <a:off x="0" y="0"/>
          <a:ext cx="0" cy="0"/>
          <a:chOff x="0" y="0"/>
          <a:chExt cx="0" cy="0"/>
        </a:xfrm>
      </p:grpSpPr>
      <p:sp>
        <p:nvSpPr>
          <p:cNvPr id="1910" name="Google Shape;1910;p7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1911" name="Google Shape;1911;p75"/>
          <p:cNvGrpSpPr/>
          <p:nvPr/>
        </p:nvGrpSpPr>
        <p:grpSpPr>
          <a:xfrm>
            <a:off x="192925" y="-363653"/>
            <a:ext cx="8693800" cy="5682453"/>
            <a:chOff x="192925" y="-363653"/>
            <a:chExt cx="8693800" cy="5682453"/>
          </a:xfrm>
        </p:grpSpPr>
        <p:grpSp>
          <p:nvGrpSpPr>
            <p:cNvPr id="1912" name="Google Shape;1912;p75"/>
            <p:cNvGrpSpPr/>
            <p:nvPr/>
          </p:nvGrpSpPr>
          <p:grpSpPr>
            <a:xfrm>
              <a:off x="8743325" y="-363653"/>
              <a:ext cx="143400" cy="2454350"/>
              <a:chOff x="2436050" y="685625"/>
              <a:chExt cx="143400" cy="2454350"/>
            </a:xfrm>
          </p:grpSpPr>
          <p:grpSp>
            <p:nvGrpSpPr>
              <p:cNvPr id="1913" name="Google Shape;1913;p75"/>
              <p:cNvGrpSpPr/>
              <p:nvPr/>
            </p:nvGrpSpPr>
            <p:grpSpPr>
              <a:xfrm>
                <a:off x="2436050" y="685625"/>
                <a:ext cx="143400" cy="2454350"/>
                <a:chOff x="2436050" y="685625"/>
                <a:chExt cx="143400" cy="2454350"/>
              </a:xfrm>
            </p:grpSpPr>
            <p:sp>
              <p:nvSpPr>
                <p:cNvPr id="1914" name="Google Shape;1914;p7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15" name="Google Shape;1915;p7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16" name="Google Shape;1916;p7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17" name="Google Shape;1917;p7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18" name="Google Shape;1918;p7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19" name="Google Shape;1919;p7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20" name="Google Shape;1920;p7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21" name="Google Shape;1921;p7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22" name="Google Shape;1922;p7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23" name="Google Shape;1923;p7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24" name="Google Shape;1924;p7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25" name="Google Shape;1925;p7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926" name="Google Shape;1926;p75"/>
              <p:cNvGrpSpPr/>
              <p:nvPr/>
            </p:nvGrpSpPr>
            <p:grpSpPr>
              <a:xfrm>
                <a:off x="2436050" y="685625"/>
                <a:ext cx="143400" cy="2454350"/>
                <a:chOff x="2436050" y="685625"/>
                <a:chExt cx="143400" cy="2454350"/>
              </a:xfrm>
            </p:grpSpPr>
            <p:sp>
              <p:nvSpPr>
                <p:cNvPr id="1927" name="Google Shape;1927;p7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28" name="Google Shape;1928;p75"/>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29" name="Google Shape;1929;p75"/>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30" name="Google Shape;1930;p7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31" name="Google Shape;1931;p75"/>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32" name="Google Shape;1932;p7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33" name="Google Shape;1933;p75"/>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34" name="Google Shape;1934;p75"/>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35" name="Google Shape;1935;p7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36" name="Google Shape;1936;p75"/>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37" name="Google Shape;1937;p75"/>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38" name="Google Shape;1938;p7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939" name="Google Shape;1939;p75"/>
            <p:cNvGrpSpPr/>
            <p:nvPr/>
          </p:nvGrpSpPr>
          <p:grpSpPr>
            <a:xfrm>
              <a:off x="192925" y="2864450"/>
              <a:ext cx="143400" cy="2454350"/>
              <a:chOff x="2030200" y="685625"/>
              <a:chExt cx="143400" cy="2454350"/>
            </a:xfrm>
          </p:grpSpPr>
          <p:grpSp>
            <p:nvGrpSpPr>
              <p:cNvPr id="1940" name="Google Shape;1940;p75"/>
              <p:cNvGrpSpPr/>
              <p:nvPr/>
            </p:nvGrpSpPr>
            <p:grpSpPr>
              <a:xfrm>
                <a:off x="2030200" y="685625"/>
                <a:ext cx="143400" cy="2454350"/>
                <a:chOff x="2436050" y="685625"/>
                <a:chExt cx="143400" cy="2454350"/>
              </a:xfrm>
            </p:grpSpPr>
            <p:sp>
              <p:nvSpPr>
                <p:cNvPr id="1941" name="Google Shape;1941;p7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42" name="Google Shape;1942;p7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43" name="Google Shape;1943;p7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44" name="Google Shape;1944;p7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45" name="Google Shape;1945;p7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46" name="Google Shape;1946;p7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47" name="Google Shape;1947;p7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48" name="Google Shape;1948;p7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49" name="Google Shape;1949;p7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50" name="Google Shape;1950;p7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51" name="Google Shape;1951;p7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52" name="Google Shape;1952;p7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953" name="Google Shape;1953;p75"/>
              <p:cNvGrpSpPr/>
              <p:nvPr/>
            </p:nvGrpSpPr>
            <p:grpSpPr>
              <a:xfrm>
                <a:off x="2030200" y="685625"/>
                <a:ext cx="143400" cy="2454350"/>
                <a:chOff x="2436050" y="685625"/>
                <a:chExt cx="143400" cy="2454350"/>
              </a:xfrm>
            </p:grpSpPr>
            <p:sp>
              <p:nvSpPr>
                <p:cNvPr id="1954" name="Google Shape;1954;p7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55" name="Google Shape;1955;p75"/>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56" name="Google Shape;1956;p75"/>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57" name="Google Shape;1957;p7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58" name="Google Shape;1958;p75"/>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59" name="Google Shape;1959;p7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60" name="Google Shape;1960;p75"/>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61" name="Google Shape;1961;p75"/>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62" name="Google Shape;1962;p7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63" name="Google Shape;1963;p75"/>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64" name="Google Shape;1964;p75"/>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65" name="Google Shape;1965;p7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966" name="Google Shape;1966;p75"/>
            <p:cNvGrpSpPr/>
            <p:nvPr/>
          </p:nvGrpSpPr>
          <p:grpSpPr>
            <a:xfrm>
              <a:off x="456463" y="108976"/>
              <a:ext cx="143400" cy="2454350"/>
              <a:chOff x="2436050" y="685625"/>
              <a:chExt cx="143400" cy="2454350"/>
            </a:xfrm>
          </p:grpSpPr>
          <p:grpSp>
            <p:nvGrpSpPr>
              <p:cNvPr id="1967" name="Google Shape;1967;p75"/>
              <p:cNvGrpSpPr/>
              <p:nvPr/>
            </p:nvGrpSpPr>
            <p:grpSpPr>
              <a:xfrm>
                <a:off x="2436050" y="685625"/>
                <a:ext cx="143400" cy="2454350"/>
                <a:chOff x="2436050" y="685625"/>
                <a:chExt cx="143400" cy="2454350"/>
              </a:xfrm>
            </p:grpSpPr>
            <p:sp>
              <p:nvSpPr>
                <p:cNvPr id="1968" name="Google Shape;1968;p7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69" name="Google Shape;1969;p7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70" name="Google Shape;1970;p7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71" name="Google Shape;1971;p7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72" name="Google Shape;1972;p7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73" name="Google Shape;1973;p7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74" name="Google Shape;1974;p7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75" name="Google Shape;1975;p7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76" name="Google Shape;1976;p7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77" name="Google Shape;1977;p7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78" name="Google Shape;1978;p7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79" name="Google Shape;1979;p7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980" name="Google Shape;1980;p75"/>
              <p:cNvGrpSpPr/>
              <p:nvPr/>
            </p:nvGrpSpPr>
            <p:grpSpPr>
              <a:xfrm>
                <a:off x="2436050" y="685625"/>
                <a:ext cx="143400" cy="2454350"/>
                <a:chOff x="2436050" y="685625"/>
                <a:chExt cx="143400" cy="2454350"/>
              </a:xfrm>
            </p:grpSpPr>
            <p:sp>
              <p:nvSpPr>
                <p:cNvPr id="1981" name="Google Shape;1981;p7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82" name="Google Shape;1982;p75"/>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83" name="Google Shape;1983;p75"/>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84" name="Google Shape;1984;p7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85" name="Google Shape;1985;p75"/>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86" name="Google Shape;1986;p7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87" name="Google Shape;1987;p75"/>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88" name="Google Shape;1988;p75"/>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89" name="Google Shape;1989;p7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90" name="Google Shape;1990;p75"/>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91" name="Google Shape;1991;p75"/>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92" name="Google Shape;1992;p7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993" name="Shape 1993"/>
        <p:cNvGrpSpPr/>
        <p:nvPr/>
      </p:nvGrpSpPr>
      <p:grpSpPr>
        <a:xfrm>
          <a:off x="0" y="0"/>
          <a:ext cx="0" cy="0"/>
          <a:chOff x="0" y="0"/>
          <a:chExt cx="0" cy="0"/>
        </a:xfrm>
      </p:grpSpPr>
      <p:sp>
        <p:nvSpPr>
          <p:cNvPr id="1994" name="Google Shape;1994;p76"/>
          <p:cNvSpPr txBox="1"/>
          <p:nvPr>
            <p:ph type="title"/>
          </p:nvPr>
        </p:nvSpPr>
        <p:spPr>
          <a:xfrm>
            <a:off x="720000" y="1637550"/>
            <a:ext cx="3597900" cy="1063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995" name="Google Shape;1995;p76"/>
          <p:cNvSpPr txBox="1"/>
          <p:nvPr>
            <p:ph idx="1" type="subTitle"/>
          </p:nvPr>
        </p:nvSpPr>
        <p:spPr>
          <a:xfrm>
            <a:off x="720000" y="2700750"/>
            <a:ext cx="3597900" cy="805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996" name="Google Shape;1996;p76"/>
          <p:cNvGrpSpPr/>
          <p:nvPr/>
        </p:nvGrpSpPr>
        <p:grpSpPr>
          <a:xfrm>
            <a:off x="132175" y="-570343"/>
            <a:ext cx="8829050" cy="6100526"/>
            <a:chOff x="132175" y="-570343"/>
            <a:chExt cx="8829050" cy="6100526"/>
          </a:xfrm>
        </p:grpSpPr>
        <p:grpSp>
          <p:nvGrpSpPr>
            <p:cNvPr id="1997" name="Google Shape;1997;p76"/>
            <p:cNvGrpSpPr/>
            <p:nvPr/>
          </p:nvGrpSpPr>
          <p:grpSpPr>
            <a:xfrm>
              <a:off x="132175" y="-570343"/>
              <a:ext cx="143400" cy="2454350"/>
              <a:chOff x="2436050" y="685625"/>
              <a:chExt cx="143400" cy="2454350"/>
            </a:xfrm>
          </p:grpSpPr>
          <p:grpSp>
            <p:nvGrpSpPr>
              <p:cNvPr id="1998" name="Google Shape;1998;p76"/>
              <p:cNvGrpSpPr/>
              <p:nvPr/>
            </p:nvGrpSpPr>
            <p:grpSpPr>
              <a:xfrm>
                <a:off x="2436050" y="685625"/>
                <a:ext cx="143400" cy="2454350"/>
                <a:chOff x="2436050" y="685625"/>
                <a:chExt cx="143400" cy="2454350"/>
              </a:xfrm>
            </p:grpSpPr>
            <p:sp>
              <p:nvSpPr>
                <p:cNvPr id="1999" name="Google Shape;1999;p7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00" name="Google Shape;2000;p7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01" name="Google Shape;2001;p7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02" name="Google Shape;2002;p7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03" name="Google Shape;2003;p7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04" name="Google Shape;2004;p7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05" name="Google Shape;2005;p7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06" name="Google Shape;2006;p7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07" name="Google Shape;2007;p7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08" name="Google Shape;2008;p7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09" name="Google Shape;2009;p7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10" name="Google Shape;2010;p7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011" name="Google Shape;2011;p76"/>
              <p:cNvGrpSpPr/>
              <p:nvPr/>
            </p:nvGrpSpPr>
            <p:grpSpPr>
              <a:xfrm>
                <a:off x="2436050" y="685625"/>
                <a:ext cx="143400" cy="2454350"/>
                <a:chOff x="2436050" y="685625"/>
                <a:chExt cx="143400" cy="2454350"/>
              </a:xfrm>
            </p:grpSpPr>
            <p:sp>
              <p:nvSpPr>
                <p:cNvPr id="2012" name="Google Shape;2012;p7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13" name="Google Shape;2013;p76"/>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14" name="Google Shape;2014;p76"/>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15" name="Google Shape;2015;p7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16" name="Google Shape;2016;p76"/>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17" name="Google Shape;2017;p7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18" name="Google Shape;2018;p76"/>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19" name="Google Shape;2019;p76"/>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20" name="Google Shape;2020;p7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21" name="Google Shape;2021;p76"/>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22" name="Google Shape;2022;p76"/>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23" name="Google Shape;2023;p7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024" name="Google Shape;2024;p76"/>
            <p:cNvGrpSpPr/>
            <p:nvPr/>
          </p:nvGrpSpPr>
          <p:grpSpPr>
            <a:xfrm>
              <a:off x="426075" y="3075833"/>
              <a:ext cx="143400" cy="2454350"/>
              <a:chOff x="2030200" y="685625"/>
              <a:chExt cx="143400" cy="2454350"/>
            </a:xfrm>
          </p:grpSpPr>
          <p:grpSp>
            <p:nvGrpSpPr>
              <p:cNvPr id="2025" name="Google Shape;2025;p76"/>
              <p:cNvGrpSpPr/>
              <p:nvPr/>
            </p:nvGrpSpPr>
            <p:grpSpPr>
              <a:xfrm>
                <a:off x="2030200" y="685625"/>
                <a:ext cx="143400" cy="2454350"/>
                <a:chOff x="2436050" y="685625"/>
                <a:chExt cx="143400" cy="2454350"/>
              </a:xfrm>
            </p:grpSpPr>
            <p:sp>
              <p:nvSpPr>
                <p:cNvPr id="2026" name="Google Shape;2026;p7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27" name="Google Shape;2027;p7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28" name="Google Shape;2028;p7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29" name="Google Shape;2029;p7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30" name="Google Shape;2030;p7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31" name="Google Shape;2031;p7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32" name="Google Shape;2032;p7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33" name="Google Shape;2033;p7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34" name="Google Shape;2034;p7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35" name="Google Shape;2035;p7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36" name="Google Shape;2036;p7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37" name="Google Shape;2037;p7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038" name="Google Shape;2038;p76"/>
              <p:cNvGrpSpPr/>
              <p:nvPr/>
            </p:nvGrpSpPr>
            <p:grpSpPr>
              <a:xfrm>
                <a:off x="2030200" y="685625"/>
                <a:ext cx="143400" cy="2454350"/>
                <a:chOff x="2436050" y="685625"/>
                <a:chExt cx="143400" cy="2454350"/>
              </a:xfrm>
            </p:grpSpPr>
            <p:sp>
              <p:nvSpPr>
                <p:cNvPr id="2039" name="Google Shape;2039;p7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40" name="Google Shape;2040;p76"/>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41" name="Google Shape;2041;p76"/>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42" name="Google Shape;2042;p7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43" name="Google Shape;2043;p76"/>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44" name="Google Shape;2044;p7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45" name="Google Shape;2045;p76"/>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46" name="Google Shape;2046;p76"/>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47" name="Google Shape;2047;p7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48" name="Google Shape;2048;p76"/>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49" name="Google Shape;2049;p76"/>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50" name="Google Shape;2050;p7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051" name="Google Shape;2051;p76"/>
            <p:cNvGrpSpPr/>
            <p:nvPr/>
          </p:nvGrpSpPr>
          <p:grpSpPr>
            <a:xfrm>
              <a:off x="8368450" y="-116950"/>
              <a:ext cx="143400" cy="2454350"/>
              <a:chOff x="2436050" y="685625"/>
              <a:chExt cx="143400" cy="2454350"/>
            </a:xfrm>
          </p:grpSpPr>
          <p:grpSp>
            <p:nvGrpSpPr>
              <p:cNvPr id="2052" name="Google Shape;2052;p76"/>
              <p:cNvGrpSpPr/>
              <p:nvPr/>
            </p:nvGrpSpPr>
            <p:grpSpPr>
              <a:xfrm>
                <a:off x="2436050" y="685625"/>
                <a:ext cx="143400" cy="2454350"/>
                <a:chOff x="2436050" y="685625"/>
                <a:chExt cx="143400" cy="2454350"/>
              </a:xfrm>
            </p:grpSpPr>
            <p:sp>
              <p:nvSpPr>
                <p:cNvPr id="2053" name="Google Shape;2053;p7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54" name="Google Shape;2054;p7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55" name="Google Shape;2055;p7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56" name="Google Shape;2056;p7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57" name="Google Shape;2057;p7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58" name="Google Shape;2058;p7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59" name="Google Shape;2059;p7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60" name="Google Shape;2060;p7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61" name="Google Shape;2061;p7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62" name="Google Shape;2062;p7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63" name="Google Shape;2063;p7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64" name="Google Shape;2064;p7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065" name="Google Shape;2065;p76"/>
              <p:cNvGrpSpPr/>
              <p:nvPr/>
            </p:nvGrpSpPr>
            <p:grpSpPr>
              <a:xfrm>
                <a:off x="2436050" y="685625"/>
                <a:ext cx="143400" cy="2454350"/>
                <a:chOff x="2436050" y="685625"/>
                <a:chExt cx="143400" cy="2454350"/>
              </a:xfrm>
            </p:grpSpPr>
            <p:sp>
              <p:nvSpPr>
                <p:cNvPr id="2066" name="Google Shape;2066;p7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67" name="Google Shape;2067;p76"/>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68" name="Google Shape;2068;p76"/>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69" name="Google Shape;2069;p7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70" name="Google Shape;2070;p76"/>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71" name="Google Shape;2071;p7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72" name="Google Shape;2072;p76"/>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73" name="Google Shape;2073;p76"/>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74" name="Google Shape;2074;p7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75" name="Google Shape;2075;p76"/>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76" name="Google Shape;2076;p76"/>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77" name="Google Shape;2077;p7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078" name="Google Shape;2078;p76"/>
            <p:cNvGrpSpPr/>
            <p:nvPr/>
          </p:nvGrpSpPr>
          <p:grpSpPr>
            <a:xfrm>
              <a:off x="8817825" y="2397625"/>
              <a:ext cx="143400" cy="2454350"/>
              <a:chOff x="2030200" y="685625"/>
              <a:chExt cx="143400" cy="2454350"/>
            </a:xfrm>
          </p:grpSpPr>
          <p:grpSp>
            <p:nvGrpSpPr>
              <p:cNvPr id="2079" name="Google Shape;2079;p76"/>
              <p:cNvGrpSpPr/>
              <p:nvPr/>
            </p:nvGrpSpPr>
            <p:grpSpPr>
              <a:xfrm>
                <a:off x="2030200" y="685625"/>
                <a:ext cx="143400" cy="2454350"/>
                <a:chOff x="2436050" y="685625"/>
                <a:chExt cx="143400" cy="2454350"/>
              </a:xfrm>
            </p:grpSpPr>
            <p:sp>
              <p:nvSpPr>
                <p:cNvPr id="2080" name="Google Shape;2080;p7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81" name="Google Shape;2081;p7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82" name="Google Shape;2082;p7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83" name="Google Shape;2083;p7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84" name="Google Shape;2084;p7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85" name="Google Shape;2085;p7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86" name="Google Shape;2086;p7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87" name="Google Shape;2087;p7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88" name="Google Shape;2088;p7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89" name="Google Shape;2089;p7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90" name="Google Shape;2090;p7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91" name="Google Shape;2091;p7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092" name="Google Shape;2092;p76"/>
              <p:cNvGrpSpPr/>
              <p:nvPr/>
            </p:nvGrpSpPr>
            <p:grpSpPr>
              <a:xfrm>
                <a:off x="2030200" y="685625"/>
                <a:ext cx="143400" cy="2454350"/>
                <a:chOff x="2436050" y="685625"/>
                <a:chExt cx="143400" cy="2454350"/>
              </a:xfrm>
            </p:grpSpPr>
            <p:sp>
              <p:nvSpPr>
                <p:cNvPr id="2093" name="Google Shape;2093;p7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94" name="Google Shape;2094;p76"/>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95" name="Google Shape;2095;p76"/>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96" name="Google Shape;2096;p7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97" name="Google Shape;2097;p76"/>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98" name="Google Shape;2098;p7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99" name="Google Shape;2099;p76"/>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00" name="Google Shape;2100;p76"/>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01" name="Google Shape;2101;p7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02" name="Google Shape;2102;p76"/>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03" name="Google Shape;2103;p76"/>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04" name="Google Shape;2104;p7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9" name="Shape 119"/>
        <p:cNvGrpSpPr/>
        <p:nvPr/>
      </p:nvGrpSpPr>
      <p:grpSpPr>
        <a:xfrm>
          <a:off x="0" y="0"/>
          <a:ext cx="0" cy="0"/>
          <a:chOff x="0" y="0"/>
          <a:chExt cx="0" cy="0"/>
        </a:xfrm>
      </p:grpSpPr>
      <p:sp>
        <p:nvSpPr>
          <p:cNvPr id="120" name="Google Shape;120;p5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21" name="Google Shape;121;p59"/>
          <p:cNvSpPr txBox="1"/>
          <p:nvPr>
            <p:ph idx="1" type="body"/>
          </p:nvPr>
        </p:nvSpPr>
        <p:spPr>
          <a:xfrm>
            <a:off x="720000" y="1215751"/>
            <a:ext cx="7704000" cy="3990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SzPts val="1400"/>
              <a:buFont typeface="Nunito Light"/>
              <a:buChar char="●"/>
              <a:defRPr/>
            </a:lvl1pPr>
            <a:lvl2pPr indent="-317500" lvl="1" marL="914400" algn="ctr">
              <a:lnSpc>
                <a:spcPct val="100000"/>
              </a:lnSpc>
              <a:spcBef>
                <a:spcPts val="0"/>
              </a:spcBef>
              <a:spcAft>
                <a:spcPts val="0"/>
              </a:spcAft>
              <a:buSzPts val="1400"/>
              <a:buFont typeface="Nunito Light"/>
              <a:buChar char="○"/>
              <a:defRPr/>
            </a:lvl2pPr>
            <a:lvl3pPr indent="-317500" lvl="2" marL="1371600" algn="ctr">
              <a:lnSpc>
                <a:spcPct val="100000"/>
              </a:lnSpc>
              <a:spcBef>
                <a:spcPts val="0"/>
              </a:spcBef>
              <a:spcAft>
                <a:spcPts val="0"/>
              </a:spcAft>
              <a:buSzPts val="1400"/>
              <a:buFont typeface="Nunito Light"/>
              <a:buChar char="■"/>
              <a:defRPr/>
            </a:lvl3pPr>
            <a:lvl4pPr indent="-317500" lvl="3" marL="1828800" algn="ctr">
              <a:lnSpc>
                <a:spcPct val="100000"/>
              </a:lnSpc>
              <a:spcBef>
                <a:spcPts val="0"/>
              </a:spcBef>
              <a:spcAft>
                <a:spcPts val="0"/>
              </a:spcAft>
              <a:buSzPts val="1400"/>
              <a:buFont typeface="Nunito Light"/>
              <a:buChar char="●"/>
              <a:defRPr/>
            </a:lvl4pPr>
            <a:lvl5pPr indent="-317500" lvl="4" marL="2286000" algn="ctr">
              <a:lnSpc>
                <a:spcPct val="100000"/>
              </a:lnSpc>
              <a:spcBef>
                <a:spcPts val="0"/>
              </a:spcBef>
              <a:spcAft>
                <a:spcPts val="0"/>
              </a:spcAft>
              <a:buSzPts val="1400"/>
              <a:buFont typeface="Nunito Light"/>
              <a:buChar char="○"/>
              <a:defRPr/>
            </a:lvl5pPr>
            <a:lvl6pPr indent="-317500" lvl="5" marL="2743200" algn="ctr">
              <a:lnSpc>
                <a:spcPct val="100000"/>
              </a:lnSpc>
              <a:spcBef>
                <a:spcPts val="0"/>
              </a:spcBef>
              <a:spcAft>
                <a:spcPts val="0"/>
              </a:spcAft>
              <a:buSzPts val="1400"/>
              <a:buFont typeface="Nunito Light"/>
              <a:buChar char="■"/>
              <a:defRPr/>
            </a:lvl6pPr>
            <a:lvl7pPr indent="-317500" lvl="6" marL="3200400" algn="ctr">
              <a:lnSpc>
                <a:spcPct val="100000"/>
              </a:lnSpc>
              <a:spcBef>
                <a:spcPts val="0"/>
              </a:spcBef>
              <a:spcAft>
                <a:spcPts val="0"/>
              </a:spcAft>
              <a:buSzPts val="1400"/>
              <a:buFont typeface="Nunito Light"/>
              <a:buChar char="●"/>
              <a:defRPr/>
            </a:lvl7pPr>
            <a:lvl8pPr indent="-317500" lvl="7" marL="3657600" algn="ctr">
              <a:lnSpc>
                <a:spcPct val="100000"/>
              </a:lnSpc>
              <a:spcBef>
                <a:spcPts val="0"/>
              </a:spcBef>
              <a:spcAft>
                <a:spcPts val="0"/>
              </a:spcAft>
              <a:buSzPts val="1400"/>
              <a:buFont typeface="Nunito Light"/>
              <a:buChar char="○"/>
              <a:defRPr/>
            </a:lvl8pPr>
            <a:lvl9pPr indent="-317500" lvl="8" marL="4114800" algn="ctr">
              <a:lnSpc>
                <a:spcPct val="100000"/>
              </a:lnSpc>
              <a:spcBef>
                <a:spcPts val="0"/>
              </a:spcBef>
              <a:spcAft>
                <a:spcPts val="0"/>
              </a:spcAft>
              <a:buSzPts val="1400"/>
              <a:buFont typeface="Nunito Light"/>
              <a:buChar char="■"/>
              <a:defRPr/>
            </a:lvl9pPr>
          </a:lstStyle>
          <a:p/>
        </p:txBody>
      </p:sp>
      <p:grpSp>
        <p:nvGrpSpPr>
          <p:cNvPr id="122" name="Google Shape;122;p59"/>
          <p:cNvGrpSpPr/>
          <p:nvPr/>
        </p:nvGrpSpPr>
        <p:grpSpPr>
          <a:xfrm>
            <a:off x="192925" y="-1616174"/>
            <a:ext cx="8693800" cy="6199274"/>
            <a:chOff x="192925" y="-1616174"/>
            <a:chExt cx="8693800" cy="6199274"/>
          </a:xfrm>
        </p:grpSpPr>
        <p:grpSp>
          <p:nvGrpSpPr>
            <p:cNvPr id="123" name="Google Shape;123;p59"/>
            <p:cNvGrpSpPr/>
            <p:nvPr/>
          </p:nvGrpSpPr>
          <p:grpSpPr>
            <a:xfrm>
              <a:off x="8743325" y="-363653"/>
              <a:ext cx="143400" cy="2454350"/>
              <a:chOff x="2436050" y="685625"/>
              <a:chExt cx="143400" cy="2454350"/>
            </a:xfrm>
          </p:grpSpPr>
          <p:grpSp>
            <p:nvGrpSpPr>
              <p:cNvPr id="124" name="Google Shape;124;p59"/>
              <p:cNvGrpSpPr/>
              <p:nvPr/>
            </p:nvGrpSpPr>
            <p:grpSpPr>
              <a:xfrm>
                <a:off x="2436050" y="685625"/>
                <a:ext cx="143400" cy="2454350"/>
                <a:chOff x="2436050" y="685625"/>
                <a:chExt cx="143400" cy="2454350"/>
              </a:xfrm>
            </p:grpSpPr>
            <p:sp>
              <p:nvSpPr>
                <p:cNvPr id="125" name="Google Shape;125;p5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6" name="Google Shape;126;p5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7" name="Google Shape;127;p5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8" name="Google Shape;128;p5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9" name="Google Shape;129;p5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0" name="Google Shape;130;p5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1" name="Google Shape;131;p5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2" name="Google Shape;132;p5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3" name="Google Shape;133;p5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4" name="Google Shape;134;p5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5" name="Google Shape;135;p5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6" name="Google Shape;136;p5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37" name="Google Shape;137;p59"/>
              <p:cNvGrpSpPr/>
              <p:nvPr/>
            </p:nvGrpSpPr>
            <p:grpSpPr>
              <a:xfrm>
                <a:off x="2436050" y="685625"/>
                <a:ext cx="143400" cy="2454350"/>
                <a:chOff x="2436050" y="685625"/>
                <a:chExt cx="143400" cy="2454350"/>
              </a:xfrm>
            </p:grpSpPr>
            <p:sp>
              <p:nvSpPr>
                <p:cNvPr id="138" name="Google Shape;138;p5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9" name="Google Shape;139;p59"/>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0" name="Google Shape;140;p59"/>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1" name="Google Shape;141;p5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2" name="Google Shape;142;p59"/>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3" name="Google Shape;143;p5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4" name="Google Shape;144;p59"/>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5" name="Google Shape;145;p59"/>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6" name="Google Shape;146;p5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7" name="Google Shape;147;p59"/>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8" name="Google Shape;148;p59"/>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9" name="Google Shape;149;p5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50" name="Google Shape;150;p59"/>
            <p:cNvGrpSpPr/>
            <p:nvPr/>
          </p:nvGrpSpPr>
          <p:grpSpPr>
            <a:xfrm>
              <a:off x="192925" y="2128750"/>
              <a:ext cx="143400" cy="2454350"/>
              <a:chOff x="2030200" y="685625"/>
              <a:chExt cx="143400" cy="2454350"/>
            </a:xfrm>
          </p:grpSpPr>
          <p:grpSp>
            <p:nvGrpSpPr>
              <p:cNvPr id="151" name="Google Shape;151;p59"/>
              <p:cNvGrpSpPr/>
              <p:nvPr/>
            </p:nvGrpSpPr>
            <p:grpSpPr>
              <a:xfrm>
                <a:off x="2030200" y="685625"/>
                <a:ext cx="143400" cy="2454350"/>
                <a:chOff x="2436050" y="685625"/>
                <a:chExt cx="143400" cy="2454350"/>
              </a:xfrm>
            </p:grpSpPr>
            <p:sp>
              <p:nvSpPr>
                <p:cNvPr id="152" name="Google Shape;152;p5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3" name="Google Shape;153;p5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4" name="Google Shape;154;p5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5" name="Google Shape;155;p5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6" name="Google Shape;156;p5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7" name="Google Shape;157;p5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8" name="Google Shape;158;p5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9" name="Google Shape;159;p5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0" name="Google Shape;160;p5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1" name="Google Shape;161;p5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2" name="Google Shape;162;p5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3" name="Google Shape;163;p5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64" name="Google Shape;164;p59"/>
              <p:cNvGrpSpPr/>
              <p:nvPr/>
            </p:nvGrpSpPr>
            <p:grpSpPr>
              <a:xfrm>
                <a:off x="2030200" y="685625"/>
                <a:ext cx="143400" cy="2454350"/>
                <a:chOff x="2436050" y="685625"/>
                <a:chExt cx="143400" cy="2454350"/>
              </a:xfrm>
            </p:grpSpPr>
            <p:sp>
              <p:nvSpPr>
                <p:cNvPr id="165" name="Google Shape;165;p5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6" name="Google Shape;166;p59"/>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7" name="Google Shape;167;p59"/>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8" name="Google Shape;168;p5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9" name="Google Shape;169;p59"/>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0" name="Google Shape;170;p5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1" name="Google Shape;171;p59"/>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2" name="Google Shape;172;p59"/>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3" name="Google Shape;173;p5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4" name="Google Shape;174;p59"/>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5" name="Google Shape;175;p59"/>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6" name="Google Shape;176;p5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77" name="Google Shape;177;p59"/>
            <p:cNvGrpSpPr/>
            <p:nvPr/>
          </p:nvGrpSpPr>
          <p:grpSpPr>
            <a:xfrm>
              <a:off x="569825" y="-1616174"/>
              <a:ext cx="143400" cy="2454350"/>
              <a:chOff x="2436050" y="685625"/>
              <a:chExt cx="143400" cy="2454350"/>
            </a:xfrm>
          </p:grpSpPr>
          <p:grpSp>
            <p:nvGrpSpPr>
              <p:cNvPr id="178" name="Google Shape;178;p59"/>
              <p:cNvGrpSpPr/>
              <p:nvPr/>
            </p:nvGrpSpPr>
            <p:grpSpPr>
              <a:xfrm>
                <a:off x="2436050" y="685625"/>
                <a:ext cx="143400" cy="2454350"/>
                <a:chOff x="2436050" y="685625"/>
                <a:chExt cx="143400" cy="2454350"/>
              </a:xfrm>
            </p:grpSpPr>
            <p:sp>
              <p:nvSpPr>
                <p:cNvPr id="179" name="Google Shape;179;p5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0" name="Google Shape;180;p5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1" name="Google Shape;181;p5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2" name="Google Shape;182;p5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3" name="Google Shape;183;p5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4" name="Google Shape;184;p5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5" name="Google Shape;185;p5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6" name="Google Shape;186;p5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7" name="Google Shape;187;p5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8" name="Google Shape;188;p5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9" name="Google Shape;189;p5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0" name="Google Shape;190;p5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91" name="Google Shape;191;p59"/>
              <p:cNvGrpSpPr/>
              <p:nvPr/>
            </p:nvGrpSpPr>
            <p:grpSpPr>
              <a:xfrm>
                <a:off x="2436050" y="685625"/>
                <a:ext cx="143400" cy="2454350"/>
                <a:chOff x="2436050" y="685625"/>
                <a:chExt cx="143400" cy="2454350"/>
              </a:xfrm>
            </p:grpSpPr>
            <p:sp>
              <p:nvSpPr>
                <p:cNvPr id="192" name="Google Shape;192;p5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3" name="Google Shape;193;p59"/>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4" name="Google Shape;194;p59"/>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5" name="Google Shape;195;p5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6" name="Google Shape;196;p59"/>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7" name="Google Shape;197;p5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8" name="Google Shape;198;p59"/>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9" name="Google Shape;199;p59"/>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0" name="Google Shape;200;p5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1" name="Google Shape;201;p59"/>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2" name="Google Shape;202;p59"/>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3" name="Google Shape;203;p5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2105" name="Shape 2105"/>
        <p:cNvGrpSpPr/>
        <p:nvPr/>
      </p:nvGrpSpPr>
      <p:grpSpPr>
        <a:xfrm>
          <a:off x="0" y="0"/>
          <a:ext cx="0" cy="0"/>
          <a:chOff x="0" y="0"/>
          <a:chExt cx="0" cy="0"/>
        </a:xfrm>
      </p:grpSpPr>
      <p:sp>
        <p:nvSpPr>
          <p:cNvPr id="2106" name="Google Shape;2106;p77"/>
          <p:cNvSpPr txBox="1"/>
          <p:nvPr>
            <p:ph type="title"/>
          </p:nvPr>
        </p:nvSpPr>
        <p:spPr>
          <a:xfrm>
            <a:off x="4613100" y="1711725"/>
            <a:ext cx="3593400" cy="673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107" name="Google Shape;2107;p77"/>
          <p:cNvSpPr txBox="1"/>
          <p:nvPr>
            <p:ph idx="1" type="subTitle"/>
          </p:nvPr>
        </p:nvSpPr>
        <p:spPr>
          <a:xfrm>
            <a:off x="4613275" y="2384925"/>
            <a:ext cx="3593400" cy="863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108" name="Google Shape;2108;p77"/>
          <p:cNvGrpSpPr/>
          <p:nvPr/>
        </p:nvGrpSpPr>
        <p:grpSpPr>
          <a:xfrm>
            <a:off x="177725" y="-363653"/>
            <a:ext cx="8709000" cy="5801328"/>
            <a:chOff x="177725" y="-363653"/>
            <a:chExt cx="8709000" cy="5801328"/>
          </a:xfrm>
        </p:grpSpPr>
        <p:grpSp>
          <p:nvGrpSpPr>
            <p:cNvPr id="2109" name="Google Shape;2109;p77"/>
            <p:cNvGrpSpPr/>
            <p:nvPr/>
          </p:nvGrpSpPr>
          <p:grpSpPr>
            <a:xfrm>
              <a:off x="177725" y="-363653"/>
              <a:ext cx="8709000" cy="4967654"/>
              <a:chOff x="177725" y="-363653"/>
              <a:chExt cx="8709000" cy="4967654"/>
            </a:xfrm>
          </p:grpSpPr>
          <p:grpSp>
            <p:nvGrpSpPr>
              <p:cNvPr id="2110" name="Google Shape;2110;p77"/>
              <p:cNvGrpSpPr/>
              <p:nvPr/>
            </p:nvGrpSpPr>
            <p:grpSpPr>
              <a:xfrm>
                <a:off x="8743325" y="-363653"/>
                <a:ext cx="143400" cy="2454350"/>
                <a:chOff x="2436050" y="685625"/>
                <a:chExt cx="143400" cy="2454350"/>
              </a:xfrm>
            </p:grpSpPr>
            <p:grpSp>
              <p:nvGrpSpPr>
                <p:cNvPr id="2111" name="Google Shape;2111;p77"/>
                <p:cNvGrpSpPr/>
                <p:nvPr/>
              </p:nvGrpSpPr>
              <p:grpSpPr>
                <a:xfrm>
                  <a:off x="2436050" y="685625"/>
                  <a:ext cx="143400" cy="2454350"/>
                  <a:chOff x="2436050" y="685625"/>
                  <a:chExt cx="143400" cy="2454350"/>
                </a:xfrm>
              </p:grpSpPr>
              <p:sp>
                <p:nvSpPr>
                  <p:cNvPr id="2112" name="Google Shape;2112;p7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13" name="Google Shape;2113;p7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14" name="Google Shape;2114;p7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15" name="Google Shape;2115;p7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16" name="Google Shape;2116;p7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17" name="Google Shape;2117;p7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18" name="Google Shape;2118;p7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19" name="Google Shape;2119;p7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20" name="Google Shape;2120;p7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21" name="Google Shape;2121;p7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22" name="Google Shape;2122;p7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23" name="Google Shape;2123;p7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124" name="Google Shape;2124;p77"/>
                <p:cNvGrpSpPr/>
                <p:nvPr/>
              </p:nvGrpSpPr>
              <p:grpSpPr>
                <a:xfrm>
                  <a:off x="2436050" y="685625"/>
                  <a:ext cx="143400" cy="2454350"/>
                  <a:chOff x="2436050" y="685625"/>
                  <a:chExt cx="143400" cy="2454350"/>
                </a:xfrm>
              </p:grpSpPr>
              <p:sp>
                <p:nvSpPr>
                  <p:cNvPr id="2125" name="Google Shape;2125;p7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26" name="Google Shape;2126;p77"/>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27" name="Google Shape;2127;p77"/>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28" name="Google Shape;2128;p7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29" name="Google Shape;2129;p77"/>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30" name="Google Shape;2130;p7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31" name="Google Shape;2131;p77"/>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32" name="Google Shape;2132;p77"/>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33" name="Google Shape;2133;p7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34" name="Google Shape;2134;p77"/>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35" name="Google Shape;2135;p77"/>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36" name="Google Shape;2136;p7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137" name="Google Shape;2137;p77"/>
              <p:cNvGrpSpPr/>
              <p:nvPr/>
            </p:nvGrpSpPr>
            <p:grpSpPr>
              <a:xfrm>
                <a:off x="177725" y="-345150"/>
                <a:ext cx="143400" cy="2454350"/>
                <a:chOff x="2030200" y="685625"/>
                <a:chExt cx="143400" cy="2454350"/>
              </a:xfrm>
            </p:grpSpPr>
            <p:grpSp>
              <p:nvGrpSpPr>
                <p:cNvPr id="2138" name="Google Shape;2138;p77"/>
                <p:cNvGrpSpPr/>
                <p:nvPr/>
              </p:nvGrpSpPr>
              <p:grpSpPr>
                <a:xfrm>
                  <a:off x="2030200" y="685625"/>
                  <a:ext cx="143400" cy="2454350"/>
                  <a:chOff x="2436050" y="685625"/>
                  <a:chExt cx="143400" cy="2454350"/>
                </a:xfrm>
              </p:grpSpPr>
              <p:sp>
                <p:nvSpPr>
                  <p:cNvPr id="2139" name="Google Shape;2139;p7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40" name="Google Shape;2140;p7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41" name="Google Shape;2141;p7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42" name="Google Shape;2142;p7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43" name="Google Shape;2143;p7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44" name="Google Shape;2144;p7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45" name="Google Shape;2145;p7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46" name="Google Shape;2146;p7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47" name="Google Shape;2147;p7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48" name="Google Shape;2148;p7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49" name="Google Shape;2149;p7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50" name="Google Shape;2150;p7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151" name="Google Shape;2151;p77"/>
                <p:cNvGrpSpPr/>
                <p:nvPr/>
              </p:nvGrpSpPr>
              <p:grpSpPr>
                <a:xfrm>
                  <a:off x="2030200" y="685625"/>
                  <a:ext cx="143400" cy="2454350"/>
                  <a:chOff x="2436050" y="685625"/>
                  <a:chExt cx="143400" cy="2454350"/>
                </a:xfrm>
              </p:grpSpPr>
              <p:sp>
                <p:nvSpPr>
                  <p:cNvPr id="2152" name="Google Shape;2152;p7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53" name="Google Shape;2153;p77"/>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54" name="Google Shape;2154;p77"/>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55" name="Google Shape;2155;p7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56" name="Google Shape;2156;p77"/>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57" name="Google Shape;2157;p7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58" name="Google Shape;2158;p77"/>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59" name="Google Shape;2159;p77"/>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60" name="Google Shape;2160;p7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61" name="Google Shape;2161;p77"/>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62" name="Google Shape;2162;p77"/>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63" name="Google Shape;2163;p7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164" name="Google Shape;2164;p77"/>
              <p:cNvGrpSpPr/>
              <p:nvPr/>
            </p:nvGrpSpPr>
            <p:grpSpPr>
              <a:xfrm>
                <a:off x="8430900" y="2149651"/>
                <a:ext cx="143400" cy="2454350"/>
                <a:chOff x="2436050" y="685625"/>
                <a:chExt cx="143400" cy="2454350"/>
              </a:xfrm>
            </p:grpSpPr>
            <p:grpSp>
              <p:nvGrpSpPr>
                <p:cNvPr id="2165" name="Google Shape;2165;p77"/>
                <p:cNvGrpSpPr/>
                <p:nvPr/>
              </p:nvGrpSpPr>
              <p:grpSpPr>
                <a:xfrm>
                  <a:off x="2436050" y="685625"/>
                  <a:ext cx="143400" cy="2454350"/>
                  <a:chOff x="2436050" y="685625"/>
                  <a:chExt cx="143400" cy="2454350"/>
                </a:xfrm>
              </p:grpSpPr>
              <p:sp>
                <p:nvSpPr>
                  <p:cNvPr id="2166" name="Google Shape;2166;p7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67" name="Google Shape;2167;p7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68" name="Google Shape;2168;p7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69" name="Google Shape;2169;p7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70" name="Google Shape;2170;p7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71" name="Google Shape;2171;p7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72" name="Google Shape;2172;p7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73" name="Google Shape;2173;p7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74" name="Google Shape;2174;p7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75" name="Google Shape;2175;p7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76" name="Google Shape;2176;p7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77" name="Google Shape;2177;p7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178" name="Google Shape;2178;p77"/>
                <p:cNvGrpSpPr/>
                <p:nvPr/>
              </p:nvGrpSpPr>
              <p:grpSpPr>
                <a:xfrm>
                  <a:off x="2436050" y="685625"/>
                  <a:ext cx="143400" cy="2454350"/>
                  <a:chOff x="2436050" y="685625"/>
                  <a:chExt cx="143400" cy="2454350"/>
                </a:xfrm>
              </p:grpSpPr>
              <p:sp>
                <p:nvSpPr>
                  <p:cNvPr id="2179" name="Google Shape;2179;p7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80" name="Google Shape;2180;p77"/>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81" name="Google Shape;2181;p77"/>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82" name="Google Shape;2182;p7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83" name="Google Shape;2183;p77"/>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84" name="Google Shape;2184;p7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85" name="Google Shape;2185;p77"/>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86" name="Google Shape;2186;p77"/>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87" name="Google Shape;2187;p7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88" name="Google Shape;2188;p77"/>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89" name="Google Shape;2189;p77"/>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90" name="Google Shape;2190;p7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grpSp>
          <p:nvGrpSpPr>
            <p:cNvPr id="2191" name="Google Shape;2191;p77"/>
            <p:cNvGrpSpPr/>
            <p:nvPr/>
          </p:nvGrpSpPr>
          <p:grpSpPr>
            <a:xfrm>
              <a:off x="713225" y="2983325"/>
              <a:ext cx="143400" cy="2454350"/>
              <a:chOff x="2030200" y="685625"/>
              <a:chExt cx="143400" cy="2454350"/>
            </a:xfrm>
          </p:grpSpPr>
          <p:grpSp>
            <p:nvGrpSpPr>
              <p:cNvPr id="2192" name="Google Shape;2192;p77"/>
              <p:cNvGrpSpPr/>
              <p:nvPr/>
            </p:nvGrpSpPr>
            <p:grpSpPr>
              <a:xfrm>
                <a:off x="2030200" y="685625"/>
                <a:ext cx="143400" cy="2454350"/>
                <a:chOff x="2436050" y="685625"/>
                <a:chExt cx="143400" cy="2454350"/>
              </a:xfrm>
            </p:grpSpPr>
            <p:sp>
              <p:nvSpPr>
                <p:cNvPr id="2193" name="Google Shape;2193;p7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94" name="Google Shape;2194;p7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95" name="Google Shape;2195;p7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96" name="Google Shape;2196;p7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97" name="Google Shape;2197;p7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98" name="Google Shape;2198;p7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99" name="Google Shape;2199;p7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00" name="Google Shape;2200;p7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01" name="Google Shape;2201;p7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02" name="Google Shape;2202;p7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03" name="Google Shape;2203;p7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04" name="Google Shape;2204;p7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205" name="Google Shape;2205;p77"/>
              <p:cNvGrpSpPr/>
              <p:nvPr/>
            </p:nvGrpSpPr>
            <p:grpSpPr>
              <a:xfrm>
                <a:off x="2030200" y="685625"/>
                <a:ext cx="143400" cy="2454350"/>
                <a:chOff x="2436050" y="685625"/>
                <a:chExt cx="143400" cy="2454350"/>
              </a:xfrm>
            </p:grpSpPr>
            <p:sp>
              <p:nvSpPr>
                <p:cNvPr id="2206" name="Google Shape;2206;p7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07" name="Google Shape;2207;p77"/>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08" name="Google Shape;2208;p77"/>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09" name="Google Shape;2209;p7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10" name="Google Shape;2210;p77"/>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11" name="Google Shape;2211;p7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12" name="Google Shape;2212;p77"/>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13" name="Google Shape;2213;p77"/>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14" name="Google Shape;2214;p7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15" name="Google Shape;2215;p77"/>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16" name="Google Shape;2216;p77"/>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17" name="Google Shape;2217;p7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2218" name="Shape 2218"/>
        <p:cNvGrpSpPr/>
        <p:nvPr/>
      </p:nvGrpSpPr>
      <p:grpSpPr>
        <a:xfrm>
          <a:off x="0" y="0"/>
          <a:ext cx="0" cy="0"/>
          <a:chOff x="0" y="0"/>
          <a:chExt cx="0" cy="0"/>
        </a:xfrm>
      </p:grpSpPr>
      <p:sp>
        <p:nvSpPr>
          <p:cNvPr id="2219" name="Google Shape;2219;p7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2220" name="Google Shape;2220;p78"/>
          <p:cNvGrpSpPr/>
          <p:nvPr/>
        </p:nvGrpSpPr>
        <p:grpSpPr>
          <a:xfrm>
            <a:off x="167527" y="0"/>
            <a:ext cx="8808948" cy="4604000"/>
            <a:chOff x="167527" y="0"/>
            <a:chExt cx="8808948" cy="4604000"/>
          </a:xfrm>
        </p:grpSpPr>
        <p:grpSp>
          <p:nvGrpSpPr>
            <p:cNvPr id="2221" name="Google Shape;2221;p78"/>
            <p:cNvGrpSpPr/>
            <p:nvPr/>
          </p:nvGrpSpPr>
          <p:grpSpPr>
            <a:xfrm>
              <a:off x="167527" y="250475"/>
              <a:ext cx="143400" cy="2454350"/>
              <a:chOff x="2030200" y="685625"/>
              <a:chExt cx="143400" cy="2454350"/>
            </a:xfrm>
          </p:grpSpPr>
          <p:grpSp>
            <p:nvGrpSpPr>
              <p:cNvPr id="2222" name="Google Shape;2222;p78"/>
              <p:cNvGrpSpPr/>
              <p:nvPr/>
            </p:nvGrpSpPr>
            <p:grpSpPr>
              <a:xfrm>
                <a:off x="2030200" y="685625"/>
                <a:ext cx="143400" cy="2454350"/>
                <a:chOff x="2436050" y="685625"/>
                <a:chExt cx="143400" cy="2454350"/>
              </a:xfrm>
            </p:grpSpPr>
            <p:sp>
              <p:nvSpPr>
                <p:cNvPr id="2223" name="Google Shape;2223;p78"/>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24" name="Google Shape;2224;p78"/>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25" name="Google Shape;2225;p78"/>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26" name="Google Shape;2226;p78"/>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27" name="Google Shape;2227;p78"/>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28" name="Google Shape;2228;p78"/>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29" name="Google Shape;2229;p78"/>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30" name="Google Shape;2230;p78"/>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31" name="Google Shape;2231;p78"/>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32" name="Google Shape;2232;p78"/>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33" name="Google Shape;2233;p78"/>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34" name="Google Shape;2234;p78"/>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235" name="Google Shape;2235;p78"/>
              <p:cNvGrpSpPr/>
              <p:nvPr/>
            </p:nvGrpSpPr>
            <p:grpSpPr>
              <a:xfrm>
                <a:off x="2030200" y="685625"/>
                <a:ext cx="143400" cy="2454350"/>
                <a:chOff x="2436050" y="685625"/>
                <a:chExt cx="143400" cy="2454350"/>
              </a:xfrm>
            </p:grpSpPr>
            <p:sp>
              <p:nvSpPr>
                <p:cNvPr id="2236" name="Google Shape;2236;p7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37" name="Google Shape;2237;p78"/>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38" name="Google Shape;2238;p78"/>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39" name="Google Shape;2239;p7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40" name="Google Shape;2240;p78"/>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41" name="Google Shape;2241;p7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42" name="Google Shape;2242;p78"/>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43" name="Google Shape;2243;p78"/>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44" name="Google Shape;2244;p7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45" name="Google Shape;2245;p78"/>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46" name="Google Shape;2246;p78"/>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47" name="Google Shape;2247;p7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248" name="Google Shape;2248;p78"/>
            <p:cNvGrpSpPr/>
            <p:nvPr/>
          </p:nvGrpSpPr>
          <p:grpSpPr>
            <a:xfrm>
              <a:off x="567577" y="2149650"/>
              <a:ext cx="143400" cy="2454350"/>
              <a:chOff x="2030200" y="685625"/>
              <a:chExt cx="143400" cy="2454350"/>
            </a:xfrm>
          </p:grpSpPr>
          <p:grpSp>
            <p:nvGrpSpPr>
              <p:cNvPr id="2249" name="Google Shape;2249;p78"/>
              <p:cNvGrpSpPr/>
              <p:nvPr/>
            </p:nvGrpSpPr>
            <p:grpSpPr>
              <a:xfrm>
                <a:off x="2030200" y="685625"/>
                <a:ext cx="143400" cy="2454350"/>
                <a:chOff x="2436050" y="685625"/>
                <a:chExt cx="143400" cy="2454350"/>
              </a:xfrm>
            </p:grpSpPr>
            <p:sp>
              <p:nvSpPr>
                <p:cNvPr id="2250" name="Google Shape;2250;p78"/>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51" name="Google Shape;2251;p78"/>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52" name="Google Shape;2252;p78"/>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53" name="Google Shape;2253;p78"/>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54" name="Google Shape;2254;p78"/>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55" name="Google Shape;2255;p78"/>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56" name="Google Shape;2256;p78"/>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57" name="Google Shape;2257;p78"/>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58" name="Google Shape;2258;p78"/>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59" name="Google Shape;2259;p78"/>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60" name="Google Shape;2260;p78"/>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61" name="Google Shape;2261;p78"/>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262" name="Google Shape;2262;p78"/>
              <p:cNvGrpSpPr/>
              <p:nvPr/>
            </p:nvGrpSpPr>
            <p:grpSpPr>
              <a:xfrm>
                <a:off x="2030200" y="685625"/>
                <a:ext cx="143400" cy="2454350"/>
                <a:chOff x="2436050" y="685625"/>
                <a:chExt cx="143400" cy="2454350"/>
              </a:xfrm>
            </p:grpSpPr>
            <p:sp>
              <p:nvSpPr>
                <p:cNvPr id="2263" name="Google Shape;2263;p7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64" name="Google Shape;2264;p78"/>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65" name="Google Shape;2265;p78"/>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66" name="Google Shape;2266;p7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67" name="Google Shape;2267;p78"/>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68" name="Google Shape;2268;p7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69" name="Google Shape;2269;p78"/>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70" name="Google Shape;2270;p78"/>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71" name="Google Shape;2271;p7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72" name="Google Shape;2272;p78"/>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73" name="Google Shape;2273;p78"/>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74" name="Google Shape;2274;p7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275" name="Google Shape;2275;p78"/>
            <p:cNvGrpSpPr/>
            <p:nvPr/>
          </p:nvGrpSpPr>
          <p:grpSpPr>
            <a:xfrm>
              <a:off x="8448575" y="0"/>
              <a:ext cx="143400" cy="2454350"/>
              <a:chOff x="2030200" y="685625"/>
              <a:chExt cx="143400" cy="2454350"/>
            </a:xfrm>
          </p:grpSpPr>
          <p:grpSp>
            <p:nvGrpSpPr>
              <p:cNvPr id="2276" name="Google Shape;2276;p78"/>
              <p:cNvGrpSpPr/>
              <p:nvPr/>
            </p:nvGrpSpPr>
            <p:grpSpPr>
              <a:xfrm>
                <a:off x="2030200" y="685625"/>
                <a:ext cx="143400" cy="2454350"/>
                <a:chOff x="2436050" y="685625"/>
                <a:chExt cx="143400" cy="2454350"/>
              </a:xfrm>
            </p:grpSpPr>
            <p:sp>
              <p:nvSpPr>
                <p:cNvPr id="2277" name="Google Shape;2277;p78"/>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78" name="Google Shape;2278;p78"/>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79" name="Google Shape;2279;p78"/>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80" name="Google Shape;2280;p78"/>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81" name="Google Shape;2281;p78"/>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82" name="Google Shape;2282;p78"/>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83" name="Google Shape;2283;p78"/>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84" name="Google Shape;2284;p78"/>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85" name="Google Shape;2285;p78"/>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86" name="Google Shape;2286;p78"/>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87" name="Google Shape;2287;p78"/>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88" name="Google Shape;2288;p78"/>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289" name="Google Shape;2289;p78"/>
              <p:cNvGrpSpPr/>
              <p:nvPr/>
            </p:nvGrpSpPr>
            <p:grpSpPr>
              <a:xfrm>
                <a:off x="2030200" y="685625"/>
                <a:ext cx="143400" cy="2454350"/>
                <a:chOff x="2436050" y="685625"/>
                <a:chExt cx="143400" cy="2454350"/>
              </a:xfrm>
            </p:grpSpPr>
            <p:sp>
              <p:nvSpPr>
                <p:cNvPr id="2290" name="Google Shape;2290;p7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91" name="Google Shape;2291;p78"/>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92" name="Google Shape;2292;p78"/>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93" name="Google Shape;2293;p7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94" name="Google Shape;2294;p78"/>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95" name="Google Shape;2295;p7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96" name="Google Shape;2296;p78"/>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97" name="Google Shape;2297;p78"/>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98" name="Google Shape;2298;p7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99" name="Google Shape;2299;p78"/>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00" name="Google Shape;2300;p78"/>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01" name="Google Shape;2301;p7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302" name="Google Shape;2302;p78"/>
            <p:cNvGrpSpPr/>
            <p:nvPr/>
          </p:nvGrpSpPr>
          <p:grpSpPr>
            <a:xfrm>
              <a:off x="8833075" y="761150"/>
              <a:ext cx="143400" cy="2454350"/>
              <a:chOff x="2436050" y="685625"/>
              <a:chExt cx="143400" cy="2454350"/>
            </a:xfrm>
          </p:grpSpPr>
          <p:grpSp>
            <p:nvGrpSpPr>
              <p:cNvPr id="2303" name="Google Shape;2303;p78"/>
              <p:cNvGrpSpPr/>
              <p:nvPr/>
            </p:nvGrpSpPr>
            <p:grpSpPr>
              <a:xfrm>
                <a:off x="2436050" y="685625"/>
                <a:ext cx="143400" cy="2454350"/>
                <a:chOff x="2436050" y="685625"/>
                <a:chExt cx="143400" cy="2454350"/>
              </a:xfrm>
            </p:grpSpPr>
            <p:sp>
              <p:nvSpPr>
                <p:cNvPr id="2304" name="Google Shape;2304;p7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05" name="Google Shape;2305;p7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06" name="Google Shape;2306;p7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07" name="Google Shape;2307;p7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08" name="Google Shape;2308;p7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09" name="Google Shape;2309;p7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10" name="Google Shape;2310;p7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11" name="Google Shape;2311;p7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12" name="Google Shape;2312;p7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13" name="Google Shape;2313;p7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14" name="Google Shape;2314;p7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15" name="Google Shape;2315;p7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316" name="Google Shape;2316;p78"/>
              <p:cNvGrpSpPr/>
              <p:nvPr/>
            </p:nvGrpSpPr>
            <p:grpSpPr>
              <a:xfrm>
                <a:off x="2436050" y="685625"/>
                <a:ext cx="143400" cy="2454350"/>
                <a:chOff x="2436050" y="685625"/>
                <a:chExt cx="143400" cy="2454350"/>
              </a:xfrm>
            </p:grpSpPr>
            <p:sp>
              <p:nvSpPr>
                <p:cNvPr id="2317" name="Google Shape;2317;p7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18" name="Google Shape;2318;p78"/>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19" name="Google Shape;2319;p78"/>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20" name="Google Shape;2320;p7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21" name="Google Shape;2321;p78"/>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22" name="Google Shape;2322;p7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23" name="Google Shape;2323;p78"/>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24" name="Google Shape;2324;p78"/>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25" name="Google Shape;2325;p7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26" name="Google Shape;2326;p78"/>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27" name="Google Shape;2327;p78"/>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28" name="Google Shape;2328;p7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2329" name="Shape 2329"/>
        <p:cNvGrpSpPr/>
        <p:nvPr/>
      </p:nvGrpSpPr>
      <p:grpSpPr>
        <a:xfrm>
          <a:off x="0" y="0"/>
          <a:ext cx="0" cy="0"/>
          <a:chOff x="0" y="0"/>
          <a:chExt cx="0" cy="0"/>
        </a:xfrm>
      </p:grpSpPr>
      <p:sp>
        <p:nvSpPr>
          <p:cNvPr id="2330" name="Google Shape;2330;p7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2331" name="Google Shape;2331;p79"/>
          <p:cNvGrpSpPr/>
          <p:nvPr/>
        </p:nvGrpSpPr>
        <p:grpSpPr>
          <a:xfrm>
            <a:off x="90854" y="-1550697"/>
            <a:ext cx="8795821" cy="6341144"/>
            <a:chOff x="90854" y="-1550697"/>
            <a:chExt cx="8795821" cy="6341144"/>
          </a:xfrm>
        </p:grpSpPr>
        <p:grpSp>
          <p:nvGrpSpPr>
            <p:cNvPr id="2332" name="Google Shape;2332;p79"/>
            <p:cNvGrpSpPr/>
            <p:nvPr/>
          </p:nvGrpSpPr>
          <p:grpSpPr>
            <a:xfrm>
              <a:off x="90854" y="-140870"/>
              <a:ext cx="143400" cy="2454350"/>
              <a:chOff x="2436050" y="685625"/>
              <a:chExt cx="143400" cy="2454350"/>
            </a:xfrm>
          </p:grpSpPr>
          <p:grpSp>
            <p:nvGrpSpPr>
              <p:cNvPr id="2333" name="Google Shape;2333;p79"/>
              <p:cNvGrpSpPr/>
              <p:nvPr/>
            </p:nvGrpSpPr>
            <p:grpSpPr>
              <a:xfrm>
                <a:off x="2436050" y="685625"/>
                <a:ext cx="143400" cy="2454350"/>
                <a:chOff x="2436050" y="685625"/>
                <a:chExt cx="143400" cy="2454350"/>
              </a:xfrm>
            </p:grpSpPr>
            <p:sp>
              <p:nvSpPr>
                <p:cNvPr id="2334" name="Google Shape;2334;p7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35" name="Google Shape;2335;p7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36" name="Google Shape;2336;p7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37" name="Google Shape;2337;p7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38" name="Google Shape;2338;p7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39" name="Google Shape;2339;p7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40" name="Google Shape;2340;p7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41" name="Google Shape;2341;p7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42" name="Google Shape;2342;p7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43" name="Google Shape;2343;p7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44" name="Google Shape;2344;p7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45" name="Google Shape;2345;p7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346" name="Google Shape;2346;p79"/>
              <p:cNvGrpSpPr/>
              <p:nvPr/>
            </p:nvGrpSpPr>
            <p:grpSpPr>
              <a:xfrm>
                <a:off x="2436050" y="685625"/>
                <a:ext cx="143400" cy="2454350"/>
                <a:chOff x="2436050" y="685625"/>
                <a:chExt cx="143400" cy="2454350"/>
              </a:xfrm>
            </p:grpSpPr>
            <p:sp>
              <p:nvSpPr>
                <p:cNvPr id="2347" name="Google Shape;2347;p7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48" name="Google Shape;2348;p79"/>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49" name="Google Shape;2349;p79"/>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50" name="Google Shape;2350;p7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51" name="Google Shape;2351;p79"/>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52" name="Google Shape;2352;p7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53" name="Google Shape;2353;p79"/>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54" name="Google Shape;2354;p79"/>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55" name="Google Shape;2355;p7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56" name="Google Shape;2356;p79"/>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57" name="Google Shape;2357;p79"/>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58" name="Google Shape;2358;p7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359" name="Google Shape;2359;p79"/>
            <p:cNvGrpSpPr/>
            <p:nvPr/>
          </p:nvGrpSpPr>
          <p:grpSpPr>
            <a:xfrm>
              <a:off x="8743275" y="1430700"/>
              <a:ext cx="143400" cy="2454350"/>
              <a:chOff x="2436050" y="685625"/>
              <a:chExt cx="143400" cy="2454350"/>
            </a:xfrm>
          </p:grpSpPr>
          <p:grpSp>
            <p:nvGrpSpPr>
              <p:cNvPr id="2360" name="Google Shape;2360;p79"/>
              <p:cNvGrpSpPr/>
              <p:nvPr/>
            </p:nvGrpSpPr>
            <p:grpSpPr>
              <a:xfrm>
                <a:off x="2436050" y="685625"/>
                <a:ext cx="143400" cy="2454350"/>
                <a:chOff x="2436050" y="685625"/>
                <a:chExt cx="143400" cy="2454350"/>
              </a:xfrm>
            </p:grpSpPr>
            <p:sp>
              <p:nvSpPr>
                <p:cNvPr id="2361" name="Google Shape;2361;p7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62" name="Google Shape;2362;p7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63" name="Google Shape;2363;p7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64" name="Google Shape;2364;p7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65" name="Google Shape;2365;p7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66" name="Google Shape;2366;p7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67" name="Google Shape;2367;p7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68" name="Google Shape;2368;p7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69" name="Google Shape;2369;p7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70" name="Google Shape;2370;p7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71" name="Google Shape;2371;p7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72" name="Google Shape;2372;p7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373" name="Google Shape;2373;p79"/>
              <p:cNvGrpSpPr/>
              <p:nvPr/>
            </p:nvGrpSpPr>
            <p:grpSpPr>
              <a:xfrm>
                <a:off x="2436050" y="685625"/>
                <a:ext cx="143400" cy="2454350"/>
                <a:chOff x="2436050" y="685625"/>
                <a:chExt cx="143400" cy="2454350"/>
              </a:xfrm>
            </p:grpSpPr>
            <p:sp>
              <p:nvSpPr>
                <p:cNvPr id="2374" name="Google Shape;2374;p7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75" name="Google Shape;2375;p79"/>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76" name="Google Shape;2376;p79"/>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77" name="Google Shape;2377;p7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78" name="Google Shape;2378;p79"/>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79" name="Google Shape;2379;p7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80" name="Google Shape;2380;p79"/>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81" name="Google Shape;2381;p79"/>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82" name="Google Shape;2382;p7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83" name="Google Shape;2383;p79"/>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84" name="Google Shape;2384;p79"/>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85" name="Google Shape;2385;p7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386" name="Google Shape;2386;p79"/>
            <p:cNvGrpSpPr/>
            <p:nvPr/>
          </p:nvGrpSpPr>
          <p:grpSpPr>
            <a:xfrm>
              <a:off x="421938" y="2336097"/>
              <a:ext cx="143400" cy="2454350"/>
              <a:chOff x="2436050" y="685625"/>
              <a:chExt cx="143400" cy="2454350"/>
            </a:xfrm>
          </p:grpSpPr>
          <p:grpSp>
            <p:nvGrpSpPr>
              <p:cNvPr id="2387" name="Google Shape;2387;p79"/>
              <p:cNvGrpSpPr/>
              <p:nvPr/>
            </p:nvGrpSpPr>
            <p:grpSpPr>
              <a:xfrm>
                <a:off x="2436050" y="685625"/>
                <a:ext cx="143400" cy="2454350"/>
                <a:chOff x="2436050" y="685625"/>
                <a:chExt cx="143400" cy="2454350"/>
              </a:xfrm>
            </p:grpSpPr>
            <p:sp>
              <p:nvSpPr>
                <p:cNvPr id="2388" name="Google Shape;2388;p7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89" name="Google Shape;2389;p7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90" name="Google Shape;2390;p7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91" name="Google Shape;2391;p7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92" name="Google Shape;2392;p7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93" name="Google Shape;2393;p7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94" name="Google Shape;2394;p7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95" name="Google Shape;2395;p7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96" name="Google Shape;2396;p7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97" name="Google Shape;2397;p7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98" name="Google Shape;2398;p7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99" name="Google Shape;2399;p7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400" name="Google Shape;2400;p79"/>
              <p:cNvGrpSpPr/>
              <p:nvPr/>
            </p:nvGrpSpPr>
            <p:grpSpPr>
              <a:xfrm>
                <a:off x="2436050" y="685625"/>
                <a:ext cx="143400" cy="2454350"/>
                <a:chOff x="2436050" y="685625"/>
                <a:chExt cx="143400" cy="2454350"/>
              </a:xfrm>
            </p:grpSpPr>
            <p:sp>
              <p:nvSpPr>
                <p:cNvPr id="2401" name="Google Shape;2401;p7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02" name="Google Shape;2402;p79"/>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03" name="Google Shape;2403;p79"/>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04" name="Google Shape;2404;p7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05" name="Google Shape;2405;p79"/>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06" name="Google Shape;2406;p7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07" name="Google Shape;2407;p79"/>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08" name="Google Shape;2408;p79"/>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09" name="Google Shape;2409;p7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10" name="Google Shape;2410;p79"/>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11" name="Google Shape;2411;p79"/>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12" name="Google Shape;2412;p7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413" name="Google Shape;2413;p79"/>
            <p:cNvGrpSpPr/>
            <p:nvPr/>
          </p:nvGrpSpPr>
          <p:grpSpPr>
            <a:xfrm>
              <a:off x="8599875" y="-1550697"/>
              <a:ext cx="143400" cy="2454350"/>
              <a:chOff x="2030200" y="685625"/>
              <a:chExt cx="143400" cy="2454350"/>
            </a:xfrm>
          </p:grpSpPr>
          <p:grpSp>
            <p:nvGrpSpPr>
              <p:cNvPr id="2414" name="Google Shape;2414;p79"/>
              <p:cNvGrpSpPr/>
              <p:nvPr/>
            </p:nvGrpSpPr>
            <p:grpSpPr>
              <a:xfrm>
                <a:off x="2030200" y="685625"/>
                <a:ext cx="143400" cy="2454350"/>
                <a:chOff x="2436050" y="685625"/>
                <a:chExt cx="143400" cy="2454350"/>
              </a:xfrm>
            </p:grpSpPr>
            <p:sp>
              <p:nvSpPr>
                <p:cNvPr id="2415" name="Google Shape;2415;p7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16" name="Google Shape;2416;p7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17" name="Google Shape;2417;p7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18" name="Google Shape;2418;p7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19" name="Google Shape;2419;p7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20" name="Google Shape;2420;p7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21" name="Google Shape;2421;p7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22" name="Google Shape;2422;p7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23" name="Google Shape;2423;p7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24" name="Google Shape;2424;p7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25" name="Google Shape;2425;p7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26" name="Google Shape;2426;p7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427" name="Google Shape;2427;p79"/>
              <p:cNvGrpSpPr/>
              <p:nvPr/>
            </p:nvGrpSpPr>
            <p:grpSpPr>
              <a:xfrm>
                <a:off x="2030200" y="685625"/>
                <a:ext cx="143400" cy="2454350"/>
                <a:chOff x="2436050" y="685625"/>
                <a:chExt cx="143400" cy="2454350"/>
              </a:xfrm>
            </p:grpSpPr>
            <p:sp>
              <p:nvSpPr>
                <p:cNvPr id="2428" name="Google Shape;2428;p7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29" name="Google Shape;2429;p79"/>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30" name="Google Shape;2430;p79"/>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31" name="Google Shape;2431;p7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32" name="Google Shape;2432;p79"/>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33" name="Google Shape;2433;p7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34" name="Google Shape;2434;p79"/>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35" name="Google Shape;2435;p79"/>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36" name="Google Shape;2436;p7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37" name="Google Shape;2437;p79"/>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38" name="Google Shape;2438;p79"/>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39" name="Google Shape;2439;p7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2440" name="Shape 2440"/>
        <p:cNvGrpSpPr/>
        <p:nvPr/>
      </p:nvGrpSpPr>
      <p:grpSpPr>
        <a:xfrm>
          <a:off x="0" y="0"/>
          <a:ext cx="0" cy="0"/>
          <a:chOff x="0" y="0"/>
          <a:chExt cx="0" cy="0"/>
        </a:xfrm>
      </p:grpSpPr>
      <p:sp>
        <p:nvSpPr>
          <p:cNvPr id="2441" name="Google Shape;2441;p8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2442" name="Google Shape;2442;p80"/>
          <p:cNvGrpSpPr/>
          <p:nvPr/>
        </p:nvGrpSpPr>
        <p:grpSpPr>
          <a:xfrm>
            <a:off x="244925" y="-786479"/>
            <a:ext cx="8726225" cy="6116844"/>
            <a:chOff x="244925" y="-786479"/>
            <a:chExt cx="8726225" cy="6116844"/>
          </a:xfrm>
        </p:grpSpPr>
        <p:grpSp>
          <p:nvGrpSpPr>
            <p:cNvPr id="2443" name="Google Shape;2443;p80"/>
            <p:cNvGrpSpPr/>
            <p:nvPr/>
          </p:nvGrpSpPr>
          <p:grpSpPr>
            <a:xfrm>
              <a:off x="244925" y="2149650"/>
              <a:ext cx="143400" cy="2454350"/>
              <a:chOff x="2436050" y="685625"/>
              <a:chExt cx="143400" cy="2454350"/>
            </a:xfrm>
          </p:grpSpPr>
          <p:grpSp>
            <p:nvGrpSpPr>
              <p:cNvPr id="2444" name="Google Shape;2444;p80"/>
              <p:cNvGrpSpPr/>
              <p:nvPr/>
            </p:nvGrpSpPr>
            <p:grpSpPr>
              <a:xfrm>
                <a:off x="2436050" y="685625"/>
                <a:ext cx="143400" cy="2454350"/>
                <a:chOff x="2436050" y="685625"/>
                <a:chExt cx="143400" cy="2454350"/>
              </a:xfrm>
            </p:grpSpPr>
            <p:sp>
              <p:nvSpPr>
                <p:cNvPr id="2445" name="Google Shape;2445;p8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46" name="Google Shape;2446;p8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47" name="Google Shape;2447;p8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48" name="Google Shape;2448;p8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49" name="Google Shape;2449;p8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50" name="Google Shape;2450;p8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51" name="Google Shape;2451;p8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52" name="Google Shape;2452;p8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53" name="Google Shape;2453;p8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54" name="Google Shape;2454;p8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55" name="Google Shape;2455;p8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56" name="Google Shape;2456;p8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457" name="Google Shape;2457;p80"/>
              <p:cNvGrpSpPr/>
              <p:nvPr/>
            </p:nvGrpSpPr>
            <p:grpSpPr>
              <a:xfrm>
                <a:off x="2436050" y="685625"/>
                <a:ext cx="143400" cy="2454350"/>
                <a:chOff x="2436050" y="685625"/>
                <a:chExt cx="143400" cy="2454350"/>
              </a:xfrm>
            </p:grpSpPr>
            <p:sp>
              <p:nvSpPr>
                <p:cNvPr id="2458" name="Google Shape;2458;p8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59" name="Google Shape;2459;p80"/>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60" name="Google Shape;2460;p80"/>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61" name="Google Shape;2461;p8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62" name="Google Shape;2462;p80"/>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63" name="Google Shape;2463;p8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64" name="Google Shape;2464;p80"/>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65" name="Google Shape;2465;p80"/>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66" name="Google Shape;2466;p8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67" name="Google Shape;2467;p80"/>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68" name="Google Shape;2468;p80"/>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69" name="Google Shape;2469;p8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470" name="Google Shape;2470;p80"/>
            <p:cNvGrpSpPr/>
            <p:nvPr/>
          </p:nvGrpSpPr>
          <p:grpSpPr>
            <a:xfrm>
              <a:off x="429500" y="-786479"/>
              <a:ext cx="143400" cy="2454350"/>
              <a:chOff x="2030200" y="685625"/>
              <a:chExt cx="143400" cy="2454350"/>
            </a:xfrm>
          </p:grpSpPr>
          <p:grpSp>
            <p:nvGrpSpPr>
              <p:cNvPr id="2471" name="Google Shape;2471;p80"/>
              <p:cNvGrpSpPr/>
              <p:nvPr/>
            </p:nvGrpSpPr>
            <p:grpSpPr>
              <a:xfrm>
                <a:off x="2030200" y="685625"/>
                <a:ext cx="143400" cy="2454350"/>
                <a:chOff x="2436050" y="685625"/>
                <a:chExt cx="143400" cy="2454350"/>
              </a:xfrm>
            </p:grpSpPr>
            <p:sp>
              <p:nvSpPr>
                <p:cNvPr id="2472" name="Google Shape;2472;p8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73" name="Google Shape;2473;p8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74" name="Google Shape;2474;p8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75" name="Google Shape;2475;p8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76" name="Google Shape;2476;p8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77" name="Google Shape;2477;p8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78" name="Google Shape;2478;p8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79" name="Google Shape;2479;p8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80" name="Google Shape;2480;p8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81" name="Google Shape;2481;p8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82" name="Google Shape;2482;p8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83" name="Google Shape;2483;p8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484" name="Google Shape;2484;p80"/>
              <p:cNvGrpSpPr/>
              <p:nvPr/>
            </p:nvGrpSpPr>
            <p:grpSpPr>
              <a:xfrm>
                <a:off x="2030200" y="685625"/>
                <a:ext cx="143400" cy="2454350"/>
                <a:chOff x="2436050" y="685625"/>
                <a:chExt cx="143400" cy="2454350"/>
              </a:xfrm>
            </p:grpSpPr>
            <p:sp>
              <p:nvSpPr>
                <p:cNvPr id="2485" name="Google Shape;2485;p8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86" name="Google Shape;2486;p80"/>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87" name="Google Shape;2487;p80"/>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88" name="Google Shape;2488;p8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89" name="Google Shape;2489;p80"/>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90" name="Google Shape;2490;p8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91" name="Google Shape;2491;p80"/>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92" name="Google Shape;2492;p80"/>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93" name="Google Shape;2493;p8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94" name="Google Shape;2494;p80"/>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95" name="Google Shape;2495;p80"/>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96" name="Google Shape;2496;p8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497" name="Google Shape;2497;p80"/>
            <p:cNvGrpSpPr/>
            <p:nvPr/>
          </p:nvGrpSpPr>
          <p:grpSpPr>
            <a:xfrm>
              <a:off x="8500200" y="2876015"/>
              <a:ext cx="143400" cy="2454350"/>
              <a:chOff x="2030200" y="685625"/>
              <a:chExt cx="143400" cy="2454350"/>
            </a:xfrm>
          </p:grpSpPr>
          <p:grpSp>
            <p:nvGrpSpPr>
              <p:cNvPr id="2498" name="Google Shape;2498;p80"/>
              <p:cNvGrpSpPr/>
              <p:nvPr/>
            </p:nvGrpSpPr>
            <p:grpSpPr>
              <a:xfrm>
                <a:off x="2030200" y="685625"/>
                <a:ext cx="143400" cy="2454350"/>
                <a:chOff x="2436050" y="685625"/>
                <a:chExt cx="143400" cy="2454350"/>
              </a:xfrm>
            </p:grpSpPr>
            <p:sp>
              <p:nvSpPr>
                <p:cNvPr id="2499" name="Google Shape;2499;p8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00" name="Google Shape;2500;p8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01" name="Google Shape;2501;p8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02" name="Google Shape;2502;p8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03" name="Google Shape;2503;p8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04" name="Google Shape;2504;p8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05" name="Google Shape;2505;p8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06" name="Google Shape;2506;p8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07" name="Google Shape;2507;p8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08" name="Google Shape;2508;p8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09" name="Google Shape;2509;p8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10" name="Google Shape;2510;p8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511" name="Google Shape;2511;p80"/>
              <p:cNvGrpSpPr/>
              <p:nvPr/>
            </p:nvGrpSpPr>
            <p:grpSpPr>
              <a:xfrm>
                <a:off x="2030200" y="685625"/>
                <a:ext cx="143400" cy="2454350"/>
                <a:chOff x="2436050" y="685625"/>
                <a:chExt cx="143400" cy="2454350"/>
              </a:xfrm>
            </p:grpSpPr>
            <p:sp>
              <p:nvSpPr>
                <p:cNvPr id="2512" name="Google Shape;2512;p8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13" name="Google Shape;2513;p80"/>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14" name="Google Shape;2514;p80"/>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15" name="Google Shape;2515;p8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16" name="Google Shape;2516;p80"/>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17" name="Google Shape;2517;p8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18" name="Google Shape;2518;p80"/>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19" name="Google Shape;2519;p80"/>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20" name="Google Shape;2520;p8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21" name="Google Shape;2521;p80"/>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22" name="Google Shape;2522;p80"/>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23" name="Google Shape;2523;p8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524" name="Google Shape;2524;p80"/>
            <p:cNvGrpSpPr/>
            <p:nvPr/>
          </p:nvGrpSpPr>
          <p:grpSpPr>
            <a:xfrm>
              <a:off x="8827750" y="980950"/>
              <a:ext cx="143400" cy="2454350"/>
              <a:chOff x="2436050" y="685625"/>
              <a:chExt cx="143400" cy="2454350"/>
            </a:xfrm>
          </p:grpSpPr>
          <p:grpSp>
            <p:nvGrpSpPr>
              <p:cNvPr id="2525" name="Google Shape;2525;p80"/>
              <p:cNvGrpSpPr/>
              <p:nvPr/>
            </p:nvGrpSpPr>
            <p:grpSpPr>
              <a:xfrm>
                <a:off x="2436050" y="685625"/>
                <a:ext cx="143400" cy="2454350"/>
                <a:chOff x="2436050" y="685625"/>
                <a:chExt cx="143400" cy="2454350"/>
              </a:xfrm>
            </p:grpSpPr>
            <p:sp>
              <p:nvSpPr>
                <p:cNvPr id="2526" name="Google Shape;2526;p8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27" name="Google Shape;2527;p8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28" name="Google Shape;2528;p8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29" name="Google Shape;2529;p8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30" name="Google Shape;2530;p8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31" name="Google Shape;2531;p8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32" name="Google Shape;2532;p8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33" name="Google Shape;2533;p8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34" name="Google Shape;2534;p8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35" name="Google Shape;2535;p8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36" name="Google Shape;2536;p8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37" name="Google Shape;2537;p8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538" name="Google Shape;2538;p80"/>
              <p:cNvGrpSpPr/>
              <p:nvPr/>
            </p:nvGrpSpPr>
            <p:grpSpPr>
              <a:xfrm>
                <a:off x="2436050" y="685625"/>
                <a:ext cx="143400" cy="2454350"/>
                <a:chOff x="2436050" y="685625"/>
                <a:chExt cx="143400" cy="2454350"/>
              </a:xfrm>
            </p:grpSpPr>
            <p:sp>
              <p:nvSpPr>
                <p:cNvPr id="2539" name="Google Shape;2539;p8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40" name="Google Shape;2540;p80"/>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41" name="Google Shape;2541;p80"/>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42" name="Google Shape;2542;p8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43" name="Google Shape;2543;p80"/>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44" name="Google Shape;2544;p8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45" name="Google Shape;2545;p80"/>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46" name="Google Shape;2546;p80"/>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47" name="Google Shape;2547;p8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48" name="Google Shape;2548;p80"/>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49" name="Google Shape;2549;p80"/>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50" name="Google Shape;2550;p8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51" name="Shape 2551"/>
        <p:cNvGrpSpPr/>
        <p:nvPr/>
      </p:nvGrpSpPr>
      <p:grpSpPr>
        <a:xfrm>
          <a:off x="0" y="0"/>
          <a:ext cx="0" cy="0"/>
          <a:chOff x="0" y="0"/>
          <a:chExt cx="0" cy="0"/>
        </a:xfrm>
      </p:grpSpPr>
      <p:grpSp>
        <p:nvGrpSpPr>
          <p:cNvPr id="2552" name="Google Shape;2552;p81"/>
          <p:cNvGrpSpPr/>
          <p:nvPr/>
        </p:nvGrpSpPr>
        <p:grpSpPr>
          <a:xfrm>
            <a:off x="177725" y="-363653"/>
            <a:ext cx="8805040" cy="4729311"/>
            <a:chOff x="177725" y="-363653"/>
            <a:chExt cx="8805040" cy="4729311"/>
          </a:xfrm>
        </p:grpSpPr>
        <p:grpSp>
          <p:nvGrpSpPr>
            <p:cNvPr id="2553" name="Google Shape;2553;p81"/>
            <p:cNvGrpSpPr/>
            <p:nvPr/>
          </p:nvGrpSpPr>
          <p:grpSpPr>
            <a:xfrm>
              <a:off x="8839365" y="-363653"/>
              <a:ext cx="143400" cy="2454350"/>
              <a:chOff x="2436050" y="685625"/>
              <a:chExt cx="143400" cy="2454350"/>
            </a:xfrm>
          </p:grpSpPr>
          <p:grpSp>
            <p:nvGrpSpPr>
              <p:cNvPr id="2554" name="Google Shape;2554;p81"/>
              <p:cNvGrpSpPr/>
              <p:nvPr/>
            </p:nvGrpSpPr>
            <p:grpSpPr>
              <a:xfrm>
                <a:off x="2436050" y="685625"/>
                <a:ext cx="143400" cy="2454350"/>
                <a:chOff x="2436050" y="685625"/>
                <a:chExt cx="143400" cy="2454350"/>
              </a:xfrm>
            </p:grpSpPr>
            <p:sp>
              <p:nvSpPr>
                <p:cNvPr id="2555" name="Google Shape;2555;p8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56" name="Google Shape;2556;p8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57" name="Google Shape;2557;p8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58" name="Google Shape;2558;p8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59" name="Google Shape;2559;p8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60" name="Google Shape;2560;p8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61" name="Google Shape;2561;p8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62" name="Google Shape;2562;p8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63" name="Google Shape;2563;p8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64" name="Google Shape;2564;p8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65" name="Google Shape;2565;p8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66" name="Google Shape;2566;p8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567" name="Google Shape;2567;p81"/>
              <p:cNvGrpSpPr/>
              <p:nvPr/>
            </p:nvGrpSpPr>
            <p:grpSpPr>
              <a:xfrm>
                <a:off x="2436050" y="685625"/>
                <a:ext cx="143400" cy="2454350"/>
                <a:chOff x="2436050" y="685625"/>
                <a:chExt cx="143400" cy="2454350"/>
              </a:xfrm>
            </p:grpSpPr>
            <p:sp>
              <p:nvSpPr>
                <p:cNvPr id="2568" name="Google Shape;2568;p8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69" name="Google Shape;2569;p81"/>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70" name="Google Shape;2570;p81"/>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71" name="Google Shape;2571;p8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72" name="Google Shape;2572;p81"/>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73" name="Google Shape;2573;p8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74" name="Google Shape;2574;p81"/>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75" name="Google Shape;2575;p81"/>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76" name="Google Shape;2576;p8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77" name="Google Shape;2577;p81"/>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78" name="Google Shape;2578;p81"/>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79" name="Google Shape;2579;p8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580" name="Google Shape;2580;p81"/>
            <p:cNvGrpSpPr/>
            <p:nvPr/>
          </p:nvGrpSpPr>
          <p:grpSpPr>
            <a:xfrm>
              <a:off x="177725" y="-345150"/>
              <a:ext cx="143400" cy="2454350"/>
              <a:chOff x="2030200" y="685625"/>
              <a:chExt cx="143400" cy="2454350"/>
            </a:xfrm>
          </p:grpSpPr>
          <p:grpSp>
            <p:nvGrpSpPr>
              <p:cNvPr id="2581" name="Google Shape;2581;p81"/>
              <p:cNvGrpSpPr/>
              <p:nvPr/>
            </p:nvGrpSpPr>
            <p:grpSpPr>
              <a:xfrm>
                <a:off x="2030200" y="685625"/>
                <a:ext cx="143400" cy="2454350"/>
                <a:chOff x="2436050" y="685625"/>
                <a:chExt cx="143400" cy="2454350"/>
              </a:xfrm>
            </p:grpSpPr>
            <p:sp>
              <p:nvSpPr>
                <p:cNvPr id="2582" name="Google Shape;2582;p8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83" name="Google Shape;2583;p8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84" name="Google Shape;2584;p8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85" name="Google Shape;2585;p8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86" name="Google Shape;2586;p8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87" name="Google Shape;2587;p8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88" name="Google Shape;2588;p8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89" name="Google Shape;2589;p8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90" name="Google Shape;2590;p8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91" name="Google Shape;2591;p8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92" name="Google Shape;2592;p8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93" name="Google Shape;2593;p8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594" name="Google Shape;2594;p81"/>
              <p:cNvGrpSpPr/>
              <p:nvPr/>
            </p:nvGrpSpPr>
            <p:grpSpPr>
              <a:xfrm>
                <a:off x="2030200" y="685625"/>
                <a:ext cx="143400" cy="2454350"/>
                <a:chOff x="2436050" y="685625"/>
                <a:chExt cx="143400" cy="2454350"/>
              </a:xfrm>
            </p:grpSpPr>
            <p:sp>
              <p:nvSpPr>
                <p:cNvPr id="2595" name="Google Shape;2595;p8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96" name="Google Shape;2596;p81"/>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97" name="Google Shape;2597;p81"/>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98" name="Google Shape;2598;p8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99" name="Google Shape;2599;p81"/>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00" name="Google Shape;2600;p8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01" name="Google Shape;2601;p81"/>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02" name="Google Shape;2602;p81"/>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03" name="Google Shape;2603;p8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04" name="Google Shape;2604;p81"/>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05" name="Google Shape;2605;p81"/>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06" name="Google Shape;2606;p8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607" name="Google Shape;2607;p81"/>
            <p:cNvGrpSpPr/>
            <p:nvPr/>
          </p:nvGrpSpPr>
          <p:grpSpPr>
            <a:xfrm>
              <a:off x="8430900" y="1235251"/>
              <a:ext cx="143400" cy="2454350"/>
              <a:chOff x="2436050" y="685625"/>
              <a:chExt cx="143400" cy="2454350"/>
            </a:xfrm>
          </p:grpSpPr>
          <p:grpSp>
            <p:nvGrpSpPr>
              <p:cNvPr id="2608" name="Google Shape;2608;p81"/>
              <p:cNvGrpSpPr/>
              <p:nvPr/>
            </p:nvGrpSpPr>
            <p:grpSpPr>
              <a:xfrm>
                <a:off x="2436050" y="685625"/>
                <a:ext cx="143400" cy="2454350"/>
                <a:chOff x="2436050" y="685625"/>
                <a:chExt cx="143400" cy="2454350"/>
              </a:xfrm>
            </p:grpSpPr>
            <p:sp>
              <p:nvSpPr>
                <p:cNvPr id="2609" name="Google Shape;2609;p8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10" name="Google Shape;2610;p8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11" name="Google Shape;2611;p8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12" name="Google Shape;2612;p8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13" name="Google Shape;2613;p8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14" name="Google Shape;2614;p8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15" name="Google Shape;2615;p8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16" name="Google Shape;2616;p8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17" name="Google Shape;2617;p8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18" name="Google Shape;2618;p8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19" name="Google Shape;2619;p8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20" name="Google Shape;2620;p8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621" name="Google Shape;2621;p81"/>
              <p:cNvGrpSpPr/>
              <p:nvPr/>
            </p:nvGrpSpPr>
            <p:grpSpPr>
              <a:xfrm>
                <a:off x="2436050" y="685625"/>
                <a:ext cx="143400" cy="2454350"/>
                <a:chOff x="2436050" y="685625"/>
                <a:chExt cx="143400" cy="2454350"/>
              </a:xfrm>
            </p:grpSpPr>
            <p:sp>
              <p:nvSpPr>
                <p:cNvPr id="2622" name="Google Shape;2622;p8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23" name="Google Shape;2623;p81"/>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24" name="Google Shape;2624;p81"/>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25" name="Google Shape;2625;p8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26" name="Google Shape;2626;p81"/>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27" name="Google Shape;2627;p8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28" name="Google Shape;2628;p81"/>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29" name="Google Shape;2629;p81"/>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30" name="Google Shape;2630;p8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31" name="Google Shape;2631;p81"/>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32" name="Google Shape;2632;p81"/>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33" name="Google Shape;2633;p8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634" name="Google Shape;2634;p81"/>
            <p:cNvGrpSpPr/>
            <p:nvPr/>
          </p:nvGrpSpPr>
          <p:grpSpPr>
            <a:xfrm>
              <a:off x="641525" y="1911308"/>
              <a:ext cx="143400" cy="2454350"/>
              <a:chOff x="2436050" y="685625"/>
              <a:chExt cx="143400" cy="2454350"/>
            </a:xfrm>
          </p:grpSpPr>
          <p:grpSp>
            <p:nvGrpSpPr>
              <p:cNvPr id="2635" name="Google Shape;2635;p81"/>
              <p:cNvGrpSpPr/>
              <p:nvPr/>
            </p:nvGrpSpPr>
            <p:grpSpPr>
              <a:xfrm>
                <a:off x="2436050" y="685625"/>
                <a:ext cx="143400" cy="2454350"/>
                <a:chOff x="2436050" y="685625"/>
                <a:chExt cx="143400" cy="2454350"/>
              </a:xfrm>
            </p:grpSpPr>
            <p:sp>
              <p:nvSpPr>
                <p:cNvPr id="2636" name="Google Shape;2636;p8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37" name="Google Shape;2637;p8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38" name="Google Shape;2638;p8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39" name="Google Shape;2639;p8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40" name="Google Shape;2640;p8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41" name="Google Shape;2641;p8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42" name="Google Shape;2642;p8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43" name="Google Shape;2643;p8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44" name="Google Shape;2644;p8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45" name="Google Shape;2645;p8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46" name="Google Shape;2646;p8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47" name="Google Shape;2647;p8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648" name="Google Shape;2648;p81"/>
              <p:cNvGrpSpPr/>
              <p:nvPr/>
            </p:nvGrpSpPr>
            <p:grpSpPr>
              <a:xfrm>
                <a:off x="2436050" y="685625"/>
                <a:ext cx="143400" cy="2454350"/>
                <a:chOff x="2436050" y="685625"/>
                <a:chExt cx="143400" cy="2454350"/>
              </a:xfrm>
            </p:grpSpPr>
            <p:sp>
              <p:nvSpPr>
                <p:cNvPr id="2649" name="Google Shape;2649;p8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50" name="Google Shape;2650;p81"/>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51" name="Google Shape;2651;p81"/>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52" name="Google Shape;2652;p8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53" name="Google Shape;2653;p81"/>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54" name="Google Shape;2654;p8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55" name="Google Shape;2655;p81"/>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56" name="Google Shape;2656;p81"/>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57" name="Google Shape;2657;p8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58" name="Google Shape;2658;p81"/>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59" name="Google Shape;2659;p81"/>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60" name="Google Shape;2660;p8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
        <p:nvSpPr>
          <p:cNvPr id="2661" name="Google Shape;2661;p8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662" name="Google Shape;2662;p81"/>
          <p:cNvSpPr txBox="1"/>
          <p:nvPr>
            <p:ph idx="1" type="subTitle"/>
          </p:nvPr>
        </p:nvSpPr>
        <p:spPr>
          <a:xfrm>
            <a:off x="5055284" y="3542824"/>
            <a:ext cx="25056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663" name="Google Shape;2663;p81"/>
          <p:cNvSpPr txBox="1"/>
          <p:nvPr>
            <p:ph idx="2" type="subTitle"/>
          </p:nvPr>
        </p:nvSpPr>
        <p:spPr>
          <a:xfrm>
            <a:off x="1583300" y="3542824"/>
            <a:ext cx="25056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664" name="Google Shape;2664;p81"/>
          <p:cNvSpPr txBox="1"/>
          <p:nvPr>
            <p:ph idx="3" type="subTitle"/>
          </p:nvPr>
        </p:nvSpPr>
        <p:spPr>
          <a:xfrm>
            <a:off x="5055275" y="3122525"/>
            <a:ext cx="25056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665" name="Google Shape;2665;p81"/>
          <p:cNvSpPr txBox="1"/>
          <p:nvPr>
            <p:ph idx="4" type="subTitle"/>
          </p:nvPr>
        </p:nvSpPr>
        <p:spPr>
          <a:xfrm>
            <a:off x="1583075" y="3122525"/>
            <a:ext cx="25056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2">
    <p:spTree>
      <p:nvGrpSpPr>
        <p:cNvPr id="2666" name="Shape 2666"/>
        <p:cNvGrpSpPr/>
        <p:nvPr/>
      </p:nvGrpSpPr>
      <p:grpSpPr>
        <a:xfrm>
          <a:off x="0" y="0"/>
          <a:ext cx="0" cy="0"/>
          <a:chOff x="0" y="0"/>
          <a:chExt cx="0" cy="0"/>
        </a:xfrm>
      </p:grpSpPr>
      <p:grpSp>
        <p:nvGrpSpPr>
          <p:cNvPr id="2667" name="Google Shape;2667;p82"/>
          <p:cNvGrpSpPr/>
          <p:nvPr/>
        </p:nvGrpSpPr>
        <p:grpSpPr>
          <a:xfrm>
            <a:off x="188825" y="-1075648"/>
            <a:ext cx="8871550" cy="6399772"/>
            <a:chOff x="188825" y="-1075648"/>
            <a:chExt cx="8871550" cy="6399772"/>
          </a:xfrm>
        </p:grpSpPr>
        <p:grpSp>
          <p:nvGrpSpPr>
            <p:cNvPr id="2668" name="Google Shape;2668;p82"/>
            <p:cNvGrpSpPr/>
            <p:nvPr/>
          </p:nvGrpSpPr>
          <p:grpSpPr>
            <a:xfrm>
              <a:off x="492513" y="-1075642"/>
              <a:ext cx="143400" cy="2454350"/>
              <a:chOff x="2436050" y="685625"/>
              <a:chExt cx="143400" cy="2454350"/>
            </a:xfrm>
          </p:grpSpPr>
          <p:grpSp>
            <p:nvGrpSpPr>
              <p:cNvPr id="2669" name="Google Shape;2669;p82"/>
              <p:cNvGrpSpPr/>
              <p:nvPr/>
            </p:nvGrpSpPr>
            <p:grpSpPr>
              <a:xfrm>
                <a:off x="2436050" y="685625"/>
                <a:ext cx="143400" cy="2454350"/>
                <a:chOff x="2436050" y="685625"/>
                <a:chExt cx="143400" cy="2454350"/>
              </a:xfrm>
            </p:grpSpPr>
            <p:sp>
              <p:nvSpPr>
                <p:cNvPr id="2670" name="Google Shape;2670;p8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71" name="Google Shape;2671;p8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72" name="Google Shape;2672;p8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73" name="Google Shape;2673;p8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74" name="Google Shape;2674;p8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75" name="Google Shape;2675;p8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76" name="Google Shape;2676;p8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77" name="Google Shape;2677;p8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78" name="Google Shape;2678;p8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79" name="Google Shape;2679;p8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80" name="Google Shape;2680;p8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81" name="Google Shape;2681;p8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682" name="Google Shape;2682;p82"/>
              <p:cNvGrpSpPr/>
              <p:nvPr/>
            </p:nvGrpSpPr>
            <p:grpSpPr>
              <a:xfrm>
                <a:off x="2436050" y="685625"/>
                <a:ext cx="143400" cy="2454350"/>
                <a:chOff x="2436050" y="685625"/>
                <a:chExt cx="143400" cy="2454350"/>
              </a:xfrm>
            </p:grpSpPr>
            <p:sp>
              <p:nvSpPr>
                <p:cNvPr id="2683" name="Google Shape;2683;p8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84" name="Google Shape;2684;p82"/>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85" name="Google Shape;2685;p82"/>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86" name="Google Shape;2686;p8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87" name="Google Shape;2687;p82"/>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88" name="Google Shape;2688;p8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89" name="Google Shape;2689;p82"/>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90" name="Google Shape;2690;p82"/>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91" name="Google Shape;2691;p8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92" name="Google Shape;2692;p82"/>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93" name="Google Shape;2693;p82"/>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94" name="Google Shape;2694;p8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695" name="Google Shape;2695;p82"/>
            <p:cNvGrpSpPr/>
            <p:nvPr/>
          </p:nvGrpSpPr>
          <p:grpSpPr>
            <a:xfrm>
              <a:off x="188825" y="402875"/>
              <a:ext cx="143400" cy="2454350"/>
              <a:chOff x="2030200" y="685625"/>
              <a:chExt cx="143400" cy="2454350"/>
            </a:xfrm>
          </p:grpSpPr>
          <p:grpSp>
            <p:nvGrpSpPr>
              <p:cNvPr id="2696" name="Google Shape;2696;p82"/>
              <p:cNvGrpSpPr/>
              <p:nvPr/>
            </p:nvGrpSpPr>
            <p:grpSpPr>
              <a:xfrm>
                <a:off x="2030200" y="685625"/>
                <a:ext cx="143400" cy="2454350"/>
                <a:chOff x="2436050" y="685625"/>
                <a:chExt cx="143400" cy="2454350"/>
              </a:xfrm>
            </p:grpSpPr>
            <p:sp>
              <p:nvSpPr>
                <p:cNvPr id="2697" name="Google Shape;2697;p82"/>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98" name="Google Shape;2698;p82"/>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99" name="Google Shape;2699;p82"/>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00" name="Google Shape;2700;p82"/>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01" name="Google Shape;2701;p82"/>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02" name="Google Shape;2702;p82"/>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03" name="Google Shape;2703;p82"/>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04" name="Google Shape;2704;p82"/>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05" name="Google Shape;2705;p82"/>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06" name="Google Shape;2706;p82"/>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07" name="Google Shape;2707;p82"/>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08" name="Google Shape;2708;p82"/>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709" name="Google Shape;2709;p82"/>
              <p:cNvGrpSpPr/>
              <p:nvPr/>
            </p:nvGrpSpPr>
            <p:grpSpPr>
              <a:xfrm>
                <a:off x="2030200" y="685625"/>
                <a:ext cx="143400" cy="2454350"/>
                <a:chOff x="2436050" y="685625"/>
                <a:chExt cx="143400" cy="2454350"/>
              </a:xfrm>
            </p:grpSpPr>
            <p:sp>
              <p:nvSpPr>
                <p:cNvPr id="2710" name="Google Shape;2710;p8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11" name="Google Shape;2711;p82"/>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12" name="Google Shape;2712;p82"/>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13" name="Google Shape;2713;p8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14" name="Google Shape;2714;p82"/>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15" name="Google Shape;2715;p8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16" name="Google Shape;2716;p82"/>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17" name="Google Shape;2717;p82"/>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18" name="Google Shape;2718;p8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19" name="Google Shape;2719;p82"/>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20" name="Google Shape;2720;p82"/>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21" name="Google Shape;2721;p8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722" name="Google Shape;2722;p82"/>
            <p:cNvGrpSpPr/>
            <p:nvPr/>
          </p:nvGrpSpPr>
          <p:grpSpPr>
            <a:xfrm>
              <a:off x="641525" y="2869774"/>
              <a:ext cx="143400" cy="2454350"/>
              <a:chOff x="2030200" y="685625"/>
              <a:chExt cx="143400" cy="2454350"/>
            </a:xfrm>
          </p:grpSpPr>
          <p:grpSp>
            <p:nvGrpSpPr>
              <p:cNvPr id="2723" name="Google Shape;2723;p82"/>
              <p:cNvGrpSpPr/>
              <p:nvPr/>
            </p:nvGrpSpPr>
            <p:grpSpPr>
              <a:xfrm>
                <a:off x="2030200" y="685625"/>
                <a:ext cx="143400" cy="2454350"/>
                <a:chOff x="2436050" y="685625"/>
                <a:chExt cx="143400" cy="2454350"/>
              </a:xfrm>
            </p:grpSpPr>
            <p:sp>
              <p:nvSpPr>
                <p:cNvPr id="2724" name="Google Shape;2724;p82"/>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25" name="Google Shape;2725;p82"/>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26" name="Google Shape;2726;p82"/>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27" name="Google Shape;2727;p82"/>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28" name="Google Shape;2728;p82"/>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29" name="Google Shape;2729;p82"/>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30" name="Google Shape;2730;p82"/>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31" name="Google Shape;2731;p82"/>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32" name="Google Shape;2732;p82"/>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33" name="Google Shape;2733;p82"/>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34" name="Google Shape;2734;p82"/>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35" name="Google Shape;2735;p82"/>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736" name="Google Shape;2736;p82"/>
              <p:cNvGrpSpPr/>
              <p:nvPr/>
            </p:nvGrpSpPr>
            <p:grpSpPr>
              <a:xfrm>
                <a:off x="2030200" y="685625"/>
                <a:ext cx="143400" cy="2454350"/>
                <a:chOff x="2436050" y="685625"/>
                <a:chExt cx="143400" cy="2454350"/>
              </a:xfrm>
            </p:grpSpPr>
            <p:sp>
              <p:nvSpPr>
                <p:cNvPr id="2737" name="Google Shape;2737;p8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38" name="Google Shape;2738;p82"/>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39" name="Google Shape;2739;p82"/>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40" name="Google Shape;2740;p8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41" name="Google Shape;2741;p82"/>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42" name="Google Shape;2742;p8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43" name="Google Shape;2743;p82"/>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44" name="Google Shape;2744;p82"/>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45" name="Google Shape;2745;p8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46" name="Google Shape;2746;p82"/>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47" name="Google Shape;2747;p82"/>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48" name="Google Shape;2748;p8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749" name="Google Shape;2749;p82"/>
            <p:cNvGrpSpPr/>
            <p:nvPr/>
          </p:nvGrpSpPr>
          <p:grpSpPr>
            <a:xfrm>
              <a:off x="8508088" y="-1075648"/>
              <a:ext cx="143400" cy="2454350"/>
              <a:chOff x="2030200" y="685625"/>
              <a:chExt cx="143400" cy="2454350"/>
            </a:xfrm>
          </p:grpSpPr>
          <p:grpSp>
            <p:nvGrpSpPr>
              <p:cNvPr id="2750" name="Google Shape;2750;p82"/>
              <p:cNvGrpSpPr/>
              <p:nvPr/>
            </p:nvGrpSpPr>
            <p:grpSpPr>
              <a:xfrm>
                <a:off x="2030200" y="685625"/>
                <a:ext cx="143400" cy="2454350"/>
                <a:chOff x="2436050" y="685625"/>
                <a:chExt cx="143400" cy="2454350"/>
              </a:xfrm>
            </p:grpSpPr>
            <p:sp>
              <p:nvSpPr>
                <p:cNvPr id="2751" name="Google Shape;2751;p82"/>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52" name="Google Shape;2752;p82"/>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53" name="Google Shape;2753;p82"/>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54" name="Google Shape;2754;p82"/>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55" name="Google Shape;2755;p82"/>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56" name="Google Shape;2756;p82"/>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57" name="Google Shape;2757;p82"/>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58" name="Google Shape;2758;p82"/>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59" name="Google Shape;2759;p82"/>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60" name="Google Shape;2760;p82"/>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61" name="Google Shape;2761;p82"/>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62" name="Google Shape;2762;p82"/>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763" name="Google Shape;2763;p82"/>
              <p:cNvGrpSpPr/>
              <p:nvPr/>
            </p:nvGrpSpPr>
            <p:grpSpPr>
              <a:xfrm>
                <a:off x="2030200" y="685625"/>
                <a:ext cx="143400" cy="2454350"/>
                <a:chOff x="2436050" y="685625"/>
                <a:chExt cx="143400" cy="2454350"/>
              </a:xfrm>
            </p:grpSpPr>
            <p:sp>
              <p:nvSpPr>
                <p:cNvPr id="2764" name="Google Shape;2764;p8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65" name="Google Shape;2765;p82"/>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66" name="Google Shape;2766;p82"/>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67" name="Google Shape;2767;p8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68" name="Google Shape;2768;p82"/>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69" name="Google Shape;2769;p8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70" name="Google Shape;2770;p82"/>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71" name="Google Shape;2771;p82"/>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72" name="Google Shape;2772;p8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73" name="Google Shape;2773;p82"/>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74" name="Google Shape;2774;p82"/>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75" name="Google Shape;2775;p8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776" name="Google Shape;2776;p82"/>
            <p:cNvGrpSpPr/>
            <p:nvPr/>
          </p:nvGrpSpPr>
          <p:grpSpPr>
            <a:xfrm>
              <a:off x="8916975" y="539500"/>
              <a:ext cx="143400" cy="2454350"/>
              <a:chOff x="2436050" y="685625"/>
              <a:chExt cx="143400" cy="2454350"/>
            </a:xfrm>
          </p:grpSpPr>
          <p:grpSp>
            <p:nvGrpSpPr>
              <p:cNvPr id="2777" name="Google Shape;2777;p82"/>
              <p:cNvGrpSpPr/>
              <p:nvPr/>
            </p:nvGrpSpPr>
            <p:grpSpPr>
              <a:xfrm>
                <a:off x="2436050" y="685625"/>
                <a:ext cx="143400" cy="2454350"/>
                <a:chOff x="2436050" y="685625"/>
                <a:chExt cx="143400" cy="2454350"/>
              </a:xfrm>
            </p:grpSpPr>
            <p:sp>
              <p:nvSpPr>
                <p:cNvPr id="2778" name="Google Shape;2778;p8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79" name="Google Shape;2779;p8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80" name="Google Shape;2780;p8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81" name="Google Shape;2781;p8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82" name="Google Shape;2782;p8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83" name="Google Shape;2783;p8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84" name="Google Shape;2784;p8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85" name="Google Shape;2785;p8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86" name="Google Shape;2786;p8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87" name="Google Shape;2787;p8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88" name="Google Shape;2788;p8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89" name="Google Shape;2789;p8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790" name="Google Shape;2790;p82"/>
              <p:cNvGrpSpPr/>
              <p:nvPr/>
            </p:nvGrpSpPr>
            <p:grpSpPr>
              <a:xfrm>
                <a:off x="2436050" y="685625"/>
                <a:ext cx="143400" cy="2454350"/>
                <a:chOff x="2436050" y="685625"/>
                <a:chExt cx="143400" cy="2454350"/>
              </a:xfrm>
            </p:grpSpPr>
            <p:sp>
              <p:nvSpPr>
                <p:cNvPr id="2791" name="Google Shape;2791;p8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92" name="Google Shape;2792;p82"/>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93" name="Google Shape;2793;p82"/>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94" name="Google Shape;2794;p8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95" name="Google Shape;2795;p82"/>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96" name="Google Shape;2796;p8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97" name="Google Shape;2797;p82"/>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98" name="Google Shape;2798;p82"/>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99" name="Google Shape;2799;p8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00" name="Google Shape;2800;p82"/>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01" name="Google Shape;2801;p82"/>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02" name="Google Shape;2802;p8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803" name="Google Shape;2803;p82"/>
            <p:cNvGrpSpPr/>
            <p:nvPr/>
          </p:nvGrpSpPr>
          <p:grpSpPr>
            <a:xfrm>
              <a:off x="8359075" y="2507621"/>
              <a:ext cx="143400" cy="2454350"/>
              <a:chOff x="2030200" y="685625"/>
              <a:chExt cx="143400" cy="2454350"/>
            </a:xfrm>
          </p:grpSpPr>
          <p:grpSp>
            <p:nvGrpSpPr>
              <p:cNvPr id="2804" name="Google Shape;2804;p82"/>
              <p:cNvGrpSpPr/>
              <p:nvPr/>
            </p:nvGrpSpPr>
            <p:grpSpPr>
              <a:xfrm>
                <a:off x="2030200" y="685625"/>
                <a:ext cx="143400" cy="2454350"/>
                <a:chOff x="2436050" y="685625"/>
                <a:chExt cx="143400" cy="2454350"/>
              </a:xfrm>
            </p:grpSpPr>
            <p:sp>
              <p:nvSpPr>
                <p:cNvPr id="2805" name="Google Shape;2805;p82"/>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06" name="Google Shape;2806;p82"/>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07" name="Google Shape;2807;p82"/>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08" name="Google Shape;2808;p82"/>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09" name="Google Shape;2809;p82"/>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10" name="Google Shape;2810;p82"/>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11" name="Google Shape;2811;p82"/>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12" name="Google Shape;2812;p82"/>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13" name="Google Shape;2813;p82"/>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14" name="Google Shape;2814;p82"/>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15" name="Google Shape;2815;p82"/>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16" name="Google Shape;2816;p82"/>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817" name="Google Shape;2817;p82"/>
              <p:cNvGrpSpPr/>
              <p:nvPr/>
            </p:nvGrpSpPr>
            <p:grpSpPr>
              <a:xfrm>
                <a:off x="2030200" y="685625"/>
                <a:ext cx="143400" cy="2454350"/>
                <a:chOff x="2436050" y="685625"/>
                <a:chExt cx="143400" cy="2454350"/>
              </a:xfrm>
            </p:grpSpPr>
            <p:sp>
              <p:nvSpPr>
                <p:cNvPr id="2818" name="Google Shape;2818;p8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19" name="Google Shape;2819;p82"/>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20" name="Google Shape;2820;p82"/>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21" name="Google Shape;2821;p8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22" name="Google Shape;2822;p82"/>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23" name="Google Shape;2823;p8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24" name="Google Shape;2824;p82"/>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25" name="Google Shape;2825;p82"/>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26" name="Google Shape;2826;p8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27" name="Google Shape;2827;p82"/>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28" name="Google Shape;2828;p82"/>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29" name="Google Shape;2829;p8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
        <p:nvSpPr>
          <p:cNvPr id="2830" name="Google Shape;2830;p8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831" name="Google Shape;2831;p82"/>
          <p:cNvSpPr txBox="1"/>
          <p:nvPr>
            <p:ph idx="1" type="subTitle"/>
          </p:nvPr>
        </p:nvSpPr>
        <p:spPr>
          <a:xfrm>
            <a:off x="2305322" y="2225401"/>
            <a:ext cx="2091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32" name="Google Shape;2832;p82"/>
          <p:cNvSpPr txBox="1"/>
          <p:nvPr>
            <p:ph idx="2" type="subTitle"/>
          </p:nvPr>
        </p:nvSpPr>
        <p:spPr>
          <a:xfrm>
            <a:off x="4746778" y="2225401"/>
            <a:ext cx="2091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33" name="Google Shape;2833;p82"/>
          <p:cNvSpPr txBox="1"/>
          <p:nvPr>
            <p:ph idx="3" type="subTitle"/>
          </p:nvPr>
        </p:nvSpPr>
        <p:spPr>
          <a:xfrm>
            <a:off x="1084593" y="3971096"/>
            <a:ext cx="2091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34" name="Google Shape;2834;p82"/>
          <p:cNvSpPr txBox="1"/>
          <p:nvPr>
            <p:ph idx="4" type="subTitle"/>
          </p:nvPr>
        </p:nvSpPr>
        <p:spPr>
          <a:xfrm>
            <a:off x="3526050" y="3971096"/>
            <a:ext cx="2091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35" name="Google Shape;2835;p82"/>
          <p:cNvSpPr txBox="1"/>
          <p:nvPr>
            <p:ph idx="5" type="subTitle"/>
          </p:nvPr>
        </p:nvSpPr>
        <p:spPr>
          <a:xfrm>
            <a:off x="5967507" y="3971096"/>
            <a:ext cx="2091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36" name="Google Shape;2836;p82"/>
          <p:cNvSpPr txBox="1"/>
          <p:nvPr>
            <p:ph idx="6" type="subTitle"/>
          </p:nvPr>
        </p:nvSpPr>
        <p:spPr>
          <a:xfrm>
            <a:off x="2306269" y="1809000"/>
            <a:ext cx="20898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837" name="Google Shape;2837;p82"/>
          <p:cNvSpPr txBox="1"/>
          <p:nvPr>
            <p:ph idx="7" type="subTitle"/>
          </p:nvPr>
        </p:nvSpPr>
        <p:spPr>
          <a:xfrm>
            <a:off x="4747726" y="1809000"/>
            <a:ext cx="20898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838" name="Google Shape;2838;p82"/>
          <p:cNvSpPr txBox="1"/>
          <p:nvPr>
            <p:ph idx="8" type="subTitle"/>
          </p:nvPr>
        </p:nvSpPr>
        <p:spPr>
          <a:xfrm>
            <a:off x="1085541" y="3554672"/>
            <a:ext cx="20898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839" name="Google Shape;2839;p82"/>
          <p:cNvSpPr txBox="1"/>
          <p:nvPr>
            <p:ph idx="9" type="subTitle"/>
          </p:nvPr>
        </p:nvSpPr>
        <p:spPr>
          <a:xfrm>
            <a:off x="3526998" y="3554672"/>
            <a:ext cx="20898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840" name="Google Shape;2840;p82"/>
          <p:cNvSpPr txBox="1"/>
          <p:nvPr>
            <p:ph idx="13" type="subTitle"/>
          </p:nvPr>
        </p:nvSpPr>
        <p:spPr>
          <a:xfrm>
            <a:off x="5968455" y="3554672"/>
            <a:ext cx="20898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41" name="Shape 2841"/>
        <p:cNvGrpSpPr/>
        <p:nvPr/>
      </p:nvGrpSpPr>
      <p:grpSpPr>
        <a:xfrm>
          <a:off x="0" y="0"/>
          <a:ext cx="0" cy="0"/>
          <a:chOff x="0" y="0"/>
          <a:chExt cx="0" cy="0"/>
        </a:xfrm>
      </p:grpSpPr>
      <p:grpSp>
        <p:nvGrpSpPr>
          <p:cNvPr id="2842" name="Google Shape;2842;p83"/>
          <p:cNvGrpSpPr/>
          <p:nvPr/>
        </p:nvGrpSpPr>
        <p:grpSpPr>
          <a:xfrm>
            <a:off x="325300" y="-1495420"/>
            <a:ext cx="8303400" cy="6099420"/>
            <a:chOff x="325300" y="-1495420"/>
            <a:chExt cx="8303400" cy="6099420"/>
          </a:xfrm>
        </p:grpSpPr>
        <p:grpSp>
          <p:nvGrpSpPr>
            <p:cNvPr id="2843" name="Google Shape;2843;p83"/>
            <p:cNvGrpSpPr/>
            <p:nvPr/>
          </p:nvGrpSpPr>
          <p:grpSpPr>
            <a:xfrm>
              <a:off x="325300" y="1597900"/>
              <a:ext cx="143400" cy="2454350"/>
              <a:chOff x="2436050" y="685625"/>
              <a:chExt cx="143400" cy="2454350"/>
            </a:xfrm>
          </p:grpSpPr>
          <p:grpSp>
            <p:nvGrpSpPr>
              <p:cNvPr id="2844" name="Google Shape;2844;p83"/>
              <p:cNvGrpSpPr/>
              <p:nvPr/>
            </p:nvGrpSpPr>
            <p:grpSpPr>
              <a:xfrm>
                <a:off x="2436050" y="685625"/>
                <a:ext cx="143400" cy="2454350"/>
                <a:chOff x="2436050" y="685625"/>
                <a:chExt cx="143400" cy="2454350"/>
              </a:xfrm>
            </p:grpSpPr>
            <p:sp>
              <p:nvSpPr>
                <p:cNvPr id="2845" name="Google Shape;2845;p8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46" name="Google Shape;2846;p8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47" name="Google Shape;2847;p8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48" name="Google Shape;2848;p8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49" name="Google Shape;2849;p8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50" name="Google Shape;2850;p8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51" name="Google Shape;2851;p8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52" name="Google Shape;2852;p8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53" name="Google Shape;2853;p8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54" name="Google Shape;2854;p8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55" name="Google Shape;2855;p8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56" name="Google Shape;2856;p8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857" name="Google Shape;2857;p83"/>
              <p:cNvGrpSpPr/>
              <p:nvPr/>
            </p:nvGrpSpPr>
            <p:grpSpPr>
              <a:xfrm>
                <a:off x="2436050" y="685625"/>
                <a:ext cx="143400" cy="2454350"/>
                <a:chOff x="2436050" y="685625"/>
                <a:chExt cx="143400" cy="2454350"/>
              </a:xfrm>
            </p:grpSpPr>
            <p:sp>
              <p:nvSpPr>
                <p:cNvPr id="2858" name="Google Shape;2858;p8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59" name="Google Shape;2859;p83"/>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60" name="Google Shape;2860;p83"/>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61" name="Google Shape;2861;p8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62" name="Google Shape;2862;p83"/>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63" name="Google Shape;2863;p8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64" name="Google Shape;2864;p83"/>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65" name="Google Shape;2865;p83"/>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66" name="Google Shape;2866;p8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67" name="Google Shape;2867;p83"/>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68" name="Google Shape;2868;p83"/>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69" name="Google Shape;2869;p8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870" name="Google Shape;2870;p83"/>
            <p:cNvGrpSpPr/>
            <p:nvPr/>
          </p:nvGrpSpPr>
          <p:grpSpPr>
            <a:xfrm>
              <a:off x="8359075" y="-1495420"/>
              <a:ext cx="143400" cy="2454350"/>
              <a:chOff x="2436050" y="685625"/>
              <a:chExt cx="143400" cy="2454350"/>
            </a:xfrm>
          </p:grpSpPr>
          <p:grpSp>
            <p:nvGrpSpPr>
              <p:cNvPr id="2871" name="Google Shape;2871;p83"/>
              <p:cNvGrpSpPr/>
              <p:nvPr/>
            </p:nvGrpSpPr>
            <p:grpSpPr>
              <a:xfrm>
                <a:off x="2436050" y="685625"/>
                <a:ext cx="143400" cy="2454350"/>
                <a:chOff x="2436050" y="685625"/>
                <a:chExt cx="143400" cy="2454350"/>
              </a:xfrm>
            </p:grpSpPr>
            <p:sp>
              <p:nvSpPr>
                <p:cNvPr id="2872" name="Google Shape;2872;p8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73" name="Google Shape;2873;p8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74" name="Google Shape;2874;p8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75" name="Google Shape;2875;p8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76" name="Google Shape;2876;p8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77" name="Google Shape;2877;p8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78" name="Google Shape;2878;p8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79" name="Google Shape;2879;p8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80" name="Google Shape;2880;p8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81" name="Google Shape;2881;p8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82" name="Google Shape;2882;p8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83" name="Google Shape;2883;p8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884" name="Google Shape;2884;p83"/>
              <p:cNvGrpSpPr/>
              <p:nvPr/>
            </p:nvGrpSpPr>
            <p:grpSpPr>
              <a:xfrm>
                <a:off x="2436050" y="685625"/>
                <a:ext cx="143400" cy="2454350"/>
                <a:chOff x="2436050" y="685625"/>
                <a:chExt cx="143400" cy="2454350"/>
              </a:xfrm>
            </p:grpSpPr>
            <p:sp>
              <p:nvSpPr>
                <p:cNvPr id="2885" name="Google Shape;2885;p8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86" name="Google Shape;2886;p83"/>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87" name="Google Shape;2887;p83"/>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88" name="Google Shape;2888;p8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89" name="Google Shape;2889;p83"/>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90" name="Google Shape;2890;p8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91" name="Google Shape;2891;p83"/>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92" name="Google Shape;2892;p83"/>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93" name="Google Shape;2893;p8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94" name="Google Shape;2894;p83"/>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95" name="Google Shape;2895;p83"/>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96" name="Google Shape;2896;p8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897" name="Google Shape;2897;p83"/>
            <p:cNvGrpSpPr/>
            <p:nvPr/>
          </p:nvGrpSpPr>
          <p:grpSpPr>
            <a:xfrm>
              <a:off x="8485300" y="2149650"/>
              <a:ext cx="143400" cy="2454350"/>
              <a:chOff x="2436050" y="685625"/>
              <a:chExt cx="143400" cy="2454350"/>
            </a:xfrm>
          </p:grpSpPr>
          <p:grpSp>
            <p:nvGrpSpPr>
              <p:cNvPr id="2898" name="Google Shape;2898;p83"/>
              <p:cNvGrpSpPr/>
              <p:nvPr/>
            </p:nvGrpSpPr>
            <p:grpSpPr>
              <a:xfrm>
                <a:off x="2436050" y="685625"/>
                <a:ext cx="143400" cy="2454350"/>
                <a:chOff x="2436050" y="685625"/>
                <a:chExt cx="143400" cy="2454350"/>
              </a:xfrm>
            </p:grpSpPr>
            <p:sp>
              <p:nvSpPr>
                <p:cNvPr id="2899" name="Google Shape;2899;p8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00" name="Google Shape;2900;p8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01" name="Google Shape;2901;p8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02" name="Google Shape;2902;p8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03" name="Google Shape;2903;p8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04" name="Google Shape;2904;p8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05" name="Google Shape;2905;p8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06" name="Google Shape;2906;p8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07" name="Google Shape;2907;p8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08" name="Google Shape;2908;p8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09" name="Google Shape;2909;p8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10" name="Google Shape;2910;p8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911" name="Google Shape;2911;p83"/>
              <p:cNvGrpSpPr/>
              <p:nvPr/>
            </p:nvGrpSpPr>
            <p:grpSpPr>
              <a:xfrm>
                <a:off x="2436050" y="685625"/>
                <a:ext cx="143400" cy="2454350"/>
                <a:chOff x="2436050" y="685625"/>
                <a:chExt cx="143400" cy="2454350"/>
              </a:xfrm>
            </p:grpSpPr>
            <p:sp>
              <p:nvSpPr>
                <p:cNvPr id="2912" name="Google Shape;2912;p8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13" name="Google Shape;2913;p83"/>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14" name="Google Shape;2914;p83"/>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15" name="Google Shape;2915;p8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16" name="Google Shape;2916;p83"/>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17" name="Google Shape;2917;p8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18" name="Google Shape;2918;p83"/>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19" name="Google Shape;2919;p83"/>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20" name="Google Shape;2920;p8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21" name="Google Shape;2921;p83"/>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22" name="Google Shape;2922;p83"/>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23" name="Google Shape;2923;p8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
        <p:nvSpPr>
          <p:cNvPr id="2924" name="Google Shape;2924;p83"/>
          <p:cNvSpPr txBox="1"/>
          <p:nvPr>
            <p:ph type="title"/>
          </p:nvPr>
        </p:nvSpPr>
        <p:spPr>
          <a:xfrm>
            <a:off x="2347938" y="677525"/>
            <a:ext cx="4448100" cy="105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6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925" name="Google Shape;2925;p83"/>
          <p:cNvSpPr txBox="1"/>
          <p:nvPr>
            <p:ph idx="1" type="subTitle"/>
          </p:nvPr>
        </p:nvSpPr>
        <p:spPr>
          <a:xfrm>
            <a:off x="2347900" y="1841450"/>
            <a:ext cx="4448100" cy="10587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26" name="Google Shape;2926;p83"/>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1" i="0" lang="en" sz="1200" u="none" cap="none" strike="noStrike">
                <a:solidFill>
                  <a:schemeClr val="dk1"/>
                </a:solidFill>
                <a:latin typeface="Lato"/>
                <a:ea typeface="Lato"/>
                <a:cs typeface="Lato"/>
                <a:sym typeface="Lato"/>
              </a:rPr>
              <a:t>CREDITS:</a:t>
            </a:r>
            <a:r>
              <a:rPr b="0" i="0" lang="en" sz="1200" u="none" cap="none" strike="noStrike">
                <a:solidFill>
                  <a:schemeClr val="dk1"/>
                </a:solidFill>
                <a:latin typeface="Lato"/>
                <a:ea typeface="Lato"/>
                <a:cs typeface="Lato"/>
                <a:sym typeface="Lato"/>
              </a:rPr>
              <a:t> This presentation template was created by </a:t>
            </a:r>
            <a:r>
              <a:rPr b="1" i="0" lang="en" sz="1200" u="sng" cap="none" strike="noStrike">
                <a:solidFill>
                  <a:schemeClr val="hlink"/>
                </a:solidFill>
                <a:latin typeface="Lato"/>
                <a:ea typeface="Lato"/>
                <a:cs typeface="Lato"/>
                <a:sym typeface="Lato"/>
                <a:hlinkClick r:id="rId2"/>
              </a:rPr>
              <a:t>Slidesgo</a:t>
            </a:r>
            <a:r>
              <a:rPr b="0" i="0" lang="en" sz="1200" u="none" cap="none" strike="noStrike">
                <a:solidFill>
                  <a:schemeClr val="dk1"/>
                </a:solidFill>
                <a:latin typeface="Lato"/>
                <a:ea typeface="Lato"/>
                <a:cs typeface="Lato"/>
                <a:sym typeface="Lato"/>
              </a:rPr>
              <a:t>, and includes icons by </a:t>
            </a:r>
            <a:r>
              <a:rPr b="1" i="0" lang="en" sz="1200" u="sng" cap="none" strike="noStrike">
                <a:solidFill>
                  <a:schemeClr val="dk1"/>
                </a:solidFill>
                <a:latin typeface="Lato"/>
                <a:ea typeface="Lato"/>
                <a:cs typeface="Lato"/>
                <a:sym typeface="Lato"/>
                <a:hlinkClick r:id="rId3">
                  <a:extLst>
                    <a:ext uri="{A12FA001-AC4F-418D-AE19-62706E023703}">
                      <ahyp:hlinkClr val="tx"/>
                    </a:ext>
                  </a:extLst>
                </a:hlinkClick>
              </a:rPr>
              <a:t>Flaticon</a:t>
            </a:r>
            <a:r>
              <a:rPr b="0" i="0" lang="en" sz="1200" u="none" cap="none" strike="noStrike">
                <a:solidFill>
                  <a:schemeClr val="dk1"/>
                </a:solidFill>
                <a:latin typeface="Lato"/>
                <a:ea typeface="Lato"/>
                <a:cs typeface="Lato"/>
                <a:sym typeface="Lato"/>
              </a:rPr>
              <a:t>, and infographics &amp; images by </a:t>
            </a:r>
            <a:r>
              <a:rPr b="1" i="0" lang="en" sz="1200" u="sng" cap="none" strike="noStrike">
                <a:solidFill>
                  <a:schemeClr val="dk1"/>
                </a:solidFill>
                <a:latin typeface="Lato"/>
                <a:ea typeface="Lato"/>
                <a:cs typeface="Lato"/>
                <a:sym typeface="Lato"/>
                <a:hlinkClick r:id="rId4">
                  <a:extLst>
                    <a:ext uri="{A12FA001-AC4F-418D-AE19-62706E023703}">
                      <ahyp:hlinkClr val="tx"/>
                    </a:ext>
                  </a:extLst>
                </a:hlinkClick>
              </a:rPr>
              <a:t>Freepik</a:t>
            </a:r>
            <a:r>
              <a:rPr b="0" i="0" lang="en" sz="1200" u="sng" cap="none" strike="noStrike">
                <a:solidFill>
                  <a:schemeClr val="dk1"/>
                </a:solidFill>
                <a:latin typeface="Lato"/>
                <a:ea typeface="Lato"/>
                <a:cs typeface="Lato"/>
                <a:sym typeface="Lato"/>
              </a:rPr>
              <a:t> </a:t>
            </a:r>
            <a:endParaRPr b="1" i="0" sz="1200" u="sng" cap="none" strike="noStrike">
              <a:solidFill>
                <a:schemeClr val="dk1"/>
              </a:solidFill>
              <a:latin typeface="Lato"/>
              <a:ea typeface="Lato"/>
              <a:cs typeface="Lato"/>
              <a:sym typeface="Lat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927" name="Shape 2927"/>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928" name="Shape 2928"/>
        <p:cNvGrpSpPr/>
        <p:nvPr/>
      </p:nvGrpSpPr>
      <p:grpSpPr>
        <a:xfrm>
          <a:off x="0" y="0"/>
          <a:ext cx="0" cy="0"/>
          <a:chOff x="0" y="0"/>
          <a:chExt cx="0" cy="0"/>
        </a:xfrm>
      </p:grpSpPr>
      <p:grpSp>
        <p:nvGrpSpPr>
          <p:cNvPr id="2929" name="Google Shape;2929;p88"/>
          <p:cNvGrpSpPr/>
          <p:nvPr/>
        </p:nvGrpSpPr>
        <p:grpSpPr>
          <a:xfrm>
            <a:off x="96700" y="-571283"/>
            <a:ext cx="8886025" cy="6099991"/>
            <a:chOff x="96700" y="-571283"/>
            <a:chExt cx="8886025" cy="6099991"/>
          </a:xfrm>
        </p:grpSpPr>
        <p:grpSp>
          <p:nvGrpSpPr>
            <p:cNvPr id="2930" name="Google Shape;2930;p88"/>
            <p:cNvGrpSpPr/>
            <p:nvPr/>
          </p:nvGrpSpPr>
          <p:grpSpPr>
            <a:xfrm>
              <a:off x="96700" y="969600"/>
              <a:ext cx="143400" cy="2454350"/>
              <a:chOff x="2436050" y="685625"/>
              <a:chExt cx="143400" cy="2454350"/>
            </a:xfrm>
          </p:grpSpPr>
          <p:grpSp>
            <p:nvGrpSpPr>
              <p:cNvPr id="2931" name="Google Shape;2931;p88"/>
              <p:cNvGrpSpPr/>
              <p:nvPr/>
            </p:nvGrpSpPr>
            <p:grpSpPr>
              <a:xfrm>
                <a:off x="2436050" y="685625"/>
                <a:ext cx="143400" cy="2454350"/>
                <a:chOff x="2436050" y="685625"/>
                <a:chExt cx="143400" cy="2454350"/>
              </a:xfrm>
            </p:grpSpPr>
            <p:sp>
              <p:nvSpPr>
                <p:cNvPr id="2932" name="Google Shape;2932;p8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33" name="Google Shape;2933;p8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34" name="Google Shape;2934;p8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35" name="Google Shape;2935;p8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36" name="Google Shape;2936;p8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37" name="Google Shape;2937;p8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38" name="Google Shape;2938;p8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39" name="Google Shape;2939;p8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40" name="Google Shape;2940;p8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41" name="Google Shape;2941;p8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42" name="Google Shape;2942;p8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43" name="Google Shape;2943;p8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944" name="Google Shape;2944;p88"/>
              <p:cNvGrpSpPr/>
              <p:nvPr/>
            </p:nvGrpSpPr>
            <p:grpSpPr>
              <a:xfrm>
                <a:off x="2436050" y="685625"/>
                <a:ext cx="143400" cy="2454350"/>
                <a:chOff x="2436050" y="685625"/>
                <a:chExt cx="143400" cy="2454350"/>
              </a:xfrm>
            </p:grpSpPr>
            <p:sp>
              <p:nvSpPr>
                <p:cNvPr id="2945" name="Google Shape;2945;p8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46" name="Google Shape;2946;p88"/>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47" name="Google Shape;2947;p88"/>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48" name="Google Shape;2948;p8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49" name="Google Shape;2949;p88"/>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50" name="Google Shape;2950;p8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51" name="Google Shape;2951;p88"/>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52" name="Google Shape;2952;p88"/>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53" name="Google Shape;2953;p8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54" name="Google Shape;2954;p88"/>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55" name="Google Shape;2955;p88"/>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56" name="Google Shape;2956;p8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957" name="Google Shape;2957;p88"/>
            <p:cNvGrpSpPr/>
            <p:nvPr/>
          </p:nvGrpSpPr>
          <p:grpSpPr>
            <a:xfrm>
              <a:off x="408350" y="-571283"/>
              <a:ext cx="143400" cy="2454350"/>
              <a:chOff x="2030200" y="685625"/>
              <a:chExt cx="143400" cy="2454350"/>
            </a:xfrm>
          </p:grpSpPr>
          <p:grpSp>
            <p:nvGrpSpPr>
              <p:cNvPr id="2958" name="Google Shape;2958;p88"/>
              <p:cNvGrpSpPr/>
              <p:nvPr/>
            </p:nvGrpSpPr>
            <p:grpSpPr>
              <a:xfrm>
                <a:off x="2030200" y="685625"/>
                <a:ext cx="143400" cy="2454350"/>
                <a:chOff x="2436050" y="685625"/>
                <a:chExt cx="143400" cy="2454350"/>
              </a:xfrm>
            </p:grpSpPr>
            <p:sp>
              <p:nvSpPr>
                <p:cNvPr id="2959" name="Google Shape;2959;p88"/>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60" name="Google Shape;2960;p88"/>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61" name="Google Shape;2961;p88"/>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62" name="Google Shape;2962;p88"/>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63" name="Google Shape;2963;p88"/>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64" name="Google Shape;2964;p88"/>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65" name="Google Shape;2965;p88"/>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66" name="Google Shape;2966;p88"/>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67" name="Google Shape;2967;p88"/>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68" name="Google Shape;2968;p88"/>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69" name="Google Shape;2969;p88"/>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70" name="Google Shape;2970;p88"/>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971" name="Google Shape;2971;p88"/>
              <p:cNvGrpSpPr/>
              <p:nvPr/>
            </p:nvGrpSpPr>
            <p:grpSpPr>
              <a:xfrm>
                <a:off x="2030200" y="685625"/>
                <a:ext cx="143400" cy="2454350"/>
                <a:chOff x="2436050" y="685625"/>
                <a:chExt cx="143400" cy="2454350"/>
              </a:xfrm>
            </p:grpSpPr>
            <p:sp>
              <p:nvSpPr>
                <p:cNvPr id="2972" name="Google Shape;2972;p8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73" name="Google Shape;2973;p88"/>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74" name="Google Shape;2974;p88"/>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75" name="Google Shape;2975;p8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76" name="Google Shape;2976;p88"/>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77" name="Google Shape;2977;p8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78" name="Google Shape;2978;p88"/>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79" name="Google Shape;2979;p88"/>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80" name="Google Shape;2980;p8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81" name="Google Shape;2981;p88"/>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82" name="Google Shape;2982;p88"/>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83" name="Google Shape;2983;p8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984" name="Google Shape;2984;p88"/>
            <p:cNvGrpSpPr/>
            <p:nvPr/>
          </p:nvGrpSpPr>
          <p:grpSpPr>
            <a:xfrm>
              <a:off x="576600" y="3074358"/>
              <a:ext cx="143400" cy="2454350"/>
              <a:chOff x="2436050" y="685625"/>
              <a:chExt cx="143400" cy="2454350"/>
            </a:xfrm>
          </p:grpSpPr>
          <p:grpSp>
            <p:nvGrpSpPr>
              <p:cNvPr id="2985" name="Google Shape;2985;p88"/>
              <p:cNvGrpSpPr/>
              <p:nvPr/>
            </p:nvGrpSpPr>
            <p:grpSpPr>
              <a:xfrm>
                <a:off x="2436050" y="685625"/>
                <a:ext cx="143400" cy="2454350"/>
                <a:chOff x="2436050" y="685625"/>
                <a:chExt cx="143400" cy="2454350"/>
              </a:xfrm>
            </p:grpSpPr>
            <p:sp>
              <p:nvSpPr>
                <p:cNvPr id="2986" name="Google Shape;2986;p8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87" name="Google Shape;2987;p8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88" name="Google Shape;2988;p8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89" name="Google Shape;2989;p8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90" name="Google Shape;2990;p8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91" name="Google Shape;2991;p8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92" name="Google Shape;2992;p8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93" name="Google Shape;2993;p8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94" name="Google Shape;2994;p8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95" name="Google Shape;2995;p8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96" name="Google Shape;2996;p8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97" name="Google Shape;2997;p8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998" name="Google Shape;2998;p88"/>
              <p:cNvGrpSpPr/>
              <p:nvPr/>
            </p:nvGrpSpPr>
            <p:grpSpPr>
              <a:xfrm>
                <a:off x="2436050" y="685625"/>
                <a:ext cx="143400" cy="2454350"/>
                <a:chOff x="2436050" y="685625"/>
                <a:chExt cx="143400" cy="2454350"/>
              </a:xfrm>
            </p:grpSpPr>
            <p:sp>
              <p:nvSpPr>
                <p:cNvPr id="2999" name="Google Shape;2999;p8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00" name="Google Shape;3000;p88"/>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01" name="Google Shape;3001;p88"/>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02" name="Google Shape;3002;p8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03" name="Google Shape;3003;p88"/>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04" name="Google Shape;3004;p8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05" name="Google Shape;3005;p88"/>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06" name="Google Shape;3006;p88"/>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07" name="Google Shape;3007;p8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08" name="Google Shape;3008;p88"/>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09" name="Google Shape;3009;p88"/>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10" name="Google Shape;3010;p8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3011" name="Google Shape;3011;p88"/>
            <p:cNvGrpSpPr/>
            <p:nvPr/>
          </p:nvGrpSpPr>
          <p:grpSpPr>
            <a:xfrm>
              <a:off x="8503375" y="-127789"/>
              <a:ext cx="143400" cy="2454350"/>
              <a:chOff x="2030200" y="685625"/>
              <a:chExt cx="143400" cy="2454350"/>
            </a:xfrm>
          </p:grpSpPr>
          <p:grpSp>
            <p:nvGrpSpPr>
              <p:cNvPr id="3012" name="Google Shape;3012;p88"/>
              <p:cNvGrpSpPr/>
              <p:nvPr/>
            </p:nvGrpSpPr>
            <p:grpSpPr>
              <a:xfrm>
                <a:off x="2030200" y="685625"/>
                <a:ext cx="143400" cy="2454350"/>
                <a:chOff x="2436050" y="685625"/>
                <a:chExt cx="143400" cy="2454350"/>
              </a:xfrm>
            </p:grpSpPr>
            <p:sp>
              <p:nvSpPr>
                <p:cNvPr id="3013" name="Google Shape;3013;p88"/>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14" name="Google Shape;3014;p88"/>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15" name="Google Shape;3015;p88"/>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16" name="Google Shape;3016;p88"/>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17" name="Google Shape;3017;p88"/>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18" name="Google Shape;3018;p88"/>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19" name="Google Shape;3019;p88"/>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20" name="Google Shape;3020;p88"/>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21" name="Google Shape;3021;p88"/>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22" name="Google Shape;3022;p88"/>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23" name="Google Shape;3023;p88"/>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24" name="Google Shape;3024;p88"/>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025" name="Google Shape;3025;p88"/>
              <p:cNvGrpSpPr/>
              <p:nvPr/>
            </p:nvGrpSpPr>
            <p:grpSpPr>
              <a:xfrm>
                <a:off x="2030200" y="685625"/>
                <a:ext cx="143400" cy="2454350"/>
                <a:chOff x="2436050" y="685625"/>
                <a:chExt cx="143400" cy="2454350"/>
              </a:xfrm>
            </p:grpSpPr>
            <p:sp>
              <p:nvSpPr>
                <p:cNvPr id="3026" name="Google Shape;3026;p8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27" name="Google Shape;3027;p88"/>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28" name="Google Shape;3028;p88"/>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29" name="Google Shape;3029;p8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30" name="Google Shape;3030;p88"/>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31" name="Google Shape;3031;p8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32" name="Google Shape;3032;p88"/>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33" name="Google Shape;3033;p88"/>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34" name="Google Shape;3034;p8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35" name="Google Shape;3035;p88"/>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36" name="Google Shape;3036;p88"/>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37" name="Google Shape;3037;p8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3038" name="Google Shape;3038;p88"/>
            <p:cNvGrpSpPr/>
            <p:nvPr/>
          </p:nvGrpSpPr>
          <p:grpSpPr>
            <a:xfrm>
              <a:off x="8839325" y="2071400"/>
              <a:ext cx="143400" cy="2454350"/>
              <a:chOff x="2436050" y="685625"/>
              <a:chExt cx="143400" cy="2454350"/>
            </a:xfrm>
          </p:grpSpPr>
          <p:grpSp>
            <p:nvGrpSpPr>
              <p:cNvPr id="3039" name="Google Shape;3039;p88"/>
              <p:cNvGrpSpPr/>
              <p:nvPr/>
            </p:nvGrpSpPr>
            <p:grpSpPr>
              <a:xfrm>
                <a:off x="2436050" y="685625"/>
                <a:ext cx="143400" cy="2454350"/>
                <a:chOff x="2436050" y="685625"/>
                <a:chExt cx="143400" cy="2454350"/>
              </a:xfrm>
            </p:grpSpPr>
            <p:sp>
              <p:nvSpPr>
                <p:cNvPr id="3040" name="Google Shape;3040;p8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41" name="Google Shape;3041;p8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42" name="Google Shape;3042;p8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43" name="Google Shape;3043;p8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44" name="Google Shape;3044;p8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45" name="Google Shape;3045;p8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46" name="Google Shape;3046;p8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47" name="Google Shape;3047;p8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48" name="Google Shape;3048;p8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49" name="Google Shape;3049;p8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50" name="Google Shape;3050;p8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51" name="Google Shape;3051;p8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052" name="Google Shape;3052;p88"/>
              <p:cNvGrpSpPr/>
              <p:nvPr/>
            </p:nvGrpSpPr>
            <p:grpSpPr>
              <a:xfrm>
                <a:off x="2436050" y="685625"/>
                <a:ext cx="143400" cy="2454350"/>
                <a:chOff x="2436050" y="685625"/>
                <a:chExt cx="143400" cy="2454350"/>
              </a:xfrm>
            </p:grpSpPr>
            <p:sp>
              <p:nvSpPr>
                <p:cNvPr id="3053" name="Google Shape;3053;p8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54" name="Google Shape;3054;p88"/>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55" name="Google Shape;3055;p88"/>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56" name="Google Shape;3056;p8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57" name="Google Shape;3057;p88"/>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58" name="Google Shape;3058;p8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59" name="Google Shape;3059;p88"/>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60" name="Google Shape;3060;p88"/>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61" name="Google Shape;3061;p8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62" name="Google Shape;3062;p88"/>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63" name="Google Shape;3063;p88"/>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64" name="Google Shape;3064;p8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065" name="Shape 3065"/>
        <p:cNvGrpSpPr/>
        <p:nvPr/>
      </p:nvGrpSpPr>
      <p:grpSpPr>
        <a:xfrm>
          <a:off x="0" y="0"/>
          <a:ext cx="0" cy="0"/>
          <a:chOff x="0" y="0"/>
          <a:chExt cx="0" cy="0"/>
        </a:xfrm>
      </p:grpSpPr>
      <p:grpSp>
        <p:nvGrpSpPr>
          <p:cNvPr id="3066" name="Google Shape;3066;p89"/>
          <p:cNvGrpSpPr/>
          <p:nvPr/>
        </p:nvGrpSpPr>
        <p:grpSpPr>
          <a:xfrm>
            <a:off x="177725" y="-1044592"/>
            <a:ext cx="8709000" cy="5947392"/>
            <a:chOff x="177725" y="-1044592"/>
            <a:chExt cx="8709000" cy="5947392"/>
          </a:xfrm>
        </p:grpSpPr>
        <p:grpSp>
          <p:nvGrpSpPr>
            <p:cNvPr id="3067" name="Google Shape;3067;p89"/>
            <p:cNvGrpSpPr/>
            <p:nvPr/>
          </p:nvGrpSpPr>
          <p:grpSpPr>
            <a:xfrm>
              <a:off x="8743325" y="-363653"/>
              <a:ext cx="143400" cy="2454350"/>
              <a:chOff x="2436050" y="685625"/>
              <a:chExt cx="143400" cy="2454350"/>
            </a:xfrm>
          </p:grpSpPr>
          <p:grpSp>
            <p:nvGrpSpPr>
              <p:cNvPr id="3068" name="Google Shape;3068;p89"/>
              <p:cNvGrpSpPr/>
              <p:nvPr/>
            </p:nvGrpSpPr>
            <p:grpSpPr>
              <a:xfrm>
                <a:off x="2436050" y="685625"/>
                <a:ext cx="143400" cy="2454350"/>
                <a:chOff x="2436050" y="685625"/>
                <a:chExt cx="143400" cy="2454350"/>
              </a:xfrm>
            </p:grpSpPr>
            <p:sp>
              <p:nvSpPr>
                <p:cNvPr id="3069" name="Google Shape;3069;p8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70" name="Google Shape;3070;p8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71" name="Google Shape;3071;p8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72" name="Google Shape;3072;p8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73" name="Google Shape;3073;p8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74" name="Google Shape;3074;p8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75" name="Google Shape;3075;p8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76" name="Google Shape;3076;p8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77" name="Google Shape;3077;p8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78" name="Google Shape;3078;p8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79" name="Google Shape;3079;p8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80" name="Google Shape;3080;p8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081" name="Google Shape;3081;p89"/>
              <p:cNvGrpSpPr/>
              <p:nvPr/>
            </p:nvGrpSpPr>
            <p:grpSpPr>
              <a:xfrm>
                <a:off x="2436050" y="685625"/>
                <a:ext cx="143400" cy="2454350"/>
                <a:chOff x="2436050" y="685625"/>
                <a:chExt cx="143400" cy="2454350"/>
              </a:xfrm>
            </p:grpSpPr>
            <p:sp>
              <p:nvSpPr>
                <p:cNvPr id="3082" name="Google Shape;3082;p8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83" name="Google Shape;3083;p89"/>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84" name="Google Shape;3084;p89"/>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85" name="Google Shape;3085;p8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86" name="Google Shape;3086;p89"/>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87" name="Google Shape;3087;p8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88" name="Google Shape;3088;p89"/>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89" name="Google Shape;3089;p89"/>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90" name="Google Shape;3090;p8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91" name="Google Shape;3091;p89"/>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92" name="Google Shape;3092;p89"/>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93" name="Google Shape;3093;p8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3094" name="Google Shape;3094;p89"/>
            <p:cNvGrpSpPr/>
            <p:nvPr/>
          </p:nvGrpSpPr>
          <p:grpSpPr>
            <a:xfrm>
              <a:off x="177725" y="-345150"/>
              <a:ext cx="143400" cy="2454350"/>
              <a:chOff x="2030200" y="685625"/>
              <a:chExt cx="143400" cy="2454350"/>
            </a:xfrm>
          </p:grpSpPr>
          <p:grpSp>
            <p:nvGrpSpPr>
              <p:cNvPr id="3095" name="Google Shape;3095;p89"/>
              <p:cNvGrpSpPr/>
              <p:nvPr/>
            </p:nvGrpSpPr>
            <p:grpSpPr>
              <a:xfrm>
                <a:off x="2030200" y="685625"/>
                <a:ext cx="143400" cy="2454350"/>
                <a:chOff x="2436050" y="685625"/>
                <a:chExt cx="143400" cy="2454350"/>
              </a:xfrm>
            </p:grpSpPr>
            <p:sp>
              <p:nvSpPr>
                <p:cNvPr id="3096" name="Google Shape;3096;p8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97" name="Google Shape;3097;p8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98" name="Google Shape;3098;p8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99" name="Google Shape;3099;p8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00" name="Google Shape;3100;p8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01" name="Google Shape;3101;p8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02" name="Google Shape;3102;p8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03" name="Google Shape;3103;p8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04" name="Google Shape;3104;p8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05" name="Google Shape;3105;p8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06" name="Google Shape;3106;p8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07" name="Google Shape;3107;p8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108" name="Google Shape;3108;p89"/>
              <p:cNvGrpSpPr/>
              <p:nvPr/>
            </p:nvGrpSpPr>
            <p:grpSpPr>
              <a:xfrm>
                <a:off x="2030200" y="685625"/>
                <a:ext cx="143400" cy="2454350"/>
                <a:chOff x="2436050" y="685625"/>
                <a:chExt cx="143400" cy="2454350"/>
              </a:xfrm>
            </p:grpSpPr>
            <p:sp>
              <p:nvSpPr>
                <p:cNvPr id="3109" name="Google Shape;3109;p8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10" name="Google Shape;3110;p89"/>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11" name="Google Shape;3111;p89"/>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12" name="Google Shape;3112;p8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13" name="Google Shape;3113;p89"/>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14" name="Google Shape;3114;p8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15" name="Google Shape;3115;p89"/>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16" name="Google Shape;3116;p89"/>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17" name="Google Shape;3117;p8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18" name="Google Shape;3118;p89"/>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19" name="Google Shape;3119;p89"/>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20" name="Google Shape;3120;p8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3121" name="Google Shape;3121;p89"/>
            <p:cNvGrpSpPr/>
            <p:nvPr/>
          </p:nvGrpSpPr>
          <p:grpSpPr>
            <a:xfrm>
              <a:off x="8430900" y="2149651"/>
              <a:ext cx="143400" cy="2454350"/>
              <a:chOff x="2436050" y="685625"/>
              <a:chExt cx="143400" cy="2454350"/>
            </a:xfrm>
          </p:grpSpPr>
          <p:grpSp>
            <p:nvGrpSpPr>
              <p:cNvPr id="3122" name="Google Shape;3122;p89"/>
              <p:cNvGrpSpPr/>
              <p:nvPr/>
            </p:nvGrpSpPr>
            <p:grpSpPr>
              <a:xfrm>
                <a:off x="2436050" y="685625"/>
                <a:ext cx="143400" cy="2454350"/>
                <a:chOff x="2436050" y="685625"/>
                <a:chExt cx="143400" cy="2454350"/>
              </a:xfrm>
            </p:grpSpPr>
            <p:sp>
              <p:nvSpPr>
                <p:cNvPr id="3123" name="Google Shape;3123;p8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24" name="Google Shape;3124;p8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25" name="Google Shape;3125;p8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26" name="Google Shape;3126;p8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27" name="Google Shape;3127;p8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28" name="Google Shape;3128;p8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29" name="Google Shape;3129;p8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30" name="Google Shape;3130;p8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31" name="Google Shape;3131;p8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32" name="Google Shape;3132;p8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33" name="Google Shape;3133;p8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34" name="Google Shape;3134;p8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135" name="Google Shape;3135;p89"/>
              <p:cNvGrpSpPr/>
              <p:nvPr/>
            </p:nvGrpSpPr>
            <p:grpSpPr>
              <a:xfrm>
                <a:off x="2436050" y="685625"/>
                <a:ext cx="143400" cy="2454350"/>
                <a:chOff x="2436050" y="685625"/>
                <a:chExt cx="143400" cy="2454350"/>
              </a:xfrm>
            </p:grpSpPr>
            <p:sp>
              <p:nvSpPr>
                <p:cNvPr id="3136" name="Google Shape;3136;p8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37" name="Google Shape;3137;p89"/>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38" name="Google Shape;3138;p89"/>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39" name="Google Shape;3139;p8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40" name="Google Shape;3140;p89"/>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41" name="Google Shape;3141;p8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42" name="Google Shape;3142;p89"/>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43" name="Google Shape;3143;p89"/>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44" name="Google Shape;3144;p8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45" name="Google Shape;3145;p89"/>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46" name="Google Shape;3146;p89"/>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47" name="Google Shape;3147;p8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3148" name="Google Shape;3148;p89"/>
            <p:cNvGrpSpPr/>
            <p:nvPr/>
          </p:nvGrpSpPr>
          <p:grpSpPr>
            <a:xfrm>
              <a:off x="569825" y="-1044592"/>
              <a:ext cx="143400" cy="2454350"/>
              <a:chOff x="2436050" y="685625"/>
              <a:chExt cx="143400" cy="2454350"/>
            </a:xfrm>
          </p:grpSpPr>
          <p:grpSp>
            <p:nvGrpSpPr>
              <p:cNvPr id="3149" name="Google Shape;3149;p89"/>
              <p:cNvGrpSpPr/>
              <p:nvPr/>
            </p:nvGrpSpPr>
            <p:grpSpPr>
              <a:xfrm>
                <a:off x="2436050" y="685625"/>
                <a:ext cx="143400" cy="2454350"/>
                <a:chOff x="2436050" y="685625"/>
                <a:chExt cx="143400" cy="2454350"/>
              </a:xfrm>
            </p:grpSpPr>
            <p:sp>
              <p:nvSpPr>
                <p:cNvPr id="3150" name="Google Shape;3150;p8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51" name="Google Shape;3151;p8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52" name="Google Shape;3152;p8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53" name="Google Shape;3153;p8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54" name="Google Shape;3154;p8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55" name="Google Shape;3155;p8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56" name="Google Shape;3156;p8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57" name="Google Shape;3157;p8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58" name="Google Shape;3158;p8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59" name="Google Shape;3159;p8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60" name="Google Shape;3160;p8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61" name="Google Shape;3161;p8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162" name="Google Shape;3162;p89"/>
              <p:cNvGrpSpPr/>
              <p:nvPr/>
            </p:nvGrpSpPr>
            <p:grpSpPr>
              <a:xfrm>
                <a:off x="2436050" y="685625"/>
                <a:ext cx="143400" cy="2454350"/>
                <a:chOff x="2436050" y="685625"/>
                <a:chExt cx="143400" cy="2454350"/>
              </a:xfrm>
            </p:grpSpPr>
            <p:sp>
              <p:nvSpPr>
                <p:cNvPr id="3163" name="Google Shape;3163;p8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64" name="Google Shape;3164;p89"/>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65" name="Google Shape;3165;p89"/>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66" name="Google Shape;3166;p8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67" name="Google Shape;3167;p89"/>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68" name="Google Shape;3168;p8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69" name="Google Shape;3169;p89"/>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70" name="Google Shape;3170;p89"/>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71" name="Google Shape;3171;p8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72" name="Google Shape;3172;p89"/>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73" name="Google Shape;3173;p89"/>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74" name="Google Shape;3174;p8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3175" name="Google Shape;3175;p89"/>
            <p:cNvGrpSpPr/>
            <p:nvPr/>
          </p:nvGrpSpPr>
          <p:grpSpPr>
            <a:xfrm>
              <a:off x="321125" y="2448450"/>
              <a:ext cx="143400" cy="2454350"/>
              <a:chOff x="2030200" y="685625"/>
              <a:chExt cx="143400" cy="2454350"/>
            </a:xfrm>
          </p:grpSpPr>
          <p:grpSp>
            <p:nvGrpSpPr>
              <p:cNvPr id="3176" name="Google Shape;3176;p89"/>
              <p:cNvGrpSpPr/>
              <p:nvPr/>
            </p:nvGrpSpPr>
            <p:grpSpPr>
              <a:xfrm>
                <a:off x="2030200" y="685625"/>
                <a:ext cx="143400" cy="2454350"/>
                <a:chOff x="2436050" y="685625"/>
                <a:chExt cx="143400" cy="2454350"/>
              </a:xfrm>
            </p:grpSpPr>
            <p:sp>
              <p:nvSpPr>
                <p:cNvPr id="3177" name="Google Shape;3177;p8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78" name="Google Shape;3178;p8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79" name="Google Shape;3179;p8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80" name="Google Shape;3180;p8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81" name="Google Shape;3181;p8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82" name="Google Shape;3182;p8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83" name="Google Shape;3183;p8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84" name="Google Shape;3184;p8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85" name="Google Shape;3185;p8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86" name="Google Shape;3186;p8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87" name="Google Shape;3187;p8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88" name="Google Shape;3188;p8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189" name="Google Shape;3189;p89"/>
              <p:cNvGrpSpPr/>
              <p:nvPr/>
            </p:nvGrpSpPr>
            <p:grpSpPr>
              <a:xfrm>
                <a:off x="2030200" y="685625"/>
                <a:ext cx="143400" cy="2454350"/>
                <a:chOff x="2436050" y="685625"/>
                <a:chExt cx="143400" cy="2454350"/>
              </a:xfrm>
            </p:grpSpPr>
            <p:sp>
              <p:nvSpPr>
                <p:cNvPr id="3190" name="Google Shape;3190;p8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91" name="Google Shape;3191;p89"/>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92" name="Google Shape;3192;p89"/>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93" name="Google Shape;3193;p8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94" name="Google Shape;3194;p89"/>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95" name="Google Shape;3195;p8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96" name="Google Shape;3196;p89"/>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97" name="Google Shape;3197;p89"/>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98" name="Google Shape;3198;p8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99" name="Google Shape;3199;p89"/>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00" name="Google Shape;3200;p89"/>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01" name="Google Shape;3201;p8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04" name="Shape 204"/>
        <p:cNvGrpSpPr/>
        <p:nvPr/>
      </p:nvGrpSpPr>
      <p:grpSpPr>
        <a:xfrm>
          <a:off x="0" y="0"/>
          <a:ext cx="0" cy="0"/>
          <a:chOff x="0" y="0"/>
          <a:chExt cx="0" cy="0"/>
        </a:xfrm>
      </p:grpSpPr>
      <p:grpSp>
        <p:nvGrpSpPr>
          <p:cNvPr id="205" name="Google Shape;205;p60"/>
          <p:cNvGrpSpPr/>
          <p:nvPr/>
        </p:nvGrpSpPr>
        <p:grpSpPr>
          <a:xfrm>
            <a:off x="132175" y="-570343"/>
            <a:ext cx="8829050" cy="5422318"/>
            <a:chOff x="132175" y="-570343"/>
            <a:chExt cx="8829050" cy="5422318"/>
          </a:xfrm>
        </p:grpSpPr>
        <p:grpSp>
          <p:nvGrpSpPr>
            <p:cNvPr id="206" name="Google Shape;206;p60"/>
            <p:cNvGrpSpPr/>
            <p:nvPr/>
          </p:nvGrpSpPr>
          <p:grpSpPr>
            <a:xfrm>
              <a:off x="132175" y="-570343"/>
              <a:ext cx="143400" cy="2454350"/>
              <a:chOff x="2436050" y="685625"/>
              <a:chExt cx="143400" cy="2454350"/>
            </a:xfrm>
          </p:grpSpPr>
          <p:grpSp>
            <p:nvGrpSpPr>
              <p:cNvPr id="207" name="Google Shape;207;p60"/>
              <p:cNvGrpSpPr/>
              <p:nvPr/>
            </p:nvGrpSpPr>
            <p:grpSpPr>
              <a:xfrm>
                <a:off x="2436050" y="685625"/>
                <a:ext cx="143400" cy="2454350"/>
                <a:chOff x="2436050" y="685625"/>
                <a:chExt cx="143400" cy="2454350"/>
              </a:xfrm>
            </p:grpSpPr>
            <p:sp>
              <p:nvSpPr>
                <p:cNvPr id="208" name="Google Shape;208;p6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9" name="Google Shape;209;p6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0" name="Google Shape;210;p6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1" name="Google Shape;211;p6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2" name="Google Shape;212;p6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3" name="Google Shape;213;p6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4" name="Google Shape;214;p6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5" name="Google Shape;215;p6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6" name="Google Shape;216;p6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7" name="Google Shape;217;p6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8" name="Google Shape;218;p6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9" name="Google Shape;219;p6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20" name="Google Shape;220;p60"/>
              <p:cNvGrpSpPr/>
              <p:nvPr/>
            </p:nvGrpSpPr>
            <p:grpSpPr>
              <a:xfrm>
                <a:off x="2436050" y="685625"/>
                <a:ext cx="143400" cy="2454350"/>
                <a:chOff x="2436050" y="685625"/>
                <a:chExt cx="143400" cy="2454350"/>
              </a:xfrm>
            </p:grpSpPr>
            <p:sp>
              <p:nvSpPr>
                <p:cNvPr id="221" name="Google Shape;221;p6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2" name="Google Shape;222;p60"/>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3" name="Google Shape;223;p60"/>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4" name="Google Shape;224;p6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5" name="Google Shape;225;p60"/>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6" name="Google Shape;226;p6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7" name="Google Shape;227;p60"/>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8" name="Google Shape;228;p60"/>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9" name="Google Shape;229;p6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0" name="Google Shape;230;p60"/>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1" name="Google Shape;231;p60"/>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2" name="Google Shape;232;p6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33" name="Google Shape;233;p60"/>
            <p:cNvGrpSpPr/>
            <p:nvPr/>
          </p:nvGrpSpPr>
          <p:grpSpPr>
            <a:xfrm>
              <a:off x="426075" y="1344575"/>
              <a:ext cx="143400" cy="2454350"/>
              <a:chOff x="2030200" y="685625"/>
              <a:chExt cx="143400" cy="2454350"/>
            </a:xfrm>
          </p:grpSpPr>
          <p:grpSp>
            <p:nvGrpSpPr>
              <p:cNvPr id="234" name="Google Shape;234;p60"/>
              <p:cNvGrpSpPr/>
              <p:nvPr/>
            </p:nvGrpSpPr>
            <p:grpSpPr>
              <a:xfrm>
                <a:off x="2030200" y="685625"/>
                <a:ext cx="143400" cy="2454350"/>
                <a:chOff x="2436050" y="685625"/>
                <a:chExt cx="143400" cy="2454350"/>
              </a:xfrm>
            </p:grpSpPr>
            <p:sp>
              <p:nvSpPr>
                <p:cNvPr id="235" name="Google Shape;235;p6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6" name="Google Shape;236;p6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7" name="Google Shape;237;p6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8" name="Google Shape;238;p6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9" name="Google Shape;239;p6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0" name="Google Shape;240;p6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1" name="Google Shape;241;p6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2" name="Google Shape;242;p6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3" name="Google Shape;243;p6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4" name="Google Shape;244;p6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5" name="Google Shape;245;p6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6" name="Google Shape;246;p6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47" name="Google Shape;247;p60"/>
              <p:cNvGrpSpPr/>
              <p:nvPr/>
            </p:nvGrpSpPr>
            <p:grpSpPr>
              <a:xfrm>
                <a:off x="2030200" y="685625"/>
                <a:ext cx="143400" cy="2454350"/>
                <a:chOff x="2436050" y="685625"/>
                <a:chExt cx="143400" cy="2454350"/>
              </a:xfrm>
            </p:grpSpPr>
            <p:sp>
              <p:nvSpPr>
                <p:cNvPr id="248" name="Google Shape;248;p6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9" name="Google Shape;249;p60"/>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0" name="Google Shape;250;p60"/>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1" name="Google Shape;251;p6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2" name="Google Shape;252;p60"/>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3" name="Google Shape;253;p6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4" name="Google Shape;254;p60"/>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5" name="Google Shape;255;p60"/>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6" name="Google Shape;256;p6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7" name="Google Shape;257;p60"/>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8" name="Google Shape;258;p60"/>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9" name="Google Shape;259;p6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60" name="Google Shape;260;p60"/>
            <p:cNvGrpSpPr/>
            <p:nvPr/>
          </p:nvGrpSpPr>
          <p:grpSpPr>
            <a:xfrm>
              <a:off x="8520850" y="-116950"/>
              <a:ext cx="143400" cy="2454350"/>
              <a:chOff x="2436050" y="685625"/>
              <a:chExt cx="143400" cy="2454350"/>
            </a:xfrm>
          </p:grpSpPr>
          <p:grpSp>
            <p:nvGrpSpPr>
              <p:cNvPr id="261" name="Google Shape;261;p60"/>
              <p:cNvGrpSpPr/>
              <p:nvPr/>
            </p:nvGrpSpPr>
            <p:grpSpPr>
              <a:xfrm>
                <a:off x="2436050" y="685625"/>
                <a:ext cx="143400" cy="2454350"/>
                <a:chOff x="2436050" y="685625"/>
                <a:chExt cx="143400" cy="2454350"/>
              </a:xfrm>
            </p:grpSpPr>
            <p:sp>
              <p:nvSpPr>
                <p:cNvPr id="262" name="Google Shape;262;p6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3" name="Google Shape;263;p6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4" name="Google Shape;264;p6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5" name="Google Shape;265;p6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6" name="Google Shape;266;p6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7" name="Google Shape;267;p6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8" name="Google Shape;268;p6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9" name="Google Shape;269;p6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0" name="Google Shape;270;p6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1" name="Google Shape;271;p6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2" name="Google Shape;272;p6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3" name="Google Shape;273;p6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74" name="Google Shape;274;p60"/>
              <p:cNvGrpSpPr/>
              <p:nvPr/>
            </p:nvGrpSpPr>
            <p:grpSpPr>
              <a:xfrm>
                <a:off x="2436050" y="685625"/>
                <a:ext cx="143400" cy="2454350"/>
                <a:chOff x="2436050" y="685625"/>
                <a:chExt cx="143400" cy="2454350"/>
              </a:xfrm>
            </p:grpSpPr>
            <p:sp>
              <p:nvSpPr>
                <p:cNvPr id="275" name="Google Shape;275;p6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6" name="Google Shape;276;p60"/>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7" name="Google Shape;277;p60"/>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8" name="Google Shape;278;p6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9" name="Google Shape;279;p60"/>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0" name="Google Shape;280;p6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1" name="Google Shape;281;p60"/>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2" name="Google Shape;282;p60"/>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3" name="Google Shape;283;p6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4" name="Google Shape;284;p60"/>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5" name="Google Shape;285;p60"/>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6" name="Google Shape;286;p6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287" name="Google Shape;287;p60"/>
            <p:cNvGrpSpPr/>
            <p:nvPr/>
          </p:nvGrpSpPr>
          <p:grpSpPr>
            <a:xfrm>
              <a:off x="8817825" y="2397625"/>
              <a:ext cx="143400" cy="2454350"/>
              <a:chOff x="2030200" y="685625"/>
              <a:chExt cx="143400" cy="2454350"/>
            </a:xfrm>
          </p:grpSpPr>
          <p:grpSp>
            <p:nvGrpSpPr>
              <p:cNvPr id="288" name="Google Shape;288;p60"/>
              <p:cNvGrpSpPr/>
              <p:nvPr/>
            </p:nvGrpSpPr>
            <p:grpSpPr>
              <a:xfrm>
                <a:off x="2030200" y="685625"/>
                <a:ext cx="143400" cy="2454350"/>
                <a:chOff x="2436050" y="685625"/>
                <a:chExt cx="143400" cy="2454350"/>
              </a:xfrm>
            </p:grpSpPr>
            <p:sp>
              <p:nvSpPr>
                <p:cNvPr id="289" name="Google Shape;289;p6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0" name="Google Shape;290;p6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1" name="Google Shape;291;p6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2" name="Google Shape;292;p6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3" name="Google Shape;293;p6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4" name="Google Shape;294;p6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5" name="Google Shape;295;p6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6" name="Google Shape;296;p6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7" name="Google Shape;297;p6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8" name="Google Shape;298;p6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9" name="Google Shape;299;p6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0" name="Google Shape;300;p6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01" name="Google Shape;301;p60"/>
              <p:cNvGrpSpPr/>
              <p:nvPr/>
            </p:nvGrpSpPr>
            <p:grpSpPr>
              <a:xfrm>
                <a:off x="2030200" y="685625"/>
                <a:ext cx="143400" cy="2454350"/>
                <a:chOff x="2436050" y="685625"/>
                <a:chExt cx="143400" cy="2454350"/>
              </a:xfrm>
            </p:grpSpPr>
            <p:sp>
              <p:nvSpPr>
                <p:cNvPr id="302" name="Google Shape;302;p6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3" name="Google Shape;303;p60"/>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4" name="Google Shape;304;p60"/>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5" name="Google Shape;305;p6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6" name="Google Shape;306;p60"/>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7" name="Google Shape;307;p6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8" name="Google Shape;308;p60"/>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9" name="Google Shape;309;p60"/>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0" name="Google Shape;310;p6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1" name="Google Shape;311;p60"/>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2" name="Google Shape;312;p60"/>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3" name="Google Shape;313;p6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
        <p:nvSpPr>
          <p:cNvPr id="314" name="Google Shape;314;p6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15" name="Google Shape;315;p60"/>
          <p:cNvSpPr txBox="1"/>
          <p:nvPr>
            <p:ph idx="1" type="subTitle"/>
          </p:nvPr>
        </p:nvSpPr>
        <p:spPr>
          <a:xfrm>
            <a:off x="720000" y="2132993"/>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6" name="Google Shape;316;p60"/>
          <p:cNvSpPr txBox="1"/>
          <p:nvPr>
            <p:ph idx="2" type="subTitle"/>
          </p:nvPr>
        </p:nvSpPr>
        <p:spPr>
          <a:xfrm>
            <a:off x="3419271" y="2132993"/>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7" name="Google Shape;317;p60"/>
          <p:cNvSpPr txBox="1"/>
          <p:nvPr>
            <p:ph idx="3" type="subTitle"/>
          </p:nvPr>
        </p:nvSpPr>
        <p:spPr>
          <a:xfrm>
            <a:off x="720000" y="3866175"/>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8" name="Google Shape;318;p60"/>
          <p:cNvSpPr txBox="1"/>
          <p:nvPr>
            <p:ph idx="4" type="subTitle"/>
          </p:nvPr>
        </p:nvSpPr>
        <p:spPr>
          <a:xfrm>
            <a:off x="3419271" y="3866175"/>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9" name="Google Shape;319;p60"/>
          <p:cNvSpPr txBox="1"/>
          <p:nvPr>
            <p:ph idx="5" type="subTitle"/>
          </p:nvPr>
        </p:nvSpPr>
        <p:spPr>
          <a:xfrm>
            <a:off x="6118549" y="2132993"/>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0" name="Google Shape;320;p60"/>
          <p:cNvSpPr txBox="1"/>
          <p:nvPr>
            <p:ph idx="6" type="subTitle"/>
          </p:nvPr>
        </p:nvSpPr>
        <p:spPr>
          <a:xfrm>
            <a:off x="6118549" y="3866175"/>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1" name="Google Shape;321;p60"/>
          <p:cNvSpPr txBox="1"/>
          <p:nvPr>
            <p:ph idx="7" type="title"/>
          </p:nvPr>
        </p:nvSpPr>
        <p:spPr>
          <a:xfrm>
            <a:off x="720000" y="1332025"/>
            <a:ext cx="23055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22" name="Google Shape;322;p60"/>
          <p:cNvSpPr txBox="1"/>
          <p:nvPr>
            <p:ph idx="8" type="title"/>
          </p:nvPr>
        </p:nvSpPr>
        <p:spPr>
          <a:xfrm>
            <a:off x="720000" y="3064624"/>
            <a:ext cx="23055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23" name="Google Shape;323;p60"/>
          <p:cNvSpPr txBox="1"/>
          <p:nvPr>
            <p:ph idx="9" type="title"/>
          </p:nvPr>
        </p:nvSpPr>
        <p:spPr>
          <a:xfrm>
            <a:off x="3419284" y="1332025"/>
            <a:ext cx="23055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24" name="Google Shape;324;p60"/>
          <p:cNvSpPr txBox="1"/>
          <p:nvPr>
            <p:ph idx="13" type="title"/>
          </p:nvPr>
        </p:nvSpPr>
        <p:spPr>
          <a:xfrm>
            <a:off x="3419284" y="3064624"/>
            <a:ext cx="23055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25" name="Google Shape;325;p60"/>
          <p:cNvSpPr txBox="1"/>
          <p:nvPr>
            <p:ph idx="14" type="title"/>
          </p:nvPr>
        </p:nvSpPr>
        <p:spPr>
          <a:xfrm>
            <a:off x="6118553" y="1332025"/>
            <a:ext cx="23055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26" name="Google Shape;326;p60"/>
          <p:cNvSpPr txBox="1"/>
          <p:nvPr>
            <p:ph idx="15" type="title"/>
          </p:nvPr>
        </p:nvSpPr>
        <p:spPr>
          <a:xfrm>
            <a:off x="6118553" y="3064624"/>
            <a:ext cx="23055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27" name="Google Shape;327;p60"/>
          <p:cNvSpPr txBox="1"/>
          <p:nvPr>
            <p:ph idx="16" type="subTitle"/>
          </p:nvPr>
        </p:nvSpPr>
        <p:spPr>
          <a:xfrm>
            <a:off x="720000" y="1801112"/>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328" name="Google Shape;328;p60"/>
          <p:cNvSpPr txBox="1"/>
          <p:nvPr>
            <p:ph idx="17" type="subTitle"/>
          </p:nvPr>
        </p:nvSpPr>
        <p:spPr>
          <a:xfrm>
            <a:off x="3419271" y="1801112"/>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329" name="Google Shape;329;p60"/>
          <p:cNvSpPr txBox="1"/>
          <p:nvPr>
            <p:ph idx="18" type="subTitle"/>
          </p:nvPr>
        </p:nvSpPr>
        <p:spPr>
          <a:xfrm>
            <a:off x="6118549" y="1801112"/>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330" name="Google Shape;330;p60"/>
          <p:cNvSpPr txBox="1"/>
          <p:nvPr>
            <p:ph idx="19" type="subTitle"/>
          </p:nvPr>
        </p:nvSpPr>
        <p:spPr>
          <a:xfrm>
            <a:off x="720000" y="3533775"/>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331" name="Google Shape;331;p60"/>
          <p:cNvSpPr txBox="1"/>
          <p:nvPr>
            <p:ph idx="20" type="subTitle"/>
          </p:nvPr>
        </p:nvSpPr>
        <p:spPr>
          <a:xfrm>
            <a:off x="3419271" y="3533775"/>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332" name="Google Shape;332;p60"/>
          <p:cNvSpPr txBox="1"/>
          <p:nvPr>
            <p:ph idx="21" type="subTitle"/>
          </p:nvPr>
        </p:nvSpPr>
        <p:spPr>
          <a:xfrm>
            <a:off x="6118549" y="3533775"/>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3" name="Shape 333"/>
        <p:cNvGrpSpPr/>
        <p:nvPr/>
      </p:nvGrpSpPr>
      <p:grpSpPr>
        <a:xfrm>
          <a:off x="0" y="0"/>
          <a:ext cx="0" cy="0"/>
          <a:chOff x="0" y="0"/>
          <a:chExt cx="0" cy="0"/>
        </a:xfrm>
      </p:grpSpPr>
      <p:sp>
        <p:nvSpPr>
          <p:cNvPr id="334" name="Google Shape;334;p61"/>
          <p:cNvSpPr txBox="1"/>
          <p:nvPr>
            <p:ph type="title"/>
          </p:nvPr>
        </p:nvSpPr>
        <p:spPr>
          <a:xfrm>
            <a:off x="2135550" y="1655488"/>
            <a:ext cx="4872900" cy="116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500"/>
              <a:buNone/>
              <a:defRPr sz="6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35" name="Google Shape;335;p61"/>
          <p:cNvSpPr txBox="1"/>
          <p:nvPr>
            <p:ph idx="1" type="subTitle"/>
          </p:nvPr>
        </p:nvSpPr>
        <p:spPr>
          <a:xfrm>
            <a:off x="2135550" y="2816913"/>
            <a:ext cx="4872900" cy="671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336" name="Google Shape;336;p61"/>
          <p:cNvGrpSpPr/>
          <p:nvPr/>
        </p:nvGrpSpPr>
        <p:grpSpPr>
          <a:xfrm>
            <a:off x="569825" y="-1198102"/>
            <a:ext cx="8255350" cy="6738673"/>
            <a:chOff x="569825" y="-1198102"/>
            <a:chExt cx="8255350" cy="6738673"/>
          </a:xfrm>
        </p:grpSpPr>
        <p:grpSp>
          <p:nvGrpSpPr>
            <p:cNvPr id="337" name="Google Shape;337;p61"/>
            <p:cNvGrpSpPr/>
            <p:nvPr/>
          </p:nvGrpSpPr>
          <p:grpSpPr>
            <a:xfrm>
              <a:off x="569825" y="250475"/>
              <a:ext cx="8255350" cy="3327100"/>
              <a:chOff x="569825" y="250475"/>
              <a:chExt cx="8255350" cy="3327100"/>
            </a:xfrm>
          </p:grpSpPr>
          <p:grpSp>
            <p:nvGrpSpPr>
              <p:cNvPr id="338" name="Google Shape;338;p61"/>
              <p:cNvGrpSpPr/>
              <p:nvPr/>
            </p:nvGrpSpPr>
            <p:grpSpPr>
              <a:xfrm>
                <a:off x="569825" y="250475"/>
                <a:ext cx="143400" cy="2454350"/>
                <a:chOff x="2030200" y="685625"/>
                <a:chExt cx="143400" cy="2454350"/>
              </a:xfrm>
            </p:grpSpPr>
            <p:grpSp>
              <p:nvGrpSpPr>
                <p:cNvPr id="339" name="Google Shape;339;p61"/>
                <p:cNvGrpSpPr/>
                <p:nvPr/>
              </p:nvGrpSpPr>
              <p:grpSpPr>
                <a:xfrm>
                  <a:off x="2030200" y="685625"/>
                  <a:ext cx="143400" cy="2454350"/>
                  <a:chOff x="2436050" y="685625"/>
                  <a:chExt cx="143400" cy="2454350"/>
                </a:xfrm>
              </p:grpSpPr>
              <p:sp>
                <p:nvSpPr>
                  <p:cNvPr id="340" name="Google Shape;340;p6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1" name="Google Shape;341;p6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2" name="Google Shape;342;p6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3" name="Google Shape;343;p6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4" name="Google Shape;344;p6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5" name="Google Shape;345;p6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6" name="Google Shape;346;p6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7" name="Google Shape;347;p6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8" name="Google Shape;348;p6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9" name="Google Shape;349;p6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0" name="Google Shape;350;p6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1" name="Google Shape;351;p6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52" name="Google Shape;352;p61"/>
                <p:cNvGrpSpPr/>
                <p:nvPr/>
              </p:nvGrpSpPr>
              <p:grpSpPr>
                <a:xfrm>
                  <a:off x="2030200" y="685625"/>
                  <a:ext cx="143400" cy="2454350"/>
                  <a:chOff x="2436050" y="685625"/>
                  <a:chExt cx="143400" cy="2454350"/>
                </a:xfrm>
              </p:grpSpPr>
              <p:sp>
                <p:nvSpPr>
                  <p:cNvPr id="353" name="Google Shape;353;p6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4" name="Google Shape;354;p61"/>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5" name="Google Shape;355;p61"/>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6" name="Google Shape;356;p6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7" name="Google Shape;357;p61"/>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8" name="Google Shape;358;p6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9" name="Google Shape;359;p61"/>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0" name="Google Shape;360;p61"/>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1" name="Google Shape;361;p6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2" name="Google Shape;362;p61"/>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3" name="Google Shape;363;p61"/>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4" name="Google Shape;364;p6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365" name="Google Shape;365;p61"/>
              <p:cNvGrpSpPr/>
              <p:nvPr/>
            </p:nvGrpSpPr>
            <p:grpSpPr>
              <a:xfrm>
                <a:off x="8681775" y="1123225"/>
                <a:ext cx="143400" cy="2454350"/>
                <a:chOff x="2436050" y="685625"/>
                <a:chExt cx="143400" cy="2454350"/>
              </a:xfrm>
            </p:grpSpPr>
            <p:grpSp>
              <p:nvGrpSpPr>
                <p:cNvPr id="366" name="Google Shape;366;p61"/>
                <p:cNvGrpSpPr/>
                <p:nvPr/>
              </p:nvGrpSpPr>
              <p:grpSpPr>
                <a:xfrm>
                  <a:off x="2436050" y="685625"/>
                  <a:ext cx="143400" cy="2454350"/>
                  <a:chOff x="2436050" y="685625"/>
                  <a:chExt cx="143400" cy="2454350"/>
                </a:xfrm>
              </p:grpSpPr>
              <p:sp>
                <p:nvSpPr>
                  <p:cNvPr id="367" name="Google Shape;367;p6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8" name="Google Shape;368;p6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9" name="Google Shape;369;p6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0" name="Google Shape;370;p6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1" name="Google Shape;371;p6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2" name="Google Shape;372;p6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3" name="Google Shape;373;p6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4" name="Google Shape;374;p6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5" name="Google Shape;375;p6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6" name="Google Shape;376;p6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7" name="Google Shape;377;p6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8" name="Google Shape;378;p6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79" name="Google Shape;379;p61"/>
                <p:cNvGrpSpPr/>
                <p:nvPr/>
              </p:nvGrpSpPr>
              <p:grpSpPr>
                <a:xfrm>
                  <a:off x="2436050" y="685625"/>
                  <a:ext cx="143400" cy="2454350"/>
                  <a:chOff x="2436050" y="685625"/>
                  <a:chExt cx="143400" cy="2454350"/>
                </a:xfrm>
              </p:grpSpPr>
              <p:sp>
                <p:nvSpPr>
                  <p:cNvPr id="380" name="Google Shape;380;p6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1" name="Google Shape;381;p61"/>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2" name="Google Shape;382;p61"/>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3" name="Google Shape;383;p6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4" name="Google Shape;384;p61"/>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5" name="Google Shape;385;p6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6" name="Google Shape;386;p61"/>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7" name="Google Shape;387;p61"/>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8" name="Google Shape;388;p6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9" name="Google Shape;389;p61"/>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0" name="Google Shape;390;p61"/>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1" name="Google Shape;391;p6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grpSp>
          <p:nvGrpSpPr>
            <p:cNvPr id="392" name="Google Shape;392;p61"/>
            <p:cNvGrpSpPr/>
            <p:nvPr/>
          </p:nvGrpSpPr>
          <p:grpSpPr>
            <a:xfrm>
              <a:off x="7008450" y="-1198102"/>
              <a:ext cx="1311925" cy="6738673"/>
              <a:chOff x="7008450" y="-1198102"/>
              <a:chExt cx="1311925" cy="6738673"/>
            </a:xfrm>
          </p:grpSpPr>
          <p:grpSp>
            <p:nvGrpSpPr>
              <p:cNvPr id="393" name="Google Shape;393;p61"/>
              <p:cNvGrpSpPr/>
              <p:nvPr/>
            </p:nvGrpSpPr>
            <p:grpSpPr>
              <a:xfrm>
                <a:off x="7008450" y="-1198102"/>
                <a:ext cx="143400" cy="2454350"/>
                <a:chOff x="2436050" y="685625"/>
                <a:chExt cx="143400" cy="2454350"/>
              </a:xfrm>
            </p:grpSpPr>
            <p:grpSp>
              <p:nvGrpSpPr>
                <p:cNvPr id="394" name="Google Shape;394;p61"/>
                <p:cNvGrpSpPr/>
                <p:nvPr/>
              </p:nvGrpSpPr>
              <p:grpSpPr>
                <a:xfrm>
                  <a:off x="2436050" y="685625"/>
                  <a:ext cx="143400" cy="2454350"/>
                  <a:chOff x="2436050" y="685625"/>
                  <a:chExt cx="143400" cy="2454350"/>
                </a:xfrm>
              </p:grpSpPr>
              <p:sp>
                <p:nvSpPr>
                  <p:cNvPr id="395" name="Google Shape;395;p6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6" name="Google Shape;396;p6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7" name="Google Shape;397;p6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8" name="Google Shape;398;p6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9" name="Google Shape;399;p6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0" name="Google Shape;400;p6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1" name="Google Shape;401;p6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2" name="Google Shape;402;p6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3" name="Google Shape;403;p6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4" name="Google Shape;404;p6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5" name="Google Shape;405;p6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6" name="Google Shape;406;p6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407" name="Google Shape;407;p61"/>
                <p:cNvGrpSpPr/>
                <p:nvPr/>
              </p:nvGrpSpPr>
              <p:grpSpPr>
                <a:xfrm>
                  <a:off x="2436050" y="685625"/>
                  <a:ext cx="143400" cy="2454350"/>
                  <a:chOff x="2436050" y="685625"/>
                  <a:chExt cx="143400" cy="2454350"/>
                </a:xfrm>
              </p:grpSpPr>
              <p:sp>
                <p:nvSpPr>
                  <p:cNvPr id="408" name="Google Shape;408;p6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9" name="Google Shape;409;p61"/>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10" name="Google Shape;410;p61"/>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11" name="Google Shape;411;p6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12" name="Google Shape;412;p61"/>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13" name="Google Shape;413;p6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14" name="Google Shape;414;p61"/>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15" name="Google Shape;415;p61"/>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16" name="Google Shape;416;p6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17" name="Google Shape;417;p61"/>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18" name="Google Shape;418;p61"/>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19" name="Google Shape;419;p6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420" name="Google Shape;420;p61"/>
              <p:cNvGrpSpPr/>
              <p:nvPr/>
            </p:nvGrpSpPr>
            <p:grpSpPr>
              <a:xfrm>
                <a:off x="7816550" y="250475"/>
                <a:ext cx="143400" cy="2454350"/>
                <a:chOff x="2030200" y="685625"/>
                <a:chExt cx="143400" cy="2454350"/>
              </a:xfrm>
            </p:grpSpPr>
            <p:grpSp>
              <p:nvGrpSpPr>
                <p:cNvPr id="421" name="Google Shape;421;p61"/>
                <p:cNvGrpSpPr/>
                <p:nvPr/>
              </p:nvGrpSpPr>
              <p:grpSpPr>
                <a:xfrm>
                  <a:off x="2030200" y="685625"/>
                  <a:ext cx="143400" cy="2454350"/>
                  <a:chOff x="2436050" y="685625"/>
                  <a:chExt cx="143400" cy="2454350"/>
                </a:xfrm>
              </p:grpSpPr>
              <p:sp>
                <p:nvSpPr>
                  <p:cNvPr id="422" name="Google Shape;422;p6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23" name="Google Shape;423;p6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24" name="Google Shape;424;p6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25" name="Google Shape;425;p6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26" name="Google Shape;426;p6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27" name="Google Shape;427;p6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28" name="Google Shape;428;p6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29" name="Google Shape;429;p6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30" name="Google Shape;430;p6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31" name="Google Shape;431;p6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32" name="Google Shape;432;p6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33" name="Google Shape;433;p6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434" name="Google Shape;434;p61"/>
                <p:cNvGrpSpPr/>
                <p:nvPr/>
              </p:nvGrpSpPr>
              <p:grpSpPr>
                <a:xfrm>
                  <a:off x="2030200" y="685625"/>
                  <a:ext cx="143400" cy="2454350"/>
                  <a:chOff x="2436050" y="685625"/>
                  <a:chExt cx="143400" cy="2454350"/>
                </a:xfrm>
              </p:grpSpPr>
              <p:sp>
                <p:nvSpPr>
                  <p:cNvPr id="435" name="Google Shape;435;p6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36" name="Google Shape;436;p61"/>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37" name="Google Shape;437;p61"/>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38" name="Google Shape;438;p6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39" name="Google Shape;439;p61"/>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40" name="Google Shape;440;p6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41" name="Google Shape;441;p61"/>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42" name="Google Shape;442;p61"/>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43" name="Google Shape;443;p6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44" name="Google Shape;444;p61"/>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45" name="Google Shape;445;p61"/>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46" name="Google Shape;446;p6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447" name="Google Shape;447;p61"/>
              <p:cNvGrpSpPr/>
              <p:nvPr/>
            </p:nvGrpSpPr>
            <p:grpSpPr>
              <a:xfrm>
                <a:off x="8176975" y="3086221"/>
                <a:ext cx="143400" cy="2454350"/>
                <a:chOff x="2030200" y="685625"/>
                <a:chExt cx="143400" cy="2454350"/>
              </a:xfrm>
            </p:grpSpPr>
            <p:grpSp>
              <p:nvGrpSpPr>
                <p:cNvPr id="448" name="Google Shape;448;p61"/>
                <p:cNvGrpSpPr/>
                <p:nvPr/>
              </p:nvGrpSpPr>
              <p:grpSpPr>
                <a:xfrm>
                  <a:off x="2030200" y="685625"/>
                  <a:ext cx="143400" cy="2454350"/>
                  <a:chOff x="2436050" y="685625"/>
                  <a:chExt cx="143400" cy="2454350"/>
                </a:xfrm>
              </p:grpSpPr>
              <p:sp>
                <p:nvSpPr>
                  <p:cNvPr id="449" name="Google Shape;449;p6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50" name="Google Shape;450;p6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51" name="Google Shape;451;p6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52" name="Google Shape;452;p6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53" name="Google Shape;453;p6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54" name="Google Shape;454;p6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55" name="Google Shape;455;p6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56" name="Google Shape;456;p6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57" name="Google Shape;457;p6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58" name="Google Shape;458;p6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59" name="Google Shape;459;p6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60" name="Google Shape;460;p6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461" name="Google Shape;461;p61"/>
                <p:cNvGrpSpPr/>
                <p:nvPr/>
              </p:nvGrpSpPr>
              <p:grpSpPr>
                <a:xfrm>
                  <a:off x="2030200" y="685625"/>
                  <a:ext cx="143400" cy="2454350"/>
                  <a:chOff x="2436050" y="685625"/>
                  <a:chExt cx="143400" cy="2454350"/>
                </a:xfrm>
              </p:grpSpPr>
              <p:sp>
                <p:nvSpPr>
                  <p:cNvPr id="462" name="Google Shape;462;p6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63" name="Google Shape;463;p61"/>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64" name="Google Shape;464;p61"/>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65" name="Google Shape;465;p6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66" name="Google Shape;466;p61"/>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67" name="Google Shape;467;p6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68" name="Google Shape;468;p61"/>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69" name="Google Shape;469;p61"/>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70" name="Google Shape;470;p6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71" name="Google Shape;471;p61"/>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72" name="Google Shape;472;p61"/>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73" name="Google Shape;473;p6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4" name="Shape 474"/>
        <p:cNvGrpSpPr/>
        <p:nvPr/>
      </p:nvGrpSpPr>
      <p:grpSpPr>
        <a:xfrm>
          <a:off x="0" y="0"/>
          <a:ext cx="0" cy="0"/>
          <a:chOff x="0" y="0"/>
          <a:chExt cx="0" cy="0"/>
        </a:xfrm>
      </p:grpSpPr>
      <p:sp>
        <p:nvSpPr>
          <p:cNvPr id="475" name="Google Shape;475;p62"/>
          <p:cNvSpPr txBox="1"/>
          <p:nvPr>
            <p:ph type="title"/>
          </p:nvPr>
        </p:nvSpPr>
        <p:spPr>
          <a:xfrm>
            <a:off x="2038200" y="2305981"/>
            <a:ext cx="5067600" cy="8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76" name="Google Shape;476;p62"/>
          <p:cNvSpPr txBox="1"/>
          <p:nvPr>
            <p:ph idx="2" type="title"/>
          </p:nvPr>
        </p:nvSpPr>
        <p:spPr>
          <a:xfrm>
            <a:off x="2038200" y="1374094"/>
            <a:ext cx="5067600" cy="915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6000">
                <a:solidFill>
                  <a:schemeClr val="accen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477" name="Google Shape;477;p62"/>
          <p:cNvSpPr txBox="1"/>
          <p:nvPr>
            <p:ph idx="1" type="subTitle"/>
          </p:nvPr>
        </p:nvSpPr>
        <p:spPr>
          <a:xfrm>
            <a:off x="2038200" y="3293906"/>
            <a:ext cx="5067600" cy="33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478" name="Google Shape;478;p62"/>
          <p:cNvGrpSpPr/>
          <p:nvPr/>
        </p:nvGrpSpPr>
        <p:grpSpPr>
          <a:xfrm>
            <a:off x="325300" y="-2044295"/>
            <a:ext cx="8314050" cy="5904670"/>
            <a:chOff x="325300" y="-2044295"/>
            <a:chExt cx="8314050" cy="5904670"/>
          </a:xfrm>
        </p:grpSpPr>
        <p:grpSp>
          <p:nvGrpSpPr>
            <p:cNvPr id="479" name="Google Shape;479;p62"/>
            <p:cNvGrpSpPr/>
            <p:nvPr/>
          </p:nvGrpSpPr>
          <p:grpSpPr>
            <a:xfrm>
              <a:off x="325300" y="969600"/>
              <a:ext cx="143400" cy="2454350"/>
              <a:chOff x="2436050" y="685625"/>
              <a:chExt cx="143400" cy="2454350"/>
            </a:xfrm>
          </p:grpSpPr>
          <p:grpSp>
            <p:nvGrpSpPr>
              <p:cNvPr id="480" name="Google Shape;480;p62"/>
              <p:cNvGrpSpPr/>
              <p:nvPr/>
            </p:nvGrpSpPr>
            <p:grpSpPr>
              <a:xfrm>
                <a:off x="2436050" y="685625"/>
                <a:ext cx="143400" cy="2454350"/>
                <a:chOff x="2436050" y="685625"/>
                <a:chExt cx="143400" cy="2454350"/>
              </a:xfrm>
            </p:grpSpPr>
            <p:sp>
              <p:nvSpPr>
                <p:cNvPr id="481" name="Google Shape;481;p6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82" name="Google Shape;482;p6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83" name="Google Shape;483;p6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84" name="Google Shape;484;p6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85" name="Google Shape;485;p6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86" name="Google Shape;486;p6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87" name="Google Shape;487;p6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88" name="Google Shape;488;p6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89" name="Google Shape;489;p6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90" name="Google Shape;490;p6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91" name="Google Shape;491;p6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92" name="Google Shape;492;p6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493" name="Google Shape;493;p62"/>
              <p:cNvGrpSpPr/>
              <p:nvPr/>
            </p:nvGrpSpPr>
            <p:grpSpPr>
              <a:xfrm>
                <a:off x="2436050" y="685625"/>
                <a:ext cx="143400" cy="2454350"/>
                <a:chOff x="2436050" y="685625"/>
                <a:chExt cx="143400" cy="2454350"/>
              </a:xfrm>
            </p:grpSpPr>
            <p:sp>
              <p:nvSpPr>
                <p:cNvPr id="494" name="Google Shape;494;p6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95" name="Google Shape;495;p62"/>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96" name="Google Shape;496;p62"/>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97" name="Google Shape;497;p6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98" name="Google Shape;498;p62"/>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99" name="Google Shape;499;p6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00" name="Google Shape;500;p62"/>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01" name="Google Shape;501;p62"/>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02" name="Google Shape;502;p6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03" name="Google Shape;503;p62"/>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04" name="Google Shape;504;p62"/>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05" name="Google Shape;505;p6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506" name="Google Shape;506;p62"/>
            <p:cNvGrpSpPr/>
            <p:nvPr/>
          </p:nvGrpSpPr>
          <p:grpSpPr>
            <a:xfrm>
              <a:off x="7105800" y="-2044295"/>
              <a:ext cx="143400" cy="2454350"/>
              <a:chOff x="2436050" y="685625"/>
              <a:chExt cx="143400" cy="2454350"/>
            </a:xfrm>
          </p:grpSpPr>
          <p:grpSp>
            <p:nvGrpSpPr>
              <p:cNvPr id="507" name="Google Shape;507;p62"/>
              <p:cNvGrpSpPr/>
              <p:nvPr/>
            </p:nvGrpSpPr>
            <p:grpSpPr>
              <a:xfrm>
                <a:off x="2436050" y="685625"/>
                <a:ext cx="143400" cy="2454350"/>
                <a:chOff x="2436050" y="685625"/>
                <a:chExt cx="143400" cy="2454350"/>
              </a:xfrm>
            </p:grpSpPr>
            <p:sp>
              <p:nvSpPr>
                <p:cNvPr id="508" name="Google Shape;508;p6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09" name="Google Shape;509;p6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10" name="Google Shape;510;p6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11" name="Google Shape;511;p6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12" name="Google Shape;512;p6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13" name="Google Shape;513;p6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14" name="Google Shape;514;p6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15" name="Google Shape;515;p6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16" name="Google Shape;516;p6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17" name="Google Shape;517;p6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18" name="Google Shape;518;p6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19" name="Google Shape;519;p6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520" name="Google Shape;520;p62"/>
              <p:cNvGrpSpPr/>
              <p:nvPr/>
            </p:nvGrpSpPr>
            <p:grpSpPr>
              <a:xfrm>
                <a:off x="2436050" y="685625"/>
                <a:ext cx="143400" cy="2454350"/>
                <a:chOff x="2436050" y="685625"/>
                <a:chExt cx="143400" cy="2454350"/>
              </a:xfrm>
            </p:grpSpPr>
            <p:sp>
              <p:nvSpPr>
                <p:cNvPr id="521" name="Google Shape;521;p6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22" name="Google Shape;522;p62"/>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23" name="Google Shape;523;p62"/>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24" name="Google Shape;524;p6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25" name="Google Shape;525;p62"/>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26" name="Google Shape;526;p6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27" name="Google Shape;527;p62"/>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28" name="Google Shape;528;p62"/>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29" name="Google Shape;529;p6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30" name="Google Shape;530;p62"/>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31" name="Google Shape;531;p62"/>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32" name="Google Shape;532;p6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533" name="Google Shape;533;p62"/>
            <p:cNvGrpSpPr/>
            <p:nvPr/>
          </p:nvGrpSpPr>
          <p:grpSpPr>
            <a:xfrm>
              <a:off x="8495950" y="1406025"/>
              <a:ext cx="143400" cy="2454350"/>
              <a:chOff x="2436050" y="685625"/>
              <a:chExt cx="143400" cy="2454350"/>
            </a:xfrm>
          </p:grpSpPr>
          <p:grpSp>
            <p:nvGrpSpPr>
              <p:cNvPr id="534" name="Google Shape;534;p62"/>
              <p:cNvGrpSpPr/>
              <p:nvPr/>
            </p:nvGrpSpPr>
            <p:grpSpPr>
              <a:xfrm>
                <a:off x="2436050" y="685625"/>
                <a:ext cx="143400" cy="2454350"/>
                <a:chOff x="2436050" y="685625"/>
                <a:chExt cx="143400" cy="2454350"/>
              </a:xfrm>
            </p:grpSpPr>
            <p:sp>
              <p:nvSpPr>
                <p:cNvPr id="535" name="Google Shape;535;p6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36" name="Google Shape;536;p6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37" name="Google Shape;537;p6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38" name="Google Shape;538;p6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39" name="Google Shape;539;p6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40" name="Google Shape;540;p6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41" name="Google Shape;541;p6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42" name="Google Shape;542;p6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43" name="Google Shape;543;p6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44" name="Google Shape;544;p6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45" name="Google Shape;545;p6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46" name="Google Shape;546;p6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547" name="Google Shape;547;p62"/>
              <p:cNvGrpSpPr/>
              <p:nvPr/>
            </p:nvGrpSpPr>
            <p:grpSpPr>
              <a:xfrm>
                <a:off x="2436050" y="685625"/>
                <a:ext cx="143400" cy="2454350"/>
                <a:chOff x="2436050" y="685625"/>
                <a:chExt cx="143400" cy="2454350"/>
              </a:xfrm>
            </p:grpSpPr>
            <p:sp>
              <p:nvSpPr>
                <p:cNvPr id="548" name="Google Shape;548;p6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49" name="Google Shape;549;p62"/>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50" name="Google Shape;550;p62"/>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51" name="Google Shape;551;p6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52" name="Google Shape;552;p62"/>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53" name="Google Shape;553;p6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54" name="Google Shape;554;p62"/>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55" name="Google Shape;555;p62"/>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56" name="Google Shape;556;p6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57" name="Google Shape;557;p62"/>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58" name="Google Shape;558;p62"/>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59" name="Google Shape;559;p6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560" name="Shape 560"/>
        <p:cNvGrpSpPr/>
        <p:nvPr/>
      </p:nvGrpSpPr>
      <p:grpSpPr>
        <a:xfrm>
          <a:off x="0" y="0"/>
          <a:ext cx="0" cy="0"/>
          <a:chOff x="0" y="0"/>
          <a:chExt cx="0" cy="0"/>
        </a:xfrm>
      </p:grpSpPr>
      <p:grpSp>
        <p:nvGrpSpPr>
          <p:cNvPr id="561" name="Google Shape;561;p63"/>
          <p:cNvGrpSpPr/>
          <p:nvPr/>
        </p:nvGrpSpPr>
        <p:grpSpPr>
          <a:xfrm>
            <a:off x="278550" y="-1550697"/>
            <a:ext cx="8608125" cy="5892444"/>
            <a:chOff x="278550" y="-1550697"/>
            <a:chExt cx="8608125" cy="5892444"/>
          </a:xfrm>
        </p:grpSpPr>
        <p:grpSp>
          <p:nvGrpSpPr>
            <p:cNvPr id="562" name="Google Shape;562;p63"/>
            <p:cNvGrpSpPr/>
            <p:nvPr/>
          </p:nvGrpSpPr>
          <p:grpSpPr>
            <a:xfrm>
              <a:off x="278550" y="285992"/>
              <a:ext cx="143400" cy="2454350"/>
              <a:chOff x="2436050" y="685625"/>
              <a:chExt cx="143400" cy="2454350"/>
            </a:xfrm>
          </p:grpSpPr>
          <p:grpSp>
            <p:nvGrpSpPr>
              <p:cNvPr id="563" name="Google Shape;563;p63"/>
              <p:cNvGrpSpPr/>
              <p:nvPr/>
            </p:nvGrpSpPr>
            <p:grpSpPr>
              <a:xfrm>
                <a:off x="2436050" y="685625"/>
                <a:ext cx="143400" cy="2454350"/>
                <a:chOff x="2436050" y="685625"/>
                <a:chExt cx="143400" cy="2454350"/>
              </a:xfrm>
            </p:grpSpPr>
            <p:sp>
              <p:nvSpPr>
                <p:cNvPr id="564" name="Google Shape;564;p6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65" name="Google Shape;565;p6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66" name="Google Shape;566;p6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67" name="Google Shape;567;p6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68" name="Google Shape;568;p6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69" name="Google Shape;569;p6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70" name="Google Shape;570;p6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71" name="Google Shape;571;p6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72" name="Google Shape;572;p6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73" name="Google Shape;573;p6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74" name="Google Shape;574;p6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75" name="Google Shape;575;p6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576" name="Google Shape;576;p63"/>
              <p:cNvGrpSpPr/>
              <p:nvPr/>
            </p:nvGrpSpPr>
            <p:grpSpPr>
              <a:xfrm>
                <a:off x="2436050" y="685625"/>
                <a:ext cx="143400" cy="2454350"/>
                <a:chOff x="2436050" y="685625"/>
                <a:chExt cx="143400" cy="2454350"/>
              </a:xfrm>
            </p:grpSpPr>
            <p:sp>
              <p:nvSpPr>
                <p:cNvPr id="577" name="Google Shape;577;p6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78" name="Google Shape;578;p63"/>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79" name="Google Shape;579;p63"/>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80" name="Google Shape;580;p6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81" name="Google Shape;581;p63"/>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82" name="Google Shape;582;p6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83" name="Google Shape;583;p63"/>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84" name="Google Shape;584;p63"/>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85" name="Google Shape;585;p6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86" name="Google Shape;586;p63"/>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87" name="Google Shape;587;p63"/>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88" name="Google Shape;588;p6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589" name="Google Shape;589;p63"/>
            <p:cNvGrpSpPr/>
            <p:nvPr/>
          </p:nvGrpSpPr>
          <p:grpSpPr>
            <a:xfrm>
              <a:off x="8743275" y="1430700"/>
              <a:ext cx="143400" cy="2454350"/>
              <a:chOff x="2436050" y="685625"/>
              <a:chExt cx="143400" cy="2454350"/>
            </a:xfrm>
          </p:grpSpPr>
          <p:grpSp>
            <p:nvGrpSpPr>
              <p:cNvPr id="590" name="Google Shape;590;p63"/>
              <p:cNvGrpSpPr/>
              <p:nvPr/>
            </p:nvGrpSpPr>
            <p:grpSpPr>
              <a:xfrm>
                <a:off x="2436050" y="685625"/>
                <a:ext cx="143400" cy="2454350"/>
                <a:chOff x="2436050" y="685625"/>
                <a:chExt cx="143400" cy="2454350"/>
              </a:xfrm>
            </p:grpSpPr>
            <p:sp>
              <p:nvSpPr>
                <p:cNvPr id="591" name="Google Shape;591;p6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92" name="Google Shape;592;p6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93" name="Google Shape;593;p6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94" name="Google Shape;594;p6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95" name="Google Shape;595;p6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96" name="Google Shape;596;p6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97" name="Google Shape;597;p6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98" name="Google Shape;598;p6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99" name="Google Shape;599;p6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00" name="Google Shape;600;p6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01" name="Google Shape;601;p6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02" name="Google Shape;602;p6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603" name="Google Shape;603;p63"/>
              <p:cNvGrpSpPr/>
              <p:nvPr/>
            </p:nvGrpSpPr>
            <p:grpSpPr>
              <a:xfrm>
                <a:off x="2436050" y="685625"/>
                <a:ext cx="143400" cy="2454350"/>
                <a:chOff x="2436050" y="685625"/>
                <a:chExt cx="143400" cy="2454350"/>
              </a:xfrm>
            </p:grpSpPr>
            <p:sp>
              <p:nvSpPr>
                <p:cNvPr id="604" name="Google Shape;604;p6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05" name="Google Shape;605;p63"/>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06" name="Google Shape;606;p63"/>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07" name="Google Shape;607;p6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08" name="Google Shape;608;p63"/>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09" name="Google Shape;609;p6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10" name="Google Shape;610;p63"/>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11" name="Google Shape;611;p63"/>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12" name="Google Shape;612;p6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13" name="Google Shape;613;p63"/>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14" name="Google Shape;614;p63"/>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15" name="Google Shape;615;p6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616" name="Google Shape;616;p63"/>
            <p:cNvGrpSpPr/>
            <p:nvPr/>
          </p:nvGrpSpPr>
          <p:grpSpPr>
            <a:xfrm>
              <a:off x="641513" y="1887397"/>
              <a:ext cx="143400" cy="2454350"/>
              <a:chOff x="2436050" y="685625"/>
              <a:chExt cx="143400" cy="2454350"/>
            </a:xfrm>
          </p:grpSpPr>
          <p:grpSp>
            <p:nvGrpSpPr>
              <p:cNvPr id="617" name="Google Shape;617;p63"/>
              <p:cNvGrpSpPr/>
              <p:nvPr/>
            </p:nvGrpSpPr>
            <p:grpSpPr>
              <a:xfrm>
                <a:off x="2436050" y="685625"/>
                <a:ext cx="143400" cy="2454350"/>
                <a:chOff x="2436050" y="685625"/>
                <a:chExt cx="143400" cy="2454350"/>
              </a:xfrm>
            </p:grpSpPr>
            <p:sp>
              <p:nvSpPr>
                <p:cNvPr id="618" name="Google Shape;618;p6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19" name="Google Shape;619;p6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20" name="Google Shape;620;p6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21" name="Google Shape;621;p6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22" name="Google Shape;622;p6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23" name="Google Shape;623;p6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24" name="Google Shape;624;p6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25" name="Google Shape;625;p6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26" name="Google Shape;626;p6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27" name="Google Shape;627;p6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28" name="Google Shape;628;p6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29" name="Google Shape;629;p6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630" name="Google Shape;630;p63"/>
              <p:cNvGrpSpPr/>
              <p:nvPr/>
            </p:nvGrpSpPr>
            <p:grpSpPr>
              <a:xfrm>
                <a:off x="2436050" y="685625"/>
                <a:ext cx="143400" cy="2454350"/>
                <a:chOff x="2436050" y="685625"/>
                <a:chExt cx="143400" cy="2454350"/>
              </a:xfrm>
            </p:grpSpPr>
            <p:sp>
              <p:nvSpPr>
                <p:cNvPr id="631" name="Google Shape;631;p6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32" name="Google Shape;632;p63"/>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33" name="Google Shape;633;p63"/>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34" name="Google Shape;634;p6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35" name="Google Shape;635;p63"/>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36" name="Google Shape;636;p6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37" name="Google Shape;637;p63"/>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38" name="Google Shape;638;p63"/>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39" name="Google Shape;639;p6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40" name="Google Shape;640;p63"/>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41" name="Google Shape;641;p63"/>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42" name="Google Shape;642;p6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643" name="Google Shape;643;p63"/>
            <p:cNvGrpSpPr/>
            <p:nvPr/>
          </p:nvGrpSpPr>
          <p:grpSpPr>
            <a:xfrm>
              <a:off x="8599875" y="-1550697"/>
              <a:ext cx="143400" cy="2454350"/>
              <a:chOff x="2030200" y="685625"/>
              <a:chExt cx="143400" cy="2454350"/>
            </a:xfrm>
          </p:grpSpPr>
          <p:grpSp>
            <p:nvGrpSpPr>
              <p:cNvPr id="644" name="Google Shape;644;p63"/>
              <p:cNvGrpSpPr/>
              <p:nvPr/>
            </p:nvGrpSpPr>
            <p:grpSpPr>
              <a:xfrm>
                <a:off x="2030200" y="685625"/>
                <a:ext cx="143400" cy="2454350"/>
                <a:chOff x="2436050" y="685625"/>
                <a:chExt cx="143400" cy="2454350"/>
              </a:xfrm>
            </p:grpSpPr>
            <p:sp>
              <p:nvSpPr>
                <p:cNvPr id="645" name="Google Shape;645;p6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46" name="Google Shape;646;p6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47" name="Google Shape;647;p6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48" name="Google Shape;648;p6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49" name="Google Shape;649;p6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50" name="Google Shape;650;p6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51" name="Google Shape;651;p6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52" name="Google Shape;652;p6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53" name="Google Shape;653;p6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54" name="Google Shape;654;p6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55" name="Google Shape;655;p6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56" name="Google Shape;656;p6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657" name="Google Shape;657;p63"/>
              <p:cNvGrpSpPr/>
              <p:nvPr/>
            </p:nvGrpSpPr>
            <p:grpSpPr>
              <a:xfrm>
                <a:off x="2030200" y="685625"/>
                <a:ext cx="143400" cy="2454350"/>
                <a:chOff x="2436050" y="685625"/>
                <a:chExt cx="143400" cy="2454350"/>
              </a:xfrm>
            </p:grpSpPr>
            <p:sp>
              <p:nvSpPr>
                <p:cNvPr id="658" name="Google Shape;658;p6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59" name="Google Shape;659;p63"/>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60" name="Google Shape;660;p63"/>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61" name="Google Shape;661;p6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62" name="Google Shape;662;p63"/>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63" name="Google Shape;663;p6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64" name="Google Shape;664;p63"/>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65" name="Google Shape;665;p63"/>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66" name="Google Shape;666;p6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67" name="Google Shape;667;p63"/>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68" name="Google Shape;668;p63"/>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69" name="Google Shape;669;p6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
        <p:nvSpPr>
          <p:cNvPr id="670" name="Google Shape;670;p6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671" name="Google Shape;671;p63"/>
          <p:cNvSpPr txBox="1"/>
          <p:nvPr>
            <p:ph idx="1" type="subTitle"/>
          </p:nvPr>
        </p:nvSpPr>
        <p:spPr>
          <a:xfrm>
            <a:off x="4832078" y="1820025"/>
            <a:ext cx="3254100" cy="1953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2" name="Google Shape;672;p63"/>
          <p:cNvSpPr txBox="1"/>
          <p:nvPr>
            <p:ph idx="2" type="subTitle"/>
          </p:nvPr>
        </p:nvSpPr>
        <p:spPr>
          <a:xfrm>
            <a:off x="1057900" y="1820025"/>
            <a:ext cx="3254100" cy="1953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3" name="Shape 673"/>
        <p:cNvGrpSpPr/>
        <p:nvPr/>
      </p:nvGrpSpPr>
      <p:grpSpPr>
        <a:xfrm>
          <a:off x="0" y="0"/>
          <a:ext cx="0" cy="0"/>
          <a:chOff x="0" y="0"/>
          <a:chExt cx="0" cy="0"/>
        </a:xfrm>
      </p:grpSpPr>
      <p:sp>
        <p:nvSpPr>
          <p:cNvPr id="674" name="Google Shape;674;p64"/>
          <p:cNvSpPr txBox="1"/>
          <p:nvPr>
            <p:ph type="title"/>
          </p:nvPr>
        </p:nvSpPr>
        <p:spPr>
          <a:xfrm>
            <a:off x="720000" y="445025"/>
            <a:ext cx="7710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675" name="Google Shape;675;p64"/>
          <p:cNvSpPr txBox="1"/>
          <p:nvPr>
            <p:ph idx="1" type="subTitle"/>
          </p:nvPr>
        </p:nvSpPr>
        <p:spPr>
          <a:xfrm>
            <a:off x="1893750" y="1700300"/>
            <a:ext cx="5356500" cy="2208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accent1"/>
              </a:buClr>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grpSp>
        <p:nvGrpSpPr>
          <p:cNvPr id="676" name="Google Shape;676;p64"/>
          <p:cNvGrpSpPr/>
          <p:nvPr/>
        </p:nvGrpSpPr>
        <p:grpSpPr>
          <a:xfrm>
            <a:off x="177725" y="-1044592"/>
            <a:ext cx="8709000" cy="5947392"/>
            <a:chOff x="177725" y="-1044592"/>
            <a:chExt cx="8709000" cy="5947392"/>
          </a:xfrm>
        </p:grpSpPr>
        <p:grpSp>
          <p:nvGrpSpPr>
            <p:cNvPr id="677" name="Google Shape;677;p64"/>
            <p:cNvGrpSpPr/>
            <p:nvPr/>
          </p:nvGrpSpPr>
          <p:grpSpPr>
            <a:xfrm>
              <a:off x="8743325" y="-363653"/>
              <a:ext cx="143400" cy="2454350"/>
              <a:chOff x="2436050" y="685625"/>
              <a:chExt cx="143400" cy="2454350"/>
            </a:xfrm>
          </p:grpSpPr>
          <p:grpSp>
            <p:nvGrpSpPr>
              <p:cNvPr id="678" name="Google Shape;678;p64"/>
              <p:cNvGrpSpPr/>
              <p:nvPr/>
            </p:nvGrpSpPr>
            <p:grpSpPr>
              <a:xfrm>
                <a:off x="2436050" y="685625"/>
                <a:ext cx="143400" cy="2454350"/>
                <a:chOff x="2436050" y="685625"/>
                <a:chExt cx="143400" cy="2454350"/>
              </a:xfrm>
            </p:grpSpPr>
            <p:sp>
              <p:nvSpPr>
                <p:cNvPr id="679" name="Google Shape;679;p6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80" name="Google Shape;680;p6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81" name="Google Shape;681;p6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82" name="Google Shape;682;p6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83" name="Google Shape;683;p6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84" name="Google Shape;684;p6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85" name="Google Shape;685;p6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86" name="Google Shape;686;p6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87" name="Google Shape;687;p6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88" name="Google Shape;688;p6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89" name="Google Shape;689;p6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90" name="Google Shape;690;p6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691" name="Google Shape;691;p64"/>
              <p:cNvGrpSpPr/>
              <p:nvPr/>
            </p:nvGrpSpPr>
            <p:grpSpPr>
              <a:xfrm>
                <a:off x="2436050" y="685625"/>
                <a:ext cx="143400" cy="2454350"/>
                <a:chOff x="2436050" y="685625"/>
                <a:chExt cx="143400" cy="2454350"/>
              </a:xfrm>
            </p:grpSpPr>
            <p:sp>
              <p:nvSpPr>
                <p:cNvPr id="692" name="Google Shape;692;p6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93" name="Google Shape;693;p64"/>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94" name="Google Shape;694;p64"/>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95" name="Google Shape;695;p6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96" name="Google Shape;696;p64"/>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97" name="Google Shape;697;p6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98" name="Google Shape;698;p64"/>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99" name="Google Shape;699;p64"/>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00" name="Google Shape;700;p6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01" name="Google Shape;701;p64"/>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02" name="Google Shape;702;p64"/>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03" name="Google Shape;703;p6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704" name="Google Shape;704;p64"/>
            <p:cNvGrpSpPr/>
            <p:nvPr/>
          </p:nvGrpSpPr>
          <p:grpSpPr>
            <a:xfrm>
              <a:off x="177725" y="-345150"/>
              <a:ext cx="143400" cy="2454350"/>
              <a:chOff x="2030200" y="685625"/>
              <a:chExt cx="143400" cy="2454350"/>
            </a:xfrm>
          </p:grpSpPr>
          <p:grpSp>
            <p:nvGrpSpPr>
              <p:cNvPr id="705" name="Google Shape;705;p64"/>
              <p:cNvGrpSpPr/>
              <p:nvPr/>
            </p:nvGrpSpPr>
            <p:grpSpPr>
              <a:xfrm>
                <a:off x="2030200" y="685625"/>
                <a:ext cx="143400" cy="2454350"/>
                <a:chOff x="2436050" y="685625"/>
                <a:chExt cx="143400" cy="2454350"/>
              </a:xfrm>
            </p:grpSpPr>
            <p:sp>
              <p:nvSpPr>
                <p:cNvPr id="706" name="Google Shape;706;p6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07" name="Google Shape;707;p6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08" name="Google Shape;708;p6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09" name="Google Shape;709;p6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10" name="Google Shape;710;p6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11" name="Google Shape;711;p6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12" name="Google Shape;712;p6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13" name="Google Shape;713;p6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14" name="Google Shape;714;p6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15" name="Google Shape;715;p6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16" name="Google Shape;716;p6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17" name="Google Shape;717;p6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718" name="Google Shape;718;p64"/>
              <p:cNvGrpSpPr/>
              <p:nvPr/>
            </p:nvGrpSpPr>
            <p:grpSpPr>
              <a:xfrm>
                <a:off x="2030200" y="685625"/>
                <a:ext cx="143400" cy="2454350"/>
                <a:chOff x="2436050" y="685625"/>
                <a:chExt cx="143400" cy="2454350"/>
              </a:xfrm>
            </p:grpSpPr>
            <p:sp>
              <p:nvSpPr>
                <p:cNvPr id="719" name="Google Shape;719;p6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20" name="Google Shape;720;p64"/>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21" name="Google Shape;721;p64"/>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22" name="Google Shape;722;p6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23" name="Google Shape;723;p64"/>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24" name="Google Shape;724;p6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25" name="Google Shape;725;p64"/>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26" name="Google Shape;726;p64"/>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27" name="Google Shape;727;p6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28" name="Google Shape;728;p64"/>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29" name="Google Shape;729;p64"/>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30" name="Google Shape;730;p6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731" name="Google Shape;731;p64"/>
            <p:cNvGrpSpPr/>
            <p:nvPr/>
          </p:nvGrpSpPr>
          <p:grpSpPr>
            <a:xfrm>
              <a:off x="8430900" y="2149651"/>
              <a:ext cx="143400" cy="2454350"/>
              <a:chOff x="2436050" y="685625"/>
              <a:chExt cx="143400" cy="2454350"/>
            </a:xfrm>
          </p:grpSpPr>
          <p:grpSp>
            <p:nvGrpSpPr>
              <p:cNvPr id="732" name="Google Shape;732;p64"/>
              <p:cNvGrpSpPr/>
              <p:nvPr/>
            </p:nvGrpSpPr>
            <p:grpSpPr>
              <a:xfrm>
                <a:off x="2436050" y="685625"/>
                <a:ext cx="143400" cy="2454350"/>
                <a:chOff x="2436050" y="685625"/>
                <a:chExt cx="143400" cy="2454350"/>
              </a:xfrm>
            </p:grpSpPr>
            <p:sp>
              <p:nvSpPr>
                <p:cNvPr id="733" name="Google Shape;733;p6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34" name="Google Shape;734;p6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35" name="Google Shape;735;p6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36" name="Google Shape;736;p6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37" name="Google Shape;737;p6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38" name="Google Shape;738;p6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39" name="Google Shape;739;p6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40" name="Google Shape;740;p6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41" name="Google Shape;741;p6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42" name="Google Shape;742;p6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43" name="Google Shape;743;p6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44" name="Google Shape;744;p6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745" name="Google Shape;745;p64"/>
              <p:cNvGrpSpPr/>
              <p:nvPr/>
            </p:nvGrpSpPr>
            <p:grpSpPr>
              <a:xfrm>
                <a:off x="2436050" y="685625"/>
                <a:ext cx="143400" cy="2454350"/>
                <a:chOff x="2436050" y="685625"/>
                <a:chExt cx="143400" cy="2454350"/>
              </a:xfrm>
            </p:grpSpPr>
            <p:sp>
              <p:nvSpPr>
                <p:cNvPr id="746" name="Google Shape;746;p6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47" name="Google Shape;747;p64"/>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48" name="Google Shape;748;p64"/>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49" name="Google Shape;749;p6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50" name="Google Shape;750;p64"/>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51" name="Google Shape;751;p6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52" name="Google Shape;752;p64"/>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53" name="Google Shape;753;p64"/>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54" name="Google Shape;754;p6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55" name="Google Shape;755;p64"/>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56" name="Google Shape;756;p64"/>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57" name="Google Shape;757;p6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758" name="Google Shape;758;p64"/>
            <p:cNvGrpSpPr/>
            <p:nvPr/>
          </p:nvGrpSpPr>
          <p:grpSpPr>
            <a:xfrm>
              <a:off x="569825" y="-1044592"/>
              <a:ext cx="143400" cy="2454350"/>
              <a:chOff x="2436050" y="685625"/>
              <a:chExt cx="143400" cy="2454350"/>
            </a:xfrm>
          </p:grpSpPr>
          <p:grpSp>
            <p:nvGrpSpPr>
              <p:cNvPr id="759" name="Google Shape;759;p64"/>
              <p:cNvGrpSpPr/>
              <p:nvPr/>
            </p:nvGrpSpPr>
            <p:grpSpPr>
              <a:xfrm>
                <a:off x="2436050" y="685625"/>
                <a:ext cx="143400" cy="2454350"/>
                <a:chOff x="2436050" y="685625"/>
                <a:chExt cx="143400" cy="2454350"/>
              </a:xfrm>
            </p:grpSpPr>
            <p:sp>
              <p:nvSpPr>
                <p:cNvPr id="760" name="Google Shape;760;p6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61" name="Google Shape;761;p6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62" name="Google Shape;762;p6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63" name="Google Shape;763;p6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64" name="Google Shape;764;p6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65" name="Google Shape;765;p6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66" name="Google Shape;766;p6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67" name="Google Shape;767;p6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68" name="Google Shape;768;p6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69" name="Google Shape;769;p6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70" name="Google Shape;770;p6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71" name="Google Shape;771;p6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772" name="Google Shape;772;p64"/>
              <p:cNvGrpSpPr/>
              <p:nvPr/>
            </p:nvGrpSpPr>
            <p:grpSpPr>
              <a:xfrm>
                <a:off x="2436050" y="685625"/>
                <a:ext cx="143400" cy="2454350"/>
                <a:chOff x="2436050" y="685625"/>
                <a:chExt cx="143400" cy="2454350"/>
              </a:xfrm>
            </p:grpSpPr>
            <p:sp>
              <p:nvSpPr>
                <p:cNvPr id="773" name="Google Shape;773;p6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74" name="Google Shape;774;p64"/>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75" name="Google Shape;775;p64"/>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76" name="Google Shape;776;p6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77" name="Google Shape;777;p64"/>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78" name="Google Shape;778;p6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79" name="Google Shape;779;p64"/>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80" name="Google Shape;780;p64"/>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81" name="Google Shape;781;p6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82" name="Google Shape;782;p64"/>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83" name="Google Shape;783;p64"/>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84" name="Google Shape;784;p6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785" name="Google Shape;785;p64"/>
            <p:cNvGrpSpPr/>
            <p:nvPr/>
          </p:nvGrpSpPr>
          <p:grpSpPr>
            <a:xfrm>
              <a:off x="321125" y="2448450"/>
              <a:ext cx="143400" cy="2454350"/>
              <a:chOff x="2030200" y="685625"/>
              <a:chExt cx="143400" cy="2454350"/>
            </a:xfrm>
          </p:grpSpPr>
          <p:grpSp>
            <p:nvGrpSpPr>
              <p:cNvPr id="786" name="Google Shape;786;p64"/>
              <p:cNvGrpSpPr/>
              <p:nvPr/>
            </p:nvGrpSpPr>
            <p:grpSpPr>
              <a:xfrm>
                <a:off x="2030200" y="685625"/>
                <a:ext cx="143400" cy="2454350"/>
                <a:chOff x="2436050" y="685625"/>
                <a:chExt cx="143400" cy="2454350"/>
              </a:xfrm>
            </p:grpSpPr>
            <p:sp>
              <p:nvSpPr>
                <p:cNvPr id="787" name="Google Shape;787;p6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88" name="Google Shape;788;p6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89" name="Google Shape;789;p6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90" name="Google Shape;790;p6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91" name="Google Shape;791;p6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92" name="Google Shape;792;p6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93" name="Google Shape;793;p6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94" name="Google Shape;794;p6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95" name="Google Shape;795;p6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96" name="Google Shape;796;p6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97" name="Google Shape;797;p6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98" name="Google Shape;798;p6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799" name="Google Shape;799;p64"/>
              <p:cNvGrpSpPr/>
              <p:nvPr/>
            </p:nvGrpSpPr>
            <p:grpSpPr>
              <a:xfrm>
                <a:off x="2030200" y="685625"/>
                <a:ext cx="143400" cy="2454350"/>
                <a:chOff x="2436050" y="685625"/>
                <a:chExt cx="143400" cy="2454350"/>
              </a:xfrm>
            </p:grpSpPr>
            <p:sp>
              <p:nvSpPr>
                <p:cNvPr id="800" name="Google Shape;800;p6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01" name="Google Shape;801;p64"/>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02" name="Google Shape;802;p64"/>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03" name="Google Shape;803;p6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04" name="Google Shape;804;p64"/>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05" name="Google Shape;805;p6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06" name="Google Shape;806;p64"/>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07" name="Google Shape;807;p64"/>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08" name="Google Shape;808;p6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09" name="Google Shape;809;p64"/>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10" name="Google Shape;810;p64"/>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11" name="Google Shape;811;p6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812" name="Shape 812"/>
        <p:cNvGrpSpPr/>
        <p:nvPr/>
      </p:nvGrpSpPr>
      <p:grpSpPr>
        <a:xfrm>
          <a:off x="0" y="0"/>
          <a:ext cx="0" cy="0"/>
          <a:chOff x="0" y="0"/>
          <a:chExt cx="0" cy="0"/>
        </a:xfrm>
      </p:grpSpPr>
      <p:grpSp>
        <p:nvGrpSpPr>
          <p:cNvPr id="813" name="Google Shape;813;p65"/>
          <p:cNvGrpSpPr/>
          <p:nvPr/>
        </p:nvGrpSpPr>
        <p:grpSpPr>
          <a:xfrm>
            <a:off x="132175" y="-570343"/>
            <a:ext cx="8829050" cy="5422318"/>
            <a:chOff x="132175" y="-570343"/>
            <a:chExt cx="8829050" cy="5422318"/>
          </a:xfrm>
        </p:grpSpPr>
        <p:grpSp>
          <p:nvGrpSpPr>
            <p:cNvPr id="814" name="Google Shape;814;p65"/>
            <p:cNvGrpSpPr/>
            <p:nvPr/>
          </p:nvGrpSpPr>
          <p:grpSpPr>
            <a:xfrm>
              <a:off x="132175" y="-570343"/>
              <a:ext cx="143400" cy="2454350"/>
              <a:chOff x="2436050" y="685625"/>
              <a:chExt cx="143400" cy="2454350"/>
            </a:xfrm>
          </p:grpSpPr>
          <p:grpSp>
            <p:nvGrpSpPr>
              <p:cNvPr id="815" name="Google Shape;815;p65"/>
              <p:cNvGrpSpPr/>
              <p:nvPr/>
            </p:nvGrpSpPr>
            <p:grpSpPr>
              <a:xfrm>
                <a:off x="2436050" y="685625"/>
                <a:ext cx="143400" cy="2454350"/>
                <a:chOff x="2436050" y="685625"/>
                <a:chExt cx="143400" cy="2454350"/>
              </a:xfrm>
            </p:grpSpPr>
            <p:sp>
              <p:nvSpPr>
                <p:cNvPr id="816" name="Google Shape;816;p6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17" name="Google Shape;817;p6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18" name="Google Shape;818;p6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19" name="Google Shape;819;p6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20" name="Google Shape;820;p6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21" name="Google Shape;821;p6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22" name="Google Shape;822;p6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23" name="Google Shape;823;p6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24" name="Google Shape;824;p6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25" name="Google Shape;825;p6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26" name="Google Shape;826;p6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27" name="Google Shape;827;p6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828" name="Google Shape;828;p65"/>
              <p:cNvGrpSpPr/>
              <p:nvPr/>
            </p:nvGrpSpPr>
            <p:grpSpPr>
              <a:xfrm>
                <a:off x="2436050" y="685625"/>
                <a:ext cx="143400" cy="2454350"/>
                <a:chOff x="2436050" y="685625"/>
                <a:chExt cx="143400" cy="2454350"/>
              </a:xfrm>
            </p:grpSpPr>
            <p:sp>
              <p:nvSpPr>
                <p:cNvPr id="829" name="Google Shape;829;p6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30" name="Google Shape;830;p65"/>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31" name="Google Shape;831;p65"/>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32" name="Google Shape;832;p6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33" name="Google Shape;833;p65"/>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34" name="Google Shape;834;p6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35" name="Google Shape;835;p65"/>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36" name="Google Shape;836;p65"/>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37" name="Google Shape;837;p6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38" name="Google Shape;838;p65"/>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39" name="Google Shape;839;p65"/>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40" name="Google Shape;840;p6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841" name="Google Shape;841;p65"/>
            <p:cNvGrpSpPr/>
            <p:nvPr/>
          </p:nvGrpSpPr>
          <p:grpSpPr>
            <a:xfrm>
              <a:off x="426075" y="1344575"/>
              <a:ext cx="143400" cy="2454350"/>
              <a:chOff x="2030200" y="685625"/>
              <a:chExt cx="143400" cy="2454350"/>
            </a:xfrm>
          </p:grpSpPr>
          <p:grpSp>
            <p:nvGrpSpPr>
              <p:cNvPr id="842" name="Google Shape;842;p65"/>
              <p:cNvGrpSpPr/>
              <p:nvPr/>
            </p:nvGrpSpPr>
            <p:grpSpPr>
              <a:xfrm>
                <a:off x="2030200" y="685625"/>
                <a:ext cx="143400" cy="2454350"/>
                <a:chOff x="2436050" y="685625"/>
                <a:chExt cx="143400" cy="2454350"/>
              </a:xfrm>
            </p:grpSpPr>
            <p:sp>
              <p:nvSpPr>
                <p:cNvPr id="843" name="Google Shape;843;p6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44" name="Google Shape;844;p6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45" name="Google Shape;845;p6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46" name="Google Shape;846;p6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47" name="Google Shape;847;p6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48" name="Google Shape;848;p6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49" name="Google Shape;849;p6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50" name="Google Shape;850;p6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51" name="Google Shape;851;p6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52" name="Google Shape;852;p6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53" name="Google Shape;853;p6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54" name="Google Shape;854;p6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855" name="Google Shape;855;p65"/>
              <p:cNvGrpSpPr/>
              <p:nvPr/>
            </p:nvGrpSpPr>
            <p:grpSpPr>
              <a:xfrm>
                <a:off x="2030200" y="685625"/>
                <a:ext cx="143400" cy="2454350"/>
                <a:chOff x="2436050" y="685625"/>
                <a:chExt cx="143400" cy="2454350"/>
              </a:xfrm>
            </p:grpSpPr>
            <p:sp>
              <p:nvSpPr>
                <p:cNvPr id="856" name="Google Shape;856;p6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57" name="Google Shape;857;p65"/>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58" name="Google Shape;858;p65"/>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59" name="Google Shape;859;p6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60" name="Google Shape;860;p65"/>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61" name="Google Shape;861;p6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62" name="Google Shape;862;p65"/>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63" name="Google Shape;863;p65"/>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64" name="Google Shape;864;p6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65" name="Google Shape;865;p65"/>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66" name="Google Shape;866;p65"/>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67" name="Google Shape;867;p6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868" name="Google Shape;868;p65"/>
            <p:cNvGrpSpPr/>
            <p:nvPr/>
          </p:nvGrpSpPr>
          <p:grpSpPr>
            <a:xfrm>
              <a:off x="8520850" y="-116950"/>
              <a:ext cx="143400" cy="2454350"/>
              <a:chOff x="2436050" y="685625"/>
              <a:chExt cx="143400" cy="2454350"/>
            </a:xfrm>
          </p:grpSpPr>
          <p:grpSp>
            <p:nvGrpSpPr>
              <p:cNvPr id="869" name="Google Shape;869;p65"/>
              <p:cNvGrpSpPr/>
              <p:nvPr/>
            </p:nvGrpSpPr>
            <p:grpSpPr>
              <a:xfrm>
                <a:off x="2436050" y="685625"/>
                <a:ext cx="143400" cy="2454350"/>
                <a:chOff x="2436050" y="685625"/>
                <a:chExt cx="143400" cy="2454350"/>
              </a:xfrm>
            </p:grpSpPr>
            <p:sp>
              <p:nvSpPr>
                <p:cNvPr id="870" name="Google Shape;870;p6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71" name="Google Shape;871;p6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72" name="Google Shape;872;p6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73" name="Google Shape;873;p6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74" name="Google Shape;874;p6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75" name="Google Shape;875;p6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76" name="Google Shape;876;p6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77" name="Google Shape;877;p6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78" name="Google Shape;878;p6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79" name="Google Shape;879;p6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80" name="Google Shape;880;p6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81" name="Google Shape;881;p6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882" name="Google Shape;882;p65"/>
              <p:cNvGrpSpPr/>
              <p:nvPr/>
            </p:nvGrpSpPr>
            <p:grpSpPr>
              <a:xfrm>
                <a:off x="2436050" y="685625"/>
                <a:ext cx="143400" cy="2454350"/>
                <a:chOff x="2436050" y="685625"/>
                <a:chExt cx="143400" cy="2454350"/>
              </a:xfrm>
            </p:grpSpPr>
            <p:sp>
              <p:nvSpPr>
                <p:cNvPr id="883" name="Google Shape;883;p6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84" name="Google Shape;884;p65"/>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85" name="Google Shape;885;p65"/>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86" name="Google Shape;886;p6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87" name="Google Shape;887;p65"/>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88" name="Google Shape;888;p6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89" name="Google Shape;889;p65"/>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90" name="Google Shape;890;p65"/>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91" name="Google Shape;891;p6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92" name="Google Shape;892;p65"/>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93" name="Google Shape;893;p65"/>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94" name="Google Shape;894;p6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895" name="Google Shape;895;p65"/>
            <p:cNvGrpSpPr/>
            <p:nvPr/>
          </p:nvGrpSpPr>
          <p:grpSpPr>
            <a:xfrm>
              <a:off x="8817825" y="2397625"/>
              <a:ext cx="143400" cy="2454350"/>
              <a:chOff x="2030200" y="685625"/>
              <a:chExt cx="143400" cy="2454350"/>
            </a:xfrm>
          </p:grpSpPr>
          <p:grpSp>
            <p:nvGrpSpPr>
              <p:cNvPr id="896" name="Google Shape;896;p65"/>
              <p:cNvGrpSpPr/>
              <p:nvPr/>
            </p:nvGrpSpPr>
            <p:grpSpPr>
              <a:xfrm>
                <a:off x="2030200" y="685625"/>
                <a:ext cx="143400" cy="2454350"/>
                <a:chOff x="2436050" y="685625"/>
                <a:chExt cx="143400" cy="2454350"/>
              </a:xfrm>
            </p:grpSpPr>
            <p:sp>
              <p:nvSpPr>
                <p:cNvPr id="897" name="Google Shape;897;p6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98" name="Google Shape;898;p6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99" name="Google Shape;899;p6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00" name="Google Shape;900;p6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01" name="Google Shape;901;p6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02" name="Google Shape;902;p6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03" name="Google Shape;903;p6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04" name="Google Shape;904;p6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05" name="Google Shape;905;p6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06" name="Google Shape;906;p6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07" name="Google Shape;907;p6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08" name="Google Shape;908;p6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909" name="Google Shape;909;p65"/>
              <p:cNvGrpSpPr/>
              <p:nvPr/>
            </p:nvGrpSpPr>
            <p:grpSpPr>
              <a:xfrm>
                <a:off x="2030200" y="685625"/>
                <a:ext cx="143400" cy="2454350"/>
                <a:chOff x="2436050" y="685625"/>
                <a:chExt cx="143400" cy="2454350"/>
              </a:xfrm>
            </p:grpSpPr>
            <p:sp>
              <p:nvSpPr>
                <p:cNvPr id="910" name="Google Shape;910;p6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11" name="Google Shape;911;p65"/>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12" name="Google Shape;912;p65"/>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13" name="Google Shape;913;p6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14" name="Google Shape;914;p65"/>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15" name="Google Shape;915;p6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16" name="Google Shape;916;p65"/>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17" name="Google Shape;917;p65"/>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18" name="Google Shape;918;p6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19" name="Google Shape;919;p65"/>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20" name="Google Shape;920;p65"/>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21" name="Google Shape;921;p6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
        <p:nvSpPr>
          <p:cNvPr id="922" name="Google Shape;922;p6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923" name="Google Shape;923;p65"/>
          <p:cNvSpPr txBox="1"/>
          <p:nvPr>
            <p:ph idx="1" type="subTitle"/>
          </p:nvPr>
        </p:nvSpPr>
        <p:spPr>
          <a:xfrm>
            <a:off x="4923075" y="2828425"/>
            <a:ext cx="2640000" cy="1163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24" name="Google Shape;924;p65"/>
          <p:cNvSpPr txBox="1"/>
          <p:nvPr>
            <p:ph idx="2" type="subTitle"/>
          </p:nvPr>
        </p:nvSpPr>
        <p:spPr>
          <a:xfrm>
            <a:off x="1580900" y="2828425"/>
            <a:ext cx="2640000" cy="1163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25" name="Google Shape;925;p65"/>
          <p:cNvSpPr txBox="1"/>
          <p:nvPr>
            <p:ph idx="3" type="subTitle"/>
          </p:nvPr>
        </p:nvSpPr>
        <p:spPr>
          <a:xfrm>
            <a:off x="1580911" y="2269525"/>
            <a:ext cx="2640000" cy="558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926" name="Google Shape;926;p65"/>
          <p:cNvSpPr txBox="1"/>
          <p:nvPr>
            <p:ph idx="4" type="subTitle"/>
          </p:nvPr>
        </p:nvSpPr>
        <p:spPr>
          <a:xfrm>
            <a:off x="4923089" y="2269525"/>
            <a:ext cx="2640000" cy="558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927" name="Shape 927"/>
        <p:cNvGrpSpPr/>
        <p:nvPr/>
      </p:nvGrpSpPr>
      <p:grpSpPr>
        <a:xfrm>
          <a:off x="0" y="0"/>
          <a:ext cx="0" cy="0"/>
          <a:chOff x="0" y="0"/>
          <a:chExt cx="0" cy="0"/>
        </a:xfrm>
      </p:grpSpPr>
      <p:grpSp>
        <p:nvGrpSpPr>
          <p:cNvPr id="928" name="Google Shape;928;p66"/>
          <p:cNvGrpSpPr/>
          <p:nvPr/>
        </p:nvGrpSpPr>
        <p:grpSpPr>
          <a:xfrm>
            <a:off x="167527" y="0"/>
            <a:ext cx="8808948" cy="5540571"/>
            <a:chOff x="167527" y="0"/>
            <a:chExt cx="8808948" cy="5540571"/>
          </a:xfrm>
        </p:grpSpPr>
        <p:grpSp>
          <p:nvGrpSpPr>
            <p:cNvPr id="929" name="Google Shape;929;p66"/>
            <p:cNvGrpSpPr/>
            <p:nvPr/>
          </p:nvGrpSpPr>
          <p:grpSpPr>
            <a:xfrm>
              <a:off x="167527" y="250475"/>
              <a:ext cx="143400" cy="2454350"/>
              <a:chOff x="2030200" y="685625"/>
              <a:chExt cx="143400" cy="2454350"/>
            </a:xfrm>
          </p:grpSpPr>
          <p:grpSp>
            <p:nvGrpSpPr>
              <p:cNvPr id="930" name="Google Shape;930;p66"/>
              <p:cNvGrpSpPr/>
              <p:nvPr/>
            </p:nvGrpSpPr>
            <p:grpSpPr>
              <a:xfrm>
                <a:off x="2030200" y="685625"/>
                <a:ext cx="143400" cy="2454350"/>
                <a:chOff x="2436050" y="685625"/>
                <a:chExt cx="143400" cy="2454350"/>
              </a:xfrm>
            </p:grpSpPr>
            <p:sp>
              <p:nvSpPr>
                <p:cNvPr id="931" name="Google Shape;931;p6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32" name="Google Shape;932;p6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33" name="Google Shape;933;p6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34" name="Google Shape;934;p6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35" name="Google Shape;935;p6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36" name="Google Shape;936;p6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37" name="Google Shape;937;p6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38" name="Google Shape;938;p6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39" name="Google Shape;939;p6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40" name="Google Shape;940;p6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41" name="Google Shape;941;p6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42" name="Google Shape;942;p6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943" name="Google Shape;943;p66"/>
              <p:cNvGrpSpPr/>
              <p:nvPr/>
            </p:nvGrpSpPr>
            <p:grpSpPr>
              <a:xfrm>
                <a:off x="2030200" y="685625"/>
                <a:ext cx="143400" cy="2454350"/>
                <a:chOff x="2436050" y="685625"/>
                <a:chExt cx="143400" cy="2454350"/>
              </a:xfrm>
            </p:grpSpPr>
            <p:sp>
              <p:nvSpPr>
                <p:cNvPr id="944" name="Google Shape;944;p6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45" name="Google Shape;945;p66"/>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46" name="Google Shape;946;p66"/>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47" name="Google Shape;947;p6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48" name="Google Shape;948;p66"/>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49" name="Google Shape;949;p6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50" name="Google Shape;950;p66"/>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51" name="Google Shape;951;p66"/>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52" name="Google Shape;952;p6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53" name="Google Shape;953;p66"/>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54" name="Google Shape;954;p66"/>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55" name="Google Shape;955;p6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956" name="Google Shape;956;p66"/>
            <p:cNvGrpSpPr/>
            <p:nvPr/>
          </p:nvGrpSpPr>
          <p:grpSpPr>
            <a:xfrm>
              <a:off x="567577" y="2149650"/>
              <a:ext cx="143400" cy="2454350"/>
              <a:chOff x="2030200" y="685625"/>
              <a:chExt cx="143400" cy="2454350"/>
            </a:xfrm>
          </p:grpSpPr>
          <p:grpSp>
            <p:nvGrpSpPr>
              <p:cNvPr id="957" name="Google Shape;957;p66"/>
              <p:cNvGrpSpPr/>
              <p:nvPr/>
            </p:nvGrpSpPr>
            <p:grpSpPr>
              <a:xfrm>
                <a:off x="2030200" y="685625"/>
                <a:ext cx="143400" cy="2454350"/>
                <a:chOff x="2436050" y="685625"/>
                <a:chExt cx="143400" cy="2454350"/>
              </a:xfrm>
            </p:grpSpPr>
            <p:sp>
              <p:nvSpPr>
                <p:cNvPr id="958" name="Google Shape;958;p6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59" name="Google Shape;959;p6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60" name="Google Shape;960;p6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61" name="Google Shape;961;p6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62" name="Google Shape;962;p6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63" name="Google Shape;963;p6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64" name="Google Shape;964;p6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65" name="Google Shape;965;p6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66" name="Google Shape;966;p6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67" name="Google Shape;967;p6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68" name="Google Shape;968;p6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69" name="Google Shape;969;p6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970" name="Google Shape;970;p66"/>
              <p:cNvGrpSpPr/>
              <p:nvPr/>
            </p:nvGrpSpPr>
            <p:grpSpPr>
              <a:xfrm>
                <a:off x="2030200" y="685625"/>
                <a:ext cx="143400" cy="2454350"/>
                <a:chOff x="2436050" y="685625"/>
                <a:chExt cx="143400" cy="2454350"/>
              </a:xfrm>
            </p:grpSpPr>
            <p:sp>
              <p:nvSpPr>
                <p:cNvPr id="971" name="Google Shape;971;p6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72" name="Google Shape;972;p66"/>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73" name="Google Shape;973;p66"/>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74" name="Google Shape;974;p6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75" name="Google Shape;975;p66"/>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76" name="Google Shape;976;p6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77" name="Google Shape;977;p66"/>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78" name="Google Shape;978;p66"/>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79" name="Google Shape;979;p6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80" name="Google Shape;980;p66"/>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81" name="Google Shape;981;p66"/>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82" name="Google Shape;982;p6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983" name="Google Shape;983;p66"/>
            <p:cNvGrpSpPr/>
            <p:nvPr/>
          </p:nvGrpSpPr>
          <p:grpSpPr>
            <a:xfrm>
              <a:off x="8448575" y="0"/>
              <a:ext cx="143400" cy="2454350"/>
              <a:chOff x="2030200" y="685625"/>
              <a:chExt cx="143400" cy="2454350"/>
            </a:xfrm>
          </p:grpSpPr>
          <p:grpSp>
            <p:nvGrpSpPr>
              <p:cNvPr id="984" name="Google Shape;984;p66"/>
              <p:cNvGrpSpPr/>
              <p:nvPr/>
            </p:nvGrpSpPr>
            <p:grpSpPr>
              <a:xfrm>
                <a:off x="2030200" y="685625"/>
                <a:ext cx="143400" cy="2454350"/>
                <a:chOff x="2436050" y="685625"/>
                <a:chExt cx="143400" cy="2454350"/>
              </a:xfrm>
            </p:grpSpPr>
            <p:sp>
              <p:nvSpPr>
                <p:cNvPr id="985" name="Google Shape;985;p6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86" name="Google Shape;986;p6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87" name="Google Shape;987;p6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88" name="Google Shape;988;p6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89" name="Google Shape;989;p6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90" name="Google Shape;990;p6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91" name="Google Shape;991;p6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92" name="Google Shape;992;p6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93" name="Google Shape;993;p6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94" name="Google Shape;994;p6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95" name="Google Shape;995;p6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96" name="Google Shape;996;p6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997" name="Google Shape;997;p66"/>
              <p:cNvGrpSpPr/>
              <p:nvPr/>
            </p:nvGrpSpPr>
            <p:grpSpPr>
              <a:xfrm>
                <a:off x="2030200" y="685625"/>
                <a:ext cx="143400" cy="2454350"/>
                <a:chOff x="2436050" y="685625"/>
                <a:chExt cx="143400" cy="2454350"/>
              </a:xfrm>
            </p:grpSpPr>
            <p:sp>
              <p:nvSpPr>
                <p:cNvPr id="998" name="Google Shape;998;p6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99" name="Google Shape;999;p66"/>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00" name="Google Shape;1000;p66"/>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01" name="Google Shape;1001;p6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02" name="Google Shape;1002;p66"/>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03" name="Google Shape;1003;p6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04" name="Google Shape;1004;p66"/>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05" name="Google Shape;1005;p66"/>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06" name="Google Shape;1006;p6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07" name="Google Shape;1007;p66"/>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08" name="Google Shape;1008;p66"/>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09" name="Google Shape;1009;p6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010" name="Google Shape;1010;p66"/>
            <p:cNvGrpSpPr/>
            <p:nvPr/>
          </p:nvGrpSpPr>
          <p:grpSpPr>
            <a:xfrm>
              <a:off x="8833075" y="761150"/>
              <a:ext cx="143400" cy="2454350"/>
              <a:chOff x="2436050" y="685625"/>
              <a:chExt cx="143400" cy="2454350"/>
            </a:xfrm>
          </p:grpSpPr>
          <p:grpSp>
            <p:nvGrpSpPr>
              <p:cNvPr id="1011" name="Google Shape;1011;p66"/>
              <p:cNvGrpSpPr/>
              <p:nvPr/>
            </p:nvGrpSpPr>
            <p:grpSpPr>
              <a:xfrm>
                <a:off x="2436050" y="685625"/>
                <a:ext cx="143400" cy="2454350"/>
                <a:chOff x="2436050" y="685625"/>
                <a:chExt cx="143400" cy="2454350"/>
              </a:xfrm>
            </p:grpSpPr>
            <p:sp>
              <p:nvSpPr>
                <p:cNvPr id="1012" name="Google Shape;1012;p6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13" name="Google Shape;1013;p6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14" name="Google Shape;1014;p6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15" name="Google Shape;1015;p6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16" name="Google Shape;1016;p6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17" name="Google Shape;1017;p6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18" name="Google Shape;1018;p6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19" name="Google Shape;1019;p6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20" name="Google Shape;1020;p6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21" name="Google Shape;1021;p6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22" name="Google Shape;1022;p6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23" name="Google Shape;1023;p6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024" name="Google Shape;1024;p66"/>
              <p:cNvGrpSpPr/>
              <p:nvPr/>
            </p:nvGrpSpPr>
            <p:grpSpPr>
              <a:xfrm>
                <a:off x="2436050" y="685625"/>
                <a:ext cx="143400" cy="2454350"/>
                <a:chOff x="2436050" y="685625"/>
                <a:chExt cx="143400" cy="2454350"/>
              </a:xfrm>
            </p:grpSpPr>
            <p:sp>
              <p:nvSpPr>
                <p:cNvPr id="1025" name="Google Shape;1025;p6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26" name="Google Shape;1026;p66"/>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27" name="Google Shape;1027;p66"/>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28" name="Google Shape;1028;p6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29" name="Google Shape;1029;p66"/>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30" name="Google Shape;1030;p6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31" name="Google Shape;1031;p66"/>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32" name="Google Shape;1032;p66"/>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33" name="Google Shape;1033;p6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34" name="Google Shape;1034;p66"/>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35" name="Google Shape;1035;p66"/>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36" name="Google Shape;1036;p6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1037" name="Google Shape;1037;p66"/>
            <p:cNvGrpSpPr/>
            <p:nvPr/>
          </p:nvGrpSpPr>
          <p:grpSpPr>
            <a:xfrm>
              <a:off x="8577800" y="3086221"/>
              <a:ext cx="143400" cy="2454350"/>
              <a:chOff x="2030200" y="685625"/>
              <a:chExt cx="143400" cy="2454350"/>
            </a:xfrm>
          </p:grpSpPr>
          <p:grpSp>
            <p:nvGrpSpPr>
              <p:cNvPr id="1038" name="Google Shape;1038;p66"/>
              <p:cNvGrpSpPr/>
              <p:nvPr/>
            </p:nvGrpSpPr>
            <p:grpSpPr>
              <a:xfrm>
                <a:off x="2030200" y="685625"/>
                <a:ext cx="143400" cy="2454350"/>
                <a:chOff x="2436050" y="685625"/>
                <a:chExt cx="143400" cy="2454350"/>
              </a:xfrm>
            </p:grpSpPr>
            <p:sp>
              <p:nvSpPr>
                <p:cNvPr id="1039" name="Google Shape;1039;p6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40" name="Google Shape;1040;p6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41" name="Google Shape;1041;p6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42" name="Google Shape;1042;p6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43" name="Google Shape;1043;p6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44" name="Google Shape;1044;p6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45" name="Google Shape;1045;p6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46" name="Google Shape;1046;p6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47" name="Google Shape;1047;p6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48" name="Google Shape;1048;p6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49" name="Google Shape;1049;p6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50" name="Google Shape;1050;p6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1051" name="Google Shape;1051;p66"/>
              <p:cNvGrpSpPr/>
              <p:nvPr/>
            </p:nvGrpSpPr>
            <p:grpSpPr>
              <a:xfrm>
                <a:off x="2030200" y="685625"/>
                <a:ext cx="143400" cy="2454350"/>
                <a:chOff x="2436050" y="685625"/>
                <a:chExt cx="143400" cy="2454350"/>
              </a:xfrm>
            </p:grpSpPr>
            <p:sp>
              <p:nvSpPr>
                <p:cNvPr id="1052" name="Google Shape;1052;p6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53" name="Google Shape;1053;p66"/>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54" name="Google Shape;1054;p66"/>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55" name="Google Shape;1055;p6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56" name="Google Shape;1056;p66"/>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57" name="Google Shape;1057;p6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58" name="Google Shape;1058;p66"/>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59" name="Google Shape;1059;p66"/>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60" name="Google Shape;1060;p6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61" name="Google Shape;1061;p66"/>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62" name="Google Shape;1062;p66"/>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63" name="Google Shape;1063;p6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sp>
        <p:nvSpPr>
          <p:cNvPr id="1064" name="Google Shape;1064;p6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065" name="Google Shape;1065;p66"/>
          <p:cNvSpPr txBox="1"/>
          <p:nvPr>
            <p:ph idx="1" type="subTitle"/>
          </p:nvPr>
        </p:nvSpPr>
        <p:spPr>
          <a:xfrm>
            <a:off x="937625" y="2992399"/>
            <a:ext cx="2175300" cy="1015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66" name="Google Shape;1066;p66"/>
          <p:cNvSpPr txBox="1"/>
          <p:nvPr>
            <p:ph idx="2" type="subTitle"/>
          </p:nvPr>
        </p:nvSpPr>
        <p:spPr>
          <a:xfrm>
            <a:off x="3484347" y="2992399"/>
            <a:ext cx="2175300" cy="1015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67" name="Google Shape;1067;p66"/>
          <p:cNvSpPr txBox="1"/>
          <p:nvPr>
            <p:ph idx="3" type="subTitle"/>
          </p:nvPr>
        </p:nvSpPr>
        <p:spPr>
          <a:xfrm>
            <a:off x="6031075" y="2992399"/>
            <a:ext cx="2175300" cy="1015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68" name="Google Shape;1068;p66"/>
          <p:cNvSpPr txBox="1"/>
          <p:nvPr>
            <p:ph idx="4" type="subTitle"/>
          </p:nvPr>
        </p:nvSpPr>
        <p:spPr>
          <a:xfrm>
            <a:off x="937625" y="2332390"/>
            <a:ext cx="2175300" cy="660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69" name="Google Shape;1069;p66"/>
          <p:cNvSpPr txBox="1"/>
          <p:nvPr>
            <p:ph idx="5" type="subTitle"/>
          </p:nvPr>
        </p:nvSpPr>
        <p:spPr>
          <a:xfrm>
            <a:off x="3484350" y="2332390"/>
            <a:ext cx="2175300" cy="660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70" name="Google Shape;1070;p66"/>
          <p:cNvSpPr txBox="1"/>
          <p:nvPr>
            <p:ph idx="6" type="subTitle"/>
          </p:nvPr>
        </p:nvSpPr>
        <p:spPr>
          <a:xfrm>
            <a:off x="6031075" y="2332390"/>
            <a:ext cx="2175300" cy="660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Outfit"/>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Outfit"/>
              <a:buNone/>
              <a:defRPr b="1" sz="2400">
                <a:latin typeface="Outfit"/>
                <a:ea typeface="Outfit"/>
                <a:cs typeface="Outfit"/>
                <a:sym typeface="Outfit"/>
              </a:defRPr>
            </a:lvl2pPr>
            <a:lvl3pPr lvl="2" algn="ctr">
              <a:lnSpc>
                <a:spcPct val="100000"/>
              </a:lnSpc>
              <a:spcBef>
                <a:spcPts val="0"/>
              </a:spcBef>
              <a:spcAft>
                <a:spcPts val="0"/>
              </a:spcAft>
              <a:buSzPts val="2400"/>
              <a:buFont typeface="Outfit"/>
              <a:buNone/>
              <a:defRPr b="1" sz="2400">
                <a:latin typeface="Outfit"/>
                <a:ea typeface="Outfit"/>
                <a:cs typeface="Outfit"/>
                <a:sym typeface="Outfit"/>
              </a:defRPr>
            </a:lvl3pPr>
            <a:lvl4pPr lvl="3" algn="ctr">
              <a:lnSpc>
                <a:spcPct val="100000"/>
              </a:lnSpc>
              <a:spcBef>
                <a:spcPts val="0"/>
              </a:spcBef>
              <a:spcAft>
                <a:spcPts val="0"/>
              </a:spcAft>
              <a:buSzPts val="2400"/>
              <a:buFont typeface="Outfit"/>
              <a:buNone/>
              <a:defRPr b="1" sz="2400">
                <a:latin typeface="Outfit"/>
                <a:ea typeface="Outfit"/>
                <a:cs typeface="Outfit"/>
                <a:sym typeface="Outfit"/>
              </a:defRPr>
            </a:lvl4pPr>
            <a:lvl5pPr lvl="4" algn="ctr">
              <a:lnSpc>
                <a:spcPct val="100000"/>
              </a:lnSpc>
              <a:spcBef>
                <a:spcPts val="0"/>
              </a:spcBef>
              <a:spcAft>
                <a:spcPts val="0"/>
              </a:spcAft>
              <a:buSzPts val="2400"/>
              <a:buFont typeface="Outfit"/>
              <a:buNone/>
              <a:defRPr b="1" sz="2400">
                <a:latin typeface="Outfit"/>
                <a:ea typeface="Outfit"/>
                <a:cs typeface="Outfit"/>
                <a:sym typeface="Outfit"/>
              </a:defRPr>
            </a:lvl5pPr>
            <a:lvl6pPr lvl="5" algn="ctr">
              <a:lnSpc>
                <a:spcPct val="100000"/>
              </a:lnSpc>
              <a:spcBef>
                <a:spcPts val="0"/>
              </a:spcBef>
              <a:spcAft>
                <a:spcPts val="0"/>
              </a:spcAft>
              <a:buSzPts val="2400"/>
              <a:buFont typeface="Outfit"/>
              <a:buNone/>
              <a:defRPr b="1" sz="2400">
                <a:latin typeface="Outfit"/>
                <a:ea typeface="Outfit"/>
                <a:cs typeface="Outfit"/>
                <a:sym typeface="Outfit"/>
              </a:defRPr>
            </a:lvl6pPr>
            <a:lvl7pPr lvl="6" algn="ctr">
              <a:lnSpc>
                <a:spcPct val="100000"/>
              </a:lnSpc>
              <a:spcBef>
                <a:spcPts val="0"/>
              </a:spcBef>
              <a:spcAft>
                <a:spcPts val="0"/>
              </a:spcAft>
              <a:buSzPts val="2400"/>
              <a:buFont typeface="Outfit"/>
              <a:buNone/>
              <a:defRPr b="1" sz="2400">
                <a:latin typeface="Outfit"/>
                <a:ea typeface="Outfit"/>
                <a:cs typeface="Outfit"/>
                <a:sym typeface="Outfit"/>
              </a:defRPr>
            </a:lvl7pPr>
            <a:lvl8pPr lvl="7" algn="ctr">
              <a:lnSpc>
                <a:spcPct val="100000"/>
              </a:lnSpc>
              <a:spcBef>
                <a:spcPts val="0"/>
              </a:spcBef>
              <a:spcAft>
                <a:spcPts val="0"/>
              </a:spcAft>
              <a:buSzPts val="2400"/>
              <a:buFont typeface="Outfit"/>
              <a:buNone/>
              <a:defRPr b="1" sz="2400">
                <a:latin typeface="Outfit"/>
                <a:ea typeface="Outfit"/>
                <a:cs typeface="Outfit"/>
                <a:sym typeface="Outfit"/>
              </a:defRPr>
            </a:lvl8pPr>
            <a:lvl9pPr lvl="8"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7"/>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500"/>
              <a:buFont typeface="Outfit"/>
              <a:buNone/>
              <a:defRPr b="1" i="0" sz="3500" u="none" cap="none" strike="noStrike">
                <a:solidFill>
                  <a:schemeClr val="dk1"/>
                </a:solidFill>
                <a:latin typeface="Outfit"/>
                <a:ea typeface="Outfit"/>
                <a:cs typeface="Outfit"/>
                <a:sym typeface="Outfit"/>
              </a:defRPr>
            </a:lvl1pPr>
            <a:lvl2pPr lvl="1" marR="0" rtl="0" algn="ctr">
              <a:lnSpc>
                <a:spcPct val="100000"/>
              </a:lnSpc>
              <a:spcBef>
                <a:spcPts val="0"/>
              </a:spcBef>
              <a:spcAft>
                <a:spcPts val="0"/>
              </a:spcAft>
              <a:buClr>
                <a:schemeClr val="dk1"/>
              </a:buClr>
              <a:buSzPts val="3500"/>
              <a:buFont typeface="Outfit"/>
              <a:buNone/>
              <a:defRPr b="1" i="0" sz="3500" u="none" cap="none" strike="noStrike">
                <a:solidFill>
                  <a:schemeClr val="dk1"/>
                </a:solidFill>
                <a:latin typeface="Outfit"/>
                <a:ea typeface="Outfit"/>
                <a:cs typeface="Outfit"/>
                <a:sym typeface="Outfit"/>
              </a:defRPr>
            </a:lvl2pPr>
            <a:lvl3pPr lvl="2" marR="0" rtl="0" algn="ctr">
              <a:lnSpc>
                <a:spcPct val="100000"/>
              </a:lnSpc>
              <a:spcBef>
                <a:spcPts val="0"/>
              </a:spcBef>
              <a:spcAft>
                <a:spcPts val="0"/>
              </a:spcAft>
              <a:buClr>
                <a:schemeClr val="dk1"/>
              </a:buClr>
              <a:buSzPts val="3500"/>
              <a:buFont typeface="Outfit"/>
              <a:buNone/>
              <a:defRPr b="1" i="0" sz="3500" u="none" cap="none" strike="noStrike">
                <a:solidFill>
                  <a:schemeClr val="dk1"/>
                </a:solidFill>
                <a:latin typeface="Outfit"/>
                <a:ea typeface="Outfit"/>
                <a:cs typeface="Outfit"/>
                <a:sym typeface="Outfit"/>
              </a:defRPr>
            </a:lvl3pPr>
            <a:lvl4pPr lvl="3" marR="0" rtl="0" algn="ctr">
              <a:lnSpc>
                <a:spcPct val="100000"/>
              </a:lnSpc>
              <a:spcBef>
                <a:spcPts val="0"/>
              </a:spcBef>
              <a:spcAft>
                <a:spcPts val="0"/>
              </a:spcAft>
              <a:buClr>
                <a:schemeClr val="dk1"/>
              </a:buClr>
              <a:buSzPts val="3500"/>
              <a:buFont typeface="Outfit"/>
              <a:buNone/>
              <a:defRPr b="1" i="0" sz="3500" u="none" cap="none" strike="noStrike">
                <a:solidFill>
                  <a:schemeClr val="dk1"/>
                </a:solidFill>
                <a:latin typeface="Outfit"/>
                <a:ea typeface="Outfit"/>
                <a:cs typeface="Outfit"/>
                <a:sym typeface="Outfit"/>
              </a:defRPr>
            </a:lvl4pPr>
            <a:lvl5pPr lvl="4" marR="0" rtl="0" algn="ctr">
              <a:lnSpc>
                <a:spcPct val="100000"/>
              </a:lnSpc>
              <a:spcBef>
                <a:spcPts val="0"/>
              </a:spcBef>
              <a:spcAft>
                <a:spcPts val="0"/>
              </a:spcAft>
              <a:buClr>
                <a:schemeClr val="dk1"/>
              </a:buClr>
              <a:buSzPts val="3500"/>
              <a:buFont typeface="Outfit"/>
              <a:buNone/>
              <a:defRPr b="1" i="0" sz="3500" u="none" cap="none" strike="noStrike">
                <a:solidFill>
                  <a:schemeClr val="dk1"/>
                </a:solidFill>
                <a:latin typeface="Outfit"/>
                <a:ea typeface="Outfit"/>
                <a:cs typeface="Outfit"/>
                <a:sym typeface="Outfit"/>
              </a:defRPr>
            </a:lvl5pPr>
            <a:lvl6pPr lvl="5" marR="0" rtl="0" algn="ctr">
              <a:lnSpc>
                <a:spcPct val="100000"/>
              </a:lnSpc>
              <a:spcBef>
                <a:spcPts val="0"/>
              </a:spcBef>
              <a:spcAft>
                <a:spcPts val="0"/>
              </a:spcAft>
              <a:buClr>
                <a:schemeClr val="dk1"/>
              </a:buClr>
              <a:buSzPts val="3500"/>
              <a:buFont typeface="Outfit"/>
              <a:buNone/>
              <a:defRPr b="1" i="0" sz="3500" u="none" cap="none" strike="noStrike">
                <a:solidFill>
                  <a:schemeClr val="dk1"/>
                </a:solidFill>
                <a:latin typeface="Outfit"/>
                <a:ea typeface="Outfit"/>
                <a:cs typeface="Outfit"/>
                <a:sym typeface="Outfit"/>
              </a:defRPr>
            </a:lvl6pPr>
            <a:lvl7pPr lvl="6" marR="0" rtl="0" algn="ctr">
              <a:lnSpc>
                <a:spcPct val="100000"/>
              </a:lnSpc>
              <a:spcBef>
                <a:spcPts val="0"/>
              </a:spcBef>
              <a:spcAft>
                <a:spcPts val="0"/>
              </a:spcAft>
              <a:buClr>
                <a:schemeClr val="dk1"/>
              </a:buClr>
              <a:buSzPts val="3500"/>
              <a:buFont typeface="Outfit"/>
              <a:buNone/>
              <a:defRPr b="1" i="0" sz="3500" u="none" cap="none" strike="noStrike">
                <a:solidFill>
                  <a:schemeClr val="dk1"/>
                </a:solidFill>
                <a:latin typeface="Outfit"/>
                <a:ea typeface="Outfit"/>
                <a:cs typeface="Outfit"/>
                <a:sym typeface="Outfit"/>
              </a:defRPr>
            </a:lvl7pPr>
            <a:lvl8pPr lvl="7" marR="0" rtl="0" algn="ctr">
              <a:lnSpc>
                <a:spcPct val="100000"/>
              </a:lnSpc>
              <a:spcBef>
                <a:spcPts val="0"/>
              </a:spcBef>
              <a:spcAft>
                <a:spcPts val="0"/>
              </a:spcAft>
              <a:buClr>
                <a:schemeClr val="dk1"/>
              </a:buClr>
              <a:buSzPts val="3500"/>
              <a:buFont typeface="Outfit"/>
              <a:buNone/>
              <a:defRPr b="1" i="0" sz="3500" u="none" cap="none" strike="noStrike">
                <a:solidFill>
                  <a:schemeClr val="dk1"/>
                </a:solidFill>
                <a:latin typeface="Outfit"/>
                <a:ea typeface="Outfit"/>
                <a:cs typeface="Outfit"/>
                <a:sym typeface="Outfit"/>
              </a:defRPr>
            </a:lvl8pPr>
            <a:lvl9pPr lvl="8" marR="0" rtl="0" algn="ctr">
              <a:lnSpc>
                <a:spcPct val="100000"/>
              </a:lnSpc>
              <a:spcBef>
                <a:spcPts val="0"/>
              </a:spcBef>
              <a:spcAft>
                <a:spcPts val="0"/>
              </a:spcAft>
              <a:buClr>
                <a:schemeClr val="dk1"/>
              </a:buClr>
              <a:buSzPts val="3500"/>
              <a:buFont typeface="Outfit"/>
              <a:buNone/>
              <a:defRPr b="1" i="0" sz="3500" u="none" cap="none" strike="noStrike">
                <a:solidFill>
                  <a:schemeClr val="dk1"/>
                </a:solidFill>
                <a:latin typeface="Outfit"/>
                <a:ea typeface="Outfit"/>
                <a:cs typeface="Outfit"/>
                <a:sym typeface="Outfit"/>
              </a:defRPr>
            </a:lvl9pPr>
          </a:lstStyle>
          <a:p/>
        </p:txBody>
      </p:sp>
      <p:sp>
        <p:nvSpPr>
          <p:cNvPr id="7" name="Google Shape;7;p57"/>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ctr">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1pPr>
            <a:lvl2pPr indent="-317500" lvl="1" marL="914400" marR="0" rtl="0" algn="ctr">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ctr">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ctr">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ctr">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ctr">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ctr">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ctr">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ctr">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9.png"/><Relationship Id="rId5" Type="http://schemas.openxmlformats.org/officeDocument/2006/relationships/image" Target="../media/image31.png"/><Relationship Id="rId6" Type="http://schemas.openxmlformats.org/officeDocument/2006/relationships/image" Target="../media/image30.png"/><Relationship Id="rId7"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32.png"/><Relationship Id="rId5"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35.png"/><Relationship Id="rId5"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36.png"/><Relationship Id="rId5"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35.png"/><Relationship Id="rId5"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hyperlink" Target="https://www.kaggle.com/datasets/unsdsn/world-happiness/data" TargetMode="External"/><Relationship Id="rId4" Type="http://schemas.openxmlformats.org/officeDocument/2006/relationships/hyperlink" Target="https://worldhappiness.report" TargetMode="External"/><Relationship Id="rId5" Type="http://schemas.openxmlformats.org/officeDocument/2006/relationships/hyperlink" Target="https://hdr.undp.org/data-center/human-development-index#/indicies/HDI" TargetMode="External"/><Relationship Id="rId6" Type="http://schemas.openxmlformats.org/officeDocument/2006/relationships/hyperlink" Target="https://scikit-learn.org/stable/modules/generated/sklearn.ensemble.RandomForestRegressor.html" TargetMode="External"/><Relationship Id="rId7" Type="http://schemas.openxmlformats.org/officeDocument/2006/relationships/hyperlink" Target="https://scikit-learn.org/stable/modules/generated/sklearn.ensemble.GradientBoostingRegressor.html" TargetMode="External"/><Relationship Id="rId8" Type="http://schemas.openxmlformats.org/officeDocument/2006/relationships/hyperlink" Target="https://scikit-learn.org/stable/auto_examples/ensemble/plot_forest_importance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hyperlink" Target="https://www.kaggle.com/datasets/unsdsn/world-happiness/data" TargetMode="External"/><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hyperlink" Target="https://hdr.undp.org/data-center/human-development-index#/indicies/HD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3205" name="Shape 3205"/>
        <p:cNvGrpSpPr/>
        <p:nvPr/>
      </p:nvGrpSpPr>
      <p:grpSpPr>
        <a:xfrm>
          <a:off x="0" y="0"/>
          <a:ext cx="0" cy="0"/>
          <a:chOff x="0" y="0"/>
          <a:chExt cx="0" cy="0"/>
        </a:xfrm>
      </p:grpSpPr>
      <p:sp>
        <p:nvSpPr>
          <p:cNvPr id="3206" name="Google Shape;3206;p1"/>
          <p:cNvSpPr txBox="1"/>
          <p:nvPr>
            <p:ph type="ctrTitle"/>
          </p:nvPr>
        </p:nvSpPr>
        <p:spPr>
          <a:xfrm>
            <a:off x="1858800" y="864250"/>
            <a:ext cx="5426400" cy="3066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400"/>
              <a:t>Dynamics of</a:t>
            </a:r>
            <a:endParaRPr sz="4400"/>
          </a:p>
          <a:p>
            <a:pPr indent="0" lvl="0" marL="0" rtl="0" algn="ctr">
              <a:lnSpc>
                <a:spcPct val="100000"/>
              </a:lnSpc>
              <a:spcBef>
                <a:spcPts val="0"/>
              </a:spcBef>
              <a:spcAft>
                <a:spcPts val="0"/>
              </a:spcAft>
              <a:buSzPts val="5200"/>
              <a:buNone/>
            </a:pPr>
            <a:r>
              <a:rPr lang="en" sz="4400"/>
              <a:t>Global Happiness</a:t>
            </a:r>
            <a:endParaRPr sz="4400"/>
          </a:p>
          <a:p>
            <a:pPr indent="0" lvl="0" marL="0" rtl="0" algn="ctr">
              <a:lnSpc>
                <a:spcPct val="100000"/>
              </a:lnSpc>
              <a:spcBef>
                <a:spcPts val="0"/>
              </a:spcBef>
              <a:spcAft>
                <a:spcPts val="0"/>
              </a:spcAft>
              <a:buSzPts val="5200"/>
              <a:buNone/>
            </a:pPr>
            <a:r>
              <a:t/>
            </a:r>
            <a:endParaRPr sz="4800"/>
          </a:p>
          <a:p>
            <a:pPr indent="0" lvl="0" marL="0" rtl="0" algn="ctr">
              <a:lnSpc>
                <a:spcPct val="100000"/>
              </a:lnSpc>
              <a:spcBef>
                <a:spcPts val="0"/>
              </a:spcBef>
              <a:spcAft>
                <a:spcPts val="0"/>
              </a:spcAft>
              <a:buSzPts val="5200"/>
              <a:buNone/>
            </a:pPr>
            <a:r>
              <a:rPr b="0" lang="en" sz="2600">
                <a:solidFill>
                  <a:schemeClr val="accent1"/>
                </a:solidFill>
              </a:rPr>
              <a:t>Data and Discoveries from the World Happiness Report</a:t>
            </a:r>
            <a:endParaRPr b="0" sz="2600">
              <a:solidFill>
                <a:schemeClr val="accent1"/>
              </a:solidFill>
            </a:endParaRPr>
          </a:p>
        </p:txBody>
      </p:sp>
      <p:sp>
        <p:nvSpPr>
          <p:cNvPr id="3207" name="Google Shape;3207;p1"/>
          <p:cNvSpPr txBox="1"/>
          <p:nvPr>
            <p:ph idx="1" type="subTitle"/>
          </p:nvPr>
        </p:nvSpPr>
        <p:spPr>
          <a:xfrm>
            <a:off x="2957100" y="4668575"/>
            <a:ext cx="3229800" cy="33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400"/>
              <a:buNone/>
            </a:pPr>
            <a:r>
              <a:rPr lang="en" sz="1200"/>
              <a:t>Group 1: Claven, Kang You, Shao Yang</a:t>
            </a:r>
            <a:endParaRPr sz="1200"/>
          </a:p>
        </p:txBody>
      </p:sp>
      <p:grpSp>
        <p:nvGrpSpPr>
          <p:cNvPr id="3208" name="Google Shape;3208;p1"/>
          <p:cNvGrpSpPr/>
          <p:nvPr/>
        </p:nvGrpSpPr>
        <p:grpSpPr>
          <a:xfrm>
            <a:off x="1157800" y="-126625"/>
            <a:ext cx="143400" cy="2454350"/>
            <a:chOff x="2030200" y="685625"/>
            <a:chExt cx="143400" cy="2454350"/>
          </a:xfrm>
        </p:grpSpPr>
        <p:grpSp>
          <p:nvGrpSpPr>
            <p:cNvPr id="3209" name="Google Shape;3209;p1"/>
            <p:cNvGrpSpPr/>
            <p:nvPr/>
          </p:nvGrpSpPr>
          <p:grpSpPr>
            <a:xfrm>
              <a:off x="2030200" y="685625"/>
              <a:ext cx="143400" cy="2454350"/>
              <a:chOff x="2436050" y="685625"/>
              <a:chExt cx="143400" cy="2454350"/>
            </a:xfrm>
          </p:grpSpPr>
          <p:sp>
            <p:nvSpPr>
              <p:cNvPr id="3210" name="Google Shape;3210;p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11" name="Google Shape;3211;p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12" name="Google Shape;3212;p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13" name="Google Shape;3213;p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14" name="Google Shape;3214;p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15" name="Google Shape;3215;p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16" name="Google Shape;3216;p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17" name="Google Shape;3217;p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18" name="Google Shape;3218;p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19" name="Google Shape;3219;p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20" name="Google Shape;3220;p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21" name="Google Shape;3221;p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222" name="Google Shape;3222;p1"/>
            <p:cNvGrpSpPr/>
            <p:nvPr/>
          </p:nvGrpSpPr>
          <p:grpSpPr>
            <a:xfrm>
              <a:off x="2030200" y="685625"/>
              <a:ext cx="143400" cy="2454350"/>
              <a:chOff x="2436050" y="685625"/>
              <a:chExt cx="143400" cy="2454350"/>
            </a:xfrm>
          </p:grpSpPr>
          <p:sp>
            <p:nvSpPr>
              <p:cNvPr id="3223" name="Google Shape;3223;p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24" name="Google Shape;3224;p1"/>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25" name="Google Shape;3225;p1"/>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26" name="Google Shape;3226;p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27" name="Google Shape;3227;p1"/>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28" name="Google Shape;3228;p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29" name="Google Shape;3229;p1"/>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30" name="Google Shape;3230;p1"/>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31" name="Google Shape;3231;p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32" name="Google Shape;3232;p1"/>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33" name="Google Shape;3233;p1"/>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34" name="Google Shape;3234;p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3235" name="Google Shape;3235;p1"/>
          <p:cNvGrpSpPr/>
          <p:nvPr/>
        </p:nvGrpSpPr>
        <p:grpSpPr>
          <a:xfrm>
            <a:off x="7684200" y="-1210999"/>
            <a:ext cx="143400" cy="2454350"/>
            <a:chOff x="2030200" y="685625"/>
            <a:chExt cx="143400" cy="2454350"/>
          </a:xfrm>
        </p:grpSpPr>
        <p:grpSp>
          <p:nvGrpSpPr>
            <p:cNvPr id="3236" name="Google Shape;3236;p1"/>
            <p:cNvGrpSpPr/>
            <p:nvPr/>
          </p:nvGrpSpPr>
          <p:grpSpPr>
            <a:xfrm>
              <a:off x="2030200" y="685625"/>
              <a:ext cx="143400" cy="2454350"/>
              <a:chOff x="2436050" y="685625"/>
              <a:chExt cx="143400" cy="2454350"/>
            </a:xfrm>
          </p:grpSpPr>
          <p:sp>
            <p:nvSpPr>
              <p:cNvPr id="3237" name="Google Shape;3237;p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38" name="Google Shape;3238;p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39" name="Google Shape;3239;p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40" name="Google Shape;3240;p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41" name="Google Shape;3241;p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42" name="Google Shape;3242;p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43" name="Google Shape;3243;p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44" name="Google Shape;3244;p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45" name="Google Shape;3245;p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46" name="Google Shape;3246;p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47" name="Google Shape;3247;p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48" name="Google Shape;3248;p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249" name="Google Shape;3249;p1"/>
            <p:cNvGrpSpPr/>
            <p:nvPr/>
          </p:nvGrpSpPr>
          <p:grpSpPr>
            <a:xfrm>
              <a:off x="2030200" y="685625"/>
              <a:ext cx="143400" cy="2454350"/>
              <a:chOff x="2436050" y="685625"/>
              <a:chExt cx="143400" cy="2454350"/>
            </a:xfrm>
          </p:grpSpPr>
          <p:sp>
            <p:nvSpPr>
              <p:cNvPr id="3250" name="Google Shape;3250;p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51" name="Google Shape;3251;p1"/>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52" name="Google Shape;3252;p1"/>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53" name="Google Shape;3253;p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54" name="Google Shape;3254;p1"/>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55" name="Google Shape;3255;p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56" name="Google Shape;3256;p1"/>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57" name="Google Shape;3257;p1"/>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58" name="Google Shape;3258;p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59" name="Google Shape;3259;p1"/>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60" name="Google Shape;3260;p1"/>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61" name="Google Shape;3261;p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3262" name="Google Shape;3262;p1"/>
          <p:cNvGrpSpPr/>
          <p:nvPr/>
        </p:nvGrpSpPr>
        <p:grpSpPr>
          <a:xfrm>
            <a:off x="8151138" y="1406400"/>
            <a:ext cx="143400" cy="2454350"/>
            <a:chOff x="2436050" y="685625"/>
            <a:chExt cx="143400" cy="2454350"/>
          </a:xfrm>
        </p:grpSpPr>
        <p:grpSp>
          <p:nvGrpSpPr>
            <p:cNvPr id="3263" name="Google Shape;3263;p1"/>
            <p:cNvGrpSpPr/>
            <p:nvPr/>
          </p:nvGrpSpPr>
          <p:grpSpPr>
            <a:xfrm>
              <a:off x="2436050" y="685625"/>
              <a:ext cx="143400" cy="2454350"/>
              <a:chOff x="2436050" y="685625"/>
              <a:chExt cx="143400" cy="2454350"/>
            </a:xfrm>
          </p:grpSpPr>
          <p:sp>
            <p:nvSpPr>
              <p:cNvPr id="3264" name="Google Shape;3264;p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65" name="Google Shape;3265;p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66" name="Google Shape;3266;p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67" name="Google Shape;3267;p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68" name="Google Shape;3268;p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69" name="Google Shape;3269;p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70" name="Google Shape;3270;p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71" name="Google Shape;3271;p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72" name="Google Shape;3272;p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73" name="Google Shape;3273;p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74" name="Google Shape;3274;p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75" name="Google Shape;3275;p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276" name="Google Shape;3276;p1"/>
            <p:cNvGrpSpPr/>
            <p:nvPr/>
          </p:nvGrpSpPr>
          <p:grpSpPr>
            <a:xfrm>
              <a:off x="2436050" y="685625"/>
              <a:ext cx="143400" cy="2454350"/>
              <a:chOff x="2436050" y="685625"/>
              <a:chExt cx="143400" cy="2454350"/>
            </a:xfrm>
          </p:grpSpPr>
          <p:sp>
            <p:nvSpPr>
              <p:cNvPr id="3277" name="Google Shape;3277;p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78" name="Google Shape;3278;p1"/>
              <p:cNvSpPr/>
              <p:nvPr/>
            </p:nvSpPr>
            <p:spPr>
              <a:xfrm>
                <a:off x="2444600" y="2785850"/>
                <a:ext cx="126300" cy="126600"/>
              </a:xfrm>
              <a:prstGeom prst="rect">
                <a:avLst/>
              </a:prstGeom>
              <a:solidFill>
                <a:srgbClr val="009F8C">
                  <a:alpha val="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79" name="Google Shape;3279;p1"/>
              <p:cNvSpPr/>
              <p:nvPr/>
            </p:nvSpPr>
            <p:spPr>
              <a:xfrm>
                <a:off x="2444600" y="2575125"/>
                <a:ext cx="126300" cy="126600"/>
              </a:xfrm>
              <a:prstGeom prst="rect">
                <a:avLst/>
              </a:prstGeom>
              <a:solidFill>
                <a:srgbClr val="009F8C">
                  <a:alpha val="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80" name="Google Shape;3280;p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81" name="Google Shape;3281;p1"/>
              <p:cNvSpPr/>
              <p:nvPr/>
            </p:nvSpPr>
            <p:spPr>
              <a:xfrm>
                <a:off x="2448950" y="2153675"/>
                <a:ext cx="117600" cy="117900"/>
              </a:xfrm>
              <a:prstGeom prst="rect">
                <a:avLst/>
              </a:prstGeom>
              <a:solidFill>
                <a:srgbClr val="009F8C">
                  <a:alpha val="2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82" name="Google Shape;3282;p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83" name="Google Shape;3283;p1"/>
              <p:cNvSpPr/>
              <p:nvPr/>
            </p:nvSpPr>
            <p:spPr>
              <a:xfrm>
                <a:off x="2451050" y="1732225"/>
                <a:ext cx="113400" cy="113400"/>
              </a:xfrm>
              <a:prstGeom prst="rect">
                <a:avLst/>
              </a:prstGeom>
              <a:solidFill>
                <a:srgbClr val="009F8C">
                  <a:alpha val="4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84" name="Google Shape;3284;p1"/>
              <p:cNvSpPr/>
              <p:nvPr/>
            </p:nvSpPr>
            <p:spPr>
              <a:xfrm>
                <a:off x="2453300" y="1521500"/>
                <a:ext cx="108900" cy="108900"/>
              </a:xfrm>
              <a:prstGeom prst="rect">
                <a:avLst/>
              </a:prstGeom>
              <a:solidFill>
                <a:srgbClr val="009F8C">
                  <a:alpha val="5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85" name="Google Shape;3285;p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86" name="Google Shape;3286;p1"/>
              <p:cNvSpPr/>
              <p:nvPr/>
            </p:nvSpPr>
            <p:spPr>
              <a:xfrm>
                <a:off x="2463050" y="1109050"/>
                <a:ext cx="89400" cy="89400"/>
              </a:xfrm>
              <a:prstGeom prst="rect">
                <a:avLst/>
              </a:prstGeom>
              <a:solidFill>
                <a:srgbClr val="009F8C">
                  <a:alpha val="6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87" name="Google Shape;3287;p1"/>
              <p:cNvSpPr/>
              <p:nvPr/>
            </p:nvSpPr>
            <p:spPr>
              <a:xfrm>
                <a:off x="2463050" y="902825"/>
                <a:ext cx="89400" cy="89400"/>
              </a:xfrm>
              <a:prstGeom prst="rect">
                <a:avLst/>
              </a:prstGeom>
              <a:solidFill>
                <a:srgbClr val="009F8C">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288" name="Google Shape;3288;p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8" name="Shape 3628"/>
        <p:cNvGrpSpPr/>
        <p:nvPr/>
      </p:nvGrpSpPr>
      <p:grpSpPr>
        <a:xfrm>
          <a:off x="0" y="0"/>
          <a:ext cx="0" cy="0"/>
          <a:chOff x="0" y="0"/>
          <a:chExt cx="0" cy="0"/>
        </a:xfrm>
      </p:grpSpPr>
      <p:sp>
        <p:nvSpPr>
          <p:cNvPr id="3629" name="Google Shape;3629;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Preliminary Exploration</a:t>
            </a:r>
            <a:endParaRPr/>
          </a:p>
        </p:txBody>
      </p:sp>
      <p:sp>
        <p:nvSpPr>
          <p:cNvPr id="3630" name="Google Shape;3630;p6"/>
          <p:cNvSpPr txBox="1"/>
          <p:nvPr>
            <p:ph idx="2" type="subTitle"/>
          </p:nvPr>
        </p:nvSpPr>
        <p:spPr>
          <a:xfrm>
            <a:off x="4381925" y="1640400"/>
            <a:ext cx="2894100" cy="11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First explored the data by finding out the data types, null count, etc. of variables that will be used as predictors and response</a:t>
            </a:r>
            <a:endParaRPr/>
          </a:p>
        </p:txBody>
      </p:sp>
      <p:pic>
        <p:nvPicPr>
          <p:cNvPr id="3631" name="Google Shape;3631;p6"/>
          <p:cNvPicPr preferRelativeResize="0"/>
          <p:nvPr/>
        </p:nvPicPr>
        <p:blipFill>
          <a:blip r:embed="rId3">
            <a:alphaModFix/>
          </a:blip>
          <a:stretch>
            <a:fillRect/>
          </a:stretch>
        </p:blipFill>
        <p:spPr>
          <a:xfrm rot="-5400014">
            <a:off x="-2071549" y="2071561"/>
            <a:ext cx="5140474" cy="997354"/>
          </a:xfrm>
          <a:prstGeom prst="rect">
            <a:avLst/>
          </a:prstGeom>
          <a:noFill/>
          <a:ln>
            <a:noFill/>
          </a:ln>
        </p:spPr>
      </p:pic>
      <p:pic>
        <p:nvPicPr>
          <p:cNvPr id="3632" name="Google Shape;3632;p6"/>
          <p:cNvPicPr preferRelativeResize="0"/>
          <p:nvPr/>
        </p:nvPicPr>
        <p:blipFill>
          <a:blip r:embed="rId4">
            <a:alphaModFix/>
          </a:blip>
          <a:stretch>
            <a:fillRect/>
          </a:stretch>
        </p:blipFill>
        <p:spPr>
          <a:xfrm>
            <a:off x="1373419" y="1244719"/>
            <a:ext cx="2894099" cy="1889927"/>
          </a:xfrm>
          <a:prstGeom prst="rect">
            <a:avLst/>
          </a:prstGeom>
          <a:noFill/>
          <a:ln>
            <a:noFill/>
          </a:ln>
        </p:spPr>
      </p:pic>
      <p:pic>
        <p:nvPicPr>
          <p:cNvPr id="3633" name="Google Shape;3633;p6"/>
          <p:cNvPicPr preferRelativeResize="0"/>
          <p:nvPr/>
        </p:nvPicPr>
        <p:blipFill>
          <a:blip r:embed="rId5">
            <a:alphaModFix/>
          </a:blip>
          <a:stretch>
            <a:fillRect/>
          </a:stretch>
        </p:blipFill>
        <p:spPr>
          <a:xfrm>
            <a:off x="1203025" y="3345625"/>
            <a:ext cx="4615925" cy="1497300"/>
          </a:xfrm>
          <a:prstGeom prst="rect">
            <a:avLst/>
          </a:prstGeom>
          <a:noFill/>
          <a:ln>
            <a:noFill/>
          </a:ln>
        </p:spPr>
      </p:pic>
      <p:sp>
        <p:nvSpPr>
          <p:cNvPr id="3634" name="Google Shape;3634;p6"/>
          <p:cNvSpPr txBox="1"/>
          <p:nvPr>
            <p:ph idx="2" type="subTitle"/>
          </p:nvPr>
        </p:nvSpPr>
        <p:spPr>
          <a:xfrm>
            <a:off x="5874450" y="3546825"/>
            <a:ext cx="2894100" cy="11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Finding key statistical variables such as mean, standard deviation, quartiles, etc.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8" name="Shape 3638"/>
        <p:cNvGrpSpPr/>
        <p:nvPr/>
      </p:nvGrpSpPr>
      <p:grpSpPr>
        <a:xfrm>
          <a:off x="0" y="0"/>
          <a:ext cx="0" cy="0"/>
          <a:chOff x="0" y="0"/>
          <a:chExt cx="0" cy="0"/>
        </a:xfrm>
      </p:grpSpPr>
      <p:sp>
        <p:nvSpPr>
          <p:cNvPr id="3639" name="Google Shape;3639;g26efcb988f7_1_91"/>
          <p:cNvSpPr txBox="1"/>
          <p:nvPr>
            <p:ph type="title"/>
          </p:nvPr>
        </p:nvSpPr>
        <p:spPr>
          <a:xfrm>
            <a:off x="1847088" y="2780250"/>
            <a:ext cx="5749500" cy="1284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sz="4000"/>
              <a:t>Analytic Visualization &amp; Pattern Recognition</a:t>
            </a:r>
            <a:endParaRPr sz="4000"/>
          </a:p>
        </p:txBody>
      </p:sp>
      <p:sp>
        <p:nvSpPr>
          <p:cNvPr id="3640" name="Google Shape;3640;g26efcb988f7_1_91"/>
          <p:cNvSpPr txBox="1"/>
          <p:nvPr>
            <p:ph idx="2" type="title"/>
          </p:nvPr>
        </p:nvSpPr>
        <p:spPr>
          <a:xfrm>
            <a:off x="2143063" y="1864344"/>
            <a:ext cx="5067600" cy="915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04</a:t>
            </a:r>
            <a:endParaRPr/>
          </a:p>
        </p:txBody>
      </p:sp>
      <p:grpSp>
        <p:nvGrpSpPr>
          <p:cNvPr id="3641" name="Google Shape;3641;g26efcb988f7_1_91"/>
          <p:cNvGrpSpPr/>
          <p:nvPr/>
        </p:nvGrpSpPr>
        <p:grpSpPr>
          <a:xfrm>
            <a:off x="1123300" y="-763875"/>
            <a:ext cx="143400" cy="2454350"/>
            <a:chOff x="2030200" y="685625"/>
            <a:chExt cx="143400" cy="2454350"/>
          </a:xfrm>
        </p:grpSpPr>
        <p:grpSp>
          <p:nvGrpSpPr>
            <p:cNvPr id="3642" name="Google Shape;3642;g26efcb988f7_1_91"/>
            <p:cNvGrpSpPr/>
            <p:nvPr/>
          </p:nvGrpSpPr>
          <p:grpSpPr>
            <a:xfrm>
              <a:off x="2030200" y="685625"/>
              <a:ext cx="143400" cy="2454350"/>
              <a:chOff x="2436050" y="685625"/>
              <a:chExt cx="143400" cy="2454350"/>
            </a:xfrm>
          </p:grpSpPr>
          <p:sp>
            <p:nvSpPr>
              <p:cNvPr id="3643" name="Google Shape;3643;g26efcb988f7_1_9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44" name="Google Shape;3644;g26efcb988f7_1_9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45" name="Google Shape;3645;g26efcb988f7_1_9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46" name="Google Shape;3646;g26efcb988f7_1_9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47" name="Google Shape;3647;g26efcb988f7_1_9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48" name="Google Shape;3648;g26efcb988f7_1_9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49" name="Google Shape;3649;g26efcb988f7_1_9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50" name="Google Shape;3650;g26efcb988f7_1_9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51" name="Google Shape;3651;g26efcb988f7_1_9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52" name="Google Shape;3652;g26efcb988f7_1_9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53" name="Google Shape;3653;g26efcb988f7_1_9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54" name="Google Shape;3654;g26efcb988f7_1_9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655" name="Google Shape;3655;g26efcb988f7_1_91"/>
            <p:cNvGrpSpPr/>
            <p:nvPr/>
          </p:nvGrpSpPr>
          <p:grpSpPr>
            <a:xfrm>
              <a:off x="2030200" y="685625"/>
              <a:ext cx="143400" cy="2454350"/>
              <a:chOff x="2436050" y="685625"/>
              <a:chExt cx="143400" cy="2454350"/>
            </a:xfrm>
          </p:grpSpPr>
          <p:sp>
            <p:nvSpPr>
              <p:cNvPr id="3656" name="Google Shape;3656;g26efcb988f7_1_9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57" name="Google Shape;3657;g26efcb988f7_1_91"/>
              <p:cNvSpPr/>
              <p:nvPr/>
            </p:nvSpPr>
            <p:spPr>
              <a:xfrm>
                <a:off x="2444600" y="2785850"/>
                <a:ext cx="126300" cy="126600"/>
              </a:xfrm>
              <a:prstGeom prst="rect">
                <a:avLst/>
              </a:prstGeom>
              <a:solidFill>
                <a:srgbClr val="009F8C">
                  <a:alpha val="471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58" name="Google Shape;3658;g26efcb988f7_1_91"/>
              <p:cNvSpPr/>
              <p:nvPr/>
            </p:nvSpPr>
            <p:spPr>
              <a:xfrm>
                <a:off x="2444600" y="2575125"/>
                <a:ext cx="126300" cy="126600"/>
              </a:xfrm>
              <a:prstGeom prst="rect">
                <a:avLst/>
              </a:prstGeom>
              <a:solidFill>
                <a:srgbClr val="009F8C">
                  <a:alpha val="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59" name="Google Shape;3659;g26efcb988f7_1_9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60" name="Google Shape;3660;g26efcb988f7_1_91"/>
              <p:cNvSpPr/>
              <p:nvPr/>
            </p:nvSpPr>
            <p:spPr>
              <a:xfrm>
                <a:off x="2448950" y="2153675"/>
                <a:ext cx="117600" cy="117900"/>
              </a:xfrm>
              <a:prstGeom prst="rect">
                <a:avLst/>
              </a:prstGeom>
              <a:solidFill>
                <a:srgbClr val="009F8C">
                  <a:alpha val="2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61" name="Google Shape;3661;g26efcb988f7_1_9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62" name="Google Shape;3662;g26efcb988f7_1_91"/>
              <p:cNvSpPr/>
              <p:nvPr/>
            </p:nvSpPr>
            <p:spPr>
              <a:xfrm>
                <a:off x="2451050" y="1732225"/>
                <a:ext cx="113400" cy="113400"/>
              </a:xfrm>
              <a:prstGeom prst="rect">
                <a:avLst/>
              </a:prstGeom>
              <a:solidFill>
                <a:srgbClr val="009F8C">
                  <a:alpha val="4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63" name="Google Shape;3663;g26efcb988f7_1_91"/>
              <p:cNvSpPr/>
              <p:nvPr/>
            </p:nvSpPr>
            <p:spPr>
              <a:xfrm>
                <a:off x="2453300" y="1521500"/>
                <a:ext cx="108900" cy="108900"/>
              </a:xfrm>
              <a:prstGeom prst="rect">
                <a:avLst/>
              </a:prstGeom>
              <a:solidFill>
                <a:srgbClr val="009F8C">
                  <a:alpha val="549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64" name="Google Shape;3664;g26efcb988f7_1_9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65" name="Google Shape;3665;g26efcb988f7_1_91"/>
              <p:cNvSpPr/>
              <p:nvPr/>
            </p:nvSpPr>
            <p:spPr>
              <a:xfrm>
                <a:off x="2463050" y="1109050"/>
                <a:ext cx="89400" cy="89400"/>
              </a:xfrm>
              <a:prstGeom prst="rect">
                <a:avLst/>
              </a:prstGeom>
              <a:solidFill>
                <a:srgbClr val="009F8C">
                  <a:alpha val="64709"/>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66" name="Google Shape;3666;g26efcb988f7_1_91"/>
              <p:cNvSpPr/>
              <p:nvPr/>
            </p:nvSpPr>
            <p:spPr>
              <a:xfrm>
                <a:off x="2463050" y="902825"/>
                <a:ext cx="89400" cy="89400"/>
              </a:xfrm>
              <a:prstGeom prst="rect">
                <a:avLst/>
              </a:prstGeom>
              <a:solidFill>
                <a:srgbClr val="009F8C">
                  <a:alpha val="6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67" name="Google Shape;3667;g26efcb988f7_1_9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3668" name="Google Shape;3668;g26efcb988f7_1_91"/>
          <p:cNvGrpSpPr/>
          <p:nvPr/>
        </p:nvGrpSpPr>
        <p:grpSpPr>
          <a:xfrm>
            <a:off x="1406500" y="2243875"/>
            <a:ext cx="143400" cy="2454350"/>
            <a:chOff x="2436050" y="685625"/>
            <a:chExt cx="143400" cy="2454350"/>
          </a:xfrm>
        </p:grpSpPr>
        <p:grpSp>
          <p:nvGrpSpPr>
            <p:cNvPr id="3669" name="Google Shape;3669;g26efcb988f7_1_91"/>
            <p:cNvGrpSpPr/>
            <p:nvPr/>
          </p:nvGrpSpPr>
          <p:grpSpPr>
            <a:xfrm>
              <a:off x="2436050" y="685625"/>
              <a:ext cx="143400" cy="2454350"/>
              <a:chOff x="2436050" y="685625"/>
              <a:chExt cx="143400" cy="2454350"/>
            </a:xfrm>
          </p:grpSpPr>
          <p:sp>
            <p:nvSpPr>
              <p:cNvPr id="3670" name="Google Shape;3670;g26efcb988f7_1_9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71" name="Google Shape;3671;g26efcb988f7_1_9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72" name="Google Shape;3672;g26efcb988f7_1_9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73" name="Google Shape;3673;g26efcb988f7_1_9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74" name="Google Shape;3674;g26efcb988f7_1_9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75" name="Google Shape;3675;g26efcb988f7_1_9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76" name="Google Shape;3676;g26efcb988f7_1_9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77" name="Google Shape;3677;g26efcb988f7_1_9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78" name="Google Shape;3678;g26efcb988f7_1_9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79" name="Google Shape;3679;g26efcb988f7_1_9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80" name="Google Shape;3680;g26efcb988f7_1_9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81" name="Google Shape;3681;g26efcb988f7_1_9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682" name="Google Shape;3682;g26efcb988f7_1_91"/>
            <p:cNvGrpSpPr/>
            <p:nvPr/>
          </p:nvGrpSpPr>
          <p:grpSpPr>
            <a:xfrm>
              <a:off x="2436050" y="685625"/>
              <a:ext cx="143400" cy="2454350"/>
              <a:chOff x="2436050" y="685625"/>
              <a:chExt cx="143400" cy="2454350"/>
            </a:xfrm>
          </p:grpSpPr>
          <p:sp>
            <p:nvSpPr>
              <p:cNvPr id="3683" name="Google Shape;3683;g26efcb988f7_1_9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84" name="Google Shape;3684;g26efcb988f7_1_91"/>
              <p:cNvSpPr/>
              <p:nvPr/>
            </p:nvSpPr>
            <p:spPr>
              <a:xfrm>
                <a:off x="2444600" y="2785850"/>
                <a:ext cx="126300" cy="126600"/>
              </a:xfrm>
              <a:prstGeom prst="rect">
                <a:avLst/>
              </a:prstGeom>
              <a:solidFill>
                <a:srgbClr val="009F8C">
                  <a:alpha val="471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85" name="Google Shape;3685;g26efcb988f7_1_91"/>
              <p:cNvSpPr/>
              <p:nvPr/>
            </p:nvSpPr>
            <p:spPr>
              <a:xfrm>
                <a:off x="2444600" y="2575125"/>
                <a:ext cx="126300" cy="126600"/>
              </a:xfrm>
              <a:prstGeom prst="rect">
                <a:avLst/>
              </a:prstGeom>
              <a:solidFill>
                <a:srgbClr val="009F8C">
                  <a:alpha val="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86" name="Google Shape;3686;g26efcb988f7_1_9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87" name="Google Shape;3687;g26efcb988f7_1_91"/>
              <p:cNvSpPr/>
              <p:nvPr/>
            </p:nvSpPr>
            <p:spPr>
              <a:xfrm>
                <a:off x="2448950" y="2153675"/>
                <a:ext cx="117600" cy="117900"/>
              </a:xfrm>
              <a:prstGeom prst="rect">
                <a:avLst/>
              </a:prstGeom>
              <a:solidFill>
                <a:srgbClr val="009F8C">
                  <a:alpha val="2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88" name="Google Shape;3688;g26efcb988f7_1_9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89" name="Google Shape;3689;g26efcb988f7_1_91"/>
              <p:cNvSpPr/>
              <p:nvPr/>
            </p:nvSpPr>
            <p:spPr>
              <a:xfrm>
                <a:off x="2451050" y="1732225"/>
                <a:ext cx="113400" cy="113400"/>
              </a:xfrm>
              <a:prstGeom prst="rect">
                <a:avLst/>
              </a:prstGeom>
              <a:solidFill>
                <a:srgbClr val="009F8C">
                  <a:alpha val="4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90" name="Google Shape;3690;g26efcb988f7_1_91"/>
              <p:cNvSpPr/>
              <p:nvPr/>
            </p:nvSpPr>
            <p:spPr>
              <a:xfrm>
                <a:off x="2453300" y="1521500"/>
                <a:ext cx="108900" cy="108900"/>
              </a:xfrm>
              <a:prstGeom prst="rect">
                <a:avLst/>
              </a:prstGeom>
              <a:solidFill>
                <a:srgbClr val="009F8C">
                  <a:alpha val="549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91" name="Google Shape;3691;g26efcb988f7_1_9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92" name="Google Shape;3692;g26efcb988f7_1_91"/>
              <p:cNvSpPr/>
              <p:nvPr/>
            </p:nvSpPr>
            <p:spPr>
              <a:xfrm>
                <a:off x="2463050" y="1109050"/>
                <a:ext cx="89400" cy="89400"/>
              </a:xfrm>
              <a:prstGeom prst="rect">
                <a:avLst/>
              </a:prstGeom>
              <a:solidFill>
                <a:srgbClr val="009F8C">
                  <a:alpha val="64709"/>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93" name="Google Shape;3693;g26efcb988f7_1_91"/>
              <p:cNvSpPr/>
              <p:nvPr/>
            </p:nvSpPr>
            <p:spPr>
              <a:xfrm>
                <a:off x="2463050" y="902825"/>
                <a:ext cx="89400" cy="89400"/>
              </a:xfrm>
              <a:prstGeom prst="rect">
                <a:avLst/>
              </a:prstGeom>
              <a:solidFill>
                <a:srgbClr val="009F8C">
                  <a:alpha val="6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94" name="Google Shape;3694;g26efcb988f7_1_9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3695" name="Google Shape;3695;g26efcb988f7_1_91"/>
          <p:cNvGrpSpPr/>
          <p:nvPr/>
        </p:nvGrpSpPr>
        <p:grpSpPr>
          <a:xfrm>
            <a:off x="7893775" y="-127789"/>
            <a:ext cx="143400" cy="2454350"/>
            <a:chOff x="2030200" y="685625"/>
            <a:chExt cx="143400" cy="2454350"/>
          </a:xfrm>
        </p:grpSpPr>
        <p:grpSp>
          <p:nvGrpSpPr>
            <p:cNvPr id="3696" name="Google Shape;3696;g26efcb988f7_1_91"/>
            <p:cNvGrpSpPr/>
            <p:nvPr/>
          </p:nvGrpSpPr>
          <p:grpSpPr>
            <a:xfrm>
              <a:off x="2030200" y="685625"/>
              <a:ext cx="143400" cy="2454350"/>
              <a:chOff x="2436050" y="685625"/>
              <a:chExt cx="143400" cy="2454350"/>
            </a:xfrm>
          </p:grpSpPr>
          <p:sp>
            <p:nvSpPr>
              <p:cNvPr id="3697" name="Google Shape;3697;g26efcb988f7_1_9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98" name="Google Shape;3698;g26efcb988f7_1_9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99" name="Google Shape;3699;g26efcb988f7_1_9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00" name="Google Shape;3700;g26efcb988f7_1_9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01" name="Google Shape;3701;g26efcb988f7_1_9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02" name="Google Shape;3702;g26efcb988f7_1_9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03" name="Google Shape;3703;g26efcb988f7_1_9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04" name="Google Shape;3704;g26efcb988f7_1_9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05" name="Google Shape;3705;g26efcb988f7_1_9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06" name="Google Shape;3706;g26efcb988f7_1_9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07" name="Google Shape;3707;g26efcb988f7_1_9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08" name="Google Shape;3708;g26efcb988f7_1_9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709" name="Google Shape;3709;g26efcb988f7_1_91"/>
            <p:cNvGrpSpPr/>
            <p:nvPr/>
          </p:nvGrpSpPr>
          <p:grpSpPr>
            <a:xfrm>
              <a:off x="2030200" y="685625"/>
              <a:ext cx="143400" cy="2454350"/>
              <a:chOff x="2436050" y="685625"/>
              <a:chExt cx="143400" cy="2454350"/>
            </a:xfrm>
          </p:grpSpPr>
          <p:sp>
            <p:nvSpPr>
              <p:cNvPr id="3710" name="Google Shape;3710;g26efcb988f7_1_9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11" name="Google Shape;3711;g26efcb988f7_1_91"/>
              <p:cNvSpPr/>
              <p:nvPr/>
            </p:nvSpPr>
            <p:spPr>
              <a:xfrm>
                <a:off x="2444600" y="2785850"/>
                <a:ext cx="126300" cy="126600"/>
              </a:xfrm>
              <a:prstGeom prst="rect">
                <a:avLst/>
              </a:prstGeom>
              <a:solidFill>
                <a:srgbClr val="009F8C">
                  <a:alpha val="471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12" name="Google Shape;3712;g26efcb988f7_1_91"/>
              <p:cNvSpPr/>
              <p:nvPr/>
            </p:nvSpPr>
            <p:spPr>
              <a:xfrm>
                <a:off x="2444600" y="2575125"/>
                <a:ext cx="126300" cy="126600"/>
              </a:xfrm>
              <a:prstGeom prst="rect">
                <a:avLst/>
              </a:prstGeom>
              <a:solidFill>
                <a:srgbClr val="009F8C">
                  <a:alpha val="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13" name="Google Shape;3713;g26efcb988f7_1_9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14" name="Google Shape;3714;g26efcb988f7_1_91"/>
              <p:cNvSpPr/>
              <p:nvPr/>
            </p:nvSpPr>
            <p:spPr>
              <a:xfrm>
                <a:off x="2448950" y="2153675"/>
                <a:ext cx="117600" cy="117900"/>
              </a:xfrm>
              <a:prstGeom prst="rect">
                <a:avLst/>
              </a:prstGeom>
              <a:solidFill>
                <a:srgbClr val="009F8C">
                  <a:alpha val="2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15" name="Google Shape;3715;g26efcb988f7_1_9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16" name="Google Shape;3716;g26efcb988f7_1_91"/>
              <p:cNvSpPr/>
              <p:nvPr/>
            </p:nvSpPr>
            <p:spPr>
              <a:xfrm>
                <a:off x="2451050" y="1732225"/>
                <a:ext cx="113400" cy="113400"/>
              </a:xfrm>
              <a:prstGeom prst="rect">
                <a:avLst/>
              </a:prstGeom>
              <a:solidFill>
                <a:srgbClr val="009F8C">
                  <a:alpha val="4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17" name="Google Shape;3717;g26efcb988f7_1_91"/>
              <p:cNvSpPr/>
              <p:nvPr/>
            </p:nvSpPr>
            <p:spPr>
              <a:xfrm>
                <a:off x="2453300" y="1521500"/>
                <a:ext cx="108900" cy="108900"/>
              </a:xfrm>
              <a:prstGeom prst="rect">
                <a:avLst/>
              </a:prstGeom>
              <a:solidFill>
                <a:srgbClr val="009F8C">
                  <a:alpha val="549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18" name="Google Shape;3718;g26efcb988f7_1_9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19" name="Google Shape;3719;g26efcb988f7_1_91"/>
              <p:cNvSpPr/>
              <p:nvPr/>
            </p:nvSpPr>
            <p:spPr>
              <a:xfrm>
                <a:off x="2463050" y="1109050"/>
                <a:ext cx="89400" cy="89400"/>
              </a:xfrm>
              <a:prstGeom prst="rect">
                <a:avLst/>
              </a:prstGeom>
              <a:solidFill>
                <a:srgbClr val="009F8C">
                  <a:alpha val="64709"/>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20" name="Google Shape;3720;g26efcb988f7_1_91"/>
              <p:cNvSpPr/>
              <p:nvPr/>
            </p:nvSpPr>
            <p:spPr>
              <a:xfrm>
                <a:off x="2463050" y="902825"/>
                <a:ext cx="89400" cy="89400"/>
              </a:xfrm>
              <a:prstGeom prst="rect">
                <a:avLst/>
              </a:prstGeom>
              <a:solidFill>
                <a:srgbClr val="009F8C">
                  <a:alpha val="6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21" name="Google Shape;3721;g26efcb988f7_1_9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3722" name="Google Shape;3722;g26efcb988f7_1_91"/>
          <p:cNvGrpSpPr/>
          <p:nvPr/>
        </p:nvGrpSpPr>
        <p:grpSpPr>
          <a:xfrm>
            <a:off x="4377994" y="852408"/>
            <a:ext cx="687723" cy="749221"/>
            <a:chOff x="4668486" y="1383808"/>
            <a:chExt cx="499617" cy="490007"/>
          </a:xfrm>
        </p:grpSpPr>
        <p:sp>
          <p:nvSpPr>
            <p:cNvPr id="3723" name="Google Shape;3723;g26efcb988f7_1_91"/>
            <p:cNvSpPr/>
            <p:nvPr/>
          </p:nvSpPr>
          <p:spPr>
            <a:xfrm>
              <a:off x="4668486" y="1710479"/>
              <a:ext cx="94057" cy="163335"/>
            </a:xfrm>
            <a:custGeom>
              <a:rect b="b" l="l" r="r" t="t"/>
              <a:pathLst>
                <a:path extrusionOk="0" h="32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52" y="289"/>
                  </a:moveTo>
                  <a:lnTo>
                    <a:pt x="35" y="289"/>
                  </a:lnTo>
                  <a:lnTo>
                    <a:pt x="35" y="200"/>
                  </a:lnTo>
                  <a:lnTo>
                    <a:pt x="152" y="200"/>
                  </a:lnTo>
                  <a:lnTo>
                    <a:pt x="152" y="289"/>
                  </a:lnTo>
                  <a:moveTo>
                    <a:pt x="169" y="0"/>
                  </a:moveTo>
                  <a:lnTo>
                    <a:pt x="17" y="0"/>
                  </a:lnTo>
                  <a:cubicBezTo>
                    <a:pt x="8" y="0"/>
                    <a:pt x="0" y="8"/>
                    <a:pt x="0" y="18"/>
                  </a:cubicBezTo>
                  <a:lnTo>
                    <a:pt x="0" y="101"/>
                  </a:lnTo>
                  <a:lnTo>
                    <a:pt x="0" y="183"/>
                  </a:lnTo>
                  <a:lnTo>
                    <a:pt x="0" y="306"/>
                  </a:lnTo>
                  <a:cubicBezTo>
                    <a:pt x="0" y="316"/>
                    <a:pt x="8" y="323"/>
                    <a:pt x="17" y="323"/>
                  </a:cubicBezTo>
                  <a:lnTo>
                    <a:pt x="169" y="323"/>
                  </a:lnTo>
                  <a:cubicBezTo>
                    <a:pt x="178" y="323"/>
                    <a:pt x="186" y="316"/>
                    <a:pt x="186" y="306"/>
                  </a:cubicBezTo>
                  <a:lnTo>
                    <a:pt x="186" y="183"/>
                  </a:lnTo>
                  <a:lnTo>
                    <a:pt x="186" y="101"/>
                  </a:lnTo>
                  <a:lnTo>
                    <a:pt x="186" y="18"/>
                  </a:lnTo>
                  <a:cubicBezTo>
                    <a:pt x="186" y="8"/>
                    <a:pt x="178"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724" name="Google Shape;3724;g26efcb988f7_1_91"/>
            <p:cNvSpPr/>
            <p:nvPr/>
          </p:nvSpPr>
          <p:spPr>
            <a:xfrm>
              <a:off x="4803504" y="1579002"/>
              <a:ext cx="94057" cy="294813"/>
            </a:xfrm>
            <a:custGeom>
              <a:rect b="b" l="l" r="r" t="t"/>
              <a:pathLst>
                <a:path extrusionOk="0" h="58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69" y="0"/>
                  </a:moveTo>
                  <a:lnTo>
                    <a:pt x="18" y="0"/>
                  </a:lnTo>
                  <a:cubicBezTo>
                    <a:pt x="8" y="0"/>
                    <a:pt x="0" y="8"/>
                    <a:pt x="0" y="18"/>
                  </a:cubicBezTo>
                  <a:lnTo>
                    <a:pt x="0" y="101"/>
                  </a:lnTo>
                  <a:lnTo>
                    <a:pt x="0" y="183"/>
                  </a:lnTo>
                  <a:lnTo>
                    <a:pt x="0" y="304"/>
                  </a:lnTo>
                  <a:cubicBezTo>
                    <a:pt x="0" y="313"/>
                    <a:pt x="8" y="321"/>
                    <a:pt x="18" y="321"/>
                  </a:cubicBezTo>
                  <a:cubicBezTo>
                    <a:pt x="27" y="321"/>
                    <a:pt x="35" y="313"/>
                    <a:pt x="35" y="304"/>
                  </a:cubicBezTo>
                  <a:lnTo>
                    <a:pt x="35" y="200"/>
                  </a:lnTo>
                  <a:lnTo>
                    <a:pt x="152" y="200"/>
                  </a:lnTo>
                  <a:lnTo>
                    <a:pt x="152" y="549"/>
                  </a:lnTo>
                  <a:lnTo>
                    <a:pt x="35" y="549"/>
                  </a:lnTo>
                  <a:lnTo>
                    <a:pt x="35" y="372"/>
                  </a:lnTo>
                  <a:cubicBezTo>
                    <a:pt x="35" y="363"/>
                    <a:pt x="27" y="355"/>
                    <a:pt x="18" y="355"/>
                  </a:cubicBezTo>
                  <a:cubicBezTo>
                    <a:pt x="8" y="355"/>
                    <a:pt x="0" y="363"/>
                    <a:pt x="0" y="372"/>
                  </a:cubicBezTo>
                  <a:lnTo>
                    <a:pt x="0" y="566"/>
                  </a:lnTo>
                  <a:cubicBezTo>
                    <a:pt x="0" y="576"/>
                    <a:pt x="8" y="583"/>
                    <a:pt x="18" y="583"/>
                  </a:cubicBezTo>
                  <a:lnTo>
                    <a:pt x="169" y="583"/>
                  </a:lnTo>
                  <a:cubicBezTo>
                    <a:pt x="179" y="583"/>
                    <a:pt x="186" y="576"/>
                    <a:pt x="186" y="566"/>
                  </a:cubicBezTo>
                  <a:lnTo>
                    <a:pt x="186" y="183"/>
                  </a:lnTo>
                  <a:lnTo>
                    <a:pt x="186" y="101"/>
                  </a:lnTo>
                  <a:lnTo>
                    <a:pt x="186" y="18"/>
                  </a:lnTo>
                  <a:cubicBezTo>
                    <a:pt x="186" y="8"/>
                    <a:pt x="179"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725" name="Google Shape;3725;g26efcb988f7_1_91"/>
            <p:cNvSpPr/>
            <p:nvPr/>
          </p:nvSpPr>
          <p:spPr>
            <a:xfrm>
              <a:off x="4939028" y="1710479"/>
              <a:ext cx="93552" cy="163335"/>
            </a:xfrm>
            <a:custGeom>
              <a:rect b="b" l="l" r="r" t="t"/>
              <a:pathLst>
                <a:path extrusionOk="0" h="323" w="185">
                  <a:moveTo>
                    <a:pt x="151" y="84"/>
                  </a:moveTo>
                  <a:lnTo>
                    <a:pt x="34" y="84"/>
                  </a:lnTo>
                  <a:lnTo>
                    <a:pt x="34" y="35"/>
                  </a:lnTo>
                  <a:lnTo>
                    <a:pt x="151" y="35"/>
                  </a:lnTo>
                  <a:lnTo>
                    <a:pt x="151" y="84"/>
                  </a:lnTo>
                  <a:moveTo>
                    <a:pt x="151" y="166"/>
                  </a:moveTo>
                  <a:lnTo>
                    <a:pt x="34" y="166"/>
                  </a:lnTo>
                  <a:lnTo>
                    <a:pt x="34" y="118"/>
                  </a:lnTo>
                  <a:lnTo>
                    <a:pt x="151" y="118"/>
                  </a:lnTo>
                  <a:lnTo>
                    <a:pt x="151" y="166"/>
                  </a:lnTo>
                  <a:moveTo>
                    <a:pt x="151" y="289"/>
                  </a:moveTo>
                  <a:lnTo>
                    <a:pt x="34" y="289"/>
                  </a:lnTo>
                  <a:lnTo>
                    <a:pt x="34" y="200"/>
                  </a:lnTo>
                  <a:lnTo>
                    <a:pt x="151" y="200"/>
                  </a:lnTo>
                  <a:lnTo>
                    <a:pt x="151" y="289"/>
                  </a:lnTo>
                  <a:moveTo>
                    <a:pt x="168" y="0"/>
                  </a:moveTo>
                  <a:lnTo>
                    <a:pt x="17" y="0"/>
                  </a:lnTo>
                  <a:cubicBezTo>
                    <a:pt x="7" y="0"/>
                    <a:pt x="0" y="8"/>
                    <a:pt x="0" y="18"/>
                  </a:cubicBezTo>
                  <a:lnTo>
                    <a:pt x="0" y="101"/>
                  </a:lnTo>
                  <a:lnTo>
                    <a:pt x="0" y="183"/>
                  </a:lnTo>
                  <a:lnTo>
                    <a:pt x="0" y="306"/>
                  </a:lnTo>
                  <a:cubicBezTo>
                    <a:pt x="0" y="316"/>
                    <a:pt x="7" y="323"/>
                    <a:pt x="17" y="323"/>
                  </a:cubicBezTo>
                  <a:lnTo>
                    <a:pt x="168" y="323"/>
                  </a:lnTo>
                  <a:cubicBezTo>
                    <a:pt x="178" y="323"/>
                    <a:pt x="185" y="316"/>
                    <a:pt x="185" y="306"/>
                  </a:cubicBezTo>
                  <a:lnTo>
                    <a:pt x="185" y="183"/>
                  </a:lnTo>
                  <a:lnTo>
                    <a:pt x="185" y="101"/>
                  </a:lnTo>
                  <a:lnTo>
                    <a:pt x="185" y="18"/>
                  </a:lnTo>
                  <a:cubicBezTo>
                    <a:pt x="185" y="8"/>
                    <a:pt x="178" y="0"/>
                    <a:pt x="168"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726" name="Google Shape;3726;g26efcb988f7_1_91"/>
            <p:cNvSpPr/>
            <p:nvPr/>
          </p:nvSpPr>
          <p:spPr>
            <a:xfrm>
              <a:off x="5074046" y="1521354"/>
              <a:ext cx="94057" cy="352461"/>
            </a:xfrm>
            <a:custGeom>
              <a:rect b="b" l="l" r="r" t="t"/>
              <a:pathLst>
                <a:path extrusionOk="0" h="697" w="186">
                  <a:moveTo>
                    <a:pt x="151" y="83"/>
                  </a:moveTo>
                  <a:lnTo>
                    <a:pt x="34" y="83"/>
                  </a:lnTo>
                  <a:lnTo>
                    <a:pt x="34" y="34"/>
                  </a:lnTo>
                  <a:lnTo>
                    <a:pt x="151" y="34"/>
                  </a:lnTo>
                  <a:lnTo>
                    <a:pt x="151" y="83"/>
                  </a:lnTo>
                  <a:moveTo>
                    <a:pt x="151" y="165"/>
                  </a:moveTo>
                  <a:lnTo>
                    <a:pt x="34" y="165"/>
                  </a:lnTo>
                  <a:lnTo>
                    <a:pt x="34" y="117"/>
                  </a:lnTo>
                  <a:lnTo>
                    <a:pt x="151" y="117"/>
                  </a:lnTo>
                  <a:lnTo>
                    <a:pt x="151" y="165"/>
                  </a:lnTo>
                  <a:moveTo>
                    <a:pt x="168" y="0"/>
                  </a:moveTo>
                  <a:lnTo>
                    <a:pt x="17" y="0"/>
                  </a:lnTo>
                  <a:cubicBezTo>
                    <a:pt x="7" y="0"/>
                    <a:pt x="0" y="8"/>
                    <a:pt x="0" y="17"/>
                  </a:cubicBezTo>
                  <a:lnTo>
                    <a:pt x="0" y="100"/>
                  </a:lnTo>
                  <a:lnTo>
                    <a:pt x="0" y="183"/>
                  </a:lnTo>
                  <a:lnTo>
                    <a:pt x="0" y="502"/>
                  </a:lnTo>
                  <a:cubicBezTo>
                    <a:pt x="0" y="511"/>
                    <a:pt x="7" y="519"/>
                    <a:pt x="17" y="519"/>
                  </a:cubicBezTo>
                  <a:cubicBezTo>
                    <a:pt x="26" y="519"/>
                    <a:pt x="34" y="511"/>
                    <a:pt x="34" y="502"/>
                  </a:cubicBezTo>
                  <a:lnTo>
                    <a:pt x="34" y="200"/>
                  </a:lnTo>
                  <a:lnTo>
                    <a:pt x="151" y="200"/>
                  </a:lnTo>
                  <a:lnTo>
                    <a:pt x="151" y="663"/>
                  </a:lnTo>
                  <a:lnTo>
                    <a:pt x="34" y="663"/>
                  </a:lnTo>
                  <a:lnTo>
                    <a:pt x="34" y="570"/>
                  </a:lnTo>
                  <a:cubicBezTo>
                    <a:pt x="34" y="561"/>
                    <a:pt x="26" y="553"/>
                    <a:pt x="17" y="553"/>
                  </a:cubicBezTo>
                  <a:cubicBezTo>
                    <a:pt x="7" y="553"/>
                    <a:pt x="0" y="561"/>
                    <a:pt x="0" y="570"/>
                  </a:cubicBezTo>
                  <a:lnTo>
                    <a:pt x="0" y="680"/>
                  </a:lnTo>
                  <a:cubicBezTo>
                    <a:pt x="0" y="690"/>
                    <a:pt x="7" y="697"/>
                    <a:pt x="17" y="697"/>
                  </a:cubicBezTo>
                  <a:lnTo>
                    <a:pt x="168" y="697"/>
                  </a:lnTo>
                  <a:cubicBezTo>
                    <a:pt x="178" y="697"/>
                    <a:pt x="186" y="690"/>
                    <a:pt x="186" y="680"/>
                  </a:cubicBezTo>
                  <a:lnTo>
                    <a:pt x="186" y="183"/>
                  </a:lnTo>
                  <a:lnTo>
                    <a:pt x="186" y="100"/>
                  </a:lnTo>
                  <a:lnTo>
                    <a:pt x="186" y="17"/>
                  </a:lnTo>
                  <a:cubicBezTo>
                    <a:pt x="186" y="8"/>
                    <a:pt x="178" y="0"/>
                    <a:pt x="168"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727" name="Google Shape;3727;g26efcb988f7_1_91"/>
            <p:cNvSpPr/>
            <p:nvPr/>
          </p:nvSpPr>
          <p:spPr>
            <a:xfrm>
              <a:off x="4671520" y="1383808"/>
              <a:ext cx="486469" cy="246267"/>
            </a:xfrm>
            <a:custGeom>
              <a:rect b="b" l="l" r="r" t="t"/>
              <a:pathLst>
                <a:path extrusionOk="0" h="487" w="962">
                  <a:moveTo>
                    <a:pt x="889" y="112"/>
                  </a:moveTo>
                  <a:cubicBezTo>
                    <a:pt x="867" y="112"/>
                    <a:pt x="850" y="95"/>
                    <a:pt x="850" y="73"/>
                  </a:cubicBezTo>
                  <a:cubicBezTo>
                    <a:pt x="850" y="51"/>
                    <a:pt x="867" y="34"/>
                    <a:pt x="889" y="34"/>
                  </a:cubicBezTo>
                  <a:cubicBezTo>
                    <a:pt x="910" y="34"/>
                    <a:pt x="928" y="51"/>
                    <a:pt x="928" y="73"/>
                  </a:cubicBezTo>
                  <a:cubicBezTo>
                    <a:pt x="928" y="95"/>
                    <a:pt x="910" y="112"/>
                    <a:pt x="889" y="112"/>
                  </a:cubicBezTo>
                  <a:moveTo>
                    <a:pt x="622" y="352"/>
                  </a:moveTo>
                  <a:cubicBezTo>
                    <a:pt x="600" y="352"/>
                    <a:pt x="582" y="334"/>
                    <a:pt x="582" y="313"/>
                  </a:cubicBezTo>
                  <a:cubicBezTo>
                    <a:pt x="582" y="291"/>
                    <a:pt x="600" y="274"/>
                    <a:pt x="622" y="274"/>
                  </a:cubicBezTo>
                  <a:cubicBezTo>
                    <a:pt x="643" y="274"/>
                    <a:pt x="661" y="291"/>
                    <a:pt x="661" y="313"/>
                  </a:cubicBezTo>
                  <a:cubicBezTo>
                    <a:pt x="661" y="334"/>
                    <a:pt x="643" y="352"/>
                    <a:pt x="622" y="352"/>
                  </a:cubicBezTo>
                  <a:moveTo>
                    <a:pt x="354" y="202"/>
                  </a:moveTo>
                  <a:cubicBezTo>
                    <a:pt x="333" y="202"/>
                    <a:pt x="315" y="185"/>
                    <a:pt x="315" y="163"/>
                  </a:cubicBezTo>
                  <a:cubicBezTo>
                    <a:pt x="315" y="142"/>
                    <a:pt x="333" y="124"/>
                    <a:pt x="354" y="124"/>
                  </a:cubicBezTo>
                  <a:cubicBezTo>
                    <a:pt x="376" y="124"/>
                    <a:pt x="394" y="142"/>
                    <a:pt x="394" y="163"/>
                  </a:cubicBezTo>
                  <a:cubicBezTo>
                    <a:pt x="394" y="185"/>
                    <a:pt x="376" y="202"/>
                    <a:pt x="354" y="202"/>
                  </a:cubicBezTo>
                  <a:moveTo>
                    <a:pt x="74" y="453"/>
                  </a:moveTo>
                  <a:cubicBezTo>
                    <a:pt x="52" y="453"/>
                    <a:pt x="34" y="435"/>
                    <a:pt x="34" y="413"/>
                  </a:cubicBezTo>
                  <a:cubicBezTo>
                    <a:pt x="34" y="392"/>
                    <a:pt x="52" y="374"/>
                    <a:pt x="74" y="374"/>
                  </a:cubicBezTo>
                  <a:cubicBezTo>
                    <a:pt x="85" y="374"/>
                    <a:pt x="94" y="379"/>
                    <a:pt x="102" y="386"/>
                  </a:cubicBezTo>
                  <a:cubicBezTo>
                    <a:pt x="102" y="387"/>
                    <a:pt x="102" y="387"/>
                    <a:pt x="103" y="388"/>
                  </a:cubicBezTo>
                  <a:lnTo>
                    <a:pt x="104" y="389"/>
                  </a:lnTo>
                  <a:cubicBezTo>
                    <a:pt x="109" y="396"/>
                    <a:pt x="113" y="404"/>
                    <a:pt x="113" y="413"/>
                  </a:cubicBezTo>
                  <a:cubicBezTo>
                    <a:pt x="113" y="435"/>
                    <a:pt x="95" y="453"/>
                    <a:pt x="74" y="453"/>
                  </a:cubicBezTo>
                  <a:moveTo>
                    <a:pt x="889" y="0"/>
                  </a:moveTo>
                  <a:cubicBezTo>
                    <a:pt x="848" y="0"/>
                    <a:pt x="815" y="33"/>
                    <a:pt x="815" y="73"/>
                  </a:cubicBezTo>
                  <a:cubicBezTo>
                    <a:pt x="815" y="86"/>
                    <a:pt x="819" y="99"/>
                    <a:pt x="825" y="109"/>
                  </a:cubicBezTo>
                  <a:lnTo>
                    <a:pt x="666" y="255"/>
                  </a:lnTo>
                  <a:cubicBezTo>
                    <a:pt x="654" y="245"/>
                    <a:pt x="638" y="239"/>
                    <a:pt x="622" y="239"/>
                  </a:cubicBezTo>
                  <a:cubicBezTo>
                    <a:pt x="599" y="239"/>
                    <a:pt x="579" y="250"/>
                    <a:pt x="566" y="265"/>
                  </a:cubicBezTo>
                  <a:lnTo>
                    <a:pt x="425" y="182"/>
                  </a:lnTo>
                  <a:cubicBezTo>
                    <a:pt x="427" y="176"/>
                    <a:pt x="428" y="170"/>
                    <a:pt x="428" y="163"/>
                  </a:cubicBezTo>
                  <a:cubicBezTo>
                    <a:pt x="428" y="123"/>
                    <a:pt x="395" y="90"/>
                    <a:pt x="354" y="90"/>
                  </a:cubicBezTo>
                  <a:cubicBezTo>
                    <a:pt x="314" y="90"/>
                    <a:pt x="281" y="123"/>
                    <a:pt x="281" y="163"/>
                  </a:cubicBezTo>
                  <a:cubicBezTo>
                    <a:pt x="281" y="175"/>
                    <a:pt x="284" y="186"/>
                    <a:pt x="289" y="196"/>
                  </a:cubicBezTo>
                  <a:lnTo>
                    <a:pt x="116" y="353"/>
                  </a:lnTo>
                  <a:cubicBezTo>
                    <a:pt x="104" y="345"/>
                    <a:pt x="89" y="340"/>
                    <a:pt x="74" y="340"/>
                  </a:cubicBezTo>
                  <a:cubicBezTo>
                    <a:pt x="33" y="340"/>
                    <a:pt x="0" y="373"/>
                    <a:pt x="0" y="413"/>
                  </a:cubicBezTo>
                  <a:cubicBezTo>
                    <a:pt x="0" y="454"/>
                    <a:pt x="33" y="487"/>
                    <a:pt x="74" y="487"/>
                  </a:cubicBezTo>
                  <a:cubicBezTo>
                    <a:pt x="114" y="487"/>
                    <a:pt x="147" y="454"/>
                    <a:pt x="147" y="413"/>
                  </a:cubicBezTo>
                  <a:cubicBezTo>
                    <a:pt x="147" y="401"/>
                    <a:pt x="144" y="389"/>
                    <a:pt x="138" y="379"/>
                  </a:cubicBezTo>
                  <a:lnTo>
                    <a:pt x="311" y="222"/>
                  </a:lnTo>
                  <a:cubicBezTo>
                    <a:pt x="323" y="231"/>
                    <a:pt x="338" y="237"/>
                    <a:pt x="354" y="237"/>
                  </a:cubicBezTo>
                  <a:cubicBezTo>
                    <a:pt x="376" y="237"/>
                    <a:pt x="396" y="227"/>
                    <a:pt x="409" y="212"/>
                  </a:cubicBezTo>
                  <a:lnTo>
                    <a:pt x="550" y="296"/>
                  </a:lnTo>
                  <a:cubicBezTo>
                    <a:pt x="549" y="302"/>
                    <a:pt x="548" y="307"/>
                    <a:pt x="548" y="313"/>
                  </a:cubicBezTo>
                  <a:cubicBezTo>
                    <a:pt x="548" y="353"/>
                    <a:pt x="581" y="386"/>
                    <a:pt x="622" y="386"/>
                  </a:cubicBezTo>
                  <a:cubicBezTo>
                    <a:pt x="662" y="386"/>
                    <a:pt x="695" y="353"/>
                    <a:pt x="695" y="313"/>
                  </a:cubicBezTo>
                  <a:cubicBezTo>
                    <a:pt x="695" y="302"/>
                    <a:pt x="692" y="291"/>
                    <a:pt x="688" y="281"/>
                  </a:cubicBezTo>
                  <a:lnTo>
                    <a:pt x="848" y="134"/>
                  </a:lnTo>
                  <a:cubicBezTo>
                    <a:pt x="860" y="142"/>
                    <a:pt x="874" y="146"/>
                    <a:pt x="889" y="146"/>
                  </a:cubicBezTo>
                  <a:cubicBezTo>
                    <a:pt x="929" y="146"/>
                    <a:pt x="962" y="114"/>
                    <a:pt x="962" y="73"/>
                  </a:cubicBezTo>
                  <a:cubicBezTo>
                    <a:pt x="962" y="33"/>
                    <a:pt x="929" y="0"/>
                    <a:pt x="88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pic>
        <p:nvPicPr>
          <p:cNvPr id="3728" name="Google Shape;3728;g26efcb988f7_1_91"/>
          <p:cNvPicPr preferRelativeResize="0"/>
          <p:nvPr/>
        </p:nvPicPr>
        <p:blipFill>
          <a:blip r:embed="rId3">
            <a:alphaModFix/>
          </a:blip>
          <a:stretch>
            <a:fillRect/>
          </a:stretch>
        </p:blipFill>
        <p:spPr>
          <a:xfrm rot="-5400000">
            <a:off x="-2110613" y="2110612"/>
            <a:ext cx="5149527" cy="928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2" name="Shape 3732"/>
        <p:cNvGrpSpPr/>
        <p:nvPr/>
      </p:nvGrpSpPr>
      <p:grpSpPr>
        <a:xfrm>
          <a:off x="0" y="0"/>
          <a:ext cx="0" cy="0"/>
          <a:chOff x="0" y="0"/>
          <a:chExt cx="0" cy="0"/>
        </a:xfrm>
      </p:grpSpPr>
      <p:sp>
        <p:nvSpPr>
          <p:cNvPr id="3733" name="Google Shape;3733;p7"/>
          <p:cNvSpPr txBox="1"/>
          <p:nvPr>
            <p:ph type="title"/>
          </p:nvPr>
        </p:nvSpPr>
        <p:spPr>
          <a:xfrm>
            <a:off x="720000" y="445025"/>
            <a:ext cx="7710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Univariate Visualization</a:t>
            </a:r>
            <a:endParaRPr/>
          </a:p>
        </p:txBody>
      </p:sp>
      <p:sp>
        <p:nvSpPr>
          <p:cNvPr id="3734" name="Google Shape;3734;p7"/>
          <p:cNvSpPr txBox="1"/>
          <p:nvPr>
            <p:ph idx="1" type="subTitle"/>
          </p:nvPr>
        </p:nvSpPr>
        <p:spPr>
          <a:xfrm>
            <a:off x="1103275" y="1190800"/>
            <a:ext cx="3727200" cy="14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t>Identifying patterns in the dataset using univariate </a:t>
            </a:r>
            <a:endParaRPr sz="1100"/>
          </a:p>
          <a:p>
            <a:pPr indent="0" lvl="0" marL="0" rtl="0" algn="l">
              <a:lnSpc>
                <a:spcPct val="115000"/>
              </a:lnSpc>
              <a:spcBef>
                <a:spcPts val="0"/>
              </a:spcBef>
              <a:spcAft>
                <a:spcPts val="0"/>
              </a:spcAft>
              <a:buClr>
                <a:schemeClr val="dk1"/>
              </a:buClr>
              <a:buSzPts val="1100"/>
              <a:buFont typeface="Arial"/>
              <a:buNone/>
            </a:pPr>
            <a:r>
              <a:rPr lang="en" sz="1100"/>
              <a:t>visualization</a:t>
            </a:r>
            <a:r>
              <a:rPr lang="en" sz="1100"/>
              <a:t> </a:t>
            </a:r>
            <a:r>
              <a:rPr lang="en" sz="1100"/>
              <a:t>t</a:t>
            </a:r>
            <a:r>
              <a:rPr lang="en" sz="1100"/>
              <a:t>hrough the use of box plots, violin plots, etc.</a:t>
            </a:r>
            <a:endParaRPr sz="1100"/>
          </a:p>
        </p:txBody>
      </p:sp>
      <p:pic>
        <p:nvPicPr>
          <p:cNvPr id="3735" name="Google Shape;3735;p7"/>
          <p:cNvPicPr preferRelativeResize="0"/>
          <p:nvPr/>
        </p:nvPicPr>
        <p:blipFill>
          <a:blip r:embed="rId3">
            <a:alphaModFix/>
          </a:blip>
          <a:stretch>
            <a:fillRect/>
          </a:stretch>
        </p:blipFill>
        <p:spPr>
          <a:xfrm rot="-5400000">
            <a:off x="-2110613" y="2110612"/>
            <a:ext cx="5149527" cy="928300"/>
          </a:xfrm>
          <a:prstGeom prst="rect">
            <a:avLst/>
          </a:prstGeom>
          <a:noFill/>
          <a:ln>
            <a:noFill/>
          </a:ln>
        </p:spPr>
      </p:pic>
      <p:pic>
        <p:nvPicPr>
          <p:cNvPr id="3736" name="Google Shape;3736;p7"/>
          <p:cNvPicPr preferRelativeResize="0"/>
          <p:nvPr/>
        </p:nvPicPr>
        <p:blipFill>
          <a:blip r:embed="rId4">
            <a:alphaModFix/>
          </a:blip>
          <a:stretch>
            <a:fillRect/>
          </a:stretch>
        </p:blipFill>
        <p:spPr>
          <a:xfrm>
            <a:off x="1179475" y="1765125"/>
            <a:ext cx="3663775" cy="3072076"/>
          </a:xfrm>
          <a:prstGeom prst="rect">
            <a:avLst/>
          </a:prstGeom>
          <a:noFill/>
          <a:ln>
            <a:noFill/>
          </a:ln>
        </p:spPr>
      </p:pic>
      <p:pic>
        <p:nvPicPr>
          <p:cNvPr id="3737" name="Google Shape;3737;p7"/>
          <p:cNvPicPr preferRelativeResize="0"/>
          <p:nvPr/>
        </p:nvPicPr>
        <p:blipFill>
          <a:blip r:embed="rId5">
            <a:alphaModFix/>
          </a:blip>
          <a:stretch>
            <a:fillRect/>
          </a:stretch>
        </p:blipFill>
        <p:spPr>
          <a:xfrm>
            <a:off x="5133075" y="1484350"/>
            <a:ext cx="2734650" cy="1709150"/>
          </a:xfrm>
          <a:prstGeom prst="rect">
            <a:avLst/>
          </a:prstGeom>
          <a:noFill/>
          <a:ln>
            <a:noFill/>
          </a:ln>
        </p:spPr>
      </p:pic>
      <p:sp>
        <p:nvSpPr>
          <p:cNvPr id="3738" name="Google Shape;3738;p7"/>
          <p:cNvSpPr txBox="1"/>
          <p:nvPr>
            <p:ph idx="1" type="subTitle"/>
          </p:nvPr>
        </p:nvSpPr>
        <p:spPr>
          <a:xfrm>
            <a:off x="4995250" y="3270425"/>
            <a:ext cx="3312900" cy="14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t>As seen from the plot diagrams and the skew function, we can see that most of the variables are negatively skewed</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2" name="Shape 3742"/>
        <p:cNvGrpSpPr/>
        <p:nvPr/>
      </p:nvGrpSpPr>
      <p:grpSpPr>
        <a:xfrm>
          <a:off x="0" y="0"/>
          <a:ext cx="0" cy="0"/>
          <a:chOff x="0" y="0"/>
          <a:chExt cx="0" cy="0"/>
        </a:xfrm>
      </p:grpSpPr>
      <p:sp>
        <p:nvSpPr>
          <p:cNvPr id="3743" name="Google Shape;3743;g2cd5ab40b46_3_70"/>
          <p:cNvSpPr txBox="1"/>
          <p:nvPr>
            <p:ph type="title"/>
          </p:nvPr>
        </p:nvSpPr>
        <p:spPr>
          <a:xfrm>
            <a:off x="720000" y="445025"/>
            <a:ext cx="7710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Multi</a:t>
            </a:r>
            <a:r>
              <a:rPr lang="en"/>
              <a:t>variate Visualization</a:t>
            </a:r>
            <a:endParaRPr/>
          </a:p>
        </p:txBody>
      </p:sp>
      <p:pic>
        <p:nvPicPr>
          <p:cNvPr id="3744" name="Google Shape;3744;g2cd5ab40b46_3_70"/>
          <p:cNvPicPr preferRelativeResize="0"/>
          <p:nvPr/>
        </p:nvPicPr>
        <p:blipFill>
          <a:blip r:embed="rId3">
            <a:alphaModFix/>
          </a:blip>
          <a:stretch>
            <a:fillRect/>
          </a:stretch>
        </p:blipFill>
        <p:spPr>
          <a:xfrm rot="-5400000">
            <a:off x="-2110613" y="2110612"/>
            <a:ext cx="5149527" cy="928300"/>
          </a:xfrm>
          <a:prstGeom prst="rect">
            <a:avLst/>
          </a:prstGeom>
          <a:noFill/>
          <a:ln>
            <a:noFill/>
          </a:ln>
        </p:spPr>
      </p:pic>
      <p:sp>
        <p:nvSpPr>
          <p:cNvPr id="3745" name="Google Shape;3745;g2cd5ab40b46_3_70"/>
          <p:cNvSpPr txBox="1"/>
          <p:nvPr>
            <p:ph idx="1" type="subTitle"/>
          </p:nvPr>
        </p:nvSpPr>
        <p:spPr>
          <a:xfrm>
            <a:off x="5188200" y="1166350"/>
            <a:ext cx="3151800" cy="14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t>Plotting a pair plot to see the scatter plots of the different variables</a:t>
            </a:r>
            <a:endParaRPr sz="1100"/>
          </a:p>
        </p:txBody>
      </p:sp>
      <p:pic>
        <p:nvPicPr>
          <p:cNvPr id="3746" name="Google Shape;3746;g2cd5ab40b46_3_70"/>
          <p:cNvPicPr preferRelativeResize="0"/>
          <p:nvPr/>
        </p:nvPicPr>
        <p:blipFill>
          <a:blip r:embed="rId4">
            <a:alphaModFix/>
          </a:blip>
          <a:stretch>
            <a:fillRect/>
          </a:stretch>
        </p:blipFill>
        <p:spPr>
          <a:xfrm>
            <a:off x="1037499" y="1166350"/>
            <a:ext cx="4041499" cy="3058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0" name="Shape 3750"/>
        <p:cNvGrpSpPr/>
        <p:nvPr/>
      </p:nvGrpSpPr>
      <p:grpSpPr>
        <a:xfrm>
          <a:off x="0" y="0"/>
          <a:ext cx="0" cy="0"/>
          <a:chOff x="0" y="0"/>
          <a:chExt cx="0" cy="0"/>
        </a:xfrm>
      </p:grpSpPr>
      <p:sp>
        <p:nvSpPr>
          <p:cNvPr id="3751" name="Google Shape;3751;g2cd5ab40b46_3_59"/>
          <p:cNvSpPr txBox="1"/>
          <p:nvPr>
            <p:ph type="title"/>
          </p:nvPr>
        </p:nvSpPr>
        <p:spPr>
          <a:xfrm>
            <a:off x="720000" y="445025"/>
            <a:ext cx="7710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Multi</a:t>
            </a:r>
            <a:r>
              <a:rPr lang="en"/>
              <a:t>variate Visualization</a:t>
            </a:r>
            <a:endParaRPr/>
          </a:p>
        </p:txBody>
      </p:sp>
      <p:pic>
        <p:nvPicPr>
          <p:cNvPr id="3752" name="Google Shape;3752;g2cd5ab40b46_3_59"/>
          <p:cNvPicPr preferRelativeResize="0"/>
          <p:nvPr/>
        </p:nvPicPr>
        <p:blipFill>
          <a:blip r:embed="rId3">
            <a:alphaModFix/>
          </a:blip>
          <a:stretch>
            <a:fillRect/>
          </a:stretch>
        </p:blipFill>
        <p:spPr>
          <a:xfrm rot="-5400000">
            <a:off x="-2110613" y="2110612"/>
            <a:ext cx="5149527" cy="928300"/>
          </a:xfrm>
          <a:prstGeom prst="rect">
            <a:avLst/>
          </a:prstGeom>
          <a:noFill/>
          <a:ln>
            <a:noFill/>
          </a:ln>
        </p:spPr>
      </p:pic>
      <p:sp>
        <p:nvSpPr>
          <p:cNvPr id="3753" name="Google Shape;3753;g2cd5ab40b46_3_59"/>
          <p:cNvSpPr txBox="1"/>
          <p:nvPr>
            <p:ph idx="1" type="subTitle"/>
          </p:nvPr>
        </p:nvSpPr>
        <p:spPr>
          <a:xfrm>
            <a:off x="4872500" y="2815675"/>
            <a:ext cx="3312900" cy="14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t>Plotting a correlation matrix, then plotting a heatmap with the correlation matrix</a:t>
            </a:r>
            <a:endParaRPr sz="1100"/>
          </a:p>
        </p:txBody>
      </p:sp>
      <p:pic>
        <p:nvPicPr>
          <p:cNvPr id="3754" name="Google Shape;3754;g2cd5ab40b46_3_59"/>
          <p:cNvPicPr preferRelativeResize="0"/>
          <p:nvPr/>
        </p:nvPicPr>
        <p:blipFill>
          <a:blip r:embed="rId4">
            <a:alphaModFix/>
          </a:blip>
          <a:stretch>
            <a:fillRect/>
          </a:stretch>
        </p:blipFill>
        <p:spPr>
          <a:xfrm>
            <a:off x="4872500" y="1220900"/>
            <a:ext cx="3435651" cy="1335089"/>
          </a:xfrm>
          <a:prstGeom prst="rect">
            <a:avLst/>
          </a:prstGeom>
          <a:noFill/>
          <a:ln>
            <a:noFill/>
          </a:ln>
        </p:spPr>
      </p:pic>
      <p:pic>
        <p:nvPicPr>
          <p:cNvPr id="3755" name="Google Shape;3755;g2cd5ab40b46_3_59"/>
          <p:cNvPicPr preferRelativeResize="0"/>
          <p:nvPr/>
        </p:nvPicPr>
        <p:blipFill>
          <a:blip r:embed="rId5">
            <a:alphaModFix/>
          </a:blip>
          <a:stretch>
            <a:fillRect/>
          </a:stretch>
        </p:blipFill>
        <p:spPr>
          <a:xfrm>
            <a:off x="1070400" y="1220900"/>
            <a:ext cx="3715051" cy="3055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9" name="Shape 3759"/>
        <p:cNvGrpSpPr/>
        <p:nvPr/>
      </p:nvGrpSpPr>
      <p:grpSpPr>
        <a:xfrm>
          <a:off x="0" y="0"/>
          <a:ext cx="0" cy="0"/>
          <a:chOff x="0" y="0"/>
          <a:chExt cx="0" cy="0"/>
        </a:xfrm>
      </p:grpSpPr>
      <p:sp>
        <p:nvSpPr>
          <p:cNvPr id="3760" name="Google Shape;3760;g2cd5ab40b46_3_79"/>
          <p:cNvSpPr txBox="1"/>
          <p:nvPr>
            <p:ph type="title"/>
          </p:nvPr>
        </p:nvSpPr>
        <p:spPr>
          <a:xfrm>
            <a:off x="720000" y="445025"/>
            <a:ext cx="7710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Multi</a:t>
            </a:r>
            <a:r>
              <a:rPr lang="en"/>
              <a:t>variate Visualization</a:t>
            </a:r>
            <a:endParaRPr/>
          </a:p>
        </p:txBody>
      </p:sp>
      <p:pic>
        <p:nvPicPr>
          <p:cNvPr id="3761" name="Google Shape;3761;g2cd5ab40b46_3_79"/>
          <p:cNvPicPr preferRelativeResize="0"/>
          <p:nvPr/>
        </p:nvPicPr>
        <p:blipFill>
          <a:blip r:embed="rId3">
            <a:alphaModFix/>
          </a:blip>
          <a:stretch>
            <a:fillRect/>
          </a:stretch>
        </p:blipFill>
        <p:spPr>
          <a:xfrm rot="-5400000">
            <a:off x="-2110613" y="2110612"/>
            <a:ext cx="5149527" cy="928300"/>
          </a:xfrm>
          <a:prstGeom prst="rect">
            <a:avLst/>
          </a:prstGeom>
          <a:noFill/>
          <a:ln>
            <a:noFill/>
          </a:ln>
        </p:spPr>
      </p:pic>
      <p:sp>
        <p:nvSpPr>
          <p:cNvPr id="3762" name="Google Shape;3762;g2cd5ab40b46_3_79"/>
          <p:cNvSpPr txBox="1"/>
          <p:nvPr>
            <p:ph idx="1" type="subTitle"/>
          </p:nvPr>
        </p:nvSpPr>
        <p:spPr>
          <a:xfrm>
            <a:off x="1225275" y="1191875"/>
            <a:ext cx="6942300" cy="350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t>From our multivariate visualization, we gain numerous key insights:</a:t>
            </a:r>
            <a:endParaRPr sz="1300"/>
          </a:p>
          <a:p>
            <a:pPr indent="-311150" lvl="0" marL="457200" rtl="0" algn="l">
              <a:lnSpc>
                <a:spcPct val="115000"/>
              </a:lnSpc>
              <a:spcBef>
                <a:spcPts val="0"/>
              </a:spcBef>
              <a:spcAft>
                <a:spcPts val="0"/>
              </a:spcAft>
              <a:buSzPts val="1300"/>
              <a:buAutoNum type="arabicPeriod"/>
            </a:pPr>
            <a:r>
              <a:rPr lang="en" sz="1300"/>
              <a:t>Happiness score has relatively high correlations with:</a:t>
            </a:r>
            <a:endParaRPr sz="1300"/>
          </a:p>
          <a:p>
            <a:pPr indent="-311150" lvl="1" marL="914400" rtl="0" algn="l">
              <a:lnSpc>
                <a:spcPct val="115000"/>
              </a:lnSpc>
              <a:spcBef>
                <a:spcPts val="0"/>
              </a:spcBef>
              <a:spcAft>
                <a:spcPts val="0"/>
              </a:spcAft>
              <a:buSzPts val="1300"/>
              <a:buAutoNum type="alphaLcPeriod"/>
            </a:pPr>
            <a:r>
              <a:rPr lang="en" sz="1300"/>
              <a:t>GDP per capita</a:t>
            </a:r>
            <a:endParaRPr sz="1300"/>
          </a:p>
          <a:p>
            <a:pPr indent="-311150" lvl="1" marL="914400" rtl="0" algn="l">
              <a:lnSpc>
                <a:spcPct val="115000"/>
              </a:lnSpc>
              <a:spcBef>
                <a:spcPts val="0"/>
              </a:spcBef>
              <a:spcAft>
                <a:spcPts val="0"/>
              </a:spcAft>
              <a:buSzPts val="1300"/>
              <a:buAutoNum type="alphaLcPeriod"/>
            </a:pPr>
            <a:r>
              <a:rPr lang="en" sz="1300"/>
              <a:t>Social support</a:t>
            </a:r>
            <a:endParaRPr sz="1300"/>
          </a:p>
          <a:p>
            <a:pPr indent="-311150" lvl="1" marL="914400" rtl="0" algn="l">
              <a:lnSpc>
                <a:spcPct val="115000"/>
              </a:lnSpc>
              <a:spcBef>
                <a:spcPts val="0"/>
              </a:spcBef>
              <a:spcAft>
                <a:spcPts val="0"/>
              </a:spcAft>
              <a:buSzPts val="1300"/>
              <a:buAutoNum type="alphaLcPeriod"/>
            </a:pPr>
            <a:r>
              <a:rPr lang="en" sz="1300"/>
              <a:t>Healthy life expectancy</a:t>
            </a:r>
            <a:endParaRPr sz="1300"/>
          </a:p>
          <a:p>
            <a:pPr indent="-311150" lvl="0" marL="457200" rtl="0" algn="l">
              <a:lnSpc>
                <a:spcPct val="115000"/>
              </a:lnSpc>
              <a:spcBef>
                <a:spcPts val="0"/>
              </a:spcBef>
              <a:spcAft>
                <a:spcPts val="0"/>
              </a:spcAft>
              <a:buSzPts val="1300"/>
              <a:buAutoNum type="arabicPeriod"/>
            </a:pPr>
            <a:r>
              <a:rPr lang="en" sz="1300"/>
              <a:t>The 3 variables mentioned have a relatively high correlation with one another</a:t>
            </a:r>
            <a:endParaRPr sz="1300"/>
          </a:p>
          <a:p>
            <a:pPr indent="-311150" lvl="0" marL="457200" rtl="0" algn="l">
              <a:lnSpc>
                <a:spcPct val="115000"/>
              </a:lnSpc>
              <a:spcBef>
                <a:spcPts val="0"/>
              </a:spcBef>
              <a:spcAft>
                <a:spcPts val="0"/>
              </a:spcAft>
              <a:buSzPts val="1300"/>
              <a:buAutoNum type="arabicPeriod"/>
            </a:pPr>
            <a:r>
              <a:rPr lang="en" sz="1300"/>
              <a:t>'Dystopia + residual' has a near zero correlation</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 sz="1300"/>
              <a:t>Logical Inference: HDI Value (Development of people) could be useful in predicting happiness score (More will be done in Machine Learning)</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6" name="Shape 3766"/>
        <p:cNvGrpSpPr/>
        <p:nvPr/>
      </p:nvGrpSpPr>
      <p:grpSpPr>
        <a:xfrm>
          <a:off x="0" y="0"/>
          <a:ext cx="0" cy="0"/>
          <a:chOff x="0" y="0"/>
          <a:chExt cx="0" cy="0"/>
        </a:xfrm>
      </p:grpSpPr>
      <p:sp>
        <p:nvSpPr>
          <p:cNvPr id="3767" name="Google Shape;3767;g2cd5ab40b46_2_32"/>
          <p:cNvSpPr txBox="1"/>
          <p:nvPr>
            <p:ph type="title"/>
          </p:nvPr>
        </p:nvSpPr>
        <p:spPr>
          <a:xfrm>
            <a:off x="2024388" y="2774775"/>
            <a:ext cx="5394900" cy="837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Machine Learning</a:t>
            </a:r>
            <a:endParaRPr/>
          </a:p>
        </p:txBody>
      </p:sp>
      <p:sp>
        <p:nvSpPr>
          <p:cNvPr id="3768" name="Google Shape;3768;g2cd5ab40b46_2_32"/>
          <p:cNvSpPr txBox="1"/>
          <p:nvPr>
            <p:ph idx="2" type="title"/>
          </p:nvPr>
        </p:nvSpPr>
        <p:spPr>
          <a:xfrm>
            <a:off x="2196263" y="1858869"/>
            <a:ext cx="5067600" cy="915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05</a:t>
            </a:r>
            <a:endParaRPr/>
          </a:p>
        </p:txBody>
      </p:sp>
      <p:grpSp>
        <p:nvGrpSpPr>
          <p:cNvPr id="3769" name="Google Shape;3769;g2cd5ab40b46_2_32"/>
          <p:cNvGrpSpPr/>
          <p:nvPr/>
        </p:nvGrpSpPr>
        <p:grpSpPr>
          <a:xfrm>
            <a:off x="1123300" y="-763875"/>
            <a:ext cx="143400" cy="2454350"/>
            <a:chOff x="2030200" y="685625"/>
            <a:chExt cx="143400" cy="2454350"/>
          </a:xfrm>
        </p:grpSpPr>
        <p:grpSp>
          <p:nvGrpSpPr>
            <p:cNvPr id="3770" name="Google Shape;3770;g2cd5ab40b46_2_32"/>
            <p:cNvGrpSpPr/>
            <p:nvPr/>
          </p:nvGrpSpPr>
          <p:grpSpPr>
            <a:xfrm>
              <a:off x="2030200" y="685625"/>
              <a:ext cx="143400" cy="2454350"/>
              <a:chOff x="2436050" y="685625"/>
              <a:chExt cx="143400" cy="2454350"/>
            </a:xfrm>
          </p:grpSpPr>
          <p:sp>
            <p:nvSpPr>
              <p:cNvPr id="3771" name="Google Shape;3771;g2cd5ab40b46_2_32"/>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72" name="Google Shape;3772;g2cd5ab40b46_2_32"/>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73" name="Google Shape;3773;g2cd5ab40b46_2_32"/>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74" name="Google Shape;3774;g2cd5ab40b46_2_32"/>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75" name="Google Shape;3775;g2cd5ab40b46_2_32"/>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76" name="Google Shape;3776;g2cd5ab40b46_2_32"/>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77" name="Google Shape;3777;g2cd5ab40b46_2_32"/>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78" name="Google Shape;3778;g2cd5ab40b46_2_32"/>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79" name="Google Shape;3779;g2cd5ab40b46_2_32"/>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80" name="Google Shape;3780;g2cd5ab40b46_2_32"/>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81" name="Google Shape;3781;g2cd5ab40b46_2_32"/>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82" name="Google Shape;3782;g2cd5ab40b46_2_32"/>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783" name="Google Shape;3783;g2cd5ab40b46_2_32"/>
            <p:cNvGrpSpPr/>
            <p:nvPr/>
          </p:nvGrpSpPr>
          <p:grpSpPr>
            <a:xfrm>
              <a:off x="2030200" y="685625"/>
              <a:ext cx="143400" cy="2454350"/>
              <a:chOff x="2436050" y="685625"/>
              <a:chExt cx="143400" cy="2454350"/>
            </a:xfrm>
          </p:grpSpPr>
          <p:sp>
            <p:nvSpPr>
              <p:cNvPr id="3784" name="Google Shape;3784;g2cd5ab40b46_2_3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85" name="Google Shape;3785;g2cd5ab40b46_2_32"/>
              <p:cNvSpPr/>
              <p:nvPr/>
            </p:nvSpPr>
            <p:spPr>
              <a:xfrm>
                <a:off x="2444600" y="2785850"/>
                <a:ext cx="126300" cy="126600"/>
              </a:xfrm>
              <a:prstGeom prst="rect">
                <a:avLst/>
              </a:prstGeom>
              <a:solidFill>
                <a:srgbClr val="009F8C">
                  <a:alpha val="471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86" name="Google Shape;3786;g2cd5ab40b46_2_32"/>
              <p:cNvSpPr/>
              <p:nvPr/>
            </p:nvSpPr>
            <p:spPr>
              <a:xfrm>
                <a:off x="2444600" y="2575125"/>
                <a:ext cx="126300" cy="126600"/>
              </a:xfrm>
              <a:prstGeom prst="rect">
                <a:avLst/>
              </a:prstGeom>
              <a:solidFill>
                <a:srgbClr val="009F8C">
                  <a:alpha val="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87" name="Google Shape;3787;g2cd5ab40b46_2_3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88" name="Google Shape;3788;g2cd5ab40b46_2_32"/>
              <p:cNvSpPr/>
              <p:nvPr/>
            </p:nvSpPr>
            <p:spPr>
              <a:xfrm>
                <a:off x="2448950" y="2153675"/>
                <a:ext cx="117600" cy="117900"/>
              </a:xfrm>
              <a:prstGeom prst="rect">
                <a:avLst/>
              </a:prstGeom>
              <a:solidFill>
                <a:srgbClr val="009F8C">
                  <a:alpha val="2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89" name="Google Shape;3789;g2cd5ab40b46_2_3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90" name="Google Shape;3790;g2cd5ab40b46_2_32"/>
              <p:cNvSpPr/>
              <p:nvPr/>
            </p:nvSpPr>
            <p:spPr>
              <a:xfrm>
                <a:off x="2451050" y="1732225"/>
                <a:ext cx="113400" cy="113400"/>
              </a:xfrm>
              <a:prstGeom prst="rect">
                <a:avLst/>
              </a:prstGeom>
              <a:solidFill>
                <a:srgbClr val="009F8C">
                  <a:alpha val="4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91" name="Google Shape;3791;g2cd5ab40b46_2_32"/>
              <p:cNvSpPr/>
              <p:nvPr/>
            </p:nvSpPr>
            <p:spPr>
              <a:xfrm>
                <a:off x="2453300" y="1521500"/>
                <a:ext cx="108900" cy="108900"/>
              </a:xfrm>
              <a:prstGeom prst="rect">
                <a:avLst/>
              </a:prstGeom>
              <a:solidFill>
                <a:srgbClr val="009F8C">
                  <a:alpha val="549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92" name="Google Shape;3792;g2cd5ab40b46_2_3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93" name="Google Shape;3793;g2cd5ab40b46_2_32"/>
              <p:cNvSpPr/>
              <p:nvPr/>
            </p:nvSpPr>
            <p:spPr>
              <a:xfrm>
                <a:off x="2463050" y="1109050"/>
                <a:ext cx="89400" cy="89400"/>
              </a:xfrm>
              <a:prstGeom prst="rect">
                <a:avLst/>
              </a:prstGeom>
              <a:solidFill>
                <a:srgbClr val="009F8C">
                  <a:alpha val="64709"/>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94" name="Google Shape;3794;g2cd5ab40b46_2_32"/>
              <p:cNvSpPr/>
              <p:nvPr/>
            </p:nvSpPr>
            <p:spPr>
              <a:xfrm>
                <a:off x="2463050" y="902825"/>
                <a:ext cx="89400" cy="89400"/>
              </a:xfrm>
              <a:prstGeom prst="rect">
                <a:avLst/>
              </a:prstGeom>
              <a:solidFill>
                <a:srgbClr val="009F8C">
                  <a:alpha val="6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95" name="Google Shape;3795;g2cd5ab40b46_2_3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3796" name="Google Shape;3796;g2cd5ab40b46_2_32"/>
          <p:cNvGrpSpPr/>
          <p:nvPr/>
        </p:nvGrpSpPr>
        <p:grpSpPr>
          <a:xfrm>
            <a:off x="1406500" y="2243875"/>
            <a:ext cx="143400" cy="2454350"/>
            <a:chOff x="2436050" y="685625"/>
            <a:chExt cx="143400" cy="2454350"/>
          </a:xfrm>
        </p:grpSpPr>
        <p:grpSp>
          <p:nvGrpSpPr>
            <p:cNvPr id="3797" name="Google Shape;3797;g2cd5ab40b46_2_32"/>
            <p:cNvGrpSpPr/>
            <p:nvPr/>
          </p:nvGrpSpPr>
          <p:grpSpPr>
            <a:xfrm>
              <a:off x="2436050" y="685625"/>
              <a:ext cx="143400" cy="2454350"/>
              <a:chOff x="2436050" y="685625"/>
              <a:chExt cx="143400" cy="2454350"/>
            </a:xfrm>
          </p:grpSpPr>
          <p:sp>
            <p:nvSpPr>
              <p:cNvPr id="3798" name="Google Shape;3798;g2cd5ab40b46_2_3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99" name="Google Shape;3799;g2cd5ab40b46_2_3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00" name="Google Shape;3800;g2cd5ab40b46_2_3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01" name="Google Shape;3801;g2cd5ab40b46_2_3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02" name="Google Shape;3802;g2cd5ab40b46_2_3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03" name="Google Shape;3803;g2cd5ab40b46_2_3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04" name="Google Shape;3804;g2cd5ab40b46_2_3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05" name="Google Shape;3805;g2cd5ab40b46_2_3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06" name="Google Shape;3806;g2cd5ab40b46_2_3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07" name="Google Shape;3807;g2cd5ab40b46_2_3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08" name="Google Shape;3808;g2cd5ab40b46_2_3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09" name="Google Shape;3809;g2cd5ab40b46_2_3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810" name="Google Shape;3810;g2cd5ab40b46_2_32"/>
            <p:cNvGrpSpPr/>
            <p:nvPr/>
          </p:nvGrpSpPr>
          <p:grpSpPr>
            <a:xfrm>
              <a:off x="2436050" y="685625"/>
              <a:ext cx="143400" cy="2454350"/>
              <a:chOff x="2436050" y="685625"/>
              <a:chExt cx="143400" cy="2454350"/>
            </a:xfrm>
          </p:grpSpPr>
          <p:sp>
            <p:nvSpPr>
              <p:cNvPr id="3811" name="Google Shape;3811;g2cd5ab40b46_2_3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12" name="Google Shape;3812;g2cd5ab40b46_2_32"/>
              <p:cNvSpPr/>
              <p:nvPr/>
            </p:nvSpPr>
            <p:spPr>
              <a:xfrm>
                <a:off x="2444600" y="2785850"/>
                <a:ext cx="126300" cy="126600"/>
              </a:xfrm>
              <a:prstGeom prst="rect">
                <a:avLst/>
              </a:prstGeom>
              <a:solidFill>
                <a:srgbClr val="009F8C">
                  <a:alpha val="471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13" name="Google Shape;3813;g2cd5ab40b46_2_32"/>
              <p:cNvSpPr/>
              <p:nvPr/>
            </p:nvSpPr>
            <p:spPr>
              <a:xfrm>
                <a:off x="2444600" y="2575125"/>
                <a:ext cx="126300" cy="126600"/>
              </a:xfrm>
              <a:prstGeom prst="rect">
                <a:avLst/>
              </a:prstGeom>
              <a:solidFill>
                <a:srgbClr val="009F8C">
                  <a:alpha val="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14" name="Google Shape;3814;g2cd5ab40b46_2_3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15" name="Google Shape;3815;g2cd5ab40b46_2_32"/>
              <p:cNvSpPr/>
              <p:nvPr/>
            </p:nvSpPr>
            <p:spPr>
              <a:xfrm>
                <a:off x="2448950" y="2153675"/>
                <a:ext cx="117600" cy="117900"/>
              </a:xfrm>
              <a:prstGeom prst="rect">
                <a:avLst/>
              </a:prstGeom>
              <a:solidFill>
                <a:srgbClr val="009F8C">
                  <a:alpha val="2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16" name="Google Shape;3816;g2cd5ab40b46_2_3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17" name="Google Shape;3817;g2cd5ab40b46_2_32"/>
              <p:cNvSpPr/>
              <p:nvPr/>
            </p:nvSpPr>
            <p:spPr>
              <a:xfrm>
                <a:off x="2451050" y="1732225"/>
                <a:ext cx="113400" cy="113400"/>
              </a:xfrm>
              <a:prstGeom prst="rect">
                <a:avLst/>
              </a:prstGeom>
              <a:solidFill>
                <a:srgbClr val="009F8C">
                  <a:alpha val="4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18" name="Google Shape;3818;g2cd5ab40b46_2_32"/>
              <p:cNvSpPr/>
              <p:nvPr/>
            </p:nvSpPr>
            <p:spPr>
              <a:xfrm>
                <a:off x="2453300" y="1521500"/>
                <a:ext cx="108900" cy="108900"/>
              </a:xfrm>
              <a:prstGeom prst="rect">
                <a:avLst/>
              </a:prstGeom>
              <a:solidFill>
                <a:srgbClr val="009F8C">
                  <a:alpha val="549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19" name="Google Shape;3819;g2cd5ab40b46_2_3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20" name="Google Shape;3820;g2cd5ab40b46_2_32"/>
              <p:cNvSpPr/>
              <p:nvPr/>
            </p:nvSpPr>
            <p:spPr>
              <a:xfrm>
                <a:off x="2463050" y="1109050"/>
                <a:ext cx="89400" cy="89400"/>
              </a:xfrm>
              <a:prstGeom prst="rect">
                <a:avLst/>
              </a:prstGeom>
              <a:solidFill>
                <a:srgbClr val="009F8C">
                  <a:alpha val="64709"/>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21" name="Google Shape;3821;g2cd5ab40b46_2_32"/>
              <p:cNvSpPr/>
              <p:nvPr/>
            </p:nvSpPr>
            <p:spPr>
              <a:xfrm>
                <a:off x="2463050" y="902825"/>
                <a:ext cx="89400" cy="89400"/>
              </a:xfrm>
              <a:prstGeom prst="rect">
                <a:avLst/>
              </a:prstGeom>
              <a:solidFill>
                <a:srgbClr val="009F8C">
                  <a:alpha val="6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22" name="Google Shape;3822;g2cd5ab40b46_2_3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3823" name="Google Shape;3823;g2cd5ab40b46_2_32"/>
          <p:cNvGrpSpPr/>
          <p:nvPr/>
        </p:nvGrpSpPr>
        <p:grpSpPr>
          <a:xfrm>
            <a:off x="7893775" y="-127789"/>
            <a:ext cx="143400" cy="2454350"/>
            <a:chOff x="2030200" y="685625"/>
            <a:chExt cx="143400" cy="2454350"/>
          </a:xfrm>
        </p:grpSpPr>
        <p:grpSp>
          <p:nvGrpSpPr>
            <p:cNvPr id="3824" name="Google Shape;3824;g2cd5ab40b46_2_32"/>
            <p:cNvGrpSpPr/>
            <p:nvPr/>
          </p:nvGrpSpPr>
          <p:grpSpPr>
            <a:xfrm>
              <a:off x="2030200" y="685625"/>
              <a:ext cx="143400" cy="2454350"/>
              <a:chOff x="2436050" y="685625"/>
              <a:chExt cx="143400" cy="2454350"/>
            </a:xfrm>
          </p:grpSpPr>
          <p:sp>
            <p:nvSpPr>
              <p:cNvPr id="3825" name="Google Shape;3825;g2cd5ab40b46_2_32"/>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26" name="Google Shape;3826;g2cd5ab40b46_2_32"/>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27" name="Google Shape;3827;g2cd5ab40b46_2_32"/>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28" name="Google Shape;3828;g2cd5ab40b46_2_32"/>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29" name="Google Shape;3829;g2cd5ab40b46_2_32"/>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30" name="Google Shape;3830;g2cd5ab40b46_2_32"/>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31" name="Google Shape;3831;g2cd5ab40b46_2_32"/>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32" name="Google Shape;3832;g2cd5ab40b46_2_32"/>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33" name="Google Shape;3833;g2cd5ab40b46_2_32"/>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34" name="Google Shape;3834;g2cd5ab40b46_2_32"/>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35" name="Google Shape;3835;g2cd5ab40b46_2_32"/>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36" name="Google Shape;3836;g2cd5ab40b46_2_32"/>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837" name="Google Shape;3837;g2cd5ab40b46_2_32"/>
            <p:cNvGrpSpPr/>
            <p:nvPr/>
          </p:nvGrpSpPr>
          <p:grpSpPr>
            <a:xfrm>
              <a:off x="2030200" y="685625"/>
              <a:ext cx="143400" cy="2454350"/>
              <a:chOff x="2436050" y="685625"/>
              <a:chExt cx="143400" cy="2454350"/>
            </a:xfrm>
          </p:grpSpPr>
          <p:sp>
            <p:nvSpPr>
              <p:cNvPr id="3838" name="Google Shape;3838;g2cd5ab40b46_2_3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39" name="Google Shape;3839;g2cd5ab40b46_2_32"/>
              <p:cNvSpPr/>
              <p:nvPr/>
            </p:nvSpPr>
            <p:spPr>
              <a:xfrm>
                <a:off x="2444600" y="2785850"/>
                <a:ext cx="126300" cy="126600"/>
              </a:xfrm>
              <a:prstGeom prst="rect">
                <a:avLst/>
              </a:prstGeom>
              <a:solidFill>
                <a:srgbClr val="009F8C">
                  <a:alpha val="471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40" name="Google Shape;3840;g2cd5ab40b46_2_32"/>
              <p:cNvSpPr/>
              <p:nvPr/>
            </p:nvSpPr>
            <p:spPr>
              <a:xfrm>
                <a:off x="2444600" y="2575125"/>
                <a:ext cx="126300" cy="126600"/>
              </a:xfrm>
              <a:prstGeom prst="rect">
                <a:avLst/>
              </a:prstGeom>
              <a:solidFill>
                <a:srgbClr val="009F8C">
                  <a:alpha val="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41" name="Google Shape;3841;g2cd5ab40b46_2_3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42" name="Google Shape;3842;g2cd5ab40b46_2_32"/>
              <p:cNvSpPr/>
              <p:nvPr/>
            </p:nvSpPr>
            <p:spPr>
              <a:xfrm>
                <a:off x="2448950" y="2153675"/>
                <a:ext cx="117600" cy="117900"/>
              </a:xfrm>
              <a:prstGeom prst="rect">
                <a:avLst/>
              </a:prstGeom>
              <a:solidFill>
                <a:srgbClr val="009F8C">
                  <a:alpha val="2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43" name="Google Shape;3843;g2cd5ab40b46_2_3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44" name="Google Shape;3844;g2cd5ab40b46_2_32"/>
              <p:cNvSpPr/>
              <p:nvPr/>
            </p:nvSpPr>
            <p:spPr>
              <a:xfrm>
                <a:off x="2451050" y="1732225"/>
                <a:ext cx="113400" cy="113400"/>
              </a:xfrm>
              <a:prstGeom prst="rect">
                <a:avLst/>
              </a:prstGeom>
              <a:solidFill>
                <a:srgbClr val="009F8C">
                  <a:alpha val="4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45" name="Google Shape;3845;g2cd5ab40b46_2_32"/>
              <p:cNvSpPr/>
              <p:nvPr/>
            </p:nvSpPr>
            <p:spPr>
              <a:xfrm>
                <a:off x="2453300" y="1521500"/>
                <a:ext cx="108900" cy="108900"/>
              </a:xfrm>
              <a:prstGeom prst="rect">
                <a:avLst/>
              </a:prstGeom>
              <a:solidFill>
                <a:srgbClr val="009F8C">
                  <a:alpha val="549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46" name="Google Shape;3846;g2cd5ab40b46_2_3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47" name="Google Shape;3847;g2cd5ab40b46_2_32"/>
              <p:cNvSpPr/>
              <p:nvPr/>
            </p:nvSpPr>
            <p:spPr>
              <a:xfrm>
                <a:off x="2463050" y="1109050"/>
                <a:ext cx="89400" cy="89400"/>
              </a:xfrm>
              <a:prstGeom prst="rect">
                <a:avLst/>
              </a:prstGeom>
              <a:solidFill>
                <a:srgbClr val="009F8C">
                  <a:alpha val="64709"/>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48" name="Google Shape;3848;g2cd5ab40b46_2_32"/>
              <p:cNvSpPr/>
              <p:nvPr/>
            </p:nvSpPr>
            <p:spPr>
              <a:xfrm>
                <a:off x="2463050" y="902825"/>
                <a:ext cx="89400" cy="89400"/>
              </a:xfrm>
              <a:prstGeom prst="rect">
                <a:avLst/>
              </a:prstGeom>
              <a:solidFill>
                <a:srgbClr val="009F8C">
                  <a:alpha val="6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49" name="Google Shape;3849;g2cd5ab40b46_2_3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pic>
        <p:nvPicPr>
          <p:cNvPr id="3850" name="Google Shape;3850;g2cd5ab40b46_2_32"/>
          <p:cNvPicPr preferRelativeResize="0"/>
          <p:nvPr/>
        </p:nvPicPr>
        <p:blipFill>
          <a:blip r:embed="rId3">
            <a:alphaModFix/>
          </a:blip>
          <a:stretch>
            <a:fillRect/>
          </a:stretch>
        </p:blipFill>
        <p:spPr>
          <a:xfrm rot="-5400000">
            <a:off x="-2165350" y="2165350"/>
            <a:ext cx="5131450" cy="800750"/>
          </a:xfrm>
          <a:prstGeom prst="rect">
            <a:avLst/>
          </a:prstGeom>
          <a:noFill/>
          <a:ln>
            <a:noFill/>
          </a:ln>
        </p:spPr>
      </p:pic>
      <p:grpSp>
        <p:nvGrpSpPr>
          <p:cNvPr id="3851" name="Google Shape;3851;g2cd5ab40b46_2_32"/>
          <p:cNvGrpSpPr/>
          <p:nvPr/>
        </p:nvGrpSpPr>
        <p:grpSpPr>
          <a:xfrm>
            <a:off x="4429570" y="1069090"/>
            <a:ext cx="601030" cy="550956"/>
            <a:chOff x="4161326" y="2034163"/>
            <a:chExt cx="499111" cy="429830"/>
          </a:xfrm>
        </p:grpSpPr>
        <p:sp>
          <p:nvSpPr>
            <p:cNvPr id="3852" name="Google Shape;3852;g2cd5ab40b46_2_32"/>
            <p:cNvSpPr/>
            <p:nvPr/>
          </p:nvSpPr>
          <p:spPr>
            <a:xfrm>
              <a:off x="4162800" y="2105924"/>
              <a:ext cx="16182" cy="106699"/>
            </a:xfrm>
            <a:custGeom>
              <a:rect b="b" l="l" r="r" t="t"/>
              <a:pathLst>
                <a:path extrusionOk="0" h="211" w="32">
                  <a:moveTo>
                    <a:pt x="16" y="0"/>
                  </a:moveTo>
                  <a:cubicBezTo>
                    <a:pt x="7" y="0"/>
                    <a:pt x="0" y="8"/>
                    <a:pt x="0" y="16"/>
                  </a:cubicBezTo>
                  <a:lnTo>
                    <a:pt x="0" y="195"/>
                  </a:lnTo>
                  <a:cubicBezTo>
                    <a:pt x="0" y="204"/>
                    <a:pt x="7" y="211"/>
                    <a:pt x="16" y="211"/>
                  </a:cubicBezTo>
                  <a:cubicBezTo>
                    <a:pt x="25" y="211"/>
                    <a:pt x="32" y="204"/>
                    <a:pt x="32" y="195"/>
                  </a:cubicBezTo>
                  <a:lnTo>
                    <a:pt x="32" y="16"/>
                  </a:lnTo>
                  <a:cubicBezTo>
                    <a:pt x="32" y="8"/>
                    <a:pt x="25" y="0"/>
                    <a:pt x="16" y="0"/>
                  </a:cubicBezTo>
                  <a:close/>
                </a:path>
              </a:pathLst>
            </a:custGeom>
            <a:solidFill>
              <a:schemeClr val="accent1"/>
            </a:solidFill>
            <a:ln>
              <a:noFill/>
            </a:ln>
          </p:spPr>
          <p:txBody>
            <a:bodyPr anchorCtr="1" anchor="ctr" bIns="30950" lIns="90000" spcFirstLastPara="1" rIns="90000" wrap="square" tIns="309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853" name="Google Shape;3853;g2cd5ab40b46_2_32"/>
            <p:cNvSpPr/>
            <p:nvPr/>
          </p:nvSpPr>
          <p:spPr>
            <a:xfrm>
              <a:off x="4161326" y="2034163"/>
              <a:ext cx="499111" cy="429830"/>
            </a:xfrm>
            <a:custGeom>
              <a:rect b="b" l="l" r="r" t="t"/>
              <a:pathLst>
                <a:path extrusionOk="0" h="850" w="987">
                  <a:moveTo>
                    <a:pt x="596" y="544"/>
                  </a:moveTo>
                  <a:cubicBezTo>
                    <a:pt x="575" y="544"/>
                    <a:pt x="559" y="528"/>
                    <a:pt x="559" y="507"/>
                  </a:cubicBezTo>
                  <a:cubicBezTo>
                    <a:pt x="559" y="487"/>
                    <a:pt x="575" y="470"/>
                    <a:pt x="596" y="470"/>
                  </a:cubicBezTo>
                  <a:cubicBezTo>
                    <a:pt x="616" y="470"/>
                    <a:pt x="632" y="487"/>
                    <a:pt x="632" y="507"/>
                  </a:cubicBezTo>
                  <a:cubicBezTo>
                    <a:pt x="632" y="528"/>
                    <a:pt x="616" y="544"/>
                    <a:pt x="596" y="544"/>
                  </a:cubicBezTo>
                  <a:moveTo>
                    <a:pt x="316" y="763"/>
                  </a:moveTo>
                  <a:cubicBezTo>
                    <a:pt x="296" y="763"/>
                    <a:pt x="280" y="746"/>
                    <a:pt x="280" y="726"/>
                  </a:cubicBezTo>
                  <a:cubicBezTo>
                    <a:pt x="280" y="706"/>
                    <a:pt x="296" y="689"/>
                    <a:pt x="316" y="689"/>
                  </a:cubicBezTo>
                  <a:cubicBezTo>
                    <a:pt x="326" y="689"/>
                    <a:pt x="336" y="693"/>
                    <a:pt x="342" y="700"/>
                  </a:cubicBezTo>
                  <a:cubicBezTo>
                    <a:pt x="343" y="701"/>
                    <a:pt x="344" y="703"/>
                    <a:pt x="345" y="704"/>
                  </a:cubicBezTo>
                  <a:cubicBezTo>
                    <a:pt x="346" y="705"/>
                    <a:pt x="347" y="706"/>
                    <a:pt x="348" y="707"/>
                  </a:cubicBezTo>
                  <a:cubicBezTo>
                    <a:pt x="351" y="713"/>
                    <a:pt x="353" y="719"/>
                    <a:pt x="353" y="726"/>
                  </a:cubicBezTo>
                  <a:cubicBezTo>
                    <a:pt x="353" y="746"/>
                    <a:pt x="337" y="763"/>
                    <a:pt x="316" y="763"/>
                  </a:cubicBezTo>
                  <a:moveTo>
                    <a:pt x="163" y="617"/>
                  </a:moveTo>
                  <a:cubicBezTo>
                    <a:pt x="143" y="617"/>
                    <a:pt x="126" y="600"/>
                    <a:pt x="126" y="580"/>
                  </a:cubicBezTo>
                  <a:cubicBezTo>
                    <a:pt x="126" y="560"/>
                    <a:pt x="143" y="543"/>
                    <a:pt x="163" y="543"/>
                  </a:cubicBezTo>
                  <a:cubicBezTo>
                    <a:pt x="183" y="543"/>
                    <a:pt x="200" y="560"/>
                    <a:pt x="200" y="580"/>
                  </a:cubicBezTo>
                  <a:cubicBezTo>
                    <a:pt x="200" y="600"/>
                    <a:pt x="183" y="617"/>
                    <a:pt x="163" y="617"/>
                  </a:cubicBezTo>
                  <a:moveTo>
                    <a:pt x="196" y="93"/>
                  </a:moveTo>
                  <a:cubicBezTo>
                    <a:pt x="216" y="93"/>
                    <a:pt x="233" y="109"/>
                    <a:pt x="233" y="130"/>
                  </a:cubicBezTo>
                  <a:cubicBezTo>
                    <a:pt x="233" y="150"/>
                    <a:pt x="216" y="167"/>
                    <a:pt x="196" y="167"/>
                  </a:cubicBezTo>
                  <a:cubicBezTo>
                    <a:pt x="176" y="167"/>
                    <a:pt x="159" y="150"/>
                    <a:pt x="159" y="130"/>
                  </a:cubicBezTo>
                  <a:cubicBezTo>
                    <a:pt x="159" y="109"/>
                    <a:pt x="176" y="93"/>
                    <a:pt x="196" y="93"/>
                  </a:cubicBezTo>
                  <a:moveTo>
                    <a:pt x="357" y="359"/>
                  </a:moveTo>
                  <a:cubicBezTo>
                    <a:pt x="378" y="359"/>
                    <a:pt x="394" y="375"/>
                    <a:pt x="394" y="395"/>
                  </a:cubicBezTo>
                  <a:cubicBezTo>
                    <a:pt x="394" y="416"/>
                    <a:pt x="378" y="432"/>
                    <a:pt x="357" y="432"/>
                  </a:cubicBezTo>
                  <a:cubicBezTo>
                    <a:pt x="337" y="432"/>
                    <a:pt x="320" y="416"/>
                    <a:pt x="320" y="395"/>
                  </a:cubicBezTo>
                  <a:cubicBezTo>
                    <a:pt x="320" y="375"/>
                    <a:pt x="337" y="359"/>
                    <a:pt x="357" y="359"/>
                  </a:cubicBezTo>
                  <a:moveTo>
                    <a:pt x="574" y="32"/>
                  </a:moveTo>
                  <a:cubicBezTo>
                    <a:pt x="594" y="32"/>
                    <a:pt x="611" y="49"/>
                    <a:pt x="611" y="69"/>
                  </a:cubicBezTo>
                  <a:cubicBezTo>
                    <a:pt x="611" y="89"/>
                    <a:pt x="594" y="106"/>
                    <a:pt x="574" y="106"/>
                  </a:cubicBezTo>
                  <a:cubicBezTo>
                    <a:pt x="554" y="106"/>
                    <a:pt x="537" y="89"/>
                    <a:pt x="537" y="69"/>
                  </a:cubicBezTo>
                  <a:cubicBezTo>
                    <a:pt x="537" y="49"/>
                    <a:pt x="554" y="32"/>
                    <a:pt x="574" y="32"/>
                  </a:cubicBezTo>
                  <a:moveTo>
                    <a:pt x="735" y="275"/>
                  </a:moveTo>
                  <a:cubicBezTo>
                    <a:pt x="756" y="275"/>
                    <a:pt x="772" y="291"/>
                    <a:pt x="772" y="312"/>
                  </a:cubicBezTo>
                  <a:cubicBezTo>
                    <a:pt x="772" y="332"/>
                    <a:pt x="756" y="348"/>
                    <a:pt x="735" y="348"/>
                  </a:cubicBezTo>
                  <a:cubicBezTo>
                    <a:pt x="715" y="348"/>
                    <a:pt x="698" y="332"/>
                    <a:pt x="698" y="312"/>
                  </a:cubicBezTo>
                  <a:cubicBezTo>
                    <a:pt x="698" y="291"/>
                    <a:pt x="715" y="275"/>
                    <a:pt x="735" y="275"/>
                  </a:cubicBezTo>
                  <a:moveTo>
                    <a:pt x="918" y="103"/>
                  </a:moveTo>
                  <a:cubicBezTo>
                    <a:pt x="938" y="103"/>
                    <a:pt x="955" y="119"/>
                    <a:pt x="955" y="140"/>
                  </a:cubicBezTo>
                  <a:cubicBezTo>
                    <a:pt x="955" y="160"/>
                    <a:pt x="938" y="177"/>
                    <a:pt x="918" y="177"/>
                  </a:cubicBezTo>
                  <a:cubicBezTo>
                    <a:pt x="898" y="177"/>
                    <a:pt x="881" y="160"/>
                    <a:pt x="881" y="140"/>
                  </a:cubicBezTo>
                  <a:cubicBezTo>
                    <a:pt x="881" y="119"/>
                    <a:pt x="898" y="103"/>
                    <a:pt x="918" y="103"/>
                  </a:cubicBezTo>
                  <a:moveTo>
                    <a:pt x="918" y="679"/>
                  </a:moveTo>
                  <a:cubicBezTo>
                    <a:pt x="938" y="679"/>
                    <a:pt x="955" y="695"/>
                    <a:pt x="955" y="715"/>
                  </a:cubicBezTo>
                  <a:cubicBezTo>
                    <a:pt x="955" y="736"/>
                    <a:pt x="938" y="752"/>
                    <a:pt x="918" y="752"/>
                  </a:cubicBezTo>
                  <a:cubicBezTo>
                    <a:pt x="898" y="752"/>
                    <a:pt x="881" y="736"/>
                    <a:pt x="881" y="715"/>
                  </a:cubicBezTo>
                  <a:cubicBezTo>
                    <a:pt x="881" y="695"/>
                    <a:pt x="898" y="679"/>
                    <a:pt x="918" y="679"/>
                  </a:cubicBezTo>
                  <a:moveTo>
                    <a:pt x="918" y="784"/>
                  </a:moveTo>
                  <a:cubicBezTo>
                    <a:pt x="956" y="784"/>
                    <a:pt x="987" y="753"/>
                    <a:pt x="987" y="715"/>
                  </a:cubicBezTo>
                  <a:cubicBezTo>
                    <a:pt x="987" y="677"/>
                    <a:pt x="956" y="646"/>
                    <a:pt x="918" y="646"/>
                  </a:cubicBezTo>
                  <a:cubicBezTo>
                    <a:pt x="900" y="646"/>
                    <a:pt x="884" y="653"/>
                    <a:pt x="872" y="664"/>
                  </a:cubicBezTo>
                  <a:lnTo>
                    <a:pt x="659" y="534"/>
                  </a:lnTo>
                  <a:cubicBezTo>
                    <a:pt x="663" y="526"/>
                    <a:pt x="665" y="517"/>
                    <a:pt x="665" y="507"/>
                  </a:cubicBezTo>
                  <a:cubicBezTo>
                    <a:pt x="665" y="469"/>
                    <a:pt x="634" y="438"/>
                    <a:pt x="596" y="438"/>
                  </a:cubicBezTo>
                  <a:cubicBezTo>
                    <a:pt x="558" y="438"/>
                    <a:pt x="527" y="469"/>
                    <a:pt x="527" y="507"/>
                  </a:cubicBezTo>
                  <a:cubicBezTo>
                    <a:pt x="527" y="518"/>
                    <a:pt x="529" y="527"/>
                    <a:pt x="533" y="536"/>
                  </a:cubicBezTo>
                  <a:lnTo>
                    <a:pt x="359" y="672"/>
                  </a:lnTo>
                  <a:cubicBezTo>
                    <a:pt x="348" y="663"/>
                    <a:pt x="333" y="657"/>
                    <a:pt x="316" y="657"/>
                  </a:cubicBezTo>
                  <a:cubicBezTo>
                    <a:pt x="302" y="657"/>
                    <a:pt x="289" y="661"/>
                    <a:pt x="278" y="669"/>
                  </a:cubicBezTo>
                  <a:lnTo>
                    <a:pt x="222" y="617"/>
                  </a:lnTo>
                  <a:cubicBezTo>
                    <a:pt x="228" y="606"/>
                    <a:pt x="232" y="594"/>
                    <a:pt x="232" y="580"/>
                  </a:cubicBezTo>
                  <a:cubicBezTo>
                    <a:pt x="232" y="542"/>
                    <a:pt x="201" y="511"/>
                    <a:pt x="163" y="511"/>
                  </a:cubicBezTo>
                  <a:cubicBezTo>
                    <a:pt x="125" y="511"/>
                    <a:pt x="94" y="542"/>
                    <a:pt x="94" y="580"/>
                  </a:cubicBezTo>
                  <a:cubicBezTo>
                    <a:pt x="94" y="594"/>
                    <a:pt x="98" y="607"/>
                    <a:pt x="105" y="618"/>
                  </a:cubicBezTo>
                  <a:lnTo>
                    <a:pt x="32" y="688"/>
                  </a:lnTo>
                  <a:lnTo>
                    <a:pt x="32" y="401"/>
                  </a:lnTo>
                  <a:lnTo>
                    <a:pt x="175" y="195"/>
                  </a:lnTo>
                  <a:cubicBezTo>
                    <a:pt x="181" y="198"/>
                    <a:pt x="189" y="199"/>
                    <a:pt x="196" y="199"/>
                  </a:cubicBezTo>
                  <a:cubicBezTo>
                    <a:pt x="202" y="199"/>
                    <a:pt x="208" y="198"/>
                    <a:pt x="214" y="196"/>
                  </a:cubicBezTo>
                  <a:lnTo>
                    <a:pt x="309" y="346"/>
                  </a:lnTo>
                  <a:cubicBezTo>
                    <a:pt x="296" y="359"/>
                    <a:pt x="288" y="376"/>
                    <a:pt x="288" y="395"/>
                  </a:cubicBezTo>
                  <a:cubicBezTo>
                    <a:pt x="288" y="433"/>
                    <a:pt x="319" y="464"/>
                    <a:pt x="357" y="464"/>
                  </a:cubicBezTo>
                  <a:cubicBezTo>
                    <a:pt x="395" y="464"/>
                    <a:pt x="426" y="433"/>
                    <a:pt x="426" y="395"/>
                  </a:cubicBezTo>
                  <a:cubicBezTo>
                    <a:pt x="426" y="378"/>
                    <a:pt x="420" y="362"/>
                    <a:pt x="409" y="350"/>
                  </a:cubicBezTo>
                  <a:lnTo>
                    <a:pt x="553" y="134"/>
                  </a:lnTo>
                  <a:cubicBezTo>
                    <a:pt x="559" y="137"/>
                    <a:pt x="567" y="138"/>
                    <a:pt x="574" y="138"/>
                  </a:cubicBezTo>
                  <a:cubicBezTo>
                    <a:pt x="581" y="138"/>
                    <a:pt x="589" y="137"/>
                    <a:pt x="595" y="135"/>
                  </a:cubicBezTo>
                  <a:lnTo>
                    <a:pt x="682" y="268"/>
                  </a:lnTo>
                  <a:cubicBezTo>
                    <a:pt x="672" y="280"/>
                    <a:pt x="666" y="295"/>
                    <a:pt x="666" y="312"/>
                  </a:cubicBezTo>
                  <a:cubicBezTo>
                    <a:pt x="666" y="350"/>
                    <a:pt x="697" y="381"/>
                    <a:pt x="735" y="381"/>
                  </a:cubicBezTo>
                  <a:cubicBezTo>
                    <a:pt x="773" y="381"/>
                    <a:pt x="804" y="350"/>
                    <a:pt x="804" y="312"/>
                  </a:cubicBezTo>
                  <a:cubicBezTo>
                    <a:pt x="804" y="300"/>
                    <a:pt x="802" y="290"/>
                    <a:pt x="797" y="280"/>
                  </a:cubicBezTo>
                  <a:lnTo>
                    <a:pt x="882" y="199"/>
                  </a:lnTo>
                  <a:cubicBezTo>
                    <a:pt x="893" y="205"/>
                    <a:pt x="905" y="209"/>
                    <a:pt x="918" y="209"/>
                  </a:cubicBezTo>
                  <a:cubicBezTo>
                    <a:pt x="956" y="209"/>
                    <a:pt x="987" y="178"/>
                    <a:pt x="987" y="140"/>
                  </a:cubicBezTo>
                  <a:cubicBezTo>
                    <a:pt x="987" y="102"/>
                    <a:pt x="956" y="71"/>
                    <a:pt x="918" y="71"/>
                  </a:cubicBezTo>
                  <a:cubicBezTo>
                    <a:pt x="880" y="71"/>
                    <a:pt x="849" y="102"/>
                    <a:pt x="849" y="140"/>
                  </a:cubicBezTo>
                  <a:cubicBezTo>
                    <a:pt x="849" y="153"/>
                    <a:pt x="853" y="166"/>
                    <a:pt x="859" y="176"/>
                  </a:cubicBezTo>
                  <a:lnTo>
                    <a:pt x="776" y="256"/>
                  </a:lnTo>
                  <a:cubicBezTo>
                    <a:pt x="764" y="247"/>
                    <a:pt x="750" y="243"/>
                    <a:pt x="735" y="243"/>
                  </a:cubicBezTo>
                  <a:cubicBezTo>
                    <a:pt x="725" y="243"/>
                    <a:pt x="716" y="245"/>
                    <a:pt x="708" y="248"/>
                  </a:cubicBezTo>
                  <a:lnTo>
                    <a:pt x="623" y="118"/>
                  </a:lnTo>
                  <a:cubicBezTo>
                    <a:pt x="635" y="105"/>
                    <a:pt x="643" y="88"/>
                    <a:pt x="643" y="69"/>
                  </a:cubicBezTo>
                  <a:cubicBezTo>
                    <a:pt x="643" y="31"/>
                    <a:pt x="612" y="0"/>
                    <a:pt x="574" y="0"/>
                  </a:cubicBezTo>
                  <a:cubicBezTo>
                    <a:pt x="536" y="0"/>
                    <a:pt x="505" y="31"/>
                    <a:pt x="505" y="69"/>
                  </a:cubicBezTo>
                  <a:cubicBezTo>
                    <a:pt x="505" y="88"/>
                    <a:pt x="513" y="105"/>
                    <a:pt x="525" y="117"/>
                  </a:cubicBezTo>
                  <a:lnTo>
                    <a:pt x="383" y="331"/>
                  </a:lnTo>
                  <a:cubicBezTo>
                    <a:pt x="375" y="328"/>
                    <a:pt x="366" y="326"/>
                    <a:pt x="357" y="326"/>
                  </a:cubicBezTo>
                  <a:cubicBezTo>
                    <a:pt x="350" y="326"/>
                    <a:pt x="343" y="327"/>
                    <a:pt x="337" y="329"/>
                  </a:cubicBezTo>
                  <a:lnTo>
                    <a:pt x="243" y="181"/>
                  </a:lnTo>
                  <a:cubicBezTo>
                    <a:pt x="256" y="168"/>
                    <a:pt x="265" y="150"/>
                    <a:pt x="265" y="130"/>
                  </a:cubicBezTo>
                  <a:cubicBezTo>
                    <a:pt x="265" y="92"/>
                    <a:pt x="234" y="61"/>
                    <a:pt x="196" y="61"/>
                  </a:cubicBezTo>
                  <a:cubicBezTo>
                    <a:pt x="158" y="61"/>
                    <a:pt x="127" y="92"/>
                    <a:pt x="127" y="130"/>
                  </a:cubicBezTo>
                  <a:cubicBezTo>
                    <a:pt x="127" y="149"/>
                    <a:pt x="135" y="166"/>
                    <a:pt x="147" y="178"/>
                  </a:cubicBezTo>
                  <a:lnTo>
                    <a:pt x="32" y="344"/>
                  </a:lnTo>
                  <a:lnTo>
                    <a:pt x="32" y="131"/>
                  </a:lnTo>
                  <a:cubicBezTo>
                    <a:pt x="32" y="123"/>
                    <a:pt x="25" y="115"/>
                    <a:pt x="16" y="115"/>
                  </a:cubicBezTo>
                  <a:cubicBezTo>
                    <a:pt x="7" y="115"/>
                    <a:pt x="0" y="123"/>
                    <a:pt x="0" y="131"/>
                  </a:cubicBezTo>
                  <a:lnTo>
                    <a:pt x="0" y="834"/>
                  </a:lnTo>
                  <a:cubicBezTo>
                    <a:pt x="0" y="842"/>
                    <a:pt x="7" y="850"/>
                    <a:pt x="16" y="850"/>
                  </a:cubicBezTo>
                  <a:lnTo>
                    <a:pt x="959" y="850"/>
                  </a:lnTo>
                  <a:cubicBezTo>
                    <a:pt x="968" y="850"/>
                    <a:pt x="975" y="842"/>
                    <a:pt x="975" y="834"/>
                  </a:cubicBezTo>
                  <a:cubicBezTo>
                    <a:pt x="975" y="825"/>
                    <a:pt x="968" y="817"/>
                    <a:pt x="959" y="817"/>
                  </a:cubicBezTo>
                  <a:lnTo>
                    <a:pt x="32" y="817"/>
                  </a:lnTo>
                  <a:lnTo>
                    <a:pt x="32" y="733"/>
                  </a:lnTo>
                  <a:lnTo>
                    <a:pt x="129" y="640"/>
                  </a:lnTo>
                  <a:cubicBezTo>
                    <a:pt x="139" y="646"/>
                    <a:pt x="151" y="649"/>
                    <a:pt x="163" y="649"/>
                  </a:cubicBezTo>
                  <a:cubicBezTo>
                    <a:pt x="176" y="649"/>
                    <a:pt x="188" y="646"/>
                    <a:pt x="199" y="639"/>
                  </a:cubicBezTo>
                  <a:lnTo>
                    <a:pt x="256" y="692"/>
                  </a:lnTo>
                  <a:cubicBezTo>
                    <a:pt x="251" y="702"/>
                    <a:pt x="247" y="714"/>
                    <a:pt x="247" y="726"/>
                  </a:cubicBezTo>
                  <a:cubicBezTo>
                    <a:pt x="247" y="764"/>
                    <a:pt x="278" y="795"/>
                    <a:pt x="316" y="795"/>
                  </a:cubicBezTo>
                  <a:cubicBezTo>
                    <a:pt x="354" y="795"/>
                    <a:pt x="385" y="764"/>
                    <a:pt x="385" y="726"/>
                  </a:cubicBezTo>
                  <a:cubicBezTo>
                    <a:pt x="385" y="716"/>
                    <a:pt x="383" y="706"/>
                    <a:pt x="379" y="697"/>
                  </a:cubicBezTo>
                  <a:lnTo>
                    <a:pt x="553" y="561"/>
                  </a:lnTo>
                  <a:cubicBezTo>
                    <a:pt x="565" y="571"/>
                    <a:pt x="579" y="576"/>
                    <a:pt x="596" y="576"/>
                  </a:cubicBezTo>
                  <a:cubicBezTo>
                    <a:pt x="612" y="576"/>
                    <a:pt x="628" y="570"/>
                    <a:pt x="640" y="560"/>
                  </a:cubicBezTo>
                  <a:lnTo>
                    <a:pt x="853" y="691"/>
                  </a:lnTo>
                  <a:cubicBezTo>
                    <a:pt x="850" y="699"/>
                    <a:pt x="849" y="707"/>
                    <a:pt x="849" y="715"/>
                  </a:cubicBezTo>
                  <a:cubicBezTo>
                    <a:pt x="849" y="753"/>
                    <a:pt x="880" y="784"/>
                    <a:pt x="918" y="784"/>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7" name="Shape 3857"/>
        <p:cNvGrpSpPr/>
        <p:nvPr/>
      </p:nvGrpSpPr>
      <p:grpSpPr>
        <a:xfrm>
          <a:off x="0" y="0"/>
          <a:ext cx="0" cy="0"/>
          <a:chOff x="0" y="0"/>
          <a:chExt cx="0" cy="0"/>
        </a:xfrm>
      </p:grpSpPr>
      <p:sp>
        <p:nvSpPr>
          <p:cNvPr id="3858" name="Google Shape;3858;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Types of Machine Learning</a:t>
            </a:r>
            <a:endParaRPr/>
          </a:p>
        </p:txBody>
      </p:sp>
      <p:sp>
        <p:nvSpPr>
          <p:cNvPr id="3859" name="Google Shape;3859;p9"/>
          <p:cNvSpPr txBox="1"/>
          <p:nvPr>
            <p:ph idx="1" type="subTitle"/>
          </p:nvPr>
        </p:nvSpPr>
        <p:spPr>
          <a:xfrm>
            <a:off x="1002538" y="2902000"/>
            <a:ext cx="5093400" cy="101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a:t>|____________________________________________________________________|</a:t>
            </a:r>
            <a:endParaRPr/>
          </a:p>
          <a:p>
            <a:pPr indent="0" lvl="0" marL="0" rtl="0" algn="ctr">
              <a:lnSpc>
                <a:spcPct val="115000"/>
              </a:lnSpc>
              <a:spcBef>
                <a:spcPts val="0"/>
              </a:spcBef>
              <a:spcAft>
                <a:spcPts val="0"/>
              </a:spcAft>
              <a:buSzPts val="1400"/>
              <a:buNone/>
            </a:pPr>
            <a:r>
              <a:t/>
            </a:r>
            <a:endParaRPr/>
          </a:p>
          <a:p>
            <a:pPr indent="-317500" lvl="0" marL="457200" rtl="0" algn="ctr">
              <a:lnSpc>
                <a:spcPct val="115000"/>
              </a:lnSpc>
              <a:spcBef>
                <a:spcPts val="0"/>
              </a:spcBef>
              <a:spcAft>
                <a:spcPts val="0"/>
              </a:spcAft>
              <a:buSzPts val="1400"/>
              <a:buChar char="●"/>
            </a:pPr>
            <a:r>
              <a:rPr lang="en"/>
              <a:t>Tree-Based Models</a:t>
            </a:r>
            <a:endParaRPr/>
          </a:p>
          <a:p>
            <a:pPr indent="-317500" lvl="0" marL="457200" rtl="0" algn="ctr">
              <a:lnSpc>
                <a:spcPct val="115000"/>
              </a:lnSpc>
              <a:spcBef>
                <a:spcPts val="0"/>
              </a:spcBef>
              <a:spcAft>
                <a:spcPts val="0"/>
              </a:spcAft>
              <a:buSzPts val="1400"/>
              <a:buChar char="●"/>
            </a:pPr>
            <a:r>
              <a:rPr lang="en"/>
              <a:t>Supervised Learning</a:t>
            </a:r>
            <a:endParaRPr/>
          </a:p>
        </p:txBody>
      </p:sp>
      <p:sp>
        <p:nvSpPr>
          <p:cNvPr id="3860" name="Google Shape;3860;p9"/>
          <p:cNvSpPr txBox="1"/>
          <p:nvPr>
            <p:ph idx="4" type="subTitle"/>
          </p:nvPr>
        </p:nvSpPr>
        <p:spPr>
          <a:xfrm>
            <a:off x="897900" y="2359500"/>
            <a:ext cx="2476800" cy="6600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Random Forest</a:t>
            </a:r>
            <a:endParaRPr/>
          </a:p>
        </p:txBody>
      </p:sp>
      <p:sp>
        <p:nvSpPr>
          <p:cNvPr id="3861" name="Google Shape;3861;p9"/>
          <p:cNvSpPr txBox="1"/>
          <p:nvPr>
            <p:ph idx="5" type="subTitle"/>
          </p:nvPr>
        </p:nvSpPr>
        <p:spPr>
          <a:xfrm>
            <a:off x="3284100" y="2359500"/>
            <a:ext cx="2931600" cy="6600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Gradient Boosting</a:t>
            </a:r>
            <a:endParaRPr/>
          </a:p>
        </p:txBody>
      </p:sp>
      <p:sp>
        <p:nvSpPr>
          <p:cNvPr id="3862" name="Google Shape;3862;p9"/>
          <p:cNvSpPr txBox="1"/>
          <p:nvPr>
            <p:ph idx="6" type="subTitle"/>
          </p:nvPr>
        </p:nvSpPr>
        <p:spPr>
          <a:xfrm>
            <a:off x="6208975" y="2359490"/>
            <a:ext cx="2175300" cy="6600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K-Means</a:t>
            </a:r>
            <a:endParaRPr/>
          </a:p>
        </p:txBody>
      </p:sp>
      <p:sp>
        <p:nvSpPr>
          <p:cNvPr id="3863" name="Google Shape;3863;p9"/>
          <p:cNvSpPr/>
          <p:nvPr/>
        </p:nvSpPr>
        <p:spPr>
          <a:xfrm>
            <a:off x="1953112" y="1755277"/>
            <a:ext cx="499111" cy="474330"/>
          </a:xfrm>
          <a:custGeom>
            <a:rect b="b" l="l" r="r" t="t"/>
            <a:pathLst>
              <a:path extrusionOk="0" h="938" w="987">
                <a:moveTo>
                  <a:pt x="783" y="885"/>
                </a:moveTo>
                <a:lnTo>
                  <a:pt x="691" y="744"/>
                </a:lnTo>
                <a:cubicBezTo>
                  <a:pt x="704" y="731"/>
                  <a:pt x="712" y="714"/>
                  <a:pt x="712" y="694"/>
                </a:cubicBezTo>
                <a:cubicBezTo>
                  <a:pt x="712" y="671"/>
                  <a:pt x="701" y="651"/>
                  <a:pt x="684" y="638"/>
                </a:cubicBezTo>
                <a:lnTo>
                  <a:pt x="732" y="490"/>
                </a:lnTo>
                <a:cubicBezTo>
                  <a:pt x="733" y="490"/>
                  <a:pt x="733" y="490"/>
                  <a:pt x="734" y="490"/>
                </a:cubicBezTo>
                <a:cubicBezTo>
                  <a:pt x="772" y="490"/>
                  <a:pt x="803" y="459"/>
                  <a:pt x="803" y="421"/>
                </a:cubicBezTo>
                <a:cubicBezTo>
                  <a:pt x="803" y="420"/>
                  <a:pt x="803" y="419"/>
                  <a:pt x="803" y="418"/>
                </a:cubicBezTo>
                <a:lnTo>
                  <a:pt x="946" y="385"/>
                </a:lnTo>
                <a:lnTo>
                  <a:pt x="783" y="885"/>
                </a:lnTo>
                <a:moveTo>
                  <a:pt x="228" y="906"/>
                </a:moveTo>
                <a:lnTo>
                  <a:pt x="272" y="840"/>
                </a:lnTo>
                <a:cubicBezTo>
                  <a:pt x="279" y="842"/>
                  <a:pt x="286" y="844"/>
                  <a:pt x="294" y="844"/>
                </a:cubicBezTo>
                <a:cubicBezTo>
                  <a:pt x="330" y="844"/>
                  <a:pt x="360" y="817"/>
                  <a:pt x="364" y="782"/>
                </a:cubicBezTo>
                <a:lnTo>
                  <a:pt x="585" y="733"/>
                </a:lnTo>
                <a:cubicBezTo>
                  <a:pt x="597" y="752"/>
                  <a:pt x="618" y="764"/>
                  <a:pt x="642" y="764"/>
                </a:cubicBezTo>
                <a:cubicBezTo>
                  <a:pt x="650" y="764"/>
                  <a:pt x="656" y="763"/>
                  <a:pt x="663" y="761"/>
                </a:cubicBezTo>
                <a:lnTo>
                  <a:pt x="758" y="906"/>
                </a:lnTo>
                <a:lnTo>
                  <a:pt x="228" y="906"/>
                </a:lnTo>
                <a:moveTo>
                  <a:pt x="40" y="385"/>
                </a:moveTo>
                <a:lnTo>
                  <a:pt x="186" y="419"/>
                </a:lnTo>
                <a:cubicBezTo>
                  <a:pt x="188" y="449"/>
                  <a:pt x="209" y="475"/>
                  <a:pt x="238" y="483"/>
                </a:cubicBezTo>
                <a:lnTo>
                  <a:pt x="265" y="711"/>
                </a:lnTo>
                <a:cubicBezTo>
                  <a:pt x="241" y="722"/>
                  <a:pt x="225" y="746"/>
                  <a:pt x="225" y="774"/>
                </a:cubicBezTo>
                <a:cubicBezTo>
                  <a:pt x="225" y="793"/>
                  <a:pt x="232" y="810"/>
                  <a:pt x="244" y="822"/>
                </a:cubicBezTo>
                <a:lnTo>
                  <a:pt x="203" y="885"/>
                </a:lnTo>
                <a:lnTo>
                  <a:pt x="40" y="385"/>
                </a:lnTo>
                <a:moveTo>
                  <a:pt x="256" y="378"/>
                </a:moveTo>
                <a:cubicBezTo>
                  <a:pt x="267" y="378"/>
                  <a:pt x="277" y="383"/>
                  <a:pt x="284" y="391"/>
                </a:cubicBezTo>
                <a:lnTo>
                  <a:pt x="285" y="392"/>
                </a:lnTo>
                <a:cubicBezTo>
                  <a:pt x="285" y="392"/>
                  <a:pt x="286" y="393"/>
                  <a:pt x="286" y="394"/>
                </a:cubicBezTo>
                <a:cubicBezTo>
                  <a:pt x="287" y="394"/>
                  <a:pt x="287" y="394"/>
                  <a:pt x="287" y="395"/>
                </a:cubicBezTo>
                <a:cubicBezTo>
                  <a:pt x="287" y="395"/>
                  <a:pt x="288" y="396"/>
                  <a:pt x="288" y="397"/>
                </a:cubicBezTo>
                <a:cubicBezTo>
                  <a:pt x="288" y="397"/>
                  <a:pt x="289" y="397"/>
                  <a:pt x="289" y="398"/>
                </a:cubicBezTo>
                <a:cubicBezTo>
                  <a:pt x="289" y="398"/>
                  <a:pt x="289" y="399"/>
                  <a:pt x="290" y="400"/>
                </a:cubicBezTo>
                <a:lnTo>
                  <a:pt x="290" y="401"/>
                </a:lnTo>
                <a:cubicBezTo>
                  <a:pt x="291" y="402"/>
                  <a:pt x="291" y="402"/>
                  <a:pt x="291" y="403"/>
                </a:cubicBezTo>
                <a:cubicBezTo>
                  <a:pt x="291" y="404"/>
                  <a:pt x="291" y="404"/>
                  <a:pt x="291" y="404"/>
                </a:cubicBezTo>
                <a:cubicBezTo>
                  <a:pt x="292" y="405"/>
                  <a:pt x="292" y="406"/>
                  <a:pt x="292" y="406"/>
                </a:cubicBezTo>
                <a:cubicBezTo>
                  <a:pt x="292" y="407"/>
                  <a:pt x="292" y="407"/>
                  <a:pt x="292" y="408"/>
                </a:cubicBezTo>
                <a:cubicBezTo>
                  <a:pt x="292" y="409"/>
                  <a:pt x="293" y="409"/>
                  <a:pt x="293" y="410"/>
                </a:cubicBezTo>
                <a:cubicBezTo>
                  <a:pt x="293" y="411"/>
                  <a:pt x="293" y="411"/>
                  <a:pt x="293" y="411"/>
                </a:cubicBezTo>
                <a:cubicBezTo>
                  <a:pt x="293" y="413"/>
                  <a:pt x="293" y="414"/>
                  <a:pt x="293" y="415"/>
                </a:cubicBezTo>
                <a:cubicBezTo>
                  <a:pt x="293" y="432"/>
                  <a:pt x="282" y="446"/>
                  <a:pt x="267" y="451"/>
                </a:cubicBezTo>
                <a:cubicBezTo>
                  <a:pt x="263" y="452"/>
                  <a:pt x="260" y="452"/>
                  <a:pt x="256" y="452"/>
                </a:cubicBezTo>
                <a:cubicBezTo>
                  <a:pt x="235" y="452"/>
                  <a:pt x="219" y="436"/>
                  <a:pt x="219" y="415"/>
                </a:cubicBezTo>
                <a:cubicBezTo>
                  <a:pt x="219" y="395"/>
                  <a:pt x="235" y="378"/>
                  <a:pt x="256" y="378"/>
                </a:cubicBezTo>
                <a:moveTo>
                  <a:pt x="332" y="774"/>
                </a:moveTo>
                <a:cubicBezTo>
                  <a:pt x="332" y="795"/>
                  <a:pt x="315" y="811"/>
                  <a:pt x="294" y="811"/>
                </a:cubicBezTo>
                <a:cubicBezTo>
                  <a:pt x="274" y="811"/>
                  <a:pt x="257" y="795"/>
                  <a:pt x="257" y="774"/>
                </a:cubicBezTo>
                <a:cubicBezTo>
                  <a:pt x="257" y="756"/>
                  <a:pt x="270" y="741"/>
                  <a:pt x="286" y="738"/>
                </a:cubicBezTo>
                <a:cubicBezTo>
                  <a:pt x="287" y="737"/>
                  <a:pt x="289" y="737"/>
                  <a:pt x="290" y="737"/>
                </a:cubicBezTo>
                <a:lnTo>
                  <a:pt x="290" y="737"/>
                </a:lnTo>
                <a:cubicBezTo>
                  <a:pt x="292" y="737"/>
                  <a:pt x="293" y="737"/>
                  <a:pt x="294" y="737"/>
                </a:cubicBezTo>
                <a:cubicBezTo>
                  <a:pt x="296" y="737"/>
                  <a:pt x="297" y="737"/>
                  <a:pt x="298" y="737"/>
                </a:cubicBezTo>
                <a:lnTo>
                  <a:pt x="299" y="737"/>
                </a:lnTo>
                <a:cubicBezTo>
                  <a:pt x="300" y="737"/>
                  <a:pt x="301" y="737"/>
                  <a:pt x="302" y="738"/>
                </a:cubicBezTo>
                <a:lnTo>
                  <a:pt x="302" y="738"/>
                </a:lnTo>
                <a:cubicBezTo>
                  <a:pt x="316" y="741"/>
                  <a:pt x="328" y="752"/>
                  <a:pt x="331" y="766"/>
                </a:cubicBezTo>
                <a:lnTo>
                  <a:pt x="331" y="767"/>
                </a:lnTo>
                <a:cubicBezTo>
                  <a:pt x="331" y="767"/>
                  <a:pt x="331" y="768"/>
                  <a:pt x="331" y="769"/>
                </a:cubicBezTo>
                <a:cubicBezTo>
                  <a:pt x="331" y="769"/>
                  <a:pt x="331" y="770"/>
                  <a:pt x="332" y="770"/>
                </a:cubicBezTo>
                <a:cubicBezTo>
                  <a:pt x="332" y="772"/>
                  <a:pt x="332" y="773"/>
                  <a:pt x="332" y="774"/>
                </a:cubicBezTo>
                <a:moveTo>
                  <a:pt x="295" y="473"/>
                </a:moveTo>
                <a:cubicBezTo>
                  <a:pt x="296" y="472"/>
                  <a:pt x="297" y="472"/>
                  <a:pt x="297" y="471"/>
                </a:cubicBezTo>
                <a:lnTo>
                  <a:pt x="298" y="471"/>
                </a:lnTo>
                <a:cubicBezTo>
                  <a:pt x="298" y="470"/>
                  <a:pt x="299" y="470"/>
                  <a:pt x="300" y="469"/>
                </a:cubicBezTo>
                <a:cubicBezTo>
                  <a:pt x="300" y="469"/>
                  <a:pt x="301" y="469"/>
                  <a:pt x="301" y="468"/>
                </a:cubicBezTo>
                <a:lnTo>
                  <a:pt x="302" y="467"/>
                </a:lnTo>
                <a:cubicBezTo>
                  <a:pt x="303" y="467"/>
                  <a:pt x="303" y="466"/>
                  <a:pt x="303" y="466"/>
                </a:cubicBezTo>
                <a:cubicBezTo>
                  <a:pt x="304" y="466"/>
                  <a:pt x="304" y="465"/>
                  <a:pt x="305" y="465"/>
                </a:cubicBezTo>
                <a:cubicBezTo>
                  <a:pt x="305" y="465"/>
                  <a:pt x="305" y="464"/>
                  <a:pt x="306" y="464"/>
                </a:cubicBezTo>
                <a:cubicBezTo>
                  <a:pt x="306" y="463"/>
                  <a:pt x="307" y="463"/>
                  <a:pt x="307" y="463"/>
                </a:cubicBezTo>
                <a:cubicBezTo>
                  <a:pt x="307" y="462"/>
                  <a:pt x="308" y="462"/>
                  <a:pt x="308" y="462"/>
                </a:cubicBezTo>
                <a:cubicBezTo>
                  <a:pt x="308" y="461"/>
                  <a:pt x="309" y="461"/>
                  <a:pt x="309" y="460"/>
                </a:cubicBezTo>
                <a:cubicBezTo>
                  <a:pt x="309" y="460"/>
                  <a:pt x="310" y="460"/>
                  <a:pt x="310" y="459"/>
                </a:cubicBezTo>
                <a:cubicBezTo>
                  <a:pt x="310" y="459"/>
                  <a:pt x="311" y="458"/>
                  <a:pt x="311" y="457"/>
                </a:cubicBezTo>
                <a:cubicBezTo>
                  <a:pt x="312" y="457"/>
                  <a:pt x="312" y="457"/>
                  <a:pt x="312" y="457"/>
                </a:cubicBezTo>
                <a:cubicBezTo>
                  <a:pt x="312" y="456"/>
                  <a:pt x="313" y="455"/>
                  <a:pt x="314" y="454"/>
                </a:cubicBezTo>
                <a:lnTo>
                  <a:pt x="314" y="453"/>
                </a:lnTo>
                <a:cubicBezTo>
                  <a:pt x="315" y="453"/>
                  <a:pt x="315" y="452"/>
                  <a:pt x="315" y="452"/>
                </a:cubicBezTo>
                <a:cubicBezTo>
                  <a:pt x="316" y="451"/>
                  <a:pt x="316" y="451"/>
                  <a:pt x="316" y="451"/>
                </a:cubicBezTo>
                <a:cubicBezTo>
                  <a:pt x="316" y="450"/>
                  <a:pt x="317" y="449"/>
                  <a:pt x="317" y="449"/>
                </a:cubicBezTo>
                <a:lnTo>
                  <a:pt x="467" y="483"/>
                </a:lnTo>
                <a:lnTo>
                  <a:pt x="319" y="709"/>
                </a:lnTo>
                <a:cubicBezTo>
                  <a:pt x="318" y="708"/>
                  <a:pt x="317" y="708"/>
                  <a:pt x="315" y="707"/>
                </a:cubicBezTo>
                <a:lnTo>
                  <a:pt x="315" y="707"/>
                </a:lnTo>
                <a:cubicBezTo>
                  <a:pt x="313" y="707"/>
                  <a:pt x="312" y="706"/>
                  <a:pt x="310" y="706"/>
                </a:cubicBezTo>
                <a:cubicBezTo>
                  <a:pt x="309" y="706"/>
                  <a:pt x="309" y="706"/>
                  <a:pt x="308" y="706"/>
                </a:cubicBezTo>
                <a:cubicBezTo>
                  <a:pt x="308" y="705"/>
                  <a:pt x="307" y="705"/>
                  <a:pt x="306" y="705"/>
                </a:cubicBezTo>
                <a:cubicBezTo>
                  <a:pt x="305" y="705"/>
                  <a:pt x="304" y="705"/>
                  <a:pt x="303" y="705"/>
                </a:cubicBezTo>
                <a:lnTo>
                  <a:pt x="302" y="705"/>
                </a:lnTo>
                <a:cubicBezTo>
                  <a:pt x="300" y="704"/>
                  <a:pt x="299" y="704"/>
                  <a:pt x="297" y="704"/>
                </a:cubicBezTo>
                <a:lnTo>
                  <a:pt x="297" y="704"/>
                </a:lnTo>
                <a:lnTo>
                  <a:pt x="271" y="483"/>
                </a:lnTo>
                <a:cubicBezTo>
                  <a:pt x="272" y="483"/>
                  <a:pt x="272" y="483"/>
                  <a:pt x="272" y="483"/>
                </a:cubicBezTo>
                <a:cubicBezTo>
                  <a:pt x="273" y="483"/>
                  <a:pt x="273" y="483"/>
                  <a:pt x="274" y="483"/>
                </a:cubicBezTo>
                <a:cubicBezTo>
                  <a:pt x="274" y="482"/>
                  <a:pt x="275" y="482"/>
                  <a:pt x="276" y="482"/>
                </a:cubicBezTo>
                <a:lnTo>
                  <a:pt x="277" y="482"/>
                </a:lnTo>
                <a:cubicBezTo>
                  <a:pt x="278" y="481"/>
                  <a:pt x="279" y="481"/>
                  <a:pt x="280" y="481"/>
                </a:cubicBezTo>
                <a:lnTo>
                  <a:pt x="280" y="480"/>
                </a:lnTo>
                <a:cubicBezTo>
                  <a:pt x="281" y="480"/>
                  <a:pt x="282" y="480"/>
                  <a:pt x="283" y="479"/>
                </a:cubicBezTo>
                <a:lnTo>
                  <a:pt x="284" y="479"/>
                </a:lnTo>
                <a:cubicBezTo>
                  <a:pt x="284" y="479"/>
                  <a:pt x="285" y="478"/>
                  <a:pt x="286" y="478"/>
                </a:cubicBezTo>
                <a:lnTo>
                  <a:pt x="287" y="478"/>
                </a:lnTo>
                <a:cubicBezTo>
                  <a:pt x="287" y="477"/>
                  <a:pt x="288" y="477"/>
                  <a:pt x="288" y="477"/>
                </a:cubicBezTo>
                <a:cubicBezTo>
                  <a:pt x="289" y="477"/>
                  <a:pt x="289" y="476"/>
                  <a:pt x="290" y="476"/>
                </a:cubicBezTo>
                <a:lnTo>
                  <a:pt x="291" y="475"/>
                </a:lnTo>
                <a:cubicBezTo>
                  <a:pt x="292" y="475"/>
                  <a:pt x="292" y="475"/>
                  <a:pt x="292" y="475"/>
                </a:cubicBezTo>
                <a:cubicBezTo>
                  <a:pt x="293" y="474"/>
                  <a:pt x="294" y="474"/>
                  <a:pt x="294" y="473"/>
                </a:cubicBezTo>
                <a:lnTo>
                  <a:pt x="295" y="473"/>
                </a:lnTo>
                <a:moveTo>
                  <a:pt x="493" y="503"/>
                </a:moveTo>
                <a:lnTo>
                  <a:pt x="589" y="649"/>
                </a:lnTo>
                <a:cubicBezTo>
                  <a:pt x="579" y="661"/>
                  <a:pt x="573" y="677"/>
                  <a:pt x="573" y="694"/>
                </a:cubicBezTo>
                <a:cubicBezTo>
                  <a:pt x="573" y="695"/>
                  <a:pt x="573" y="697"/>
                  <a:pt x="573" y="698"/>
                </a:cubicBezTo>
                <a:lnTo>
                  <a:pt x="573" y="699"/>
                </a:lnTo>
                <a:cubicBezTo>
                  <a:pt x="573" y="700"/>
                  <a:pt x="573" y="701"/>
                  <a:pt x="573" y="702"/>
                </a:cubicBezTo>
                <a:lnTo>
                  <a:pt x="573" y="702"/>
                </a:lnTo>
                <a:lnTo>
                  <a:pt x="360" y="749"/>
                </a:lnTo>
                <a:cubicBezTo>
                  <a:pt x="357" y="741"/>
                  <a:pt x="352" y="733"/>
                  <a:pt x="346" y="727"/>
                </a:cubicBezTo>
                <a:lnTo>
                  <a:pt x="493" y="503"/>
                </a:lnTo>
                <a:moveTo>
                  <a:pt x="456" y="241"/>
                </a:moveTo>
                <a:cubicBezTo>
                  <a:pt x="456" y="221"/>
                  <a:pt x="473" y="204"/>
                  <a:pt x="493" y="204"/>
                </a:cubicBezTo>
                <a:cubicBezTo>
                  <a:pt x="514" y="204"/>
                  <a:pt x="531" y="221"/>
                  <a:pt x="531" y="241"/>
                </a:cubicBezTo>
                <a:cubicBezTo>
                  <a:pt x="531" y="260"/>
                  <a:pt x="516" y="276"/>
                  <a:pt x="497" y="278"/>
                </a:cubicBezTo>
                <a:lnTo>
                  <a:pt x="497" y="278"/>
                </a:lnTo>
                <a:cubicBezTo>
                  <a:pt x="496" y="278"/>
                  <a:pt x="494" y="278"/>
                  <a:pt x="493" y="278"/>
                </a:cubicBezTo>
                <a:cubicBezTo>
                  <a:pt x="492" y="278"/>
                  <a:pt x="491" y="278"/>
                  <a:pt x="490" y="278"/>
                </a:cubicBezTo>
                <a:lnTo>
                  <a:pt x="489" y="278"/>
                </a:lnTo>
                <a:cubicBezTo>
                  <a:pt x="471" y="276"/>
                  <a:pt x="456" y="260"/>
                  <a:pt x="456" y="241"/>
                </a:cubicBezTo>
                <a:moveTo>
                  <a:pt x="699" y="435"/>
                </a:moveTo>
                <a:lnTo>
                  <a:pt x="699" y="435"/>
                </a:lnTo>
                <a:cubicBezTo>
                  <a:pt x="699" y="434"/>
                  <a:pt x="698" y="433"/>
                  <a:pt x="698" y="432"/>
                </a:cubicBezTo>
                <a:lnTo>
                  <a:pt x="698" y="431"/>
                </a:lnTo>
                <a:cubicBezTo>
                  <a:pt x="698" y="430"/>
                  <a:pt x="697" y="430"/>
                  <a:pt x="697" y="429"/>
                </a:cubicBezTo>
                <a:cubicBezTo>
                  <a:pt x="697" y="428"/>
                  <a:pt x="697" y="428"/>
                  <a:pt x="697" y="428"/>
                </a:cubicBezTo>
                <a:cubicBezTo>
                  <a:pt x="697" y="427"/>
                  <a:pt x="697" y="426"/>
                  <a:pt x="697" y="425"/>
                </a:cubicBezTo>
                <a:lnTo>
                  <a:pt x="696" y="424"/>
                </a:lnTo>
                <a:cubicBezTo>
                  <a:pt x="696" y="423"/>
                  <a:pt x="696" y="422"/>
                  <a:pt x="696" y="421"/>
                </a:cubicBezTo>
                <a:cubicBezTo>
                  <a:pt x="696" y="419"/>
                  <a:pt x="696" y="418"/>
                  <a:pt x="696" y="417"/>
                </a:cubicBezTo>
                <a:lnTo>
                  <a:pt x="696" y="417"/>
                </a:lnTo>
                <a:cubicBezTo>
                  <a:pt x="697" y="408"/>
                  <a:pt x="701" y="401"/>
                  <a:pt x="707" y="395"/>
                </a:cubicBezTo>
                <a:lnTo>
                  <a:pt x="707" y="394"/>
                </a:lnTo>
                <a:cubicBezTo>
                  <a:pt x="714" y="388"/>
                  <a:pt x="723" y="383"/>
                  <a:pt x="734" y="383"/>
                </a:cubicBezTo>
                <a:cubicBezTo>
                  <a:pt x="754" y="383"/>
                  <a:pt x="771" y="400"/>
                  <a:pt x="771" y="421"/>
                </a:cubicBezTo>
                <a:cubicBezTo>
                  <a:pt x="771" y="441"/>
                  <a:pt x="754" y="458"/>
                  <a:pt x="734" y="458"/>
                </a:cubicBezTo>
                <a:cubicBezTo>
                  <a:pt x="730" y="458"/>
                  <a:pt x="727" y="457"/>
                  <a:pt x="723" y="456"/>
                </a:cubicBezTo>
                <a:lnTo>
                  <a:pt x="722" y="456"/>
                </a:lnTo>
                <a:cubicBezTo>
                  <a:pt x="721" y="456"/>
                  <a:pt x="720" y="455"/>
                  <a:pt x="719" y="455"/>
                </a:cubicBezTo>
                <a:lnTo>
                  <a:pt x="719" y="455"/>
                </a:lnTo>
                <a:cubicBezTo>
                  <a:pt x="710" y="451"/>
                  <a:pt x="703" y="444"/>
                  <a:pt x="699" y="435"/>
                </a:cubicBezTo>
                <a:moveTo>
                  <a:pt x="510" y="452"/>
                </a:moveTo>
                <a:lnTo>
                  <a:pt x="510" y="309"/>
                </a:lnTo>
                <a:cubicBezTo>
                  <a:pt x="522" y="306"/>
                  <a:pt x="533" y="300"/>
                  <a:pt x="542" y="291"/>
                </a:cubicBezTo>
                <a:lnTo>
                  <a:pt x="673" y="386"/>
                </a:lnTo>
                <a:cubicBezTo>
                  <a:pt x="670" y="390"/>
                  <a:pt x="668" y="395"/>
                  <a:pt x="667" y="400"/>
                </a:cubicBezTo>
                <a:lnTo>
                  <a:pt x="667" y="400"/>
                </a:lnTo>
                <a:cubicBezTo>
                  <a:pt x="666" y="403"/>
                  <a:pt x="665" y="406"/>
                  <a:pt x="665" y="408"/>
                </a:cubicBezTo>
                <a:cubicBezTo>
                  <a:pt x="665" y="409"/>
                  <a:pt x="665" y="410"/>
                  <a:pt x="664" y="411"/>
                </a:cubicBezTo>
                <a:lnTo>
                  <a:pt x="664" y="412"/>
                </a:lnTo>
                <a:cubicBezTo>
                  <a:pt x="664" y="413"/>
                  <a:pt x="664" y="414"/>
                  <a:pt x="664" y="415"/>
                </a:cubicBezTo>
                <a:lnTo>
                  <a:pt x="664" y="416"/>
                </a:lnTo>
                <a:cubicBezTo>
                  <a:pt x="664" y="417"/>
                  <a:pt x="664" y="417"/>
                  <a:pt x="664" y="417"/>
                </a:cubicBezTo>
                <a:lnTo>
                  <a:pt x="510" y="452"/>
                </a:lnTo>
                <a:moveTo>
                  <a:pt x="680" y="694"/>
                </a:moveTo>
                <a:cubicBezTo>
                  <a:pt x="680" y="714"/>
                  <a:pt x="663" y="731"/>
                  <a:pt x="642" y="731"/>
                </a:cubicBezTo>
                <a:cubicBezTo>
                  <a:pt x="623" y="731"/>
                  <a:pt x="607" y="717"/>
                  <a:pt x="605" y="698"/>
                </a:cubicBezTo>
                <a:lnTo>
                  <a:pt x="605" y="698"/>
                </a:lnTo>
                <a:cubicBezTo>
                  <a:pt x="605" y="696"/>
                  <a:pt x="605" y="695"/>
                  <a:pt x="605" y="694"/>
                </a:cubicBezTo>
                <a:cubicBezTo>
                  <a:pt x="605" y="673"/>
                  <a:pt x="622" y="657"/>
                  <a:pt x="642" y="657"/>
                </a:cubicBezTo>
                <a:cubicBezTo>
                  <a:pt x="644" y="657"/>
                  <a:pt x="645" y="657"/>
                  <a:pt x="646" y="657"/>
                </a:cubicBezTo>
                <a:cubicBezTo>
                  <a:pt x="647" y="657"/>
                  <a:pt x="647" y="657"/>
                  <a:pt x="648" y="657"/>
                </a:cubicBezTo>
                <a:cubicBezTo>
                  <a:pt x="648" y="657"/>
                  <a:pt x="649" y="657"/>
                  <a:pt x="650" y="658"/>
                </a:cubicBezTo>
                <a:cubicBezTo>
                  <a:pt x="651" y="658"/>
                  <a:pt x="651" y="658"/>
                  <a:pt x="652" y="658"/>
                </a:cubicBezTo>
                <a:cubicBezTo>
                  <a:pt x="652" y="658"/>
                  <a:pt x="653" y="658"/>
                  <a:pt x="654" y="659"/>
                </a:cubicBezTo>
                <a:lnTo>
                  <a:pt x="655" y="659"/>
                </a:lnTo>
                <a:cubicBezTo>
                  <a:pt x="656" y="659"/>
                  <a:pt x="657" y="660"/>
                  <a:pt x="657" y="660"/>
                </a:cubicBezTo>
                <a:cubicBezTo>
                  <a:pt x="670" y="666"/>
                  <a:pt x="680" y="679"/>
                  <a:pt x="680" y="694"/>
                </a:cubicBezTo>
                <a:moveTo>
                  <a:pt x="654" y="625"/>
                </a:moveTo>
                <a:lnTo>
                  <a:pt x="653" y="625"/>
                </a:lnTo>
                <a:cubicBezTo>
                  <a:pt x="652" y="625"/>
                  <a:pt x="650" y="625"/>
                  <a:pt x="649" y="624"/>
                </a:cubicBezTo>
                <a:cubicBezTo>
                  <a:pt x="648" y="624"/>
                  <a:pt x="648" y="624"/>
                  <a:pt x="648" y="624"/>
                </a:cubicBezTo>
                <a:cubicBezTo>
                  <a:pt x="646" y="624"/>
                  <a:pt x="644" y="624"/>
                  <a:pt x="642" y="624"/>
                </a:cubicBezTo>
                <a:cubicBezTo>
                  <a:pt x="633" y="624"/>
                  <a:pt x="624" y="626"/>
                  <a:pt x="616" y="630"/>
                </a:cubicBezTo>
                <a:lnTo>
                  <a:pt x="520" y="483"/>
                </a:lnTo>
                <a:lnTo>
                  <a:pt x="670" y="449"/>
                </a:lnTo>
                <a:cubicBezTo>
                  <a:pt x="676" y="463"/>
                  <a:pt x="687" y="475"/>
                  <a:pt x="700" y="482"/>
                </a:cubicBezTo>
                <a:lnTo>
                  <a:pt x="654" y="625"/>
                </a:lnTo>
                <a:moveTo>
                  <a:pt x="510" y="49"/>
                </a:moveTo>
                <a:lnTo>
                  <a:pt x="933" y="355"/>
                </a:lnTo>
                <a:lnTo>
                  <a:pt x="794" y="387"/>
                </a:lnTo>
                <a:cubicBezTo>
                  <a:pt x="782" y="365"/>
                  <a:pt x="760" y="351"/>
                  <a:pt x="734" y="351"/>
                </a:cubicBezTo>
                <a:cubicBezTo>
                  <a:pt x="720" y="351"/>
                  <a:pt x="707" y="355"/>
                  <a:pt x="696" y="362"/>
                </a:cubicBezTo>
                <a:lnTo>
                  <a:pt x="559" y="263"/>
                </a:lnTo>
                <a:cubicBezTo>
                  <a:pt x="562" y="256"/>
                  <a:pt x="563" y="249"/>
                  <a:pt x="563" y="241"/>
                </a:cubicBezTo>
                <a:cubicBezTo>
                  <a:pt x="563" y="208"/>
                  <a:pt x="540" y="181"/>
                  <a:pt x="510" y="173"/>
                </a:cubicBezTo>
                <a:lnTo>
                  <a:pt x="510" y="49"/>
                </a:lnTo>
                <a:moveTo>
                  <a:pt x="980" y="349"/>
                </a:moveTo>
                <a:lnTo>
                  <a:pt x="503" y="4"/>
                </a:lnTo>
                <a:lnTo>
                  <a:pt x="503" y="3"/>
                </a:lnTo>
                <a:cubicBezTo>
                  <a:pt x="502" y="3"/>
                  <a:pt x="501" y="3"/>
                  <a:pt x="501" y="2"/>
                </a:cubicBezTo>
                <a:lnTo>
                  <a:pt x="500" y="2"/>
                </a:lnTo>
                <a:cubicBezTo>
                  <a:pt x="500" y="2"/>
                  <a:pt x="499" y="1"/>
                  <a:pt x="498" y="1"/>
                </a:cubicBezTo>
                <a:lnTo>
                  <a:pt x="498" y="1"/>
                </a:lnTo>
                <a:cubicBezTo>
                  <a:pt x="497" y="1"/>
                  <a:pt x="497" y="1"/>
                  <a:pt x="496" y="1"/>
                </a:cubicBezTo>
                <a:lnTo>
                  <a:pt x="495" y="1"/>
                </a:lnTo>
                <a:cubicBezTo>
                  <a:pt x="495" y="1"/>
                  <a:pt x="494" y="0"/>
                  <a:pt x="493" y="0"/>
                </a:cubicBezTo>
                <a:lnTo>
                  <a:pt x="493" y="0"/>
                </a:lnTo>
                <a:cubicBezTo>
                  <a:pt x="492" y="0"/>
                  <a:pt x="492" y="1"/>
                  <a:pt x="491" y="1"/>
                </a:cubicBezTo>
                <a:lnTo>
                  <a:pt x="490" y="1"/>
                </a:lnTo>
                <a:cubicBezTo>
                  <a:pt x="490" y="1"/>
                  <a:pt x="489" y="1"/>
                  <a:pt x="488" y="1"/>
                </a:cubicBezTo>
                <a:lnTo>
                  <a:pt x="488" y="1"/>
                </a:lnTo>
                <a:cubicBezTo>
                  <a:pt x="487" y="1"/>
                  <a:pt x="487" y="2"/>
                  <a:pt x="486" y="2"/>
                </a:cubicBezTo>
                <a:lnTo>
                  <a:pt x="486" y="2"/>
                </a:lnTo>
                <a:cubicBezTo>
                  <a:pt x="485" y="3"/>
                  <a:pt x="484" y="3"/>
                  <a:pt x="484" y="3"/>
                </a:cubicBezTo>
                <a:cubicBezTo>
                  <a:pt x="484" y="4"/>
                  <a:pt x="484" y="4"/>
                  <a:pt x="484" y="4"/>
                </a:cubicBezTo>
                <a:lnTo>
                  <a:pt x="198" y="210"/>
                </a:lnTo>
                <a:cubicBezTo>
                  <a:pt x="191" y="216"/>
                  <a:pt x="189" y="226"/>
                  <a:pt x="194" y="233"/>
                </a:cubicBezTo>
                <a:cubicBezTo>
                  <a:pt x="200" y="241"/>
                  <a:pt x="210" y="242"/>
                  <a:pt x="217" y="237"/>
                </a:cubicBezTo>
                <a:lnTo>
                  <a:pt x="477" y="49"/>
                </a:lnTo>
                <a:lnTo>
                  <a:pt x="477" y="173"/>
                </a:lnTo>
                <a:cubicBezTo>
                  <a:pt x="446" y="181"/>
                  <a:pt x="423" y="208"/>
                  <a:pt x="423" y="241"/>
                </a:cubicBezTo>
                <a:cubicBezTo>
                  <a:pt x="423" y="249"/>
                  <a:pt x="425" y="256"/>
                  <a:pt x="427" y="263"/>
                </a:cubicBezTo>
                <a:lnTo>
                  <a:pt x="405" y="280"/>
                </a:lnTo>
                <a:cubicBezTo>
                  <a:pt x="397" y="285"/>
                  <a:pt x="396" y="295"/>
                  <a:pt x="401" y="302"/>
                </a:cubicBezTo>
                <a:cubicBezTo>
                  <a:pt x="406" y="310"/>
                  <a:pt x="416" y="311"/>
                  <a:pt x="424" y="306"/>
                </a:cubicBezTo>
                <a:lnTo>
                  <a:pt x="445" y="291"/>
                </a:lnTo>
                <a:cubicBezTo>
                  <a:pt x="454" y="300"/>
                  <a:pt x="465" y="306"/>
                  <a:pt x="477" y="309"/>
                </a:cubicBezTo>
                <a:lnTo>
                  <a:pt x="477" y="452"/>
                </a:lnTo>
                <a:lnTo>
                  <a:pt x="326" y="417"/>
                </a:lnTo>
                <a:cubicBezTo>
                  <a:pt x="326" y="417"/>
                  <a:pt x="326" y="416"/>
                  <a:pt x="326" y="415"/>
                </a:cubicBezTo>
                <a:lnTo>
                  <a:pt x="326" y="415"/>
                </a:lnTo>
                <a:lnTo>
                  <a:pt x="326" y="415"/>
                </a:lnTo>
                <a:cubicBezTo>
                  <a:pt x="326" y="414"/>
                  <a:pt x="326" y="412"/>
                  <a:pt x="326" y="411"/>
                </a:cubicBezTo>
                <a:cubicBezTo>
                  <a:pt x="325" y="411"/>
                  <a:pt x="325" y="410"/>
                  <a:pt x="325" y="410"/>
                </a:cubicBezTo>
                <a:cubicBezTo>
                  <a:pt x="325" y="409"/>
                  <a:pt x="325" y="408"/>
                  <a:pt x="325" y="407"/>
                </a:cubicBezTo>
                <a:lnTo>
                  <a:pt x="325" y="406"/>
                </a:lnTo>
                <a:cubicBezTo>
                  <a:pt x="325" y="405"/>
                  <a:pt x="325" y="404"/>
                  <a:pt x="325" y="403"/>
                </a:cubicBezTo>
                <a:lnTo>
                  <a:pt x="324" y="402"/>
                </a:lnTo>
                <a:cubicBezTo>
                  <a:pt x="324" y="401"/>
                  <a:pt x="324" y="400"/>
                  <a:pt x="324" y="399"/>
                </a:cubicBezTo>
                <a:lnTo>
                  <a:pt x="324" y="398"/>
                </a:lnTo>
                <a:cubicBezTo>
                  <a:pt x="323" y="397"/>
                  <a:pt x="323" y="396"/>
                  <a:pt x="323" y="395"/>
                </a:cubicBezTo>
                <a:cubicBezTo>
                  <a:pt x="323" y="395"/>
                  <a:pt x="322" y="394"/>
                  <a:pt x="322" y="393"/>
                </a:cubicBezTo>
                <a:cubicBezTo>
                  <a:pt x="322" y="393"/>
                  <a:pt x="322" y="392"/>
                  <a:pt x="321" y="391"/>
                </a:cubicBezTo>
                <a:cubicBezTo>
                  <a:pt x="321" y="390"/>
                  <a:pt x="321" y="390"/>
                  <a:pt x="321" y="389"/>
                </a:cubicBezTo>
                <a:cubicBezTo>
                  <a:pt x="320" y="388"/>
                  <a:pt x="320" y="388"/>
                  <a:pt x="320" y="388"/>
                </a:cubicBezTo>
                <a:cubicBezTo>
                  <a:pt x="320" y="387"/>
                  <a:pt x="319" y="386"/>
                  <a:pt x="319" y="385"/>
                </a:cubicBezTo>
                <a:lnTo>
                  <a:pt x="318" y="384"/>
                </a:lnTo>
                <a:lnTo>
                  <a:pt x="318" y="383"/>
                </a:lnTo>
                <a:lnTo>
                  <a:pt x="382" y="337"/>
                </a:lnTo>
                <a:cubicBezTo>
                  <a:pt x="389" y="331"/>
                  <a:pt x="391" y="321"/>
                  <a:pt x="385" y="314"/>
                </a:cubicBezTo>
                <a:cubicBezTo>
                  <a:pt x="380" y="307"/>
                  <a:pt x="370" y="305"/>
                  <a:pt x="363" y="310"/>
                </a:cubicBezTo>
                <a:lnTo>
                  <a:pt x="296" y="358"/>
                </a:lnTo>
                <a:cubicBezTo>
                  <a:pt x="285" y="350"/>
                  <a:pt x="271" y="345"/>
                  <a:pt x="256" y="345"/>
                </a:cubicBezTo>
                <a:cubicBezTo>
                  <a:pt x="227" y="345"/>
                  <a:pt x="203" y="362"/>
                  <a:pt x="192" y="387"/>
                </a:cubicBezTo>
                <a:lnTo>
                  <a:pt x="54" y="355"/>
                </a:lnTo>
                <a:lnTo>
                  <a:pt x="175" y="267"/>
                </a:lnTo>
                <a:cubicBezTo>
                  <a:pt x="182" y="262"/>
                  <a:pt x="184" y="252"/>
                  <a:pt x="179" y="245"/>
                </a:cubicBezTo>
                <a:cubicBezTo>
                  <a:pt x="173" y="237"/>
                  <a:pt x="163" y="236"/>
                  <a:pt x="156" y="241"/>
                </a:cubicBezTo>
                <a:lnTo>
                  <a:pt x="6" y="349"/>
                </a:lnTo>
                <a:lnTo>
                  <a:pt x="6" y="350"/>
                </a:lnTo>
                <a:cubicBezTo>
                  <a:pt x="6" y="350"/>
                  <a:pt x="5" y="351"/>
                  <a:pt x="4" y="351"/>
                </a:cubicBezTo>
                <a:lnTo>
                  <a:pt x="4" y="351"/>
                </a:lnTo>
                <a:cubicBezTo>
                  <a:pt x="3" y="352"/>
                  <a:pt x="2" y="354"/>
                  <a:pt x="1" y="355"/>
                </a:cubicBezTo>
                <a:lnTo>
                  <a:pt x="1" y="355"/>
                </a:lnTo>
                <a:cubicBezTo>
                  <a:pt x="1" y="356"/>
                  <a:pt x="1" y="357"/>
                  <a:pt x="0" y="358"/>
                </a:cubicBezTo>
                <a:lnTo>
                  <a:pt x="0" y="358"/>
                </a:lnTo>
                <a:lnTo>
                  <a:pt x="0" y="359"/>
                </a:lnTo>
                <a:lnTo>
                  <a:pt x="0" y="360"/>
                </a:lnTo>
                <a:lnTo>
                  <a:pt x="0" y="360"/>
                </a:lnTo>
                <a:cubicBezTo>
                  <a:pt x="0" y="361"/>
                  <a:pt x="0" y="362"/>
                  <a:pt x="0" y="362"/>
                </a:cubicBezTo>
                <a:cubicBezTo>
                  <a:pt x="0" y="363"/>
                  <a:pt x="0" y="363"/>
                  <a:pt x="0" y="363"/>
                </a:cubicBezTo>
                <a:cubicBezTo>
                  <a:pt x="0" y="364"/>
                  <a:pt x="0" y="364"/>
                  <a:pt x="0" y="365"/>
                </a:cubicBezTo>
                <a:lnTo>
                  <a:pt x="0" y="365"/>
                </a:lnTo>
                <a:cubicBezTo>
                  <a:pt x="0" y="366"/>
                  <a:pt x="0" y="367"/>
                  <a:pt x="0" y="368"/>
                </a:cubicBezTo>
                <a:lnTo>
                  <a:pt x="0" y="368"/>
                </a:lnTo>
                <a:lnTo>
                  <a:pt x="183" y="927"/>
                </a:lnTo>
                <a:lnTo>
                  <a:pt x="183" y="927"/>
                </a:lnTo>
                <a:cubicBezTo>
                  <a:pt x="183" y="928"/>
                  <a:pt x="183" y="929"/>
                  <a:pt x="184" y="929"/>
                </a:cubicBezTo>
                <a:lnTo>
                  <a:pt x="184" y="930"/>
                </a:lnTo>
                <a:lnTo>
                  <a:pt x="185" y="931"/>
                </a:lnTo>
                <a:cubicBezTo>
                  <a:pt x="185" y="932"/>
                  <a:pt x="185" y="932"/>
                  <a:pt x="185" y="932"/>
                </a:cubicBezTo>
                <a:cubicBezTo>
                  <a:pt x="186" y="933"/>
                  <a:pt x="187" y="934"/>
                  <a:pt x="188" y="935"/>
                </a:cubicBezTo>
                <a:cubicBezTo>
                  <a:pt x="189" y="935"/>
                  <a:pt x="189" y="935"/>
                  <a:pt x="189" y="935"/>
                </a:cubicBezTo>
                <a:lnTo>
                  <a:pt x="189" y="936"/>
                </a:lnTo>
                <a:cubicBezTo>
                  <a:pt x="190" y="936"/>
                  <a:pt x="190" y="936"/>
                  <a:pt x="190" y="936"/>
                </a:cubicBezTo>
                <a:cubicBezTo>
                  <a:pt x="190" y="936"/>
                  <a:pt x="191" y="936"/>
                  <a:pt x="191" y="937"/>
                </a:cubicBezTo>
                <a:cubicBezTo>
                  <a:pt x="192" y="937"/>
                  <a:pt x="192" y="937"/>
                  <a:pt x="192" y="937"/>
                </a:cubicBezTo>
                <a:cubicBezTo>
                  <a:pt x="193" y="937"/>
                  <a:pt x="193" y="937"/>
                  <a:pt x="193" y="938"/>
                </a:cubicBezTo>
                <a:cubicBezTo>
                  <a:pt x="194" y="938"/>
                  <a:pt x="194" y="938"/>
                  <a:pt x="195" y="938"/>
                </a:cubicBezTo>
                <a:lnTo>
                  <a:pt x="196" y="938"/>
                </a:lnTo>
                <a:cubicBezTo>
                  <a:pt x="197" y="938"/>
                  <a:pt x="197" y="938"/>
                  <a:pt x="198" y="938"/>
                </a:cubicBezTo>
                <a:lnTo>
                  <a:pt x="198" y="938"/>
                </a:lnTo>
                <a:lnTo>
                  <a:pt x="788" y="938"/>
                </a:lnTo>
                <a:lnTo>
                  <a:pt x="788" y="938"/>
                </a:lnTo>
                <a:cubicBezTo>
                  <a:pt x="789" y="938"/>
                  <a:pt x="790" y="938"/>
                  <a:pt x="791" y="938"/>
                </a:cubicBezTo>
                <a:lnTo>
                  <a:pt x="791" y="938"/>
                </a:lnTo>
                <a:cubicBezTo>
                  <a:pt x="792" y="938"/>
                  <a:pt x="793" y="938"/>
                  <a:pt x="793" y="938"/>
                </a:cubicBezTo>
                <a:cubicBezTo>
                  <a:pt x="793" y="937"/>
                  <a:pt x="794" y="937"/>
                  <a:pt x="794" y="937"/>
                </a:cubicBezTo>
                <a:cubicBezTo>
                  <a:pt x="795" y="937"/>
                  <a:pt x="795" y="937"/>
                  <a:pt x="795" y="937"/>
                </a:cubicBezTo>
                <a:cubicBezTo>
                  <a:pt x="796" y="936"/>
                  <a:pt x="796" y="936"/>
                  <a:pt x="796" y="936"/>
                </a:cubicBezTo>
                <a:cubicBezTo>
                  <a:pt x="797" y="936"/>
                  <a:pt x="797" y="936"/>
                  <a:pt x="797" y="936"/>
                </a:cubicBezTo>
                <a:cubicBezTo>
                  <a:pt x="797" y="936"/>
                  <a:pt x="797" y="935"/>
                  <a:pt x="798" y="935"/>
                </a:cubicBezTo>
                <a:lnTo>
                  <a:pt x="798" y="935"/>
                </a:lnTo>
                <a:cubicBezTo>
                  <a:pt x="799" y="934"/>
                  <a:pt x="800" y="933"/>
                  <a:pt x="801" y="932"/>
                </a:cubicBezTo>
                <a:lnTo>
                  <a:pt x="801" y="931"/>
                </a:lnTo>
                <a:cubicBezTo>
                  <a:pt x="802" y="931"/>
                  <a:pt x="802" y="930"/>
                  <a:pt x="803" y="930"/>
                </a:cubicBezTo>
                <a:cubicBezTo>
                  <a:pt x="803" y="929"/>
                  <a:pt x="803" y="929"/>
                  <a:pt x="803" y="929"/>
                </a:cubicBezTo>
                <a:cubicBezTo>
                  <a:pt x="803" y="929"/>
                  <a:pt x="803" y="928"/>
                  <a:pt x="804" y="927"/>
                </a:cubicBezTo>
                <a:lnTo>
                  <a:pt x="804" y="927"/>
                </a:lnTo>
                <a:lnTo>
                  <a:pt x="985" y="370"/>
                </a:lnTo>
                <a:cubicBezTo>
                  <a:pt x="986" y="367"/>
                  <a:pt x="987" y="365"/>
                  <a:pt x="987" y="362"/>
                </a:cubicBezTo>
                <a:cubicBezTo>
                  <a:pt x="987" y="357"/>
                  <a:pt x="984" y="352"/>
                  <a:pt x="980" y="34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3864" name="Google Shape;3864;p9"/>
          <p:cNvGrpSpPr/>
          <p:nvPr/>
        </p:nvGrpSpPr>
        <p:grpSpPr>
          <a:xfrm>
            <a:off x="4500843" y="1742628"/>
            <a:ext cx="498100" cy="499615"/>
            <a:chOff x="3228293" y="1426791"/>
            <a:chExt cx="498100" cy="499615"/>
          </a:xfrm>
        </p:grpSpPr>
        <p:sp>
          <p:nvSpPr>
            <p:cNvPr id="3865" name="Google Shape;3865;p9"/>
            <p:cNvSpPr/>
            <p:nvPr/>
          </p:nvSpPr>
          <p:spPr>
            <a:xfrm>
              <a:off x="3228293" y="1426791"/>
              <a:ext cx="16688" cy="107710"/>
            </a:xfrm>
            <a:custGeom>
              <a:rect b="b" l="l" r="r" t="t"/>
              <a:pathLst>
                <a:path extrusionOk="0" h="213" w="33">
                  <a:moveTo>
                    <a:pt x="17" y="0"/>
                  </a:moveTo>
                  <a:cubicBezTo>
                    <a:pt x="8" y="0"/>
                    <a:pt x="0" y="8"/>
                    <a:pt x="0" y="17"/>
                  </a:cubicBezTo>
                  <a:lnTo>
                    <a:pt x="0" y="197"/>
                  </a:lnTo>
                  <a:cubicBezTo>
                    <a:pt x="0" y="206"/>
                    <a:pt x="8" y="213"/>
                    <a:pt x="17" y="213"/>
                  </a:cubicBezTo>
                  <a:cubicBezTo>
                    <a:pt x="26" y="213"/>
                    <a:pt x="33" y="206"/>
                    <a:pt x="33" y="197"/>
                  </a:cubicBezTo>
                  <a:lnTo>
                    <a:pt x="33" y="17"/>
                  </a:lnTo>
                  <a:cubicBezTo>
                    <a:pt x="33" y="8"/>
                    <a:pt x="26" y="0"/>
                    <a:pt x="17" y="0"/>
                  </a:cubicBezTo>
                  <a:close/>
                </a:path>
              </a:pathLst>
            </a:custGeom>
            <a:solidFill>
              <a:schemeClr val="accent1"/>
            </a:solidFill>
            <a:ln>
              <a:noFill/>
            </a:ln>
          </p:spPr>
          <p:txBody>
            <a:bodyPr anchorCtr="1" anchor="ctr" bIns="31675" lIns="90000" spcFirstLastPara="1" rIns="90000" wrap="square" tIns="31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866" name="Google Shape;3866;p9"/>
            <p:cNvSpPr/>
            <p:nvPr/>
          </p:nvSpPr>
          <p:spPr>
            <a:xfrm>
              <a:off x="3228293" y="1524388"/>
              <a:ext cx="498100" cy="402018"/>
            </a:xfrm>
            <a:custGeom>
              <a:rect b="b" l="l" r="r" t="t"/>
              <a:pathLst>
                <a:path extrusionOk="0" h="795" w="985">
                  <a:moveTo>
                    <a:pt x="828" y="762"/>
                  </a:moveTo>
                  <a:lnTo>
                    <a:pt x="717" y="762"/>
                  </a:lnTo>
                  <a:lnTo>
                    <a:pt x="717" y="386"/>
                  </a:lnTo>
                  <a:lnTo>
                    <a:pt x="828" y="386"/>
                  </a:lnTo>
                  <a:lnTo>
                    <a:pt x="828" y="762"/>
                  </a:lnTo>
                  <a:moveTo>
                    <a:pt x="437" y="762"/>
                  </a:moveTo>
                  <a:lnTo>
                    <a:pt x="325" y="762"/>
                  </a:lnTo>
                  <a:lnTo>
                    <a:pt x="325" y="386"/>
                  </a:lnTo>
                  <a:lnTo>
                    <a:pt x="437" y="386"/>
                  </a:lnTo>
                  <a:lnTo>
                    <a:pt x="437" y="762"/>
                  </a:lnTo>
                  <a:moveTo>
                    <a:pt x="969" y="762"/>
                  </a:moveTo>
                  <a:lnTo>
                    <a:pt x="861" y="762"/>
                  </a:lnTo>
                  <a:lnTo>
                    <a:pt x="861" y="370"/>
                  </a:lnTo>
                  <a:cubicBezTo>
                    <a:pt x="861" y="361"/>
                    <a:pt x="854" y="353"/>
                    <a:pt x="845" y="353"/>
                  </a:cubicBezTo>
                  <a:lnTo>
                    <a:pt x="716" y="353"/>
                  </a:lnTo>
                  <a:lnTo>
                    <a:pt x="716" y="17"/>
                  </a:lnTo>
                  <a:cubicBezTo>
                    <a:pt x="716" y="8"/>
                    <a:pt x="708" y="0"/>
                    <a:pt x="699" y="0"/>
                  </a:cubicBezTo>
                  <a:lnTo>
                    <a:pt x="555" y="0"/>
                  </a:lnTo>
                  <a:cubicBezTo>
                    <a:pt x="546" y="0"/>
                    <a:pt x="539" y="8"/>
                    <a:pt x="539" y="17"/>
                  </a:cubicBezTo>
                  <a:lnTo>
                    <a:pt x="539" y="388"/>
                  </a:lnTo>
                  <a:cubicBezTo>
                    <a:pt x="539" y="397"/>
                    <a:pt x="546" y="404"/>
                    <a:pt x="555" y="404"/>
                  </a:cubicBezTo>
                  <a:cubicBezTo>
                    <a:pt x="564" y="404"/>
                    <a:pt x="572" y="397"/>
                    <a:pt x="572" y="388"/>
                  </a:cubicBezTo>
                  <a:lnTo>
                    <a:pt x="572" y="33"/>
                  </a:lnTo>
                  <a:lnTo>
                    <a:pt x="683" y="33"/>
                  </a:lnTo>
                  <a:lnTo>
                    <a:pt x="683" y="762"/>
                  </a:lnTo>
                  <a:lnTo>
                    <a:pt x="572" y="762"/>
                  </a:lnTo>
                  <a:lnTo>
                    <a:pt x="572" y="453"/>
                  </a:lnTo>
                  <a:cubicBezTo>
                    <a:pt x="572" y="444"/>
                    <a:pt x="564" y="437"/>
                    <a:pt x="555" y="437"/>
                  </a:cubicBezTo>
                  <a:cubicBezTo>
                    <a:pt x="546" y="437"/>
                    <a:pt x="539" y="444"/>
                    <a:pt x="539" y="453"/>
                  </a:cubicBezTo>
                  <a:lnTo>
                    <a:pt x="539" y="762"/>
                  </a:lnTo>
                  <a:lnTo>
                    <a:pt x="469" y="762"/>
                  </a:lnTo>
                  <a:lnTo>
                    <a:pt x="469" y="370"/>
                  </a:lnTo>
                  <a:cubicBezTo>
                    <a:pt x="469" y="361"/>
                    <a:pt x="462" y="353"/>
                    <a:pt x="453" y="353"/>
                  </a:cubicBezTo>
                  <a:lnTo>
                    <a:pt x="324" y="353"/>
                  </a:lnTo>
                  <a:lnTo>
                    <a:pt x="324" y="17"/>
                  </a:lnTo>
                  <a:cubicBezTo>
                    <a:pt x="324" y="8"/>
                    <a:pt x="317" y="0"/>
                    <a:pt x="308" y="0"/>
                  </a:cubicBezTo>
                  <a:lnTo>
                    <a:pt x="164" y="0"/>
                  </a:lnTo>
                  <a:cubicBezTo>
                    <a:pt x="155" y="0"/>
                    <a:pt x="147" y="8"/>
                    <a:pt x="147" y="17"/>
                  </a:cubicBezTo>
                  <a:lnTo>
                    <a:pt x="147" y="136"/>
                  </a:lnTo>
                  <a:cubicBezTo>
                    <a:pt x="147" y="145"/>
                    <a:pt x="155" y="152"/>
                    <a:pt x="164" y="152"/>
                  </a:cubicBezTo>
                  <a:cubicBezTo>
                    <a:pt x="173" y="152"/>
                    <a:pt x="180" y="145"/>
                    <a:pt x="180" y="136"/>
                  </a:cubicBezTo>
                  <a:lnTo>
                    <a:pt x="180" y="33"/>
                  </a:lnTo>
                  <a:lnTo>
                    <a:pt x="291" y="33"/>
                  </a:lnTo>
                  <a:lnTo>
                    <a:pt x="291" y="762"/>
                  </a:lnTo>
                  <a:lnTo>
                    <a:pt x="180" y="762"/>
                  </a:lnTo>
                  <a:lnTo>
                    <a:pt x="180" y="201"/>
                  </a:lnTo>
                  <a:cubicBezTo>
                    <a:pt x="180" y="192"/>
                    <a:pt x="173" y="185"/>
                    <a:pt x="164" y="185"/>
                  </a:cubicBezTo>
                  <a:cubicBezTo>
                    <a:pt x="155" y="185"/>
                    <a:pt x="147" y="192"/>
                    <a:pt x="147" y="201"/>
                  </a:cubicBezTo>
                  <a:lnTo>
                    <a:pt x="147" y="762"/>
                  </a:lnTo>
                  <a:lnTo>
                    <a:pt x="33" y="762"/>
                  </a:lnTo>
                  <a:lnTo>
                    <a:pt x="33" y="69"/>
                  </a:lnTo>
                  <a:cubicBezTo>
                    <a:pt x="33" y="60"/>
                    <a:pt x="26" y="53"/>
                    <a:pt x="17" y="53"/>
                  </a:cubicBezTo>
                  <a:cubicBezTo>
                    <a:pt x="8" y="53"/>
                    <a:pt x="0" y="60"/>
                    <a:pt x="0" y="69"/>
                  </a:cubicBezTo>
                  <a:lnTo>
                    <a:pt x="0" y="778"/>
                  </a:lnTo>
                  <a:cubicBezTo>
                    <a:pt x="0" y="787"/>
                    <a:pt x="8" y="795"/>
                    <a:pt x="17" y="795"/>
                  </a:cubicBezTo>
                  <a:lnTo>
                    <a:pt x="164" y="795"/>
                  </a:lnTo>
                  <a:lnTo>
                    <a:pt x="308" y="795"/>
                  </a:lnTo>
                  <a:lnTo>
                    <a:pt x="309" y="795"/>
                  </a:lnTo>
                  <a:lnTo>
                    <a:pt x="453" y="795"/>
                  </a:lnTo>
                  <a:lnTo>
                    <a:pt x="555" y="795"/>
                  </a:lnTo>
                  <a:lnTo>
                    <a:pt x="699" y="795"/>
                  </a:lnTo>
                  <a:lnTo>
                    <a:pt x="701" y="795"/>
                  </a:lnTo>
                  <a:lnTo>
                    <a:pt x="845" y="795"/>
                  </a:lnTo>
                  <a:lnTo>
                    <a:pt x="969" y="795"/>
                  </a:lnTo>
                  <a:cubicBezTo>
                    <a:pt x="978" y="795"/>
                    <a:pt x="985" y="787"/>
                    <a:pt x="985" y="778"/>
                  </a:cubicBezTo>
                  <a:cubicBezTo>
                    <a:pt x="985" y="769"/>
                    <a:pt x="978" y="762"/>
                    <a:pt x="969" y="762"/>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3867" name="Google Shape;3867;p9"/>
          <p:cNvSpPr/>
          <p:nvPr/>
        </p:nvSpPr>
        <p:spPr>
          <a:xfrm>
            <a:off x="7047586" y="1742881"/>
            <a:ext cx="498100" cy="499109"/>
          </a:xfrm>
          <a:custGeom>
            <a:rect b="b" l="l" r="r" t="t"/>
            <a:pathLst>
              <a:path extrusionOk="0" h="987" w="985">
                <a:moveTo>
                  <a:pt x="33" y="470"/>
                </a:moveTo>
                <a:lnTo>
                  <a:pt x="576" y="470"/>
                </a:lnTo>
                <a:lnTo>
                  <a:pt x="576" y="582"/>
                </a:lnTo>
                <a:lnTo>
                  <a:pt x="33" y="582"/>
                </a:lnTo>
                <a:lnTo>
                  <a:pt x="33" y="470"/>
                </a:lnTo>
                <a:moveTo>
                  <a:pt x="969" y="955"/>
                </a:moveTo>
                <a:lnTo>
                  <a:pt x="33" y="955"/>
                </a:lnTo>
                <a:lnTo>
                  <a:pt x="33" y="877"/>
                </a:lnTo>
                <a:lnTo>
                  <a:pt x="113" y="877"/>
                </a:lnTo>
                <a:cubicBezTo>
                  <a:pt x="122" y="877"/>
                  <a:pt x="129" y="869"/>
                  <a:pt x="129" y="860"/>
                </a:cubicBezTo>
                <a:cubicBezTo>
                  <a:pt x="129" y="851"/>
                  <a:pt x="122" y="844"/>
                  <a:pt x="113" y="844"/>
                </a:cubicBezTo>
                <a:lnTo>
                  <a:pt x="33" y="844"/>
                </a:lnTo>
                <a:lnTo>
                  <a:pt x="33" y="733"/>
                </a:lnTo>
                <a:lnTo>
                  <a:pt x="396" y="733"/>
                </a:lnTo>
                <a:lnTo>
                  <a:pt x="396" y="844"/>
                </a:lnTo>
                <a:lnTo>
                  <a:pt x="180" y="844"/>
                </a:lnTo>
                <a:cubicBezTo>
                  <a:pt x="171" y="844"/>
                  <a:pt x="164" y="851"/>
                  <a:pt x="164" y="860"/>
                </a:cubicBezTo>
                <a:cubicBezTo>
                  <a:pt x="164" y="869"/>
                  <a:pt x="171" y="877"/>
                  <a:pt x="180" y="877"/>
                </a:cubicBezTo>
                <a:lnTo>
                  <a:pt x="412" y="877"/>
                </a:lnTo>
                <a:cubicBezTo>
                  <a:pt x="421" y="877"/>
                  <a:pt x="429" y="869"/>
                  <a:pt x="429" y="860"/>
                </a:cubicBezTo>
                <a:lnTo>
                  <a:pt x="429" y="716"/>
                </a:lnTo>
                <a:cubicBezTo>
                  <a:pt x="429" y="707"/>
                  <a:pt x="421" y="700"/>
                  <a:pt x="412" y="700"/>
                </a:cubicBezTo>
                <a:lnTo>
                  <a:pt x="33" y="700"/>
                </a:lnTo>
                <a:lnTo>
                  <a:pt x="33" y="614"/>
                </a:lnTo>
                <a:lnTo>
                  <a:pt x="592" y="614"/>
                </a:lnTo>
                <a:cubicBezTo>
                  <a:pt x="601" y="614"/>
                  <a:pt x="609" y="607"/>
                  <a:pt x="609" y="598"/>
                </a:cubicBezTo>
                <a:lnTo>
                  <a:pt x="609" y="454"/>
                </a:lnTo>
                <a:cubicBezTo>
                  <a:pt x="609" y="445"/>
                  <a:pt x="601" y="438"/>
                  <a:pt x="592" y="438"/>
                </a:cubicBezTo>
                <a:lnTo>
                  <a:pt x="33" y="438"/>
                </a:lnTo>
                <a:lnTo>
                  <a:pt x="33" y="352"/>
                </a:lnTo>
                <a:lnTo>
                  <a:pt x="460" y="352"/>
                </a:lnTo>
                <a:cubicBezTo>
                  <a:pt x="469" y="352"/>
                  <a:pt x="477" y="345"/>
                  <a:pt x="477" y="336"/>
                </a:cubicBezTo>
                <a:cubicBezTo>
                  <a:pt x="477" y="327"/>
                  <a:pt x="469" y="319"/>
                  <a:pt x="460" y="319"/>
                </a:cubicBezTo>
                <a:lnTo>
                  <a:pt x="33" y="319"/>
                </a:lnTo>
                <a:lnTo>
                  <a:pt x="33" y="208"/>
                </a:lnTo>
                <a:lnTo>
                  <a:pt x="738" y="208"/>
                </a:lnTo>
                <a:lnTo>
                  <a:pt x="738" y="319"/>
                </a:lnTo>
                <a:lnTo>
                  <a:pt x="527" y="319"/>
                </a:lnTo>
                <a:cubicBezTo>
                  <a:pt x="518" y="319"/>
                  <a:pt x="511" y="327"/>
                  <a:pt x="511" y="336"/>
                </a:cubicBezTo>
                <a:cubicBezTo>
                  <a:pt x="511" y="345"/>
                  <a:pt x="518" y="352"/>
                  <a:pt x="527" y="352"/>
                </a:cubicBezTo>
                <a:lnTo>
                  <a:pt x="754" y="352"/>
                </a:lnTo>
                <a:cubicBezTo>
                  <a:pt x="763" y="352"/>
                  <a:pt x="770" y="345"/>
                  <a:pt x="770" y="336"/>
                </a:cubicBezTo>
                <a:lnTo>
                  <a:pt x="770" y="192"/>
                </a:lnTo>
                <a:cubicBezTo>
                  <a:pt x="770" y="183"/>
                  <a:pt x="763" y="175"/>
                  <a:pt x="754" y="175"/>
                </a:cubicBezTo>
                <a:lnTo>
                  <a:pt x="33" y="175"/>
                </a:lnTo>
                <a:lnTo>
                  <a:pt x="33" y="16"/>
                </a:lnTo>
                <a:cubicBezTo>
                  <a:pt x="33" y="7"/>
                  <a:pt x="25" y="0"/>
                  <a:pt x="16" y="0"/>
                </a:cubicBezTo>
                <a:cubicBezTo>
                  <a:pt x="7" y="0"/>
                  <a:pt x="0" y="7"/>
                  <a:pt x="0" y="16"/>
                </a:cubicBezTo>
                <a:lnTo>
                  <a:pt x="0" y="192"/>
                </a:lnTo>
                <a:lnTo>
                  <a:pt x="0" y="336"/>
                </a:lnTo>
                <a:lnTo>
                  <a:pt x="0" y="454"/>
                </a:lnTo>
                <a:lnTo>
                  <a:pt x="0" y="598"/>
                </a:lnTo>
                <a:lnTo>
                  <a:pt x="0" y="716"/>
                </a:lnTo>
                <a:lnTo>
                  <a:pt x="0" y="860"/>
                </a:lnTo>
                <a:lnTo>
                  <a:pt x="0" y="971"/>
                </a:lnTo>
                <a:cubicBezTo>
                  <a:pt x="0" y="980"/>
                  <a:pt x="7" y="987"/>
                  <a:pt x="16" y="987"/>
                </a:cubicBezTo>
                <a:lnTo>
                  <a:pt x="969" y="987"/>
                </a:lnTo>
                <a:cubicBezTo>
                  <a:pt x="978" y="987"/>
                  <a:pt x="985" y="980"/>
                  <a:pt x="985" y="971"/>
                </a:cubicBezTo>
                <a:cubicBezTo>
                  <a:pt x="985" y="962"/>
                  <a:pt x="978" y="955"/>
                  <a:pt x="969" y="955"/>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3868" name="Google Shape;3868;p9"/>
          <p:cNvPicPr preferRelativeResize="0"/>
          <p:nvPr/>
        </p:nvPicPr>
        <p:blipFill>
          <a:blip r:embed="rId3">
            <a:alphaModFix/>
          </a:blip>
          <a:stretch>
            <a:fillRect/>
          </a:stretch>
        </p:blipFill>
        <p:spPr>
          <a:xfrm rot="-5400000">
            <a:off x="-2152925" y="2152925"/>
            <a:ext cx="5131450" cy="825600"/>
          </a:xfrm>
          <a:prstGeom prst="rect">
            <a:avLst/>
          </a:prstGeom>
          <a:noFill/>
          <a:ln>
            <a:noFill/>
          </a:ln>
        </p:spPr>
      </p:pic>
      <p:sp>
        <p:nvSpPr>
          <p:cNvPr id="3869" name="Google Shape;3869;p9"/>
          <p:cNvSpPr/>
          <p:nvPr/>
        </p:nvSpPr>
        <p:spPr>
          <a:xfrm>
            <a:off x="3494975" y="3251200"/>
            <a:ext cx="334500" cy="180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70" name="Google Shape;3870;p9"/>
          <p:cNvSpPr txBox="1"/>
          <p:nvPr>
            <p:ph idx="1" type="subTitle"/>
          </p:nvPr>
        </p:nvSpPr>
        <p:spPr>
          <a:xfrm>
            <a:off x="6119825" y="2902000"/>
            <a:ext cx="2522100" cy="101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t/>
            </a:r>
            <a:endParaRPr/>
          </a:p>
          <a:p>
            <a:pPr indent="0" lvl="0" marL="457200" rtl="0" algn="ctr">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Clustering Model</a:t>
            </a:r>
            <a:endParaRPr/>
          </a:p>
          <a:p>
            <a:pPr indent="-317500" lvl="0" marL="457200" rtl="0" algn="l">
              <a:lnSpc>
                <a:spcPct val="115000"/>
              </a:lnSpc>
              <a:spcBef>
                <a:spcPts val="0"/>
              </a:spcBef>
              <a:spcAft>
                <a:spcPts val="0"/>
              </a:spcAft>
              <a:buSzPts val="1400"/>
              <a:buChar char="●"/>
            </a:pPr>
            <a:r>
              <a:rPr lang="en"/>
              <a:t>Unsupervised Learning</a:t>
            </a:r>
            <a:endParaRPr/>
          </a:p>
        </p:txBody>
      </p:sp>
      <p:sp>
        <p:nvSpPr>
          <p:cNvPr id="3871" name="Google Shape;3871;p9"/>
          <p:cNvSpPr/>
          <p:nvPr/>
        </p:nvSpPr>
        <p:spPr>
          <a:xfrm>
            <a:off x="7129375" y="3019500"/>
            <a:ext cx="334500" cy="322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5" name="Shape 3875"/>
        <p:cNvGrpSpPr/>
        <p:nvPr/>
      </p:nvGrpSpPr>
      <p:grpSpPr>
        <a:xfrm>
          <a:off x="0" y="0"/>
          <a:ext cx="0" cy="0"/>
          <a:chOff x="0" y="0"/>
          <a:chExt cx="0" cy="0"/>
        </a:xfrm>
      </p:grpSpPr>
      <p:pic>
        <p:nvPicPr>
          <p:cNvPr id="3876" name="Google Shape;3876;g2cd5ab40b46_2_6"/>
          <p:cNvPicPr preferRelativeResize="0"/>
          <p:nvPr/>
        </p:nvPicPr>
        <p:blipFill>
          <a:blip r:embed="rId3">
            <a:alphaModFix/>
          </a:blip>
          <a:stretch>
            <a:fillRect/>
          </a:stretch>
        </p:blipFill>
        <p:spPr>
          <a:xfrm rot="-5400000">
            <a:off x="-2165350" y="2165350"/>
            <a:ext cx="5131450" cy="800750"/>
          </a:xfrm>
          <a:prstGeom prst="rect">
            <a:avLst/>
          </a:prstGeom>
          <a:noFill/>
          <a:ln>
            <a:noFill/>
          </a:ln>
        </p:spPr>
      </p:pic>
      <p:sp>
        <p:nvSpPr>
          <p:cNvPr id="3877" name="Google Shape;3877;g2cd5ab40b46_2_6"/>
          <p:cNvSpPr txBox="1"/>
          <p:nvPr/>
        </p:nvSpPr>
        <p:spPr>
          <a:xfrm>
            <a:off x="2435250" y="45200"/>
            <a:ext cx="4273500" cy="6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u="sng">
                <a:solidFill>
                  <a:schemeClr val="dk1"/>
                </a:solidFill>
                <a:latin typeface="Lato"/>
                <a:ea typeface="Lato"/>
                <a:cs typeface="Lato"/>
                <a:sym typeface="Lato"/>
              </a:rPr>
              <a:t>Tree-Based Models</a:t>
            </a:r>
            <a:endParaRPr b="1" sz="3600" u="sng">
              <a:solidFill>
                <a:schemeClr val="dk1"/>
              </a:solidFill>
              <a:latin typeface="Lato"/>
              <a:ea typeface="Lato"/>
              <a:cs typeface="Lato"/>
              <a:sym typeface="Lato"/>
            </a:endParaRPr>
          </a:p>
        </p:txBody>
      </p:sp>
      <p:sp>
        <p:nvSpPr>
          <p:cNvPr id="3878" name="Google Shape;3878;g2cd5ab40b46_2_6"/>
          <p:cNvSpPr txBox="1"/>
          <p:nvPr/>
        </p:nvSpPr>
        <p:spPr>
          <a:xfrm>
            <a:off x="926450" y="877975"/>
            <a:ext cx="4988400" cy="3769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Lato"/>
              <a:buChar char="●"/>
            </a:pPr>
            <a:r>
              <a:rPr b="1" lang="en" sz="2400">
                <a:solidFill>
                  <a:schemeClr val="dk1"/>
                </a:solidFill>
                <a:latin typeface="Lato"/>
                <a:ea typeface="Lato"/>
                <a:cs typeface="Lato"/>
                <a:sym typeface="Lato"/>
              </a:rPr>
              <a:t>Random Forest</a:t>
            </a:r>
            <a:endParaRPr b="1" sz="2400">
              <a:solidFill>
                <a:schemeClr val="dk1"/>
              </a:solidFill>
              <a:latin typeface="Lato"/>
              <a:ea typeface="Lato"/>
              <a:cs typeface="Lato"/>
              <a:sym typeface="Lato"/>
            </a:endParaRPr>
          </a:p>
          <a:p>
            <a:pPr indent="-342900" lvl="0" marL="914400" rtl="0" algn="l">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Constructs a multitude of decision trees </a:t>
            </a:r>
            <a:endParaRPr b="1" sz="1800">
              <a:solidFill>
                <a:schemeClr val="dk1"/>
              </a:solidFill>
              <a:latin typeface="Lato"/>
              <a:ea typeface="Lato"/>
              <a:cs typeface="Lato"/>
              <a:sym typeface="Lato"/>
            </a:endParaRPr>
          </a:p>
          <a:p>
            <a:pPr indent="-342900" lvl="0" marL="914400" rtl="0" algn="l">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Aggregates average of multiple </a:t>
            </a:r>
            <a:endParaRPr b="1" sz="1800">
              <a:solidFill>
                <a:schemeClr val="dk1"/>
              </a:solidFill>
              <a:latin typeface="Lato"/>
              <a:ea typeface="Lato"/>
              <a:cs typeface="Lato"/>
              <a:sym typeface="Lato"/>
            </a:endParaRPr>
          </a:p>
          <a:p>
            <a:pPr indent="0" lvl="0" marL="914400" rtl="0" algn="l">
              <a:spcBef>
                <a:spcPts val="0"/>
              </a:spcBef>
              <a:spcAft>
                <a:spcPts val="0"/>
              </a:spcAft>
              <a:buNone/>
            </a:pPr>
            <a:r>
              <a:rPr b="1" lang="en" sz="1800">
                <a:solidFill>
                  <a:schemeClr val="dk1"/>
                </a:solidFill>
                <a:latin typeface="Lato"/>
                <a:ea typeface="Lato"/>
                <a:cs typeface="Lato"/>
                <a:sym typeface="Lato"/>
              </a:rPr>
              <a:t>decision trees</a:t>
            </a:r>
            <a:endParaRPr b="1" sz="2200">
              <a:solidFill>
                <a:schemeClr val="dk1"/>
              </a:solidFill>
              <a:latin typeface="Lato"/>
              <a:ea typeface="Lato"/>
              <a:cs typeface="Lato"/>
              <a:sym typeface="Lato"/>
            </a:endParaRPr>
          </a:p>
          <a:p>
            <a:pPr indent="0" lvl="0" marL="0" rtl="0" algn="l">
              <a:spcBef>
                <a:spcPts val="0"/>
              </a:spcBef>
              <a:spcAft>
                <a:spcPts val="0"/>
              </a:spcAft>
              <a:buNone/>
            </a:pPr>
            <a:r>
              <a:t/>
            </a:r>
            <a:endParaRPr b="1" sz="2200">
              <a:solidFill>
                <a:schemeClr val="dk1"/>
              </a:solidFill>
              <a:latin typeface="Lato"/>
              <a:ea typeface="Lato"/>
              <a:cs typeface="Lato"/>
              <a:sym typeface="Lato"/>
            </a:endParaRPr>
          </a:p>
          <a:p>
            <a:pPr indent="0" lvl="0" marL="457200" rtl="0" algn="l">
              <a:spcBef>
                <a:spcPts val="0"/>
              </a:spcBef>
              <a:spcAft>
                <a:spcPts val="0"/>
              </a:spcAft>
              <a:buNone/>
            </a:pPr>
            <a:r>
              <a:t/>
            </a:r>
            <a:endParaRPr b="1"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b="1" lang="en" sz="2400">
                <a:solidFill>
                  <a:schemeClr val="dk1"/>
                </a:solidFill>
                <a:latin typeface="Lato"/>
                <a:ea typeface="Lato"/>
                <a:cs typeface="Lato"/>
                <a:sym typeface="Lato"/>
              </a:rPr>
              <a:t>Gradient Boosting</a:t>
            </a:r>
            <a:endParaRPr b="1" sz="2400">
              <a:solidFill>
                <a:schemeClr val="dk1"/>
              </a:solidFill>
              <a:latin typeface="Lato"/>
              <a:ea typeface="Lato"/>
              <a:cs typeface="Lato"/>
              <a:sym typeface="Lato"/>
            </a:endParaRPr>
          </a:p>
          <a:p>
            <a:pPr indent="-342900" lvl="0" marL="914400" rtl="0" algn="l">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Constructs decision trees sequentially</a:t>
            </a:r>
            <a:endParaRPr b="1" sz="1800">
              <a:solidFill>
                <a:schemeClr val="dk1"/>
              </a:solidFill>
              <a:latin typeface="Lato"/>
              <a:ea typeface="Lato"/>
              <a:cs typeface="Lato"/>
              <a:sym typeface="Lato"/>
            </a:endParaRPr>
          </a:p>
          <a:p>
            <a:pPr indent="-342900" lvl="0" marL="914400" rtl="0" algn="l">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Each resulting tree corrects the errors </a:t>
            </a:r>
            <a:endParaRPr b="1" sz="1800">
              <a:solidFill>
                <a:schemeClr val="dk1"/>
              </a:solidFill>
              <a:latin typeface="Lato"/>
              <a:ea typeface="Lato"/>
              <a:cs typeface="Lato"/>
              <a:sym typeface="Lato"/>
            </a:endParaRPr>
          </a:p>
          <a:p>
            <a:pPr indent="0" lvl="0" marL="914400" rtl="0" algn="l">
              <a:spcBef>
                <a:spcPts val="0"/>
              </a:spcBef>
              <a:spcAft>
                <a:spcPts val="0"/>
              </a:spcAft>
              <a:buNone/>
            </a:pPr>
            <a:r>
              <a:rPr b="1" lang="en" sz="1800">
                <a:solidFill>
                  <a:schemeClr val="dk1"/>
                </a:solidFill>
                <a:latin typeface="Lato"/>
                <a:ea typeface="Lato"/>
                <a:cs typeface="Lato"/>
                <a:sym typeface="Lato"/>
              </a:rPr>
              <a:t>of the prior</a:t>
            </a:r>
            <a:endParaRPr b="1" sz="1800">
              <a:solidFill>
                <a:schemeClr val="dk1"/>
              </a:solidFill>
              <a:latin typeface="Lato"/>
              <a:ea typeface="Lato"/>
              <a:cs typeface="Lato"/>
              <a:sym typeface="Lato"/>
            </a:endParaRPr>
          </a:p>
          <a:p>
            <a:pPr indent="0" lvl="0" marL="0" rtl="0" algn="l">
              <a:spcBef>
                <a:spcPts val="0"/>
              </a:spcBef>
              <a:spcAft>
                <a:spcPts val="0"/>
              </a:spcAft>
              <a:buNone/>
            </a:pPr>
            <a:r>
              <a:t/>
            </a:r>
            <a:endParaRPr b="1" sz="2200">
              <a:solidFill>
                <a:schemeClr val="dk1"/>
              </a:solidFill>
              <a:latin typeface="Lato"/>
              <a:ea typeface="Lato"/>
              <a:cs typeface="Lato"/>
              <a:sym typeface="Lato"/>
            </a:endParaRPr>
          </a:p>
          <a:p>
            <a:pPr indent="0" lvl="0" marL="0" rtl="0" algn="l">
              <a:spcBef>
                <a:spcPts val="0"/>
              </a:spcBef>
              <a:spcAft>
                <a:spcPts val="0"/>
              </a:spcAft>
              <a:buNone/>
            </a:pPr>
            <a:r>
              <a:t/>
            </a:r>
            <a:endParaRPr b="1" sz="2200">
              <a:solidFill>
                <a:schemeClr val="dk1"/>
              </a:solidFill>
              <a:latin typeface="Lato"/>
              <a:ea typeface="Lato"/>
              <a:cs typeface="Lato"/>
              <a:sym typeface="Lato"/>
            </a:endParaRPr>
          </a:p>
          <a:p>
            <a:pPr indent="0" lvl="0" marL="0" rtl="0" algn="l">
              <a:spcBef>
                <a:spcPts val="0"/>
              </a:spcBef>
              <a:spcAft>
                <a:spcPts val="0"/>
              </a:spcAft>
              <a:buNone/>
            </a:pPr>
            <a:r>
              <a:t/>
            </a:r>
            <a:endParaRPr b="1" sz="2200">
              <a:solidFill>
                <a:schemeClr val="dk1"/>
              </a:solidFill>
              <a:latin typeface="Lato"/>
              <a:ea typeface="Lato"/>
              <a:cs typeface="Lato"/>
              <a:sym typeface="Lato"/>
            </a:endParaRPr>
          </a:p>
        </p:txBody>
      </p:sp>
      <p:pic>
        <p:nvPicPr>
          <p:cNvPr id="3879" name="Google Shape;3879;g2cd5ab40b46_2_6"/>
          <p:cNvPicPr preferRelativeResize="0"/>
          <p:nvPr/>
        </p:nvPicPr>
        <p:blipFill>
          <a:blip r:embed="rId4">
            <a:alphaModFix/>
          </a:blip>
          <a:stretch>
            <a:fillRect/>
          </a:stretch>
        </p:blipFill>
        <p:spPr>
          <a:xfrm>
            <a:off x="6104275" y="814400"/>
            <a:ext cx="2930475" cy="1847850"/>
          </a:xfrm>
          <a:prstGeom prst="rect">
            <a:avLst/>
          </a:prstGeom>
          <a:noFill/>
          <a:ln>
            <a:noFill/>
          </a:ln>
        </p:spPr>
      </p:pic>
      <p:pic>
        <p:nvPicPr>
          <p:cNvPr id="3880" name="Google Shape;3880;g2cd5ab40b46_2_6"/>
          <p:cNvPicPr preferRelativeResize="0"/>
          <p:nvPr/>
        </p:nvPicPr>
        <p:blipFill>
          <a:blip r:embed="rId5">
            <a:alphaModFix/>
          </a:blip>
          <a:stretch>
            <a:fillRect/>
          </a:stretch>
        </p:blipFill>
        <p:spPr>
          <a:xfrm>
            <a:off x="6122775" y="2957125"/>
            <a:ext cx="2930474" cy="1690350"/>
          </a:xfrm>
          <a:prstGeom prst="rect">
            <a:avLst/>
          </a:prstGeom>
          <a:noFill/>
          <a:ln>
            <a:noFill/>
          </a:ln>
        </p:spPr>
      </p:pic>
      <p:pic>
        <p:nvPicPr>
          <p:cNvPr id="3881" name="Google Shape;3881;g2cd5ab40b46_2_6"/>
          <p:cNvPicPr preferRelativeResize="0"/>
          <p:nvPr/>
        </p:nvPicPr>
        <p:blipFill>
          <a:blip r:embed="rId6">
            <a:alphaModFix/>
          </a:blip>
          <a:stretch>
            <a:fillRect/>
          </a:stretch>
        </p:blipFill>
        <p:spPr>
          <a:xfrm>
            <a:off x="926450" y="2481275"/>
            <a:ext cx="5052125" cy="180975"/>
          </a:xfrm>
          <a:prstGeom prst="rect">
            <a:avLst/>
          </a:prstGeom>
          <a:noFill/>
          <a:ln>
            <a:noFill/>
          </a:ln>
        </p:spPr>
      </p:pic>
      <p:pic>
        <p:nvPicPr>
          <p:cNvPr id="3882" name="Google Shape;3882;g2cd5ab40b46_2_6"/>
          <p:cNvPicPr preferRelativeResize="0"/>
          <p:nvPr/>
        </p:nvPicPr>
        <p:blipFill>
          <a:blip r:embed="rId7">
            <a:alphaModFix/>
          </a:blip>
          <a:stretch>
            <a:fillRect/>
          </a:stretch>
        </p:blipFill>
        <p:spPr>
          <a:xfrm>
            <a:off x="935700" y="4411325"/>
            <a:ext cx="5052125" cy="191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6" name="Shape 3886"/>
        <p:cNvGrpSpPr/>
        <p:nvPr/>
      </p:nvGrpSpPr>
      <p:grpSpPr>
        <a:xfrm>
          <a:off x="0" y="0"/>
          <a:ext cx="0" cy="0"/>
          <a:chOff x="0" y="0"/>
          <a:chExt cx="0" cy="0"/>
        </a:xfrm>
      </p:grpSpPr>
      <p:pic>
        <p:nvPicPr>
          <p:cNvPr id="3887" name="Google Shape;3887;g2cd5ab40b46_2_141"/>
          <p:cNvPicPr preferRelativeResize="0"/>
          <p:nvPr/>
        </p:nvPicPr>
        <p:blipFill>
          <a:blip r:embed="rId3">
            <a:alphaModFix/>
          </a:blip>
          <a:stretch>
            <a:fillRect/>
          </a:stretch>
        </p:blipFill>
        <p:spPr>
          <a:xfrm rot="-5400000">
            <a:off x="-2165350" y="2165350"/>
            <a:ext cx="5131450" cy="800750"/>
          </a:xfrm>
          <a:prstGeom prst="rect">
            <a:avLst/>
          </a:prstGeom>
          <a:noFill/>
          <a:ln>
            <a:noFill/>
          </a:ln>
        </p:spPr>
      </p:pic>
      <p:sp>
        <p:nvSpPr>
          <p:cNvPr id="3888" name="Google Shape;3888;g2cd5ab40b46_2_141"/>
          <p:cNvSpPr txBox="1"/>
          <p:nvPr/>
        </p:nvSpPr>
        <p:spPr>
          <a:xfrm>
            <a:off x="1281300" y="141600"/>
            <a:ext cx="6581400" cy="16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u="sng">
                <a:solidFill>
                  <a:schemeClr val="dk1"/>
                </a:solidFill>
                <a:latin typeface="Lato"/>
                <a:ea typeface="Lato"/>
                <a:cs typeface="Lato"/>
                <a:sym typeface="Lato"/>
              </a:rPr>
              <a:t>Ran</a:t>
            </a:r>
            <a:r>
              <a:rPr b="1" lang="en" sz="3000" u="sng">
                <a:solidFill>
                  <a:schemeClr val="dk1"/>
                </a:solidFill>
                <a:latin typeface="Lato"/>
                <a:ea typeface="Lato"/>
                <a:cs typeface="Lato"/>
                <a:sym typeface="Lato"/>
              </a:rPr>
              <a:t>dom Forest VS Gradient Boosting</a:t>
            </a:r>
            <a:endParaRPr b="1" sz="3000" u="sng">
              <a:solidFill>
                <a:schemeClr val="dk1"/>
              </a:solidFill>
              <a:latin typeface="Lato"/>
              <a:ea typeface="Lato"/>
              <a:cs typeface="Lato"/>
              <a:sym typeface="Lato"/>
            </a:endParaRPr>
          </a:p>
          <a:p>
            <a:pPr indent="0" lvl="0" marL="0" rtl="0" algn="ctr">
              <a:spcBef>
                <a:spcPts val="0"/>
              </a:spcBef>
              <a:spcAft>
                <a:spcPts val="0"/>
              </a:spcAft>
              <a:buNone/>
            </a:pPr>
            <a:r>
              <a:rPr lang="en" sz="3000">
                <a:solidFill>
                  <a:schemeClr val="dk1"/>
                </a:solidFill>
                <a:latin typeface="Lato"/>
                <a:ea typeface="Lato"/>
                <a:cs typeface="Lato"/>
                <a:sym typeface="Lato"/>
              </a:rPr>
              <a:t>(Prediction of Happiness Score)</a:t>
            </a:r>
            <a:endParaRPr sz="3000">
              <a:solidFill>
                <a:schemeClr val="dk1"/>
              </a:solidFill>
              <a:latin typeface="Lato"/>
              <a:ea typeface="Lato"/>
              <a:cs typeface="Lato"/>
              <a:sym typeface="Lato"/>
            </a:endParaRPr>
          </a:p>
        </p:txBody>
      </p:sp>
      <p:pic>
        <p:nvPicPr>
          <p:cNvPr id="3889" name="Google Shape;3889;g2cd5ab40b46_2_141"/>
          <p:cNvPicPr preferRelativeResize="0"/>
          <p:nvPr/>
        </p:nvPicPr>
        <p:blipFill>
          <a:blip r:embed="rId4">
            <a:alphaModFix/>
          </a:blip>
          <a:stretch>
            <a:fillRect/>
          </a:stretch>
        </p:blipFill>
        <p:spPr>
          <a:xfrm>
            <a:off x="909225" y="1234625"/>
            <a:ext cx="3902824" cy="2031825"/>
          </a:xfrm>
          <a:prstGeom prst="rect">
            <a:avLst/>
          </a:prstGeom>
          <a:noFill/>
          <a:ln>
            <a:noFill/>
          </a:ln>
        </p:spPr>
      </p:pic>
      <p:pic>
        <p:nvPicPr>
          <p:cNvPr id="3890" name="Google Shape;3890;g2cd5ab40b46_2_141"/>
          <p:cNvPicPr preferRelativeResize="0"/>
          <p:nvPr/>
        </p:nvPicPr>
        <p:blipFill>
          <a:blip r:embed="rId5">
            <a:alphaModFix/>
          </a:blip>
          <a:stretch>
            <a:fillRect/>
          </a:stretch>
        </p:blipFill>
        <p:spPr>
          <a:xfrm>
            <a:off x="909225" y="3449275"/>
            <a:ext cx="3902850" cy="750233"/>
          </a:xfrm>
          <a:prstGeom prst="rect">
            <a:avLst/>
          </a:prstGeom>
          <a:noFill/>
          <a:ln>
            <a:noFill/>
          </a:ln>
        </p:spPr>
      </p:pic>
      <p:pic>
        <p:nvPicPr>
          <p:cNvPr id="3891" name="Google Shape;3891;g2cd5ab40b46_2_141"/>
          <p:cNvPicPr preferRelativeResize="0"/>
          <p:nvPr/>
        </p:nvPicPr>
        <p:blipFill>
          <a:blip r:embed="rId6">
            <a:alphaModFix/>
          </a:blip>
          <a:stretch>
            <a:fillRect/>
          </a:stretch>
        </p:blipFill>
        <p:spPr>
          <a:xfrm>
            <a:off x="4974875" y="1234625"/>
            <a:ext cx="3902852" cy="2031825"/>
          </a:xfrm>
          <a:prstGeom prst="rect">
            <a:avLst/>
          </a:prstGeom>
          <a:noFill/>
          <a:ln>
            <a:noFill/>
          </a:ln>
        </p:spPr>
      </p:pic>
      <p:pic>
        <p:nvPicPr>
          <p:cNvPr id="3892" name="Google Shape;3892;g2cd5ab40b46_2_141"/>
          <p:cNvPicPr preferRelativeResize="0"/>
          <p:nvPr/>
        </p:nvPicPr>
        <p:blipFill>
          <a:blip r:embed="rId7">
            <a:alphaModFix/>
          </a:blip>
          <a:stretch>
            <a:fillRect/>
          </a:stretch>
        </p:blipFill>
        <p:spPr>
          <a:xfrm>
            <a:off x="4974876" y="3449275"/>
            <a:ext cx="3902797" cy="75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2" name="Shape 3292"/>
        <p:cNvGrpSpPr/>
        <p:nvPr/>
      </p:nvGrpSpPr>
      <p:grpSpPr>
        <a:xfrm>
          <a:off x="0" y="0"/>
          <a:ext cx="0" cy="0"/>
          <a:chOff x="0" y="0"/>
          <a:chExt cx="0" cy="0"/>
        </a:xfrm>
      </p:grpSpPr>
      <p:sp>
        <p:nvSpPr>
          <p:cNvPr id="3293" name="Google Shape;3293;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Table of contents</a:t>
            </a:r>
            <a:endParaRPr/>
          </a:p>
        </p:txBody>
      </p:sp>
      <p:sp>
        <p:nvSpPr>
          <p:cNvPr id="3294" name="Google Shape;3294;p3"/>
          <p:cNvSpPr txBox="1"/>
          <p:nvPr>
            <p:ph idx="7" type="title"/>
          </p:nvPr>
        </p:nvSpPr>
        <p:spPr>
          <a:xfrm>
            <a:off x="720000" y="1332025"/>
            <a:ext cx="23055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3295" name="Google Shape;3295;p3"/>
          <p:cNvSpPr txBox="1"/>
          <p:nvPr>
            <p:ph idx="8" type="title"/>
          </p:nvPr>
        </p:nvSpPr>
        <p:spPr>
          <a:xfrm>
            <a:off x="720000" y="3064624"/>
            <a:ext cx="23055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
        <p:nvSpPr>
          <p:cNvPr id="3296" name="Google Shape;3296;p3"/>
          <p:cNvSpPr txBox="1"/>
          <p:nvPr>
            <p:ph idx="9" type="title"/>
          </p:nvPr>
        </p:nvSpPr>
        <p:spPr>
          <a:xfrm>
            <a:off x="3419284" y="1332025"/>
            <a:ext cx="23055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3297" name="Google Shape;3297;p3"/>
          <p:cNvSpPr txBox="1"/>
          <p:nvPr>
            <p:ph idx="13" type="title"/>
          </p:nvPr>
        </p:nvSpPr>
        <p:spPr>
          <a:xfrm>
            <a:off x="3419284" y="3064624"/>
            <a:ext cx="23055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05</a:t>
            </a:r>
            <a:endParaRPr/>
          </a:p>
        </p:txBody>
      </p:sp>
      <p:sp>
        <p:nvSpPr>
          <p:cNvPr id="3298" name="Google Shape;3298;p3"/>
          <p:cNvSpPr txBox="1"/>
          <p:nvPr>
            <p:ph idx="14" type="title"/>
          </p:nvPr>
        </p:nvSpPr>
        <p:spPr>
          <a:xfrm>
            <a:off x="6118553" y="1332025"/>
            <a:ext cx="23055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3299" name="Google Shape;3299;p3"/>
          <p:cNvSpPr txBox="1"/>
          <p:nvPr>
            <p:ph idx="15" type="title"/>
          </p:nvPr>
        </p:nvSpPr>
        <p:spPr>
          <a:xfrm>
            <a:off x="6118553" y="3064624"/>
            <a:ext cx="23055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06</a:t>
            </a:r>
            <a:endParaRPr/>
          </a:p>
        </p:txBody>
      </p:sp>
      <p:sp>
        <p:nvSpPr>
          <p:cNvPr id="3300" name="Google Shape;3300;p3"/>
          <p:cNvSpPr txBox="1"/>
          <p:nvPr>
            <p:ph idx="16" type="subTitle"/>
          </p:nvPr>
        </p:nvSpPr>
        <p:spPr>
          <a:xfrm>
            <a:off x="720000" y="1718822"/>
            <a:ext cx="2305500" cy="644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2400"/>
              <a:buFont typeface="Arial"/>
              <a:buNone/>
            </a:pPr>
            <a:r>
              <a:rPr lang="en" sz="1600"/>
              <a:t>Practical Motivation &amp; Sample Collection</a:t>
            </a:r>
            <a:endParaRPr sz="1600"/>
          </a:p>
        </p:txBody>
      </p:sp>
      <p:sp>
        <p:nvSpPr>
          <p:cNvPr id="3301" name="Google Shape;3301;p3"/>
          <p:cNvSpPr txBox="1"/>
          <p:nvPr>
            <p:ph idx="17" type="subTitle"/>
          </p:nvPr>
        </p:nvSpPr>
        <p:spPr>
          <a:xfrm>
            <a:off x="3102775" y="1718825"/>
            <a:ext cx="2938500" cy="644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sz="1600"/>
              <a:t>Problem Formulation &amp; </a:t>
            </a:r>
            <a:endParaRPr sz="1600"/>
          </a:p>
          <a:p>
            <a:pPr indent="0" lvl="0" marL="0" rtl="0" algn="ctr">
              <a:lnSpc>
                <a:spcPct val="115000"/>
              </a:lnSpc>
              <a:spcBef>
                <a:spcPts val="0"/>
              </a:spcBef>
              <a:spcAft>
                <a:spcPts val="0"/>
              </a:spcAft>
              <a:buClr>
                <a:srgbClr val="000000"/>
              </a:buClr>
              <a:buSzPts val="2400"/>
              <a:buFont typeface="Arial"/>
              <a:buNone/>
            </a:pPr>
            <a:r>
              <a:rPr lang="en" sz="1600"/>
              <a:t>Data Preparation</a:t>
            </a:r>
            <a:endParaRPr sz="1600"/>
          </a:p>
        </p:txBody>
      </p:sp>
      <p:sp>
        <p:nvSpPr>
          <p:cNvPr id="3302" name="Google Shape;3302;p3"/>
          <p:cNvSpPr txBox="1"/>
          <p:nvPr>
            <p:ph idx="18" type="subTitle"/>
          </p:nvPr>
        </p:nvSpPr>
        <p:spPr>
          <a:xfrm>
            <a:off x="6118549" y="1878737"/>
            <a:ext cx="2305500" cy="484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sz="1600"/>
              <a:t>Statistical Description &amp; Exploratory Analysis</a:t>
            </a:r>
            <a:endParaRPr sz="1600"/>
          </a:p>
        </p:txBody>
      </p:sp>
      <p:sp>
        <p:nvSpPr>
          <p:cNvPr id="3303" name="Google Shape;3303;p3"/>
          <p:cNvSpPr txBox="1"/>
          <p:nvPr>
            <p:ph idx="19" type="subTitle"/>
          </p:nvPr>
        </p:nvSpPr>
        <p:spPr>
          <a:xfrm>
            <a:off x="720000" y="3533775"/>
            <a:ext cx="2305500" cy="484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sz="1600"/>
              <a:t>Analytic Visualization &amp; Pattern Recognition</a:t>
            </a:r>
            <a:endParaRPr sz="1600"/>
          </a:p>
        </p:txBody>
      </p:sp>
      <p:sp>
        <p:nvSpPr>
          <p:cNvPr id="3304" name="Google Shape;3304;p3"/>
          <p:cNvSpPr txBox="1"/>
          <p:nvPr>
            <p:ph idx="20" type="subTitle"/>
          </p:nvPr>
        </p:nvSpPr>
        <p:spPr>
          <a:xfrm>
            <a:off x="3419271" y="3262575"/>
            <a:ext cx="2305500" cy="484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sz="1600"/>
              <a:t>Machine Learning</a:t>
            </a:r>
            <a:endParaRPr sz="1600"/>
          </a:p>
        </p:txBody>
      </p:sp>
      <p:sp>
        <p:nvSpPr>
          <p:cNvPr id="3305" name="Google Shape;3305;p3"/>
          <p:cNvSpPr txBox="1"/>
          <p:nvPr>
            <p:ph idx="21" type="subTitle"/>
          </p:nvPr>
        </p:nvSpPr>
        <p:spPr>
          <a:xfrm>
            <a:off x="6118549" y="3533775"/>
            <a:ext cx="2305500" cy="48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Font typeface="Arial"/>
              <a:buNone/>
            </a:pPr>
            <a:r>
              <a:rPr lang="en" sz="1600"/>
              <a:t>Conclusion &amp; What did we learn</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6" name="Shape 3896"/>
        <p:cNvGrpSpPr/>
        <p:nvPr/>
      </p:nvGrpSpPr>
      <p:grpSpPr>
        <a:xfrm>
          <a:off x="0" y="0"/>
          <a:ext cx="0" cy="0"/>
          <a:chOff x="0" y="0"/>
          <a:chExt cx="0" cy="0"/>
        </a:xfrm>
      </p:grpSpPr>
      <p:pic>
        <p:nvPicPr>
          <p:cNvPr id="3897" name="Google Shape;3897;g2cd5ab40b46_2_151"/>
          <p:cNvPicPr preferRelativeResize="0"/>
          <p:nvPr/>
        </p:nvPicPr>
        <p:blipFill>
          <a:blip r:embed="rId3">
            <a:alphaModFix/>
          </a:blip>
          <a:stretch>
            <a:fillRect/>
          </a:stretch>
        </p:blipFill>
        <p:spPr>
          <a:xfrm rot="-5400000">
            <a:off x="-2165350" y="2165350"/>
            <a:ext cx="5131450" cy="800750"/>
          </a:xfrm>
          <a:prstGeom prst="rect">
            <a:avLst/>
          </a:prstGeom>
          <a:noFill/>
          <a:ln>
            <a:noFill/>
          </a:ln>
        </p:spPr>
      </p:pic>
      <p:sp>
        <p:nvSpPr>
          <p:cNvPr id="3898" name="Google Shape;3898;g2cd5ab40b46_2_151"/>
          <p:cNvSpPr txBox="1"/>
          <p:nvPr/>
        </p:nvSpPr>
        <p:spPr>
          <a:xfrm>
            <a:off x="1281300" y="132575"/>
            <a:ext cx="6581400" cy="16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u="sng">
                <a:solidFill>
                  <a:schemeClr val="dk1"/>
                </a:solidFill>
                <a:latin typeface="Lato"/>
                <a:ea typeface="Lato"/>
                <a:cs typeface="Lato"/>
                <a:sym typeface="Lato"/>
              </a:rPr>
              <a:t>Random Forest VS Gradient Boosting</a:t>
            </a:r>
            <a:endParaRPr b="1" sz="3000" u="sng">
              <a:solidFill>
                <a:schemeClr val="dk1"/>
              </a:solidFill>
              <a:latin typeface="Lato"/>
              <a:ea typeface="Lato"/>
              <a:cs typeface="Lato"/>
              <a:sym typeface="Lato"/>
            </a:endParaRPr>
          </a:p>
          <a:p>
            <a:pPr indent="0" lvl="0" marL="0" rtl="0" algn="ctr">
              <a:spcBef>
                <a:spcPts val="0"/>
              </a:spcBef>
              <a:spcAft>
                <a:spcPts val="0"/>
              </a:spcAft>
              <a:buNone/>
            </a:pPr>
            <a:r>
              <a:rPr lang="en" sz="3000">
                <a:solidFill>
                  <a:schemeClr val="dk1"/>
                </a:solidFill>
                <a:latin typeface="Lato"/>
                <a:ea typeface="Lato"/>
                <a:cs typeface="Lato"/>
                <a:sym typeface="Lato"/>
              </a:rPr>
              <a:t>(Prediction of HDI)</a:t>
            </a:r>
            <a:endParaRPr sz="3000">
              <a:solidFill>
                <a:schemeClr val="dk1"/>
              </a:solidFill>
              <a:latin typeface="Lato"/>
              <a:ea typeface="Lato"/>
              <a:cs typeface="Lato"/>
              <a:sym typeface="Lato"/>
            </a:endParaRPr>
          </a:p>
        </p:txBody>
      </p:sp>
      <p:pic>
        <p:nvPicPr>
          <p:cNvPr id="3899" name="Google Shape;3899;g2cd5ab40b46_2_151"/>
          <p:cNvPicPr preferRelativeResize="0"/>
          <p:nvPr/>
        </p:nvPicPr>
        <p:blipFill>
          <a:blip r:embed="rId4">
            <a:alphaModFix/>
          </a:blip>
          <a:stretch>
            <a:fillRect/>
          </a:stretch>
        </p:blipFill>
        <p:spPr>
          <a:xfrm>
            <a:off x="903925" y="1216237"/>
            <a:ext cx="3919600" cy="2067413"/>
          </a:xfrm>
          <a:prstGeom prst="rect">
            <a:avLst/>
          </a:prstGeom>
          <a:noFill/>
          <a:ln>
            <a:noFill/>
          </a:ln>
        </p:spPr>
      </p:pic>
      <p:pic>
        <p:nvPicPr>
          <p:cNvPr id="3900" name="Google Shape;3900;g2cd5ab40b46_2_151"/>
          <p:cNvPicPr preferRelativeResize="0"/>
          <p:nvPr/>
        </p:nvPicPr>
        <p:blipFill>
          <a:blip r:embed="rId5">
            <a:alphaModFix/>
          </a:blip>
          <a:stretch>
            <a:fillRect/>
          </a:stretch>
        </p:blipFill>
        <p:spPr>
          <a:xfrm>
            <a:off x="903925" y="3501400"/>
            <a:ext cx="3919600" cy="737350"/>
          </a:xfrm>
          <a:prstGeom prst="rect">
            <a:avLst/>
          </a:prstGeom>
          <a:noFill/>
          <a:ln>
            <a:noFill/>
          </a:ln>
        </p:spPr>
      </p:pic>
      <p:pic>
        <p:nvPicPr>
          <p:cNvPr id="3901" name="Google Shape;3901;g2cd5ab40b46_2_151"/>
          <p:cNvPicPr preferRelativeResize="0"/>
          <p:nvPr/>
        </p:nvPicPr>
        <p:blipFill>
          <a:blip r:embed="rId6">
            <a:alphaModFix/>
          </a:blip>
          <a:stretch>
            <a:fillRect/>
          </a:stretch>
        </p:blipFill>
        <p:spPr>
          <a:xfrm>
            <a:off x="5009538" y="1216225"/>
            <a:ext cx="4016288" cy="2067425"/>
          </a:xfrm>
          <a:prstGeom prst="rect">
            <a:avLst/>
          </a:prstGeom>
          <a:noFill/>
          <a:ln>
            <a:noFill/>
          </a:ln>
        </p:spPr>
      </p:pic>
      <p:pic>
        <p:nvPicPr>
          <p:cNvPr id="3902" name="Google Shape;3902;g2cd5ab40b46_2_151"/>
          <p:cNvPicPr preferRelativeResize="0"/>
          <p:nvPr/>
        </p:nvPicPr>
        <p:blipFill>
          <a:blip r:embed="rId7">
            <a:alphaModFix/>
          </a:blip>
          <a:stretch>
            <a:fillRect/>
          </a:stretch>
        </p:blipFill>
        <p:spPr>
          <a:xfrm>
            <a:off x="5009550" y="3501400"/>
            <a:ext cx="4016275" cy="737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6" name="Shape 3906"/>
        <p:cNvGrpSpPr/>
        <p:nvPr/>
      </p:nvGrpSpPr>
      <p:grpSpPr>
        <a:xfrm>
          <a:off x="0" y="0"/>
          <a:ext cx="0" cy="0"/>
          <a:chOff x="0" y="0"/>
          <a:chExt cx="0" cy="0"/>
        </a:xfrm>
      </p:grpSpPr>
      <p:pic>
        <p:nvPicPr>
          <p:cNvPr id="3907" name="Google Shape;3907;g2cd8f95af1a_2_10"/>
          <p:cNvPicPr preferRelativeResize="0"/>
          <p:nvPr/>
        </p:nvPicPr>
        <p:blipFill>
          <a:blip r:embed="rId3">
            <a:alphaModFix/>
          </a:blip>
          <a:stretch>
            <a:fillRect/>
          </a:stretch>
        </p:blipFill>
        <p:spPr>
          <a:xfrm rot="-5400000">
            <a:off x="-2165350" y="2165350"/>
            <a:ext cx="5131450" cy="800750"/>
          </a:xfrm>
          <a:prstGeom prst="rect">
            <a:avLst/>
          </a:prstGeom>
          <a:noFill/>
          <a:ln>
            <a:noFill/>
          </a:ln>
        </p:spPr>
      </p:pic>
      <p:sp>
        <p:nvSpPr>
          <p:cNvPr id="3908" name="Google Shape;3908;g2cd8f95af1a_2_10"/>
          <p:cNvSpPr txBox="1"/>
          <p:nvPr/>
        </p:nvSpPr>
        <p:spPr>
          <a:xfrm>
            <a:off x="1281300" y="132575"/>
            <a:ext cx="6581400" cy="16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u="sng">
                <a:solidFill>
                  <a:schemeClr val="dk1"/>
                </a:solidFill>
                <a:latin typeface="Lato"/>
                <a:ea typeface="Lato"/>
                <a:cs typeface="Lato"/>
                <a:sym typeface="Lato"/>
              </a:rPr>
              <a:t>Random Forest VS Gradient Boosting</a:t>
            </a:r>
            <a:endParaRPr b="1" sz="3000" u="sng">
              <a:solidFill>
                <a:schemeClr val="dk1"/>
              </a:solidFill>
              <a:latin typeface="Lato"/>
              <a:ea typeface="Lato"/>
              <a:cs typeface="Lato"/>
              <a:sym typeface="Lato"/>
            </a:endParaRPr>
          </a:p>
          <a:p>
            <a:pPr indent="0" lvl="0" marL="0" rtl="0" algn="ctr">
              <a:spcBef>
                <a:spcPts val="0"/>
              </a:spcBef>
              <a:spcAft>
                <a:spcPts val="0"/>
              </a:spcAft>
              <a:buNone/>
            </a:pPr>
            <a:r>
              <a:rPr lang="en" sz="3000">
                <a:solidFill>
                  <a:schemeClr val="dk1"/>
                </a:solidFill>
                <a:latin typeface="Lato"/>
                <a:ea typeface="Lato"/>
                <a:cs typeface="Lato"/>
                <a:sym typeface="Lato"/>
              </a:rPr>
              <a:t>(Feature Importance)</a:t>
            </a:r>
            <a:endParaRPr sz="3000">
              <a:solidFill>
                <a:schemeClr val="dk1"/>
              </a:solidFill>
              <a:latin typeface="Lato"/>
              <a:ea typeface="Lato"/>
              <a:cs typeface="Lato"/>
              <a:sym typeface="Lato"/>
            </a:endParaRPr>
          </a:p>
        </p:txBody>
      </p:sp>
      <p:pic>
        <p:nvPicPr>
          <p:cNvPr id="3909" name="Google Shape;3909;g2cd8f95af1a_2_10"/>
          <p:cNvPicPr preferRelativeResize="0"/>
          <p:nvPr/>
        </p:nvPicPr>
        <p:blipFill>
          <a:blip r:embed="rId4">
            <a:alphaModFix/>
          </a:blip>
          <a:stretch>
            <a:fillRect/>
          </a:stretch>
        </p:blipFill>
        <p:spPr>
          <a:xfrm>
            <a:off x="3380500" y="1371150"/>
            <a:ext cx="5154714" cy="1074050"/>
          </a:xfrm>
          <a:prstGeom prst="rect">
            <a:avLst/>
          </a:prstGeom>
          <a:noFill/>
          <a:ln>
            <a:noFill/>
          </a:ln>
        </p:spPr>
      </p:pic>
      <p:pic>
        <p:nvPicPr>
          <p:cNvPr id="3910" name="Google Shape;3910;g2cd8f95af1a_2_10"/>
          <p:cNvPicPr preferRelativeResize="0"/>
          <p:nvPr/>
        </p:nvPicPr>
        <p:blipFill>
          <a:blip r:embed="rId5">
            <a:alphaModFix/>
          </a:blip>
          <a:stretch>
            <a:fillRect/>
          </a:stretch>
        </p:blipFill>
        <p:spPr>
          <a:xfrm>
            <a:off x="3375200" y="2662150"/>
            <a:ext cx="5165325" cy="1158575"/>
          </a:xfrm>
          <a:prstGeom prst="rect">
            <a:avLst/>
          </a:prstGeom>
          <a:noFill/>
          <a:ln>
            <a:noFill/>
          </a:ln>
        </p:spPr>
      </p:pic>
      <p:sp>
        <p:nvSpPr>
          <p:cNvPr id="3911" name="Google Shape;3911;g2cd8f95af1a_2_10"/>
          <p:cNvSpPr txBox="1"/>
          <p:nvPr/>
        </p:nvSpPr>
        <p:spPr>
          <a:xfrm>
            <a:off x="710350" y="1560775"/>
            <a:ext cx="2818200" cy="212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Lato"/>
                <a:ea typeface="Lato"/>
                <a:cs typeface="Lato"/>
                <a:sym typeface="Lato"/>
              </a:rPr>
              <a:t>Random Forest</a:t>
            </a:r>
            <a:endParaRPr b="1" sz="2200">
              <a:solidFill>
                <a:schemeClr val="dk1"/>
              </a:solidFill>
              <a:latin typeface="Lato"/>
              <a:ea typeface="Lato"/>
              <a:cs typeface="Lato"/>
              <a:sym typeface="Lato"/>
            </a:endParaRPr>
          </a:p>
          <a:p>
            <a:pPr indent="0" lvl="0" marL="0" rtl="0" algn="ctr">
              <a:spcBef>
                <a:spcPts val="0"/>
              </a:spcBef>
              <a:spcAft>
                <a:spcPts val="0"/>
              </a:spcAft>
              <a:buNone/>
            </a:pPr>
            <a:r>
              <a:t/>
            </a:r>
            <a:endParaRPr b="1" sz="2200">
              <a:solidFill>
                <a:schemeClr val="dk1"/>
              </a:solidFill>
              <a:latin typeface="Lato"/>
              <a:ea typeface="Lato"/>
              <a:cs typeface="Lato"/>
              <a:sym typeface="Lato"/>
            </a:endParaRPr>
          </a:p>
          <a:p>
            <a:pPr indent="0" lvl="0" marL="0" rtl="0" algn="ctr">
              <a:spcBef>
                <a:spcPts val="0"/>
              </a:spcBef>
              <a:spcAft>
                <a:spcPts val="0"/>
              </a:spcAft>
              <a:buNone/>
            </a:pPr>
            <a:r>
              <a:rPr b="1" lang="en" sz="2200">
                <a:solidFill>
                  <a:schemeClr val="dk1"/>
                </a:solidFill>
                <a:latin typeface="Lato"/>
                <a:ea typeface="Lato"/>
                <a:cs typeface="Lato"/>
                <a:sym typeface="Lato"/>
              </a:rPr>
              <a:t>VS</a:t>
            </a:r>
            <a:endParaRPr b="1" sz="2200">
              <a:solidFill>
                <a:schemeClr val="dk1"/>
              </a:solidFill>
              <a:latin typeface="Lato"/>
              <a:ea typeface="Lato"/>
              <a:cs typeface="Lato"/>
              <a:sym typeface="Lato"/>
            </a:endParaRPr>
          </a:p>
          <a:p>
            <a:pPr indent="0" lvl="0" marL="0" rtl="0" algn="ctr">
              <a:spcBef>
                <a:spcPts val="0"/>
              </a:spcBef>
              <a:spcAft>
                <a:spcPts val="0"/>
              </a:spcAft>
              <a:buNone/>
            </a:pPr>
            <a:r>
              <a:t/>
            </a:r>
            <a:endParaRPr b="1" sz="2200">
              <a:solidFill>
                <a:schemeClr val="dk1"/>
              </a:solidFill>
              <a:latin typeface="Lato"/>
              <a:ea typeface="Lato"/>
              <a:cs typeface="Lato"/>
              <a:sym typeface="Lato"/>
            </a:endParaRPr>
          </a:p>
          <a:p>
            <a:pPr indent="0" lvl="0" marL="0" rtl="0" algn="ctr">
              <a:spcBef>
                <a:spcPts val="0"/>
              </a:spcBef>
              <a:spcAft>
                <a:spcPts val="0"/>
              </a:spcAft>
              <a:buNone/>
            </a:pPr>
            <a:r>
              <a:rPr b="1" lang="en" sz="2200">
                <a:solidFill>
                  <a:schemeClr val="dk1"/>
                </a:solidFill>
                <a:latin typeface="Lato"/>
                <a:ea typeface="Lato"/>
                <a:cs typeface="Lato"/>
                <a:sym typeface="Lato"/>
              </a:rPr>
              <a:t>Gradient Boosting</a:t>
            </a:r>
            <a:endParaRPr b="1" sz="2200">
              <a:solidFill>
                <a:schemeClr val="dk1"/>
              </a:solidFill>
              <a:latin typeface="Lato"/>
              <a:ea typeface="Lato"/>
              <a:cs typeface="Lato"/>
              <a:sym typeface="Lato"/>
            </a:endParaRPr>
          </a:p>
        </p:txBody>
      </p:sp>
      <p:sp>
        <p:nvSpPr>
          <p:cNvPr id="3912" name="Google Shape;3912;g2cd8f95af1a_2_10"/>
          <p:cNvSpPr txBox="1"/>
          <p:nvPr/>
        </p:nvSpPr>
        <p:spPr>
          <a:xfrm>
            <a:off x="1632600" y="4229950"/>
            <a:ext cx="5878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1"/>
                </a:solidFill>
                <a:latin typeface="Lato"/>
                <a:ea typeface="Lato"/>
                <a:cs typeface="Lato"/>
                <a:sym typeface="Lato"/>
              </a:rPr>
              <a:t>Key Feature: </a:t>
            </a:r>
            <a:r>
              <a:rPr b="1" lang="en" sz="3600" u="sng">
                <a:solidFill>
                  <a:schemeClr val="dk1"/>
                </a:solidFill>
                <a:latin typeface="Lato"/>
                <a:ea typeface="Lato"/>
                <a:cs typeface="Lato"/>
                <a:sym typeface="Lato"/>
              </a:rPr>
              <a:t>Social Support</a:t>
            </a:r>
            <a:endParaRPr b="1" sz="3600" u="sng">
              <a:solidFill>
                <a:schemeClr val="dk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6" name="Shape 3916"/>
        <p:cNvGrpSpPr/>
        <p:nvPr/>
      </p:nvGrpSpPr>
      <p:grpSpPr>
        <a:xfrm>
          <a:off x="0" y="0"/>
          <a:ext cx="0" cy="0"/>
          <a:chOff x="0" y="0"/>
          <a:chExt cx="0" cy="0"/>
        </a:xfrm>
      </p:grpSpPr>
      <p:pic>
        <p:nvPicPr>
          <p:cNvPr id="3917" name="Google Shape;3917;g2cd5ab40b46_0_357"/>
          <p:cNvPicPr preferRelativeResize="0"/>
          <p:nvPr/>
        </p:nvPicPr>
        <p:blipFill>
          <a:blip r:embed="rId3">
            <a:alphaModFix/>
          </a:blip>
          <a:stretch>
            <a:fillRect/>
          </a:stretch>
        </p:blipFill>
        <p:spPr>
          <a:xfrm rot="-5400000">
            <a:off x="-2165350" y="2165350"/>
            <a:ext cx="5131450" cy="800750"/>
          </a:xfrm>
          <a:prstGeom prst="rect">
            <a:avLst/>
          </a:prstGeom>
          <a:noFill/>
          <a:ln>
            <a:noFill/>
          </a:ln>
        </p:spPr>
      </p:pic>
      <p:sp>
        <p:nvSpPr>
          <p:cNvPr id="3918" name="Google Shape;3918;g2cd5ab40b46_0_357"/>
          <p:cNvSpPr txBox="1"/>
          <p:nvPr/>
        </p:nvSpPr>
        <p:spPr>
          <a:xfrm>
            <a:off x="975750" y="54225"/>
            <a:ext cx="7609200" cy="68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u="sng">
                <a:solidFill>
                  <a:schemeClr val="dk1"/>
                </a:solidFill>
                <a:latin typeface="Lato"/>
                <a:ea typeface="Lato"/>
                <a:cs typeface="Lato"/>
                <a:sym typeface="Lato"/>
              </a:rPr>
              <a:t>Unsupervised Learning (K-Means)</a:t>
            </a:r>
            <a:endParaRPr b="1" sz="3600" u="sng">
              <a:solidFill>
                <a:schemeClr val="dk1"/>
              </a:solidFill>
              <a:latin typeface="Lato"/>
              <a:ea typeface="Lato"/>
              <a:cs typeface="Lato"/>
              <a:sym typeface="Lato"/>
            </a:endParaRPr>
          </a:p>
        </p:txBody>
      </p:sp>
      <p:sp>
        <p:nvSpPr>
          <p:cNvPr id="3919" name="Google Shape;3919;g2cd5ab40b46_0_357"/>
          <p:cNvSpPr txBox="1"/>
          <p:nvPr/>
        </p:nvSpPr>
        <p:spPr>
          <a:xfrm>
            <a:off x="975750" y="662500"/>
            <a:ext cx="7279800" cy="43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chemeClr val="dk1"/>
              </a:solidFill>
              <a:latin typeface="Lato"/>
              <a:ea typeface="Lato"/>
              <a:cs typeface="Lato"/>
              <a:sym typeface="Lato"/>
            </a:endParaRPr>
          </a:p>
          <a:p>
            <a:pPr indent="-323850" lvl="0" marL="457200" rtl="0" algn="l">
              <a:spcBef>
                <a:spcPts val="0"/>
              </a:spcBef>
              <a:spcAft>
                <a:spcPts val="0"/>
              </a:spcAft>
              <a:buClr>
                <a:schemeClr val="dk1"/>
              </a:buClr>
              <a:buSzPts val="1500"/>
              <a:buFont typeface="Lato"/>
              <a:buAutoNum type="arabicPeriod"/>
            </a:pPr>
            <a:r>
              <a:rPr b="1" lang="en" sz="1500">
                <a:solidFill>
                  <a:schemeClr val="dk1"/>
                </a:solidFill>
                <a:latin typeface="Lato"/>
                <a:ea typeface="Lato"/>
                <a:cs typeface="Lato"/>
                <a:sym typeface="Lato"/>
              </a:rPr>
              <a:t>Initialization</a:t>
            </a:r>
            <a:r>
              <a:rPr lang="en" sz="1500">
                <a:solidFill>
                  <a:schemeClr val="dk1"/>
                </a:solidFill>
                <a:latin typeface="Lato"/>
                <a:ea typeface="Lato"/>
                <a:cs typeface="Lato"/>
                <a:sym typeface="Lato"/>
              </a:rPr>
              <a:t>: </a:t>
            </a:r>
            <a:r>
              <a:rPr lang="en" sz="1500">
                <a:solidFill>
                  <a:schemeClr val="dk1"/>
                </a:solidFill>
                <a:latin typeface="Lato"/>
                <a:ea typeface="Lato"/>
                <a:cs typeface="Lato"/>
                <a:sym typeface="Lato"/>
              </a:rPr>
              <a:t>Select k initial centroids randomly or through other methods.</a:t>
            </a:r>
            <a:endParaRPr sz="1500">
              <a:solidFill>
                <a:schemeClr val="dk1"/>
              </a:solidFill>
              <a:latin typeface="Lato"/>
              <a:ea typeface="Lato"/>
              <a:cs typeface="Lato"/>
              <a:sym typeface="Lato"/>
            </a:endParaRPr>
          </a:p>
          <a:p>
            <a:pPr indent="0" lvl="0" marL="457200" rtl="0" algn="l">
              <a:spcBef>
                <a:spcPts val="0"/>
              </a:spcBef>
              <a:spcAft>
                <a:spcPts val="0"/>
              </a:spcAft>
              <a:buNone/>
            </a:pPr>
            <a:r>
              <a:t/>
            </a:r>
            <a:endParaRPr sz="1500">
              <a:solidFill>
                <a:schemeClr val="dk1"/>
              </a:solidFill>
              <a:latin typeface="Lato"/>
              <a:ea typeface="Lato"/>
              <a:cs typeface="Lato"/>
              <a:sym typeface="Lato"/>
            </a:endParaRPr>
          </a:p>
          <a:p>
            <a:pPr indent="0" lvl="0" marL="457200" rtl="0" algn="l">
              <a:spcBef>
                <a:spcPts val="0"/>
              </a:spcBef>
              <a:spcAft>
                <a:spcPts val="0"/>
              </a:spcAft>
              <a:buNone/>
            </a:pPr>
            <a:r>
              <a:t/>
            </a:r>
            <a:endParaRPr sz="1500">
              <a:solidFill>
                <a:schemeClr val="dk1"/>
              </a:solidFill>
              <a:latin typeface="Lato"/>
              <a:ea typeface="Lato"/>
              <a:cs typeface="Lato"/>
              <a:sym typeface="Lato"/>
            </a:endParaRPr>
          </a:p>
          <a:p>
            <a:pPr indent="-323850" lvl="0" marL="457200" rtl="0" algn="l">
              <a:spcBef>
                <a:spcPts val="0"/>
              </a:spcBef>
              <a:spcAft>
                <a:spcPts val="0"/>
              </a:spcAft>
              <a:buClr>
                <a:schemeClr val="dk1"/>
              </a:buClr>
              <a:buSzPts val="1500"/>
              <a:buFont typeface="Lato"/>
              <a:buAutoNum type="arabicPeriod"/>
            </a:pPr>
            <a:r>
              <a:rPr b="1" lang="en" sz="1500">
                <a:solidFill>
                  <a:schemeClr val="dk1"/>
                </a:solidFill>
                <a:latin typeface="Lato"/>
                <a:ea typeface="Lato"/>
                <a:cs typeface="Lato"/>
                <a:sym typeface="Lato"/>
              </a:rPr>
              <a:t>Assignment</a:t>
            </a:r>
            <a:r>
              <a:rPr lang="en" sz="1500">
                <a:solidFill>
                  <a:schemeClr val="dk1"/>
                </a:solidFill>
                <a:latin typeface="Lato"/>
                <a:ea typeface="Lato"/>
                <a:cs typeface="Lato"/>
                <a:sym typeface="Lato"/>
              </a:rPr>
              <a:t>: </a:t>
            </a:r>
            <a:r>
              <a:rPr lang="en" sz="1500">
                <a:solidFill>
                  <a:schemeClr val="dk1"/>
                </a:solidFill>
                <a:latin typeface="Lato"/>
                <a:ea typeface="Lato"/>
                <a:cs typeface="Lato"/>
                <a:sym typeface="Lato"/>
              </a:rPr>
              <a:t>Assign each data point to the nearest centroid.</a:t>
            </a:r>
            <a:endParaRPr sz="1500">
              <a:solidFill>
                <a:schemeClr val="dk1"/>
              </a:solidFill>
              <a:latin typeface="Lato"/>
              <a:ea typeface="Lato"/>
              <a:cs typeface="Lato"/>
              <a:sym typeface="Lato"/>
            </a:endParaRPr>
          </a:p>
          <a:p>
            <a:pPr indent="0" lvl="0" marL="457200" rtl="0" algn="l">
              <a:spcBef>
                <a:spcPts val="0"/>
              </a:spcBef>
              <a:spcAft>
                <a:spcPts val="0"/>
              </a:spcAft>
              <a:buNone/>
            </a:pPr>
            <a:r>
              <a:t/>
            </a:r>
            <a:endParaRPr sz="1500">
              <a:solidFill>
                <a:schemeClr val="dk1"/>
              </a:solidFill>
              <a:latin typeface="Lato"/>
              <a:ea typeface="Lato"/>
              <a:cs typeface="Lato"/>
              <a:sym typeface="Lato"/>
            </a:endParaRPr>
          </a:p>
          <a:p>
            <a:pPr indent="0" lvl="0" marL="457200" rtl="0" algn="l">
              <a:spcBef>
                <a:spcPts val="0"/>
              </a:spcBef>
              <a:spcAft>
                <a:spcPts val="0"/>
              </a:spcAft>
              <a:buNone/>
            </a:pPr>
            <a:r>
              <a:t/>
            </a:r>
            <a:endParaRPr sz="1500">
              <a:solidFill>
                <a:schemeClr val="dk1"/>
              </a:solidFill>
              <a:latin typeface="Lato"/>
              <a:ea typeface="Lato"/>
              <a:cs typeface="Lato"/>
              <a:sym typeface="Lato"/>
            </a:endParaRPr>
          </a:p>
          <a:p>
            <a:pPr indent="-323850" lvl="0" marL="457200" rtl="0" algn="l">
              <a:spcBef>
                <a:spcPts val="0"/>
              </a:spcBef>
              <a:spcAft>
                <a:spcPts val="0"/>
              </a:spcAft>
              <a:buClr>
                <a:schemeClr val="dk1"/>
              </a:buClr>
              <a:buSzPts val="1500"/>
              <a:buFont typeface="Lato"/>
              <a:buAutoNum type="arabicPeriod"/>
            </a:pPr>
            <a:r>
              <a:rPr b="1" lang="en" sz="1500">
                <a:solidFill>
                  <a:schemeClr val="dk1"/>
                </a:solidFill>
                <a:latin typeface="Lato"/>
                <a:ea typeface="Lato"/>
                <a:cs typeface="Lato"/>
                <a:sym typeface="Lato"/>
              </a:rPr>
              <a:t>Update</a:t>
            </a:r>
            <a:r>
              <a:rPr lang="en" sz="1500">
                <a:solidFill>
                  <a:schemeClr val="dk1"/>
                </a:solidFill>
                <a:latin typeface="Lato"/>
                <a:ea typeface="Lato"/>
                <a:cs typeface="Lato"/>
                <a:sym typeface="Lato"/>
              </a:rPr>
              <a:t>: </a:t>
            </a:r>
            <a:r>
              <a:rPr lang="en" sz="1500">
                <a:solidFill>
                  <a:schemeClr val="dk1"/>
                </a:solidFill>
                <a:latin typeface="Lato"/>
                <a:ea typeface="Lato"/>
                <a:cs typeface="Lato"/>
                <a:sym typeface="Lato"/>
              </a:rPr>
              <a:t>Recalculate centroids by averaging points in each cluster.</a:t>
            </a:r>
            <a:endParaRPr sz="1500">
              <a:solidFill>
                <a:schemeClr val="dk1"/>
              </a:solidFill>
              <a:latin typeface="Lato"/>
              <a:ea typeface="Lato"/>
              <a:cs typeface="Lato"/>
              <a:sym typeface="Lato"/>
            </a:endParaRPr>
          </a:p>
          <a:p>
            <a:pPr indent="0" lvl="0" marL="457200" rtl="0" algn="l">
              <a:spcBef>
                <a:spcPts val="0"/>
              </a:spcBef>
              <a:spcAft>
                <a:spcPts val="0"/>
              </a:spcAft>
              <a:buNone/>
            </a:pPr>
            <a:r>
              <a:t/>
            </a:r>
            <a:endParaRPr sz="1500">
              <a:solidFill>
                <a:schemeClr val="dk1"/>
              </a:solidFill>
              <a:latin typeface="Lato"/>
              <a:ea typeface="Lato"/>
              <a:cs typeface="Lato"/>
              <a:sym typeface="Lato"/>
            </a:endParaRPr>
          </a:p>
          <a:p>
            <a:pPr indent="0" lvl="0" marL="457200" rtl="0" algn="l">
              <a:spcBef>
                <a:spcPts val="0"/>
              </a:spcBef>
              <a:spcAft>
                <a:spcPts val="0"/>
              </a:spcAft>
              <a:buNone/>
            </a:pPr>
            <a:r>
              <a:t/>
            </a:r>
            <a:endParaRPr sz="1500">
              <a:solidFill>
                <a:schemeClr val="dk1"/>
              </a:solidFill>
              <a:latin typeface="Lato"/>
              <a:ea typeface="Lato"/>
              <a:cs typeface="Lato"/>
              <a:sym typeface="Lato"/>
            </a:endParaRPr>
          </a:p>
          <a:p>
            <a:pPr indent="-323850" lvl="0" marL="457200" rtl="0" algn="l">
              <a:spcBef>
                <a:spcPts val="0"/>
              </a:spcBef>
              <a:spcAft>
                <a:spcPts val="0"/>
              </a:spcAft>
              <a:buClr>
                <a:schemeClr val="dk1"/>
              </a:buClr>
              <a:buSzPts val="1500"/>
              <a:buFont typeface="Lato"/>
              <a:buAutoNum type="arabicPeriod"/>
            </a:pPr>
            <a:r>
              <a:rPr b="1" lang="en" sz="1500">
                <a:solidFill>
                  <a:schemeClr val="dk1"/>
                </a:solidFill>
                <a:latin typeface="Lato"/>
                <a:ea typeface="Lato"/>
                <a:cs typeface="Lato"/>
                <a:sym typeface="Lato"/>
              </a:rPr>
              <a:t>Iteration</a:t>
            </a:r>
            <a:r>
              <a:rPr lang="en" sz="1500">
                <a:solidFill>
                  <a:schemeClr val="dk1"/>
                </a:solidFill>
                <a:latin typeface="Lato"/>
                <a:ea typeface="Lato"/>
                <a:cs typeface="Lato"/>
                <a:sym typeface="Lato"/>
              </a:rPr>
              <a:t>: </a:t>
            </a:r>
            <a:r>
              <a:rPr lang="en" sz="1500">
                <a:solidFill>
                  <a:schemeClr val="dk1"/>
                </a:solidFill>
                <a:latin typeface="Lato"/>
                <a:ea typeface="Lato"/>
                <a:cs typeface="Lato"/>
                <a:sym typeface="Lato"/>
              </a:rPr>
              <a:t>Repeat assignment and update steps until centroids stabilize.</a:t>
            </a:r>
            <a:endParaRPr sz="1500">
              <a:solidFill>
                <a:schemeClr val="dk1"/>
              </a:solidFill>
              <a:latin typeface="Lato"/>
              <a:ea typeface="Lato"/>
              <a:cs typeface="Lato"/>
              <a:sym typeface="Lato"/>
            </a:endParaRPr>
          </a:p>
          <a:p>
            <a:pPr indent="0" lvl="0" marL="457200" rtl="0" algn="l">
              <a:spcBef>
                <a:spcPts val="0"/>
              </a:spcBef>
              <a:spcAft>
                <a:spcPts val="0"/>
              </a:spcAft>
              <a:buNone/>
            </a:pPr>
            <a:r>
              <a:t/>
            </a:r>
            <a:endParaRPr sz="1500">
              <a:solidFill>
                <a:schemeClr val="dk1"/>
              </a:solidFill>
              <a:latin typeface="Lato"/>
              <a:ea typeface="Lato"/>
              <a:cs typeface="Lato"/>
              <a:sym typeface="Lato"/>
            </a:endParaRPr>
          </a:p>
          <a:p>
            <a:pPr indent="0" lvl="0" marL="457200" rtl="0" algn="l">
              <a:spcBef>
                <a:spcPts val="0"/>
              </a:spcBef>
              <a:spcAft>
                <a:spcPts val="0"/>
              </a:spcAft>
              <a:buNone/>
            </a:pPr>
            <a:r>
              <a:t/>
            </a:r>
            <a:endParaRPr sz="1500">
              <a:solidFill>
                <a:schemeClr val="dk1"/>
              </a:solidFill>
              <a:latin typeface="Lato"/>
              <a:ea typeface="Lato"/>
              <a:cs typeface="Lato"/>
              <a:sym typeface="Lato"/>
            </a:endParaRPr>
          </a:p>
          <a:p>
            <a:pPr indent="-323850" lvl="0" marL="457200" rtl="0" algn="l">
              <a:spcBef>
                <a:spcPts val="0"/>
              </a:spcBef>
              <a:spcAft>
                <a:spcPts val="0"/>
              </a:spcAft>
              <a:buClr>
                <a:schemeClr val="dk1"/>
              </a:buClr>
              <a:buSzPts val="1500"/>
              <a:buFont typeface="Lato"/>
              <a:buAutoNum type="arabicPeriod"/>
            </a:pPr>
            <a:r>
              <a:rPr b="1" lang="en" sz="1500">
                <a:solidFill>
                  <a:schemeClr val="dk1"/>
                </a:solidFill>
                <a:latin typeface="Lato"/>
                <a:ea typeface="Lato"/>
                <a:cs typeface="Lato"/>
                <a:sym typeface="Lato"/>
              </a:rPr>
              <a:t>Convergence</a:t>
            </a:r>
            <a:r>
              <a:rPr lang="en" sz="1500">
                <a:solidFill>
                  <a:schemeClr val="dk1"/>
                </a:solidFill>
                <a:latin typeface="Lato"/>
                <a:ea typeface="Lato"/>
                <a:cs typeface="Lato"/>
                <a:sym typeface="Lato"/>
              </a:rPr>
              <a:t>: Algorithm stops when clusters no longer change.</a:t>
            </a:r>
            <a:endParaRPr sz="1500">
              <a:solidFill>
                <a:schemeClr val="dk1"/>
              </a:solidFill>
              <a:latin typeface="Lato"/>
              <a:ea typeface="Lato"/>
              <a:cs typeface="Lato"/>
              <a:sym typeface="Lato"/>
            </a:endParaRPr>
          </a:p>
          <a:p>
            <a:pPr indent="0" lvl="0" marL="457200" rtl="0" algn="l">
              <a:spcBef>
                <a:spcPts val="0"/>
              </a:spcBef>
              <a:spcAft>
                <a:spcPts val="0"/>
              </a:spcAft>
              <a:buNone/>
            </a:pPr>
            <a:r>
              <a:t/>
            </a:r>
            <a:endParaRPr sz="1500">
              <a:solidFill>
                <a:schemeClr val="dk1"/>
              </a:solidFill>
              <a:latin typeface="Lato"/>
              <a:ea typeface="Lato"/>
              <a:cs typeface="Lato"/>
              <a:sym typeface="Lato"/>
            </a:endParaRPr>
          </a:p>
          <a:p>
            <a:pPr indent="0" lvl="0" marL="457200" rtl="0" algn="l">
              <a:spcBef>
                <a:spcPts val="0"/>
              </a:spcBef>
              <a:spcAft>
                <a:spcPts val="0"/>
              </a:spcAft>
              <a:buNone/>
            </a:pPr>
            <a:r>
              <a:t/>
            </a:r>
            <a:endParaRPr sz="1500">
              <a:solidFill>
                <a:schemeClr val="dk1"/>
              </a:solidFill>
              <a:latin typeface="Lato"/>
              <a:ea typeface="Lato"/>
              <a:cs typeface="Lato"/>
              <a:sym typeface="Lato"/>
            </a:endParaRPr>
          </a:p>
          <a:p>
            <a:pPr indent="-323850" lvl="0" marL="457200" rtl="0" algn="l">
              <a:spcBef>
                <a:spcPts val="0"/>
              </a:spcBef>
              <a:spcAft>
                <a:spcPts val="0"/>
              </a:spcAft>
              <a:buClr>
                <a:schemeClr val="dk1"/>
              </a:buClr>
              <a:buSzPts val="1500"/>
              <a:buFont typeface="Lato"/>
              <a:buAutoNum type="arabicPeriod"/>
            </a:pPr>
            <a:r>
              <a:rPr b="1" lang="en" sz="1500">
                <a:solidFill>
                  <a:schemeClr val="dk1"/>
                </a:solidFill>
                <a:latin typeface="Lato"/>
                <a:ea typeface="Lato"/>
                <a:cs typeface="Lato"/>
                <a:sym typeface="Lato"/>
              </a:rPr>
              <a:t>Output</a:t>
            </a:r>
            <a:r>
              <a:rPr lang="en" sz="1500">
                <a:solidFill>
                  <a:schemeClr val="dk1"/>
                </a:solidFill>
                <a:latin typeface="Lato"/>
                <a:ea typeface="Lato"/>
                <a:cs typeface="Lato"/>
                <a:sym typeface="Lato"/>
              </a:rPr>
              <a:t>: Clusters are formed with centroids representing their centers.</a:t>
            </a:r>
            <a:endParaRPr sz="1500">
              <a:solidFill>
                <a:schemeClr val="dk1"/>
              </a:solidFill>
              <a:latin typeface="Lato"/>
              <a:ea typeface="Lato"/>
              <a:cs typeface="Lato"/>
              <a:sym typeface="Lato"/>
            </a:endParaRPr>
          </a:p>
          <a:p>
            <a:pPr indent="0" lvl="0" marL="0" rtl="0" algn="l">
              <a:spcBef>
                <a:spcPts val="0"/>
              </a:spcBef>
              <a:spcAft>
                <a:spcPts val="0"/>
              </a:spcAft>
              <a:buNone/>
            </a:pPr>
            <a:r>
              <a:t/>
            </a:r>
            <a:endParaRPr b="1" sz="1500">
              <a:solidFill>
                <a:schemeClr val="dk1"/>
              </a:solidFill>
              <a:latin typeface="Lato"/>
              <a:ea typeface="Lato"/>
              <a:cs typeface="Lato"/>
              <a:sym typeface="Lato"/>
            </a:endParaRPr>
          </a:p>
          <a:p>
            <a:pPr indent="0" lvl="0" marL="0" rtl="0" algn="l">
              <a:spcBef>
                <a:spcPts val="0"/>
              </a:spcBef>
              <a:spcAft>
                <a:spcPts val="0"/>
              </a:spcAft>
              <a:buNone/>
            </a:pPr>
            <a:r>
              <a:t/>
            </a:r>
            <a:endParaRPr b="1" sz="1500">
              <a:solidFill>
                <a:schemeClr val="dk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3" name="Shape 3923"/>
        <p:cNvGrpSpPr/>
        <p:nvPr/>
      </p:nvGrpSpPr>
      <p:grpSpPr>
        <a:xfrm>
          <a:off x="0" y="0"/>
          <a:ext cx="0" cy="0"/>
          <a:chOff x="0" y="0"/>
          <a:chExt cx="0" cy="0"/>
        </a:xfrm>
      </p:grpSpPr>
      <p:pic>
        <p:nvPicPr>
          <p:cNvPr id="3924" name="Google Shape;3924;g2cd5ab40b46_2_162"/>
          <p:cNvPicPr preferRelativeResize="0"/>
          <p:nvPr/>
        </p:nvPicPr>
        <p:blipFill>
          <a:blip r:embed="rId3">
            <a:alphaModFix/>
          </a:blip>
          <a:stretch>
            <a:fillRect/>
          </a:stretch>
        </p:blipFill>
        <p:spPr>
          <a:xfrm rot="-5400000">
            <a:off x="-2165350" y="2165350"/>
            <a:ext cx="5131450" cy="800750"/>
          </a:xfrm>
          <a:prstGeom prst="rect">
            <a:avLst/>
          </a:prstGeom>
          <a:noFill/>
          <a:ln>
            <a:noFill/>
          </a:ln>
        </p:spPr>
      </p:pic>
      <p:sp>
        <p:nvSpPr>
          <p:cNvPr id="3925" name="Google Shape;3925;g2cd5ab40b46_2_162"/>
          <p:cNvSpPr txBox="1"/>
          <p:nvPr/>
        </p:nvSpPr>
        <p:spPr>
          <a:xfrm>
            <a:off x="1994400" y="198875"/>
            <a:ext cx="5155200" cy="68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u="sng">
                <a:solidFill>
                  <a:schemeClr val="dk1"/>
                </a:solidFill>
                <a:latin typeface="Lato"/>
                <a:ea typeface="Lato"/>
                <a:cs typeface="Lato"/>
                <a:sym typeface="Lato"/>
              </a:rPr>
              <a:t>K-Means</a:t>
            </a:r>
            <a:endParaRPr b="1" sz="3600" u="sng">
              <a:solidFill>
                <a:schemeClr val="dk1"/>
              </a:solidFill>
              <a:latin typeface="Lato"/>
              <a:ea typeface="Lato"/>
              <a:cs typeface="Lato"/>
              <a:sym typeface="Lato"/>
            </a:endParaRPr>
          </a:p>
        </p:txBody>
      </p:sp>
      <p:pic>
        <p:nvPicPr>
          <p:cNvPr id="3926" name="Google Shape;3926;g2cd5ab40b46_2_162"/>
          <p:cNvPicPr preferRelativeResize="0"/>
          <p:nvPr/>
        </p:nvPicPr>
        <p:blipFill>
          <a:blip r:embed="rId4">
            <a:alphaModFix/>
          </a:blip>
          <a:stretch>
            <a:fillRect/>
          </a:stretch>
        </p:blipFill>
        <p:spPr>
          <a:xfrm>
            <a:off x="874188" y="1344400"/>
            <a:ext cx="3924851" cy="2997800"/>
          </a:xfrm>
          <a:prstGeom prst="rect">
            <a:avLst/>
          </a:prstGeom>
          <a:noFill/>
          <a:ln>
            <a:noFill/>
          </a:ln>
        </p:spPr>
      </p:pic>
      <p:pic>
        <p:nvPicPr>
          <p:cNvPr id="3927" name="Google Shape;3927;g2cd5ab40b46_2_162"/>
          <p:cNvPicPr preferRelativeResize="0"/>
          <p:nvPr/>
        </p:nvPicPr>
        <p:blipFill>
          <a:blip r:embed="rId5">
            <a:alphaModFix/>
          </a:blip>
          <a:stretch>
            <a:fillRect/>
          </a:stretch>
        </p:blipFill>
        <p:spPr>
          <a:xfrm>
            <a:off x="4872475" y="1344400"/>
            <a:ext cx="4145801" cy="29977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1" name="Shape 3931"/>
        <p:cNvGrpSpPr/>
        <p:nvPr/>
      </p:nvGrpSpPr>
      <p:grpSpPr>
        <a:xfrm>
          <a:off x="0" y="0"/>
          <a:ext cx="0" cy="0"/>
          <a:chOff x="0" y="0"/>
          <a:chExt cx="0" cy="0"/>
        </a:xfrm>
      </p:grpSpPr>
      <p:pic>
        <p:nvPicPr>
          <p:cNvPr id="3932" name="Google Shape;3932;g26f02227690_0_1"/>
          <p:cNvPicPr preferRelativeResize="0"/>
          <p:nvPr/>
        </p:nvPicPr>
        <p:blipFill>
          <a:blip r:embed="rId3">
            <a:alphaModFix/>
          </a:blip>
          <a:stretch>
            <a:fillRect/>
          </a:stretch>
        </p:blipFill>
        <p:spPr>
          <a:xfrm rot="-5400000">
            <a:off x="-2165350" y="2165350"/>
            <a:ext cx="5131450" cy="800750"/>
          </a:xfrm>
          <a:prstGeom prst="rect">
            <a:avLst/>
          </a:prstGeom>
          <a:noFill/>
          <a:ln>
            <a:noFill/>
          </a:ln>
        </p:spPr>
      </p:pic>
      <p:sp>
        <p:nvSpPr>
          <p:cNvPr id="3933" name="Google Shape;3933;g26f02227690_0_1"/>
          <p:cNvSpPr txBox="1"/>
          <p:nvPr/>
        </p:nvSpPr>
        <p:spPr>
          <a:xfrm>
            <a:off x="1994400" y="198875"/>
            <a:ext cx="5155200" cy="68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u="sng">
                <a:solidFill>
                  <a:schemeClr val="dk1"/>
                </a:solidFill>
                <a:latin typeface="Lato"/>
                <a:ea typeface="Lato"/>
                <a:cs typeface="Lato"/>
                <a:sym typeface="Lato"/>
              </a:rPr>
              <a:t>K-Means</a:t>
            </a:r>
            <a:endParaRPr b="1" sz="3600" u="sng">
              <a:solidFill>
                <a:schemeClr val="dk1"/>
              </a:solidFill>
              <a:latin typeface="Lato"/>
              <a:ea typeface="Lato"/>
              <a:cs typeface="Lato"/>
              <a:sym typeface="Lato"/>
            </a:endParaRPr>
          </a:p>
        </p:txBody>
      </p:sp>
      <p:pic>
        <p:nvPicPr>
          <p:cNvPr id="3934" name="Google Shape;3934;g26f02227690_0_1"/>
          <p:cNvPicPr preferRelativeResize="0"/>
          <p:nvPr/>
        </p:nvPicPr>
        <p:blipFill>
          <a:blip r:embed="rId4">
            <a:alphaModFix/>
          </a:blip>
          <a:stretch>
            <a:fillRect/>
          </a:stretch>
        </p:blipFill>
        <p:spPr>
          <a:xfrm>
            <a:off x="1030175" y="1163962"/>
            <a:ext cx="3707161" cy="2882274"/>
          </a:xfrm>
          <a:prstGeom prst="rect">
            <a:avLst/>
          </a:prstGeom>
          <a:noFill/>
          <a:ln>
            <a:noFill/>
          </a:ln>
        </p:spPr>
      </p:pic>
      <p:pic>
        <p:nvPicPr>
          <p:cNvPr id="3935" name="Google Shape;3935;g26f02227690_0_1"/>
          <p:cNvPicPr preferRelativeResize="0"/>
          <p:nvPr/>
        </p:nvPicPr>
        <p:blipFill>
          <a:blip r:embed="rId5">
            <a:alphaModFix/>
          </a:blip>
          <a:stretch>
            <a:fillRect/>
          </a:stretch>
        </p:blipFill>
        <p:spPr>
          <a:xfrm>
            <a:off x="4881826" y="885875"/>
            <a:ext cx="3845324" cy="37287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9" name="Shape 3939"/>
        <p:cNvGrpSpPr/>
        <p:nvPr/>
      </p:nvGrpSpPr>
      <p:grpSpPr>
        <a:xfrm>
          <a:off x="0" y="0"/>
          <a:ext cx="0" cy="0"/>
          <a:chOff x="0" y="0"/>
          <a:chExt cx="0" cy="0"/>
        </a:xfrm>
      </p:grpSpPr>
      <p:pic>
        <p:nvPicPr>
          <p:cNvPr id="3940" name="Google Shape;3940;g26f02227690_0_17"/>
          <p:cNvPicPr preferRelativeResize="0"/>
          <p:nvPr/>
        </p:nvPicPr>
        <p:blipFill>
          <a:blip r:embed="rId3">
            <a:alphaModFix/>
          </a:blip>
          <a:stretch>
            <a:fillRect/>
          </a:stretch>
        </p:blipFill>
        <p:spPr>
          <a:xfrm rot="-5400000">
            <a:off x="-2165350" y="2165350"/>
            <a:ext cx="5131450" cy="800750"/>
          </a:xfrm>
          <a:prstGeom prst="rect">
            <a:avLst/>
          </a:prstGeom>
          <a:noFill/>
          <a:ln>
            <a:noFill/>
          </a:ln>
        </p:spPr>
      </p:pic>
      <p:sp>
        <p:nvSpPr>
          <p:cNvPr id="3941" name="Google Shape;3941;g26f02227690_0_17"/>
          <p:cNvSpPr txBox="1"/>
          <p:nvPr/>
        </p:nvSpPr>
        <p:spPr>
          <a:xfrm>
            <a:off x="1994400" y="198875"/>
            <a:ext cx="5155200" cy="68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u="sng">
                <a:solidFill>
                  <a:schemeClr val="dk1"/>
                </a:solidFill>
                <a:latin typeface="Lato"/>
                <a:ea typeface="Lato"/>
                <a:cs typeface="Lato"/>
                <a:sym typeface="Lato"/>
              </a:rPr>
              <a:t>K-Means</a:t>
            </a:r>
            <a:endParaRPr b="1" sz="3600" u="sng">
              <a:solidFill>
                <a:schemeClr val="dk1"/>
              </a:solidFill>
              <a:latin typeface="Lato"/>
              <a:ea typeface="Lato"/>
              <a:cs typeface="Lato"/>
              <a:sym typeface="Lato"/>
            </a:endParaRPr>
          </a:p>
        </p:txBody>
      </p:sp>
      <p:pic>
        <p:nvPicPr>
          <p:cNvPr id="3942" name="Google Shape;3942;g26f02227690_0_17"/>
          <p:cNvPicPr preferRelativeResize="0"/>
          <p:nvPr/>
        </p:nvPicPr>
        <p:blipFill>
          <a:blip r:embed="rId4">
            <a:alphaModFix/>
          </a:blip>
          <a:stretch>
            <a:fillRect/>
          </a:stretch>
        </p:blipFill>
        <p:spPr>
          <a:xfrm>
            <a:off x="4959688" y="1147600"/>
            <a:ext cx="3924851" cy="2997800"/>
          </a:xfrm>
          <a:prstGeom prst="rect">
            <a:avLst/>
          </a:prstGeom>
          <a:noFill/>
          <a:ln>
            <a:noFill/>
          </a:ln>
        </p:spPr>
      </p:pic>
      <p:pic>
        <p:nvPicPr>
          <p:cNvPr id="3943" name="Google Shape;3943;g26f02227690_0_17"/>
          <p:cNvPicPr preferRelativeResize="0"/>
          <p:nvPr/>
        </p:nvPicPr>
        <p:blipFill>
          <a:blip r:embed="rId5">
            <a:alphaModFix/>
          </a:blip>
          <a:stretch>
            <a:fillRect/>
          </a:stretch>
        </p:blipFill>
        <p:spPr>
          <a:xfrm>
            <a:off x="930549" y="1147599"/>
            <a:ext cx="3924850" cy="305153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7" name="Shape 3947"/>
        <p:cNvGrpSpPr/>
        <p:nvPr/>
      </p:nvGrpSpPr>
      <p:grpSpPr>
        <a:xfrm>
          <a:off x="0" y="0"/>
          <a:ext cx="0" cy="0"/>
          <a:chOff x="0" y="0"/>
          <a:chExt cx="0" cy="0"/>
        </a:xfrm>
      </p:grpSpPr>
      <p:sp>
        <p:nvSpPr>
          <p:cNvPr id="3948" name="Google Shape;3948;g2cd5ab40b46_0_268"/>
          <p:cNvSpPr txBox="1"/>
          <p:nvPr>
            <p:ph type="title"/>
          </p:nvPr>
        </p:nvSpPr>
        <p:spPr>
          <a:xfrm>
            <a:off x="1995000" y="2645056"/>
            <a:ext cx="5394900" cy="1227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sz="4000"/>
              <a:t>Conclusion &amp; What did we learn</a:t>
            </a:r>
            <a:endParaRPr sz="4000"/>
          </a:p>
        </p:txBody>
      </p:sp>
      <p:sp>
        <p:nvSpPr>
          <p:cNvPr id="3949" name="Google Shape;3949;g2cd5ab40b46_0_268"/>
          <p:cNvSpPr txBox="1"/>
          <p:nvPr>
            <p:ph idx="2" type="title"/>
          </p:nvPr>
        </p:nvSpPr>
        <p:spPr>
          <a:xfrm>
            <a:off x="2188038" y="1572982"/>
            <a:ext cx="5067600" cy="915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06</a:t>
            </a:r>
            <a:endParaRPr/>
          </a:p>
        </p:txBody>
      </p:sp>
      <p:grpSp>
        <p:nvGrpSpPr>
          <p:cNvPr id="3950" name="Google Shape;3950;g2cd5ab40b46_0_268"/>
          <p:cNvGrpSpPr/>
          <p:nvPr/>
        </p:nvGrpSpPr>
        <p:grpSpPr>
          <a:xfrm>
            <a:off x="1123300" y="-763875"/>
            <a:ext cx="143400" cy="2454350"/>
            <a:chOff x="2030200" y="685625"/>
            <a:chExt cx="143400" cy="2454350"/>
          </a:xfrm>
        </p:grpSpPr>
        <p:grpSp>
          <p:nvGrpSpPr>
            <p:cNvPr id="3951" name="Google Shape;3951;g2cd5ab40b46_0_268"/>
            <p:cNvGrpSpPr/>
            <p:nvPr/>
          </p:nvGrpSpPr>
          <p:grpSpPr>
            <a:xfrm>
              <a:off x="2030200" y="685625"/>
              <a:ext cx="143400" cy="2454350"/>
              <a:chOff x="2436050" y="685625"/>
              <a:chExt cx="143400" cy="2454350"/>
            </a:xfrm>
          </p:grpSpPr>
          <p:sp>
            <p:nvSpPr>
              <p:cNvPr id="3952" name="Google Shape;3952;g2cd5ab40b46_0_268"/>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53" name="Google Shape;3953;g2cd5ab40b46_0_268"/>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54" name="Google Shape;3954;g2cd5ab40b46_0_268"/>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55" name="Google Shape;3955;g2cd5ab40b46_0_268"/>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56" name="Google Shape;3956;g2cd5ab40b46_0_268"/>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57" name="Google Shape;3957;g2cd5ab40b46_0_268"/>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58" name="Google Shape;3958;g2cd5ab40b46_0_268"/>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59" name="Google Shape;3959;g2cd5ab40b46_0_268"/>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60" name="Google Shape;3960;g2cd5ab40b46_0_268"/>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61" name="Google Shape;3961;g2cd5ab40b46_0_268"/>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62" name="Google Shape;3962;g2cd5ab40b46_0_268"/>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63" name="Google Shape;3963;g2cd5ab40b46_0_268"/>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964" name="Google Shape;3964;g2cd5ab40b46_0_268"/>
            <p:cNvGrpSpPr/>
            <p:nvPr/>
          </p:nvGrpSpPr>
          <p:grpSpPr>
            <a:xfrm>
              <a:off x="2030200" y="685625"/>
              <a:ext cx="143400" cy="2454350"/>
              <a:chOff x="2436050" y="685625"/>
              <a:chExt cx="143400" cy="2454350"/>
            </a:xfrm>
          </p:grpSpPr>
          <p:sp>
            <p:nvSpPr>
              <p:cNvPr id="3965" name="Google Shape;3965;g2cd5ab40b46_0_26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66" name="Google Shape;3966;g2cd5ab40b46_0_268"/>
              <p:cNvSpPr/>
              <p:nvPr/>
            </p:nvSpPr>
            <p:spPr>
              <a:xfrm>
                <a:off x="2444600" y="2785850"/>
                <a:ext cx="126300" cy="126600"/>
              </a:xfrm>
              <a:prstGeom prst="rect">
                <a:avLst/>
              </a:prstGeom>
              <a:solidFill>
                <a:srgbClr val="009F8C">
                  <a:alpha val="471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67" name="Google Shape;3967;g2cd5ab40b46_0_268"/>
              <p:cNvSpPr/>
              <p:nvPr/>
            </p:nvSpPr>
            <p:spPr>
              <a:xfrm>
                <a:off x="2444600" y="2575125"/>
                <a:ext cx="126300" cy="126600"/>
              </a:xfrm>
              <a:prstGeom prst="rect">
                <a:avLst/>
              </a:prstGeom>
              <a:solidFill>
                <a:srgbClr val="009F8C">
                  <a:alpha val="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68" name="Google Shape;3968;g2cd5ab40b46_0_26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69" name="Google Shape;3969;g2cd5ab40b46_0_268"/>
              <p:cNvSpPr/>
              <p:nvPr/>
            </p:nvSpPr>
            <p:spPr>
              <a:xfrm>
                <a:off x="2448950" y="2153675"/>
                <a:ext cx="117600" cy="117900"/>
              </a:xfrm>
              <a:prstGeom prst="rect">
                <a:avLst/>
              </a:prstGeom>
              <a:solidFill>
                <a:srgbClr val="009F8C">
                  <a:alpha val="2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70" name="Google Shape;3970;g2cd5ab40b46_0_26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71" name="Google Shape;3971;g2cd5ab40b46_0_268"/>
              <p:cNvSpPr/>
              <p:nvPr/>
            </p:nvSpPr>
            <p:spPr>
              <a:xfrm>
                <a:off x="2451050" y="1732225"/>
                <a:ext cx="113400" cy="113400"/>
              </a:xfrm>
              <a:prstGeom prst="rect">
                <a:avLst/>
              </a:prstGeom>
              <a:solidFill>
                <a:srgbClr val="009F8C">
                  <a:alpha val="4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72" name="Google Shape;3972;g2cd5ab40b46_0_268"/>
              <p:cNvSpPr/>
              <p:nvPr/>
            </p:nvSpPr>
            <p:spPr>
              <a:xfrm>
                <a:off x="2453300" y="1521500"/>
                <a:ext cx="108900" cy="108900"/>
              </a:xfrm>
              <a:prstGeom prst="rect">
                <a:avLst/>
              </a:prstGeom>
              <a:solidFill>
                <a:srgbClr val="009F8C">
                  <a:alpha val="549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73" name="Google Shape;3973;g2cd5ab40b46_0_26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74" name="Google Shape;3974;g2cd5ab40b46_0_268"/>
              <p:cNvSpPr/>
              <p:nvPr/>
            </p:nvSpPr>
            <p:spPr>
              <a:xfrm>
                <a:off x="2463050" y="1109050"/>
                <a:ext cx="89400" cy="89400"/>
              </a:xfrm>
              <a:prstGeom prst="rect">
                <a:avLst/>
              </a:prstGeom>
              <a:solidFill>
                <a:srgbClr val="009F8C">
                  <a:alpha val="64709"/>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75" name="Google Shape;3975;g2cd5ab40b46_0_268"/>
              <p:cNvSpPr/>
              <p:nvPr/>
            </p:nvSpPr>
            <p:spPr>
              <a:xfrm>
                <a:off x="2463050" y="902825"/>
                <a:ext cx="89400" cy="89400"/>
              </a:xfrm>
              <a:prstGeom prst="rect">
                <a:avLst/>
              </a:prstGeom>
              <a:solidFill>
                <a:srgbClr val="009F8C">
                  <a:alpha val="6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76" name="Google Shape;3976;g2cd5ab40b46_0_26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3977" name="Google Shape;3977;g2cd5ab40b46_0_268"/>
          <p:cNvGrpSpPr/>
          <p:nvPr/>
        </p:nvGrpSpPr>
        <p:grpSpPr>
          <a:xfrm>
            <a:off x="1406500" y="2243875"/>
            <a:ext cx="143400" cy="2454350"/>
            <a:chOff x="2436050" y="685625"/>
            <a:chExt cx="143400" cy="2454350"/>
          </a:xfrm>
        </p:grpSpPr>
        <p:grpSp>
          <p:nvGrpSpPr>
            <p:cNvPr id="3978" name="Google Shape;3978;g2cd5ab40b46_0_268"/>
            <p:cNvGrpSpPr/>
            <p:nvPr/>
          </p:nvGrpSpPr>
          <p:grpSpPr>
            <a:xfrm>
              <a:off x="2436050" y="685625"/>
              <a:ext cx="143400" cy="2454350"/>
              <a:chOff x="2436050" y="685625"/>
              <a:chExt cx="143400" cy="2454350"/>
            </a:xfrm>
          </p:grpSpPr>
          <p:sp>
            <p:nvSpPr>
              <p:cNvPr id="3979" name="Google Shape;3979;g2cd5ab40b46_0_26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80" name="Google Shape;3980;g2cd5ab40b46_0_26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81" name="Google Shape;3981;g2cd5ab40b46_0_26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82" name="Google Shape;3982;g2cd5ab40b46_0_26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83" name="Google Shape;3983;g2cd5ab40b46_0_26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84" name="Google Shape;3984;g2cd5ab40b46_0_26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85" name="Google Shape;3985;g2cd5ab40b46_0_26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86" name="Google Shape;3986;g2cd5ab40b46_0_26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87" name="Google Shape;3987;g2cd5ab40b46_0_26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88" name="Google Shape;3988;g2cd5ab40b46_0_26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89" name="Google Shape;3989;g2cd5ab40b46_0_26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90" name="Google Shape;3990;g2cd5ab40b46_0_26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991" name="Google Shape;3991;g2cd5ab40b46_0_268"/>
            <p:cNvGrpSpPr/>
            <p:nvPr/>
          </p:nvGrpSpPr>
          <p:grpSpPr>
            <a:xfrm>
              <a:off x="2436050" y="685625"/>
              <a:ext cx="143400" cy="2454350"/>
              <a:chOff x="2436050" y="685625"/>
              <a:chExt cx="143400" cy="2454350"/>
            </a:xfrm>
          </p:grpSpPr>
          <p:sp>
            <p:nvSpPr>
              <p:cNvPr id="3992" name="Google Shape;3992;g2cd5ab40b46_0_26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93" name="Google Shape;3993;g2cd5ab40b46_0_268"/>
              <p:cNvSpPr/>
              <p:nvPr/>
            </p:nvSpPr>
            <p:spPr>
              <a:xfrm>
                <a:off x="2444600" y="2785850"/>
                <a:ext cx="126300" cy="126600"/>
              </a:xfrm>
              <a:prstGeom prst="rect">
                <a:avLst/>
              </a:prstGeom>
              <a:solidFill>
                <a:srgbClr val="009F8C">
                  <a:alpha val="471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94" name="Google Shape;3994;g2cd5ab40b46_0_268"/>
              <p:cNvSpPr/>
              <p:nvPr/>
            </p:nvSpPr>
            <p:spPr>
              <a:xfrm>
                <a:off x="2444600" y="2575125"/>
                <a:ext cx="126300" cy="126600"/>
              </a:xfrm>
              <a:prstGeom prst="rect">
                <a:avLst/>
              </a:prstGeom>
              <a:solidFill>
                <a:srgbClr val="009F8C">
                  <a:alpha val="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95" name="Google Shape;3995;g2cd5ab40b46_0_26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96" name="Google Shape;3996;g2cd5ab40b46_0_268"/>
              <p:cNvSpPr/>
              <p:nvPr/>
            </p:nvSpPr>
            <p:spPr>
              <a:xfrm>
                <a:off x="2448950" y="2153675"/>
                <a:ext cx="117600" cy="117900"/>
              </a:xfrm>
              <a:prstGeom prst="rect">
                <a:avLst/>
              </a:prstGeom>
              <a:solidFill>
                <a:srgbClr val="009F8C">
                  <a:alpha val="2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97" name="Google Shape;3997;g2cd5ab40b46_0_26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98" name="Google Shape;3998;g2cd5ab40b46_0_268"/>
              <p:cNvSpPr/>
              <p:nvPr/>
            </p:nvSpPr>
            <p:spPr>
              <a:xfrm>
                <a:off x="2451050" y="1732225"/>
                <a:ext cx="113400" cy="113400"/>
              </a:xfrm>
              <a:prstGeom prst="rect">
                <a:avLst/>
              </a:prstGeom>
              <a:solidFill>
                <a:srgbClr val="009F8C">
                  <a:alpha val="4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999" name="Google Shape;3999;g2cd5ab40b46_0_268"/>
              <p:cNvSpPr/>
              <p:nvPr/>
            </p:nvSpPr>
            <p:spPr>
              <a:xfrm>
                <a:off x="2453300" y="1521500"/>
                <a:ext cx="108900" cy="108900"/>
              </a:xfrm>
              <a:prstGeom prst="rect">
                <a:avLst/>
              </a:prstGeom>
              <a:solidFill>
                <a:srgbClr val="009F8C">
                  <a:alpha val="549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00" name="Google Shape;4000;g2cd5ab40b46_0_26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01" name="Google Shape;4001;g2cd5ab40b46_0_268"/>
              <p:cNvSpPr/>
              <p:nvPr/>
            </p:nvSpPr>
            <p:spPr>
              <a:xfrm>
                <a:off x="2463050" y="1109050"/>
                <a:ext cx="89400" cy="89400"/>
              </a:xfrm>
              <a:prstGeom prst="rect">
                <a:avLst/>
              </a:prstGeom>
              <a:solidFill>
                <a:srgbClr val="009F8C">
                  <a:alpha val="64709"/>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02" name="Google Shape;4002;g2cd5ab40b46_0_268"/>
              <p:cNvSpPr/>
              <p:nvPr/>
            </p:nvSpPr>
            <p:spPr>
              <a:xfrm>
                <a:off x="2463050" y="902825"/>
                <a:ext cx="89400" cy="89400"/>
              </a:xfrm>
              <a:prstGeom prst="rect">
                <a:avLst/>
              </a:prstGeom>
              <a:solidFill>
                <a:srgbClr val="009F8C">
                  <a:alpha val="6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03" name="Google Shape;4003;g2cd5ab40b46_0_26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4004" name="Google Shape;4004;g2cd5ab40b46_0_268"/>
          <p:cNvGrpSpPr/>
          <p:nvPr/>
        </p:nvGrpSpPr>
        <p:grpSpPr>
          <a:xfrm>
            <a:off x="7893775" y="-127789"/>
            <a:ext cx="143400" cy="2454350"/>
            <a:chOff x="2030200" y="685625"/>
            <a:chExt cx="143400" cy="2454350"/>
          </a:xfrm>
        </p:grpSpPr>
        <p:grpSp>
          <p:nvGrpSpPr>
            <p:cNvPr id="4005" name="Google Shape;4005;g2cd5ab40b46_0_268"/>
            <p:cNvGrpSpPr/>
            <p:nvPr/>
          </p:nvGrpSpPr>
          <p:grpSpPr>
            <a:xfrm>
              <a:off x="2030200" y="685625"/>
              <a:ext cx="143400" cy="2454350"/>
              <a:chOff x="2436050" y="685625"/>
              <a:chExt cx="143400" cy="2454350"/>
            </a:xfrm>
          </p:grpSpPr>
          <p:sp>
            <p:nvSpPr>
              <p:cNvPr id="4006" name="Google Shape;4006;g2cd5ab40b46_0_268"/>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07" name="Google Shape;4007;g2cd5ab40b46_0_268"/>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08" name="Google Shape;4008;g2cd5ab40b46_0_268"/>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09" name="Google Shape;4009;g2cd5ab40b46_0_268"/>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10" name="Google Shape;4010;g2cd5ab40b46_0_268"/>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11" name="Google Shape;4011;g2cd5ab40b46_0_268"/>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12" name="Google Shape;4012;g2cd5ab40b46_0_268"/>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13" name="Google Shape;4013;g2cd5ab40b46_0_268"/>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14" name="Google Shape;4014;g2cd5ab40b46_0_268"/>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15" name="Google Shape;4015;g2cd5ab40b46_0_268"/>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16" name="Google Shape;4016;g2cd5ab40b46_0_268"/>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17" name="Google Shape;4017;g2cd5ab40b46_0_268"/>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4018" name="Google Shape;4018;g2cd5ab40b46_0_268"/>
            <p:cNvGrpSpPr/>
            <p:nvPr/>
          </p:nvGrpSpPr>
          <p:grpSpPr>
            <a:xfrm>
              <a:off x="2030200" y="685625"/>
              <a:ext cx="143400" cy="2454350"/>
              <a:chOff x="2436050" y="685625"/>
              <a:chExt cx="143400" cy="2454350"/>
            </a:xfrm>
          </p:grpSpPr>
          <p:sp>
            <p:nvSpPr>
              <p:cNvPr id="4019" name="Google Shape;4019;g2cd5ab40b46_0_26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20" name="Google Shape;4020;g2cd5ab40b46_0_268"/>
              <p:cNvSpPr/>
              <p:nvPr/>
            </p:nvSpPr>
            <p:spPr>
              <a:xfrm>
                <a:off x="2444600" y="2785850"/>
                <a:ext cx="126300" cy="126600"/>
              </a:xfrm>
              <a:prstGeom prst="rect">
                <a:avLst/>
              </a:prstGeom>
              <a:solidFill>
                <a:srgbClr val="009F8C">
                  <a:alpha val="471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21" name="Google Shape;4021;g2cd5ab40b46_0_268"/>
              <p:cNvSpPr/>
              <p:nvPr/>
            </p:nvSpPr>
            <p:spPr>
              <a:xfrm>
                <a:off x="2444600" y="2575125"/>
                <a:ext cx="126300" cy="126600"/>
              </a:xfrm>
              <a:prstGeom prst="rect">
                <a:avLst/>
              </a:prstGeom>
              <a:solidFill>
                <a:srgbClr val="009F8C">
                  <a:alpha val="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22" name="Google Shape;4022;g2cd5ab40b46_0_26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23" name="Google Shape;4023;g2cd5ab40b46_0_268"/>
              <p:cNvSpPr/>
              <p:nvPr/>
            </p:nvSpPr>
            <p:spPr>
              <a:xfrm>
                <a:off x="2448950" y="2153675"/>
                <a:ext cx="117600" cy="117900"/>
              </a:xfrm>
              <a:prstGeom prst="rect">
                <a:avLst/>
              </a:prstGeom>
              <a:solidFill>
                <a:srgbClr val="009F8C">
                  <a:alpha val="2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24" name="Google Shape;4024;g2cd5ab40b46_0_26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25" name="Google Shape;4025;g2cd5ab40b46_0_268"/>
              <p:cNvSpPr/>
              <p:nvPr/>
            </p:nvSpPr>
            <p:spPr>
              <a:xfrm>
                <a:off x="2451050" y="1732225"/>
                <a:ext cx="113400" cy="113400"/>
              </a:xfrm>
              <a:prstGeom prst="rect">
                <a:avLst/>
              </a:prstGeom>
              <a:solidFill>
                <a:srgbClr val="009F8C">
                  <a:alpha val="4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26" name="Google Shape;4026;g2cd5ab40b46_0_268"/>
              <p:cNvSpPr/>
              <p:nvPr/>
            </p:nvSpPr>
            <p:spPr>
              <a:xfrm>
                <a:off x="2453300" y="1521500"/>
                <a:ext cx="108900" cy="108900"/>
              </a:xfrm>
              <a:prstGeom prst="rect">
                <a:avLst/>
              </a:prstGeom>
              <a:solidFill>
                <a:srgbClr val="009F8C">
                  <a:alpha val="549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27" name="Google Shape;4027;g2cd5ab40b46_0_26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28" name="Google Shape;4028;g2cd5ab40b46_0_268"/>
              <p:cNvSpPr/>
              <p:nvPr/>
            </p:nvSpPr>
            <p:spPr>
              <a:xfrm>
                <a:off x="2463050" y="1109050"/>
                <a:ext cx="89400" cy="89400"/>
              </a:xfrm>
              <a:prstGeom prst="rect">
                <a:avLst/>
              </a:prstGeom>
              <a:solidFill>
                <a:srgbClr val="009F8C">
                  <a:alpha val="64709"/>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29" name="Google Shape;4029;g2cd5ab40b46_0_268"/>
              <p:cNvSpPr/>
              <p:nvPr/>
            </p:nvSpPr>
            <p:spPr>
              <a:xfrm>
                <a:off x="2463050" y="902825"/>
                <a:ext cx="89400" cy="89400"/>
              </a:xfrm>
              <a:prstGeom prst="rect">
                <a:avLst/>
              </a:prstGeom>
              <a:solidFill>
                <a:srgbClr val="009F8C">
                  <a:alpha val="6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030" name="Google Shape;4030;g2cd5ab40b46_0_26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4" name="Shape 4034"/>
        <p:cNvGrpSpPr/>
        <p:nvPr/>
      </p:nvGrpSpPr>
      <p:grpSpPr>
        <a:xfrm>
          <a:off x="0" y="0"/>
          <a:ext cx="0" cy="0"/>
          <a:chOff x="0" y="0"/>
          <a:chExt cx="0" cy="0"/>
        </a:xfrm>
      </p:grpSpPr>
      <p:sp>
        <p:nvSpPr>
          <p:cNvPr id="4035" name="Google Shape;4035;g2cd8f95af1a_2_25"/>
          <p:cNvSpPr txBox="1"/>
          <p:nvPr/>
        </p:nvSpPr>
        <p:spPr>
          <a:xfrm>
            <a:off x="886300" y="858075"/>
            <a:ext cx="6737700" cy="39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accent6"/>
                </a:solidFill>
              </a:rPr>
              <a:t>Key Correlations</a:t>
            </a:r>
            <a:endParaRPr sz="2000" u="sng">
              <a:solidFill>
                <a:schemeClr val="accent6"/>
              </a:solidFill>
            </a:endParaRPr>
          </a:p>
          <a:p>
            <a:pPr indent="0" lvl="0" marL="0" rtl="0" algn="l">
              <a:spcBef>
                <a:spcPts val="0"/>
              </a:spcBef>
              <a:spcAft>
                <a:spcPts val="0"/>
              </a:spcAft>
              <a:buNone/>
            </a:pPr>
            <a:r>
              <a:rPr lang="en" sz="1800">
                <a:solidFill>
                  <a:schemeClr val="accent6"/>
                </a:solidFill>
              </a:rPr>
              <a:t>Happiness Score strongly linked with GDP, Social Support, and Healthy Life Expectancy</a:t>
            </a:r>
            <a:endParaRPr sz="1800">
              <a:solidFill>
                <a:schemeClr val="accent6"/>
              </a:solidFill>
            </a:endParaRPr>
          </a:p>
          <a:p>
            <a:pPr indent="0" lvl="0" marL="0" rtl="0" algn="l">
              <a:spcBef>
                <a:spcPts val="0"/>
              </a:spcBef>
              <a:spcAft>
                <a:spcPts val="0"/>
              </a:spcAft>
              <a:buNone/>
            </a:pPr>
            <a:r>
              <a:t/>
            </a:r>
            <a:endParaRPr sz="2000">
              <a:solidFill>
                <a:schemeClr val="accent6"/>
              </a:solidFill>
            </a:endParaRPr>
          </a:p>
          <a:p>
            <a:pPr indent="0" lvl="0" marL="0" rtl="0" algn="l">
              <a:spcBef>
                <a:spcPts val="0"/>
              </a:spcBef>
              <a:spcAft>
                <a:spcPts val="0"/>
              </a:spcAft>
              <a:buNone/>
            </a:pPr>
            <a:r>
              <a:rPr lang="en" sz="2000" u="sng">
                <a:solidFill>
                  <a:schemeClr val="accent6"/>
                </a:solidFill>
              </a:rPr>
              <a:t>Model Comparison</a:t>
            </a:r>
            <a:endParaRPr sz="2000" u="sng">
              <a:solidFill>
                <a:schemeClr val="accent6"/>
              </a:solidFill>
            </a:endParaRPr>
          </a:p>
          <a:p>
            <a:pPr indent="0" lvl="0" marL="0" rtl="0" algn="l">
              <a:spcBef>
                <a:spcPts val="0"/>
              </a:spcBef>
              <a:spcAft>
                <a:spcPts val="0"/>
              </a:spcAft>
              <a:buNone/>
            </a:pPr>
            <a:r>
              <a:rPr lang="en" sz="1800">
                <a:solidFill>
                  <a:schemeClr val="dk1"/>
                </a:solidFill>
              </a:rPr>
              <a:t>Gradient Boosting consistently outperformed Random Forest in terms of R^2 as well as MSE, demonstrating its efficacy in error correction and learning from weaker models</a:t>
            </a:r>
            <a:endParaRPr b="1" sz="1800" u="sng">
              <a:solidFill>
                <a:schemeClr val="accent6"/>
              </a:solidFill>
            </a:endParaRPr>
          </a:p>
          <a:p>
            <a:pPr indent="0" lvl="0" marL="0" rtl="0" algn="l">
              <a:spcBef>
                <a:spcPts val="0"/>
              </a:spcBef>
              <a:spcAft>
                <a:spcPts val="0"/>
              </a:spcAft>
              <a:buNone/>
            </a:pPr>
            <a:r>
              <a:t/>
            </a:r>
            <a:endParaRPr sz="2000">
              <a:solidFill>
                <a:schemeClr val="accent6"/>
              </a:solidFill>
            </a:endParaRPr>
          </a:p>
          <a:p>
            <a:pPr indent="0" lvl="0" marL="0" rtl="0" algn="l">
              <a:spcBef>
                <a:spcPts val="0"/>
              </a:spcBef>
              <a:spcAft>
                <a:spcPts val="0"/>
              </a:spcAft>
              <a:buNone/>
            </a:pPr>
            <a:r>
              <a:rPr lang="en" sz="2000" u="sng">
                <a:solidFill>
                  <a:schemeClr val="accent6"/>
                </a:solidFill>
              </a:rPr>
              <a:t>Key Feature</a:t>
            </a:r>
            <a:endParaRPr sz="2000" u="sng">
              <a:solidFill>
                <a:schemeClr val="accent6"/>
              </a:solidFill>
            </a:endParaRPr>
          </a:p>
          <a:p>
            <a:pPr indent="0" lvl="0" marL="0" rtl="0" algn="l">
              <a:spcBef>
                <a:spcPts val="0"/>
              </a:spcBef>
              <a:spcAft>
                <a:spcPts val="0"/>
              </a:spcAft>
              <a:buNone/>
            </a:pPr>
            <a:r>
              <a:rPr lang="en" sz="1800">
                <a:solidFill>
                  <a:schemeClr val="accent6"/>
                </a:solidFill>
              </a:rPr>
              <a:t>Social Support identified as the most important feature based on Random Forest and Gradient Boosting </a:t>
            </a:r>
            <a:endParaRPr sz="1800">
              <a:solidFill>
                <a:schemeClr val="accent6"/>
              </a:solidFill>
            </a:endParaRPr>
          </a:p>
        </p:txBody>
      </p:sp>
      <p:sp>
        <p:nvSpPr>
          <p:cNvPr id="4036" name="Google Shape;4036;g2cd8f95af1a_2_25"/>
          <p:cNvSpPr txBox="1"/>
          <p:nvPr/>
        </p:nvSpPr>
        <p:spPr>
          <a:xfrm>
            <a:off x="2755150" y="134775"/>
            <a:ext cx="30000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dk1"/>
                </a:solidFill>
                <a:latin typeface="Outfit"/>
                <a:ea typeface="Outfit"/>
                <a:cs typeface="Outfit"/>
                <a:sym typeface="Outfit"/>
              </a:rPr>
              <a:t>Conclusion</a:t>
            </a:r>
            <a:endParaRPr b="1" sz="3500">
              <a:solidFill>
                <a:schemeClr val="dk1"/>
              </a:solidFill>
              <a:latin typeface="Outfit"/>
              <a:ea typeface="Outfit"/>
              <a:cs typeface="Outfit"/>
              <a:sym typeface="Outfi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0" name="Shape 4040"/>
        <p:cNvGrpSpPr/>
        <p:nvPr/>
      </p:nvGrpSpPr>
      <p:grpSpPr>
        <a:xfrm>
          <a:off x="0" y="0"/>
          <a:ext cx="0" cy="0"/>
          <a:chOff x="0" y="0"/>
          <a:chExt cx="0" cy="0"/>
        </a:xfrm>
      </p:grpSpPr>
      <p:sp>
        <p:nvSpPr>
          <p:cNvPr id="4041" name="Google Shape;4041;p3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What did we learn from this project?</a:t>
            </a:r>
            <a:endParaRPr/>
          </a:p>
        </p:txBody>
      </p:sp>
      <p:sp>
        <p:nvSpPr>
          <p:cNvPr id="4042" name="Google Shape;4042;p38"/>
          <p:cNvSpPr txBox="1"/>
          <p:nvPr>
            <p:ph idx="4294967295" type="body"/>
          </p:nvPr>
        </p:nvSpPr>
        <p:spPr>
          <a:xfrm>
            <a:off x="720000" y="1215750"/>
            <a:ext cx="7704000" cy="338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t>ML Techniques</a:t>
            </a:r>
            <a:r>
              <a:rPr lang="en" sz="1600"/>
              <a:t>: Applied supervised algorithms like Gradient Boosting and Random Forest, along with unsupervised K-Means Clustering.</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b="1" lang="en" sz="1600"/>
              <a:t>Model Effectiveness</a:t>
            </a:r>
            <a:r>
              <a:rPr lang="en" sz="1600"/>
              <a:t>: Demonstrated low MSE by predicting the Happiness Score from GDP, Social Support, and Life Expectancy.</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b="1" lang="en" sz="1600"/>
              <a:t>Tool Utilization</a:t>
            </a:r>
            <a:r>
              <a:rPr lang="en" sz="1600"/>
              <a:t>: Used scikit-learn for algorithm implementation and data processing tools.</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b="1" lang="en" sz="1600"/>
              <a:t>Best Performer</a:t>
            </a:r>
            <a:r>
              <a:rPr lang="en" sz="1600"/>
              <a:t>: Gradient Boosting outperformed Random Forest in predictive accuracy.</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b="1" lang="en" sz="1600"/>
              <a:t>Team Collaboration</a:t>
            </a:r>
            <a:r>
              <a:rPr lang="en" sz="1600"/>
              <a:t>: Enhanced teamwork and code sharing through GitHub.</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6" name="Shape 4046"/>
        <p:cNvGrpSpPr/>
        <p:nvPr/>
      </p:nvGrpSpPr>
      <p:grpSpPr>
        <a:xfrm>
          <a:off x="0" y="0"/>
          <a:ext cx="0" cy="0"/>
          <a:chOff x="0" y="0"/>
          <a:chExt cx="0" cy="0"/>
        </a:xfrm>
      </p:grpSpPr>
      <p:sp>
        <p:nvSpPr>
          <p:cNvPr id="4047" name="Google Shape;4047;g26f02227690_1_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References</a:t>
            </a:r>
            <a:endParaRPr/>
          </a:p>
        </p:txBody>
      </p:sp>
      <p:sp>
        <p:nvSpPr>
          <p:cNvPr id="4048" name="Google Shape;4048;g26f02227690_1_0"/>
          <p:cNvSpPr txBox="1"/>
          <p:nvPr>
            <p:ph idx="4294967295" type="body"/>
          </p:nvPr>
        </p:nvSpPr>
        <p:spPr>
          <a:xfrm>
            <a:off x="720000" y="1215750"/>
            <a:ext cx="7704000" cy="3388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SzPts val="1400"/>
              <a:buAutoNum type="arabicPeriod"/>
            </a:pPr>
            <a:r>
              <a:rPr lang="en" u="sng">
                <a:solidFill>
                  <a:schemeClr val="hlink"/>
                </a:solidFill>
                <a:hlinkClick r:id="rId3"/>
              </a:rPr>
              <a:t>https://www.kaggle.com/datasets/unsdsn/world-happiness/data</a:t>
            </a:r>
            <a:endParaRPr/>
          </a:p>
          <a:p>
            <a:pPr indent="-317500" lvl="0" marL="457200" rtl="0" algn="l">
              <a:lnSpc>
                <a:spcPct val="115000"/>
              </a:lnSpc>
              <a:spcBef>
                <a:spcPts val="0"/>
              </a:spcBef>
              <a:spcAft>
                <a:spcPts val="0"/>
              </a:spcAft>
              <a:buSzPts val="1400"/>
              <a:buAutoNum type="arabicPeriod"/>
            </a:pPr>
            <a:r>
              <a:rPr lang="en" u="sng">
                <a:solidFill>
                  <a:schemeClr val="hlink"/>
                </a:solidFill>
                <a:hlinkClick r:id="rId4"/>
              </a:rPr>
              <a:t>https://worldhappiness.report</a:t>
            </a:r>
            <a:endParaRPr/>
          </a:p>
          <a:p>
            <a:pPr indent="-317500" lvl="0" marL="457200" rtl="0" algn="l">
              <a:lnSpc>
                <a:spcPct val="115000"/>
              </a:lnSpc>
              <a:spcBef>
                <a:spcPts val="0"/>
              </a:spcBef>
              <a:spcAft>
                <a:spcPts val="0"/>
              </a:spcAft>
              <a:buSzPts val="1400"/>
              <a:buAutoNum type="arabicPeriod"/>
            </a:pPr>
            <a:r>
              <a:rPr lang="en" u="sng">
                <a:solidFill>
                  <a:schemeClr val="hlink"/>
                </a:solidFill>
                <a:hlinkClick r:id="rId5"/>
              </a:rPr>
              <a:t>https://hdr.undp.org/data-center/human-development-index#/indicies/HDI</a:t>
            </a:r>
            <a:endParaRPr/>
          </a:p>
          <a:p>
            <a:pPr indent="-317500" lvl="0" marL="457200" rtl="0" algn="l">
              <a:lnSpc>
                <a:spcPct val="115000"/>
              </a:lnSpc>
              <a:spcBef>
                <a:spcPts val="0"/>
              </a:spcBef>
              <a:spcAft>
                <a:spcPts val="0"/>
              </a:spcAft>
              <a:buSzPts val="1400"/>
              <a:buAutoNum type="arabicPeriod"/>
            </a:pPr>
            <a:r>
              <a:rPr lang="en" u="sng">
                <a:solidFill>
                  <a:schemeClr val="hlink"/>
                </a:solidFill>
                <a:hlinkClick r:id="rId6"/>
              </a:rPr>
              <a:t>https://scikit-learn.org/stable/modules/generated/sklearn.ensemble.RandomForestRegressor.html</a:t>
            </a:r>
            <a:endParaRPr/>
          </a:p>
          <a:p>
            <a:pPr indent="-317500" lvl="0" marL="457200" rtl="0" algn="l">
              <a:lnSpc>
                <a:spcPct val="115000"/>
              </a:lnSpc>
              <a:spcBef>
                <a:spcPts val="0"/>
              </a:spcBef>
              <a:spcAft>
                <a:spcPts val="0"/>
              </a:spcAft>
              <a:buSzPts val="1400"/>
              <a:buAutoNum type="arabicPeriod"/>
            </a:pPr>
            <a:r>
              <a:rPr lang="en" u="sng">
                <a:solidFill>
                  <a:schemeClr val="hlink"/>
                </a:solidFill>
                <a:hlinkClick r:id="rId7"/>
              </a:rPr>
              <a:t>https://scikit-learn.org/stable/modules/generated/sklearn.ensemble.GradientBoostingRegressor.html</a:t>
            </a:r>
            <a:endParaRPr/>
          </a:p>
          <a:p>
            <a:pPr indent="-317500" lvl="0" marL="457200" rtl="0" algn="l">
              <a:spcBef>
                <a:spcPts val="0"/>
              </a:spcBef>
              <a:spcAft>
                <a:spcPts val="0"/>
              </a:spcAft>
              <a:buSzPts val="1400"/>
              <a:buAutoNum type="arabicPeriod"/>
            </a:pPr>
            <a:r>
              <a:rPr lang="en" u="sng">
                <a:hlinkClick r:id="rId8"/>
              </a:rPr>
              <a:t>https://scikit-learn.org/stable/auto_examples/ensemble/plot_forest_importances.html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9" name="Shape 3309"/>
        <p:cNvGrpSpPr/>
        <p:nvPr/>
      </p:nvGrpSpPr>
      <p:grpSpPr>
        <a:xfrm>
          <a:off x="0" y="0"/>
          <a:ext cx="0" cy="0"/>
          <a:chOff x="0" y="0"/>
          <a:chExt cx="0" cy="0"/>
        </a:xfrm>
      </p:grpSpPr>
      <p:sp>
        <p:nvSpPr>
          <p:cNvPr id="3310" name="Google Shape;3310;g2cd5ab40b46_0_2"/>
          <p:cNvSpPr txBox="1"/>
          <p:nvPr>
            <p:ph type="title"/>
          </p:nvPr>
        </p:nvSpPr>
        <p:spPr>
          <a:xfrm>
            <a:off x="1986750" y="2961175"/>
            <a:ext cx="5394900" cy="837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sz="4000"/>
              <a:t>Practical Motivation &amp; Sample Collection</a:t>
            </a:r>
            <a:endParaRPr sz="4000"/>
          </a:p>
        </p:txBody>
      </p:sp>
      <p:sp>
        <p:nvSpPr>
          <p:cNvPr id="3311" name="Google Shape;3311;g2cd5ab40b46_0_2"/>
          <p:cNvSpPr txBox="1"/>
          <p:nvPr>
            <p:ph idx="2" type="title"/>
          </p:nvPr>
        </p:nvSpPr>
        <p:spPr>
          <a:xfrm>
            <a:off x="2046438" y="1462269"/>
            <a:ext cx="5067600" cy="915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grpSp>
        <p:nvGrpSpPr>
          <p:cNvPr id="3312" name="Google Shape;3312;g2cd5ab40b46_0_2"/>
          <p:cNvGrpSpPr/>
          <p:nvPr/>
        </p:nvGrpSpPr>
        <p:grpSpPr>
          <a:xfrm>
            <a:off x="1123300" y="-763875"/>
            <a:ext cx="143400" cy="2454350"/>
            <a:chOff x="2030200" y="685625"/>
            <a:chExt cx="143400" cy="2454350"/>
          </a:xfrm>
        </p:grpSpPr>
        <p:grpSp>
          <p:nvGrpSpPr>
            <p:cNvPr id="3313" name="Google Shape;3313;g2cd5ab40b46_0_2"/>
            <p:cNvGrpSpPr/>
            <p:nvPr/>
          </p:nvGrpSpPr>
          <p:grpSpPr>
            <a:xfrm>
              <a:off x="2030200" y="685625"/>
              <a:ext cx="143400" cy="2454350"/>
              <a:chOff x="2436050" y="685625"/>
              <a:chExt cx="143400" cy="2454350"/>
            </a:xfrm>
          </p:grpSpPr>
          <p:sp>
            <p:nvSpPr>
              <p:cNvPr id="3314" name="Google Shape;3314;g2cd5ab40b46_0_2"/>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15" name="Google Shape;3315;g2cd5ab40b46_0_2"/>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16" name="Google Shape;3316;g2cd5ab40b46_0_2"/>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17" name="Google Shape;3317;g2cd5ab40b46_0_2"/>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18" name="Google Shape;3318;g2cd5ab40b46_0_2"/>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19" name="Google Shape;3319;g2cd5ab40b46_0_2"/>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20" name="Google Shape;3320;g2cd5ab40b46_0_2"/>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21" name="Google Shape;3321;g2cd5ab40b46_0_2"/>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22" name="Google Shape;3322;g2cd5ab40b46_0_2"/>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23" name="Google Shape;3323;g2cd5ab40b46_0_2"/>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24" name="Google Shape;3324;g2cd5ab40b46_0_2"/>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25" name="Google Shape;3325;g2cd5ab40b46_0_2"/>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326" name="Google Shape;3326;g2cd5ab40b46_0_2"/>
            <p:cNvGrpSpPr/>
            <p:nvPr/>
          </p:nvGrpSpPr>
          <p:grpSpPr>
            <a:xfrm>
              <a:off x="2030200" y="685625"/>
              <a:ext cx="143400" cy="2454350"/>
              <a:chOff x="2436050" y="685625"/>
              <a:chExt cx="143400" cy="2454350"/>
            </a:xfrm>
          </p:grpSpPr>
          <p:sp>
            <p:nvSpPr>
              <p:cNvPr id="3327" name="Google Shape;3327;g2cd5ab40b46_0_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28" name="Google Shape;3328;g2cd5ab40b46_0_2"/>
              <p:cNvSpPr/>
              <p:nvPr/>
            </p:nvSpPr>
            <p:spPr>
              <a:xfrm>
                <a:off x="2444600" y="2785850"/>
                <a:ext cx="126300" cy="126600"/>
              </a:xfrm>
              <a:prstGeom prst="rect">
                <a:avLst/>
              </a:prstGeom>
              <a:solidFill>
                <a:srgbClr val="009F8C">
                  <a:alpha val="471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29" name="Google Shape;3329;g2cd5ab40b46_0_2"/>
              <p:cNvSpPr/>
              <p:nvPr/>
            </p:nvSpPr>
            <p:spPr>
              <a:xfrm>
                <a:off x="2444600" y="2575125"/>
                <a:ext cx="126300" cy="126600"/>
              </a:xfrm>
              <a:prstGeom prst="rect">
                <a:avLst/>
              </a:prstGeom>
              <a:solidFill>
                <a:srgbClr val="009F8C">
                  <a:alpha val="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30" name="Google Shape;3330;g2cd5ab40b46_0_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31" name="Google Shape;3331;g2cd5ab40b46_0_2"/>
              <p:cNvSpPr/>
              <p:nvPr/>
            </p:nvSpPr>
            <p:spPr>
              <a:xfrm>
                <a:off x="2448950" y="2153675"/>
                <a:ext cx="117600" cy="117900"/>
              </a:xfrm>
              <a:prstGeom prst="rect">
                <a:avLst/>
              </a:prstGeom>
              <a:solidFill>
                <a:srgbClr val="009F8C">
                  <a:alpha val="2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32" name="Google Shape;3332;g2cd5ab40b46_0_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33" name="Google Shape;3333;g2cd5ab40b46_0_2"/>
              <p:cNvSpPr/>
              <p:nvPr/>
            </p:nvSpPr>
            <p:spPr>
              <a:xfrm>
                <a:off x="2451050" y="1732225"/>
                <a:ext cx="113400" cy="113400"/>
              </a:xfrm>
              <a:prstGeom prst="rect">
                <a:avLst/>
              </a:prstGeom>
              <a:solidFill>
                <a:srgbClr val="009F8C">
                  <a:alpha val="4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34" name="Google Shape;3334;g2cd5ab40b46_0_2"/>
              <p:cNvSpPr/>
              <p:nvPr/>
            </p:nvSpPr>
            <p:spPr>
              <a:xfrm>
                <a:off x="2453300" y="1521500"/>
                <a:ext cx="108900" cy="108900"/>
              </a:xfrm>
              <a:prstGeom prst="rect">
                <a:avLst/>
              </a:prstGeom>
              <a:solidFill>
                <a:srgbClr val="009F8C">
                  <a:alpha val="549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35" name="Google Shape;3335;g2cd5ab40b46_0_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36" name="Google Shape;3336;g2cd5ab40b46_0_2"/>
              <p:cNvSpPr/>
              <p:nvPr/>
            </p:nvSpPr>
            <p:spPr>
              <a:xfrm>
                <a:off x="2463050" y="1109050"/>
                <a:ext cx="89400" cy="89400"/>
              </a:xfrm>
              <a:prstGeom prst="rect">
                <a:avLst/>
              </a:prstGeom>
              <a:solidFill>
                <a:srgbClr val="009F8C">
                  <a:alpha val="64709"/>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37" name="Google Shape;3337;g2cd5ab40b46_0_2"/>
              <p:cNvSpPr/>
              <p:nvPr/>
            </p:nvSpPr>
            <p:spPr>
              <a:xfrm>
                <a:off x="2463050" y="902825"/>
                <a:ext cx="89400" cy="89400"/>
              </a:xfrm>
              <a:prstGeom prst="rect">
                <a:avLst/>
              </a:prstGeom>
              <a:solidFill>
                <a:srgbClr val="009F8C">
                  <a:alpha val="6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38" name="Google Shape;3338;g2cd5ab40b46_0_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3339" name="Google Shape;3339;g2cd5ab40b46_0_2"/>
          <p:cNvGrpSpPr/>
          <p:nvPr/>
        </p:nvGrpSpPr>
        <p:grpSpPr>
          <a:xfrm>
            <a:off x="1406500" y="2243875"/>
            <a:ext cx="143400" cy="2454350"/>
            <a:chOff x="2436050" y="685625"/>
            <a:chExt cx="143400" cy="2454350"/>
          </a:xfrm>
        </p:grpSpPr>
        <p:grpSp>
          <p:nvGrpSpPr>
            <p:cNvPr id="3340" name="Google Shape;3340;g2cd5ab40b46_0_2"/>
            <p:cNvGrpSpPr/>
            <p:nvPr/>
          </p:nvGrpSpPr>
          <p:grpSpPr>
            <a:xfrm>
              <a:off x="2436050" y="685625"/>
              <a:ext cx="143400" cy="2454350"/>
              <a:chOff x="2436050" y="685625"/>
              <a:chExt cx="143400" cy="2454350"/>
            </a:xfrm>
          </p:grpSpPr>
          <p:sp>
            <p:nvSpPr>
              <p:cNvPr id="3341" name="Google Shape;3341;g2cd5ab40b46_0_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42" name="Google Shape;3342;g2cd5ab40b46_0_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43" name="Google Shape;3343;g2cd5ab40b46_0_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44" name="Google Shape;3344;g2cd5ab40b46_0_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45" name="Google Shape;3345;g2cd5ab40b46_0_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46" name="Google Shape;3346;g2cd5ab40b46_0_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47" name="Google Shape;3347;g2cd5ab40b46_0_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48" name="Google Shape;3348;g2cd5ab40b46_0_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49" name="Google Shape;3349;g2cd5ab40b46_0_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50" name="Google Shape;3350;g2cd5ab40b46_0_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51" name="Google Shape;3351;g2cd5ab40b46_0_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52" name="Google Shape;3352;g2cd5ab40b46_0_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353" name="Google Shape;3353;g2cd5ab40b46_0_2"/>
            <p:cNvGrpSpPr/>
            <p:nvPr/>
          </p:nvGrpSpPr>
          <p:grpSpPr>
            <a:xfrm>
              <a:off x="2436050" y="685625"/>
              <a:ext cx="143400" cy="2454350"/>
              <a:chOff x="2436050" y="685625"/>
              <a:chExt cx="143400" cy="2454350"/>
            </a:xfrm>
          </p:grpSpPr>
          <p:sp>
            <p:nvSpPr>
              <p:cNvPr id="3354" name="Google Shape;3354;g2cd5ab40b46_0_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55" name="Google Shape;3355;g2cd5ab40b46_0_2"/>
              <p:cNvSpPr/>
              <p:nvPr/>
            </p:nvSpPr>
            <p:spPr>
              <a:xfrm>
                <a:off x="2444600" y="2785850"/>
                <a:ext cx="126300" cy="126600"/>
              </a:xfrm>
              <a:prstGeom prst="rect">
                <a:avLst/>
              </a:prstGeom>
              <a:solidFill>
                <a:srgbClr val="009F8C">
                  <a:alpha val="471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56" name="Google Shape;3356;g2cd5ab40b46_0_2"/>
              <p:cNvSpPr/>
              <p:nvPr/>
            </p:nvSpPr>
            <p:spPr>
              <a:xfrm>
                <a:off x="2444600" y="2575125"/>
                <a:ext cx="126300" cy="126600"/>
              </a:xfrm>
              <a:prstGeom prst="rect">
                <a:avLst/>
              </a:prstGeom>
              <a:solidFill>
                <a:srgbClr val="009F8C">
                  <a:alpha val="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57" name="Google Shape;3357;g2cd5ab40b46_0_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58" name="Google Shape;3358;g2cd5ab40b46_0_2"/>
              <p:cNvSpPr/>
              <p:nvPr/>
            </p:nvSpPr>
            <p:spPr>
              <a:xfrm>
                <a:off x="2448950" y="2153675"/>
                <a:ext cx="117600" cy="117900"/>
              </a:xfrm>
              <a:prstGeom prst="rect">
                <a:avLst/>
              </a:prstGeom>
              <a:solidFill>
                <a:srgbClr val="009F8C">
                  <a:alpha val="2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59" name="Google Shape;3359;g2cd5ab40b46_0_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60" name="Google Shape;3360;g2cd5ab40b46_0_2"/>
              <p:cNvSpPr/>
              <p:nvPr/>
            </p:nvSpPr>
            <p:spPr>
              <a:xfrm>
                <a:off x="2451050" y="1732225"/>
                <a:ext cx="113400" cy="113400"/>
              </a:xfrm>
              <a:prstGeom prst="rect">
                <a:avLst/>
              </a:prstGeom>
              <a:solidFill>
                <a:srgbClr val="009F8C">
                  <a:alpha val="4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61" name="Google Shape;3361;g2cd5ab40b46_0_2"/>
              <p:cNvSpPr/>
              <p:nvPr/>
            </p:nvSpPr>
            <p:spPr>
              <a:xfrm>
                <a:off x="2453300" y="1521500"/>
                <a:ext cx="108900" cy="108900"/>
              </a:xfrm>
              <a:prstGeom prst="rect">
                <a:avLst/>
              </a:prstGeom>
              <a:solidFill>
                <a:srgbClr val="009F8C">
                  <a:alpha val="549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62" name="Google Shape;3362;g2cd5ab40b46_0_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63" name="Google Shape;3363;g2cd5ab40b46_0_2"/>
              <p:cNvSpPr/>
              <p:nvPr/>
            </p:nvSpPr>
            <p:spPr>
              <a:xfrm>
                <a:off x="2463050" y="1109050"/>
                <a:ext cx="89400" cy="89400"/>
              </a:xfrm>
              <a:prstGeom prst="rect">
                <a:avLst/>
              </a:prstGeom>
              <a:solidFill>
                <a:srgbClr val="009F8C">
                  <a:alpha val="64709"/>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64" name="Google Shape;3364;g2cd5ab40b46_0_2"/>
              <p:cNvSpPr/>
              <p:nvPr/>
            </p:nvSpPr>
            <p:spPr>
              <a:xfrm>
                <a:off x="2463050" y="902825"/>
                <a:ext cx="89400" cy="89400"/>
              </a:xfrm>
              <a:prstGeom prst="rect">
                <a:avLst/>
              </a:prstGeom>
              <a:solidFill>
                <a:srgbClr val="009F8C">
                  <a:alpha val="6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65" name="Google Shape;3365;g2cd5ab40b46_0_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3366" name="Google Shape;3366;g2cd5ab40b46_0_2"/>
          <p:cNvGrpSpPr/>
          <p:nvPr/>
        </p:nvGrpSpPr>
        <p:grpSpPr>
          <a:xfrm>
            <a:off x="7893775" y="-127789"/>
            <a:ext cx="143400" cy="2454350"/>
            <a:chOff x="2030200" y="685625"/>
            <a:chExt cx="143400" cy="2454350"/>
          </a:xfrm>
        </p:grpSpPr>
        <p:grpSp>
          <p:nvGrpSpPr>
            <p:cNvPr id="3367" name="Google Shape;3367;g2cd5ab40b46_0_2"/>
            <p:cNvGrpSpPr/>
            <p:nvPr/>
          </p:nvGrpSpPr>
          <p:grpSpPr>
            <a:xfrm>
              <a:off x="2030200" y="685625"/>
              <a:ext cx="143400" cy="2454350"/>
              <a:chOff x="2436050" y="685625"/>
              <a:chExt cx="143400" cy="2454350"/>
            </a:xfrm>
          </p:grpSpPr>
          <p:sp>
            <p:nvSpPr>
              <p:cNvPr id="3368" name="Google Shape;3368;g2cd5ab40b46_0_2"/>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69" name="Google Shape;3369;g2cd5ab40b46_0_2"/>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70" name="Google Shape;3370;g2cd5ab40b46_0_2"/>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71" name="Google Shape;3371;g2cd5ab40b46_0_2"/>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72" name="Google Shape;3372;g2cd5ab40b46_0_2"/>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73" name="Google Shape;3373;g2cd5ab40b46_0_2"/>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74" name="Google Shape;3374;g2cd5ab40b46_0_2"/>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75" name="Google Shape;3375;g2cd5ab40b46_0_2"/>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76" name="Google Shape;3376;g2cd5ab40b46_0_2"/>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77" name="Google Shape;3377;g2cd5ab40b46_0_2"/>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78" name="Google Shape;3378;g2cd5ab40b46_0_2"/>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79" name="Google Shape;3379;g2cd5ab40b46_0_2"/>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380" name="Google Shape;3380;g2cd5ab40b46_0_2"/>
            <p:cNvGrpSpPr/>
            <p:nvPr/>
          </p:nvGrpSpPr>
          <p:grpSpPr>
            <a:xfrm>
              <a:off x="2030200" y="685625"/>
              <a:ext cx="143400" cy="2454350"/>
              <a:chOff x="2436050" y="685625"/>
              <a:chExt cx="143400" cy="2454350"/>
            </a:xfrm>
          </p:grpSpPr>
          <p:sp>
            <p:nvSpPr>
              <p:cNvPr id="3381" name="Google Shape;3381;g2cd5ab40b46_0_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82" name="Google Shape;3382;g2cd5ab40b46_0_2"/>
              <p:cNvSpPr/>
              <p:nvPr/>
            </p:nvSpPr>
            <p:spPr>
              <a:xfrm>
                <a:off x="2444600" y="2785850"/>
                <a:ext cx="126300" cy="126600"/>
              </a:xfrm>
              <a:prstGeom prst="rect">
                <a:avLst/>
              </a:prstGeom>
              <a:solidFill>
                <a:srgbClr val="009F8C">
                  <a:alpha val="471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83" name="Google Shape;3383;g2cd5ab40b46_0_2"/>
              <p:cNvSpPr/>
              <p:nvPr/>
            </p:nvSpPr>
            <p:spPr>
              <a:xfrm>
                <a:off x="2444600" y="2575125"/>
                <a:ext cx="126300" cy="126600"/>
              </a:xfrm>
              <a:prstGeom prst="rect">
                <a:avLst/>
              </a:prstGeom>
              <a:solidFill>
                <a:srgbClr val="009F8C">
                  <a:alpha val="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84" name="Google Shape;3384;g2cd5ab40b46_0_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85" name="Google Shape;3385;g2cd5ab40b46_0_2"/>
              <p:cNvSpPr/>
              <p:nvPr/>
            </p:nvSpPr>
            <p:spPr>
              <a:xfrm>
                <a:off x="2448950" y="2153675"/>
                <a:ext cx="117600" cy="117900"/>
              </a:xfrm>
              <a:prstGeom prst="rect">
                <a:avLst/>
              </a:prstGeom>
              <a:solidFill>
                <a:srgbClr val="009F8C">
                  <a:alpha val="2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86" name="Google Shape;3386;g2cd5ab40b46_0_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87" name="Google Shape;3387;g2cd5ab40b46_0_2"/>
              <p:cNvSpPr/>
              <p:nvPr/>
            </p:nvSpPr>
            <p:spPr>
              <a:xfrm>
                <a:off x="2451050" y="1732225"/>
                <a:ext cx="113400" cy="113400"/>
              </a:xfrm>
              <a:prstGeom prst="rect">
                <a:avLst/>
              </a:prstGeom>
              <a:solidFill>
                <a:srgbClr val="009F8C">
                  <a:alpha val="4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88" name="Google Shape;3388;g2cd5ab40b46_0_2"/>
              <p:cNvSpPr/>
              <p:nvPr/>
            </p:nvSpPr>
            <p:spPr>
              <a:xfrm>
                <a:off x="2453300" y="1521500"/>
                <a:ext cx="108900" cy="108900"/>
              </a:xfrm>
              <a:prstGeom prst="rect">
                <a:avLst/>
              </a:prstGeom>
              <a:solidFill>
                <a:srgbClr val="009F8C">
                  <a:alpha val="549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89" name="Google Shape;3389;g2cd5ab40b46_0_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90" name="Google Shape;3390;g2cd5ab40b46_0_2"/>
              <p:cNvSpPr/>
              <p:nvPr/>
            </p:nvSpPr>
            <p:spPr>
              <a:xfrm>
                <a:off x="2463050" y="1109050"/>
                <a:ext cx="89400" cy="89400"/>
              </a:xfrm>
              <a:prstGeom prst="rect">
                <a:avLst/>
              </a:prstGeom>
              <a:solidFill>
                <a:srgbClr val="009F8C">
                  <a:alpha val="64709"/>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91" name="Google Shape;3391;g2cd5ab40b46_0_2"/>
              <p:cNvSpPr/>
              <p:nvPr/>
            </p:nvSpPr>
            <p:spPr>
              <a:xfrm>
                <a:off x="2463050" y="902825"/>
                <a:ext cx="89400" cy="89400"/>
              </a:xfrm>
              <a:prstGeom prst="rect">
                <a:avLst/>
              </a:prstGeom>
              <a:solidFill>
                <a:srgbClr val="009F8C">
                  <a:alpha val="6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92" name="Google Shape;3392;g2cd5ab40b46_0_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pic>
        <p:nvPicPr>
          <p:cNvPr id="3393" name="Google Shape;3393;g2cd5ab40b46_0_2"/>
          <p:cNvPicPr preferRelativeResize="0"/>
          <p:nvPr/>
        </p:nvPicPr>
        <p:blipFill>
          <a:blip r:embed="rId3">
            <a:alphaModFix/>
          </a:blip>
          <a:stretch>
            <a:fillRect/>
          </a:stretch>
        </p:blipFill>
        <p:spPr>
          <a:xfrm rot="-5400000">
            <a:off x="-2092701" y="2080649"/>
            <a:ext cx="5146601" cy="961200"/>
          </a:xfrm>
          <a:prstGeom prst="rect">
            <a:avLst/>
          </a:prstGeom>
          <a:noFill/>
          <a:ln>
            <a:noFill/>
          </a:ln>
        </p:spPr>
      </p:pic>
      <p:sp>
        <p:nvSpPr>
          <p:cNvPr id="3394" name="Google Shape;3394;g2cd5ab40b46_0_2"/>
          <p:cNvSpPr/>
          <p:nvPr/>
        </p:nvSpPr>
        <p:spPr>
          <a:xfrm>
            <a:off x="4384725" y="712750"/>
            <a:ext cx="523275" cy="555599"/>
          </a:xfrm>
          <a:custGeom>
            <a:rect b="b" l="l" r="r" t="t"/>
            <a:pathLst>
              <a:path extrusionOk="0" h="988" w="859">
                <a:moveTo>
                  <a:pt x="828" y="706"/>
                </a:moveTo>
                <a:lnTo>
                  <a:pt x="731" y="652"/>
                </a:lnTo>
                <a:cubicBezTo>
                  <a:pt x="738" y="626"/>
                  <a:pt x="729" y="597"/>
                  <a:pt x="706" y="581"/>
                </a:cubicBezTo>
                <a:lnTo>
                  <a:pt x="750" y="378"/>
                </a:lnTo>
                <a:cubicBezTo>
                  <a:pt x="761" y="378"/>
                  <a:pt x="771" y="375"/>
                  <a:pt x="781" y="369"/>
                </a:cubicBezTo>
                <a:cubicBezTo>
                  <a:pt x="808" y="353"/>
                  <a:pt x="819" y="321"/>
                  <a:pt x="811" y="292"/>
                </a:cubicBezTo>
                <a:lnTo>
                  <a:pt x="828" y="282"/>
                </a:lnTo>
                <a:lnTo>
                  <a:pt x="828" y="706"/>
                </a:lnTo>
                <a:moveTo>
                  <a:pt x="445" y="945"/>
                </a:moveTo>
                <a:lnTo>
                  <a:pt x="445" y="834"/>
                </a:lnTo>
                <a:cubicBezTo>
                  <a:pt x="474" y="827"/>
                  <a:pt x="496" y="800"/>
                  <a:pt x="496" y="769"/>
                </a:cubicBezTo>
                <a:cubicBezTo>
                  <a:pt x="496" y="766"/>
                  <a:pt x="496" y="764"/>
                  <a:pt x="495" y="761"/>
                </a:cubicBezTo>
                <a:lnTo>
                  <a:pt x="625" y="687"/>
                </a:lnTo>
                <a:cubicBezTo>
                  <a:pt x="627" y="689"/>
                  <a:pt x="630" y="690"/>
                  <a:pt x="632" y="692"/>
                </a:cubicBezTo>
                <a:cubicBezTo>
                  <a:pt x="643" y="698"/>
                  <a:pt x="654" y="702"/>
                  <a:pt x="667" y="702"/>
                </a:cubicBezTo>
                <a:cubicBezTo>
                  <a:pt x="672" y="702"/>
                  <a:pt x="677" y="701"/>
                  <a:pt x="683" y="700"/>
                </a:cubicBezTo>
                <a:cubicBezTo>
                  <a:pt x="696" y="696"/>
                  <a:pt x="708" y="689"/>
                  <a:pt x="716" y="679"/>
                </a:cubicBezTo>
                <a:lnTo>
                  <a:pt x="812" y="733"/>
                </a:lnTo>
                <a:lnTo>
                  <a:pt x="445" y="945"/>
                </a:lnTo>
                <a:moveTo>
                  <a:pt x="429" y="805"/>
                </a:moveTo>
                <a:cubicBezTo>
                  <a:pt x="409" y="805"/>
                  <a:pt x="393" y="789"/>
                  <a:pt x="393" y="769"/>
                </a:cubicBezTo>
                <a:cubicBezTo>
                  <a:pt x="393" y="764"/>
                  <a:pt x="394" y="759"/>
                  <a:pt x="396" y="755"/>
                </a:cubicBezTo>
                <a:lnTo>
                  <a:pt x="396" y="755"/>
                </a:lnTo>
                <a:cubicBezTo>
                  <a:pt x="397" y="754"/>
                  <a:pt x="397" y="753"/>
                  <a:pt x="398" y="752"/>
                </a:cubicBezTo>
                <a:lnTo>
                  <a:pt x="398" y="752"/>
                </a:lnTo>
                <a:cubicBezTo>
                  <a:pt x="402" y="744"/>
                  <a:pt x="409" y="738"/>
                  <a:pt x="418" y="735"/>
                </a:cubicBezTo>
                <a:lnTo>
                  <a:pt x="419" y="735"/>
                </a:lnTo>
                <a:cubicBezTo>
                  <a:pt x="419" y="735"/>
                  <a:pt x="420" y="734"/>
                  <a:pt x="421" y="734"/>
                </a:cubicBezTo>
                <a:cubicBezTo>
                  <a:pt x="422" y="734"/>
                  <a:pt x="422" y="734"/>
                  <a:pt x="422" y="734"/>
                </a:cubicBezTo>
                <a:cubicBezTo>
                  <a:pt x="423" y="734"/>
                  <a:pt x="424" y="734"/>
                  <a:pt x="425" y="734"/>
                </a:cubicBezTo>
                <a:lnTo>
                  <a:pt x="426" y="734"/>
                </a:lnTo>
                <a:cubicBezTo>
                  <a:pt x="427" y="733"/>
                  <a:pt x="428" y="733"/>
                  <a:pt x="429" y="733"/>
                </a:cubicBezTo>
                <a:cubicBezTo>
                  <a:pt x="430" y="733"/>
                  <a:pt x="431" y="733"/>
                  <a:pt x="432" y="734"/>
                </a:cubicBezTo>
                <a:cubicBezTo>
                  <a:pt x="433" y="734"/>
                  <a:pt x="433" y="734"/>
                  <a:pt x="433" y="734"/>
                </a:cubicBezTo>
                <a:cubicBezTo>
                  <a:pt x="434" y="734"/>
                  <a:pt x="435" y="734"/>
                  <a:pt x="436" y="734"/>
                </a:cubicBezTo>
                <a:lnTo>
                  <a:pt x="436" y="734"/>
                </a:lnTo>
                <a:cubicBezTo>
                  <a:pt x="437" y="734"/>
                  <a:pt x="438" y="735"/>
                  <a:pt x="439" y="735"/>
                </a:cubicBezTo>
                <a:lnTo>
                  <a:pt x="440" y="735"/>
                </a:lnTo>
                <a:cubicBezTo>
                  <a:pt x="450" y="738"/>
                  <a:pt x="458" y="746"/>
                  <a:pt x="462" y="755"/>
                </a:cubicBezTo>
                <a:lnTo>
                  <a:pt x="462" y="755"/>
                </a:lnTo>
                <a:cubicBezTo>
                  <a:pt x="464" y="759"/>
                  <a:pt x="465" y="764"/>
                  <a:pt x="465" y="769"/>
                </a:cubicBezTo>
                <a:cubicBezTo>
                  <a:pt x="465" y="789"/>
                  <a:pt x="449" y="805"/>
                  <a:pt x="429" y="805"/>
                </a:cubicBezTo>
                <a:moveTo>
                  <a:pt x="414" y="945"/>
                </a:moveTo>
                <a:lnTo>
                  <a:pt x="47" y="733"/>
                </a:lnTo>
                <a:lnTo>
                  <a:pt x="142" y="679"/>
                </a:lnTo>
                <a:cubicBezTo>
                  <a:pt x="150" y="688"/>
                  <a:pt x="161" y="694"/>
                  <a:pt x="173" y="698"/>
                </a:cubicBezTo>
                <a:cubicBezTo>
                  <a:pt x="179" y="699"/>
                  <a:pt x="185" y="700"/>
                  <a:pt x="190" y="700"/>
                </a:cubicBezTo>
                <a:cubicBezTo>
                  <a:pt x="202" y="700"/>
                  <a:pt x="214" y="696"/>
                  <a:pt x="224" y="690"/>
                </a:cubicBezTo>
                <a:cubicBezTo>
                  <a:pt x="227" y="689"/>
                  <a:pt x="229" y="687"/>
                  <a:pt x="231" y="685"/>
                </a:cubicBezTo>
                <a:lnTo>
                  <a:pt x="363" y="761"/>
                </a:lnTo>
                <a:cubicBezTo>
                  <a:pt x="362" y="764"/>
                  <a:pt x="362" y="766"/>
                  <a:pt x="362" y="769"/>
                </a:cubicBezTo>
                <a:cubicBezTo>
                  <a:pt x="362" y="801"/>
                  <a:pt x="384" y="827"/>
                  <a:pt x="414" y="834"/>
                </a:cubicBezTo>
                <a:lnTo>
                  <a:pt x="414" y="945"/>
                </a:lnTo>
                <a:moveTo>
                  <a:pt x="31" y="282"/>
                </a:moveTo>
                <a:lnTo>
                  <a:pt x="125" y="338"/>
                </a:lnTo>
                <a:cubicBezTo>
                  <a:pt x="121" y="364"/>
                  <a:pt x="133" y="391"/>
                  <a:pt x="157" y="406"/>
                </a:cubicBezTo>
                <a:cubicBezTo>
                  <a:pt x="159" y="407"/>
                  <a:pt x="162" y="408"/>
                  <a:pt x="164" y="410"/>
                </a:cubicBezTo>
                <a:lnTo>
                  <a:pt x="164" y="571"/>
                </a:lnTo>
                <a:cubicBezTo>
                  <a:pt x="162" y="572"/>
                  <a:pt x="159" y="574"/>
                  <a:pt x="156" y="575"/>
                </a:cubicBezTo>
                <a:cubicBezTo>
                  <a:pt x="141" y="584"/>
                  <a:pt x="130" y="599"/>
                  <a:pt x="125" y="616"/>
                </a:cubicBezTo>
                <a:cubicBezTo>
                  <a:pt x="122" y="628"/>
                  <a:pt x="123" y="641"/>
                  <a:pt x="126" y="652"/>
                </a:cubicBezTo>
                <a:lnTo>
                  <a:pt x="31" y="706"/>
                </a:lnTo>
                <a:lnTo>
                  <a:pt x="31" y="282"/>
                </a:lnTo>
                <a:moveTo>
                  <a:pt x="161" y="330"/>
                </a:moveTo>
                <a:cubicBezTo>
                  <a:pt x="166" y="322"/>
                  <a:pt x="173" y="316"/>
                  <a:pt x="183" y="314"/>
                </a:cubicBezTo>
                <a:cubicBezTo>
                  <a:pt x="185" y="313"/>
                  <a:pt x="188" y="313"/>
                  <a:pt x="191" y="313"/>
                </a:cubicBezTo>
                <a:cubicBezTo>
                  <a:pt x="198" y="313"/>
                  <a:pt x="204" y="314"/>
                  <a:pt x="210" y="318"/>
                </a:cubicBezTo>
                <a:cubicBezTo>
                  <a:pt x="215" y="321"/>
                  <a:pt x="219" y="325"/>
                  <a:pt x="222" y="330"/>
                </a:cubicBezTo>
                <a:lnTo>
                  <a:pt x="222" y="330"/>
                </a:lnTo>
                <a:cubicBezTo>
                  <a:pt x="222" y="331"/>
                  <a:pt x="223" y="332"/>
                  <a:pt x="223" y="333"/>
                </a:cubicBezTo>
                <a:lnTo>
                  <a:pt x="224" y="334"/>
                </a:lnTo>
                <a:cubicBezTo>
                  <a:pt x="224" y="335"/>
                  <a:pt x="224" y="335"/>
                  <a:pt x="225" y="336"/>
                </a:cubicBezTo>
                <a:lnTo>
                  <a:pt x="225" y="337"/>
                </a:lnTo>
                <a:cubicBezTo>
                  <a:pt x="225" y="338"/>
                  <a:pt x="226" y="339"/>
                  <a:pt x="226" y="340"/>
                </a:cubicBezTo>
                <a:lnTo>
                  <a:pt x="226" y="340"/>
                </a:lnTo>
                <a:cubicBezTo>
                  <a:pt x="226" y="341"/>
                  <a:pt x="226" y="342"/>
                  <a:pt x="226" y="343"/>
                </a:cubicBezTo>
                <a:lnTo>
                  <a:pt x="226" y="344"/>
                </a:lnTo>
                <a:cubicBezTo>
                  <a:pt x="227" y="344"/>
                  <a:pt x="227" y="345"/>
                  <a:pt x="227" y="346"/>
                </a:cubicBezTo>
                <a:lnTo>
                  <a:pt x="227" y="347"/>
                </a:lnTo>
                <a:cubicBezTo>
                  <a:pt x="227" y="348"/>
                  <a:pt x="227" y="349"/>
                  <a:pt x="227" y="349"/>
                </a:cubicBezTo>
                <a:cubicBezTo>
                  <a:pt x="227" y="350"/>
                  <a:pt x="227" y="350"/>
                  <a:pt x="227" y="351"/>
                </a:cubicBezTo>
                <a:cubicBezTo>
                  <a:pt x="227" y="352"/>
                  <a:pt x="227" y="352"/>
                  <a:pt x="227" y="353"/>
                </a:cubicBezTo>
                <a:cubicBezTo>
                  <a:pt x="226" y="353"/>
                  <a:pt x="226" y="354"/>
                  <a:pt x="226" y="354"/>
                </a:cubicBezTo>
                <a:cubicBezTo>
                  <a:pt x="226" y="355"/>
                  <a:pt x="226" y="355"/>
                  <a:pt x="226" y="356"/>
                </a:cubicBezTo>
                <a:lnTo>
                  <a:pt x="226" y="357"/>
                </a:lnTo>
                <a:cubicBezTo>
                  <a:pt x="225" y="358"/>
                  <a:pt x="225" y="359"/>
                  <a:pt x="225" y="360"/>
                </a:cubicBezTo>
                <a:lnTo>
                  <a:pt x="225" y="361"/>
                </a:lnTo>
                <a:cubicBezTo>
                  <a:pt x="224" y="362"/>
                  <a:pt x="224" y="362"/>
                  <a:pt x="224" y="363"/>
                </a:cubicBezTo>
                <a:lnTo>
                  <a:pt x="223" y="364"/>
                </a:lnTo>
                <a:cubicBezTo>
                  <a:pt x="223" y="365"/>
                  <a:pt x="222" y="366"/>
                  <a:pt x="222" y="367"/>
                </a:cubicBezTo>
                <a:cubicBezTo>
                  <a:pt x="221" y="368"/>
                  <a:pt x="221" y="369"/>
                  <a:pt x="220" y="370"/>
                </a:cubicBezTo>
                <a:lnTo>
                  <a:pt x="219" y="370"/>
                </a:lnTo>
                <a:cubicBezTo>
                  <a:pt x="219" y="371"/>
                  <a:pt x="218" y="372"/>
                  <a:pt x="218" y="372"/>
                </a:cubicBezTo>
                <a:lnTo>
                  <a:pt x="217" y="373"/>
                </a:lnTo>
                <a:cubicBezTo>
                  <a:pt x="216" y="373"/>
                  <a:pt x="216" y="374"/>
                  <a:pt x="215" y="375"/>
                </a:cubicBezTo>
                <a:lnTo>
                  <a:pt x="215" y="375"/>
                </a:lnTo>
                <a:cubicBezTo>
                  <a:pt x="213" y="377"/>
                  <a:pt x="211" y="378"/>
                  <a:pt x="209" y="379"/>
                </a:cubicBezTo>
                <a:lnTo>
                  <a:pt x="209" y="379"/>
                </a:lnTo>
                <a:cubicBezTo>
                  <a:pt x="208" y="380"/>
                  <a:pt x="207" y="380"/>
                  <a:pt x="206" y="381"/>
                </a:cubicBezTo>
                <a:lnTo>
                  <a:pt x="206" y="381"/>
                </a:lnTo>
                <a:cubicBezTo>
                  <a:pt x="202" y="383"/>
                  <a:pt x="198" y="384"/>
                  <a:pt x="193" y="384"/>
                </a:cubicBezTo>
                <a:lnTo>
                  <a:pt x="193" y="384"/>
                </a:lnTo>
                <a:cubicBezTo>
                  <a:pt x="192" y="384"/>
                  <a:pt x="191" y="384"/>
                  <a:pt x="190" y="384"/>
                </a:cubicBezTo>
                <a:lnTo>
                  <a:pt x="189" y="384"/>
                </a:lnTo>
                <a:cubicBezTo>
                  <a:pt x="188" y="384"/>
                  <a:pt x="187" y="384"/>
                  <a:pt x="186" y="384"/>
                </a:cubicBezTo>
                <a:lnTo>
                  <a:pt x="186" y="384"/>
                </a:lnTo>
                <a:cubicBezTo>
                  <a:pt x="181" y="383"/>
                  <a:pt x="177" y="381"/>
                  <a:pt x="173" y="379"/>
                </a:cubicBezTo>
                <a:cubicBezTo>
                  <a:pt x="156" y="369"/>
                  <a:pt x="151" y="347"/>
                  <a:pt x="161" y="330"/>
                </a:cubicBezTo>
                <a:moveTo>
                  <a:pt x="226" y="632"/>
                </a:moveTo>
                <a:cubicBezTo>
                  <a:pt x="226" y="633"/>
                  <a:pt x="226" y="634"/>
                  <a:pt x="226" y="635"/>
                </a:cubicBezTo>
                <a:lnTo>
                  <a:pt x="226" y="635"/>
                </a:lnTo>
                <a:cubicBezTo>
                  <a:pt x="225" y="638"/>
                  <a:pt x="225" y="642"/>
                  <a:pt x="224" y="645"/>
                </a:cubicBezTo>
                <a:lnTo>
                  <a:pt x="223" y="645"/>
                </a:lnTo>
                <a:cubicBezTo>
                  <a:pt x="223" y="646"/>
                  <a:pt x="223" y="647"/>
                  <a:pt x="222" y="648"/>
                </a:cubicBezTo>
                <a:lnTo>
                  <a:pt x="222" y="648"/>
                </a:lnTo>
                <a:cubicBezTo>
                  <a:pt x="222" y="649"/>
                  <a:pt x="221" y="650"/>
                  <a:pt x="221" y="651"/>
                </a:cubicBezTo>
                <a:lnTo>
                  <a:pt x="221" y="651"/>
                </a:lnTo>
                <a:cubicBezTo>
                  <a:pt x="220" y="652"/>
                  <a:pt x="219" y="653"/>
                  <a:pt x="219" y="654"/>
                </a:cubicBezTo>
                <a:cubicBezTo>
                  <a:pt x="219" y="654"/>
                  <a:pt x="218" y="654"/>
                  <a:pt x="218" y="655"/>
                </a:cubicBezTo>
                <a:cubicBezTo>
                  <a:pt x="216" y="658"/>
                  <a:pt x="212" y="661"/>
                  <a:pt x="208" y="663"/>
                </a:cubicBezTo>
                <a:cubicBezTo>
                  <a:pt x="200" y="668"/>
                  <a:pt x="190" y="670"/>
                  <a:pt x="181" y="667"/>
                </a:cubicBezTo>
                <a:cubicBezTo>
                  <a:pt x="172" y="665"/>
                  <a:pt x="164" y="659"/>
                  <a:pt x="159" y="651"/>
                </a:cubicBezTo>
                <a:cubicBezTo>
                  <a:pt x="155" y="643"/>
                  <a:pt x="153" y="633"/>
                  <a:pt x="156" y="624"/>
                </a:cubicBezTo>
                <a:cubicBezTo>
                  <a:pt x="158" y="615"/>
                  <a:pt x="164" y="607"/>
                  <a:pt x="172" y="602"/>
                </a:cubicBezTo>
                <a:cubicBezTo>
                  <a:pt x="175" y="600"/>
                  <a:pt x="179" y="599"/>
                  <a:pt x="183" y="598"/>
                </a:cubicBezTo>
                <a:lnTo>
                  <a:pt x="183" y="598"/>
                </a:lnTo>
                <a:cubicBezTo>
                  <a:pt x="185" y="598"/>
                  <a:pt x="187" y="597"/>
                  <a:pt x="189" y="597"/>
                </a:cubicBezTo>
                <a:lnTo>
                  <a:pt x="189" y="597"/>
                </a:lnTo>
                <a:cubicBezTo>
                  <a:pt x="190" y="597"/>
                  <a:pt x="190" y="597"/>
                  <a:pt x="191" y="597"/>
                </a:cubicBezTo>
                <a:lnTo>
                  <a:pt x="192" y="597"/>
                </a:lnTo>
                <a:cubicBezTo>
                  <a:pt x="192" y="597"/>
                  <a:pt x="193" y="597"/>
                  <a:pt x="194" y="597"/>
                </a:cubicBezTo>
                <a:lnTo>
                  <a:pt x="194" y="597"/>
                </a:lnTo>
                <a:cubicBezTo>
                  <a:pt x="195" y="598"/>
                  <a:pt x="196" y="598"/>
                  <a:pt x="197" y="598"/>
                </a:cubicBezTo>
                <a:lnTo>
                  <a:pt x="197" y="598"/>
                </a:lnTo>
                <a:cubicBezTo>
                  <a:pt x="198" y="598"/>
                  <a:pt x="198" y="598"/>
                  <a:pt x="199" y="598"/>
                </a:cubicBezTo>
                <a:cubicBezTo>
                  <a:pt x="200" y="599"/>
                  <a:pt x="201" y="599"/>
                  <a:pt x="202" y="599"/>
                </a:cubicBezTo>
                <a:cubicBezTo>
                  <a:pt x="203" y="599"/>
                  <a:pt x="203" y="600"/>
                  <a:pt x="203" y="600"/>
                </a:cubicBezTo>
                <a:cubicBezTo>
                  <a:pt x="204" y="600"/>
                  <a:pt x="204" y="600"/>
                  <a:pt x="205" y="600"/>
                </a:cubicBezTo>
                <a:cubicBezTo>
                  <a:pt x="205" y="601"/>
                  <a:pt x="206" y="601"/>
                  <a:pt x="206" y="601"/>
                </a:cubicBezTo>
                <a:cubicBezTo>
                  <a:pt x="207" y="601"/>
                  <a:pt x="207" y="602"/>
                  <a:pt x="208" y="602"/>
                </a:cubicBezTo>
                <a:cubicBezTo>
                  <a:pt x="208" y="602"/>
                  <a:pt x="209" y="602"/>
                  <a:pt x="209" y="603"/>
                </a:cubicBezTo>
                <a:lnTo>
                  <a:pt x="210" y="603"/>
                </a:lnTo>
                <a:cubicBezTo>
                  <a:pt x="211" y="604"/>
                  <a:pt x="212" y="605"/>
                  <a:pt x="213" y="606"/>
                </a:cubicBezTo>
                <a:lnTo>
                  <a:pt x="214" y="606"/>
                </a:lnTo>
                <a:cubicBezTo>
                  <a:pt x="214" y="607"/>
                  <a:pt x="215" y="607"/>
                  <a:pt x="215" y="607"/>
                </a:cubicBezTo>
                <a:cubicBezTo>
                  <a:pt x="215" y="608"/>
                  <a:pt x="216" y="608"/>
                  <a:pt x="216" y="608"/>
                </a:cubicBezTo>
                <a:cubicBezTo>
                  <a:pt x="216" y="609"/>
                  <a:pt x="217" y="609"/>
                  <a:pt x="217" y="610"/>
                </a:cubicBezTo>
                <a:lnTo>
                  <a:pt x="218" y="611"/>
                </a:lnTo>
                <a:lnTo>
                  <a:pt x="219" y="612"/>
                </a:lnTo>
                <a:cubicBezTo>
                  <a:pt x="220" y="613"/>
                  <a:pt x="220" y="614"/>
                  <a:pt x="221" y="615"/>
                </a:cubicBezTo>
                <a:cubicBezTo>
                  <a:pt x="221" y="616"/>
                  <a:pt x="222" y="617"/>
                  <a:pt x="222" y="618"/>
                </a:cubicBezTo>
                <a:cubicBezTo>
                  <a:pt x="222" y="618"/>
                  <a:pt x="223" y="618"/>
                  <a:pt x="223" y="619"/>
                </a:cubicBezTo>
                <a:cubicBezTo>
                  <a:pt x="223" y="619"/>
                  <a:pt x="223" y="620"/>
                  <a:pt x="224" y="621"/>
                </a:cubicBezTo>
                <a:lnTo>
                  <a:pt x="224" y="622"/>
                </a:lnTo>
                <a:cubicBezTo>
                  <a:pt x="224" y="622"/>
                  <a:pt x="224" y="623"/>
                  <a:pt x="225" y="624"/>
                </a:cubicBezTo>
                <a:lnTo>
                  <a:pt x="225" y="625"/>
                </a:lnTo>
                <a:cubicBezTo>
                  <a:pt x="225" y="626"/>
                  <a:pt x="225" y="627"/>
                  <a:pt x="225" y="628"/>
                </a:cubicBezTo>
                <a:lnTo>
                  <a:pt x="225" y="628"/>
                </a:lnTo>
                <a:cubicBezTo>
                  <a:pt x="226" y="629"/>
                  <a:pt x="226" y="630"/>
                  <a:pt x="226" y="631"/>
                </a:cubicBezTo>
                <a:lnTo>
                  <a:pt x="226" y="632"/>
                </a:lnTo>
                <a:moveTo>
                  <a:pt x="227" y="405"/>
                </a:moveTo>
                <a:cubicBezTo>
                  <a:pt x="228" y="404"/>
                  <a:pt x="229" y="403"/>
                  <a:pt x="231" y="402"/>
                </a:cubicBezTo>
                <a:lnTo>
                  <a:pt x="231" y="402"/>
                </a:lnTo>
                <a:lnTo>
                  <a:pt x="232" y="401"/>
                </a:lnTo>
                <a:lnTo>
                  <a:pt x="398" y="499"/>
                </a:lnTo>
                <a:lnTo>
                  <a:pt x="240" y="588"/>
                </a:lnTo>
                <a:cubicBezTo>
                  <a:pt x="232" y="580"/>
                  <a:pt x="222" y="573"/>
                  <a:pt x="211" y="569"/>
                </a:cubicBezTo>
                <a:lnTo>
                  <a:pt x="211" y="569"/>
                </a:lnTo>
                <a:cubicBezTo>
                  <a:pt x="210" y="569"/>
                  <a:pt x="209" y="569"/>
                  <a:pt x="207" y="568"/>
                </a:cubicBezTo>
                <a:lnTo>
                  <a:pt x="207" y="568"/>
                </a:lnTo>
                <a:lnTo>
                  <a:pt x="207" y="568"/>
                </a:lnTo>
                <a:cubicBezTo>
                  <a:pt x="204" y="567"/>
                  <a:pt x="202" y="567"/>
                  <a:pt x="200" y="567"/>
                </a:cubicBezTo>
                <a:lnTo>
                  <a:pt x="199" y="567"/>
                </a:lnTo>
                <a:cubicBezTo>
                  <a:pt x="198" y="566"/>
                  <a:pt x="197" y="566"/>
                  <a:pt x="196" y="566"/>
                </a:cubicBezTo>
                <a:lnTo>
                  <a:pt x="196" y="566"/>
                </a:lnTo>
                <a:lnTo>
                  <a:pt x="196" y="415"/>
                </a:lnTo>
                <a:cubicBezTo>
                  <a:pt x="207" y="414"/>
                  <a:pt x="218" y="411"/>
                  <a:pt x="227" y="405"/>
                </a:cubicBezTo>
                <a:moveTo>
                  <a:pt x="257" y="631"/>
                </a:moveTo>
                <a:cubicBezTo>
                  <a:pt x="257" y="630"/>
                  <a:pt x="257" y="630"/>
                  <a:pt x="257" y="630"/>
                </a:cubicBezTo>
                <a:cubicBezTo>
                  <a:pt x="257" y="630"/>
                  <a:pt x="257" y="629"/>
                  <a:pt x="257" y="628"/>
                </a:cubicBezTo>
                <a:lnTo>
                  <a:pt x="257" y="627"/>
                </a:lnTo>
                <a:cubicBezTo>
                  <a:pt x="257" y="626"/>
                  <a:pt x="256" y="625"/>
                  <a:pt x="256" y="625"/>
                </a:cubicBezTo>
                <a:cubicBezTo>
                  <a:pt x="256" y="624"/>
                  <a:pt x="256" y="623"/>
                  <a:pt x="256" y="623"/>
                </a:cubicBezTo>
                <a:cubicBezTo>
                  <a:pt x="256" y="622"/>
                  <a:pt x="256" y="622"/>
                  <a:pt x="256" y="621"/>
                </a:cubicBezTo>
                <a:cubicBezTo>
                  <a:pt x="256" y="620"/>
                  <a:pt x="256" y="619"/>
                  <a:pt x="255" y="618"/>
                </a:cubicBezTo>
                <a:lnTo>
                  <a:pt x="255" y="618"/>
                </a:lnTo>
                <a:cubicBezTo>
                  <a:pt x="255" y="617"/>
                  <a:pt x="255" y="616"/>
                  <a:pt x="255" y="615"/>
                </a:cubicBezTo>
                <a:lnTo>
                  <a:pt x="414" y="526"/>
                </a:lnTo>
                <a:lnTo>
                  <a:pt x="414" y="704"/>
                </a:lnTo>
                <a:cubicBezTo>
                  <a:pt x="397" y="708"/>
                  <a:pt x="383" y="718"/>
                  <a:pt x="374" y="732"/>
                </a:cubicBezTo>
                <a:lnTo>
                  <a:pt x="251" y="661"/>
                </a:lnTo>
                <a:cubicBezTo>
                  <a:pt x="255" y="651"/>
                  <a:pt x="257" y="641"/>
                  <a:pt x="257" y="631"/>
                </a:cubicBezTo>
                <a:moveTo>
                  <a:pt x="252" y="376"/>
                </a:moveTo>
                <a:lnTo>
                  <a:pt x="252" y="376"/>
                </a:lnTo>
                <a:cubicBezTo>
                  <a:pt x="253" y="375"/>
                  <a:pt x="253" y="374"/>
                  <a:pt x="253" y="373"/>
                </a:cubicBezTo>
                <a:lnTo>
                  <a:pt x="254" y="372"/>
                </a:lnTo>
                <a:cubicBezTo>
                  <a:pt x="254" y="371"/>
                  <a:pt x="254" y="370"/>
                  <a:pt x="255" y="369"/>
                </a:cubicBezTo>
                <a:lnTo>
                  <a:pt x="255" y="369"/>
                </a:lnTo>
                <a:cubicBezTo>
                  <a:pt x="257" y="362"/>
                  <a:pt x="258" y="355"/>
                  <a:pt x="258" y="347"/>
                </a:cubicBezTo>
                <a:lnTo>
                  <a:pt x="258" y="347"/>
                </a:lnTo>
                <a:cubicBezTo>
                  <a:pt x="258" y="346"/>
                  <a:pt x="258" y="345"/>
                  <a:pt x="258" y="344"/>
                </a:cubicBezTo>
                <a:lnTo>
                  <a:pt x="258" y="343"/>
                </a:lnTo>
                <a:cubicBezTo>
                  <a:pt x="258" y="342"/>
                  <a:pt x="258" y="341"/>
                  <a:pt x="258" y="340"/>
                </a:cubicBezTo>
                <a:cubicBezTo>
                  <a:pt x="257" y="340"/>
                  <a:pt x="257" y="340"/>
                  <a:pt x="257" y="339"/>
                </a:cubicBezTo>
                <a:cubicBezTo>
                  <a:pt x="257" y="339"/>
                  <a:pt x="257" y="338"/>
                  <a:pt x="257" y="337"/>
                </a:cubicBezTo>
                <a:lnTo>
                  <a:pt x="257" y="336"/>
                </a:lnTo>
                <a:cubicBezTo>
                  <a:pt x="257" y="335"/>
                  <a:pt x="257" y="335"/>
                  <a:pt x="256" y="334"/>
                </a:cubicBezTo>
                <a:cubicBezTo>
                  <a:pt x="256" y="333"/>
                  <a:pt x="256" y="333"/>
                  <a:pt x="256" y="332"/>
                </a:cubicBezTo>
                <a:lnTo>
                  <a:pt x="256" y="331"/>
                </a:lnTo>
                <a:cubicBezTo>
                  <a:pt x="255" y="330"/>
                  <a:pt x="255" y="328"/>
                  <a:pt x="254" y="327"/>
                </a:cubicBezTo>
                <a:lnTo>
                  <a:pt x="254" y="326"/>
                </a:lnTo>
                <a:lnTo>
                  <a:pt x="254" y="325"/>
                </a:lnTo>
                <a:lnTo>
                  <a:pt x="376" y="255"/>
                </a:lnTo>
                <a:cubicBezTo>
                  <a:pt x="384" y="266"/>
                  <a:pt x="396" y="274"/>
                  <a:pt x="409" y="278"/>
                </a:cubicBezTo>
                <a:lnTo>
                  <a:pt x="409" y="278"/>
                </a:lnTo>
                <a:cubicBezTo>
                  <a:pt x="410" y="278"/>
                  <a:pt x="411" y="278"/>
                  <a:pt x="411" y="279"/>
                </a:cubicBezTo>
                <a:cubicBezTo>
                  <a:pt x="412" y="279"/>
                  <a:pt x="412" y="279"/>
                  <a:pt x="413" y="279"/>
                </a:cubicBezTo>
                <a:lnTo>
                  <a:pt x="414" y="279"/>
                </a:lnTo>
                <a:lnTo>
                  <a:pt x="414" y="472"/>
                </a:lnTo>
                <a:lnTo>
                  <a:pt x="252" y="376"/>
                </a:lnTo>
                <a:moveTo>
                  <a:pt x="429" y="178"/>
                </a:moveTo>
                <a:cubicBezTo>
                  <a:pt x="449" y="178"/>
                  <a:pt x="465" y="194"/>
                  <a:pt x="465" y="214"/>
                </a:cubicBezTo>
                <a:cubicBezTo>
                  <a:pt x="465" y="216"/>
                  <a:pt x="464" y="218"/>
                  <a:pt x="464" y="221"/>
                </a:cubicBezTo>
                <a:lnTo>
                  <a:pt x="464" y="222"/>
                </a:lnTo>
                <a:cubicBezTo>
                  <a:pt x="463" y="223"/>
                  <a:pt x="463" y="223"/>
                  <a:pt x="463" y="224"/>
                </a:cubicBezTo>
                <a:lnTo>
                  <a:pt x="463" y="225"/>
                </a:lnTo>
                <a:cubicBezTo>
                  <a:pt x="462" y="226"/>
                  <a:pt x="462" y="227"/>
                  <a:pt x="462" y="227"/>
                </a:cubicBezTo>
                <a:cubicBezTo>
                  <a:pt x="462" y="228"/>
                  <a:pt x="462" y="228"/>
                  <a:pt x="462" y="228"/>
                </a:cubicBezTo>
                <a:cubicBezTo>
                  <a:pt x="461" y="229"/>
                  <a:pt x="461" y="230"/>
                  <a:pt x="460" y="231"/>
                </a:cubicBezTo>
                <a:lnTo>
                  <a:pt x="460" y="231"/>
                </a:lnTo>
                <a:cubicBezTo>
                  <a:pt x="456" y="238"/>
                  <a:pt x="450" y="244"/>
                  <a:pt x="443" y="247"/>
                </a:cubicBezTo>
                <a:lnTo>
                  <a:pt x="443" y="247"/>
                </a:lnTo>
                <a:cubicBezTo>
                  <a:pt x="442" y="247"/>
                  <a:pt x="441" y="248"/>
                  <a:pt x="440" y="248"/>
                </a:cubicBezTo>
                <a:lnTo>
                  <a:pt x="439" y="248"/>
                </a:lnTo>
                <a:cubicBezTo>
                  <a:pt x="438" y="248"/>
                  <a:pt x="438" y="249"/>
                  <a:pt x="437" y="249"/>
                </a:cubicBezTo>
                <a:cubicBezTo>
                  <a:pt x="436" y="249"/>
                  <a:pt x="436" y="249"/>
                  <a:pt x="436" y="249"/>
                </a:cubicBezTo>
                <a:cubicBezTo>
                  <a:pt x="435" y="249"/>
                  <a:pt x="434" y="249"/>
                  <a:pt x="433" y="249"/>
                </a:cubicBezTo>
                <a:lnTo>
                  <a:pt x="432" y="249"/>
                </a:lnTo>
                <a:cubicBezTo>
                  <a:pt x="431" y="250"/>
                  <a:pt x="430" y="250"/>
                  <a:pt x="429" y="250"/>
                </a:cubicBezTo>
                <a:cubicBezTo>
                  <a:pt x="428" y="250"/>
                  <a:pt x="427" y="250"/>
                  <a:pt x="426" y="249"/>
                </a:cubicBezTo>
                <a:cubicBezTo>
                  <a:pt x="425" y="249"/>
                  <a:pt x="425" y="249"/>
                  <a:pt x="425" y="249"/>
                </a:cubicBezTo>
                <a:cubicBezTo>
                  <a:pt x="424" y="249"/>
                  <a:pt x="423" y="249"/>
                  <a:pt x="422" y="249"/>
                </a:cubicBezTo>
                <a:lnTo>
                  <a:pt x="421" y="249"/>
                </a:lnTo>
                <a:cubicBezTo>
                  <a:pt x="419" y="248"/>
                  <a:pt x="417" y="248"/>
                  <a:pt x="415" y="247"/>
                </a:cubicBezTo>
                <a:lnTo>
                  <a:pt x="415" y="247"/>
                </a:lnTo>
                <a:cubicBezTo>
                  <a:pt x="409" y="244"/>
                  <a:pt x="403" y="240"/>
                  <a:pt x="399" y="234"/>
                </a:cubicBezTo>
                <a:lnTo>
                  <a:pt x="399" y="234"/>
                </a:lnTo>
                <a:cubicBezTo>
                  <a:pt x="399" y="233"/>
                  <a:pt x="398" y="232"/>
                  <a:pt x="398" y="231"/>
                </a:cubicBezTo>
                <a:lnTo>
                  <a:pt x="397" y="231"/>
                </a:lnTo>
                <a:cubicBezTo>
                  <a:pt x="395" y="226"/>
                  <a:pt x="393" y="220"/>
                  <a:pt x="393" y="214"/>
                </a:cubicBezTo>
                <a:cubicBezTo>
                  <a:pt x="393" y="194"/>
                  <a:pt x="409" y="178"/>
                  <a:pt x="429" y="178"/>
                </a:cubicBezTo>
                <a:moveTo>
                  <a:pt x="719" y="334"/>
                </a:moveTo>
                <a:cubicBezTo>
                  <a:pt x="718" y="333"/>
                  <a:pt x="718" y="333"/>
                  <a:pt x="718" y="333"/>
                </a:cubicBezTo>
                <a:cubicBezTo>
                  <a:pt x="717" y="332"/>
                  <a:pt x="717" y="331"/>
                  <a:pt x="716" y="330"/>
                </a:cubicBezTo>
                <a:lnTo>
                  <a:pt x="716" y="330"/>
                </a:lnTo>
                <a:lnTo>
                  <a:pt x="716" y="330"/>
                </a:lnTo>
                <a:cubicBezTo>
                  <a:pt x="715" y="329"/>
                  <a:pt x="715" y="328"/>
                  <a:pt x="714" y="326"/>
                </a:cubicBezTo>
                <a:lnTo>
                  <a:pt x="714" y="325"/>
                </a:lnTo>
                <a:cubicBezTo>
                  <a:pt x="713" y="325"/>
                  <a:pt x="713" y="324"/>
                  <a:pt x="713" y="323"/>
                </a:cubicBezTo>
                <a:cubicBezTo>
                  <a:pt x="713" y="322"/>
                  <a:pt x="713" y="322"/>
                  <a:pt x="712" y="321"/>
                </a:cubicBezTo>
                <a:cubicBezTo>
                  <a:pt x="712" y="321"/>
                  <a:pt x="712" y="320"/>
                  <a:pt x="712" y="319"/>
                </a:cubicBezTo>
                <a:lnTo>
                  <a:pt x="712" y="318"/>
                </a:lnTo>
                <a:cubicBezTo>
                  <a:pt x="711" y="317"/>
                  <a:pt x="711" y="316"/>
                  <a:pt x="711" y="316"/>
                </a:cubicBezTo>
                <a:cubicBezTo>
                  <a:pt x="711" y="315"/>
                  <a:pt x="711" y="315"/>
                  <a:pt x="711" y="314"/>
                </a:cubicBezTo>
                <a:cubicBezTo>
                  <a:pt x="711" y="313"/>
                  <a:pt x="711" y="313"/>
                  <a:pt x="711" y="312"/>
                </a:cubicBezTo>
                <a:cubicBezTo>
                  <a:pt x="711" y="312"/>
                  <a:pt x="711" y="311"/>
                  <a:pt x="711" y="310"/>
                </a:cubicBezTo>
                <a:lnTo>
                  <a:pt x="711" y="309"/>
                </a:lnTo>
                <a:cubicBezTo>
                  <a:pt x="711" y="308"/>
                  <a:pt x="711" y="307"/>
                  <a:pt x="711" y="307"/>
                </a:cubicBezTo>
                <a:cubicBezTo>
                  <a:pt x="712" y="306"/>
                  <a:pt x="712" y="306"/>
                  <a:pt x="712" y="305"/>
                </a:cubicBezTo>
                <a:cubicBezTo>
                  <a:pt x="712" y="304"/>
                  <a:pt x="712" y="304"/>
                  <a:pt x="712" y="303"/>
                </a:cubicBezTo>
                <a:cubicBezTo>
                  <a:pt x="712" y="302"/>
                  <a:pt x="713" y="302"/>
                  <a:pt x="713" y="301"/>
                </a:cubicBezTo>
                <a:cubicBezTo>
                  <a:pt x="715" y="293"/>
                  <a:pt x="721" y="286"/>
                  <a:pt x="729" y="281"/>
                </a:cubicBezTo>
                <a:cubicBezTo>
                  <a:pt x="734" y="278"/>
                  <a:pt x="740" y="276"/>
                  <a:pt x="747" y="276"/>
                </a:cubicBezTo>
                <a:cubicBezTo>
                  <a:pt x="750" y="276"/>
                  <a:pt x="753" y="276"/>
                  <a:pt x="756" y="277"/>
                </a:cubicBezTo>
                <a:cubicBezTo>
                  <a:pt x="765" y="280"/>
                  <a:pt x="772" y="285"/>
                  <a:pt x="777" y="294"/>
                </a:cubicBezTo>
                <a:cubicBezTo>
                  <a:pt x="787" y="310"/>
                  <a:pt x="782" y="332"/>
                  <a:pt x="765" y="342"/>
                </a:cubicBezTo>
                <a:cubicBezTo>
                  <a:pt x="757" y="347"/>
                  <a:pt x="748" y="348"/>
                  <a:pt x="739" y="347"/>
                </a:cubicBezTo>
                <a:cubicBezTo>
                  <a:pt x="739" y="346"/>
                  <a:pt x="738" y="346"/>
                  <a:pt x="737" y="346"/>
                </a:cubicBezTo>
                <a:lnTo>
                  <a:pt x="736" y="346"/>
                </a:lnTo>
                <a:cubicBezTo>
                  <a:pt x="735" y="345"/>
                  <a:pt x="734" y="345"/>
                  <a:pt x="734" y="345"/>
                </a:cubicBezTo>
                <a:cubicBezTo>
                  <a:pt x="733" y="345"/>
                  <a:pt x="733" y="344"/>
                  <a:pt x="732" y="344"/>
                </a:cubicBezTo>
                <a:cubicBezTo>
                  <a:pt x="732" y="344"/>
                  <a:pt x="731" y="344"/>
                  <a:pt x="730" y="343"/>
                </a:cubicBezTo>
                <a:lnTo>
                  <a:pt x="729" y="343"/>
                </a:lnTo>
                <a:cubicBezTo>
                  <a:pt x="728" y="342"/>
                  <a:pt x="728" y="342"/>
                  <a:pt x="727" y="341"/>
                </a:cubicBezTo>
                <a:lnTo>
                  <a:pt x="726" y="341"/>
                </a:lnTo>
                <a:cubicBezTo>
                  <a:pt x="725" y="340"/>
                  <a:pt x="725" y="340"/>
                  <a:pt x="724" y="339"/>
                </a:cubicBezTo>
                <a:cubicBezTo>
                  <a:pt x="724" y="339"/>
                  <a:pt x="723" y="339"/>
                  <a:pt x="723" y="338"/>
                </a:cubicBezTo>
                <a:cubicBezTo>
                  <a:pt x="722" y="338"/>
                  <a:pt x="722" y="337"/>
                  <a:pt x="721" y="337"/>
                </a:cubicBezTo>
                <a:cubicBezTo>
                  <a:pt x="721" y="336"/>
                  <a:pt x="721" y="336"/>
                  <a:pt x="720" y="336"/>
                </a:cubicBezTo>
                <a:cubicBezTo>
                  <a:pt x="720" y="335"/>
                  <a:pt x="719" y="334"/>
                  <a:pt x="719" y="334"/>
                </a:cubicBezTo>
                <a:moveTo>
                  <a:pt x="602" y="651"/>
                </a:moveTo>
                <a:cubicBezTo>
                  <a:pt x="602" y="653"/>
                  <a:pt x="603" y="656"/>
                  <a:pt x="604" y="658"/>
                </a:cubicBezTo>
                <a:lnTo>
                  <a:pt x="604" y="658"/>
                </a:lnTo>
                <a:cubicBezTo>
                  <a:pt x="605" y="659"/>
                  <a:pt x="605" y="661"/>
                  <a:pt x="606" y="662"/>
                </a:cubicBezTo>
                <a:lnTo>
                  <a:pt x="484" y="732"/>
                </a:lnTo>
                <a:cubicBezTo>
                  <a:pt x="475" y="718"/>
                  <a:pt x="461" y="708"/>
                  <a:pt x="445" y="704"/>
                </a:cubicBezTo>
                <a:lnTo>
                  <a:pt x="445" y="526"/>
                </a:lnTo>
                <a:lnTo>
                  <a:pt x="603" y="615"/>
                </a:lnTo>
                <a:cubicBezTo>
                  <a:pt x="599" y="626"/>
                  <a:pt x="599" y="639"/>
                  <a:pt x="602" y="651"/>
                </a:cubicBezTo>
                <a:moveTo>
                  <a:pt x="697" y="653"/>
                </a:moveTo>
                <a:cubicBezTo>
                  <a:pt x="692" y="661"/>
                  <a:pt x="684" y="667"/>
                  <a:pt x="675" y="669"/>
                </a:cubicBezTo>
                <a:cubicBezTo>
                  <a:pt x="666" y="672"/>
                  <a:pt x="656" y="670"/>
                  <a:pt x="648" y="665"/>
                </a:cubicBezTo>
                <a:cubicBezTo>
                  <a:pt x="645" y="663"/>
                  <a:pt x="641" y="660"/>
                  <a:pt x="639" y="657"/>
                </a:cubicBezTo>
                <a:cubicBezTo>
                  <a:pt x="638" y="656"/>
                  <a:pt x="638" y="656"/>
                  <a:pt x="638" y="655"/>
                </a:cubicBezTo>
                <a:cubicBezTo>
                  <a:pt x="637" y="655"/>
                  <a:pt x="637" y="655"/>
                  <a:pt x="637" y="654"/>
                </a:cubicBezTo>
                <a:cubicBezTo>
                  <a:pt x="636" y="653"/>
                  <a:pt x="636" y="653"/>
                  <a:pt x="635" y="652"/>
                </a:cubicBezTo>
                <a:cubicBezTo>
                  <a:pt x="635" y="651"/>
                  <a:pt x="635" y="651"/>
                  <a:pt x="635" y="650"/>
                </a:cubicBezTo>
                <a:cubicBezTo>
                  <a:pt x="634" y="650"/>
                  <a:pt x="634" y="649"/>
                  <a:pt x="634" y="649"/>
                </a:cubicBezTo>
                <a:cubicBezTo>
                  <a:pt x="634" y="648"/>
                  <a:pt x="634" y="648"/>
                  <a:pt x="633" y="647"/>
                </a:cubicBezTo>
                <a:lnTo>
                  <a:pt x="633" y="646"/>
                </a:lnTo>
                <a:cubicBezTo>
                  <a:pt x="633" y="645"/>
                  <a:pt x="632" y="645"/>
                  <a:pt x="632" y="644"/>
                </a:cubicBezTo>
                <a:lnTo>
                  <a:pt x="632" y="643"/>
                </a:lnTo>
                <a:cubicBezTo>
                  <a:pt x="632" y="642"/>
                  <a:pt x="632" y="641"/>
                  <a:pt x="631" y="640"/>
                </a:cubicBezTo>
                <a:cubicBezTo>
                  <a:pt x="631" y="640"/>
                  <a:pt x="631" y="639"/>
                  <a:pt x="631" y="638"/>
                </a:cubicBezTo>
                <a:lnTo>
                  <a:pt x="631" y="637"/>
                </a:lnTo>
                <a:cubicBezTo>
                  <a:pt x="631" y="636"/>
                  <a:pt x="631" y="636"/>
                  <a:pt x="631" y="635"/>
                </a:cubicBezTo>
                <a:lnTo>
                  <a:pt x="631" y="634"/>
                </a:lnTo>
                <a:cubicBezTo>
                  <a:pt x="631" y="633"/>
                  <a:pt x="631" y="633"/>
                  <a:pt x="631" y="632"/>
                </a:cubicBezTo>
                <a:lnTo>
                  <a:pt x="631" y="631"/>
                </a:lnTo>
                <a:cubicBezTo>
                  <a:pt x="631" y="630"/>
                  <a:pt x="632" y="628"/>
                  <a:pt x="632" y="627"/>
                </a:cubicBezTo>
                <a:lnTo>
                  <a:pt x="632" y="627"/>
                </a:lnTo>
                <a:cubicBezTo>
                  <a:pt x="632" y="626"/>
                  <a:pt x="632" y="625"/>
                  <a:pt x="632" y="625"/>
                </a:cubicBezTo>
                <a:cubicBezTo>
                  <a:pt x="633" y="624"/>
                  <a:pt x="633" y="624"/>
                  <a:pt x="633" y="623"/>
                </a:cubicBezTo>
                <a:lnTo>
                  <a:pt x="633" y="622"/>
                </a:lnTo>
                <a:cubicBezTo>
                  <a:pt x="634" y="621"/>
                  <a:pt x="634" y="621"/>
                  <a:pt x="634" y="620"/>
                </a:cubicBezTo>
                <a:cubicBezTo>
                  <a:pt x="634" y="620"/>
                  <a:pt x="634" y="619"/>
                  <a:pt x="635" y="619"/>
                </a:cubicBezTo>
                <a:cubicBezTo>
                  <a:pt x="635" y="618"/>
                  <a:pt x="636" y="617"/>
                  <a:pt x="636" y="616"/>
                </a:cubicBezTo>
                <a:cubicBezTo>
                  <a:pt x="637" y="615"/>
                  <a:pt x="637" y="614"/>
                  <a:pt x="638" y="613"/>
                </a:cubicBezTo>
                <a:lnTo>
                  <a:pt x="638" y="613"/>
                </a:lnTo>
                <a:cubicBezTo>
                  <a:pt x="639" y="612"/>
                  <a:pt x="640" y="611"/>
                  <a:pt x="640" y="611"/>
                </a:cubicBezTo>
                <a:cubicBezTo>
                  <a:pt x="640" y="611"/>
                  <a:pt x="640" y="610"/>
                  <a:pt x="641" y="610"/>
                </a:cubicBezTo>
                <a:cubicBezTo>
                  <a:pt x="641" y="610"/>
                  <a:pt x="642" y="609"/>
                  <a:pt x="643" y="608"/>
                </a:cubicBezTo>
                <a:lnTo>
                  <a:pt x="643" y="608"/>
                </a:lnTo>
                <a:cubicBezTo>
                  <a:pt x="647" y="604"/>
                  <a:pt x="652" y="602"/>
                  <a:pt x="658" y="600"/>
                </a:cubicBezTo>
                <a:cubicBezTo>
                  <a:pt x="661" y="599"/>
                  <a:pt x="664" y="599"/>
                  <a:pt x="667" y="599"/>
                </a:cubicBezTo>
                <a:cubicBezTo>
                  <a:pt x="668" y="599"/>
                  <a:pt x="669" y="599"/>
                  <a:pt x="671" y="599"/>
                </a:cubicBezTo>
                <a:lnTo>
                  <a:pt x="672" y="599"/>
                </a:lnTo>
                <a:lnTo>
                  <a:pt x="673" y="600"/>
                </a:lnTo>
                <a:cubicBezTo>
                  <a:pt x="674" y="600"/>
                  <a:pt x="674" y="600"/>
                  <a:pt x="675" y="600"/>
                </a:cubicBezTo>
                <a:lnTo>
                  <a:pt x="676" y="600"/>
                </a:lnTo>
                <a:cubicBezTo>
                  <a:pt x="677" y="601"/>
                  <a:pt x="678" y="601"/>
                  <a:pt x="679" y="601"/>
                </a:cubicBezTo>
                <a:lnTo>
                  <a:pt x="679" y="601"/>
                </a:lnTo>
                <a:cubicBezTo>
                  <a:pt x="680" y="602"/>
                  <a:pt x="681" y="602"/>
                  <a:pt x="682" y="602"/>
                </a:cubicBezTo>
                <a:cubicBezTo>
                  <a:pt x="683" y="603"/>
                  <a:pt x="684" y="604"/>
                  <a:pt x="685" y="604"/>
                </a:cubicBezTo>
                <a:cubicBezTo>
                  <a:pt x="702" y="614"/>
                  <a:pt x="707" y="636"/>
                  <a:pt x="697" y="653"/>
                </a:cubicBezTo>
                <a:moveTo>
                  <a:pt x="677" y="569"/>
                </a:moveTo>
                <a:cubicBezTo>
                  <a:pt x="658" y="566"/>
                  <a:pt x="639" y="571"/>
                  <a:pt x="625" y="583"/>
                </a:cubicBezTo>
                <a:cubicBezTo>
                  <a:pt x="624" y="583"/>
                  <a:pt x="624" y="583"/>
                  <a:pt x="624" y="583"/>
                </a:cubicBezTo>
                <a:cubicBezTo>
                  <a:pt x="623" y="584"/>
                  <a:pt x="622" y="585"/>
                  <a:pt x="622" y="585"/>
                </a:cubicBezTo>
                <a:cubicBezTo>
                  <a:pt x="621" y="586"/>
                  <a:pt x="620" y="587"/>
                  <a:pt x="619" y="587"/>
                </a:cubicBezTo>
                <a:cubicBezTo>
                  <a:pt x="619" y="588"/>
                  <a:pt x="619" y="588"/>
                  <a:pt x="619" y="588"/>
                </a:cubicBezTo>
                <a:lnTo>
                  <a:pt x="460" y="499"/>
                </a:lnTo>
                <a:lnTo>
                  <a:pt x="516" y="466"/>
                </a:lnTo>
                <a:cubicBezTo>
                  <a:pt x="524" y="461"/>
                  <a:pt x="526" y="452"/>
                  <a:pt x="522" y="444"/>
                </a:cubicBezTo>
                <a:cubicBezTo>
                  <a:pt x="517" y="437"/>
                  <a:pt x="508" y="434"/>
                  <a:pt x="500" y="439"/>
                </a:cubicBezTo>
                <a:lnTo>
                  <a:pt x="445" y="472"/>
                </a:lnTo>
                <a:lnTo>
                  <a:pt x="445" y="279"/>
                </a:lnTo>
                <a:cubicBezTo>
                  <a:pt x="445" y="279"/>
                  <a:pt x="446" y="279"/>
                  <a:pt x="447" y="278"/>
                </a:cubicBezTo>
                <a:cubicBezTo>
                  <a:pt x="465" y="273"/>
                  <a:pt x="481" y="260"/>
                  <a:pt x="489" y="242"/>
                </a:cubicBezTo>
                <a:lnTo>
                  <a:pt x="680" y="305"/>
                </a:lnTo>
                <a:cubicBezTo>
                  <a:pt x="680" y="305"/>
                  <a:pt x="680" y="306"/>
                  <a:pt x="680" y="307"/>
                </a:cubicBezTo>
                <a:lnTo>
                  <a:pt x="680" y="308"/>
                </a:lnTo>
                <a:cubicBezTo>
                  <a:pt x="680" y="309"/>
                  <a:pt x="680" y="310"/>
                  <a:pt x="680" y="311"/>
                </a:cubicBezTo>
                <a:cubicBezTo>
                  <a:pt x="680" y="312"/>
                  <a:pt x="680" y="313"/>
                  <a:pt x="680" y="314"/>
                </a:cubicBezTo>
                <a:cubicBezTo>
                  <a:pt x="680" y="315"/>
                  <a:pt x="680" y="316"/>
                  <a:pt x="680" y="317"/>
                </a:cubicBezTo>
                <a:cubicBezTo>
                  <a:pt x="680" y="317"/>
                  <a:pt x="680" y="318"/>
                  <a:pt x="680" y="319"/>
                </a:cubicBezTo>
                <a:cubicBezTo>
                  <a:pt x="680" y="320"/>
                  <a:pt x="680" y="321"/>
                  <a:pt x="681" y="322"/>
                </a:cubicBezTo>
                <a:cubicBezTo>
                  <a:pt x="681" y="323"/>
                  <a:pt x="681" y="324"/>
                  <a:pt x="681" y="325"/>
                </a:cubicBezTo>
                <a:cubicBezTo>
                  <a:pt x="681" y="325"/>
                  <a:pt x="681" y="326"/>
                  <a:pt x="682" y="326"/>
                </a:cubicBezTo>
                <a:cubicBezTo>
                  <a:pt x="682" y="328"/>
                  <a:pt x="682" y="329"/>
                  <a:pt x="683" y="331"/>
                </a:cubicBezTo>
                <a:lnTo>
                  <a:pt x="683" y="331"/>
                </a:lnTo>
                <a:lnTo>
                  <a:pt x="555" y="407"/>
                </a:lnTo>
                <a:cubicBezTo>
                  <a:pt x="548" y="411"/>
                  <a:pt x="545" y="420"/>
                  <a:pt x="550" y="428"/>
                </a:cubicBezTo>
                <a:cubicBezTo>
                  <a:pt x="552" y="433"/>
                  <a:pt x="558" y="436"/>
                  <a:pt x="563" y="436"/>
                </a:cubicBezTo>
                <a:cubicBezTo>
                  <a:pt x="566" y="436"/>
                  <a:pt x="568" y="435"/>
                  <a:pt x="571" y="433"/>
                </a:cubicBezTo>
                <a:lnTo>
                  <a:pt x="699" y="358"/>
                </a:lnTo>
                <a:lnTo>
                  <a:pt x="699" y="359"/>
                </a:lnTo>
                <a:cubicBezTo>
                  <a:pt x="700" y="359"/>
                  <a:pt x="701" y="360"/>
                  <a:pt x="702" y="361"/>
                </a:cubicBezTo>
                <a:cubicBezTo>
                  <a:pt x="702" y="361"/>
                  <a:pt x="702" y="362"/>
                  <a:pt x="703" y="362"/>
                </a:cubicBezTo>
                <a:cubicBezTo>
                  <a:pt x="704" y="363"/>
                  <a:pt x="705" y="364"/>
                  <a:pt x="706" y="364"/>
                </a:cubicBezTo>
                <a:cubicBezTo>
                  <a:pt x="706" y="365"/>
                  <a:pt x="706" y="365"/>
                  <a:pt x="706" y="365"/>
                </a:cubicBezTo>
                <a:cubicBezTo>
                  <a:pt x="708" y="366"/>
                  <a:pt x="709" y="367"/>
                  <a:pt x="710" y="368"/>
                </a:cubicBezTo>
                <a:lnTo>
                  <a:pt x="711" y="368"/>
                </a:lnTo>
                <a:cubicBezTo>
                  <a:pt x="712" y="369"/>
                  <a:pt x="713" y="370"/>
                  <a:pt x="714" y="370"/>
                </a:cubicBezTo>
                <a:cubicBezTo>
                  <a:pt x="715" y="371"/>
                  <a:pt x="716" y="371"/>
                  <a:pt x="716" y="371"/>
                </a:cubicBezTo>
                <a:cubicBezTo>
                  <a:pt x="717" y="372"/>
                  <a:pt x="718" y="372"/>
                  <a:pt x="719" y="372"/>
                </a:cubicBezTo>
                <a:lnTo>
                  <a:pt x="719" y="373"/>
                </a:lnTo>
                <a:lnTo>
                  <a:pt x="677" y="569"/>
                </a:lnTo>
                <a:moveTo>
                  <a:pt x="445" y="43"/>
                </a:moveTo>
                <a:lnTo>
                  <a:pt x="812" y="255"/>
                </a:lnTo>
                <a:lnTo>
                  <a:pt x="795" y="265"/>
                </a:lnTo>
                <a:cubicBezTo>
                  <a:pt x="774" y="244"/>
                  <a:pt x="740" y="238"/>
                  <a:pt x="713" y="254"/>
                </a:cubicBezTo>
                <a:cubicBezTo>
                  <a:pt x="704" y="260"/>
                  <a:pt x="696" y="267"/>
                  <a:pt x="691" y="275"/>
                </a:cubicBezTo>
                <a:lnTo>
                  <a:pt x="496" y="212"/>
                </a:lnTo>
                <a:cubicBezTo>
                  <a:pt x="495" y="181"/>
                  <a:pt x="473" y="156"/>
                  <a:pt x="445" y="149"/>
                </a:cubicBezTo>
                <a:lnTo>
                  <a:pt x="445" y="43"/>
                </a:lnTo>
                <a:moveTo>
                  <a:pt x="859" y="255"/>
                </a:moveTo>
                <a:cubicBezTo>
                  <a:pt x="859" y="254"/>
                  <a:pt x="858" y="252"/>
                  <a:pt x="858" y="251"/>
                </a:cubicBezTo>
                <a:lnTo>
                  <a:pt x="858" y="251"/>
                </a:lnTo>
                <a:cubicBezTo>
                  <a:pt x="858" y="250"/>
                  <a:pt x="858" y="250"/>
                  <a:pt x="858" y="249"/>
                </a:cubicBezTo>
                <a:lnTo>
                  <a:pt x="857" y="249"/>
                </a:lnTo>
                <a:cubicBezTo>
                  <a:pt x="857" y="248"/>
                  <a:pt x="857" y="248"/>
                  <a:pt x="857" y="247"/>
                </a:cubicBezTo>
                <a:lnTo>
                  <a:pt x="857" y="247"/>
                </a:lnTo>
                <a:lnTo>
                  <a:pt x="857" y="247"/>
                </a:lnTo>
                <a:cubicBezTo>
                  <a:pt x="856" y="247"/>
                  <a:pt x="856" y="246"/>
                  <a:pt x="856" y="246"/>
                </a:cubicBezTo>
                <a:cubicBezTo>
                  <a:pt x="855" y="245"/>
                  <a:pt x="855" y="245"/>
                  <a:pt x="855" y="245"/>
                </a:cubicBezTo>
                <a:lnTo>
                  <a:pt x="854" y="244"/>
                </a:lnTo>
                <a:lnTo>
                  <a:pt x="854" y="244"/>
                </a:lnTo>
                <a:cubicBezTo>
                  <a:pt x="854" y="243"/>
                  <a:pt x="853" y="243"/>
                  <a:pt x="853" y="243"/>
                </a:cubicBezTo>
                <a:lnTo>
                  <a:pt x="853" y="243"/>
                </a:lnTo>
                <a:cubicBezTo>
                  <a:pt x="852" y="242"/>
                  <a:pt x="852" y="242"/>
                  <a:pt x="851" y="242"/>
                </a:cubicBezTo>
                <a:lnTo>
                  <a:pt x="851" y="241"/>
                </a:lnTo>
                <a:lnTo>
                  <a:pt x="437" y="2"/>
                </a:lnTo>
                <a:lnTo>
                  <a:pt x="437" y="2"/>
                </a:lnTo>
                <a:cubicBezTo>
                  <a:pt x="436" y="2"/>
                  <a:pt x="436" y="2"/>
                  <a:pt x="435" y="2"/>
                </a:cubicBezTo>
                <a:lnTo>
                  <a:pt x="435" y="1"/>
                </a:lnTo>
                <a:cubicBezTo>
                  <a:pt x="434" y="1"/>
                  <a:pt x="434" y="1"/>
                  <a:pt x="433" y="1"/>
                </a:cubicBezTo>
                <a:lnTo>
                  <a:pt x="433" y="1"/>
                </a:lnTo>
                <a:cubicBezTo>
                  <a:pt x="432" y="1"/>
                  <a:pt x="432" y="1"/>
                  <a:pt x="431" y="1"/>
                </a:cubicBezTo>
                <a:lnTo>
                  <a:pt x="431" y="0"/>
                </a:lnTo>
                <a:cubicBezTo>
                  <a:pt x="430" y="0"/>
                  <a:pt x="430" y="0"/>
                  <a:pt x="429" y="0"/>
                </a:cubicBezTo>
                <a:cubicBezTo>
                  <a:pt x="428" y="0"/>
                  <a:pt x="428" y="0"/>
                  <a:pt x="427" y="0"/>
                </a:cubicBezTo>
                <a:lnTo>
                  <a:pt x="427" y="1"/>
                </a:lnTo>
                <a:cubicBezTo>
                  <a:pt x="426" y="1"/>
                  <a:pt x="426" y="1"/>
                  <a:pt x="425" y="1"/>
                </a:cubicBezTo>
                <a:lnTo>
                  <a:pt x="425" y="1"/>
                </a:lnTo>
                <a:cubicBezTo>
                  <a:pt x="424" y="1"/>
                  <a:pt x="424" y="1"/>
                  <a:pt x="423" y="1"/>
                </a:cubicBezTo>
                <a:cubicBezTo>
                  <a:pt x="423" y="2"/>
                  <a:pt x="423" y="2"/>
                  <a:pt x="423" y="2"/>
                </a:cubicBezTo>
                <a:cubicBezTo>
                  <a:pt x="423" y="2"/>
                  <a:pt x="422" y="2"/>
                  <a:pt x="421" y="2"/>
                </a:cubicBezTo>
                <a:lnTo>
                  <a:pt x="421" y="2"/>
                </a:lnTo>
                <a:lnTo>
                  <a:pt x="174" y="145"/>
                </a:lnTo>
                <a:cubicBezTo>
                  <a:pt x="167" y="149"/>
                  <a:pt x="164" y="159"/>
                  <a:pt x="169" y="166"/>
                </a:cubicBezTo>
                <a:cubicBezTo>
                  <a:pt x="173" y="174"/>
                  <a:pt x="183" y="176"/>
                  <a:pt x="190" y="172"/>
                </a:cubicBezTo>
                <a:lnTo>
                  <a:pt x="414" y="43"/>
                </a:lnTo>
                <a:lnTo>
                  <a:pt x="414" y="149"/>
                </a:lnTo>
                <a:cubicBezTo>
                  <a:pt x="384" y="156"/>
                  <a:pt x="362" y="182"/>
                  <a:pt x="362" y="214"/>
                </a:cubicBezTo>
                <a:cubicBezTo>
                  <a:pt x="362" y="218"/>
                  <a:pt x="362" y="222"/>
                  <a:pt x="363" y="226"/>
                </a:cubicBezTo>
                <a:lnTo>
                  <a:pt x="237" y="299"/>
                </a:lnTo>
                <a:cubicBezTo>
                  <a:pt x="233" y="296"/>
                  <a:pt x="230" y="294"/>
                  <a:pt x="226" y="291"/>
                </a:cubicBezTo>
                <a:cubicBezTo>
                  <a:pt x="210" y="282"/>
                  <a:pt x="192" y="279"/>
                  <a:pt x="175" y="284"/>
                </a:cubicBezTo>
                <a:cubicBezTo>
                  <a:pt x="160" y="287"/>
                  <a:pt x="147" y="296"/>
                  <a:pt x="137" y="309"/>
                </a:cubicBezTo>
                <a:lnTo>
                  <a:pt x="46" y="255"/>
                </a:lnTo>
                <a:lnTo>
                  <a:pt x="135" y="204"/>
                </a:lnTo>
                <a:cubicBezTo>
                  <a:pt x="143" y="199"/>
                  <a:pt x="145" y="190"/>
                  <a:pt x="141" y="182"/>
                </a:cubicBezTo>
                <a:cubicBezTo>
                  <a:pt x="137" y="175"/>
                  <a:pt x="127" y="172"/>
                  <a:pt x="120" y="177"/>
                </a:cubicBezTo>
                <a:lnTo>
                  <a:pt x="7" y="241"/>
                </a:lnTo>
                <a:lnTo>
                  <a:pt x="7" y="242"/>
                </a:lnTo>
                <a:cubicBezTo>
                  <a:pt x="7" y="242"/>
                  <a:pt x="6" y="242"/>
                  <a:pt x="6" y="243"/>
                </a:cubicBezTo>
                <a:lnTo>
                  <a:pt x="5" y="243"/>
                </a:lnTo>
                <a:lnTo>
                  <a:pt x="4" y="244"/>
                </a:lnTo>
                <a:lnTo>
                  <a:pt x="4" y="244"/>
                </a:lnTo>
                <a:cubicBezTo>
                  <a:pt x="4" y="245"/>
                  <a:pt x="3" y="245"/>
                  <a:pt x="3" y="245"/>
                </a:cubicBezTo>
                <a:lnTo>
                  <a:pt x="3" y="246"/>
                </a:lnTo>
                <a:cubicBezTo>
                  <a:pt x="2" y="246"/>
                  <a:pt x="2" y="247"/>
                  <a:pt x="2" y="247"/>
                </a:cubicBezTo>
                <a:lnTo>
                  <a:pt x="2" y="247"/>
                </a:lnTo>
                <a:lnTo>
                  <a:pt x="1" y="247"/>
                </a:lnTo>
                <a:cubicBezTo>
                  <a:pt x="1" y="248"/>
                  <a:pt x="1" y="248"/>
                  <a:pt x="1" y="249"/>
                </a:cubicBezTo>
                <a:lnTo>
                  <a:pt x="1" y="249"/>
                </a:lnTo>
                <a:cubicBezTo>
                  <a:pt x="0" y="250"/>
                  <a:pt x="0" y="250"/>
                  <a:pt x="0" y="251"/>
                </a:cubicBezTo>
                <a:lnTo>
                  <a:pt x="0" y="251"/>
                </a:lnTo>
                <a:cubicBezTo>
                  <a:pt x="0" y="252"/>
                  <a:pt x="0" y="254"/>
                  <a:pt x="0" y="255"/>
                </a:cubicBezTo>
                <a:lnTo>
                  <a:pt x="0" y="255"/>
                </a:lnTo>
                <a:lnTo>
                  <a:pt x="0" y="733"/>
                </a:lnTo>
                <a:lnTo>
                  <a:pt x="0" y="733"/>
                </a:lnTo>
                <a:cubicBezTo>
                  <a:pt x="0" y="734"/>
                  <a:pt x="0" y="734"/>
                  <a:pt x="0" y="735"/>
                </a:cubicBezTo>
                <a:lnTo>
                  <a:pt x="0" y="735"/>
                </a:lnTo>
                <a:cubicBezTo>
                  <a:pt x="0" y="736"/>
                  <a:pt x="0" y="736"/>
                  <a:pt x="0" y="737"/>
                </a:cubicBezTo>
                <a:lnTo>
                  <a:pt x="0" y="737"/>
                </a:lnTo>
                <a:cubicBezTo>
                  <a:pt x="0" y="738"/>
                  <a:pt x="0" y="738"/>
                  <a:pt x="1" y="739"/>
                </a:cubicBezTo>
                <a:lnTo>
                  <a:pt x="1" y="739"/>
                </a:lnTo>
                <a:cubicBezTo>
                  <a:pt x="1" y="740"/>
                  <a:pt x="1" y="740"/>
                  <a:pt x="2" y="741"/>
                </a:cubicBezTo>
                <a:lnTo>
                  <a:pt x="2" y="741"/>
                </a:lnTo>
                <a:lnTo>
                  <a:pt x="2" y="742"/>
                </a:lnTo>
                <a:cubicBezTo>
                  <a:pt x="3" y="743"/>
                  <a:pt x="3" y="743"/>
                  <a:pt x="4" y="744"/>
                </a:cubicBezTo>
                <a:lnTo>
                  <a:pt x="4" y="744"/>
                </a:lnTo>
                <a:lnTo>
                  <a:pt x="5" y="745"/>
                </a:lnTo>
                <a:lnTo>
                  <a:pt x="6" y="745"/>
                </a:lnTo>
                <a:cubicBezTo>
                  <a:pt x="6" y="746"/>
                  <a:pt x="7" y="746"/>
                  <a:pt x="7" y="746"/>
                </a:cubicBezTo>
                <a:lnTo>
                  <a:pt x="7" y="747"/>
                </a:lnTo>
                <a:lnTo>
                  <a:pt x="7" y="747"/>
                </a:lnTo>
                <a:lnTo>
                  <a:pt x="7" y="747"/>
                </a:lnTo>
                <a:lnTo>
                  <a:pt x="421" y="986"/>
                </a:lnTo>
                <a:lnTo>
                  <a:pt x="421" y="986"/>
                </a:lnTo>
                <a:cubicBezTo>
                  <a:pt x="422" y="986"/>
                  <a:pt x="423" y="986"/>
                  <a:pt x="423" y="986"/>
                </a:cubicBezTo>
                <a:lnTo>
                  <a:pt x="423" y="987"/>
                </a:lnTo>
                <a:cubicBezTo>
                  <a:pt x="424" y="987"/>
                  <a:pt x="424" y="987"/>
                  <a:pt x="425" y="987"/>
                </a:cubicBezTo>
                <a:lnTo>
                  <a:pt x="425" y="987"/>
                </a:lnTo>
                <a:cubicBezTo>
                  <a:pt x="426" y="987"/>
                  <a:pt x="426" y="987"/>
                  <a:pt x="427" y="987"/>
                </a:cubicBezTo>
                <a:lnTo>
                  <a:pt x="427" y="988"/>
                </a:lnTo>
                <a:cubicBezTo>
                  <a:pt x="428" y="988"/>
                  <a:pt x="428" y="988"/>
                  <a:pt x="429" y="988"/>
                </a:cubicBezTo>
                <a:cubicBezTo>
                  <a:pt x="430" y="988"/>
                  <a:pt x="430" y="988"/>
                  <a:pt x="431" y="988"/>
                </a:cubicBezTo>
                <a:lnTo>
                  <a:pt x="431" y="987"/>
                </a:lnTo>
                <a:cubicBezTo>
                  <a:pt x="432" y="987"/>
                  <a:pt x="432" y="987"/>
                  <a:pt x="433" y="987"/>
                </a:cubicBezTo>
                <a:lnTo>
                  <a:pt x="433" y="987"/>
                </a:lnTo>
                <a:cubicBezTo>
                  <a:pt x="434" y="987"/>
                  <a:pt x="434" y="987"/>
                  <a:pt x="435" y="987"/>
                </a:cubicBezTo>
                <a:lnTo>
                  <a:pt x="435" y="986"/>
                </a:lnTo>
                <a:cubicBezTo>
                  <a:pt x="436" y="986"/>
                  <a:pt x="436" y="986"/>
                  <a:pt x="437" y="986"/>
                </a:cubicBezTo>
                <a:lnTo>
                  <a:pt x="437" y="986"/>
                </a:lnTo>
                <a:lnTo>
                  <a:pt x="851" y="747"/>
                </a:lnTo>
                <a:lnTo>
                  <a:pt x="851" y="747"/>
                </a:lnTo>
                <a:lnTo>
                  <a:pt x="851" y="747"/>
                </a:lnTo>
                <a:cubicBezTo>
                  <a:pt x="851" y="746"/>
                  <a:pt x="851" y="746"/>
                  <a:pt x="851" y="746"/>
                </a:cubicBezTo>
                <a:cubicBezTo>
                  <a:pt x="852" y="746"/>
                  <a:pt x="852" y="746"/>
                  <a:pt x="853" y="745"/>
                </a:cubicBezTo>
                <a:lnTo>
                  <a:pt x="853" y="745"/>
                </a:lnTo>
                <a:lnTo>
                  <a:pt x="854" y="744"/>
                </a:lnTo>
                <a:lnTo>
                  <a:pt x="855" y="744"/>
                </a:lnTo>
                <a:cubicBezTo>
                  <a:pt x="855" y="743"/>
                  <a:pt x="855" y="743"/>
                  <a:pt x="856" y="742"/>
                </a:cubicBezTo>
                <a:cubicBezTo>
                  <a:pt x="856" y="742"/>
                  <a:pt x="856" y="741"/>
                  <a:pt x="857" y="741"/>
                </a:cubicBezTo>
                <a:lnTo>
                  <a:pt x="857" y="741"/>
                </a:lnTo>
                <a:cubicBezTo>
                  <a:pt x="857" y="740"/>
                  <a:pt x="857" y="740"/>
                  <a:pt x="857" y="739"/>
                </a:cubicBezTo>
                <a:cubicBezTo>
                  <a:pt x="858" y="739"/>
                  <a:pt x="858" y="739"/>
                  <a:pt x="858" y="739"/>
                </a:cubicBezTo>
                <a:cubicBezTo>
                  <a:pt x="858" y="738"/>
                  <a:pt x="858" y="738"/>
                  <a:pt x="858" y="737"/>
                </a:cubicBezTo>
                <a:lnTo>
                  <a:pt x="858" y="737"/>
                </a:lnTo>
                <a:cubicBezTo>
                  <a:pt x="858" y="736"/>
                  <a:pt x="858" y="736"/>
                  <a:pt x="859" y="735"/>
                </a:cubicBezTo>
                <a:lnTo>
                  <a:pt x="859" y="735"/>
                </a:lnTo>
                <a:cubicBezTo>
                  <a:pt x="859" y="734"/>
                  <a:pt x="859" y="734"/>
                  <a:pt x="859" y="733"/>
                </a:cubicBezTo>
                <a:lnTo>
                  <a:pt x="859" y="733"/>
                </a:lnTo>
                <a:lnTo>
                  <a:pt x="859" y="255"/>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8" name="Shape 3398"/>
        <p:cNvGrpSpPr/>
        <p:nvPr/>
      </p:nvGrpSpPr>
      <p:grpSpPr>
        <a:xfrm>
          <a:off x="0" y="0"/>
          <a:ext cx="0" cy="0"/>
          <a:chOff x="0" y="0"/>
          <a:chExt cx="0" cy="0"/>
        </a:xfrm>
      </p:grpSpPr>
      <p:pic>
        <p:nvPicPr>
          <p:cNvPr id="3399" name="Google Shape;3399;p4"/>
          <p:cNvPicPr preferRelativeResize="0"/>
          <p:nvPr/>
        </p:nvPicPr>
        <p:blipFill>
          <a:blip r:embed="rId3">
            <a:alphaModFix/>
          </a:blip>
          <a:stretch>
            <a:fillRect/>
          </a:stretch>
        </p:blipFill>
        <p:spPr>
          <a:xfrm rot="-5400000">
            <a:off x="-2092701" y="2080649"/>
            <a:ext cx="5146601" cy="961200"/>
          </a:xfrm>
          <a:prstGeom prst="rect">
            <a:avLst/>
          </a:prstGeom>
          <a:noFill/>
          <a:ln>
            <a:noFill/>
          </a:ln>
        </p:spPr>
      </p:pic>
      <p:sp>
        <p:nvSpPr>
          <p:cNvPr id="3400" name="Google Shape;3400;p4"/>
          <p:cNvSpPr txBox="1"/>
          <p:nvPr>
            <p:ph idx="4294967295" type="subTitle"/>
          </p:nvPr>
        </p:nvSpPr>
        <p:spPr>
          <a:xfrm>
            <a:off x="871525" y="884350"/>
            <a:ext cx="3544800" cy="364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b="1" lang="en" sz="2800">
                <a:latin typeface="Outfit"/>
                <a:ea typeface="Outfit"/>
                <a:cs typeface="Outfit"/>
                <a:sym typeface="Outfit"/>
              </a:rPr>
              <a:t>Real-life Problem</a:t>
            </a:r>
            <a:endParaRPr b="1" sz="2800">
              <a:latin typeface="Outfit"/>
              <a:ea typeface="Outfit"/>
              <a:cs typeface="Outfit"/>
              <a:sym typeface="Outfit"/>
            </a:endParaRPr>
          </a:p>
        </p:txBody>
      </p:sp>
      <p:sp>
        <p:nvSpPr>
          <p:cNvPr id="3401" name="Google Shape;3401;p4"/>
          <p:cNvSpPr txBox="1"/>
          <p:nvPr/>
        </p:nvSpPr>
        <p:spPr>
          <a:xfrm>
            <a:off x="1193025" y="1325350"/>
            <a:ext cx="5577600" cy="3188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solidFill>
                  <a:schemeClr val="dk1"/>
                </a:solidFill>
                <a:latin typeface="Lato"/>
                <a:ea typeface="Lato"/>
                <a:cs typeface="Lato"/>
                <a:sym typeface="Lato"/>
              </a:rPr>
              <a:t>Difficult for governments to make informed </a:t>
            </a:r>
            <a:r>
              <a:rPr lang="en" sz="1300">
                <a:solidFill>
                  <a:schemeClr val="dk1"/>
                </a:solidFill>
                <a:latin typeface="Lato"/>
                <a:ea typeface="Lato"/>
                <a:cs typeface="Lato"/>
                <a:sym typeface="Lato"/>
              </a:rPr>
              <a:t>policy</a:t>
            </a:r>
            <a:r>
              <a:rPr lang="en" sz="1300">
                <a:solidFill>
                  <a:schemeClr val="dk1"/>
                </a:solidFill>
                <a:latin typeface="Lato"/>
                <a:ea typeface="Lato"/>
                <a:cs typeface="Lato"/>
                <a:sym typeface="Lato"/>
              </a:rPr>
              <a:t> decisions:</a:t>
            </a:r>
            <a:endParaRPr sz="1300">
              <a:solidFill>
                <a:schemeClr val="dk1"/>
              </a:solidFill>
              <a:latin typeface="Lato"/>
              <a:ea typeface="Lato"/>
              <a:cs typeface="Lato"/>
              <a:sym typeface="Lato"/>
            </a:endParaRPr>
          </a:p>
          <a:p>
            <a:pPr indent="-311150" lvl="0" marL="457200" rtl="0" algn="l">
              <a:lnSpc>
                <a:spcPct val="150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Hard to determine which factors strongly influence happiness scores and human development indexes</a:t>
            </a:r>
            <a:endParaRPr sz="1300">
              <a:solidFill>
                <a:schemeClr val="dk1"/>
              </a:solidFill>
              <a:latin typeface="Lato"/>
              <a:ea typeface="Lato"/>
              <a:cs typeface="Lato"/>
              <a:sym typeface="Lato"/>
            </a:endParaRPr>
          </a:p>
          <a:p>
            <a:pPr indent="-311150" lvl="0" marL="457200" rtl="0" algn="l">
              <a:lnSpc>
                <a:spcPct val="150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How much resources and time should be invested in designing certain policies?</a:t>
            </a:r>
            <a:endParaRPr sz="13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2800">
              <a:solidFill>
                <a:schemeClr val="dk1"/>
              </a:solidFill>
              <a:latin typeface="Outfit"/>
              <a:ea typeface="Outfit"/>
              <a:cs typeface="Outfit"/>
              <a:sym typeface="Outfit"/>
            </a:endParaRPr>
          </a:p>
          <a:p>
            <a:pPr indent="0" lvl="0" marL="0" rtl="0" algn="l">
              <a:lnSpc>
                <a:spcPct val="115000"/>
              </a:lnSpc>
              <a:spcBef>
                <a:spcPts val="0"/>
              </a:spcBef>
              <a:spcAft>
                <a:spcPts val="0"/>
              </a:spcAft>
              <a:buNone/>
            </a:pPr>
            <a:r>
              <a:t/>
            </a:r>
            <a:endParaRPr sz="13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chemeClr val="dk1"/>
              </a:solidFill>
              <a:latin typeface="Lato"/>
              <a:ea typeface="Lato"/>
              <a:cs typeface="Lato"/>
              <a:sym typeface="Lato"/>
            </a:endParaRPr>
          </a:p>
        </p:txBody>
      </p:sp>
      <p:pic>
        <p:nvPicPr>
          <p:cNvPr id="3402" name="Google Shape;3402;p4"/>
          <p:cNvPicPr preferRelativeResize="0"/>
          <p:nvPr/>
        </p:nvPicPr>
        <p:blipFill>
          <a:blip r:embed="rId4">
            <a:alphaModFix/>
          </a:blip>
          <a:stretch>
            <a:fillRect/>
          </a:stretch>
        </p:blipFill>
        <p:spPr>
          <a:xfrm>
            <a:off x="3260925" y="2735200"/>
            <a:ext cx="3070574" cy="1727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6" name="Shape 3406"/>
        <p:cNvGrpSpPr/>
        <p:nvPr/>
      </p:nvGrpSpPr>
      <p:grpSpPr>
        <a:xfrm>
          <a:off x="0" y="0"/>
          <a:ext cx="0" cy="0"/>
          <a:chOff x="0" y="0"/>
          <a:chExt cx="0" cy="0"/>
        </a:xfrm>
      </p:grpSpPr>
      <p:sp>
        <p:nvSpPr>
          <p:cNvPr id="3407" name="Google Shape;3407;g2cd5ab40b46_3_2"/>
          <p:cNvSpPr/>
          <p:nvPr/>
        </p:nvSpPr>
        <p:spPr>
          <a:xfrm>
            <a:off x="1193025" y="897300"/>
            <a:ext cx="3081900" cy="772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p:txBody>
      </p:sp>
      <p:pic>
        <p:nvPicPr>
          <p:cNvPr id="3408" name="Google Shape;3408;g2cd5ab40b46_3_2"/>
          <p:cNvPicPr preferRelativeResize="0"/>
          <p:nvPr/>
        </p:nvPicPr>
        <p:blipFill>
          <a:blip r:embed="rId3">
            <a:alphaModFix/>
          </a:blip>
          <a:stretch>
            <a:fillRect/>
          </a:stretch>
        </p:blipFill>
        <p:spPr>
          <a:xfrm rot="-5400000">
            <a:off x="-2092701" y="2080649"/>
            <a:ext cx="5146601" cy="961200"/>
          </a:xfrm>
          <a:prstGeom prst="rect">
            <a:avLst/>
          </a:prstGeom>
          <a:noFill/>
          <a:ln>
            <a:noFill/>
          </a:ln>
        </p:spPr>
      </p:pic>
      <p:sp>
        <p:nvSpPr>
          <p:cNvPr id="3409" name="Google Shape;3409;g2cd5ab40b46_3_2"/>
          <p:cNvSpPr txBox="1"/>
          <p:nvPr>
            <p:ph idx="4294967295" type="subTitle"/>
          </p:nvPr>
        </p:nvSpPr>
        <p:spPr>
          <a:xfrm>
            <a:off x="871525" y="503350"/>
            <a:ext cx="3544800" cy="364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sz="2800">
                <a:latin typeface="Outfit"/>
                <a:ea typeface="Outfit"/>
                <a:cs typeface="Outfit"/>
                <a:sym typeface="Outfit"/>
              </a:rPr>
              <a:t>Sample Collection</a:t>
            </a:r>
            <a:endParaRPr sz="2800">
              <a:latin typeface="Outfit"/>
              <a:ea typeface="Outfit"/>
              <a:cs typeface="Outfit"/>
              <a:sym typeface="Outfit"/>
            </a:endParaRPr>
          </a:p>
        </p:txBody>
      </p:sp>
      <p:sp>
        <p:nvSpPr>
          <p:cNvPr id="3410" name="Google Shape;3410;g2cd5ab40b46_3_2"/>
          <p:cNvSpPr txBox="1"/>
          <p:nvPr/>
        </p:nvSpPr>
        <p:spPr>
          <a:xfrm>
            <a:off x="1193025" y="868150"/>
            <a:ext cx="5577600" cy="318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chemeClr val="dk1"/>
              </a:solidFill>
              <a:latin typeface="Lato"/>
              <a:ea typeface="Lato"/>
              <a:cs typeface="Lato"/>
              <a:sym typeface="Lato"/>
            </a:endParaRPr>
          </a:p>
        </p:txBody>
      </p:sp>
      <p:pic>
        <p:nvPicPr>
          <p:cNvPr id="3411" name="Google Shape;3411;g2cd5ab40b46_3_2"/>
          <p:cNvPicPr preferRelativeResize="0"/>
          <p:nvPr/>
        </p:nvPicPr>
        <p:blipFill>
          <a:blip r:embed="rId4">
            <a:alphaModFix/>
          </a:blip>
          <a:stretch>
            <a:fillRect/>
          </a:stretch>
        </p:blipFill>
        <p:spPr>
          <a:xfrm>
            <a:off x="1269613" y="2136700"/>
            <a:ext cx="4300474" cy="2310325"/>
          </a:xfrm>
          <a:prstGeom prst="rect">
            <a:avLst/>
          </a:prstGeom>
          <a:noFill/>
          <a:ln>
            <a:noFill/>
          </a:ln>
        </p:spPr>
      </p:pic>
      <p:sp>
        <p:nvSpPr>
          <p:cNvPr id="3412" name="Google Shape;3412;g2cd5ab40b46_3_2"/>
          <p:cNvSpPr txBox="1"/>
          <p:nvPr/>
        </p:nvSpPr>
        <p:spPr>
          <a:xfrm>
            <a:off x="2660400" y="999425"/>
            <a:ext cx="1518900" cy="58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Lato"/>
                <a:ea typeface="Lato"/>
                <a:cs typeface="Lato"/>
                <a:sym typeface="Lato"/>
              </a:rPr>
              <a:t>Dataset obtained from Kaggle</a:t>
            </a:r>
            <a:endParaRPr sz="1200">
              <a:solidFill>
                <a:schemeClr val="dk1"/>
              </a:solidFill>
              <a:latin typeface="Lato"/>
              <a:ea typeface="Lato"/>
              <a:cs typeface="Lato"/>
              <a:sym typeface="Lato"/>
            </a:endParaRPr>
          </a:p>
        </p:txBody>
      </p:sp>
      <p:sp>
        <p:nvSpPr>
          <p:cNvPr id="3413" name="Google Shape;3413;g2cd5ab40b46_3_2"/>
          <p:cNvSpPr/>
          <p:nvPr/>
        </p:nvSpPr>
        <p:spPr>
          <a:xfrm>
            <a:off x="1269625" y="989850"/>
            <a:ext cx="1432500" cy="587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p:txBody>
      </p:sp>
      <p:sp>
        <p:nvSpPr>
          <p:cNvPr id="3414" name="Google Shape;3414;g2cd5ab40b46_3_2"/>
          <p:cNvSpPr txBox="1"/>
          <p:nvPr/>
        </p:nvSpPr>
        <p:spPr>
          <a:xfrm>
            <a:off x="1193025" y="1698650"/>
            <a:ext cx="3081900" cy="18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600" u="sng">
                <a:solidFill>
                  <a:schemeClr val="dk1"/>
                </a:solidFill>
                <a:latin typeface="Lato"/>
                <a:ea typeface="Lato"/>
                <a:cs typeface="Lato"/>
                <a:sym typeface="Lato"/>
                <a:hlinkClick r:id="rId5">
                  <a:extLst>
                    <a:ext uri="{A12FA001-AC4F-418D-AE19-62706E023703}">
                      <ahyp:hlinkClr val="tx"/>
                    </a:ext>
                  </a:extLst>
                </a:hlinkClick>
              </a:rPr>
              <a:t>https://www.kaggle.com/datasets/unsdsn/world-happiness/data</a:t>
            </a:r>
            <a:endParaRPr sz="600">
              <a:solidFill>
                <a:schemeClr val="dk1"/>
              </a:solidFill>
              <a:latin typeface="Lato"/>
              <a:ea typeface="Lato"/>
              <a:cs typeface="Lato"/>
              <a:sym typeface="Lato"/>
            </a:endParaRPr>
          </a:p>
        </p:txBody>
      </p:sp>
      <p:pic>
        <p:nvPicPr>
          <p:cNvPr id="3415" name="Google Shape;3415;g2cd5ab40b46_3_2"/>
          <p:cNvPicPr preferRelativeResize="0"/>
          <p:nvPr/>
        </p:nvPicPr>
        <p:blipFill>
          <a:blip r:embed="rId6">
            <a:alphaModFix/>
          </a:blip>
          <a:stretch>
            <a:fillRect/>
          </a:stretch>
        </p:blipFill>
        <p:spPr>
          <a:xfrm>
            <a:off x="5633975" y="2040975"/>
            <a:ext cx="2068575" cy="2622138"/>
          </a:xfrm>
          <a:prstGeom prst="rect">
            <a:avLst/>
          </a:prstGeom>
          <a:noFill/>
          <a:ln>
            <a:noFill/>
          </a:ln>
        </p:spPr>
      </p:pic>
      <p:pic>
        <p:nvPicPr>
          <p:cNvPr id="3416" name="Google Shape;3416;g2cd5ab40b46_3_2"/>
          <p:cNvPicPr preferRelativeResize="0"/>
          <p:nvPr/>
        </p:nvPicPr>
        <p:blipFill>
          <a:blip r:embed="rId7">
            <a:alphaModFix/>
          </a:blip>
          <a:stretch>
            <a:fillRect/>
          </a:stretch>
        </p:blipFill>
        <p:spPr>
          <a:xfrm>
            <a:off x="1351250" y="1038275"/>
            <a:ext cx="1269250" cy="490225"/>
          </a:xfrm>
          <a:prstGeom prst="rect">
            <a:avLst/>
          </a:prstGeom>
          <a:noFill/>
          <a:ln>
            <a:noFill/>
          </a:ln>
        </p:spPr>
      </p:pic>
      <p:pic>
        <p:nvPicPr>
          <p:cNvPr id="3417" name="Google Shape;3417;g2cd5ab40b46_3_2"/>
          <p:cNvPicPr preferRelativeResize="0"/>
          <p:nvPr/>
        </p:nvPicPr>
        <p:blipFill>
          <a:blip r:embed="rId3">
            <a:alphaModFix/>
          </a:blip>
          <a:stretch>
            <a:fillRect/>
          </a:stretch>
        </p:blipFill>
        <p:spPr>
          <a:xfrm rot="-5400000">
            <a:off x="-2092701" y="2080649"/>
            <a:ext cx="5146601" cy="961200"/>
          </a:xfrm>
          <a:prstGeom prst="rect">
            <a:avLst/>
          </a:prstGeom>
          <a:noFill/>
          <a:ln>
            <a:noFill/>
          </a:ln>
        </p:spPr>
      </p:pic>
      <p:cxnSp>
        <p:nvCxnSpPr>
          <p:cNvPr id="3418" name="Google Shape;3418;g2cd5ab40b46_3_2"/>
          <p:cNvCxnSpPr>
            <a:endCxn id="3415" idx="0"/>
          </p:cNvCxnSpPr>
          <p:nvPr/>
        </p:nvCxnSpPr>
        <p:spPr>
          <a:xfrm>
            <a:off x="6470263" y="1739775"/>
            <a:ext cx="198000" cy="301200"/>
          </a:xfrm>
          <a:prstGeom prst="straightConnector1">
            <a:avLst/>
          </a:prstGeom>
          <a:noFill/>
          <a:ln cap="flat" cmpd="sng" w="9525">
            <a:solidFill>
              <a:schemeClr val="dk2"/>
            </a:solidFill>
            <a:prstDash val="solid"/>
            <a:round/>
            <a:headEnd len="med" w="med" type="none"/>
            <a:tailEnd len="med" w="med" type="triangle"/>
          </a:ln>
        </p:spPr>
      </p:cxnSp>
      <p:sp>
        <p:nvSpPr>
          <p:cNvPr id="3419" name="Google Shape;3419;g2cd5ab40b46_3_2"/>
          <p:cNvSpPr txBox="1"/>
          <p:nvPr/>
        </p:nvSpPr>
        <p:spPr>
          <a:xfrm>
            <a:off x="4957750" y="1350400"/>
            <a:ext cx="2616300" cy="3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Obtained from the HDR website</a:t>
            </a:r>
            <a:endParaRPr sz="1200">
              <a:solidFill>
                <a:schemeClr val="dk1"/>
              </a:solidFill>
              <a:latin typeface="Lato"/>
              <a:ea typeface="Lato"/>
              <a:cs typeface="Lato"/>
              <a:sym typeface="Lato"/>
            </a:endParaRPr>
          </a:p>
          <a:p>
            <a:pPr indent="0" lvl="0" marL="0" rtl="0" algn="l">
              <a:spcBef>
                <a:spcPts val="0"/>
              </a:spcBef>
              <a:spcAft>
                <a:spcPts val="0"/>
              </a:spcAft>
              <a:buNone/>
            </a:pPr>
            <a:r>
              <a:rPr lang="en" sz="500" u="sng">
                <a:solidFill>
                  <a:schemeClr val="hlink"/>
                </a:solidFill>
                <a:latin typeface="Lato"/>
                <a:ea typeface="Lato"/>
                <a:cs typeface="Lato"/>
                <a:sym typeface="Lato"/>
                <a:hlinkClick r:id="rId8"/>
              </a:rPr>
              <a:t>https://hdr.undp.org/data-center/human-development-index#/indicies/HDI</a:t>
            </a:r>
            <a:endParaRPr sz="500">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3" name="Shape 3423"/>
        <p:cNvGrpSpPr/>
        <p:nvPr/>
      </p:nvGrpSpPr>
      <p:grpSpPr>
        <a:xfrm>
          <a:off x="0" y="0"/>
          <a:ext cx="0" cy="0"/>
          <a:chOff x="0" y="0"/>
          <a:chExt cx="0" cy="0"/>
        </a:xfrm>
      </p:grpSpPr>
      <p:sp>
        <p:nvSpPr>
          <p:cNvPr id="3424" name="Google Shape;3424;p5"/>
          <p:cNvSpPr txBox="1"/>
          <p:nvPr>
            <p:ph type="title"/>
          </p:nvPr>
        </p:nvSpPr>
        <p:spPr>
          <a:xfrm>
            <a:off x="1697250" y="2688075"/>
            <a:ext cx="5749500" cy="1198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sz="4000"/>
              <a:t>Problem Formulation &amp; </a:t>
            </a:r>
            <a:endParaRPr sz="4000"/>
          </a:p>
          <a:p>
            <a:pPr indent="0" lvl="0" marL="0" rtl="0" algn="ctr">
              <a:lnSpc>
                <a:spcPct val="100000"/>
              </a:lnSpc>
              <a:spcBef>
                <a:spcPts val="0"/>
              </a:spcBef>
              <a:spcAft>
                <a:spcPts val="0"/>
              </a:spcAft>
              <a:buSzPts val="3600"/>
              <a:buNone/>
            </a:pPr>
            <a:r>
              <a:rPr lang="en" sz="4000"/>
              <a:t>Data Preparation</a:t>
            </a:r>
            <a:endParaRPr sz="4000"/>
          </a:p>
        </p:txBody>
      </p:sp>
      <p:sp>
        <p:nvSpPr>
          <p:cNvPr id="3425" name="Google Shape;3425;p5"/>
          <p:cNvSpPr txBox="1"/>
          <p:nvPr>
            <p:ph idx="2" type="title"/>
          </p:nvPr>
        </p:nvSpPr>
        <p:spPr>
          <a:xfrm>
            <a:off x="2046425" y="1514344"/>
            <a:ext cx="5067600" cy="915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02</a:t>
            </a:r>
            <a:endParaRPr/>
          </a:p>
        </p:txBody>
      </p:sp>
      <p:grpSp>
        <p:nvGrpSpPr>
          <p:cNvPr id="3426" name="Google Shape;3426;p5"/>
          <p:cNvGrpSpPr/>
          <p:nvPr/>
        </p:nvGrpSpPr>
        <p:grpSpPr>
          <a:xfrm>
            <a:off x="1123300" y="-763875"/>
            <a:ext cx="143400" cy="2454350"/>
            <a:chOff x="2030200" y="685625"/>
            <a:chExt cx="143400" cy="2454350"/>
          </a:xfrm>
        </p:grpSpPr>
        <p:grpSp>
          <p:nvGrpSpPr>
            <p:cNvPr id="3427" name="Google Shape;3427;p5"/>
            <p:cNvGrpSpPr/>
            <p:nvPr/>
          </p:nvGrpSpPr>
          <p:grpSpPr>
            <a:xfrm>
              <a:off x="2030200" y="685625"/>
              <a:ext cx="143400" cy="2454350"/>
              <a:chOff x="2436050" y="685625"/>
              <a:chExt cx="143400" cy="2454350"/>
            </a:xfrm>
          </p:grpSpPr>
          <p:sp>
            <p:nvSpPr>
              <p:cNvPr id="3428" name="Google Shape;3428;p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29" name="Google Shape;3429;p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30" name="Google Shape;3430;p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31" name="Google Shape;3431;p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32" name="Google Shape;3432;p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33" name="Google Shape;3433;p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34" name="Google Shape;3434;p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35" name="Google Shape;3435;p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36" name="Google Shape;3436;p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37" name="Google Shape;3437;p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38" name="Google Shape;3438;p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39" name="Google Shape;3439;p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440" name="Google Shape;3440;p5"/>
            <p:cNvGrpSpPr/>
            <p:nvPr/>
          </p:nvGrpSpPr>
          <p:grpSpPr>
            <a:xfrm>
              <a:off x="2030200" y="685625"/>
              <a:ext cx="143400" cy="2454350"/>
              <a:chOff x="2436050" y="685625"/>
              <a:chExt cx="143400" cy="2454350"/>
            </a:xfrm>
          </p:grpSpPr>
          <p:sp>
            <p:nvSpPr>
              <p:cNvPr id="3441" name="Google Shape;3441;p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42" name="Google Shape;3442;p5"/>
              <p:cNvSpPr/>
              <p:nvPr/>
            </p:nvSpPr>
            <p:spPr>
              <a:xfrm>
                <a:off x="2444600" y="2785850"/>
                <a:ext cx="126300" cy="126600"/>
              </a:xfrm>
              <a:prstGeom prst="rect">
                <a:avLst/>
              </a:prstGeom>
              <a:solidFill>
                <a:srgbClr val="009F8C">
                  <a:alpha val="471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43" name="Google Shape;3443;p5"/>
              <p:cNvSpPr/>
              <p:nvPr/>
            </p:nvSpPr>
            <p:spPr>
              <a:xfrm>
                <a:off x="2444600" y="2575125"/>
                <a:ext cx="126300" cy="126600"/>
              </a:xfrm>
              <a:prstGeom prst="rect">
                <a:avLst/>
              </a:prstGeom>
              <a:solidFill>
                <a:srgbClr val="009F8C">
                  <a:alpha val="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44" name="Google Shape;3444;p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45" name="Google Shape;3445;p5"/>
              <p:cNvSpPr/>
              <p:nvPr/>
            </p:nvSpPr>
            <p:spPr>
              <a:xfrm>
                <a:off x="2448950" y="2153675"/>
                <a:ext cx="117600" cy="117900"/>
              </a:xfrm>
              <a:prstGeom prst="rect">
                <a:avLst/>
              </a:prstGeom>
              <a:solidFill>
                <a:srgbClr val="009F8C">
                  <a:alpha val="2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46" name="Google Shape;3446;p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47" name="Google Shape;3447;p5"/>
              <p:cNvSpPr/>
              <p:nvPr/>
            </p:nvSpPr>
            <p:spPr>
              <a:xfrm>
                <a:off x="2451050" y="1732225"/>
                <a:ext cx="113400" cy="113400"/>
              </a:xfrm>
              <a:prstGeom prst="rect">
                <a:avLst/>
              </a:prstGeom>
              <a:solidFill>
                <a:srgbClr val="009F8C">
                  <a:alpha val="4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48" name="Google Shape;3448;p5"/>
              <p:cNvSpPr/>
              <p:nvPr/>
            </p:nvSpPr>
            <p:spPr>
              <a:xfrm>
                <a:off x="2453300" y="1521500"/>
                <a:ext cx="108900" cy="108900"/>
              </a:xfrm>
              <a:prstGeom prst="rect">
                <a:avLst/>
              </a:prstGeom>
              <a:solidFill>
                <a:srgbClr val="009F8C">
                  <a:alpha val="549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49" name="Google Shape;3449;p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50" name="Google Shape;3450;p5"/>
              <p:cNvSpPr/>
              <p:nvPr/>
            </p:nvSpPr>
            <p:spPr>
              <a:xfrm>
                <a:off x="2463050" y="1109050"/>
                <a:ext cx="89400" cy="89400"/>
              </a:xfrm>
              <a:prstGeom prst="rect">
                <a:avLst/>
              </a:prstGeom>
              <a:solidFill>
                <a:srgbClr val="009F8C">
                  <a:alpha val="64709"/>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51" name="Google Shape;3451;p5"/>
              <p:cNvSpPr/>
              <p:nvPr/>
            </p:nvSpPr>
            <p:spPr>
              <a:xfrm>
                <a:off x="2463050" y="902825"/>
                <a:ext cx="89400" cy="89400"/>
              </a:xfrm>
              <a:prstGeom prst="rect">
                <a:avLst/>
              </a:prstGeom>
              <a:solidFill>
                <a:srgbClr val="009F8C">
                  <a:alpha val="6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52" name="Google Shape;3452;p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3453" name="Google Shape;3453;p5"/>
          <p:cNvGrpSpPr/>
          <p:nvPr/>
        </p:nvGrpSpPr>
        <p:grpSpPr>
          <a:xfrm>
            <a:off x="1406500" y="2243875"/>
            <a:ext cx="143400" cy="2454350"/>
            <a:chOff x="2436050" y="685625"/>
            <a:chExt cx="143400" cy="2454350"/>
          </a:xfrm>
        </p:grpSpPr>
        <p:grpSp>
          <p:nvGrpSpPr>
            <p:cNvPr id="3454" name="Google Shape;3454;p5"/>
            <p:cNvGrpSpPr/>
            <p:nvPr/>
          </p:nvGrpSpPr>
          <p:grpSpPr>
            <a:xfrm>
              <a:off x="2436050" y="685625"/>
              <a:ext cx="143400" cy="2454350"/>
              <a:chOff x="2436050" y="685625"/>
              <a:chExt cx="143400" cy="2454350"/>
            </a:xfrm>
          </p:grpSpPr>
          <p:sp>
            <p:nvSpPr>
              <p:cNvPr id="3455" name="Google Shape;3455;p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56" name="Google Shape;3456;p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57" name="Google Shape;3457;p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58" name="Google Shape;3458;p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59" name="Google Shape;3459;p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60" name="Google Shape;3460;p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61" name="Google Shape;3461;p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62" name="Google Shape;3462;p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63" name="Google Shape;3463;p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64" name="Google Shape;3464;p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65" name="Google Shape;3465;p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66" name="Google Shape;3466;p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467" name="Google Shape;3467;p5"/>
            <p:cNvGrpSpPr/>
            <p:nvPr/>
          </p:nvGrpSpPr>
          <p:grpSpPr>
            <a:xfrm>
              <a:off x="2436050" y="685625"/>
              <a:ext cx="143400" cy="2454350"/>
              <a:chOff x="2436050" y="685625"/>
              <a:chExt cx="143400" cy="2454350"/>
            </a:xfrm>
          </p:grpSpPr>
          <p:sp>
            <p:nvSpPr>
              <p:cNvPr id="3468" name="Google Shape;3468;p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69" name="Google Shape;3469;p5"/>
              <p:cNvSpPr/>
              <p:nvPr/>
            </p:nvSpPr>
            <p:spPr>
              <a:xfrm>
                <a:off x="2444600" y="2785850"/>
                <a:ext cx="126300" cy="126600"/>
              </a:xfrm>
              <a:prstGeom prst="rect">
                <a:avLst/>
              </a:prstGeom>
              <a:solidFill>
                <a:srgbClr val="009F8C">
                  <a:alpha val="471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70" name="Google Shape;3470;p5"/>
              <p:cNvSpPr/>
              <p:nvPr/>
            </p:nvSpPr>
            <p:spPr>
              <a:xfrm>
                <a:off x="2444600" y="2575125"/>
                <a:ext cx="126300" cy="126600"/>
              </a:xfrm>
              <a:prstGeom prst="rect">
                <a:avLst/>
              </a:prstGeom>
              <a:solidFill>
                <a:srgbClr val="009F8C">
                  <a:alpha val="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71" name="Google Shape;3471;p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72" name="Google Shape;3472;p5"/>
              <p:cNvSpPr/>
              <p:nvPr/>
            </p:nvSpPr>
            <p:spPr>
              <a:xfrm>
                <a:off x="2448950" y="2153675"/>
                <a:ext cx="117600" cy="117900"/>
              </a:xfrm>
              <a:prstGeom prst="rect">
                <a:avLst/>
              </a:prstGeom>
              <a:solidFill>
                <a:srgbClr val="009F8C">
                  <a:alpha val="2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73" name="Google Shape;3473;p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74" name="Google Shape;3474;p5"/>
              <p:cNvSpPr/>
              <p:nvPr/>
            </p:nvSpPr>
            <p:spPr>
              <a:xfrm>
                <a:off x="2451050" y="1732225"/>
                <a:ext cx="113400" cy="113400"/>
              </a:xfrm>
              <a:prstGeom prst="rect">
                <a:avLst/>
              </a:prstGeom>
              <a:solidFill>
                <a:srgbClr val="009F8C">
                  <a:alpha val="4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75" name="Google Shape;3475;p5"/>
              <p:cNvSpPr/>
              <p:nvPr/>
            </p:nvSpPr>
            <p:spPr>
              <a:xfrm>
                <a:off x="2453300" y="1521500"/>
                <a:ext cx="108900" cy="108900"/>
              </a:xfrm>
              <a:prstGeom prst="rect">
                <a:avLst/>
              </a:prstGeom>
              <a:solidFill>
                <a:srgbClr val="009F8C">
                  <a:alpha val="549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76" name="Google Shape;3476;p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77" name="Google Shape;3477;p5"/>
              <p:cNvSpPr/>
              <p:nvPr/>
            </p:nvSpPr>
            <p:spPr>
              <a:xfrm>
                <a:off x="2463050" y="1109050"/>
                <a:ext cx="89400" cy="89400"/>
              </a:xfrm>
              <a:prstGeom prst="rect">
                <a:avLst/>
              </a:prstGeom>
              <a:solidFill>
                <a:srgbClr val="009F8C">
                  <a:alpha val="64709"/>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78" name="Google Shape;3478;p5"/>
              <p:cNvSpPr/>
              <p:nvPr/>
            </p:nvSpPr>
            <p:spPr>
              <a:xfrm>
                <a:off x="2463050" y="902825"/>
                <a:ext cx="89400" cy="89400"/>
              </a:xfrm>
              <a:prstGeom prst="rect">
                <a:avLst/>
              </a:prstGeom>
              <a:solidFill>
                <a:srgbClr val="009F8C">
                  <a:alpha val="6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79" name="Google Shape;3479;p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3480" name="Google Shape;3480;p5"/>
          <p:cNvGrpSpPr/>
          <p:nvPr/>
        </p:nvGrpSpPr>
        <p:grpSpPr>
          <a:xfrm>
            <a:off x="7893775" y="-127789"/>
            <a:ext cx="143400" cy="2454350"/>
            <a:chOff x="2030200" y="685625"/>
            <a:chExt cx="143400" cy="2454350"/>
          </a:xfrm>
        </p:grpSpPr>
        <p:grpSp>
          <p:nvGrpSpPr>
            <p:cNvPr id="3481" name="Google Shape;3481;p5"/>
            <p:cNvGrpSpPr/>
            <p:nvPr/>
          </p:nvGrpSpPr>
          <p:grpSpPr>
            <a:xfrm>
              <a:off x="2030200" y="685625"/>
              <a:ext cx="143400" cy="2454350"/>
              <a:chOff x="2436050" y="685625"/>
              <a:chExt cx="143400" cy="2454350"/>
            </a:xfrm>
          </p:grpSpPr>
          <p:sp>
            <p:nvSpPr>
              <p:cNvPr id="3482" name="Google Shape;3482;p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83" name="Google Shape;3483;p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84" name="Google Shape;3484;p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85" name="Google Shape;3485;p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86" name="Google Shape;3486;p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87" name="Google Shape;3487;p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88" name="Google Shape;3488;p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89" name="Google Shape;3489;p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90" name="Google Shape;3490;p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91" name="Google Shape;3491;p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92" name="Google Shape;3492;p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93" name="Google Shape;3493;p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494" name="Google Shape;3494;p5"/>
            <p:cNvGrpSpPr/>
            <p:nvPr/>
          </p:nvGrpSpPr>
          <p:grpSpPr>
            <a:xfrm>
              <a:off x="2030200" y="685625"/>
              <a:ext cx="143400" cy="2454350"/>
              <a:chOff x="2436050" y="685625"/>
              <a:chExt cx="143400" cy="2454350"/>
            </a:xfrm>
          </p:grpSpPr>
          <p:sp>
            <p:nvSpPr>
              <p:cNvPr id="3495" name="Google Shape;3495;p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96" name="Google Shape;3496;p5"/>
              <p:cNvSpPr/>
              <p:nvPr/>
            </p:nvSpPr>
            <p:spPr>
              <a:xfrm>
                <a:off x="2444600" y="2785850"/>
                <a:ext cx="126300" cy="126600"/>
              </a:xfrm>
              <a:prstGeom prst="rect">
                <a:avLst/>
              </a:prstGeom>
              <a:solidFill>
                <a:srgbClr val="009F8C">
                  <a:alpha val="471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97" name="Google Shape;3497;p5"/>
              <p:cNvSpPr/>
              <p:nvPr/>
            </p:nvSpPr>
            <p:spPr>
              <a:xfrm>
                <a:off x="2444600" y="2575125"/>
                <a:ext cx="126300" cy="126600"/>
              </a:xfrm>
              <a:prstGeom prst="rect">
                <a:avLst/>
              </a:prstGeom>
              <a:solidFill>
                <a:srgbClr val="009F8C">
                  <a:alpha val="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98" name="Google Shape;3498;p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99" name="Google Shape;3499;p5"/>
              <p:cNvSpPr/>
              <p:nvPr/>
            </p:nvSpPr>
            <p:spPr>
              <a:xfrm>
                <a:off x="2448950" y="2153675"/>
                <a:ext cx="117600" cy="117900"/>
              </a:xfrm>
              <a:prstGeom prst="rect">
                <a:avLst/>
              </a:prstGeom>
              <a:solidFill>
                <a:srgbClr val="009F8C">
                  <a:alpha val="2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00" name="Google Shape;3500;p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01" name="Google Shape;3501;p5"/>
              <p:cNvSpPr/>
              <p:nvPr/>
            </p:nvSpPr>
            <p:spPr>
              <a:xfrm>
                <a:off x="2451050" y="1732225"/>
                <a:ext cx="113400" cy="113400"/>
              </a:xfrm>
              <a:prstGeom prst="rect">
                <a:avLst/>
              </a:prstGeom>
              <a:solidFill>
                <a:srgbClr val="009F8C">
                  <a:alpha val="4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02" name="Google Shape;3502;p5"/>
              <p:cNvSpPr/>
              <p:nvPr/>
            </p:nvSpPr>
            <p:spPr>
              <a:xfrm>
                <a:off x="2453300" y="1521500"/>
                <a:ext cx="108900" cy="108900"/>
              </a:xfrm>
              <a:prstGeom prst="rect">
                <a:avLst/>
              </a:prstGeom>
              <a:solidFill>
                <a:srgbClr val="009F8C">
                  <a:alpha val="549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03" name="Google Shape;3503;p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04" name="Google Shape;3504;p5"/>
              <p:cNvSpPr/>
              <p:nvPr/>
            </p:nvSpPr>
            <p:spPr>
              <a:xfrm>
                <a:off x="2463050" y="1109050"/>
                <a:ext cx="89400" cy="89400"/>
              </a:xfrm>
              <a:prstGeom prst="rect">
                <a:avLst/>
              </a:prstGeom>
              <a:solidFill>
                <a:srgbClr val="009F8C">
                  <a:alpha val="64709"/>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05" name="Google Shape;3505;p5"/>
              <p:cNvSpPr/>
              <p:nvPr/>
            </p:nvSpPr>
            <p:spPr>
              <a:xfrm>
                <a:off x="2463050" y="902825"/>
                <a:ext cx="89400" cy="89400"/>
              </a:xfrm>
              <a:prstGeom prst="rect">
                <a:avLst/>
              </a:prstGeom>
              <a:solidFill>
                <a:srgbClr val="009F8C">
                  <a:alpha val="6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06" name="Google Shape;3506;p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pic>
        <p:nvPicPr>
          <p:cNvPr id="3507" name="Google Shape;3507;p5"/>
          <p:cNvPicPr preferRelativeResize="0"/>
          <p:nvPr/>
        </p:nvPicPr>
        <p:blipFill>
          <a:blip r:embed="rId3">
            <a:alphaModFix/>
          </a:blip>
          <a:stretch>
            <a:fillRect/>
          </a:stretch>
        </p:blipFill>
        <p:spPr>
          <a:xfrm rot="-5400000">
            <a:off x="-2090375" y="2066288"/>
            <a:ext cx="5191699" cy="1010925"/>
          </a:xfrm>
          <a:prstGeom prst="rect">
            <a:avLst/>
          </a:prstGeom>
          <a:noFill/>
          <a:ln>
            <a:noFill/>
          </a:ln>
        </p:spPr>
      </p:pic>
      <p:sp>
        <p:nvSpPr>
          <p:cNvPr id="3508" name="Google Shape;3508;p5"/>
          <p:cNvSpPr/>
          <p:nvPr/>
        </p:nvSpPr>
        <p:spPr>
          <a:xfrm>
            <a:off x="4274951" y="705374"/>
            <a:ext cx="610562" cy="551150"/>
          </a:xfrm>
          <a:custGeom>
            <a:rect b="b" l="l" r="r" t="t"/>
            <a:pathLst>
              <a:path extrusionOk="0" h="907" w="988">
                <a:moveTo>
                  <a:pt x="764" y="869"/>
                </a:moveTo>
                <a:lnTo>
                  <a:pt x="700" y="774"/>
                </a:lnTo>
                <a:cubicBezTo>
                  <a:pt x="746" y="741"/>
                  <a:pt x="782" y="697"/>
                  <a:pt x="806" y="648"/>
                </a:cubicBezTo>
                <a:lnTo>
                  <a:pt x="806" y="648"/>
                </a:lnTo>
                <a:cubicBezTo>
                  <a:pt x="807" y="647"/>
                  <a:pt x="807" y="646"/>
                  <a:pt x="808" y="645"/>
                </a:cubicBezTo>
                <a:cubicBezTo>
                  <a:pt x="808" y="643"/>
                  <a:pt x="809" y="642"/>
                  <a:pt x="810" y="640"/>
                </a:cubicBezTo>
                <a:cubicBezTo>
                  <a:pt x="811" y="639"/>
                  <a:pt x="812" y="637"/>
                  <a:pt x="813" y="635"/>
                </a:cubicBezTo>
                <a:cubicBezTo>
                  <a:pt x="813" y="634"/>
                  <a:pt x="813" y="633"/>
                  <a:pt x="814" y="632"/>
                </a:cubicBezTo>
                <a:cubicBezTo>
                  <a:pt x="815" y="629"/>
                  <a:pt x="816" y="626"/>
                  <a:pt x="817" y="624"/>
                </a:cubicBezTo>
                <a:cubicBezTo>
                  <a:pt x="817" y="623"/>
                  <a:pt x="817" y="623"/>
                  <a:pt x="817" y="623"/>
                </a:cubicBezTo>
                <a:cubicBezTo>
                  <a:pt x="834" y="582"/>
                  <a:pt x="842" y="539"/>
                  <a:pt x="842" y="494"/>
                </a:cubicBezTo>
                <a:cubicBezTo>
                  <a:pt x="842" y="491"/>
                  <a:pt x="842" y="488"/>
                  <a:pt x="842" y="485"/>
                </a:cubicBezTo>
                <a:cubicBezTo>
                  <a:pt x="842" y="484"/>
                  <a:pt x="842" y="483"/>
                  <a:pt x="842" y="482"/>
                </a:cubicBezTo>
                <a:cubicBezTo>
                  <a:pt x="842" y="480"/>
                  <a:pt x="842" y="478"/>
                  <a:pt x="842" y="476"/>
                </a:cubicBezTo>
                <a:cubicBezTo>
                  <a:pt x="842" y="475"/>
                  <a:pt x="842" y="474"/>
                  <a:pt x="842" y="472"/>
                </a:cubicBezTo>
                <a:cubicBezTo>
                  <a:pt x="842" y="471"/>
                  <a:pt x="841" y="469"/>
                  <a:pt x="841" y="467"/>
                </a:cubicBezTo>
                <a:cubicBezTo>
                  <a:pt x="841" y="466"/>
                  <a:pt x="841" y="465"/>
                  <a:pt x="841" y="463"/>
                </a:cubicBezTo>
                <a:cubicBezTo>
                  <a:pt x="841" y="462"/>
                  <a:pt x="841" y="460"/>
                  <a:pt x="841" y="458"/>
                </a:cubicBezTo>
                <a:cubicBezTo>
                  <a:pt x="840" y="457"/>
                  <a:pt x="840" y="456"/>
                  <a:pt x="840" y="455"/>
                </a:cubicBezTo>
                <a:cubicBezTo>
                  <a:pt x="840" y="453"/>
                  <a:pt x="840" y="451"/>
                  <a:pt x="840" y="450"/>
                </a:cubicBezTo>
                <a:cubicBezTo>
                  <a:pt x="839" y="449"/>
                  <a:pt x="839" y="447"/>
                  <a:pt x="839" y="446"/>
                </a:cubicBezTo>
                <a:cubicBezTo>
                  <a:pt x="839" y="444"/>
                  <a:pt x="839" y="443"/>
                  <a:pt x="838" y="441"/>
                </a:cubicBezTo>
                <a:cubicBezTo>
                  <a:pt x="838" y="440"/>
                  <a:pt x="838" y="439"/>
                  <a:pt x="838" y="437"/>
                </a:cubicBezTo>
                <a:cubicBezTo>
                  <a:pt x="838" y="436"/>
                  <a:pt x="837" y="434"/>
                  <a:pt x="837" y="433"/>
                </a:cubicBezTo>
                <a:cubicBezTo>
                  <a:pt x="837" y="431"/>
                  <a:pt x="836" y="430"/>
                  <a:pt x="836" y="429"/>
                </a:cubicBezTo>
                <a:cubicBezTo>
                  <a:pt x="836" y="427"/>
                  <a:pt x="836" y="426"/>
                  <a:pt x="835" y="424"/>
                </a:cubicBezTo>
                <a:cubicBezTo>
                  <a:pt x="835" y="423"/>
                  <a:pt x="835" y="422"/>
                  <a:pt x="835" y="420"/>
                </a:cubicBezTo>
                <a:cubicBezTo>
                  <a:pt x="834" y="419"/>
                  <a:pt x="834" y="418"/>
                  <a:pt x="834" y="416"/>
                </a:cubicBezTo>
                <a:cubicBezTo>
                  <a:pt x="833" y="415"/>
                  <a:pt x="833" y="413"/>
                  <a:pt x="833" y="412"/>
                </a:cubicBezTo>
                <a:cubicBezTo>
                  <a:pt x="832" y="411"/>
                  <a:pt x="832" y="409"/>
                  <a:pt x="832" y="408"/>
                </a:cubicBezTo>
                <a:cubicBezTo>
                  <a:pt x="831" y="406"/>
                  <a:pt x="831" y="405"/>
                  <a:pt x="831" y="404"/>
                </a:cubicBezTo>
                <a:cubicBezTo>
                  <a:pt x="830" y="402"/>
                  <a:pt x="830" y="401"/>
                  <a:pt x="829" y="400"/>
                </a:cubicBezTo>
                <a:cubicBezTo>
                  <a:pt x="829" y="398"/>
                  <a:pt x="829" y="397"/>
                  <a:pt x="828" y="396"/>
                </a:cubicBezTo>
                <a:cubicBezTo>
                  <a:pt x="828" y="394"/>
                  <a:pt x="827" y="393"/>
                  <a:pt x="827" y="391"/>
                </a:cubicBezTo>
                <a:cubicBezTo>
                  <a:pt x="827" y="390"/>
                  <a:pt x="826" y="389"/>
                  <a:pt x="826" y="388"/>
                </a:cubicBezTo>
                <a:cubicBezTo>
                  <a:pt x="825" y="386"/>
                  <a:pt x="825" y="385"/>
                  <a:pt x="824" y="383"/>
                </a:cubicBezTo>
                <a:cubicBezTo>
                  <a:pt x="824" y="382"/>
                  <a:pt x="824" y="381"/>
                  <a:pt x="823" y="380"/>
                </a:cubicBezTo>
                <a:cubicBezTo>
                  <a:pt x="823" y="378"/>
                  <a:pt x="822" y="377"/>
                  <a:pt x="822" y="375"/>
                </a:cubicBezTo>
                <a:cubicBezTo>
                  <a:pt x="821" y="374"/>
                  <a:pt x="821" y="373"/>
                  <a:pt x="820" y="372"/>
                </a:cubicBezTo>
                <a:cubicBezTo>
                  <a:pt x="820" y="370"/>
                  <a:pt x="819" y="369"/>
                  <a:pt x="819" y="368"/>
                </a:cubicBezTo>
                <a:cubicBezTo>
                  <a:pt x="818" y="366"/>
                  <a:pt x="818" y="365"/>
                  <a:pt x="817" y="364"/>
                </a:cubicBezTo>
                <a:cubicBezTo>
                  <a:pt x="817" y="362"/>
                  <a:pt x="816" y="361"/>
                  <a:pt x="816" y="360"/>
                </a:cubicBezTo>
                <a:cubicBezTo>
                  <a:pt x="815" y="359"/>
                  <a:pt x="815" y="357"/>
                  <a:pt x="814" y="356"/>
                </a:cubicBezTo>
                <a:cubicBezTo>
                  <a:pt x="813" y="355"/>
                  <a:pt x="813" y="353"/>
                  <a:pt x="812" y="352"/>
                </a:cubicBezTo>
                <a:cubicBezTo>
                  <a:pt x="812" y="351"/>
                  <a:pt x="811" y="350"/>
                  <a:pt x="811" y="348"/>
                </a:cubicBezTo>
                <a:cubicBezTo>
                  <a:pt x="810" y="347"/>
                  <a:pt x="809" y="346"/>
                  <a:pt x="809" y="345"/>
                </a:cubicBezTo>
                <a:cubicBezTo>
                  <a:pt x="808" y="343"/>
                  <a:pt x="808" y="342"/>
                  <a:pt x="807" y="341"/>
                </a:cubicBezTo>
                <a:cubicBezTo>
                  <a:pt x="806" y="340"/>
                  <a:pt x="806" y="338"/>
                  <a:pt x="805" y="337"/>
                </a:cubicBezTo>
                <a:cubicBezTo>
                  <a:pt x="805" y="336"/>
                  <a:pt x="804" y="335"/>
                  <a:pt x="803" y="333"/>
                </a:cubicBezTo>
                <a:cubicBezTo>
                  <a:pt x="803" y="332"/>
                  <a:pt x="802" y="331"/>
                  <a:pt x="801" y="330"/>
                </a:cubicBezTo>
                <a:cubicBezTo>
                  <a:pt x="801" y="329"/>
                  <a:pt x="800" y="327"/>
                  <a:pt x="799" y="326"/>
                </a:cubicBezTo>
                <a:cubicBezTo>
                  <a:pt x="799" y="325"/>
                  <a:pt x="798" y="324"/>
                  <a:pt x="797" y="322"/>
                </a:cubicBezTo>
                <a:cubicBezTo>
                  <a:pt x="797" y="321"/>
                  <a:pt x="796" y="320"/>
                  <a:pt x="795" y="319"/>
                </a:cubicBezTo>
                <a:cubicBezTo>
                  <a:pt x="795" y="318"/>
                  <a:pt x="794" y="317"/>
                  <a:pt x="793" y="315"/>
                </a:cubicBezTo>
                <a:cubicBezTo>
                  <a:pt x="792" y="314"/>
                  <a:pt x="792" y="313"/>
                  <a:pt x="791" y="312"/>
                </a:cubicBezTo>
                <a:cubicBezTo>
                  <a:pt x="790" y="311"/>
                  <a:pt x="790" y="309"/>
                  <a:pt x="789" y="308"/>
                </a:cubicBezTo>
                <a:cubicBezTo>
                  <a:pt x="788" y="307"/>
                  <a:pt x="787" y="306"/>
                  <a:pt x="787" y="305"/>
                </a:cubicBezTo>
                <a:cubicBezTo>
                  <a:pt x="786" y="304"/>
                  <a:pt x="785" y="302"/>
                  <a:pt x="784" y="301"/>
                </a:cubicBezTo>
                <a:cubicBezTo>
                  <a:pt x="784" y="300"/>
                  <a:pt x="783" y="299"/>
                  <a:pt x="782" y="298"/>
                </a:cubicBezTo>
                <a:cubicBezTo>
                  <a:pt x="781" y="297"/>
                  <a:pt x="780" y="296"/>
                  <a:pt x="780" y="295"/>
                </a:cubicBezTo>
                <a:cubicBezTo>
                  <a:pt x="779" y="293"/>
                  <a:pt x="778" y="292"/>
                  <a:pt x="777" y="291"/>
                </a:cubicBezTo>
                <a:cubicBezTo>
                  <a:pt x="776" y="290"/>
                  <a:pt x="776" y="289"/>
                  <a:pt x="775" y="288"/>
                </a:cubicBezTo>
                <a:cubicBezTo>
                  <a:pt x="774" y="287"/>
                  <a:pt x="773" y="285"/>
                  <a:pt x="772" y="284"/>
                </a:cubicBezTo>
                <a:cubicBezTo>
                  <a:pt x="772" y="283"/>
                  <a:pt x="771" y="282"/>
                  <a:pt x="770" y="281"/>
                </a:cubicBezTo>
                <a:cubicBezTo>
                  <a:pt x="769" y="280"/>
                  <a:pt x="768" y="279"/>
                  <a:pt x="767" y="278"/>
                </a:cubicBezTo>
                <a:cubicBezTo>
                  <a:pt x="766" y="277"/>
                  <a:pt x="766" y="276"/>
                  <a:pt x="765" y="275"/>
                </a:cubicBezTo>
                <a:cubicBezTo>
                  <a:pt x="764" y="274"/>
                  <a:pt x="763" y="273"/>
                  <a:pt x="762" y="271"/>
                </a:cubicBezTo>
                <a:cubicBezTo>
                  <a:pt x="761" y="270"/>
                  <a:pt x="760" y="269"/>
                  <a:pt x="760" y="268"/>
                </a:cubicBezTo>
                <a:cubicBezTo>
                  <a:pt x="759" y="267"/>
                  <a:pt x="758" y="266"/>
                  <a:pt x="757" y="265"/>
                </a:cubicBezTo>
                <a:cubicBezTo>
                  <a:pt x="756" y="264"/>
                  <a:pt x="755" y="263"/>
                  <a:pt x="754" y="262"/>
                </a:cubicBezTo>
                <a:cubicBezTo>
                  <a:pt x="753" y="261"/>
                  <a:pt x="752" y="260"/>
                  <a:pt x="751" y="259"/>
                </a:cubicBezTo>
                <a:cubicBezTo>
                  <a:pt x="750" y="258"/>
                  <a:pt x="749" y="257"/>
                  <a:pt x="749" y="256"/>
                </a:cubicBezTo>
                <a:cubicBezTo>
                  <a:pt x="748" y="255"/>
                  <a:pt x="747" y="254"/>
                  <a:pt x="746" y="253"/>
                </a:cubicBezTo>
                <a:cubicBezTo>
                  <a:pt x="745" y="252"/>
                  <a:pt x="744" y="251"/>
                  <a:pt x="743" y="250"/>
                </a:cubicBezTo>
                <a:cubicBezTo>
                  <a:pt x="742" y="249"/>
                  <a:pt x="741" y="248"/>
                  <a:pt x="740" y="247"/>
                </a:cubicBezTo>
                <a:cubicBezTo>
                  <a:pt x="739" y="246"/>
                  <a:pt x="738" y="245"/>
                  <a:pt x="737" y="245"/>
                </a:cubicBezTo>
                <a:cubicBezTo>
                  <a:pt x="736" y="243"/>
                  <a:pt x="735" y="242"/>
                  <a:pt x="734" y="241"/>
                </a:cubicBezTo>
                <a:cubicBezTo>
                  <a:pt x="733" y="240"/>
                  <a:pt x="732" y="240"/>
                  <a:pt x="731" y="239"/>
                </a:cubicBezTo>
                <a:cubicBezTo>
                  <a:pt x="730" y="238"/>
                  <a:pt x="729" y="237"/>
                  <a:pt x="728" y="236"/>
                </a:cubicBezTo>
                <a:cubicBezTo>
                  <a:pt x="727" y="235"/>
                  <a:pt x="726" y="234"/>
                  <a:pt x="726" y="234"/>
                </a:cubicBezTo>
                <a:cubicBezTo>
                  <a:pt x="721" y="229"/>
                  <a:pt x="716" y="225"/>
                  <a:pt x="711" y="221"/>
                </a:cubicBezTo>
                <a:cubicBezTo>
                  <a:pt x="710" y="221"/>
                  <a:pt x="710" y="220"/>
                  <a:pt x="709" y="220"/>
                </a:cubicBezTo>
                <a:cubicBezTo>
                  <a:pt x="708" y="219"/>
                  <a:pt x="706" y="218"/>
                  <a:pt x="705" y="217"/>
                </a:cubicBezTo>
                <a:cubicBezTo>
                  <a:pt x="704" y="216"/>
                  <a:pt x="703" y="215"/>
                  <a:pt x="703" y="215"/>
                </a:cubicBezTo>
                <a:cubicBezTo>
                  <a:pt x="701" y="214"/>
                  <a:pt x="700" y="213"/>
                  <a:pt x="699" y="212"/>
                </a:cubicBezTo>
                <a:cubicBezTo>
                  <a:pt x="698" y="211"/>
                  <a:pt x="697" y="211"/>
                  <a:pt x="696" y="210"/>
                </a:cubicBezTo>
                <a:cubicBezTo>
                  <a:pt x="695" y="209"/>
                  <a:pt x="693" y="208"/>
                  <a:pt x="692" y="207"/>
                </a:cubicBezTo>
                <a:cubicBezTo>
                  <a:pt x="691" y="207"/>
                  <a:pt x="690" y="206"/>
                  <a:pt x="689" y="205"/>
                </a:cubicBezTo>
                <a:cubicBezTo>
                  <a:pt x="688" y="204"/>
                  <a:pt x="687" y="204"/>
                  <a:pt x="685" y="203"/>
                </a:cubicBezTo>
                <a:cubicBezTo>
                  <a:pt x="684" y="202"/>
                  <a:pt x="683" y="201"/>
                  <a:pt x="682" y="201"/>
                </a:cubicBezTo>
                <a:cubicBezTo>
                  <a:pt x="681" y="200"/>
                  <a:pt x="680" y="199"/>
                  <a:pt x="678" y="198"/>
                </a:cubicBezTo>
                <a:cubicBezTo>
                  <a:pt x="677" y="198"/>
                  <a:pt x="676" y="197"/>
                  <a:pt x="675" y="196"/>
                </a:cubicBezTo>
                <a:cubicBezTo>
                  <a:pt x="674" y="195"/>
                  <a:pt x="673" y="195"/>
                  <a:pt x="671" y="194"/>
                </a:cubicBezTo>
                <a:cubicBezTo>
                  <a:pt x="670" y="193"/>
                  <a:pt x="669" y="193"/>
                  <a:pt x="668" y="192"/>
                </a:cubicBezTo>
                <a:cubicBezTo>
                  <a:pt x="667" y="191"/>
                  <a:pt x="666" y="190"/>
                  <a:pt x="664" y="190"/>
                </a:cubicBezTo>
                <a:cubicBezTo>
                  <a:pt x="663" y="189"/>
                  <a:pt x="662" y="189"/>
                  <a:pt x="661" y="188"/>
                </a:cubicBezTo>
                <a:cubicBezTo>
                  <a:pt x="660" y="187"/>
                  <a:pt x="658" y="187"/>
                  <a:pt x="657" y="186"/>
                </a:cubicBezTo>
                <a:cubicBezTo>
                  <a:pt x="656" y="185"/>
                  <a:pt x="655" y="185"/>
                  <a:pt x="653" y="184"/>
                </a:cubicBezTo>
                <a:cubicBezTo>
                  <a:pt x="652" y="183"/>
                  <a:pt x="651" y="183"/>
                  <a:pt x="650" y="182"/>
                </a:cubicBezTo>
                <a:cubicBezTo>
                  <a:pt x="648" y="181"/>
                  <a:pt x="647" y="181"/>
                  <a:pt x="646" y="180"/>
                </a:cubicBezTo>
                <a:cubicBezTo>
                  <a:pt x="645" y="180"/>
                  <a:pt x="643" y="179"/>
                  <a:pt x="642" y="178"/>
                </a:cubicBezTo>
                <a:cubicBezTo>
                  <a:pt x="641" y="178"/>
                  <a:pt x="640" y="177"/>
                  <a:pt x="638" y="177"/>
                </a:cubicBezTo>
                <a:cubicBezTo>
                  <a:pt x="637" y="176"/>
                  <a:pt x="636" y="175"/>
                  <a:pt x="635" y="175"/>
                </a:cubicBezTo>
                <a:cubicBezTo>
                  <a:pt x="633" y="174"/>
                  <a:pt x="632" y="174"/>
                  <a:pt x="631" y="173"/>
                </a:cubicBezTo>
                <a:cubicBezTo>
                  <a:pt x="629" y="173"/>
                  <a:pt x="628" y="172"/>
                  <a:pt x="627" y="172"/>
                </a:cubicBezTo>
                <a:cubicBezTo>
                  <a:pt x="626" y="171"/>
                  <a:pt x="624" y="171"/>
                  <a:pt x="623" y="170"/>
                </a:cubicBezTo>
                <a:cubicBezTo>
                  <a:pt x="622" y="170"/>
                  <a:pt x="620" y="169"/>
                  <a:pt x="619" y="169"/>
                </a:cubicBezTo>
                <a:cubicBezTo>
                  <a:pt x="618" y="168"/>
                  <a:pt x="617" y="168"/>
                  <a:pt x="615" y="167"/>
                </a:cubicBezTo>
                <a:cubicBezTo>
                  <a:pt x="614" y="167"/>
                  <a:pt x="613" y="166"/>
                  <a:pt x="611" y="166"/>
                </a:cubicBezTo>
                <a:cubicBezTo>
                  <a:pt x="610" y="165"/>
                  <a:pt x="609" y="165"/>
                  <a:pt x="607" y="164"/>
                </a:cubicBezTo>
                <a:cubicBezTo>
                  <a:pt x="606" y="164"/>
                  <a:pt x="605" y="163"/>
                  <a:pt x="603" y="163"/>
                </a:cubicBezTo>
                <a:cubicBezTo>
                  <a:pt x="602" y="162"/>
                  <a:pt x="601" y="162"/>
                  <a:pt x="599" y="162"/>
                </a:cubicBezTo>
                <a:cubicBezTo>
                  <a:pt x="598" y="161"/>
                  <a:pt x="597" y="161"/>
                  <a:pt x="595" y="160"/>
                </a:cubicBezTo>
                <a:cubicBezTo>
                  <a:pt x="594" y="160"/>
                  <a:pt x="593" y="159"/>
                  <a:pt x="591" y="159"/>
                </a:cubicBezTo>
                <a:cubicBezTo>
                  <a:pt x="590" y="159"/>
                  <a:pt x="588" y="158"/>
                  <a:pt x="587" y="158"/>
                </a:cubicBezTo>
                <a:cubicBezTo>
                  <a:pt x="586" y="158"/>
                  <a:pt x="584" y="157"/>
                  <a:pt x="583" y="157"/>
                </a:cubicBezTo>
                <a:cubicBezTo>
                  <a:pt x="582" y="156"/>
                  <a:pt x="580" y="156"/>
                  <a:pt x="579" y="156"/>
                </a:cubicBezTo>
                <a:cubicBezTo>
                  <a:pt x="578" y="155"/>
                  <a:pt x="576" y="155"/>
                  <a:pt x="575" y="155"/>
                </a:cubicBezTo>
                <a:cubicBezTo>
                  <a:pt x="573" y="154"/>
                  <a:pt x="572" y="154"/>
                  <a:pt x="571" y="154"/>
                </a:cubicBezTo>
                <a:cubicBezTo>
                  <a:pt x="569" y="153"/>
                  <a:pt x="568" y="153"/>
                  <a:pt x="566" y="153"/>
                </a:cubicBezTo>
                <a:cubicBezTo>
                  <a:pt x="565" y="153"/>
                  <a:pt x="564" y="152"/>
                  <a:pt x="562" y="152"/>
                </a:cubicBezTo>
                <a:cubicBezTo>
                  <a:pt x="561" y="152"/>
                  <a:pt x="559" y="151"/>
                  <a:pt x="558" y="151"/>
                </a:cubicBezTo>
                <a:cubicBezTo>
                  <a:pt x="557" y="151"/>
                  <a:pt x="555" y="151"/>
                  <a:pt x="554" y="150"/>
                </a:cubicBezTo>
                <a:cubicBezTo>
                  <a:pt x="552" y="150"/>
                  <a:pt x="551" y="150"/>
                  <a:pt x="550" y="150"/>
                </a:cubicBezTo>
                <a:cubicBezTo>
                  <a:pt x="548" y="149"/>
                  <a:pt x="547" y="149"/>
                  <a:pt x="545" y="149"/>
                </a:cubicBezTo>
                <a:cubicBezTo>
                  <a:pt x="544" y="149"/>
                  <a:pt x="542" y="149"/>
                  <a:pt x="541" y="148"/>
                </a:cubicBezTo>
                <a:cubicBezTo>
                  <a:pt x="540" y="148"/>
                  <a:pt x="538" y="148"/>
                  <a:pt x="537" y="148"/>
                </a:cubicBezTo>
                <a:cubicBezTo>
                  <a:pt x="535" y="148"/>
                  <a:pt x="534" y="148"/>
                  <a:pt x="532" y="147"/>
                </a:cubicBezTo>
                <a:cubicBezTo>
                  <a:pt x="531" y="147"/>
                  <a:pt x="530" y="147"/>
                  <a:pt x="528" y="147"/>
                </a:cubicBezTo>
                <a:cubicBezTo>
                  <a:pt x="527" y="147"/>
                  <a:pt x="525" y="147"/>
                  <a:pt x="524" y="147"/>
                </a:cubicBezTo>
                <a:cubicBezTo>
                  <a:pt x="522" y="146"/>
                  <a:pt x="521" y="146"/>
                  <a:pt x="520" y="146"/>
                </a:cubicBezTo>
                <a:cubicBezTo>
                  <a:pt x="518" y="146"/>
                  <a:pt x="516" y="146"/>
                  <a:pt x="515" y="146"/>
                </a:cubicBezTo>
                <a:cubicBezTo>
                  <a:pt x="513" y="146"/>
                  <a:pt x="512" y="146"/>
                  <a:pt x="511" y="146"/>
                </a:cubicBezTo>
                <a:cubicBezTo>
                  <a:pt x="510" y="146"/>
                  <a:pt x="510" y="146"/>
                  <a:pt x="510" y="146"/>
                </a:cubicBezTo>
                <a:lnTo>
                  <a:pt x="510" y="31"/>
                </a:lnTo>
                <a:cubicBezTo>
                  <a:pt x="627" y="35"/>
                  <a:pt x="737" y="83"/>
                  <a:pt x="821" y="167"/>
                </a:cubicBezTo>
                <a:cubicBezTo>
                  <a:pt x="908" y="254"/>
                  <a:pt x="956" y="370"/>
                  <a:pt x="956" y="494"/>
                </a:cubicBezTo>
                <a:cubicBezTo>
                  <a:pt x="956" y="643"/>
                  <a:pt x="885" y="782"/>
                  <a:pt x="764" y="869"/>
                </a:cubicBezTo>
                <a:moveTo>
                  <a:pt x="672" y="564"/>
                </a:moveTo>
                <a:cubicBezTo>
                  <a:pt x="681" y="542"/>
                  <a:pt x="685" y="518"/>
                  <a:pt x="685" y="494"/>
                </a:cubicBezTo>
                <a:cubicBezTo>
                  <a:pt x="685" y="447"/>
                  <a:pt x="668" y="402"/>
                  <a:pt x="638" y="368"/>
                </a:cubicBezTo>
                <a:cubicBezTo>
                  <a:pt x="608" y="333"/>
                  <a:pt x="566" y="311"/>
                  <a:pt x="521" y="304"/>
                </a:cubicBezTo>
                <a:cubicBezTo>
                  <a:pt x="512" y="303"/>
                  <a:pt x="505" y="309"/>
                  <a:pt x="503" y="317"/>
                </a:cubicBezTo>
                <a:cubicBezTo>
                  <a:pt x="502" y="326"/>
                  <a:pt x="508" y="334"/>
                  <a:pt x="517" y="335"/>
                </a:cubicBezTo>
                <a:cubicBezTo>
                  <a:pt x="519" y="335"/>
                  <a:pt x="521" y="336"/>
                  <a:pt x="524" y="336"/>
                </a:cubicBezTo>
                <a:cubicBezTo>
                  <a:pt x="524" y="336"/>
                  <a:pt x="525" y="337"/>
                  <a:pt x="526" y="337"/>
                </a:cubicBezTo>
                <a:cubicBezTo>
                  <a:pt x="528" y="337"/>
                  <a:pt x="529" y="337"/>
                  <a:pt x="531" y="338"/>
                </a:cubicBezTo>
                <a:cubicBezTo>
                  <a:pt x="532" y="338"/>
                  <a:pt x="532" y="338"/>
                  <a:pt x="533" y="338"/>
                </a:cubicBezTo>
                <a:cubicBezTo>
                  <a:pt x="535" y="339"/>
                  <a:pt x="536" y="339"/>
                  <a:pt x="537" y="339"/>
                </a:cubicBezTo>
                <a:cubicBezTo>
                  <a:pt x="538" y="340"/>
                  <a:pt x="539" y="340"/>
                  <a:pt x="540" y="340"/>
                </a:cubicBezTo>
                <a:cubicBezTo>
                  <a:pt x="542" y="341"/>
                  <a:pt x="543" y="341"/>
                  <a:pt x="544" y="342"/>
                </a:cubicBezTo>
                <a:cubicBezTo>
                  <a:pt x="545" y="342"/>
                  <a:pt x="546" y="342"/>
                  <a:pt x="547" y="343"/>
                </a:cubicBezTo>
                <a:cubicBezTo>
                  <a:pt x="548" y="343"/>
                  <a:pt x="550" y="343"/>
                  <a:pt x="551" y="344"/>
                </a:cubicBezTo>
                <a:cubicBezTo>
                  <a:pt x="552" y="344"/>
                  <a:pt x="553" y="345"/>
                  <a:pt x="554" y="345"/>
                </a:cubicBezTo>
                <a:cubicBezTo>
                  <a:pt x="555" y="346"/>
                  <a:pt x="556" y="346"/>
                  <a:pt x="557" y="347"/>
                </a:cubicBezTo>
                <a:cubicBezTo>
                  <a:pt x="558" y="347"/>
                  <a:pt x="559" y="347"/>
                  <a:pt x="560" y="348"/>
                </a:cubicBezTo>
                <a:cubicBezTo>
                  <a:pt x="561" y="348"/>
                  <a:pt x="562" y="349"/>
                  <a:pt x="564" y="349"/>
                </a:cubicBezTo>
                <a:cubicBezTo>
                  <a:pt x="564" y="350"/>
                  <a:pt x="565" y="350"/>
                  <a:pt x="566" y="351"/>
                </a:cubicBezTo>
                <a:cubicBezTo>
                  <a:pt x="567" y="351"/>
                  <a:pt x="569" y="352"/>
                  <a:pt x="570" y="353"/>
                </a:cubicBezTo>
                <a:cubicBezTo>
                  <a:pt x="571" y="353"/>
                  <a:pt x="571" y="354"/>
                  <a:pt x="572" y="354"/>
                </a:cubicBezTo>
                <a:cubicBezTo>
                  <a:pt x="573" y="355"/>
                  <a:pt x="575" y="355"/>
                  <a:pt x="576" y="356"/>
                </a:cubicBezTo>
                <a:cubicBezTo>
                  <a:pt x="577" y="357"/>
                  <a:pt x="577" y="357"/>
                  <a:pt x="578" y="358"/>
                </a:cubicBezTo>
                <a:cubicBezTo>
                  <a:pt x="579" y="358"/>
                  <a:pt x="580" y="359"/>
                  <a:pt x="582" y="360"/>
                </a:cubicBezTo>
                <a:cubicBezTo>
                  <a:pt x="582" y="360"/>
                  <a:pt x="583" y="361"/>
                  <a:pt x="584" y="361"/>
                </a:cubicBezTo>
                <a:cubicBezTo>
                  <a:pt x="585" y="362"/>
                  <a:pt x="586" y="363"/>
                  <a:pt x="587" y="364"/>
                </a:cubicBezTo>
                <a:cubicBezTo>
                  <a:pt x="588" y="364"/>
                  <a:pt x="589" y="365"/>
                  <a:pt x="590" y="365"/>
                </a:cubicBezTo>
                <a:cubicBezTo>
                  <a:pt x="591" y="366"/>
                  <a:pt x="592" y="367"/>
                  <a:pt x="593" y="368"/>
                </a:cubicBezTo>
                <a:cubicBezTo>
                  <a:pt x="594" y="368"/>
                  <a:pt x="594" y="369"/>
                  <a:pt x="595" y="369"/>
                </a:cubicBezTo>
                <a:cubicBezTo>
                  <a:pt x="596" y="370"/>
                  <a:pt x="597" y="372"/>
                  <a:pt x="599" y="373"/>
                </a:cubicBezTo>
                <a:cubicBezTo>
                  <a:pt x="599" y="373"/>
                  <a:pt x="600" y="373"/>
                  <a:pt x="600" y="374"/>
                </a:cubicBezTo>
                <a:cubicBezTo>
                  <a:pt x="603" y="377"/>
                  <a:pt x="607" y="380"/>
                  <a:pt x="610" y="383"/>
                </a:cubicBezTo>
                <a:cubicBezTo>
                  <a:pt x="610" y="384"/>
                  <a:pt x="611" y="384"/>
                  <a:pt x="611" y="385"/>
                </a:cubicBezTo>
                <a:cubicBezTo>
                  <a:pt x="612" y="386"/>
                  <a:pt x="613" y="387"/>
                  <a:pt x="614" y="388"/>
                </a:cubicBezTo>
                <a:cubicBezTo>
                  <a:pt x="615" y="389"/>
                  <a:pt x="616" y="390"/>
                  <a:pt x="616" y="390"/>
                </a:cubicBezTo>
                <a:cubicBezTo>
                  <a:pt x="617" y="391"/>
                  <a:pt x="618" y="393"/>
                  <a:pt x="619" y="394"/>
                </a:cubicBezTo>
                <a:cubicBezTo>
                  <a:pt x="619" y="394"/>
                  <a:pt x="620" y="395"/>
                  <a:pt x="620" y="396"/>
                </a:cubicBezTo>
                <a:cubicBezTo>
                  <a:pt x="621" y="397"/>
                  <a:pt x="622" y="398"/>
                  <a:pt x="623" y="399"/>
                </a:cubicBezTo>
                <a:cubicBezTo>
                  <a:pt x="624" y="400"/>
                  <a:pt x="624" y="401"/>
                  <a:pt x="625" y="401"/>
                </a:cubicBezTo>
                <a:cubicBezTo>
                  <a:pt x="625" y="402"/>
                  <a:pt x="626" y="404"/>
                  <a:pt x="627" y="405"/>
                </a:cubicBezTo>
                <a:cubicBezTo>
                  <a:pt x="627" y="406"/>
                  <a:pt x="628" y="406"/>
                  <a:pt x="628" y="407"/>
                </a:cubicBezTo>
                <a:cubicBezTo>
                  <a:pt x="629" y="408"/>
                  <a:pt x="630" y="409"/>
                  <a:pt x="631" y="410"/>
                </a:cubicBezTo>
                <a:cubicBezTo>
                  <a:pt x="631" y="411"/>
                  <a:pt x="632" y="412"/>
                  <a:pt x="632" y="413"/>
                </a:cubicBezTo>
                <a:cubicBezTo>
                  <a:pt x="633" y="414"/>
                  <a:pt x="633" y="415"/>
                  <a:pt x="634" y="416"/>
                </a:cubicBezTo>
                <a:cubicBezTo>
                  <a:pt x="635" y="417"/>
                  <a:pt x="635" y="418"/>
                  <a:pt x="635" y="419"/>
                </a:cubicBezTo>
                <a:cubicBezTo>
                  <a:pt x="636" y="420"/>
                  <a:pt x="637" y="421"/>
                  <a:pt x="637" y="422"/>
                </a:cubicBezTo>
                <a:cubicBezTo>
                  <a:pt x="638" y="423"/>
                  <a:pt x="638" y="424"/>
                  <a:pt x="639" y="425"/>
                </a:cubicBezTo>
                <a:cubicBezTo>
                  <a:pt x="639" y="426"/>
                  <a:pt x="640" y="427"/>
                  <a:pt x="640" y="429"/>
                </a:cubicBezTo>
                <a:cubicBezTo>
                  <a:pt x="641" y="430"/>
                  <a:pt x="641" y="430"/>
                  <a:pt x="641" y="431"/>
                </a:cubicBezTo>
                <a:cubicBezTo>
                  <a:pt x="642" y="433"/>
                  <a:pt x="642" y="434"/>
                  <a:pt x="643" y="435"/>
                </a:cubicBezTo>
                <a:cubicBezTo>
                  <a:pt x="643" y="436"/>
                  <a:pt x="644" y="437"/>
                  <a:pt x="644" y="438"/>
                </a:cubicBezTo>
                <a:cubicBezTo>
                  <a:pt x="644" y="439"/>
                  <a:pt x="645" y="440"/>
                  <a:pt x="645" y="442"/>
                </a:cubicBezTo>
                <a:cubicBezTo>
                  <a:pt x="646" y="443"/>
                  <a:pt x="646" y="443"/>
                  <a:pt x="646" y="444"/>
                </a:cubicBezTo>
                <a:cubicBezTo>
                  <a:pt x="647" y="446"/>
                  <a:pt x="647" y="447"/>
                  <a:pt x="648" y="448"/>
                </a:cubicBezTo>
                <a:cubicBezTo>
                  <a:pt x="648" y="449"/>
                  <a:pt x="648" y="450"/>
                  <a:pt x="648" y="451"/>
                </a:cubicBezTo>
                <a:cubicBezTo>
                  <a:pt x="649" y="452"/>
                  <a:pt x="649" y="454"/>
                  <a:pt x="649" y="456"/>
                </a:cubicBezTo>
                <a:cubicBezTo>
                  <a:pt x="650" y="456"/>
                  <a:pt x="650" y="457"/>
                  <a:pt x="650" y="458"/>
                </a:cubicBezTo>
                <a:cubicBezTo>
                  <a:pt x="650" y="460"/>
                  <a:pt x="651" y="462"/>
                  <a:pt x="651" y="464"/>
                </a:cubicBezTo>
                <a:lnTo>
                  <a:pt x="651" y="464"/>
                </a:lnTo>
                <a:cubicBezTo>
                  <a:pt x="652" y="467"/>
                  <a:pt x="652" y="469"/>
                  <a:pt x="653" y="471"/>
                </a:cubicBezTo>
                <a:cubicBezTo>
                  <a:pt x="653" y="472"/>
                  <a:pt x="653" y="473"/>
                  <a:pt x="653" y="473"/>
                </a:cubicBezTo>
                <a:cubicBezTo>
                  <a:pt x="653" y="475"/>
                  <a:pt x="653" y="476"/>
                  <a:pt x="653" y="478"/>
                </a:cubicBezTo>
                <a:lnTo>
                  <a:pt x="495" y="478"/>
                </a:lnTo>
                <a:cubicBezTo>
                  <a:pt x="490" y="478"/>
                  <a:pt x="485" y="481"/>
                  <a:pt x="482" y="485"/>
                </a:cubicBezTo>
                <a:lnTo>
                  <a:pt x="394" y="619"/>
                </a:lnTo>
                <a:cubicBezTo>
                  <a:pt x="366" y="596"/>
                  <a:pt x="345" y="563"/>
                  <a:pt x="337" y="526"/>
                </a:cubicBezTo>
                <a:lnTo>
                  <a:pt x="337" y="526"/>
                </a:lnTo>
                <a:cubicBezTo>
                  <a:pt x="337" y="523"/>
                  <a:pt x="336" y="521"/>
                  <a:pt x="336" y="519"/>
                </a:cubicBezTo>
                <a:cubicBezTo>
                  <a:pt x="336" y="518"/>
                  <a:pt x="336" y="518"/>
                  <a:pt x="336" y="518"/>
                </a:cubicBezTo>
                <a:cubicBezTo>
                  <a:pt x="335" y="515"/>
                  <a:pt x="335" y="513"/>
                  <a:pt x="335" y="510"/>
                </a:cubicBezTo>
                <a:lnTo>
                  <a:pt x="335" y="509"/>
                </a:lnTo>
                <a:cubicBezTo>
                  <a:pt x="334" y="507"/>
                  <a:pt x="334" y="505"/>
                  <a:pt x="334" y="502"/>
                </a:cubicBezTo>
                <a:lnTo>
                  <a:pt x="334" y="501"/>
                </a:lnTo>
                <a:cubicBezTo>
                  <a:pt x="334" y="499"/>
                  <a:pt x="334" y="496"/>
                  <a:pt x="334" y="494"/>
                </a:cubicBezTo>
                <a:cubicBezTo>
                  <a:pt x="334" y="457"/>
                  <a:pt x="347" y="421"/>
                  <a:pt x="370" y="392"/>
                </a:cubicBezTo>
                <a:cubicBezTo>
                  <a:pt x="393" y="364"/>
                  <a:pt x="425" y="345"/>
                  <a:pt x="460" y="337"/>
                </a:cubicBezTo>
                <a:cubicBezTo>
                  <a:pt x="468" y="335"/>
                  <a:pt x="473" y="327"/>
                  <a:pt x="472" y="319"/>
                </a:cubicBezTo>
                <a:cubicBezTo>
                  <a:pt x="470" y="311"/>
                  <a:pt x="462" y="305"/>
                  <a:pt x="454" y="306"/>
                </a:cubicBezTo>
                <a:cubicBezTo>
                  <a:pt x="454" y="307"/>
                  <a:pt x="453" y="307"/>
                  <a:pt x="453" y="307"/>
                </a:cubicBezTo>
                <a:cubicBezTo>
                  <a:pt x="429" y="312"/>
                  <a:pt x="407" y="321"/>
                  <a:pt x="387" y="335"/>
                </a:cubicBezTo>
                <a:cubicBezTo>
                  <a:pt x="372" y="345"/>
                  <a:pt x="358" y="358"/>
                  <a:pt x="346" y="373"/>
                </a:cubicBezTo>
                <a:cubicBezTo>
                  <a:pt x="320" y="405"/>
                  <a:pt x="305" y="444"/>
                  <a:pt x="303" y="485"/>
                </a:cubicBezTo>
                <a:cubicBezTo>
                  <a:pt x="303" y="488"/>
                  <a:pt x="303" y="491"/>
                  <a:pt x="303" y="494"/>
                </a:cubicBezTo>
                <a:cubicBezTo>
                  <a:pt x="303" y="495"/>
                  <a:pt x="303" y="497"/>
                  <a:pt x="303" y="499"/>
                </a:cubicBezTo>
                <a:cubicBezTo>
                  <a:pt x="303" y="500"/>
                  <a:pt x="303" y="500"/>
                  <a:pt x="303" y="501"/>
                </a:cubicBezTo>
                <a:cubicBezTo>
                  <a:pt x="303" y="502"/>
                  <a:pt x="303" y="503"/>
                  <a:pt x="303" y="505"/>
                </a:cubicBezTo>
                <a:cubicBezTo>
                  <a:pt x="303" y="505"/>
                  <a:pt x="303" y="506"/>
                  <a:pt x="303" y="507"/>
                </a:cubicBezTo>
                <a:cubicBezTo>
                  <a:pt x="303" y="508"/>
                  <a:pt x="303" y="509"/>
                  <a:pt x="303" y="510"/>
                </a:cubicBezTo>
                <a:cubicBezTo>
                  <a:pt x="303" y="511"/>
                  <a:pt x="304" y="512"/>
                  <a:pt x="304" y="512"/>
                </a:cubicBezTo>
                <a:cubicBezTo>
                  <a:pt x="304" y="514"/>
                  <a:pt x="304" y="515"/>
                  <a:pt x="304" y="516"/>
                </a:cubicBezTo>
                <a:cubicBezTo>
                  <a:pt x="304" y="517"/>
                  <a:pt x="304" y="517"/>
                  <a:pt x="304" y="518"/>
                </a:cubicBezTo>
                <a:cubicBezTo>
                  <a:pt x="304" y="520"/>
                  <a:pt x="305" y="521"/>
                  <a:pt x="305" y="523"/>
                </a:cubicBezTo>
                <a:cubicBezTo>
                  <a:pt x="305" y="524"/>
                  <a:pt x="305" y="525"/>
                  <a:pt x="305" y="525"/>
                </a:cubicBezTo>
                <a:cubicBezTo>
                  <a:pt x="305" y="526"/>
                  <a:pt x="306" y="527"/>
                  <a:pt x="306" y="528"/>
                </a:cubicBezTo>
                <a:cubicBezTo>
                  <a:pt x="306" y="529"/>
                  <a:pt x="306" y="530"/>
                  <a:pt x="306" y="531"/>
                </a:cubicBezTo>
                <a:cubicBezTo>
                  <a:pt x="307" y="532"/>
                  <a:pt x="307" y="532"/>
                  <a:pt x="307" y="533"/>
                </a:cubicBezTo>
                <a:cubicBezTo>
                  <a:pt x="307" y="534"/>
                  <a:pt x="307" y="535"/>
                  <a:pt x="308" y="537"/>
                </a:cubicBezTo>
                <a:lnTo>
                  <a:pt x="308" y="537"/>
                </a:lnTo>
                <a:cubicBezTo>
                  <a:pt x="319" y="585"/>
                  <a:pt x="348" y="627"/>
                  <a:pt x="390" y="654"/>
                </a:cubicBezTo>
                <a:lnTo>
                  <a:pt x="390" y="654"/>
                </a:lnTo>
                <a:cubicBezTo>
                  <a:pt x="420" y="674"/>
                  <a:pt x="456" y="685"/>
                  <a:pt x="494" y="685"/>
                </a:cubicBezTo>
                <a:cubicBezTo>
                  <a:pt x="504" y="685"/>
                  <a:pt x="513" y="684"/>
                  <a:pt x="523" y="683"/>
                </a:cubicBezTo>
                <a:lnTo>
                  <a:pt x="551" y="806"/>
                </a:lnTo>
                <a:cubicBezTo>
                  <a:pt x="533" y="809"/>
                  <a:pt x="513" y="811"/>
                  <a:pt x="494" y="811"/>
                </a:cubicBezTo>
                <a:cubicBezTo>
                  <a:pt x="355" y="811"/>
                  <a:pt x="236" y="721"/>
                  <a:pt x="194" y="596"/>
                </a:cubicBezTo>
                <a:cubicBezTo>
                  <a:pt x="194" y="595"/>
                  <a:pt x="193" y="595"/>
                  <a:pt x="193" y="594"/>
                </a:cubicBezTo>
                <a:cubicBezTo>
                  <a:pt x="193" y="592"/>
                  <a:pt x="192" y="590"/>
                  <a:pt x="191" y="588"/>
                </a:cubicBezTo>
                <a:cubicBezTo>
                  <a:pt x="191" y="587"/>
                  <a:pt x="191" y="587"/>
                  <a:pt x="191" y="586"/>
                </a:cubicBezTo>
                <a:cubicBezTo>
                  <a:pt x="190" y="583"/>
                  <a:pt x="189" y="581"/>
                  <a:pt x="188" y="578"/>
                </a:cubicBezTo>
                <a:cubicBezTo>
                  <a:pt x="188" y="576"/>
                  <a:pt x="187" y="574"/>
                  <a:pt x="187" y="572"/>
                </a:cubicBezTo>
                <a:cubicBezTo>
                  <a:pt x="186" y="571"/>
                  <a:pt x="186" y="570"/>
                  <a:pt x="186" y="569"/>
                </a:cubicBezTo>
                <a:cubicBezTo>
                  <a:pt x="185" y="567"/>
                  <a:pt x="185" y="565"/>
                  <a:pt x="185" y="563"/>
                </a:cubicBezTo>
                <a:cubicBezTo>
                  <a:pt x="184" y="562"/>
                  <a:pt x="184" y="561"/>
                  <a:pt x="184" y="560"/>
                </a:cubicBezTo>
                <a:cubicBezTo>
                  <a:pt x="183" y="558"/>
                  <a:pt x="183" y="556"/>
                  <a:pt x="183" y="554"/>
                </a:cubicBezTo>
                <a:cubicBezTo>
                  <a:pt x="182" y="553"/>
                  <a:pt x="182" y="552"/>
                  <a:pt x="182" y="551"/>
                </a:cubicBezTo>
                <a:cubicBezTo>
                  <a:pt x="182" y="549"/>
                  <a:pt x="181" y="546"/>
                  <a:pt x="181" y="544"/>
                </a:cubicBezTo>
                <a:cubicBezTo>
                  <a:pt x="181" y="543"/>
                  <a:pt x="181" y="543"/>
                  <a:pt x="181" y="543"/>
                </a:cubicBezTo>
                <a:cubicBezTo>
                  <a:pt x="180" y="539"/>
                  <a:pt x="180" y="536"/>
                  <a:pt x="179" y="533"/>
                </a:cubicBezTo>
                <a:lnTo>
                  <a:pt x="179" y="532"/>
                </a:lnTo>
                <a:cubicBezTo>
                  <a:pt x="179" y="530"/>
                  <a:pt x="179" y="527"/>
                  <a:pt x="178" y="524"/>
                </a:cubicBezTo>
                <a:cubicBezTo>
                  <a:pt x="178" y="523"/>
                  <a:pt x="178" y="522"/>
                  <a:pt x="178" y="522"/>
                </a:cubicBezTo>
                <a:cubicBezTo>
                  <a:pt x="178" y="519"/>
                  <a:pt x="178" y="517"/>
                  <a:pt x="178" y="515"/>
                </a:cubicBezTo>
                <a:cubicBezTo>
                  <a:pt x="178" y="514"/>
                  <a:pt x="177" y="513"/>
                  <a:pt x="177" y="512"/>
                </a:cubicBezTo>
                <a:cubicBezTo>
                  <a:pt x="177" y="510"/>
                  <a:pt x="177" y="508"/>
                  <a:pt x="177" y="506"/>
                </a:cubicBezTo>
                <a:cubicBezTo>
                  <a:pt x="177" y="505"/>
                  <a:pt x="177" y="504"/>
                  <a:pt x="177" y="503"/>
                </a:cubicBezTo>
                <a:cubicBezTo>
                  <a:pt x="177" y="500"/>
                  <a:pt x="177" y="497"/>
                  <a:pt x="177" y="494"/>
                </a:cubicBezTo>
                <a:cubicBezTo>
                  <a:pt x="177" y="319"/>
                  <a:pt x="319" y="176"/>
                  <a:pt x="494" y="176"/>
                </a:cubicBezTo>
                <a:cubicBezTo>
                  <a:pt x="669" y="176"/>
                  <a:pt x="811" y="319"/>
                  <a:pt x="811" y="494"/>
                </a:cubicBezTo>
                <a:cubicBezTo>
                  <a:pt x="811" y="497"/>
                  <a:pt x="811" y="500"/>
                  <a:pt x="811" y="503"/>
                </a:cubicBezTo>
                <a:cubicBezTo>
                  <a:pt x="811" y="504"/>
                  <a:pt x="811" y="504"/>
                  <a:pt x="811" y="505"/>
                </a:cubicBezTo>
                <a:cubicBezTo>
                  <a:pt x="811" y="508"/>
                  <a:pt x="811" y="510"/>
                  <a:pt x="811" y="513"/>
                </a:cubicBezTo>
                <a:cubicBezTo>
                  <a:pt x="810" y="513"/>
                  <a:pt x="810" y="514"/>
                  <a:pt x="810" y="514"/>
                </a:cubicBezTo>
                <a:cubicBezTo>
                  <a:pt x="808" y="551"/>
                  <a:pt x="799" y="587"/>
                  <a:pt x="785" y="620"/>
                </a:cubicBezTo>
                <a:lnTo>
                  <a:pt x="672" y="564"/>
                </a:lnTo>
                <a:moveTo>
                  <a:pt x="843" y="145"/>
                </a:moveTo>
                <a:cubicBezTo>
                  <a:pt x="750" y="51"/>
                  <a:pt x="626" y="0"/>
                  <a:pt x="494" y="0"/>
                </a:cubicBezTo>
                <a:cubicBezTo>
                  <a:pt x="376" y="0"/>
                  <a:pt x="262" y="42"/>
                  <a:pt x="173" y="119"/>
                </a:cubicBezTo>
                <a:cubicBezTo>
                  <a:pt x="166" y="124"/>
                  <a:pt x="166" y="134"/>
                  <a:pt x="171" y="141"/>
                </a:cubicBezTo>
                <a:cubicBezTo>
                  <a:pt x="177" y="147"/>
                  <a:pt x="187" y="148"/>
                  <a:pt x="193" y="142"/>
                </a:cubicBezTo>
                <a:cubicBezTo>
                  <a:pt x="273" y="74"/>
                  <a:pt x="374" y="35"/>
                  <a:pt x="478" y="31"/>
                </a:cubicBezTo>
                <a:lnTo>
                  <a:pt x="478" y="146"/>
                </a:lnTo>
                <a:lnTo>
                  <a:pt x="477" y="146"/>
                </a:lnTo>
                <a:cubicBezTo>
                  <a:pt x="476" y="146"/>
                  <a:pt x="474" y="146"/>
                  <a:pt x="473" y="146"/>
                </a:cubicBezTo>
                <a:cubicBezTo>
                  <a:pt x="472" y="146"/>
                  <a:pt x="470" y="146"/>
                  <a:pt x="468" y="146"/>
                </a:cubicBezTo>
                <a:cubicBezTo>
                  <a:pt x="467" y="146"/>
                  <a:pt x="466" y="146"/>
                  <a:pt x="464" y="147"/>
                </a:cubicBezTo>
                <a:cubicBezTo>
                  <a:pt x="463" y="147"/>
                  <a:pt x="461" y="147"/>
                  <a:pt x="460" y="147"/>
                </a:cubicBezTo>
                <a:cubicBezTo>
                  <a:pt x="458" y="147"/>
                  <a:pt x="457" y="147"/>
                  <a:pt x="456" y="147"/>
                </a:cubicBezTo>
                <a:cubicBezTo>
                  <a:pt x="454" y="148"/>
                  <a:pt x="453" y="148"/>
                  <a:pt x="451" y="148"/>
                </a:cubicBezTo>
                <a:cubicBezTo>
                  <a:pt x="450" y="148"/>
                  <a:pt x="448" y="148"/>
                  <a:pt x="447" y="148"/>
                </a:cubicBezTo>
                <a:cubicBezTo>
                  <a:pt x="446" y="149"/>
                  <a:pt x="444" y="149"/>
                  <a:pt x="443" y="149"/>
                </a:cubicBezTo>
                <a:cubicBezTo>
                  <a:pt x="441" y="149"/>
                  <a:pt x="440" y="149"/>
                  <a:pt x="438" y="150"/>
                </a:cubicBezTo>
                <a:cubicBezTo>
                  <a:pt x="437" y="150"/>
                  <a:pt x="436" y="150"/>
                  <a:pt x="434" y="150"/>
                </a:cubicBezTo>
                <a:cubicBezTo>
                  <a:pt x="433" y="151"/>
                  <a:pt x="431" y="151"/>
                  <a:pt x="430" y="151"/>
                </a:cubicBezTo>
                <a:cubicBezTo>
                  <a:pt x="429" y="151"/>
                  <a:pt x="427" y="152"/>
                  <a:pt x="426" y="152"/>
                </a:cubicBezTo>
                <a:cubicBezTo>
                  <a:pt x="424" y="152"/>
                  <a:pt x="423" y="153"/>
                  <a:pt x="422" y="153"/>
                </a:cubicBezTo>
                <a:cubicBezTo>
                  <a:pt x="420" y="153"/>
                  <a:pt x="419" y="153"/>
                  <a:pt x="417" y="154"/>
                </a:cubicBezTo>
                <a:cubicBezTo>
                  <a:pt x="416" y="154"/>
                  <a:pt x="415" y="154"/>
                  <a:pt x="413" y="155"/>
                </a:cubicBezTo>
                <a:cubicBezTo>
                  <a:pt x="412" y="155"/>
                  <a:pt x="410" y="155"/>
                  <a:pt x="409" y="156"/>
                </a:cubicBezTo>
                <a:cubicBezTo>
                  <a:pt x="408" y="156"/>
                  <a:pt x="406" y="156"/>
                  <a:pt x="405" y="157"/>
                </a:cubicBezTo>
                <a:cubicBezTo>
                  <a:pt x="404" y="157"/>
                  <a:pt x="402" y="158"/>
                  <a:pt x="401" y="158"/>
                </a:cubicBezTo>
                <a:cubicBezTo>
                  <a:pt x="399" y="158"/>
                  <a:pt x="398" y="159"/>
                  <a:pt x="397" y="159"/>
                </a:cubicBezTo>
                <a:cubicBezTo>
                  <a:pt x="395" y="159"/>
                  <a:pt x="394" y="160"/>
                  <a:pt x="393" y="160"/>
                </a:cubicBezTo>
                <a:cubicBezTo>
                  <a:pt x="391" y="161"/>
                  <a:pt x="390" y="161"/>
                  <a:pt x="389" y="162"/>
                </a:cubicBezTo>
                <a:cubicBezTo>
                  <a:pt x="387" y="162"/>
                  <a:pt x="386" y="162"/>
                  <a:pt x="385" y="163"/>
                </a:cubicBezTo>
                <a:cubicBezTo>
                  <a:pt x="383" y="163"/>
                  <a:pt x="382" y="164"/>
                  <a:pt x="381" y="164"/>
                </a:cubicBezTo>
                <a:cubicBezTo>
                  <a:pt x="379" y="165"/>
                  <a:pt x="378" y="165"/>
                  <a:pt x="377" y="166"/>
                </a:cubicBezTo>
                <a:cubicBezTo>
                  <a:pt x="375" y="166"/>
                  <a:pt x="374" y="167"/>
                  <a:pt x="373" y="167"/>
                </a:cubicBezTo>
                <a:cubicBezTo>
                  <a:pt x="371" y="168"/>
                  <a:pt x="370" y="168"/>
                  <a:pt x="369" y="169"/>
                </a:cubicBezTo>
                <a:cubicBezTo>
                  <a:pt x="368" y="169"/>
                  <a:pt x="366" y="170"/>
                  <a:pt x="365" y="170"/>
                </a:cubicBezTo>
                <a:cubicBezTo>
                  <a:pt x="364" y="171"/>
                  <a:pt x="362" y="171"/>
                  <a:pt x="361" y="172"/>
                </a:cubicBezTo>
                <a:cubicBezTo>
                  <a:pt x="360" y="172"/>
                  <a:pt x="358" y="173"/>
                  <a:pt x="357" y="173"/>
                </a:cubicBezTo>
                <a:cubicBezTo>
                  <a:pt x="356" y="174"/>
                  <a:pt x="355" y="174"/>
                  <a:pt x="353" y="175"/>
                </a:cubicBezTo>
                <a:cubicBezTo>
                  <a:pt x="352" y="175"/>
                  <a:pt x="351" y="176"/>
                  <a:pt x="350" y="177"/>
                </a:cubicBezTo>
                <a:cubicBezTo>
                  <a:pt x="348" y="177"/>
                  <a:pt x="347" y="178"/>
                  <a:pt x="346" y="178"/>
                </a:cubicBezTo>
                <a:cubicBezTo>
                  <a:pt x="345" y="179"/>
                  <a:pt x="343" y="180"/>
                  <a:pt x="342" y="180"/>
                </a:cubicBezTo>
                <a:cubicBezTo>
                  <a:pt x="341" y="181"/>
                  <a:pt x="340" y="181"/>
                  <a:pt x="338" y="182"/>
                </a:cubicBezTo>
                <a:cubicBezTo>
                  <a:pt x="337" y="183"/>
                  <a:pt x="336" y="183"/>
                  <a:pt x="335" y="184"/>
                </a:cubicBezTo>
                <a:cubicBezTo>
                  <a:pt x="333" y="185"/>
                  <a:pt x="332" y="185"/>
                  <a:pt x="331" y="186"/>
                </a:cubicBezTo>
                <a:cubicBezTo>
                  <a:pt x="330" y="186"/>
                  <a:pt x="328" y="187"/>
                  <a:pt x="327" y="188"/>
                </a:cubicBezTo>
                <a:cubicBezTo>
                  <a:pt x="326" y="188"/>
                  <a:pt x="325" y="189"/>
                  <a:pt x="324" y="190"/>
                </a:cubicBezTo>
                <a:cubicBezTo>
                  <a:pt x="322" y="190"/>
                  <a:pt x="321" y="191"/>
                  <a:pt x="320" y="192"/>
                </a:cubicBezTo>
                <a:cubicBezTo>
                  <a:pt x="319" y="193"/>
                  <a:pt x="318" y="193"/>
                  <a:pt x="317" y="194"/>
                </a:cubicBezTo>
                <a:cubicBezTo>
                  <a:pt x="315" y="195"/>
                  <a:pt x="314" y="195"/>
                  <a:pt x="313" y="196"/>
                </a:cubicBezTo>
                <a:cubicBezTo>
                  <a:pt x="312" y="197"/>
                  <a:pt x="311" y="198"/>
                  <a:pt x="310" y="198"/>
                </a:cubicBezTo>
                <a:cubicBezTo>
                  <a:pt x="308" y="199"/>
                  <a:pt x="307" y="200"/>
                  <a:pt x="306" y="201"/>
                </a:cubicBezTo>
                <a:cubicBezTo>
                  <a:pt x="305" y="201"/>
                  <a:pt x="304" y="202"/>
                  <a:pt x="303" y="203"/>
                </a:cubicBezTo>
                <a:cubicBezTo>
                  <a:pt x="301" y="203"/>
                  <a:pt x="300" y="204"/>
                  <a:pt x="299" y="205"/>
                </a:cubicBezTo>
                <a:cubicBezTo>
                  <a:pt x="298" y="206"/>
                  <a:pt x="297" y="207"/>
                  <a:pt x="296" y="207"/>
                </a:cubicBezTo>
                <a:cubicBezTo>
                  <a:pt x="295" y="208"/>
                  <a:pt x="293" y="209"/>
                  <a:pt x="292" y="210"/>
                </a:cubicBezTo>
                <a:cubicBezTo>
                  <a:pt x="291" y="211"/>
                  <a:pt x="290" y="211"/>
                  <a:pt x="289" y="212"/>
                </a:cubicBezTo>
                <a:cubicBezTo>
                  <a:pt x="288" y="213"/>
                  <a:pt x="287" y="214"/>
                  <a:pt x="285" y="215"/>
                </a:cubicBezTo>
                <a:cubicBezTo>
                  <a:pt x="285" y="215"/>
                  <a:pt x="284" y="216"/>
                  <a:pt x="283" y="217"/>
                </a:cubicBezTo>
                <a:cubicBezTo>
                  <a:pt x="282" y="218"/>
                  <a:pt x="280" y="219"/>
                  <a:pt x="279" y="220"/>
                </a:cubicBezTo>
                <a:cubicBezTo>
                  <a:pt x="278" y="220"/>
                  <a:pt x="278" y="221"/>
                  <a:pt x="277" y="221"/>
                </a:cubicBezTo>
                <a:cubicBezTo>
                  <a:pt x="272" y="225"/>
                  <a:pt x="267" y="229"/>
                  <a:pt x="262" y="234"/>
                </a:cubicBezTo>
                <a:cubicBezTo>
                  <a:pt x="262" y="234"/>
                  <a:pt x="261" y="235"/>
                  <a:pt x="260" y="236"/>
                </a:cubicBezTo>
                <a:cubicBezTo>
                  <a:pt x="259" y="237"/>
                  <a:pt x="258" y="238"/>
                  <a:pt x="257" y="239"/>
                </a:cubicBezTo>
                <a:cubicBezTo>
                  <a:pt x="256" y="240"/>
                  <a:pt x="255" y="240"/>
                  <a:pt x="254" y="241"/>
                </a:cubicBezTo>
                <a:cubicBezTo>
                  <a:pt x="253" y="242"/>
                  <a:pt x="252" y="243"/>
                  <a:pt x="251" y="245"/>
                </a:cubicBezTo>
                <a:cubicBezTo>
                  <a:pt x="250" y="245"/>
                  <a:pt x="249" y="246"/>
                  <a:pt x="248" y="247"/>
                </a:cubicBezTo>
                <a:cubicBezTo>
                  <a:pt x="247" y="248"/>
                  <a:pt x="246" y="249"/>
                  <a:pt x="245" y="250"/>
                </a:cubicBezTo>
                <a:cubicBezTo>
                  <a:pt x="244" y="251"/>
                  <a:pt x="243" y="252"/>
                  <a:pt x="242" y="253"/>
                </a:cubicBezTo>
                <a:cubicBezTo>
                  <a:pt x="241" y="254"/>
                  <a:pt x="240" y="255"/>
                  <a:pt x="239" y="256"/>
                </a:cubicBezTo>
                <a:cubicBezTo>
                  <a:pt x="239" y="257"/>
                  <a:pt x="238" y="258"/>
                  <a:pt x="237" y="259"/>
                </a:cubicBezTo>
                <a:cubicBezTo>
                  <a:pt x="236" y="260"/>
                  <a:pt x="235" y="261"/>
                  <a:pt x="234" y="262"/>
                </a:cubicBezTo>
                <a:cubicBezTo>
                  <a:pt x="233" y="263"/>
                  <a:pt x="232" y="264"/>
                  <a:pt x="231" y="265"/>
                </a:cubicBezTo>
                <a:cubicBezTo>
                  <a:pt x="230" y="266"/>
                  <a:pt x="229" y="267"/>
                  <a:pt x="228" y="268"/>
                </a:cubicBezTo>
                <a:cubicBezTo>
                  <a:pt x="228" y="269"/>
                  <a:pt x="227" y="270"/>
                  <a:pt x="226" y="271"/>
                </a:cubicBezTo>
                <a:cubicBezTo>
                  <a:pt x="225" y="273"/>
                  <a:pt x="224" y="274"/>
                  <a:pt x="223" y="275"/>
                </a:cubicBezTo>
                <a:cubicBezTo>
                  <a:pt x="222" y="276"/>
                  <a:pt x="222" y="277"/>
                  <a:pt x="221" y="278"/>
                </a:cubicBezTo>
                <a:cubicBezTo>
                  <a:pt x="220" y="279"/>
                  <a:pt x="219" y="280"/>
                  <a:pt x="218" y="281"/>
                </a:cubicBezTo>
                <a:cubicBezTo>
                  <a:pt x="217" y="282"/>
                  <a:pt x="216" y="283"/>
                  <a:pt x="216" y="284"/>
                </a:cubicBezTo>
                <a:cubicBezTo>
                  <a:pt x="215" y="285"/>
                  <a:pt x="214" y="287"/>
                  <a:pt x="213" y="288"/>
                </a:cubicBezTo>
                <a:cubicBezTo>
                  <a:pt x="212" y="289"/>
                  <a:pt x="212" y="290"/>
                  <a:pt x="211" y="291"/>
                </a:cubicBezTo>
                <a:cubicBezTo>
                  <a:pt x="210" y="292"/>
                  <a:pt x="209" y="293"/>
                  <a:pt x="208" y="294"/>
                </a:cubicBezTo>
                <a:cubicBezTo>
                  <a:pt x="208" y="296"/>
                  <a:pt x="207" y="297"/>
                  <a:pt x="206" y="298"/>
                </a:cubicBezTo>
                <a:cubicBezTo>
                  <a:pt x="205" y="299"/>
                  <a:pt x="204" y="300"/>
                  <a:pt x="204" y="301"/>
                </a:cubicBezTo>
                <a:cubicBezTo>
                  <a:pt x="203" y="302"/>
                  <a:pt x="202" y="304"/>
                  <a:pt x="201" y="305"/>
                </a:cubicBezTo>
                <a:cubicBezTo>
                  <a:pt x="201" y="306"/>
                  <a:pt x="200" y="307"/>
                  <a:pt x="199" y="308"/>
                </a:cubicBezTo>
                <a:cubicBezTo>
                  <a:pt x="198" y="309"/>
                  <a:pt x="198" y="311"/>
                  <a:pt x="197" y="312"/>
                </a:cubicBezTo>
                <a:cubicBezTo>
                  <a:pt x="196" y="313"/>
                  <a:pt x="196" y="314"/>
                  <a:pt x="195" y="315"/>
                </a:cubicBezTo>
                <a:cubicBezTo>
                  <a:pt x="194" y="317"/>
                  <a:pt x="193" y="318"/>
                  <a:pt x="193" y="319"/>
                </a:cubicBezTo>
                <a:cubicBezTo>
                  <a:pt x="192" y="320"/>
                  <a:pt x="191" y="321"/>
                  <a:pt x="191" y="322"/>
                </a:cubicBezTo>
                <a:cubicBezTo>
                  <a:pt x="190" y="324"/>
                  <a:pt x="189" y="325"/>
                  <a:pt x="189" y="326"/>
                </a:cubicBezTo>
                <a:cubicBezTo>
                  <a:pt x="188" y="327"/>
                  <a:pt x="187" y="329"/>
                  <a:pt x="187" y="330"/>
                </a:cubicBezTo>
                <a:cubicBezTo>
                  <a:pt x="186" y="331"/>
                  <a:pt x="185" y="332"/>
                  <a:pt x="185" y="333"/>
                </a:cubicBezTo>
                <a:cubicBezTo>
                  <a:pt x="184" y="335"/>
                  <a:pt x="183" y="336"/>
                  <a:pt x="183" y="337"/>
                </a:cubicBezTo>
                <a:cubicBezTo>
                  <a:pt x="182" y="338"/>
                  <a:pt x="182" y="340"/>
                  <a:pt x="181" y="341"/>
                </a:cubicBezTo>
                <a:cubicBezTo>
                  <a:pt x="180" y="342"/>
                  <a:pt x="180" y="343"/>
                  <a:pt x="179" y="345"/>
                </a:cubicBezTo>
                <a:cubicBezTo>
                  <a:pt x="179" y="346"/>
                  <a:pt x="178" y="347"/>
                  <a:pt x="177" y="348"/>
                </a:cubicBezTo>
                <a:cubicBezTo>
                  <a:pt x="177" y="350"/>
                  <a:pt x="176" y="351"/>
                  <a:pt x="176" y="352"/>
                </a:cubicBezTo>
                <a:cubicBezTo>
                  <a:pt x="175" y="353"/>
                  <a:pt x="175" y="355"/>
                  <a:pt x="174" y="356"/>
                </a:cubicBezTo>
                <a:cubicBezTo>
                  <a:pt x="173" y="357"/>
                  <a:pt x="173" y="359"/>
                  <a:pt x="172" y="360"/>
                </a:cubicBezTo>
                <a:cubicBezTo>
                  <a:pt x="172" y="361"/>
                  <a:pt x="171" y="362"/>
                  <a:pt x="171" y="364"/>
                </a:cubicBezTo>
                <a:cubicBezTo>
                  <a:pt x="170" y="365"/>
                  <a:pt x="170" y="366"/>
                  <a:pt x="169" y="368"/>
                </a:cubicBezTo>
                <a:cubicBezTo>
                  <a:pt x="169" y="369"/>
                  <a:pt x="168" y="370"/>
                  <a:pt x="168" y="372"/>
                </a:cubicBezTo>
                <a:cubicBezTo>
                  <a:pt x="167" y="373"/>
                  <a:pt x="167" y="374"/>
                  <a:pt x="166" y="375"/>
                </a:cubicBezTo>
                <a:cubicBezTo>
                  <a:pt x="166" y="377"/>
                  <a:pt x="165" y="378"/>
                  <a:pt x="165" y="380"/>
                </a:cubicBezTo>
                <a:cubicBezTo>
                  <a:pt x="164" y="381"/>
                  <a:pt x="164" y="382"/>
                  <a:pt x="164" y="383"/>
                </a:cubicBezTo>
                <a:cubicBezTo>
                  <a:pt x="163" y="385"/>
                  <a:pt x="163" y="386"/>
                  <a:pt x="162" y="388"/>
                </a:cubicBezTo>
                <a:cubicBezTo>
                  <a:pt x="162" y="389"/>
                  <a:pt x="161" y="390"/>
                  <a:pt x="161" y="391"/>
                </a:cubicBezTo>
                <a:cubicBezTo>
                  <a:pt x="161" y="393"/>
                  <a:pt x="160" y="394"/>
                  <a:pt x="160" y="396"/>
                </a:cubicBezTo>
                <a:cubicBezTo>
                  <a:pt x="159" y="397"/>
                  <a:pt x="159" y="398"/>
                  <a:pt x="159" y="400"/>
                </a:cubicBezTo>
                <a:cubicBezTo>
                  <a:pt x="158" y="401"/>
                  <a:pt x="158" y="402"/>
                  <a:pt x="157" y="404"/>
                </a:cubicBezTo>
                <a:cubicBezTo>
                  <a:pt x="157" y="405"/>
                  <a:pt x="157" y="406"/>
                  <a:pt x="156" y="408"/>
                </a:cubicBezTo>
                <a:cubicBezTo>
                  <a:pt x="156" y="409"/>
                  <a:pt x="156" y="411"/>
                  <a:pt x="155" y="412"/>
                </a:cubicBezTo>
                <a:cubicBezTo>
                  <a:pt x="155" y="413"/>
                  <a:pt x="155" y="415"/>
                  <a:pt x="154" y="416"/>
                </a:cubicBezTo>
                <a:cubicBezTo>
                  <a:pt x="154" y="418"/>
                  <a:pt x="154" y="419"/>
                  <a:pt x="153" y="420"/>
                </a:cubicBezTo>
                <a:cubicBezTo>
                  <a:pt x="153" y="422"/>
                  <a:pt x="153" y="423"/>
                  <a:pt x="153" y="424"/>
                </a:cubicBezTo>
                <a:cubicBezTo>
                  <a:pt x="152" y="426"/>
                  <a:pt x="152" y="427"/>
                  <a:pt x="152" y="429"/>
                </a:cubicBezTo>
                <a:cubicBezTo>
                  <a:pt x="151" y="430"/>
                  <a:pt x="151" y="431"/>
                  <a:pt x="151" y="433"/>
                </a:cubicBezTo>
                <a:cubicBezTo>
                  <a:pt x="151" y="434"/>
                  <a:pt x="150" y="436"/>
                  <a:pt x="150" y="437"/>
                </a:cubicBezTo>
                <a:cubicBezTo>
                  <a:pt x="150" y="439"/>
                  <a:pt x="150" y="440"/>
                  <a:pt x="150" y="441"/>
                </a:cubicBezTo>
                <a:cubicBezTo>
                  <a:pt x="149" y="443"/>
                  <a:pt x="149" y="444"/>
                  <a:pt x="149" y="446"/>
                </a:cubicBezTo>
                <a:cubicBezTo>
                  <a:pt x="149" y="447"/>
                  <a:pt x="149" y="449"/>
                  <a:pt x="148" y="450"/>
                </a:cubicBezTo>
                <a:cubicBezTo>
                  <a:pt x="148" y="451"/>
                  <a:pt x="148" y="453"/>
                  <a:pt x="148" y="455"/>
                </a:cubicBezTo>
                <a:cubicBezTo>
                  <a:pt x="148" y="456"/>
                  <a:pt x="148" y="457"/>
                  <a:pt x="147" y="458"/>
                </a:cubicBezTo>
                <a:cubicBezTo>
                  <a:pt x="147" y="460"/>
                  <a:pt x="147" y="462"/>
                  <a:pt x="147" y="463"/>
                </a:cubicBezTo>
                <a:cubicBezTo>
                  <a:pt x="147" y="465"/>
                  <a:pt x="147" y="466"/>
                  <a:pt x="147" y="467"/>
                </a:cubicBezTo>
                <a:cubicBezTo>
                  <a:pt x="147" y="469"/>
                  <a:pt x="146" y="471"/>
                  <a:pt x="146" y="472"/>
                </a:cubicBezTo>
                <a:cubicBezTo>
                  <a:pt x="146" y="474"/>
                  <a:pt x="146" y="475"/>
                  <a:pt x="146" y="476"/>
                </a:cubicBezTo>
                <a:cubicBezTo>
                  <a:pt x="146" y="478"/>
                  <a:pt x="146" y="480"/>
                  <a:pt x="146" y="482"/>
                </a:cubicBezTo>
                <a:cubicBezTo>
                  <a:pt x="146" y="483"/>
                  <a:pt x="146" y="484"/>
                  <a:pt x="146" y="485"/>
                </a:cubicBezTo>
                <a:cubicBezTo>
                  <a:pt x="146" y="488"/>
                  <a:pt x="146" y="491"/>
                  <a:pt x="146" y="494"/>
                </a:cubicBezTo>
                <a:cubicBezTo>
                  <a:pt x="146" y="497"/>
                  <a:pt x="146" y="500"/>
                  <a:pt x="146" y="503"/>
                </a:cubicBezTo>
                <a:cubicBezTo>
                  <a:pt x="146" y="504"/>
                  <a:pt x="146" y="505"/>
                  <a:pt x="146" y="506"/>
                </a:cubicBezTo>
                <a:cubicBezTo>
                  <a:pt x="146" y="509"/>
                  <a:pt x="146" y="511"/>
                  <a:pt x="146" y="513"/>
                </a:cubicBezTo>
                <a:cubicBezTo>
                  <a:pt x="146" y="514"/>
                  <a:pt x="146" y="515"/>
                  <a:pt x="146" y="517"/>
                </a:cubicBezTo>
                <a:cubicBezTo>
                  <a:pt x="147" y="519"/>
                  <a:pt x="147" y="521"/>
                  <a:pt x="147" y="523"/>
                </a:cubicBezTo>
                <a:cubicBezTo>
                  <a:pt x="147" y="524"/>
                  <a:pt x="147" y="525"/>
                  <a:pt x="147" y="526"/>
                </a:cubicBezTo>
                <a:cubicBezTo>
                  <a:pt x="147" y="529"/>
                  <a:pt x="148" y="531"/>
                  <a:pt x="148" y="533"/>
                </a:cubicBezTo>
                <a:cubicBezTo>
                  <a:pt x="148" y="534"/>
                  <a:pt x="148" y="535"/>
                  <a:pt x="148" y="536"/>
                </a:cubicBezTo>
                <a:cubicBezTo>
                  <a:pt x="149" y="539"/>
                  <a:pt x="149" y="541"/>
                  <a:pt x="149" y="544"/>
                </a:cubicBezTo>
                <a:cubicBezTo>
                  <a:pt x="149" y="544"/>
                  <a:pt x="149" y="545"/>
                  <a:pt x="150" y="546"/>
                </a:cubicBezTo>
                <a:cubicBezTo>
                  <a:pt x="151" y="552"/>
                  <a:pt x="152" y="558"/>
                  <a:pt x="153" y="565"/>
                </a:cubicBezTo>
                <a:cubicBezTo>
                  <a:pt x="153" y="566"/>
                  <a:pt x="153" y="567"/>
                  <a:pt x="154" y="568"/>
                </a:cubicBezTo>
                <a:cubicBezTo>
                  <a:pt x="154" y="570"/>
                  <a:pt x="155" y="572"/>
                  <a:pt x="155" y="574"/>
                </a:cubicBezTo>
                <a:cubicBezTo>
                  <a:pt x="155" y="575"/>
                  <a:pt x="156" y="577"/>
                  <a:pt x="156" y="578"/>
                </a:cubicBezTo>
                <a:cubicBezTo>
                  <a:pt x="156" y="580"/>
                  <a:pt x="157" y="581"/>
                  <a:pt x="157" y="582"/>
                </a:cubicBezTo>
                <a:cubicBezTo>
                  <a:pt x="158" y="584"/>
                  <a:pt x="158" y="586"/>
                  <a:pt x="159" y="588"/>
                </a:cubicBezTo>
                <a:cubicBezTo>
                  <a:pt x="159" y="589"/>
                  <a:pt x="159" y="590"/>
                  <a:pt x="159" y="591"/>
                </a:cubicBezTo>
                <a:cubicBezTo>
                  <a:pt x="160" y="593"/>
                  <a:pt x="161" y="595"/>
                  <a:pt x="161" y="597"/>
                </a:cubicBezTo>
                <a:lnTo>
                  <a:pt x="161" y="597"/>
                </a:lnTo>
                <a:cubicBezTo>
                  <a:pt x="183" y="668"/>
                  <a:pt x="227" y="730"/>
                  <a:pt x="288" y="775"/>
                </a:cubicBezTo>
                <a:lnTo>
                  <a:pt x="225" y="870"/>
                </a:lnTo>
                <a:cubicBezTo>
                  <a:pt x="103" y="783"/>
                  <a:pt x="32" y="643"/>
                  <a:pt x="32" y="494"/>
                </a:cubicBezTo>
                <a:cubicBezTo>
                  <a:pt x="32" y="380"/>
                  <a:pt x="73" y="270"/>
                  <a:pt x="149" y="185"/>
                </a:cubicBezTo>
                <a:cubicBezTo>
                  <a:pt x="155" y="179"/>
                  <a:pt x="154" y="169"/>
                  <a:pt x="148" y="163"/>
                </a:cubicBezTo>
                <a:cubicBezTo>
                  <a:pt x="142" y="158"/>
                  <a:pt x="132" y="158"/>
                  <a:pt x="126" y="164"/>
                </a:cubicBezTo>
                <a:cubicBezTo>
                  <a:pt x="45" y="255"/>
                  <a:pt x="0" y="372"/>
                  <a:pt x="0" y="494"/>
                </a:cubicBezTo>
                <a:cubicBezTo>
                  <a:pt x="0" y="659"/>
                  <a:pt x="83" y="813"/>
                  <a:pt x="220" y="904"/>
                </a:cubicBezTo>
                <a:cubicBezTo>
                  <a:pt x="223" y="906"/>
                  <a:pt x="226" y="907"/>
                  <a:pt x="229" y="907"/>
                </a:cubicBezTo>
                <a:cubicBezTo>
                  <a:pt x="234" y="907"/>
                  <a:pt x="239" y="905"/>
                  <a:pt x="242" y="900"/>
                </a:cubicBezTo>
                <a:lnTo>
                  <a:pt x="314" y="792"/>
                </a:lnTo>
                <a:cubicBezTo>
                  <a:pt x="367" y="824"/>
                  <a:pt x="428" y="842"/>
                  <a:pt x="494" y="842"/>
                </a:cubicBezTo>
                <a:cubicBezTo>
                  <a:pt x="521" y="842"/>
                  <a:pt x="548" y="839"/>
                  <a:pt x="574" y="833"/>
                </a:cubicBezTo>
                <a:cubicBezTo>
                  <a:pt x="582" y="831"/>
                  <a:pt x="587" y="822"/>
                  <a:pt x="585" y="814"/>
                </a:cubicBezTo>
                <a:lnTo>
                  <a:pt x="550" y="661"/>
                </a:lnTo>
                <a:cubicBezTo>
                  <a:pt x="549" y="657"/>
                  <a:pt x="547" y="653"/>
                  <a:pt x="543" y="651"/>
                </a:cubicBezTo>
                <a:cubicBezTo>
                  <a:pt x="539" y="649"/>
                  <a:pt x="535" y="648"/>
                  <a:pt x="531" y="649"/>
                </a:cubicBezTo>
                <a:cubicBezTo>
                  <a:pt x="519" y="652"/>
                  <a:pt x="506" y="654"/>
                  <a:pt x="494" y="654"/>
                </a:cubicBezTo>
                <a:cubicBezTo>
                  <a:pt x="467" y="654"/>
                  <a:pt x="442" y="647"/>
                  <a:pt x="420" y="636"/>
                </a:cubicBezTo>
                <a:lnTo>
                  <a:pt x="504" y="509"/>
                </a:lnTo>
                <a:lnTo>
                  <a:pt x="653" y="509"/>
                </a:lnTo>
                <a:cubicBezTo>
                  <a:pt x="652" y="528"/>
                  <a:pt x="646" y="547"/>
                  <a:pt x="638" y="564"/>
                </a:cubicBezTo>
                <a:cubicBezTo>
                  <a:pt x="634" y="572"/>
                  <a:pt x="637" y="581"/>
                  <a:pt x="645" y="585"/>
                </a:cubicBezTo>
                <a:lnTo>
                  <a:pt x="771" y="648"/>
                </a:lnTo>
                <a:cubicBezTo>
                  <a:pt x="747" y="691"/>
                  <a:pt x="713" y="729"/>
                  <a:pt x="670" y="757"/>
                </a:cubicBezTo>
                <a:cubicBezTo>
                  <a:pt x="663" y="762"/>
                  <a:pt x="661" y="772"/>
                  <a:pt x="666" y="779"/>
                </a:cubicBezTo>
                <a:lnTo>
                  <a:pt x="746" y="900"/>
                </a:lnTo>
                <a:cubicBezTo>
                  <a:pt x="749" y="903"/>
                  <a:pt x="752" y="906"/>
                  <a:pt x="756" y="907"/>
                </a:cubicBezTo>
                <a:cubicBezTo>
                  <a:pt x="757" y="907"/>
                  <a:pt x="758" y="907"/>
                  <a:pt x="759" y="907"/>
                </a:cubicBezTo>
                <a:cubicBezTo>
                  <a:pt x="762" y="907"/>
                  <a:pt x="765" y="906"/>
                  <a:pt x="768" y="904"/>
                </a:cubicBezTo>
                <a:cubicBezTo>
                  <a:pt x="906" y="812"/>
                  <a:pt x="988" y="659"/>
                  <a:pt x="988" y="494"/>
                </a:cubicBezTo>
                <a:cubicBezTo>
                  <a:pt x="988" y="362"/>
                  <a:pt x="936" y="238"/>
                  <a:pt x="843" y="145"/>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2" name="Shape 3512"/>
        <p:cNvGrpSpPr/>
        <p:nvPr/>
      </p:nvGrpSpPr>
      <p:grpSpPr>
        <a:xfrm>
          <a:off x="0" y="0"/>
          <a:ext cx="0" cy="0"/>
          <a:chOff x="0" y="0"/>
          <a:chExt cx="0" cy="0"/>
        </a:xfrm>
      </p:grpSpPr>
      <p:sp>
        <p:nvSpPr>
          <p:cNvPr id="3513" name="Google Shape;3513;g2cd5ab40b46_3_15"/>
          <p:cNvSpPr txBox="1"/>
          <p:nvPr>
            <p:ph idx="4294967295" type="subTitle"/>
          </p:nvPr>
        </p:nvSpPr>
        <p:spPr>
          <a:xfrm>
            <a:off x="871525" y="503350"/>
            <a:ext cx="3544800" cy="364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sz="2800">
                <a:latin typeface="Outfit"/>
                <a:ea typeface="Outfit"/>
                <a:cs typeface="Outfit"/>
                <a:sym typeface="Outfit"/>
              </a:rPr>
              <a:t>Real-life Problem</a:t>
            </a:r>
            <a:endParaRPr sz="2800">
              <a:latin typeface="Outfit"/>
              <a:ea typeface="Outfit"/>
              <a:cs typeface="Outfit"/>
              <a:sym typeface="Outfit"/>
            </a:endParaRPr>
          </a:p>
        </p:txBody>
      </p:sp>
      <p:sp>
        <p:nvSpPr>
          <p:cNvPr id="3514" name="Google Shape;3514;g2cd5ab40b46_3_15"/>
          <p:cNvSpPr txBox="1"/>
          <p:nvPr/>
        </p:nvSpPr>
        <p:spPr>
          <a:xfrm>
            <a:off x="1193025" y="791950"/>
            <a:ext cx="5577600" cy="318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latin typeface="Lato"/>
                <a:ea typeface="Lato"/>
                <a:cs typeface="Lato"/>
                <a:sym typeface="Lato"/>
              </a:rPr>
              <a:t>Difficult for governments to make informed policy decisions:</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Hard to determine which factors strongly influence happiness scores and human development indexes</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How much resources and time should be invested in designing certain policies?</a:t>
            </a:r>
            <a:endParaRPr sz="13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2800">
              <a:solidFill>
                <a:schemeClr val="dk1"/>
              </a:solidFill>
              <a:latin typeface="Outfit"/>
              <a:ea typeface="Outfit"/>
              <a:cs typeface="Outfit"/>
              <a:sym typeface="Outfit"/>
            </a:endParaRPr>
          </a:p>
          <a:p>
            <a:pPr indent="0" lvl="0" marL="0" rtl="0" algn="l">
              <a:lnSpc>
                <a:spcPct val="115000"/>
              </a:lnSpc>
              <a:spcBef>
                <a:spcPts val="0"/>
              </a:spcBef>
              <a:spcAft>
                <a:spcPts val="0"/>
              </a:spcAft>
              <a:buNone/>
            </a:pPr>
            <a:r>
              <a:rPr lang="en" sz="2800">
                <a:solidFill>
                  <a:schemeClr val="dk1"/>
                </a:solidFill>
                <a:latin typeface="Outfit"/>
                <a:ea typeface="Outfit"/>
                <a:cs typeface="Outfit"/>
                <a:sym typeface="Outfit"/>
              </a:rPr>
              <a:t>Problem Formulation</a:t>
            </a:r>
            <a:endParaRPr sz="1300">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sz="1300">
                <a:solidFill>
                  <a:schemeClr val="dk1"/>
                </a:solidFill>
                <a:latin typeface="Lato"/>
                <a:ea typeface="Lato"/>
                <a:cs typeface="Lato"/>
                <a:sym typeface="Lato"/>
              </a:rPr>
              <a:t>Problem Statement:</a:t>
            </a:r>
            <a:endParaRPr b="1" sz="13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1300">
                <a:solidFill>
                  <a:schemeClr val="dk1"/>
                </a:solidFill>
                <a:latin typeface="Lato"/>
                <a:ea typeface="Lato"/>
                <a:cs typeface="Lato"/>
                <a:sym typeface="Lato"/>
              </a:rPr>
              <a:t>To utilize machine learning models to determine which factors are most predictive of happiness scores and whether there is any correlation between happiness scores and the human development index.</a:t>
            </a:r>
            <a:endParaRPr sz="13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chemeClr val="dk1"/>
              </a:solidFill>
              <a:latin typeface="Lato"/>
              <a:ea typeface="Lato"/>
              <a:cs typeface="Lato"/>
              <a:sym typeface="Lato"/>
            </a:endParaRPr>
          </a:p>
        </p:txBody>
      </p:sp>
      <p:pic>
        <p:nvPicPr>
          <p:cNvPr id="3515" name="Google Shape;3515;g2cd5ab40b46_3_15"/>
          <p:cNvPicPr preferRelativeResize="0"/>
          <p:nvPr/>
        </p:nvPicPr>
        <p:blipFill>
          <a:blip r:embed="rId3">
            <a:alphaModFix/>
          </a:blip>
          <a:stretch>
            <a:fillRect/>
          </a:stretch>
        </p:blipFill>
        <p:spPr>
          <a:xfrm rot="-5400000">
            <a:off x="-2090375" y="2066288"/>
            <a:ext cx="5191699" cy="101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9" name="Shape 3519"/>
        <p:cNvGrpSpPr/>
        <p:nvPr/>
      </p:nvGrpSpPr>
      <p:grpSpPr>
        <a:xfrm>
          <a:off x="0" y="0"/>
          <a:ext cx="0" cy="0"/>
          <a:chOff x="0" y="0"/>
          <a:chExt cx="0" cy="0"/>
        </a:xfrm>
      </p:grpSpPr>
      <p:pic>
        <p:nvPicPr>
          <p:cNvPr id="3520" name="Google Shape;3520;g2cd5ab40b46_3_23"/>
          <p:cNvPicPr preferRelativeResize="0"/>
          <p:nvPr/>
        </p:nvPicPr>
        <p:blipFill>
          <a:blip r:embed="rId3">
            <a:alphaModFix/>
          </a:blip>
          <a:stretch>
            <a:fillRect/>
          </a:stretch>
        </p:blipFill>
        <p:spPr>
          <a:xfrm rot="-5400000">
            <a:off x="-2092701" y="2080649"/>
            <a:ext cx="5146601" cy="961200"/>
          </a:xfrm>
          <a:prstGeom prst="rect">
            <a:avLst/>
          </a:prstGeom>
          <a:noFill/>
          <a:ln>
            <a:noFill/>
          </a:ln>
        </p:spPr>
      </p:pic>
      <p:sp>
        <p:nvSpPr>
          <p:cNvPr id="3521" name="Google Shape;3521;g2cd5ab40b46_3_23"/>
          <p:cNvSpPr txBox="1"/>
          <p:nvPr>
            <p:ph idx="4294967295" type="subTitle"/>
          </p:nvPr>
        </p:nvSpPr>
        <p:spPr>
          <a:xfrm>
            <a:off x="1115463" y="401250"/>
            <a:ext cx="5732700" cy="364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2400"/>
              <a:buNone/>
            </a:pPr>
            <a:r>
              <a:rPr lang="en" sz="2800">
                <a:latin typeface="Outfit"/>
                <a:ea typeface="Outfit"/>
                <a:cs typeface="Outfit"/>
                <a:sym typeface="Outfit"/>
              </a:rPr>
              <a:t>Data Preparation &amp; Cleaning</a:t>
            </a:r>
            <a:endParaRPr sz="2800">
              <a:latin typeface="Outfit"/>
              <a:ea typeface="Outfit"/>
              <a:cs typeface="Outfit"/>
              <a:sym typeface="Outfit"/>
            </a:endParaRPr>
          </a:p>
        </p:txBody>
      </p:sp>
      <p:sp>
        <p:nvSpPr>
          <p:cNvPr id="3522" name="Google Shape;3522;g2cd5ab40b46_3_23"/>
          <p:cNvSpPr txBox="1"/>
          <p:nvPr/>
        </p:nvSpPr>
        <p:spPr>
          <a:xfrm>
            <a:off x="1269225" y="868150"/>
            <a:ext cx="5577600" cy="318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chemeClr val="dk1"/>
              </a:solidFill>
              <a:latin typeface="Lato"/>
              <a:ea typeface="Lato"/>
              <a:cs typeface="Lato"/>
              <a:sym typeface="Lato"/>
            </a:endParaRPr>
          </a:p>
        </p:txBody>
      </p:sp>
      <p:pic>
        <p:nvPicPr>
          <p:cNvPr id="3523" name="Google Shape;3523;g2cd5ab40b46_3_23"/>
          <p:cNvPicPr preferRelativeResize="0"/>
          <p:nvPr/>
        </p:nvPicPr>
        <p:blipFill>
          <a:blip r:embed="rId4">
            <a:alphaModFix/>
          </a:blip>
          <a:stretch>
            <a:fillRect/>
          </a:stretch>
        </p:blipFill>
        <p:spPr>
          <a:xfrm rot="-5400000">
            <a:off x="-2090375" y="2066288"/>
            <a:ext cx="5191699" cy="1010925"/>
          </a:xfrm>
          <a:prstGeom prst="rect">
            <a:avLst/>
          </a:prstGeom>
          <a:noFill/>
          <a:ln>
            <a:noFill/>
          </a:ln>
        </p:spPr>
      </p:pic>
      <p:pic>
        <p:nvPicPr>
          <p:cNvPr id="3524" name="Google Shape;3524;g2cd5ab40b46_3_23"/>
          <p:cNvPicPr preferRelativeResize="0"/>
          <p:nvPr/>
        </p:nvPicPr>
        <p:blipFill>
          <a:blip r:embed="rId5">
            <a:alphaModFix/>
          </a:blip>
          <a:stretch>
            <a:fillRect/>
          </a:stretch>
        </p:blipFill>
        <p:spPr>
          <a:xfrm>
            <a:off x="1191675" y="1239900"/>
            <a:ext cx="5546149" cy="524750"/>
          </a:xfrm>
          <a:prstGeom prst="rect">
            <a:avLst/>
          </a:prstGeom>
          <a:noFill/>
          <a:ln>
            <a:noFill/>
          </a:ln>
        </p:spPr>
      </p:pic>
      <p:pic>
        <p:nvPicPr>
          <p:cNvPr id="3525" name="Google Shape;3525;g2cd5ab40b46_3_23"/>
          <p:cNvPicPr preferRelativeResize="0"/>
          <p:nvPr/>
        </p:nvPicPr>
        <p:blipFill>
          <a:blip r:embed="rId6">
            <a:alphaModFix/>
          </a:blip>
          <a:stretch>
            <a:fillRect/>
          </a:stretch>
        </p:blipFill>
        <p:spPr>
          <a:xfrm>
            <a:off x="4669250" y="1920725"/>
            <a:ext cx="2068575" cy="293125"/>
          </a:xfrm>
          <a:prstGeom prst="rect">
            <a:avLst/>
          </a:prstGeom>
          <a:noFill/>
          <a:ln>
            <a:noFill/>
          </a:ln>
        </p:spPr>
      </p:pic>
      <p:pic>
        <p:nvPicPr>
          <p:cNvPr id="3526" name="Google Shape;3526;g2cd5ab40b46_3_23"/>
          <p:cNvPicPr preferRelativeResize="0"/>
          <p:nvPr/>
        </p:nvPicPr>
        <p:blipFill>
          <a:blip r:embed="rId7">
            <a:alphaModFix/>
          </a:blip>
          <a:stretch>
            <a:fillRect/>
          </a:stretch>
        </p:blipFill>
        <p:spPr>
          <a:xfrm>
            <a:off x="1191687" y="1920725"/>
            <a:ext cx="2486025" cy="323850"/>
          </a:xfrm>
          <a:prstGeom prst="rect">
            <a:avLst/>
          </a:prstGeom>
          <a:noFill/>
          <a:ln>
            <a:noFill/>
          </a:ln>
        </p:spPr>
      </p:pic>
      <p:cxnSp>
        <p:nvCxnSpPr>
          <p:cNvPr id="3527" name="Google Shape;3527;g2cd5ab40b46_3_23"/>
          <p:cNvCxnSpPr>
            <a:stCxn id="3526" idx="3"/>
            <a:endCxn id="3525" idx="1"/>
          </p:cNvCxnSpPr>
          <p:nvPr/>
        </p:nvCxnSpPr>
        <p:spPr>
          <a:xfrm flipH="1" rot="10800000">
            <a:off x="3677712" y="2067350"/>
            <a:ext cx="991500" cy="15300"/>
          </a:xfrm>
          <a:prstGeom prst="straightConnector1">
            <a:avLst/>
          </a:prstGeom>
          <a:noFill/>
          <a:ln cap="flat" cmpd="sng" w="9525">
            <a:solidFill>
              <a:schemeClr val="dk2"/>
            </a:solidFill>
            <a:prstDash val="solid"/>
            <a:round/>
            <a:headEnd len="med" w="med" type="none"/>
            <a:tailEnd len="med" w="med" type="triangle"/>
          </a:ln>
        </p:spPr>
      </p:cxnSp>
      <p:pic>
        <p:nvPicPr>
          <p:cNvPr id="3528" name="Google Shape;3528;g2cd5ab40b46_3_23"/>
          <p:cNvPicPr preferRelativeResize="0"/>
          <p:nvPr/>
        </p:nvPicPr>
        <p:blipFill>
          <a:blip r:embed="rId8">
            <a:alphaModFix/>
          </a:blip>
          <a:stretch>
            <a:fillRect/>
          </a:stretch>
        </p:blipFill>
        <p:spPr>
          <a:xfrm>
            <a:off x="1193025" y="2836250"/>
            <a:ext cx="3592425" cy="571275"/>
          </a:xfrm>
          <a:prstGeom prst="rect">
            <a:avLst/>
          </a:prstGeom>
          <a:noFill/>
          <a:ln>
            <a:noFill/>
          </a:ln>
        </p:spPr>
      </p:pic>
      <p:sp>
        <p:nvSpPr>
          <p:cNvPr id="3529" name="Google Shape;3529;g2cd5ab40b46_3_23"/>
          <p:cNvSpPr txBox="1"/>
          <p:nvPr/>
        </p:nvSpPr>
        <p:spPr>
          <a:xfrm>
            <a:off x="1091300" y="871750"/>
            <a:ext cx="6674400" cy="2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Merging 3 dataframes (2017, 2018, 2019) into one</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rPr lang="en" sz="1300">
                <a:solidFill>
                  <a:schemeClr val="dk1"/>
                </a:solidFill>
                <a:latin typeface="Lato"/>
                <a:ea typeface="Lato"/>
                <a:cs typeface="Lato"/>
                <a:sym typeface="Lato"/>
              </a:rPr>
              <a:t>Merged HDI Value column into our existing data sheet, outputting it into a final data file</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rPr lang="en" sz="1300">
                <a:solidFill>
                  <a:schemeClr val="dk1"/>
                </a:solidFill>
                <a:latin typeface="Lato"/>
                <a:ea typeface="Lato"/>
                <a:cs typeface="Lato"/>
                <a:sym typeface="Lato"/>
              </a:rPr>
              <a:t>Additional Changes</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p:txBody>
      </p:sp>
      <p:graphicFrame>
        <p:nvGraphicFramePr>
          <p:cNvPr id="3530" name="Google Shape;3530;g2cd5ab40b46_3_23"/>
          <p:cNvGraphicFramePr/>
          <p:nvPr/>
        </p:nvGraphicFramePr>
        <p:xfrm>
          <a:off x="1192988" y="3756650"/>
          <a:ext cx="3000000" cy="3000000"/>
        </p:xfrm>
        <a:graphic>
          <a:graphicData uri="http://schemas.openxmlformats.org/drawingml/2006/table">
            <a:tbl>
              <a:tblPr>
                <a:noFill/>
                <a:tableStyleId>{0A7FD0CC-443C-416A-B22E-955CC896E3A8}</a:tableStyleId>
              </a:tblPr>
              <a:tblGrid>
                <a:gridCol w="1502500"/>
                <a:gridCol w="4923050"/>
              </a:tblGrid>
              <a:tr h="367100">
                <a:tc>
                  <a:txBody>
                    <a:bodyPr/>
                    <a:lstStyle/>
                    <a:p>
                      <a:pPr indent="0" lvl="0" marL="0" rtl="0" algn="l">
                        <a:spcBef>
                          <a:spcPts val="0"/>
                        </a:spcBef>
                        <a:spcAft>
                          <a:spcPts val="0"/>
                        </a:spcAft>
                        <a:buNone/>
                      </a:pPr>
                      <a:r>
                        <a:rPr lang="en" sz="1200">
                          <a:solidFill>
                            <a:schemeClr val="dk1"/>
                          </a:solidFill>
                          <a:latin typeface="Lato"/>
                          <a:ea typeface="Lato"/>
                          <a:cs typeface="Lato"/>
                          <a:sym typeface="Lato"/>
                        </a:rPr>
                        <a:t>Renaming columns</a:t>
                      </a:r>
                      <a:endParaRPr sz="1200">
                        <a:solidFill>
                          <a:schemeClr val="dk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Lato"/>
                          <a:ea typeface="Lato"/>
                          <a:cs typeface="Lato"/>
                          <a:sym typeface="Lato"/>
                        </a:rPr>
                        <a:t>'Family' column in 2017.csv -&gt; 'Social Support'</a:t>
                      </a:r>
                      <a:endParaRPr sz="1100">
                        <a:solidFill>
                          <a:schemeClr val="dk1"/>
                        </a:solidFill>
                        <a:latin typeface="Lato"/>
                        <a:ea typeface="Lato"/>
                        <a:cs typeface="Lato"/>
                        <a:sym typeface="Lato"/>
                      </a:endParaRPr>
                    </a:p>
                  </a:txBody>
                  <a:tcPr marT="91425" marB="91425" marR="91425" marL="91425"/>
                </a:tc>
              </a:tr>
              <a:tr h="561375">
                <a:tc>
                  <a:txBody>
                    <a:bodyPr/>
                    <a:lstStyle/>
                    <a:p>
                      <a:pPr indent="0" lvl="0" marL="0" rtl="0" algn="l">
                        <a:spcBef>
                          <a:spcPts val="0"/>
                        </a:spcBef>
                        <a:spcAft>
                          <a:spcPts val="0"/>
                        </a:spcAft>
                        <a:buNone/>
                      </a:pPr>
                      <a:r>
                        <a:rPr lang="en" sz="1100">
                          <a:solidFill>
                            <a:schemeClr val="dk1"/>
                          </a:solidFill>
                          <a:latin typeface="Lato"/>
                          <a:ea typeface="Lato"/>
                          <a:cs typeface="Lato"/>
                          <a:sym typeface="Lato"/>
                        </a:rPr>
                        <a:t>Deleted countries</a:t>
                      </a:r>
                      <a:endParaRPr sz="1100">
                        <a:solidFill>
                          <a:schemeClr val="dk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Lato"/>
                          <a:ea typeface="Lato"/>
                          <a:cs typeface="Lato"/>
                          <a:sym typeface="Lato"/>
                        </a:rPr>
                        <a:t>Deleted numerous countries from 2018.csv and 2019.csv, using 2017.csv as a reference</a:t>
                      </a:r>
                      <a:endParaRPr sz="1100">
                        <a:solidFill>
                          <a:schemeClr val="dk1"/>
                        </a:solidFill>
                        <a:latin typeface="Lato"/>
                        <a:ea typeface="Lato"/>
                        <a:cs typeface="Lato"/>
                        <a:sym typeface="Lato"/>
                      </a:endParaRPr>
                    </a:p>
                  </a:txBody>
                  <a:tcPr marT="91425" marB="91425" marR="91425" marL="91425"/>
                </a:tc>
              </a:tr>
              <a:tr h="397700">
                <a:tc>
                  <a:txBody>
                    <a:bodyPr/>
                    <a:lstStyle/>
                    <a:p>
                      <a:pPr indent="0" lvl="0" marL="0" rtl="0" algn="l">
                        <a:spcBef>
                          <a:spcPts val="0"/>
                        </a:spcBef>
                        <a:spcAft>
                          <a:spcPts val="0"/>
                        </a:spcAft>
                        <a:buNone/>
                      </a:pPr>
                      <a:r>
                        <a:rPr lang="en" sz="1100">
                          <a:solidFill>
                            <a:schemeClr val="dk1"/>
                          </a:solidFill>
                          <a:latin typeface="Lato"/>
                          <a:ea typeface="Lato"/>
                          <a:cs typeface="Lato"/>
                          <a:sym typeface="Lato"/>
                        </a:rPr>
                        <a:t>Reordering columns</a:t>
                      </a:r>
                      <a:endParaRPr sz="1100">
                        <a:solidFill>
                          <a:schemeClr val="dk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Lato"/>
                          <a:ea typeface="Lato"/>
                          <a:cs typeface="Lato"/>
                          <a:sym typeface="Lato"/>
                        </a:rPr>
                        <a:t>Reordering the columns in all csv files to make sure they follow the same order</a:t>
                      </a:r>
                      <a:endParaRPr sz="1100">
                        <a:solidFill>
                          <a:schemeClr val="dk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4" name="Shape 3534"/>
        <p:cNvGrpSpPr/>
        <p:nvPr/>
      </p:nvGrpSpPr>
      <p:grpSpPr>
        <a:xfrm>
          <a:off x="0" y="0"/>
          <a:ext cx="0" cy="0"/>
          <a:chOff x="0" y="0"/>
          <a:chExt cx="0" cy="0"/>
        </a:xfrm>
      </p:grpSpPr>
      <p:sp>
        <p:nvSpPr>
          <p:cNvPr id="3535" name="Google Shape;3535;g2cd5ab40b46_0_93"/>
          <p:cNvSpPr txBox="1"/>
          <p:nvPr>
            <p:ph type="title"/>
          </p:nvPr>
        </p:nvSpPr>
        <p:spPr>
          <a:xfrm>
            <a:off x="1847088" y="2780250"/>
            <a:ext cx="5749500" cy="1284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sz="4000"/>
              <a:t>Statistical Description &amp; Exploratory Analysis</a:t>
            </a:r>
            <a:endParaRPr sz="4000"/>
          </a:p>
        </p:txBody>
      </p:sp>
      <p:sp>
        <p:nvSpPr>
          <p:cNvPr id="3536" name="Google Shape;3536;g2cd5ab40b46_0_93"/>
          <p:cNvSpPr txBox="1"/>
          <p:nvPr>
            <p:ph idx="2" type="title"/>
          </p:nvPr>
        </p:nvSpPr>
        <p:spPr>
          <a:xfrm>
            <a:off x="2143063" y="1864344"/>
            <a:ext cx="5067600" cy="915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03</a:t>
            </a:r>
            <a:endParaRPr/>
          </a:p>
        </p:txBody>
      </p:sp>
      <p:grpSp>
        <p:nvGrpSpPr>
          <p:cNvPr id="3537" name="Google Shape;3537;g2cd5ab40b46_0_93"/>
          <p:cNvGrpSpPr/>
          <p:nvPr/>
        </p:nvGrpSpPr>
        <p:grpSpPr>
          <a:xfrm>
            <a:off x="1123300" y="-763875"/>
            <a:ext cx="143400" cy="2454350"/>
            <a:chOff x="2030200" y="685625"/>
            <a:chExt cx="143400" cy="2454350"/>
          </a:xfrm>
        </p:grpSpPr>
        <p:grpSp>
          <p:nvGrpSpPr>
            <p:cNvPr id="3538" name="Google Shape;3538;g2cd5ab40b46_0_93"/>
            <p:cNvGrpSpPr/>
            <p:nvPr/>
          </p:nvGrpSpPr>
          <p:grpSpPr>
            <a:xfrm>
              <a:off x="2030200" y="685625"/>
              <a:ext cx="143400" cy="2454350"/>
              <a:chOff x="2436050" y="685625"/>
              <a:chExt cx="143400" cy="2454350"/>
            </a:xfrm>
          </p:grpSpPr>
          <p:sp>
            <p:nvSpPr>
              <p:cNvPr id="3539" name="Google Shape;3539;g2cd5ab40b46_0_9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40" name="Google Shape;3540;g2cd5ab40b46_0_9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41" name="Google Shape;3541;g2cd5ab40b46_0_9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42" name="Google Shape;3542;g2cd5ab40b46_0_9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43" name="Google Shape;3543;g2cd5ab40b46_0_9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44" name="Google Shape;3544;g2cd5ab40b46_0_9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45" name="Google Shape;3545;g2cd5ab40b46_0_9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46" name="Google Shape;3546;g2cd5ab40b46_0_9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47" name="Google Shape;3547;g2cd5ab40b46_0_9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48" name="Google Shape;3548;g2cd5ab40b46_0_9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49" name="Google Shape;3549;g2cd5ab40b46_0_9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50" name="Google Shape;3550;g2cd5ab40b46_0_9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551" name="Google Shape;3551;g2cd5ab40b46_0_93"/>
            <p:cNvGrpSpPr/>
            <p:nvPr/>
          </p:nvGrpSpPr>
          <p:grpSpPr>
            <a:xfrm>
              <a:off x="2030200" y="685625"/>
              <a:ext cx="143400" cy="2454350"/>
              <a:chOff x="2436050" y="685625"/>
              <a:chExt cx="143400" cy="2454350"/>
            </a:xfrm>
          </p:grpSpPr>
          <p:sp>
            <p:nvSpPr>
              <p:cNvPr id="3552" name="Google Shape;3552;g2cd5ab40b46_0_9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53" name="Google Shape;3553;g2cd5ab40b46_0_93"/>
              <p:cNvSpPr/>
              <p:nvPr/>
            </p:nvSpPr>
            <p:spPr>
              <a:xfrm>
                <a:off x="2444600" y="2785850"/>
                <a:ext cx="126300" cy="126600"/>
              </a:xfrm>
              <a:prstGeom prst="rect">
                <a:avLst/>
              </a:prstGeom>
              <a:solidFill>
                <a:srgbClr val="009F8C">
                  <a:alpha val="471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54" name="Google Shape;3554;g2cd5ab40b46_0_93"/>
              <p:cNvSpPr/>
              <p:nvPr/>
            </p:nvSpPr>
            <p:spPr>
              <a:xfrm>
                <a:off x="2444600" y="2575125"/>
                <a:ext cx="126300" cy="126600"/>
              </a:xfrm>
              <a:prstGeom prst="rect">
                <a:avLst/>
              </a:prstGeom>
              <a:solidFill>
                <a:srgbClr val="009F8C">
                  <a:alpha val="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55" name="Google Shape;3555;g2cd5ab40b46_0_9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56" name="Google Shape;3556;g2cd5ab40b46_0_93"/>
              <p:cNvSpPr/>
              <p:nvPr/>
            </p:nvSpPr>
            <p:spPr>
              <a:xfrm>
                <a:off x="2448950" y="2153675"/>
                <a:ext cx="117600" cy="117900"/>
              </a:xfrm>
              <a:prstGeom prst="rect">
                <a:avLst/>
              </a:prstGeom>
              <a:solidFill>
                <a:srgbClr val="009F8C">
                  <a:alpha val="2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57" name="Google Shape;3557;g2cd5ab40b46_0_9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58" name="Google Shape;3558;g2cd5ab40b46_0_93"/>
              <p:cNvSpPr/>
              <p:nvPr/>
            </p:nvSpPr>
            <p:spPr>
              <a:xfrm>
                <a:off x="2451050" y="1732225"/>
                <a:ext cx="113400" cy="113400"/>
              </a:xfrm>
              <a:prstGeom prst="rect">
                <a:avLst/>
              </a:prstGeom>
              <a:solidFill>
                <a:srgbClr val="009F8C">
                  <a:alpha val="4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59" name="Google Shape;3559;g2cd5ab40b46_0_93"/>
              <p:cNvSpPr/>
              <p:nvPr/>
            </p:nvSpPr>
            <p:spPr>
              <a:xfrm>
                <a:off x="2453300" y="1521500"/>
                <a:ext cx="108900" cy="108900"/>
              </a:xfrm>
              <a:prstGeom prst="rect">
                <a:avLst/>
              </a:prstGeom>
              <a:solidFill>
                <a:srgbClr val="009F8C">
                  <a:alpha val="549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60" name="Google Shape;3560;g2cd5ab40b46_0_9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61" name="Google Shape;3561;g2cd5ab40b46_0_93"/>
              <p:cNvSpPr/>
              <p:nvPr/>
            </p:nvSpPr>
            <p:spPr>
              <a:xfrm>
                <a:off x="2463050" y="1109050"/>
                <a:ext cx="89400" cy="89400"/>
              </a:xfrm>
              <a:prstGeom prst="rect">
                <a:avLst/>
              </a:prstGeom>
              <a:solidFill>
                <a:srgbClr val="009F8C">
                  <a:alpha val="64709"/>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62" name="Google Shape;3562;g2cd5ab40b46_0_93"/>
              <p:cNvSpPr/>
              <p:nvPr/>
            </p:nvSpPr>
            <p:spPr>
              <a:xfrm>
                <a:off x="2463050" y="902825"/>
                <a:ext cx="89400" cy="89400"/>
              </a:xfrm>
              <a:prstGeom prst="rect">
                <a:avLst/>
              </a:prstGeom>
              <a:solidFill>
                <a:srgbClr val="009F8C">
                  <a:alpha val="6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63" name="Google Shape;3563;g2cd5ab40b46_0_9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3564" name="Google Shape;3564;g2cd5ab40b46_0_93"/>
          <p:cNvGrpSpPr/>
          <p:nvPr/>
        </p:nvGrpSpPr>
        <p:grpSpPr>
          <a:xfrm>
            <a:off x="1406500" y="2243875"/>
            <a:ext cx="143400" cy="2454350"/>
            <a:chOff x="2436050" y="685625"/>
            <a:chExt cx="143400" cy="2454350"/>
          </a:xfrm>
        </p:grpSpPr>
        <p:grpSp>
          <p:nvGrpSpPr>
            <p:cNvPr id="3565" name="Google Shape;3565;g2cd5ab40b46_0_93"/>
            <p:cNvGrpSpPr/>
            <p:nvPr/>
          </p:nvGrpSpPr>
          <p:grpSpPr>
            <a:xfrm>
              <a:off x="2436050" y="685625"/>
              <a:ext cx="143400" cy="2454350"/>
              <a:chOff x="2436050" y="685625"/>
              <a:chExt cx="143400" cy="2454350"/>
            </a:xfrm>
          </p:grpSpPr>
          <p:sp>
            <p:nvSpPr>
              <p:cNvPr id="3566" name="Google Shape;3566;g2cd5ab40b46_0_9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67" name="Google Shape;3567;g2cd5ab40b46_0_9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68" name="Google Shape;3568;g2cd5ab40b46_0_9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69" name="Google Shape;3569;g2cd5ab40b46_0_9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70" name="Google Shape;3570;g2cd5ab40b46_0_9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71" name="Google Shape;3571;g2cd5ab40b46_0_9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72" name="Google Shape;3572;g2cd5ab40b46_0_9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73" name="Google Shape;3573;g2cd5ab40b46_0_9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74" name="Google Shape;3574;g2cd5ab40b46_0_9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75" name="Google Shape;3575;g2cd5ab40b46_0_9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76" name="Google Shape;3576;g2cd5ab40b46_0_9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77" name="Google Shape;3577;g2cd5ab40b46_0_9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578" name="Google Shape;3578;g2cd5ab40b46_0_93"/>
            <p:cNvGrpSpPr/>
            <p:nvPr/>
          </p:nvGrpSpPr>
          <p:grpSpPr>
            <a:xfrm>
              <a:off x="2436050" y="685625"/>
              <a:ext cx="143400" cy="2454350"/>
              <a:chOff x="2436050" y="685625"/>
              <a:chExt cx="143400" cy="2454350"/>
            </a:xfrm>
          </p:grpSpPr>
          <p:sp>
            <p:nvSpPr>
              <p:cNvPr id="3579" name="Google Shape;3579;g2cd5ab40b46_0_9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80" name="Google Shape;3580;g2cd5ab40b46_0_93"/>
              <p:cNvSpPr/>
              <p:nvPr/>
            </p:nvSpPr>
            <p:spPr>
              <a:xfrm>
                <a:off x="2444600" y="2785850"/>
                <a:ext cx="126300" cy="126600"/>
              </a:xfrm>
              <a:prstGeom prst="rect">
                <a:avLst/>
              </a:prstGeom>
              <a:solidFill>
                <a:srgbClr val="009F8C">
                  <a:alpha val="471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81" name="Google Shape;3581;g2cd5ab40b46_0_93"/>
              <p:cNvSpPr/>
              <p:nvPr/>
            </p:nvSpPr>
            <p:spPr>
              <a:xfrm>
                <a:off x="2444600" y="2575125"/>
                <a:ext cx="126300" cy="126600"/>
              </a:xfrm>
              <a:prstGeom prst="rect">
                <a:avLst/>
              </a:prstGeom>
              <a:solidFill>
                <a:srgbClr val="009F8C">
                  <a:alpha val="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82" name="Google Shape;3582;g2cd5ab40b46_0_9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83" name="Google Shape;3583;g2cd5ab40b46_0_93"/>
              <p:cNvSpPr/>
              <p:nvPr/>
            </p:nvSpPr>
            <p:spPr>
              <a:xfrm>
                <a:off x="2448950" y="2153675"/>
                <a:ext cx="117600" cy="117900"/>
              </a:xfrm>
              <a:prstGeom prst="rect">
                <a:avLst/>
              </a:prstGeom>
              <a:solidFill>
                <a:srgbClr val="009F8C">
                  <a:alpha val="2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84" name="Google Shape;3584;g2cd5ab40b46_0_9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85" name="Google Shape;3585;g2cd5ab40b46_0_93"/>
              <p:cNvSpPr/>
              <p:nvPr/>
            </p:nvSpPr>
            <p:spPr>
              <a:xfrm>
                <a:off x="2451050" y="1732225"/>
                <a:ext cx="113400" cy="113400"/>
              </a:xfrm>
              <a:prstGeom prst="rect">
                <a:avLst/>
              </a:prstGeom>
              <a:solidFill>
                <a:srgbClr val="009F8C">
                  <a:alpha val="4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86" name="Google Shape;3586;g2cd5ab40b46_0_93"/>
              <p:cNvSpPr/>
              <p:nvPr/>
            </p:nvSpPr>
            <p:spPr>
              <a:xfrm>
                <a:off x="2453300" y="1521500"/>
                <a:ext cx="108900" cy="108900"/>
              </a:xfrm>
              <a:prstGeom prst="rect">
                <a:avLst/>
              </a:prstGeom>
              <a:solidFill>
                <a:srgbClr val="009F8C">
                  <a:alpha val="549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87" name="Google Shape;3587;g2cd5ab40b46_0_9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88" name="Google Shape;3588;g2cd5ab40b46_0_93"/>
              <p:cNvSpPr/>
              <p:nvPr/>
            </p:nvSpPr>
            <p:spPr>
              <a:xfrm>
                <a:off x="2463050" y="1109050"/>
                <a:ext cx="89400" cy="89400"/>
              </a:xfrm>
              <a:prstGeom prst="rect">
                <a:avLst/>
              </a:prstGeom>
              <a:solidFill>
                <a:srgbClr val="009F8C">
                  <a:alpha val="64709"/>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89" name="Google Shape;3589;g2cd5ab40b46_0_93"/>
              <p:cNvSpPr/>
              <p:nvPr/>
            </p:nvSpPr>
            <p:spPr>
              <a:xfrm>
                <a:off x="2463050" y="902825"/>
                <a:ext cx="89400" cy="89400"/>
              </a:xfrm>
              <a:prstGeom prst="rect">
                <a:avLst/>
              </a:prstGeom>
              <a:solidFill>
                <a:srgbClr val="009F8C">
                  <a:alpha val="6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90" name="Google Shape;3590;g2cd5ab40b46_0_9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grpSp>
        <p:nvGrpSpPr>
          <p:cNvPr id="3591" name="Google Shape;3591;g2cd5ab40b46_0_93"/>
          <p:cNvGrpSpPr/>
          <p:nvPr/>
        </p:nvGrpSpPr>
        <p:grpSpPr>
          <a:xfrm>
            <a:off x="7893775" y="-127789"/>
            <a:ext cx="143400" cy="2454350"/>
            <a:chOff x="2030200" y="685625"/>
            <a:chExt cx="143400" cy="2454350"/>
          </a:xfrm>
        </p:grpSpPr>
        <p:grpSp>
          <p:nvGrpSpPr>
            <p:cNvPr id="3592" name="Google Shape;3592;g2cd5ab40b46_0_93"/>
            <p:cNvGrpSpPr/>
            <p:nvPr/>
          </p:nvGrpSpPr>
          <p:grpSpPr>
            <a:xfrm>
              <a:off x="2030200" y="685625"/>
              <a:ext cx="143400" cy="2454350"/>
              <a:chOff x="2436050" y="685625"/>
              <a:chExt cx="143400" cy="2454350"/>
            </a:xfrm>
          </p:grpSpPr>
          <p:sp>
            <p:nvSpPr>
              <p:cNvPr id="3593" name="Google Shape;3593;g2cd5ab40b46_0_9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94" name="Google Shape;3594;g2cd5ab40b46_0_9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95" name="Google Shape;3595;g2cd5ab40b46_0_9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96" name="Google Shape;3596;g2cd5ab40b46_0_9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97" name="Google Shape;3597;g2cd5ab40b46_0_9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98" name="Google Shape;3598;g2cd5ab40b46_0_9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99" name="Google Shape;3599;g2cd5ab40b46_0_9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00" name="Google Shape;3600;g2cd5ab40b46_0_9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01" name="Google Shape;3601;g2cd5ab40b46_0_9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02" name="Google Shape;3602;g2cd5ab40b46_0_9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03" name="Google Shape;3603;g2cd5ab40b46_0_9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04" name="Google Shape;3604;g2cd5ab40b46_0_9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098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3605" name="Google Shape;3605;g2cd5ab40b46_0_93"/>
            <p:cNvGrpSpPr/>
            <p:nvPr/>
          </p:nvGrpSpPr>
          <p:grpSpPr>
            <a:xfrm>
              <a:off x="2030200" y="685625"/>
              <a:ext cx="143400" cy="2454350"/>
              <a:chOff x="2436050" y="685625"/>
              <a:chExt cx="143400" cy="2454350"/>
            </a:xfrm>
          </p:grpSpPr>
          <p:sp>
            <p:nvSpPr>
              <p:cNvPr id="3606" name="Google Shape;3606;g2cd5ab40b46_0_9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07" name="Google Shape;3607;g2cd5ab40b46_0_93"/>
              <p:cNvSpPr/>
              <p:nvPr/>
            </p:nvSpPr>
            <p:spPr>
              <a:xfrm>
                <a:off x="2444600" y="2785850"/>
                <a:ext cx="126300" cy="126600"/>
              </a:xfrm>
              <a:prstGeom prst="rect">
                <a:avLst/>
              </a:prstGeom>
              <a:solidFill>
                <a:srgbClr val="009F8C">
                  <a:alpha val="471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08" name="Google Shape;3608;g2cd5ab40b46_0_93"/>
              <p:cNvSpPr/>
              <p:nvPr/>
            </p:nvSpPr>
            <p:spPr>
              <a:xfrm>
                <a:off x="2444600" y="2575125"/>
                <a:ext cx="126300" cy="126600"/>
              </a:xfrm>
              <a:prstGeom prst="rect">
                <a:avLst/>
              </a:prstGeom>
              <a:solidFill>
                <a:srgbClr val="009F8C">
                  <a:alpha val="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09" name="Google Shape;3609;g2cd5ab40b46_0_9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10" name="Google Shape;3610;g2cd5ab40b46_0_93"/>
              <p:cNvSpPr/>
              <p:nvPr/>
            </p:nvSpPr>
            <p:spPr>
              <a:xfrm>
                <a:off x="2448950" y="2153675"/>
                <a:ext cx="117600" cy="117900"/>
              </a:xfrm>
              <a:prstGeom prst="rect">
                <a:avLst/>
              </a:prstGeom>
              <a:solidFill>
                <a:srgbClr val="009F8C">
                  <a:alpha val="2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11" name="Google Shape;3611;g2cd5ab40b46_0_9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12" name="Google Shape;3612;g2cd5ab40b46_0_93"/>
              <p:cNvSpPr/>
              <p:nvPr/>
            </p:nvSpPr>
            <p:spPr>
              <a:xfrm>
                <a:off x="2451050" y="1732225"/>
                <a:ext cx="113400" cy="113400"/>
              </a:xfrm>
              <a:prstGeom prst="rect">
                <a:avLst/>
              </a:prstGeom>
              <a:solidFill>
                <a:srgbClr val="009F8C">
                  <a:alpha val="4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13" name="Google Shape;3613;g2cd5ab40b46_0_93"/>
              <p:cNvSpPr/>
              <p:nvPr/>
            </p:nvSpPr>
            <p:spPr>
              <a:xfrm>
                <a:off x="2453300" y="1521500"/>
                <a:ext cx="108900" cy="108900"/>
              </a:xfrm>
              <a:prstGeom prst="rect">
                <a:avLst/>
              </a:prstGeom>
              <a:solidFill>
                <a:srgbClr val="009F8C">
                  <a:alpha val="549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14" name="Google Shape;3614;g2cd5ab40b46_0_9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15" name="Google Shape;3615;g2cd5ab40b46_0_93"/>
              <p:cNvSpPr/>
              <p:nvPr/>
            </p:nvSpPr>
            <p:spPr>
              <a:xfrm>
                <a:off x="2463050" y="1109050"/>
                <a:ext cx="89400" cy="89400"/>
              </a:xfrm>
              <a:prstGeom prst="rect">
                <a:avLst/>
              </a:prstGeom>
              <a:solidFill>
                <a:srgbClr val="009F8C">
                  <a:alpha val="64709"/>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16" name="Google Shape;3616;g2cd5ab40b46_0_93"/>
              <p:cNvSpPr/>
              <p:nvPr/>
            </p:nvSpPr>
            <p:spPr>
              <a:xfrm>
                <a:off x="2463050" y="902825"/>
                <a:ext cx="89400" cy="89400"/>
              </a:xfrm>
              <a:prstGeom prst="rect">
                <a:avLst/>
              </a:prstGeom>
              <a:solidFill>
                <a:srgbClr val="009F8C">
                  <a:alpha val="6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17" name="Google Shape;3617;g2cd5ab40b46_0_9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pic>
        <p:nvPicPr>
          <p:cNvPr id="3618" name="Google Shape;3618;g2cd5ab40b46_0_93"/>
          <p:cNvPicPr preferRelativeResize="0"/>
          <p:nvPr/>
        </p:nvPicPr>
        <p:blipFill>
          <a:blip r:embed="rId3">
            <a:alphaModFix/>
          </a:blip>
          <a:stretch>
            <a:fillRect/>
          </a:stretch>
        </p:blipFill>
        <p:spPr>
          <a:xfrm rot="-5400014">
            <a:off x="-2071549" y="2071561"/>
            <a:ext cx="5140474" cy="997354"/>
          </a:xfrm>
          <a:prstGeom prst="rect">
            <a:avLst/>
          </a:prstGeom>
          <a:noFill/>
          <a:ln>
            <a:noFill/>
          </a:ln>
        </p:spPr>
      </p:pic>
      <p:grpSp>
        <p:nvGrpSpPr>
          <p:cNvPr id="3619" name="Google Shape;3619;g2cd5ab40b46_0_93"/>
          <p:cNvGrpSpPr/>
          <p:nvPr/>
        </p:nvGrpSpPr>
        <p:grpSpPr>
          <a:xfrm>
            <a:off x="4377994" y="852408"/>
            <a:ext cx="687723" cy="749221"/>
            <a:chOff x="4668486" y="1383808"/>
            <a:chExt cx="499617" cy="490007"/>
          </a:xfrm>
        </p:grpSpPr>
        <p:sp>
          <p:nvSpPr>
            <p:cNvPr id="3620" name="Google Shape;3620;g2cd5ab40b46_0_93"/>
            <p:cNvSpPr/>
            <p:nvPr/>
          </p:nvSpPr>
          <p:spPr>
            <a:xfrm>
              <a:off x="4668486" y="1710479"/>
              <a:ext cx="94057" cy="163335"/>
            </a:xfrm>
            <a:custGeom>
              <a:rect b="b" l="l" r="r" t="t"/>
              <a:pathLst>
                <a:path extrusionOk="0" h="32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52" y="289"/>
                  </a:moveTo>
                  <a:lnTo>
                    <a:pt x="35" y="289"/>
                  </a:lnTo>
                  <a:lnTo>
                    <a:pt x="35" y="200"/>
                  </a:lnTo>
                  <a:lnTo>
                    <a:pt x="152" y="200"/>
                  </a:lnTo>
                  <a:lnTo>
                    <a:pt x="152" y="289"/>
                  </a:lnTo>
                  <a:moveTo>
                    <a:pt x="169" y="0"/>
                  </a:moveTo>
                  <a:lnTo>
                    <a:pt x="17" y="0"/>
                  </a:lnTo>
                  <a:cubicBezTo>
                    <a:pt x="8" y="0"/>
                    <a:pt x="0" y="8"/>
                    <a:pt x="0" y="18"/>
                  </a:cubicBezTo>
                  <a:lnTo>
                    <a:pt x="0" y="101"/>
                  </a:lnTo>
                  <a:lnTo>
                    <a:pt x="0" y="183"/>
                  </a:lnTo>
                  <a:lnTo>
                    <a:pt x="0" y="306"/>
                  </a:lnTo>
                  <a:cubicBezTo>
                    <a:pt x="0" y="316"/>
                    <a:pt x="8" y="323"/>
                    <a:pt x="17" y="323"/>
                  </a:cubicBezTo>
                  <a:lnTo>
                    <a:pt x="169" y="323"/>
                  </a:lnTo>
                  <a:cubicBezTo>
                    <a:pt x="178" y="323"/>
                    <a:pt x="186" y="316"/>
                    <a:pt x="186" y="306"/>
                  </a:cubicBezTo>
                  <a:lnTo>
                    <a:pt x="186" y="183"/>
                  </a:lnTo>
                  <a:lnTo>
                    <a:pt x="186" y="101"/>
                  </a:lnTo>
                  <a:lnTo>
                    <a:pt x="186" y="18"/>
                  </a:lnTo>
                  <a:cubicBezTo>
                    <a:pt x="186" y="8"/>
                    <a:pt x="178"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21" name="Google Shape;3621;g2cd5ab40b46_0_93"/>
            <p:cNvSpPr/>
            <p:nvPr/>
          </p:nvSpPr>
          <p:spPr>
            <a:xfrm>
              <a:off x="4803504" y="1579002"/>
              <a:ext cx="94057" cy="294813"/>
            </a:xfrm>
            <a:custGeom>
              <a:rect b="b" l="l" r="r" t="t"/>
              <a:pathLst>
                <a:path extrusionOk="0" h="58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69" y="0"/>
                  </a:moveTo>
                  <a:lnTo>
                    <a:pt x="18" y="0"/>
                  </a:lnTo>
                  <a:cubicBezTo>
                    <a:pt x="8" y="0"/>
                    <a:pt x="0" y="8"/>
                    <a:pt x="0" y="18"/>
                  </a:cubicBezTo>
                  <a:lnTo>
                    <a:pt x="0" y="101"/>
                  </a:lnTo>
                  <a:lnTo>
                    <a:pt x="0" y="183"/>
                  </a:lnTo>
                  <a:lnTo>
                    <a:pt x="0" y="304"/>
                  </a:lnTo>
                  <a:cubicBezTo>
                    <a:pt x="0" y="313"/>
                    <a:pt x="8" y="321"/>
                    <a:pt x="18" y="321"/>
                  </a:cubicBezTo>
                  <a:cubicBezTo>
                    <a:pt x="27" y="321"/>
                    <a:pt x="35" y="313"/>
                    <a:pt x="35" y="304"/>
                  </a:cubicBezTo>
                  <a:lnTo>
                    <a:pt x="35" y="200"/>
                  </a:lnTo>
                  <a:lnTo>
                    <a:pt x="152" y="200"/>
                  </a:lnTo>
                  <a:lnTo>
                    <a:pt x="152" y="549"/>
                  </a:lnTo>
                  <a:lnTo>
                    <a:pt x="35" y="549"/>
                  </a:lnTo>
                  <a:lnTo>
                    <a:pt x="35" y="372"/>
                  </a:lnTo>
                  <a:cubicBezTo>
                    <a:pt x="35" y="363"/>
                    <a:pt x="27" y="355"/>
                    <a:pt x="18" y="355"/>
                  </a:cubicBezTo>
                  <a:cubicBezTo>
                    <a:pt x="8" y="355"/>
                    <a:pt x="0" y="363"/>
                    <a:pt x="0" y="372"/>
                  </a:cubicBezTo>
                  <a:lnTo>
                    <a:pt x="0" y="566"/>
                  </a:lnTo>
                  <a:cubicBezTo>
                    <a:pt x="0" y="576"/>
                    <a:pt x="8" y="583"/>
                    <a:pt x="18" y="583"/>
                  </a:cubicBezTo>
                  <a:lnTo>
                    <a:pt x="169" y="583"/>
                  </a:lnTo>
                  <a:cubicBezTo>
                    <a:pt x="179" y="583"/>
                    <a:pt x="186" y="576"/>
                    <a:pt x="186" y="566"/>
                  </a:cubicBezTo>
                  <a:lnTo>
                    <a:pt x="186" y="183"/>
                  </a:lnTo>
                  <a:lnTo>
                    <a:pt x="186" y="101"/>
                  </a:lnTo>
                  <a:lnTo>
                    <a:pt x="186" y="18"/>
                  </a:lnTo>
                  <a:cubicBezTo>
                    <a:pt x="186" y="8"/>
                    <a:pt x="179"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22" name="Google Shape;3622;g2cd5ab40b46_0_93"/>
            <p:cNvSpPr/>
            <p:nvPr/>
          </p:nvSpPr>
          <p:spPr>
            <a:xfrm>
              <a:off x="4939028" y="1710479"/>
              <a:ext cx="93552" cy="163335"/>
            </a:xfrm>
            <a:custGeom>
              <a:rect b="b" l="l" r="r" t="t"/>
              <a:pathLst>
                <a:path extrusionOk="0" h="323" w="185">
                  <a:moveTo>
                    <a:pt x="151" y="84"/>
                  </a:moveTo>
                  <a:lnTo>
                    <a:pt x="34" y="84"/>
                  </a:lnTo>
                  <a:lnTo>
                    <a:pt x="34" y="35"/>
                  </a:lnTo>
                  <a:lnTo>
                    <a:pt x="151" y="35"/>
                  </a:lnTo>
                  <a:lnTo>
                    <a:pt x="151" y="84"/>
                  </a:lnTo>
                  <a:moveTo>
                    <a:pt x="151" y="166"/>
                  </a:moveTo>
                  <a:lnTo>
                    <a:pt x="34" y="166"/>
                  </a:lnTo>
                  <a:lnTo>
                    <a:pt x="34" y="118"/>
                  </a:lnTo>
                  <a:lnTo>
                    <a:pt x="151" y="118"/>
                  </a:lnTo>
                  <a:lnTo>
                    <a:pt x="151" y="166"/>
                  </a:lnTo>
                  <a:moveTo>
                    <a:pt x="151" y="289"/>
                  </a:moveTo>
                  <a:lnTo>
                    <a:pt x="34" y="289"/>
                  </a:lnTo>
                  <a:lnTo>
                    <a:pt x="34" y="200"/>
                  </a:lnTo>
                  <a:lnTo>
                    <a:pt x="151" y="200"/>
                  </a:lnTo>
                  <a:lnTo>
                    <a:pt x="151" y="289"/>
                  </a:lnTo>
                  <a:moveTo>
                    <a:pt x="168" y="0"/>
                  </a:moveTo>
                  <a:lnTo>
                    <a:pt x="17" y="0"/>
                  </a:lnTo>
                  <a:cubicBezTo>
                    <a:pt x="7" y="0"/>
                    <a:pt x="0" y="8"/>
                    <a:pt x="0" y="18"/>
                  </a:cubicBezTo>
                  <a:lnTo>
                    <a:pt x="0" y="101"/>
                  </a:lnTo>
                  <a:lnTo>
                    <a:pt x="0" y="183"/>
                  </a:lnTo>
                  <a:lnTo>
                    <a:pt x="0" y="306"/>
                  </a:lnTo>
                  <a:cubicBezTo>
                    <a:pt x="0" y="316"/>
                    <a:pt x="7" y="323"/>
                    <a:pt x="17" y="323"/>
                  </a:cubicBezTo>
                  <a:lnTo>
                    <a:pt x="168" y="323"/>
                  </a:lnTo>
                  <a:cubicBezTo>
                    <a:pt x="178" y="323"/>
                    <a:pt x="185" y="316"/>
                    <a:pt x="185" y="306"/>
                  </a:cubicBezTo>
                  <a:lnTo>
                    <a:pt x="185" y="183"/>
                  </a:lnTo>
                  <a:lnTo>
                    <a:pt x="185" y="101"/>
                  </a:lnTo>
                  <a:lnTo>
                    <a:pt x="185" y="18"/>
                  </a:lnTo>
                  <a:cubicBezTo>
                    <a:pt x="185" y="8"/>
                    <a:pt x="178" y="0"/>
                    <a:pt x="168"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23" name="Google Shape;3623;g2cd5ab40b46_0_93"/>
            <p:cNvSpPr/>
            <p:nvPr/>
          </p:nvSpPr>
          <p:spPr>
            <a:xfrm>
              <a:off x="5074046" y="1521354"/>
              <a:ext cx="94057" cy="352461"/>
            </a:xfrm>
            <a:custGeom>
              <a:rect b="b" l="l" r="r" t="t"/>
              <a:pathLst>
                <a:path extrusionOk="0" h="697" w="186">
                  <a:moveTo>
                    <a:pt x="151" y="83"/>
                  </a:moveTo>
                  <a:lnTo>
                    <a:pt x="34" y="83"/>
                  </a:lnTo>
                  <a:lnTo>
                    <a:pt x="34" y="34"/>
                  </a:lnTo>
                  <a:lnTo>
                    <a:pt x="151" y="34"/>
                  </a:lnTo>
                  <a:lnTo>
                    <a:pt x="151" y="83"/>
                  </a:lnTo>
                  <a:moveTo>
                    <a:pt x="151" y="165"/>
                  </a:moveTo>
                  <a:lnTo>
                    <a:pt x="34" y="165"/>
                  </a:lnTo>
                  <a:lnTo>
                    <a:pt x="34" y="117"/>
                  </a:lnTo>
                  <a:lnTo>
                    <a:pt x="151" y="117"/>
                  </a:lnTo>
                  <a:lnTo>
                    <a:pt x="151" y="165"/>
                  </a:lnTo>
                  <a:moveTo>
                    <a:pt x="168" y="0"/>
                  </a:moveTo>
                  <a:lnTo>
                    <a:pt x="17" y="0"/>
                  </a:lnTo>
                  <a:cubicBezTo>
                    <a:pt x="7" y="0"/>
                    <a:pt x="0" y="8"/>
                    <a:pt x="0" y="17"/>
                  </a:cubicBezTo>
                  <a:lnTo>
                    <a:pt x="0" y="100"/>
                  </a:lnTo>
                  <a:lnTo>
                    <a:pt x="0" y="183"/>
                  </a:lnTo>
                  <a:lnTo>
                    <a:pt x="0" y="502"/>
                  </a:lnTo>
                  <a:cubicBezTo>
                    <a:pt x="0" y="511"/>
                    <a:pt x="7" y="519"/>
                    <a:pt x="17" y="519"/>
                  </a:cubicBezTo>
                  <a:cubicBezTo>
                    <a:pt x="26" y="519"/>
                    <a:pt x="34" y="511"/>
                    <a:pt x="34" y="502"/>
                  </a:cubicBezTo>
                  <a:lnTo>
                    <a:pt x="34" y="200"/>
                  </a:lnTo>
                  <a:lnTo>
                    <a:pt x="151" y="200"/>
                  </a:lnTo>
                  <a:lnTo>
                    <a:pt x="151" y="663"/>
                  </a:lnTo>
                  <a:lnTo>
                    <a:pt x="34" y="663"/>
                  </a:lnTo>
                  <a:lnTo>
                    <a:pt x="34" y="570"/>
                  </a:lnTo>
                  <a:cubicBezTo>
                    <a:pt x="34" y="561"/>
                    <a:pt x="26" y="553"/>
                    <a:pt x="17" y="553"/>
                  </a:cubicBezTo>
                  <a:cubicBezTo>
                    <a:pt x="7" y="553"/>
                    <a:pt x="0" y="561"/>
                    <a:pt x="0" y="570"/>
                  </a:cubicBezTo>
                  <a:lnTo>
                    <a:pt x="0" y="680"/>
                  </a:lnTo>
                  <a:cubicBezTo>
                    <a:pt x="0" y="690"/>
                    <a:pt x="7" y="697"/>
                    <a:pt x="17" y="697"/>
                  </a:cubicBezTo>
                  <a:lnTo>
                    <a:pt x="168" y="697"/>
                  </a:lnTo>
                  <a:cubicBezTo>
                    <a:pt x="178" y="697"/>
                    <a:pt x="186" y="690"/>
                    <a:pt x="186" y="680"/>
                  </a:cubicBezTo>
                  <a:lnTo>
                    <a:pt x="186" y="183"/>
                  </a:lnTo>
                  <a:lnTo>
                    <a:pt x="186" y="100"/>
                  </a:lnTo>
                  <a:lnTo>
                    <a:pt x="186" y="17"/>
                  </a:lnTo>
                  <a:cubicBezTo>
                    <a:pt x="186" y="8"/>
                    <a:pt x="178" y="0"/>
                    <a:pt x="168"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24" name="Google Shape;3624;g2cd5ab40b46_0_93"/>
            <p:cNvSpPr/>
            <p:nvPr/>
          </p:nvSpPr>
          <p:spPr>
            <a:xfrm>
              <a:off x="4671520" y="1383808"/>
              <a:ext cx="486469" cy="246267"/>
            </a:xfrm>
            <a:custGeom>
              <a:rect b="b" l="l" r="r" t="t"/>
              <a:pathLst>
                <a:path extrusionOk="0" h="487" w="962">
                  <a:moveTo>
                    <a:pt x="889" y="112"/>
                  </a:moveTo>
                  <a:cubicBezTo>
                    <a:pt x="867" y="112"/>
                    <a:pt x="850" y="95"/>
                    <a:pt x="850" y="73"/>
                  </a:cubicBezTo>
                  <a:cubicBezTo>
                    <a:pt x="850" y="51"/>
                    <a:pt x="867" y="34"/>
                    <a:pt x="889" y="34"/>
                  </a:cubicBezTo>
                  <a:cubicBezTo>
                    <a:pt x="910" y="34"/>
                    <a:pt x="928" y="51"/>
                    <a:pt x="928" y="73"/>
                  </a:cubicBezTo>
                  <a:cubicBezTo>
                    <a:pt x="928" y="95"/>
                    <a:pt x="910" y="112"/>
                    <a:pt x="889" y="112"/>
                  </a:cubicBezTo>
                  <a:moveTo>
                    <a:pt x="622" y="352"/>
                  </a:moveTo>
                  <a:cubicBezTo>
                    <a:pt x="600" y="352"/>
                    <a:pt x="582" y="334"/>
                    <a:pt x="582" y="313"/>
                  </a:cubicBezTo>
                  <a:cubicBezTo>
                    <a:pt x="582" y="291"/>
                    <a:pt x="600" y="274"/>
                    <a:pt x="622" y="274"/>
                  </a:cubicBezTo>
                  <a:cubicBezTo>
                    <a:pt x="643" y="274"/>
                    <a:pt x="661" y="291"/>
                    <a:pt x="661" y="313"/>
                  </a:cubicBezTo>
                  <a:cubicBezTo>
                    <a:pt x="661" y="334"/>
                    <a:pt x="643" y="352"/>
                    <a:pt x="622" y="352"/>
                  </a:cubicBezTo>
                  <a:moveTo>
                    <a:pt x="354" y="202"/>
                  </a:moveTo>
                  <a:cubicBezTo>
                    <a:pt x="333" y="202"/>
                    <a:pt x="315" y="185"/>
                    <a:pt x="315" y="163"/>
                  </a:cubicBezTo>
                  <a:cubicBezTo>
                    <a:pt x="315" y="142"/>
                    <a:pt x="333" y="124"/>
                    <a:pt x="354" y="124"/>
                  </a:cubicBezTo>
                  <a:cubicBezTo>
                    <a:pt x="376" y="124"/>
                    <a:pt x="394" y="142"/>
                    <a:pt x="394" y="163"/>
                  </a:cubicBezTo>
                  <a:cubicBezTo>
                    <a:pt x="394" y="185"/>
                    <a:pt x="376" y="202"/>
                    <a:pt x="354" y="202"/>
                  </a:cubicBezTo>
                  <a:moveTo>
                    <a:pt x="74" y="453"/>
                  </a:moveTo>
                  <a:cubicBezTo>
                    <a:pt x="52" y="453"/>
                    <a:pt x="34" y="435"/>
                    <a:pt x="34" y="413"/>
                  </a:cubicBezTo>
                  <a:cubicBezTo>
                    <a:pt x="34" y="392"/>
                    <a:pt x="52" y="374"/>
                    <a:pt x="74" y="374"/>
                  </a:cubicBezTo>
                  <a:cubicBezTo>
                    <a:pt x="85" y="374"/>
                    <a:pt x="94" y="379"/>
                    <a:pt x="102" y="386"/>
                  </a:cubicBezTo>
                  <a:cubicBezTo>
                    <a:pt x="102" y="387"/>
                    <a:pt x="102" y="387"/>
                    <a:pt x="103" y="388"/>
                  </a:cubicBezTo>
                  <a:lnTo>
                    <a:pt x="104" y="389"/>
                  </a:lnTo>
                  <a:cubicBezTo>
                    <a:pt x="109" y="396"/>
                    <a:pt x="113" y="404"/>
                    <a:pt x="113" y="413"/>
                  </a:cubicBezTo>
                  <a:cubicBezTo>
                    <a:pt x="113" y="435"/>
                    <a:pt x="95" y="453"/>
                    <a:pt x="74" y="453"/>
                  </a:cubicBezTo>
                  <a:moveTo>
                    <a:pt x="889" y="0"/>
                  </a:moveTo>
                  <a:cubicBezTo>
                    <a:pt x="848" y="0"/>
                    <a:pt x="815" y="33"/>
                    <a:pt x="815" y="73"/>
                  </a:cubicBezTo>
                  <a:cubicBezTo>
                    <a:pt x="815" y="86"/>
                    <a:pt x="819" y="99"/>
                    <a:pt x="825" y="109"/>
                  </a:cubicBezTo>
                  <a:lnTo>
                    <a:pt x="666" y="255"/>
                  </a:lnTo>
                  <a:cubicBezTo>
                    <a:pt x="654" y="245"/>
                    <a:pt x="638" y="239"/>
                    <a:pt x="622" y="239"/>
                  </a:cubicBezTo>
                  <a:cubicBezTo>
                    <a:pt x="599" y="239"/>
                    <a:pt x="579" y="250"/>
                    <a:pt x="566" y="265"/>
                  </a:cubicBezTo>
                  <a:lnTo>
                    <a:pt x="425" y="182"/>
                  </a:lnTo>
                  <a:cubicBezTo>
                    <a:pt x="427" y="176"/>
                    <a:pt x="428" y="170"/>
                    <a:pt x="428" y="163"/>
                  </a:cubicBezTo>
                  <a:cubicBezTo>
                    <a:pt x="428" y="123"/>
                    <a:pt x="395" y="90"/>
                    <a:pt x="354" y="90"/>
                  </a:cubicBezTo>
                  <a:cubicBezTo>
                    <a:pt x="314" y="90"/>
                    <a:pt x="281" y="123"/>
                    <a:pt x="281" y="163"/>
                  </a:cubicBezTo>
                  <a:cubicBezTo>
                    <a:pt x="281" y="175"/>
                    <a:pt x="284" y="186"/>
                    <a:pt x="289" y="196"/>
                  </a:cubicBezTo>
                  <a:lnTo>
                    <a:pt x="116" y="353"/>
                  </a:lnTo>
                  <a:cubicBezTo>
                    <a:pt x="104" y="345"/>
                    <a:pt x="89" y="340"/>
                    <a:pt x="74" y="340"/>
                  </a:cubicBezTo>
                  <a:cubicBezTo>
                    <a:pt x="33" y="340"/>
                    <a:pt x="0" y="373"/>
                    <a:pt x="0" y="413"/>
                  </a:cubicBezTo>
                  <a:cubicBezTo>
                    <a:pt x="0" y="454"/>
                    <a:pt x="33" y="487"/>
                    <a:pt x="74" y="487"/>
                  </a:cubicBezTo>
                  <a:cubicBezTo>
                    <a:pt x="114" y="487"/>
                    <a:pt x="147" y="454"/>
                    <a:pt x="147" y="413"/>
                  </a:cubicBezTo>
                  <a:cubicBezTo>
                    <a:pt x="147" y="401"/>
                    <a:pt x="144" y="389"/>
                    <a:pt x="138" y="379"/>
                  </a:cubicBezTo>
                  <a:lnTo>
                    <a:pt x="311" y="222"/>
                  </a:lnTo>
                  <a:cubicBezTo>
                    <a:pt x="323" y="231"/>
                    <a:pt x="338" y="237"/>
                    <a:pt x="354" y="237"/>
                  </a:cubicBezTo>
                  <a:cubicBezTo>
                    <a:pt x="376" y="237"/>
                    <a:pt x="396" y="227"/>
                    <a:pt x="409" y="212"/>
                  </a:cubicBezTo>
                  <a:lnTo>
                    <a:pt x="550" y="296"/>
                  </a:lnTo>
                  <a:cubicBezTo>
                    <a:pt x="549" y="302"/>
                    <a:pt x="548" y="307"/>
                    <a:pt x="548" y="313"/>
                  </a:cubicBezTo>
                  <a:cubicBezTo>
                    <a:pt x="548" y="353"/>
                    <a:pt x="581" y="386"/>
                    <a:pt x="622" y="386"/>
                  </a:cubicBezTo>
                  <a:cubicBezTo>
                    <a:pt x="662" y="386"/>
                    <a:pt x="695" y="353"/>
                    <a:pt x="695" y="313"/>
                  </a:cubicBezTo>
                  <a:cubicBezTo>
                    <a:pt x="695" y="302"/>
                    <a:pt x="692" y="291"/>
                    <a:pt x="688" y="281"/>
                  </a:cubicBezTo>
                  <a:lnTo>
                    <a:pt x="848" y="134"/>
                  </a:lnTo>
                  <a:cubicBezTo>
                    <a:pt x="860" y="142"/>
                    <a:pt x="874" y="146"/>
                    <a:pt x="889" y="146"/>
                  </a:cubicBezTo>
                  <a:cubicBezTo>
                    <a:pt x="929" y="146"/>
                    <a:pt x="962" y="114"/>
                    <a:pt x="962" y="73"/>
                  </a:cubicBezTo>
                  <a:cubicBezTo>
                    <a:pt x="962" y="33"/>
                    <a:pt x="929" y="0"/>
                    <a:pt x="88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