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7" r:id="rId4"/>
    <p:sldId id="263" r:id="rId5"/>
    <p:sldId id="269" r:id="rId6"/>
    <p:sldId id="266" r:id="rId7"/>
    <p:sldId id="267" r:id="rId8"/>
    <p:sldId id="270" r:id="rId9"/>
    <p:sldId id="264" r:id="rId10"/>
    <p:sldId id="268" r:id="rId11"/>
    <p:sldId id="25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gfeng Wu" initials="JW" lastIdx="1" clrIdx="0">
    <p:extLst>
      <p:ext uri="{19B8F6BF-5375-455C-9EA6-DF929625EA0E}">
        <p15:presenceInfo xmlns:p15="http://schemas.microsoft.com/office/powerpoint/2012/main" userId="S::jwu147@jh.edu::dbe85c2a-e248-4c4d-b554-7f78c7d699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787E7-9EC0-1942-9B3F-B7B0A37D254D}" v="493" dt="2020-06-16T03:04:37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1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gfeng Wu" userId="dbe85c2a-e248-4c4d-b554-7f78c7d699f3" providerId="ADAL" clId="{133787E7-9EC0-1942-9B3F-B7B0A37D254D}"/>
    <pc:docChg chg="undo custSel addSld delSld modSld sldOrd">
      <pc:chgData name="Jingfeng Wu" userId="dbe85c2a-e248-4c4d-b554-7f78c7d699f3" providerId="ADAL" clId="{133787E7-9EC0-1942-9B3F-B7B0A37D254D}" dt="2020-06-16T03:06:22.445" v="5088" actId="1076"/>
      <pc:docMkLst>
        <pc:docMk/>
      </pc:docMkLst>
      <pc:sldChg chg="modSp">
        <pc:chgData name="Jingfeng Wu" userId="dbe85c2a-e248-4c4d-b554-7f78c7d699f3" providerId="ADAL" clId="{133787E7-9EC0-1942-9B3F-B7B0A37D254D}" dt="2020-06-15T19:52:54.403" v="672" actId="20577"/>
        <pc:sldMkLst>
          <pc:docMk/>
          <pc:sldMk cId="3257991694" sldId="256"/>
        </pc:sldMkLst>
        <pc:spChg chg="mod">
          <ac:chgData name="Jingfeng Wu" userId="dbe85c2a-e248-4c4d-b554-7f78c7d699f3" providerId="ADAL" clId="{133787E7-9EC0-1942-9B3F-B7B0A37D254D}" dt="2020-06-15T19:52:54.403" v="672" actId="20577"/>
          <ac:spMkLst>
            <pc:docMk/>
            <pc:sldMk cId="3257991694" sldId="256"/>
            <ac:spMk id="3" creationId="{F0EC80A5-08FB-874F-8BEC-1D22B489B07B}"/>
          </ac:spMkLst>
        </pc:spChg>
      </pc:sldChg>
      <pc:sldChg chg="addSp delSp modSp addCm delCm">
        <pc:chgData name="Jingfeng Wu" userId="dbe85c2a-e248-4c4d-b554-7f78c7d699f3" providerId="ADAL" clId="{133787E7-9EC0-1942-9B3F-B7B0A37D254D}" dt="2020-06-16T01:02:21.587" v="4768" actId="403"/>
        <pc:sldMkLst>
          <pc:docMk/>
          <pc:sldMk cId="1412072378" sldId="257"/>
        </pc:sldMkLst>
        <pc:spChg chg="mod">
          <ac:chgData name="Jingfeng Wu" userId="dbe85c2a-e248-4c4d-b554-7f78c7d699f3" providerId="ADAL" clId="{133787E7-9EC0-1942-9B3F-B7B0A37D254D}" dt="2020-06-15T19:44:18.706" v="459" actId="20577"/>
          <ac:spMkLst>
            <pc:docMk/>
            <pc:sldMk cId="1412072378" sldId="257"/>
            <ac:spMk id="2" creationId="{B478D481-D41E-6848-9700-9241715F3A7C}"/>
          </ac:spMkLst>
        </pc:spChg>
        <pc:spChg chg="del">
          <ac:chgData name="Jingfeng Wu" userId="dbe85c2a-e248-4c4d-b554-7f78c7d699f3" providerId="ADAL" clId="{133787E7-9EC0-1942-9B3F-B7B0A37D254D}" dt="2020-06-15T19:38:50.755" v="279"/>
          <ac:spMkLst>
            <pc:docMk/>
            <pc:sldMk cId="1412072378" sldId="257"/>
            <ac:spMk id="3" creationId="{4EC15965-B0C5-F249-B351-21A747A44831}"/>
          </ac:spMkLst>
        </pc:spChg>
        <pc:spChg chg="add mod">
          <ac:chgData name="Jingfeng Wu" userId="dbe85c2a-e248-4c4d-b554-7f78c7d699f3" providerId="ADAL" clId="{133787E7-9EC0-1942-9B3F-B7B0A37D254D}" dt="2020-06-16T01:01:41.737" v="4767" actId="20577"/>
          <ac:spMkLst>
            <pc:docMk/>
            <pc:sldMk cId="1412072378" sldId="257"/>
            <ac:spMk id="6" creationId="{D273B40E-B61B-3945-9DB1-5249BC7A0872}"/>
          </ac:spMkLst>
        </pc:spChg>
        <pc:spChg chg="add mod">
          <ac:chgData name="Jingfeng Wu" userId="dbe85c2a-e248-4c4d-b554-7f78c7d699f3" providerId="ADAL" clId="{133787E7-9EC0-1942-9B3F-B7B0A37D254D}" dt="2020-06-16T01:02:21.587" v="4768" actId="403"/>
          <ac:spMkLst>
            <pc:docMk/>
            <pc:sldMk cId="1412072378" sldId="257"/>
            <ac:spMk id="7" creationId="{10A017D6-E713-4D48-ABEC-37156C6C6A51}"/>
          </ac:spMkLst>
        </pc:spChg>
        <pc:spChg chg="add del mod">
          <ac:chgData name="Jingfeng Wu" userId="dbe85c2a-e248-4c4d-b554-7f78c7d699f3" providerId="ADAL" clId="{133787E7-9EC0-1942-9B3F-B7B0A37D254D}" dt="2020-06-15T19:44:45.179" v="463"/>
          <ac:spMkLst>
            <pc:docMk/>
            <pc:sldMk cId="1412072378" sldId="257"/>
            <ac:spMk id="8" creationId="{2A07716F-8878-774C-BB59-7D6041B55ACF}"/>
          </ac:spMkLst>
        </pc:spChg>
        <pc:spChg chg="add del mod">
          <ac:chgData name="Jingfeng Wu" userId="dbe85c2a-e248-4c4d-b554-7f78c7d699f3" providerId="ADAL" clId="{133787E7-9EC0-1942-9B3F-B7B0A37D254D}" dt="2020-06-15T19:48:49.528" v="579" actId="478"/>
          <ac:spMkLst>
            <pc:docMk/>
            <pc:sldMk cId="1412072378" sldId="257"/>
            <ac:spMk id="9" creationId="{F4A49040-346B-2547-8929-B9C7C7DE2822}"/>
          </ac:spMkLst>
        </pc:spChg>
        <pc:spChg chg="add del mod">
          <ac:chgData name="Jingfeng Wu" userId="dbe85c2a-e248-4c4d-b554-7f78c7d699f3" providerId="ADAL" clId="{133787E7-9EC0-1942-9B3F-B7B0A37D254D}" dt="2020-06-16T01:00:45.047" v="4758" actId="478"/>
          <ac:spMkLst>
            <pc:docMk/>
            <pc:sldMk cId="1412072378" sldId="257"/>
            <ac:spMk id="11" creationId="{0CC969DF-5D12-CB4E-ACFA-8F126A7ED386}"/>
          </ac:spMkLst>
        </pc:spChg>
        <pc:spChg chg="add mod">
          <ac:chgData name="Jingfeng Wu" userId="dbe85c2a-e248-4c4d-b554-7f78c7d699f3" providerId="ADAL" clId="{133787E7-9EC0-1942-9B3F-B7B0A37D254D}" dt="2020-06-15T19:54:00.718" v="681" actId="20577"/>
          <ac:spMkLst>
            <pc:docMk/>
            <pc:sldMk cId="1412072378" sldId="257"/>
            <ac:spMk id="12" creationId="{355B38CD-313F-6844-9EE7-7B1E8BC87712}"/>
          </ac:spMkLst>
        </pc:spChg>
        <pc:spChg chg="add mod">
          <ac:chgData name="Jingfeng Wu" userId="dbe85c2a-e248-4c4d-b554-7f78c7d699f3" providerId="ADAL" clId="{133787E7-9EC0-1942-9B3F-B7B0A37D254D}" dt="2020-06-16T01:01:14.627" v="4762" actId="692"/>
          <ac:spMkLst>
            <pc:docMk/>
            <pc:sldMk cId="1412072378" sldId="257"/>
            <ac:spMk id="15" creationId="{0546D84D-F29B-884E-B177-6DE0DF244A6A}"/>
          </ac:spMkLst>
        </pc:spChg>
        <pc:picChg chg="add mod">
          <ac:chgData name="Jingfeng Wu" userId="dbe85c2a-e248-4c4d-b554-7f78c7d699f3" providerId="ADAL" clId="{133787E7-9EC0-1942-9B3F-B7B0A37D254D}" dt="2020-06-15T19:47:58.831" v="576" actId="1076"/>
          <ac:picMkLst>
            <pc:docMk/>
            <pc:sldMk cId="1412072378" sldId="257"/>
            <ac:picMk id="5" creationId="{BFEEB81F-05EC-C94F-ABC5-CAC1C396A183}"/>
          </ac:picMkLst>
        </pc:picChg>
        <pc:picChg chg="add del mod">
          <ac:chgData name="Jingfeng Wu" userId="dbe85c2a-e248-4c4d-b554-7f78c7d699f3" providerId="ADAL" clId="{133787E7-9EC0-1942-9B3F-B7B0A37D254D}" dt="2020-06-15T19:48:45.213" v="578" actId="478"/>
          <ac:picMkLst>
            <pc:docMk/>
            <pc:sldMk cId="1412072378" sldId="257"/>
            <ac:picMk id="10" creationId="{03850883-9EF5-2642-A0E2-4183E3ECB9C9}"/>
          </ac:picMkLst>
        </pc:picChg>
        <pc:cxnChg chg="add mod">
          <ac:chgData name="Jingfeng Wu" userId="dbe85c2a-e248-4c4d-b554-7f78c7d699f3" providerId="ADAL" clId="{133787E7-9EC0-1942-9B3F-B7B0A37D254D}" dt="2020-06-16T01:02:21.587" v="4768" actId="403"/>
          <ac:cxnSpMkLst>
            <pc:docMk/>
            <pc:sldMk cId="1412072378" sldId="257"/>
            <ac:cxnSpMk id="14" creationId="{1C57BC83-C278-B446-A4CC-47F305688547}"/>
          </ac:cxnSpMkLst>
        </pc:cxnChg>
      </pc:sldChg>
      <pc:sldChg chg="del">
        <pc:chgData name="Jingfeng Wu" userId="dbe85c2a-e248-4c4d-b554-7f78c7d699f3" providerId="ADAL" clId="{133787E7-9EC0-1942-9B3F-B7B0A37D254D}" dt="2020-06-16T00:36:47.203" v="4031" actId="2696"/>
        <pc:sldMkLst>
          <pc:docMk/>
          <pc:sldMk cId="2721868233" sldId="258"/>
        </pc:sldMkLst>
      </pc:sldChg>
      <pc:sldChg chg="addSp delSp modSp">
        <pc:chgData name="Jingfeng Wu" userId="dbe85c2a-e248-4c4d-b554-7f78c7d699f3" providerId="ADAL" clId="{133787E7-9EC0-1942-9B3F-B7B0A37D254D}" dt="2020-06-16T02:26:05.842" v="5027" actId="1076"/>
        <pc:sldMkLst>
          <pc:docMk/>
          <pc:sldMk cId="1775024575" sldId="259"/>
        </pc:sldMkLst>
        <pc:spChg chg="mod">
          <ac:chgData name="Jingfeng Wu" userId="dbe85c2a-e248-4c4d-b554-7f78c7d699f3" providerId="ADAL" clId="{133787E7-9EC0-1942-9B3F-B7B0A37D254D}" dt="2020-06-16T00:39:47.487" v="4060" actId="20577"/>
          <ac:spMkLst>
            <pc:docMk/>
            <pc:sldMk cId="1775024575" sldId="259"/>
            <ac:spMk id="2" creationId="{CA1B4860-F88B-9344-9D60-758FAC8EEF40}"/>
          </ac:spMkLst>
        </pc:spChg>
        <pc:spChg chg="del">
          <ac:chgData name="Jingfeng Wu" userId="dbe85c2a-e248-4c4d-b554-7f78c7d699f3" providerId="ADAL" clId="{133787E7-9EC0-1942-9B3F-B7B0A37D254D}" dt="2020-06-16T00:39:06.499" v="4042"/>
          <ac:spMkLst>
            <pc:docMk/>
            <pc:sldMk cId="1775024575" sldId="259"/>
            <ac:spMk id="3" creationId="{F308AE80-C09B-B241-BD82-8E4C118C83DE}"/>
          </ac:spMkLst>
        </pc:spChg>
        <pc:spChg chg="add mod">
          <ac:chgData name="Jingfeng Wu" userId="dbe85c2a-e248-4c4d-b554-7f78c7d699f3" providerId="ADAL" clId="{133787E7-9EC0-1942-9B3F-B7B0A37D254D}" dt="2020-06-16T00:49:22.424" v="4240" actId="1076"/>
          <ac:spMkLst>
            <pc:docMk/>
            <pc:sldMk cId="1775024575" sldId="259"/>
            <ac:spMk id="6" creationId="{B7677892-5786-2942-A385-65D1A5FD892D}"/>
          </ac:spMkLst>
        </pc:spChg>
        <pc:spChg chg="add mod">
          <ac:chgData name="Jingfeng Wu" userId="dbe85c2a-e248-4c4d-b554-7f78c7d699f3" providerId="ADAL" clId="{133787E7-9EC0-1942-9B3F-B7B0A37D254D}" dt="2020-06-16T00:42:07.223" v="4092" actId="692"/>
          <ac:spMkLst>
            <pc:docMk/>
            <pc:sldMk cId="1775024575" sldId="259"/>
            <ac:spMk id="7" creationId="{C794733D-4B61-544B-9174-34E9569D44F2}"/>
          </ac:spMkLst>
        </pc:spChg>
        <pc:spChg chg="add mod">
          <ac:chgData name="Jingfeng Wu" userId="dbe85c2a-e248-4c4d-b554-7f78c7d699f3" providerId="ADAL" clId="{133787E7-9EC0-1942-9B3F-B7B0A37D254D}" dt="2020-06-16T00:42:59.071" v="4096" actId="692"/>
          <ac:spMkLst>
            <pc:docMk/>
            <pc:sldMk cId="1775024575" sldId="259"/>
            <ac:spMk id="8" creationId="{62E67FEE-5B53-3E49-AE52-74072BA294E9}"/>
          </ac:spMkLst>
        </pc:spChg>
        <pc:spChg chg="add mod">
          <ac:chgData name="Jingfeng Wu" userId="dbe85c2a-e248-4c4d-b554-7f78c7d699f3" providerId="ADAL" clId="{133787E7-9EC0-1942-9B3F-B7B0A37D254D}" dt="2020-06-16T00:45:02.246" v="4146" actId="1076"/>
          <ac:spMkLst>
            <pc:docMk/>
            <pc:sldMk cId="1775024575" sldId="259"/>
            <ac:spMk id="12" creationId="{04AB349D-2EED-554A-BF78-6E78231D047A}"/>
          </ac:spMkLst>
        </pc:spChg>
        <pc:spChg chg="add mod">
          <ac:chgData name="Jingfeng Wu" userId="dbe85c2a-e248-4c4d-b554-7f78c7d699f3" providerId="ADAL" clId="{133787E7-9EC0-1942-9B3F-B7B0A37D254D}" dt="2020-06-16T02:26:05.842" v="5027" actId="1076"/>
          <ac:spMkLst>
            <pc:docMk/>
            <pc:sldMk cId="1775024575" sldId="259"/>
            <ac:spMk id="15" creationId="{24006159-3318-FE40-94D8-E3BA9C7DD211}"/>
          </ac:spMkLst>
        </pc:spChg>
        <pc:spChg chg="add mod">
          <ac:chgData name="Jingfeng Wu" userId="dbe85c2a-e248-4c4d-b554-7f78c7d699f3" providerId="ADAL" clId="{133787E7-9EC0-1942-9B3F-B7B0A37D254D}" dt="2020-06-16T00:45:46.810" v="4172" actId="1076"/>
          <ac:spMkLst>
            <pc:docMk/>
            <pc:sldMk cId="1775024575" sldId="259"/>
            <ac:spMk id="18" creationId="{DDB58E7E-EC33-574D-8BD0-A46DA010D7C8}"/>
          </ac:spMkLst>
        </pc:spChg>
        <pc:spChg chg="add mod">
          <ac:chgData name="Jingfeng Wu" userId="dbe85c2a-e248-4c4d-b554-7f78c7d699f3" providerId="ADAL" clId="{133787E7-9EC0-1942-9B3F-B7B0A37D254D}" dt="2020-06-16T00:46:42.662" v="4187" actId="1076"/>
          <ac:spMkLst>
            <pc:docMk/>
            <pc:sldMk cId="1775024575" sldId="259"/>
            <ac:spMk id="21" creationId="{BB1A1086-89F8-7544-B1D3-4162ED52446C}"/>
          </ac:spMkLst>
        </pc:spChg>
        <pc:spChg chg="add del mod">
          <ac:chgData name="Jingfeng Wu" userId="dbe85c2a-e248-4c4d-b554-7f78c7d699f3" providerId="ADAL" clId="{133787E7-9EC0-1942-9B3F-B7B0A37D254D}" dt="2020-06-16T00:49:16.030" v="4239"/>
          <ac:spMkLst>
            <pc:docMk/>
            <pc:sldMk cId="1775024575" sldId="259"/>
            <ac:spMk id="22" creationId="{BB1619B6-9260-084E-A700-C5BF2B311DC5}"/>
          </ac:spMkLst>
        </pc:spChg>
        <pc:picChg chg="add mod">
          <ac:chgData name="Jingfeng Wu" userId="dbe85c2a-e248-4c4d-b554-7f78c7d699f3" providerId="ADAL" clId="{133787E7-9EC0-1942-9B3F-B7B0A37D254D}" dt="2020-06-16T00:40:09.275" v="4063" actId="167"/>
          <ac:picMkLst>
            <pc:docMk/>
            <pc:sldMk cId="1775024575" sldId="259"/>
            <ac:picMk id="5" creationId="{C095AC5D-E0DF-484B-BA43-D6BDA52D3610}"/>
          </ac:picMkLst>
        </pc:picChg>
        <pc:cxnChg chg="add mod">
          <ac:chgData name="Jingfeng Wu" userId="dbe85c2a-e248-4c4d-b554-7f78c7d699f3" providerId="ADAL" clId="{133787E7-9EC0-1942-9B3F-B7B0A37D254D}" dt="2020-06-16T00:43:53.950" v="4099" actId="692"/>
          <ac:cxnSpMkLst>
            <pc:docMk/>
            <pc:sldMk cId="1775024575" sldId="259"/>
            <ac:cxnSpMk id="10" creationId="{8259FB1F-9BC0-F044-A476-CAFB2FF339BC}"/>
          </ac:cxnSpMkLst>
        </pc:cxnChg>
        <pc:cxnChg chg="add mod">
          <ac:chgData name="Jingfeng Wu" userId="dbe85c2a-e248-4c4d-b554-7f78c7d699f3" providerId="ADAL" clId="{133787E7-9EC0-1942-9B3F-B7B0A37D254D}" dt="2020-06-16T00:44:39.355" v="4120" actId="692"/>
          <ac:cxnSpMkLst>
            <pc:docMk/>
            <pc:sldMk cId="1775024575" sldId="259"/>
            <ac:cxnSpMk id="14" creationId="{971101F7-92C1-8544-BBE9-9437B805F4B4}"/>
          </ac:cxnSpMkLst>
        </pc:cxnChg>
        <pc:cxnChg chg="add mod">
          <ac:chgData name="Jingfeng Wu" userId="dbe85c2a-e248-4c4d-b554-7f78c7d699f3" providerId="ADAL" clId="{133787E7-9EC0-1942-9B3F-B7B0A37D254D}" dt="2020-06-16T00:46:12.318" v="4173" actId="1076"/>
          <ac:cxnSpMkLst>
            <pc:docMk/>
            <pc:sldMk cId="1775024575" sldId="259"/>
            <ac:cxnSpMk id="17" creationId="{70F0CA68-87C0-8844-87CC-A4424610FF31}"/>
          </ac:cxnSpMkLst>
        </pc:cxnChg>
        <pc:cxnChg chg="add mod">
          <ac:chgData name="Jingfeng Wu" userId="dbe85c2a-e248-4c4d-b554-7f78c7d699f3" providerId="ADAL" clId="{133787E7-9EC0-1942-9B3F-B7B0A37D254D}" dt="2020-06-16T00:47:12.788" v="4188" actId="1076"/>
          <ac:cxnSpMkLst>
            <pc:docMk/>
            <pc:sldMk cId="1775024575" sldId="259"/>
            <ac:cxnSpMk id="20" creationId="{51DFD2BE-91AF-704E-B5E6-4E99AAB98BAE}"/>
          </ac:cxnSpMkLst>
        </pc:cxnChg>
      </pc:sldChg>
      <pc:sldChg chg="del">
        <pc:chgData name="Jingfeng Wu" userId="dbe85c2a-e248-4c4d-b554-7f78c7d699f3" providerId="ADAL" clId="{133787E7-9EC0-1942-9B3F-B7B0A37D254D}" dt="2020-06-16T00:55:20.645" v="4667" actId="2696"/>
        <pc:sldMkLst>
          <pc:docMk/>
          <pc:sldMk cId="3177564098" sldId="260"/>
        </pc:sldMkLst>
      </pc:sldChg>
      <pc:sldChg chg="del">
        <pc:chgData name="Jingfeng Wu" userId="dbe85c2a-e248-4c4d-b554-7f78c7d699f3" providerId="ADAL" clId="{133787E7-9EC0-1942-9B3F-B7B0A37D254D}" dt="2020-06-16T00:55:21.388" v="4668" actId="2696"/>
        <pc:sldMkLst>
          <pc:docMk/>
          <pc:sldMk cId="70620008" sldId="261"/>
        </pc:sldMkLst>
      </pc:sldChg>
      <pc:sldChg chg="addSp delSp modSp">
        <pc:chgData name="Jingfeng Wu" userId="dbe85c2a-e248-4c4d-b554-7f78c7d699f3" providerId="ADAL" clId="{133787E7-9EC0-1942-9B3F-B7B0A37D254D}" dt="2020-06-16T02:07:14.029" v="5025" actId="1076"/>
        <pc:sldMkLst>
          <pc:docMk/>
          <pc:sldMk cId="531790089" sldId="262"/>
        </pc:sldMkLst>
        <pc:spChg chg="mod">
          <ac:chgData name="Jingfeng Wu" userId="dbe85c2a-e248-4c4d-b554-7f78c7d699f3" providerId="ADAL" clId="{133787E7-9EC0-1942-9B3F-B7B0A37D254D}" dt="2020-06-16T00:58:17.368" v="4757" actId="20577"/>
          <ac:spMkLst>
            <pc:docMk/>
            <pc:sldMk cId="531790089" sldId="262"/>
            <ac:spMk id="2" creationId="{AC72D2A7-F74C-4648-888F-7CEF88926E35}"/>
          </ac:spMkLst>
        </pc:spChg>
        <pc:spChg chg="del">
          <ac:chgData name="Jingfeng Wu" userId="dbe85c2a-e248-4c4d-b554-7f78c7d699f3" providerId="ADAL" clId="{133787E7-9EC0-1942-9B3F-B7B0A37D254D}" dt="2020-06-15T13:51:08.692" v="9"/>
          <ac:spMkLst>
            <pc:docMk/>
            <pc:sldMk cId="531790089" sldId="262"/>
            <ac:spMk id="3" creationId="{5B01DC82-033E-D549-886F-0E2605AE703D}"/>
          </ac:spMkLst>
        </pc:spChg>
        <pc:spChg chg="add mod">
          <ac:chgData name="Jingfeng Wu" userId="dbe85c2a-e248-4c4d-b554-7f78c7d699f3" providerId="ADAL" clId="{133787E7-9EC0-1942-9B3F-B7B0A37D254D}" dt="2020-06-16T02:07:04.055" v="5023" actId="1076"/>
          <ac:spMkLst>
            <pc:docMk/>
            <pc:sldMk cId="531790089" sldId="262"/>
            <ac:spMk id="6" creationId="{F89C2CDF-00DD-CE46-87D4-5305C0BCA892}"/>
          </ac:spMkLst>
        </pc:spChg>
        <pc:spChg chg="add mod">
          <ac:chgData name="Jingfeng Wu" userId="dbe85c2a-e248-4c4d-b554-7f78c7d699f3" providerId="ADAL" clId="{133787E7-9EC0-1942-9B3F-B7B0A37D254D}" dt="2020-06-16T02:07:14.029" v="5025" actId="1076"/>
          <ac:spMkLst>
            <pc:docMk/>
            <pc:sldMk cId="531790089" sldId="262"/>
            <ac:spMk id="7" creationId="{B58BDD3F-004C-EB4F-9359-002730BC4E79}"/>
          </ac:spMkLst>
        </pc:spChg>
        <pc:spChg chg="add mod">
          <ac:chgData name="Jingfeng Wu" userId="dbe85c2a-e248-4c4d-b554-7f78c7d699f3" providerId="ADAL" clId="{133787E7-9EC0-1942-9B3F-B7B0A37D254D}" dt="2020-06-16T00:57:59.169" v="4748" actId="1076"/>
          <ac:spMkLst>
            <pc:docMk/>
            <pc:sldMk cId="531790089" sldId="262"/>
            <ac:spMk id="8" creationId="{C2A9136C-F765-7845-898F-C020F2D6DBBE}"/>
          </ac:spMkLst>
        </pc:spChg>
        <pc:picChg chg="add mod">
          <ac:chgData name="Jingfeng Wu" userId="dbe85c2a-e248-4c4d-b554-7f78c7d699f3" providerId="ADAL" clId="{133787E7-9EC0-1942-9B3F-B7B0A37D254D}" dt="2020-06-16T02:06:52.667" v="5020" actId="1076"/>
          <ac:picMkLst>
            <pc:docMk/>
            <pc:sldMk cId="531790089" sldId="262"/>
            <ac:picMk id="5" creationId="{D0B2D36B-0784-C64C-BA92-C2FA7EB3014A}"/>
          </ac:picMkLst>
        </pc:picChg>
      </pc:sldChg>
      <pc:sldChg chg="addSp delSp modSp">
        <pc:chgData name="Jingfeng Wu" userId="dbe85c2a-e248-4c4d-b554-7f78c7d699f3" providerId="ADAL" clId="{133787E7-9EC0-1942-9B3F-B7B0A37D254D}" dt="2020-06-16T01:08:18.505" v="4788" actId="20577"/>
        <pc:sldMkLst>
          <pc:docMk/>
          <pc:sldMk cId="645570420" sldId="263"/>
        </pc:sldMkLst>
        <pc:spChg chg="mod">
          <ac:chgData name="Jingfeng Wu" userId="dbe85c2a-e248-4c4d-b554-7f78c7d699f3" providerId="ADAL" clId="{133787E7-9EC0-1942-9B3F-B7B0A37D254D}" dt="2020-06-15T19:51:45.895" v="664" actId="20577"/>
          <ac:spMkLst>
            <pc:docMk/>
            <pc:sldMk cId="645570420" sldId="263"/>
            <ac:spMk id="2" creationId="{89B604C8-8739-C14F-B585-DF1FC2390151}"/>
          </ac:spMkLst>
        </pc:spChg>
        <pc:spChg chg="mod">
          <ac:chgData name="Jingfeng Wu" userId="dbe85c2a-e248-4c4d-b554-7f78c7d699f3" providerId="ADAL" clId="{133787E7-9EC0-1942-9B3F-B7B0A37D254D}" dt="2020-06-16T01:08:18.505" v="4788" actId="20577"/>
          <ac:spMkLst>
            <pc:docMk/>
            <pc:sldMk cId="645570420" sldId="263"/>
            <ac:spMk id="3" creationId="{7B10D09A-B37F-404A-9543-8F8B28F097AD}"/>
          </ac:spMkLst>
        </pc:spChg>
        <pc:spChg chg="add del mod">
          <ac:chgData name="Jingfeng Wu" userId="dbe85c2a-e248-4c4d-b554-7f78c7d699f3" providerId="ADAL" clId="{133787E7-9EC0-1942-9B3F-B7B0A37D254D}" dt="2020-06-15T19:59:22.227" v="810" actId="478"/>
          <ac:spMkLst>
            <pc:docMk/>
            <pc:sldMk cId="645570420" sldId="263"/>
            <ac:spMk id="4" creationId="{BA18108F-D62B-3F4C-BA04-CC5E8DEBB9B8}"/>
          </ac:spMkLst>
        </pc:spChg>
        <pc:spChg chg="add mod">
          <ac:chgData name="Jingfeng Wu" userId="dbe85c2a-e248-4c4d-b554-7f78c7d699f3" providerId="ADAL" clId="{133787E7-9EC0-1942-9B3F-B7B0A37D254D}" dt="2020-06-15T23:48:16.673" v="2965" actId="1076"/>
          <ac:spMkLst>
            <pc:docMk/>
            <pc:sldMk cId="645570420" sldId="263"/>
            <ac:spMk id="7" creationId="{1CEC0BEE-9CDC-C747-BD11-5CA62549B0CD}"/>
          </ac:spMkLst>
        </pc:spChg>
        <pc:picChg chg="add del mod">
          <ac:chgData name="Jingfeng Wu" userId="dbe85c2a-e248-4c4d-b554-7f78c7d699f3" providerId="ADAL" clId="{133787E7-9EC0-1942-9B3F-B7B0A37D254D}" dt="2020-06-15T19:59:27.832" v="813" actId="478"/>
          <ac:picMkLst>
            <pc:docMk/>
            <pc:sldMk cId="645570420" sldId="263"/>
            <ac:picMk id="5" creationId="{619BDE88-904A-FD4A-9C6F-E131354FE3EF}"/>
          </ac:picMkLst>
        </pc:picChg>
        <pc:picChg chg="add del mod">
          <ac:chgData name="Jingfeng Wu" userId="dbe85c2a-e248-4c4d-b554-7f78c7d699f3" providerId="ADAL" clId="{133787E7-9EC0-1942-9B3F-B7B0A37D254D}" dt="2020-06-15T20:56:00.870" v="1610" actId="478"/>
          <ac:picMkLst>
            <pc:docMk/>
            <pc:sldMk cId="645570420" sldId="263"/>
            <ac:picMk id="6" creationId="{69848BB8-67A2-2247-BC8D-7BF7C224272D}"/>
          </ac:picMkLst>
        </pc:picChg>
        <pc:picChg chg="add mod">
          <ac:chgData name="Jingfeng Wu" userId="dbe85c2a-e248-4c4d-b554-7f78c7d699f3" providerId="ADAL" clId="{133787E7-9EC0-1942-9B3F-B7B0A37D254D}" dt="2020-06-15T23:46:34.217" v="2964" actId="1076"/>
          <ac:picMkLst>
            <pc:docMk/>
            <pc:sldMk cId="645570420" sldId="263"/>
            <ac:picMk id="8" creationId="{A8C230A9-375F-FB45-822C-07DE7FA531B3}"/>
          </ac:picMkLst>
        </pc:picChg>
      </pc:sldChg>
      <pc:sldChg chg="addSp delSp modSp">
        <pc:chgData name="Jingfeng Wu" userId="dbe85c2a-e248-4c4d-b554-7f78c7d699f3" providerId="ADAL" clId="{133787E7-9EC0-1942-9B3F-B7B0A37D254D}" dt="2020-06-16T01:33:24.382" v="4978" actId="20577"/>
        <pc:sldMkLst>
          <pc:docMk/>
          <pc:sldMk cId="3430445351" sldId="264"/>
        </pc:sldMkLst>
        <pc:spChg chg="mod">
          <ac:chgData name="Jingfeng Wu" userId="dbe85c2a-e248-4c4d-b554-7f78c7d699f3" providerId="ADAL" clId="{133787E7-9EC0-1942-9B3F-B7B0A37D254D}" dt="2020-06-16T00:31:14.664" v="3990" actId="20577"/>
          <ac:spMkLst>
            <pc:docMk/>
            <pc:sldMk cId="3430445351" sldId="264"/>
            <ac:spMk id="2" creationId="{378C8DDB-704E-EF44-A00E-C3EECE691BC0}"/>
          </ac:spMkLst>
        </pc:spChg>
        <pc:spChg chg="del">
          <ac:chgData name="Jingfeng Wu" userId="dbe85c2a-e248-4c4d-b554-7f78c7d699f3" providerId="ADAL" clId="{133787E7-9EC0-1942-9B3F-B7B0A37D254D}" dt="2020-06-15T20:31:47.844" v="1437" actId="478"/>
          <ac:spMkLst>
            <pc:docMk/>
            <pc:sldMk cId="3430445351" sldId="264"/>
            <ac:spMk id="3" creationId="{18459A0B-88E4-594A-AB06-AC3CC3972F7E}"/>
          </ac:spMkLst>
        </pc:spChg>
        <pc:spChg chg="add del mod">
          <ac:chgData name="Jingfeng Wu" userId="dbe85c2a-e248-4c4d-b554-7f78c7d699f3" providerId="ADAL" clId="{133787E7-9EC0-1942-9B3F-B7B0A37D254D}" dt="2020-06-15T20:31:52.267" v="1442"/>
          <ac:spMkLst>
            <pc:docMk/>
            <pc:sldMk cId="3430445351" sldId="264"/>
            <ac:spMk id="4" creationId="{4539BB2B-6A0F-DC4F-A50E-286FBDE54404}"/>
          </ac:spMkLst>
        </pc:spChg>
        <pc:spChg chg="add del mod">
          <ac:chgData name="Jingfeng Wu" userId="dbe85c2a-e248-4c4d-b554-7f78c7d699f3" providerId="ADAL" clId="{133787E7-9EC0-1942-9B3F-B7B0A37D254D}" dt="2020-06-15T20:37:31.192" v="1465"/>
          <ac:spMkLst>
            <pc:docMk/>
            <pc:sldMk cId="3430445351" sldId="264"/>
            <ac:spMk id="9" creationId="{AEB0DA30-F664-D94C-85F2-177DC8BEBFA4}"/>
          </ac:spMkLst>
        </pc:spChg>
        <pc:spChg chg="add mod">
          <ac:chgData name="Jingfeng Wu" userId="dbe85c2a-e248-4c4d-b554-7f78c7d699f3" providerId="ADAL" clId="{133787E7-9EC0-1942-9B3F-B7B0A37D254D}" dt="2020-06-16T01:33:24.382" v="4978" actId="20577"/>
          <ac:spMkLst>
            <pc:docMk/>
            <pc:sldMk cId="3430445351" sldId="264"/>
            <ac:spMk id="10" creationId="{FA0A0F37-81C1-5443-9D28-CE1CE6212A34}"/>
          </ac:spMkLst>
        </pc:spChg>
        <pc:picChg chg="add del mod">
          <ac:chgData name="Jingfeng Wu" userId="dbe85c2a-e248-4c4d-b554-7f78c7d699f3" providerId="ADAL" clId="{133787E7-9EC0-1942-9B3F-B7B0A37D254D}" dt="2020-06-15T20:34:26.766" v="1449" actId="478"/>
          <ac:picMkLst>
            <pc:docMk/>
            <pc:sldMk cId="3430445351" sldId="264"/>
            <ac:picMk id="5" creationId="{D9843E77-85EF-324A-B2C4-BB9A74CECEB5}"/>
          </ac:picMkLst>
        </pc:picChg>
        <pc:picChg chg="add del mod">
          <ac:chgData name="Jingfeng Wu" userId="dbe85c2a-e248-4c4d-b554-7f78c7d699f3" providerId="ADAL" clId="{133787E7-9EC0-1942-9B3F-B7B0A37D254D}" dt="2020-06-15T20:34:28.270" v="1450" actId="478"/>
          <ac:picMkLst>
            <pc:docMk/>
            <pc:sldMk cId="3430445351" sldId="264"/>
            <ac:picMk id="6" creationId="{0F543D6D-9572-3F48-AB49-26A572003E52}"/>
          </ac:picMkLst>
        </pc:picChg>
        <pc:picChg chg="add del mod">
          <ac:chgData name="Jingfeng Wu" userId="dbe85c2a-e248-4c4d-b554-7f78c7d699f3" providerId="ADAL" clId="{133787E7-9EC0-1942-9B3F-B7B0A37D254D}" dt="2020-06-15T20:35:32.519" v="1453" actId="21"/>
          <ac:picMkLst>
            <pc:docMk/>
            <pc:sldMk cId="3430445351" sldId="264"/>
            <ac:picMk id="7" creationId="{8B471ACC-B0D5-8C49-9A53-A38B5FCCEE12}"/>
          </ac:picMkLst>
        </pc:picChg>
        <pc:picChg chg="add mod">
          <ac:chgData name="Jingfeng Wu" userId="dbe85c2a-e248-4c4d-b554-7f78c7d699f3" providerId="ADAL" clId="{133787E7-9EC0-1942-9B3F-B7B0A37D254D}" dt="2020-06-15T23:01:42.952" v="1847" actId="1076"/>
          <ac:picMkLst>
            <pc:docMk/>
            <pc:sldMk cId="3430445351" sldId="264"/>
            <ac:picMk id="8" creationId="{C6DAC900-CC4A-CD49-AA44-4630107CB85D}"/>
          </ac:picMkLst>
        </pc:picChg>
        <pc:picChg chg="add del mod">
          <ac:chgData name="Jingfeng Wu" userId="dbe85c2a-e248-4c4d-b554-7f78c7d699f3" providerId="ADAL" clId="{133787E7-9EC0-1942-9B3F-B7B0A37D254D}" dt="2020-06-15T23:03:59.201" v="1870" actId="478"/>
          <ac:picMkLst>
            <pc:docMk/>
            <pc:sldMk cId="3430445351" sldId="264"/>
            <ac:picMk id="11" creationId="{62333B5C-42FB-3D44-992A-EEDCE889E1B9}"/>
          </ac:picMkLst>
        </pc:picChg>
        <pc:picChg chg="add mod">
          <ac:chgData name="Jingfeng Wu" userId="dbe85c2a-e248-4c4d-b554-7f78c7d699f3" providerId="ADAL" clId="{133787E7-9EC0-1942-9B3F-B7B0A37D254D}" dt="2020-06-16T00:33:02.941" v="4004" actId="1076"/>
          <ac:picMkLst>
            <pc:docMk/>
            <pc:sldMk cId="3430445351" sldId="264"/>
            <ac:picMk id="12" creationId="{07A30D63-29E9-A44F-BDCF-A72C20395A58}"/>
          </ac:picMkLst>
        </pc:picChg>
        <pc:picChg chg="add mod">
          <ac:chgData name="Jingfeng Wu" userId="dbe85c2a-e248-4c4d-b554-7f78c7d699f3" providerId="ADAL" clId="{133787E7-9EC0-1942-9B3F-B7B0A37D254D}" dt="2020-06-16T00:33:07.057" v="4005" actId="1076"/>
          <ac:picMkLst>
            <pc:docMk/>
            <pc:sldMk cId="3430445351" sldId="264"/>
            <ac:picMk id="13" creationId="{2C5140F2-6864-384B-AD1E-79530DB28240}"/>
          </ac:picMkLst>
        </pc:picChg>
        <pc:picChg chg="add mod">
          <ac:chgData name="Jingfeng Wu" userId="dbe85c2a-e248-4c4d-b554-7f78c7d699f3" providerId="ADAL" clId="{133787E7-9EC0-1942-9B3F-B7B0A37D254D}" dt="2020-06-16T00:33:15.869" v="4008" actId="1076"/>
          <ac:picMkLst>
            <pc:docMk/>
            <pc:sldMk cId="3430445351" sldId="264"/>
            <ac:picMk id="14" creationId="{785EED52-F99D-D945-BBC5-554293C55AC5}"/>
          </ac:picMkLst>
        </pc:picChg>
        <pc:picChg chg="add del mod">
          <ac:chgData name="Jingfeng Wu" userId="dbe85c2a-e248-4c4d-b554-7f78c7d699f3" providerId="ADAL" clId="{133787E7-9EC0-1942-9B3F-B7B0A37D254D}" dt="2020-06-15T23:04:33.576" v="1878" actId="478"/>
          <ac:picMkLst>
            <pc:docMk/>
            <pc:sldMk cId="3430445351" sldId="264"/>
            <ac:picMk id="15" creationId="{59B8EAEE-7D13-8D45-8C08-320BD0C270F9}"/>
          </ac:picMkLst>
        </pc:picChg>
        <pc:picChg chg="add mod">
          <ac:chgData name="Jingfeng Wu" userId="dbe85c2a-e248-4c4d-b554-7f78c7d699f3" providerId="ADAL" clId="{133787E7-9EC0-1942-9B3F-B7B0A37D254D}" dt="2020-06-16T00:32:59.903" v="4003" actId="1076"/>
          <ac:picMkLst>
            <pc:docMk/>
            <pc:sldMk cId="3430445351" sldId="264"/>
            <ac:picMk id="16" creationId="{00F38C4A-1F33-974C-B534-152C9A1BB7DD}"/>
          </ac:picMkLst>
        </pc:picChg>
      </pc:sldChg>
      <pc:sldChg chg="addSp delSp modSp new ord">
        <pc:chgData name="Jingfeng Wu" userId="dbe85c2a-e248-4c4d-b554-7f78c7d699f3" providerId="ADAL" clId="{133787E7-9EC0-1942-9B3F-B7B0A37D254D}" dt="2020-06-16T01:03:19.861" v="4771" actId="1076"/>
        <pc:sldMkLst>
          <pc:docMk/>
          <pc:sldMk cId="376918018" sldId="265"/>
        </pc:sldMkLst>
        <pc:spChg chg="mod">
          <ac:chgData name="Jingfeng Wu" userId="dbe85c2a-e248-4c4d-b554-7f78c7d699f3" providerId="ADAL" clId="{133787E7-9EC0-1942-9B3F-B7B0A37D254D}" dt="2020-06-15T19:26:11.711" v="215" actId="20577"/>
          <ac:spMkLst>
            <pc:docMk/>
            <pc:sldMk cId="376918018" sldId="265"/>
            <ac:spMk id="2" creationId="{7B9D63C0-33F4-9341-AA7E-EAF000EDA593}"/>
          </ac:spMkLst>
        </pc:spChg>
        <pc:spChg chg="del">
          <ac:chgData name="Jingfeng Wu" userId="dbe85c2a-e248-4c4d-b554-7f78c7d699f3" providerId="ADAL" clId="{133787E7-9EC0-1942-9B3F-B7B0A37D254D}" dt="2020-06-15T13:58:07.847" v="16" actId="478"/>
          <ac:spMkLst>
            <pc:docMk/>
            <pc:sldMk cId="376918018" sldId="265"/>
            <ac:spMk id="3" creationId="{13FBD79F-DD32-5341-8600-4C42DD17AA8C}"/>
          </ac:spMkLst>
        </pc:spChg>
        <pc:spChg chg="add del mod">
          <ac:chgData name="Jingfeng Wu" userId="dbe85c2a-e248-4c4d-b554-7f78c7d699f3" providerId="ADAL" clId="{133787E7-9EC0-1942-9B3F-B7B0A37D254D}" dt="2020-06-15T19:16:30.866" v="57"/>
          <ac:spMkLst>
            <pc:docMk/>
            <pc:sldMk cId="376918018" sldId="265"/>
            <ac:spMk id="11" creationId="{1ABA2B4B-F951-2549-BF97-4D94D676D4BE}"/>
          </ac:spMkLst>
        </pc:spChg>
        <pc:spChg chg="add del mod">
          <ac:chgData name="Jingfeng Wu" userId="dbe85c2a-e248-4c4d-b554-7f78c7d699f3" providerId="ADAL" clId="{133787E7-9EC0-1942-9B3F-B7B0A37D254D}" dt="2020-06-15T19:17:06.504" v="119"/>
          <ac:spMkLst>
            <pc:docMk/>
            <pc:sldMk cId="376918018" sldId="265"/>
            <ac:spMk id="12" creationId="{7F5B05DA-35EB-5444-9252-B22FF37FA1AC}"/>
          </ac:spMkLst>
        </pc:spChg>
        <pc:spChg chg="add mod">
          <ac:chgData name="Jingfeng Wu" userId="dbe85c2a-e248-4c4d-b554-7f78c7d699f3" providerId="ADAL" clId="{133787E7-9EC0-1942-9B3F-B7B0A37D254D}" dt="2020-06-15T19:20:49.645" v="189" actId="255"/>
          <ac:spMkLst>
            <pc:docMk/>
            <pc:sldMk cId="376918018" sldId="265"/>
            <ac:spMk id="13" creationId="{EF3B85D0-3945-724E-8BB4-E0069242B266}"/>
          </ac:spMkLst>
        </pc:spChg>
        <pc:spChg chg="add mod">
          <ac:chgData name="Jingfeng Wu" userId="dbe85c2a-e248-4c4d-b554-7f78c7d699f3" providerId="ADAL" clId="{133787E7-9EC0-1942-9B3F-B7B0A37D254D}" dt="2020-06-15T23:43:40.375" v="2940" actId="1076"/>
          <ac:spMkLst>
            <pc:docMk/>
            <pc:sldMk cId="376918018" sldId="265"/>
            <ac:spMk id="14" creationId="{6609BAC9-5D8C-FC4E-948D-059623646C06}"/>
          </ac:spMkLst>
        </pc:spChg>
        <pc:spChg chg="add mod">
          <ac:chgData name="Jingfeng Wu" userId="dbe85c2a-e248-4c4d-b554-7f78c7d699f3" providerId="ADAL" clId="{133787E7-9EC0-1942-9B3F-B7B0A37D254D}" dt="2020-06-15T19:27:52.444" v="229" actId="1076"/>
          <ac:spMkLst>
            <pc:docMk/>
            <pc:sldMk cId="376918018" sldId="265"/>
            <ac:spMk id="15" creationId="{9098D1DD-7BA2-A944-9430-185DD86571A1}"/>
          </ac:spMkLst>
        </pc:spChg>
        <pc:spChg chg="add mod">
          <ac:chgData name="Jingfeng Wu" userId="dbe85c2a-e248-4c4d-b554-7f78c7d699f3" providerId="ADAL" clId="{133787E7-9EC0-1942-9B3F-B7B0A37D254D}" dt="2020-06-15T23:45:03.184" v="2961" actId="1076"/>
          <ac:spMkLst>
            <pc:docMk/>
            <pc:sldMk cId="376918018" sldId="265"/>
            <ac:spMk id="16" creationId="{8399F04F-0568-EB42-8AE7-2C3557820576}"/>
          </ac:spMkLst>
        </pc:spChg>
        <pc:spChg chg="add del mod">
          <ac:chgData name="Jingfeng Wu" userId="dbe85c2a-e248-4c4d-b554-7f78c7d699f3" providerId="ADAL" clId="{133787E7-9EC0-1942-9B3F-B7B0A37D254D}" dt="2020-06-15T19:25:37.994" v="207"/>
          <ac:spMkLst>
            <pc:docMk/>
            <pc:sldMk cId="376918018" sldId="265"/>
            <ac:spMk id="19" creationId="{B9F9229E-DEE2-424F-99E7-468B3528EB5D}"/>
          </ac:spMkLst>
        </pc:spChg>
        <pc:spChg chg="add del mod">
          <ac:chgData name="Jingfeng Wu" userId="dbe85c2a-e248-4c4d-b554-7f78c7d699f3" providerId="ADAL" clId="{133787E7-9EC0-1942-9B3F-B7B0A37D254D}" dt="2020-06-15T19:29:15.290" v="241" actId="478"/>
          <ac:spMkLst>
            <pc:docMk/>
            <pc:sldMk cId="376918018" sldId="265"/>
            <ac:spMk id="25" creationId="{F537E063-B9B6-E94C-AECC-D481DB335441}"/>
          </ac:spMkLst>
        </pc:spChg>
        <pc:spChg chg="add del mod">
          <ac:chgData name="Jingfeng Wu" userId="dbe85c2a-e248-4c4d-b554-7f78c7d699f3" providerId="ADAL" clId="{133787E7-9EC0-1942-9B3F-B7B0A37D254D}" dt="2020-06-15T19:31:04.125" v="263" actId="478"/>
          <ac:spMkLst>
            <pc:docMk/>
            <pc:sldMk cId="376918018" sldId="265"/>
            <ac:spMk id="26" creationId="{9C91D952-DCA3-9848-96A9-673FCEA85CEC}"/>
          </ac:spMkLst>
        </pc:spChg>
        <pc:picChg chg="add mod">
          <ac:chgData name="Jingfeng Wu" userId="dbe85c2a-e248-4c4d-b554-7f78c7d699f3" providerId="ADAL" clId="{133787E7-9EC0-1942-9B3F-B7B0A37D254D}" dt="2020-06-15T23:44:40.391" v="2947" actId="1076"/>
          <ac:picMkLst>
            <pc:docMk/>
            <pc:sldMk cId="376918018" sldId="265"/>
            <ac:picMk id="4" creationId="{7B97E571-F1E2-C94A-A35B-138E29EF6CE3}"/>
          </ac:picMkLst>
        </pc:picChg>
        <pc:picChg chg="add del mod">
          <ac:chgData name="Jingfeng Wu" userId="dbe85c2a-e248-4c4d-b554-7f78c7d699f3" providerId="ADAL" clId="{133787E7-9EC0-1942-9B3F-B7B0A37D254D}" dt="2020-06-15T19:18:25.431" v="120" actId="478"/>
          <ac:picMkLst>
            <pc:docMk/>
            <pc:sldMk cId="376918018" sldId="265"/>
            <ac:picMk id="5" creationId="{A3F80F60-E325-CB4C-836F-E690659E4031}"/>
          </ac:picMkLst>
        </pc:picChg>
        <pc:picChg chg="add del mod">
          <ac:chgData name="Jingfeng Wu" userId="dbe85c2a-e248-4c4d-b554-7f78c7d699f3" providerId="ADAL" clId="{133787E7-9EC0-1942-9B3F-B7B0A37D254D}" dt="2020-06-15T18:27:13.574" v="33" actId="478"/>
          <ac:picMkLst>
            <pc:docMk/>
            <pc:sldMk cId="376918018" sldId="265"/>
            <ac:picMk id="6" creationId="{0A361A7C-63E1-6B47-8379-D64F3FB65218}"/>
          </ac:picMkLst>
        </pc:picChg>
        <pc:picChg chg="add del mod">
          <ac:chgData name="Jingfeng Wu" userId="dbe85c2a-e248-4c4d-b554-7f78c7d699f3" providerId="ADAL" clId="{133787E7-9EC0-1942-9B3F-B7B0A37D254D}" dt="2020-06-15T18:27:41.335" v="36" actId="21"/>
          <ac:picMkLst>
            <pc:docMk/>
            <pc:sldMk cId="376918018" sldId="265"/>
            <ac:picMk id="7" creationId="{425EDB4D-F596-DD4D-9D9F-CCADFD4B12A9}"/>
          </ac:picMkLst>
        </pc:picChg>
        <pc:picChg chg="add del mod">
          <ac:chgData name="Jingfeng Wu" userId="dbe85c2a-e248-4c4d-b554-7f78c7d699f3" providerId="ADAL" clId="{133787E7-9EC0-1942-9B3F-B7B0A37D254D}" dt="2020-06-15T19:26:18.562" v="216" actId="478"/>
          <ac:picMkLst>
            <pc:docMk/>
            <pc:sldMk cId="376918018" sldId="265"/>
            <ac:picMk id="8" creationId="{82D3D128-24B6-274D-B3DB-8BBA256D4C04}"/>
          </ac:picMkLst>
        </pc:picChg>
        <pc:picChg chg="add mod">
          <ac:chgData name="Jingfeng Wu" userId="dbe85c2a-e248-4c4d-b554-7f78c7d699f3" providerId="ADAL" clId="{133787E7-9EC0-1942-9B3F-B7B0A37D254D}" dt="2020-06-16T01:03:19.861" v="4771" actId="1076"/>
          <ac:picMkLst>
            <pc:docMk/>
            <pc:sldMk cId="376918018" sldId="265"/>
            <ac:picMk id="9" creationId="{C5B5C92E-410D-5E42-A6A6-82646B814F6C}"/>
          </ac:picMkLst>
        </pc:picChg>
        <pc:picChg chg="add del mod">
          <ac:chgData name="Jingfeng Wu" userId="dbe85c2a-e248-4c4d-b554-7f78c7d699f3" providerId="ADAL" clId="{133787E7-9EC0-1942-9B3F-B7B0A37D254D}" dt="2020-06-15T19:27:13.813" v="225" actId="478"/>
          <ac:picMkLst>
            <pc:docMk/>
            <pc:sldMk cId="376918018" sldId="265"/>
            <ac:picMk id="10" creationId="{566EF477-1672-C049-A93C-1908347BF5C5}"/>
          </ac:picMkLst>
        </pc:picChg>
        <pc:picChg chg="add del mod">
          <ac:chgData name="Jingfeng Wu" userId="dbe85c2a-e248-4c4d-b554-7f78c7d699f3" providerId="ADAL" clId="{133787E7-9EC0-1942-9B3F-B7B0A37D254D}" dt="2020-06-15T19:22:13.679" v="201" actId="478"/>
          <ac:picMkLst>
            <pc:docMk/>
            <pc:sldMk cId="376918018" sldId="265"/>
            <ac:picMk id="17" creationId="{5A8FE753-8AB3-5240-91AD-EBA4F0FCF7F2}"/>
          </ac:picMkLst>
        </pc:picChg>
        <pc:picChg chg="add del mod">
          <ac:chgData name="Jingfeng Wu" userId="dbe85c2a-e248-4c4d-b554-7f78c7d699f3" providerId="ADAL" clId="{133787E7-9EC0-1942-9B3F-B7B0A37D254D}" dt="2020-06-15T19:25:35.782" v="205" actId="478"/>
          <ac:picMkLst>
            <pc:docMk/>
            <pc:sldMk cId="376918018" sldId="265"/>
            <ac:picMk id="18" creationId="{1A818924-89CB-CA4E-BAF5-7427047EF646}"/>
          </ac:picMkLst>
        </pc:picChg>
        <pc:picChg chg="add del mod">
          <ac:chgData name="Jingfeng Wu" userId="dbe85c2a-e248-4c4d-b554-7f78c7d699f3" providerId="ADAL" clId="{133787E7-9EC0-1942-9B3F-B7B0A37D254D}" dt="2020-06-15T20:55:05.061" v="1605" actId="478"/>
          <ac:picMkLst>
            <pc:docMk/>
            <pc:sldMk cId="376918018" sldId="265"/>
            <ac:picMk id="20" creationId="{CDE4F780-7880-784C-A0DB-0E6DBC571052}"/>
          </ac:picMkLst>
        </pc:picChg>
        <pc:picChg chg="add mod">
          <ac:chgData name="Jingfeng Wu" userId="dbe85c2a-e248-4c4d-b554-7f78c7d699f3" providerId="ADAL" clId="{133787E7-9EC0-1942-9B3F-B7B0A37D254D}" dt="2020-06-15T19:32:43.569" v="273" actId="1076"/>
          <ac:picMkLst>
            <pc:docMk/>
            <pc:sldMk cId="376918018" sldId="265"/>
            <ac:picMk id="21" creationId="{0450516A-F063-1345-8D8E-0E28F2ED0AF6}"/>
          </ac:picMkLst>
        </pc:picChg>
        <pc:picChg chg="add del mod">
          <ac:chgData name="Jingfeng Wu" userId="dbe85c2a-e248-4c4d-b554-7f78c7d699f3" providerId="ADAL" clId="{133787E7-9EC0-1942-9B3F-B7B0A37D254D}" dt="2020-06-15T23:44:10.702" v="2942" actId="478"/>
          <ac:picMkLst>
            <pc:docMk/>
            <pc:sldMk cId="376918018" sldId="265"/>
            <ac:picMk id="32" creationId="{3F48BC8A-B59B-9E44-8891-43CFCB566578}"/>
          </ac:picMkLst>
        </pc:picChg>
        <pc:picChg chg="add mod">
          <ac:chgData name="Jingfeng Wu" userId="dbe85c2a-e248-4c4d-b554-7f78c7d699f3" providerId="ADAL" clId="{133787E7-9EC0-1942-9B3F-B7B0A37D254D}" dt="2020-06-15T23:44:24.991" v="2946" actId="1076"/>
          <ac:picMkLst>
            <pc:docMk/>
            <pc:sldMk cId="376918018" sldId="265"/>
            <ac:picMk id="33" creationId="{DA529CE4-8F07-E74D-9A92-C9B1B348CC8B}"/>
          </ac:picMkLst>
        </pc:picChg>
        <pc:cxnChg chg="add del mod">
          <ac:chgData name="Jingfeng Wu" userId="dbe85c2a-e248-4c4d-b554-7f78c7d699f3" providerId="ADAL" clId="{133787E7-9EC0-1942-9B3F-B7B0A37D254D}" dt="2020-06-15T19:28:37.724" v="234" actId="11529"/>
          <ac:cxnSpMkLst>
            <pc:docMk/>
            <pc:sldMk cId="376918018" sldId="265"/>
            <ac:cxnSpMk id="23" creationId="{6AE56D91-DC2B-284E-B363-E1243476ACCF}"/>
          </ac:cxnSpMkLst>
        </pc:cxnChg>
        <pc:cxnChg chg="add mod">
          <ac:chgData name="Jingfeng Wu" userId="dbe85c2a-e248-4c4d-b554-7f78c7d699f3" providerId="ADAL" clId="{133787E7-9EC0-1942-9B3F-B7B0A37D254D}" dt="2020-06-15T19:32:21.150" v="272"/>
          <ac:cxnSpMkLst>
            <pc:docMk/>
            <pc:sldMk cId="376918018" sldId="265"/>
            <ac:cxnSpMk id="28" creationId="{E3A1C0C7-7F72-9A44-9DCD-364C10618884}"/>
          </ac:cxnSpMkLst>
        </pc:cxnChg>
      </pc:sldChg>
      <pc:sldChg chg="addSp delSp modSp new modNotesTx">
        <pc:chgData name="Jingfeng Wu" userId="dbe85c2a-e248-4c4d-b554-7f78c7d699f3" providerId="ADAL" clId="{133787E7-9EC0-1942-9B3F-B7B0A37D254D}" dt="2020-06-16T03:06:22.445" v="5088" actId="1076"/>
        <pc:sldMkLst>
          <pc:docMk/>
          <pc:sldMk cId="273807933" sldId="266"/>
        </pc:sldMkLst>
        <pc:spChg chg="mod">
          <ac:chgData name="Jingfeng Wu" userId="dbe85c2a-e248-4c4d-b554-7f78c7d699f3" providerId="ADAL" clId="{133787E7-9EC0-1942-9B3F-B7B0A37D254D}" dt="2020-06-16T01:18:06.627" v="4838" actId="20577"/>
          <ac:spMkLst>
            <pc:docMk/>
            <pc:sldMk cId="273807933" sldId="266"/>
            <ac:spMk id="2" creationId="{1271205F-45DF-D544-804C-1E58119448DE}"/>
          </ac:spMkLst>
        </pc:spChg>
        <pc:spChg chg="del">
          <ac:chgData name="Jingfeng Wu" userId="dbe85c2a-e248-4c4d-b554-7f78c7d699f3" providerId="ADAL" clId="{133787E7-9EC0-1942-9B3F-B7B0A37D254D}" dt="2020-06-15T18:27:50.005" v="38"/>
          <ac:spMkLst>
            <pc:docMk/>
            <pc:sldMk cId="273807933" sldId="266"/>
            <ac:spMk id="3" creationId="{17F1ABFE-A923-BE40-BC80-BFD215365888}"/>
          </ac:spMkLst>
        </pc:spChg>
        <pc:spChg chg="add mod">
          <ac:chgData name="Jingfeng Wu" userId="dbe85c2a-e248-4c4d-b554-7f78c7d699f3" providerId="ADAL" clId="{133787E7-9EC0-1942-9B3F-B7B0A37D254D}" dt="2020-06-16T03:06:22.445" v="5088" actId="1076"/>
          <ac:spMkLst>
            <pc:docMk/>
            <pc:sldMk cId="273807933" sldId="266"/>
            <ac:spMk id="9" creationId="{8BDD94B7-BDB6-9345-9A62-B9D6B533961B}"/>
          </ac:spMkLst>
        </pc:spChg>
        <pc:spChg chg="add mod">
          <ac:chgData name="Jingfeng Wu" userId="dbe85c2a-e248-4c4d-b554-7f78c7d699f3" providerId="ADAL" clId="{133787E7-9EC0-1942-9B3F-B7B0A37D254D}" dt="2020-06-16T01:13:20.258" v="4823" actId="1076"/>
          <ac:spMkLst>
            <pc:docMk/>
            <pc:sldMk cId="273807933" sldId="266"/>
            <ac:spMk id="13" creationId="{0D69BC05-0482-D945-BBAC-311C621F5C27}"/>
          </ac:spMkLst>
        </pc:spChg>
        <pc:spChg chg="add del mod">
          <ac:chgData name="Jingfeng Wu" userId="dbe85c2a-e248-4c4d-b554-7f78c7d699f3" providerId="ADAL" clId="{133787E7-9EC0-1942-9B3F-B7B0A37D254D}" dt="2020-06-15T23:55:34.149" v="3024"/>
          <ac:spMkLst>
            <pc:docMk/>
            <pc:sldMk cId="273807933" sldId="266"/>
            <ac:spMk id="15" creationId="{BACFF8ED-F770-B140-8D56-94D49E55CF17}"/>
          </ac:spMkLst>
        </pc:spChg>
        <pc:spChg chg="add del mod">
          <ac:chgData name="Jingfeng Wu" userId="dbe85c2a-e248-4c4d-b554-7f78c7d699f3" providerId="ADAL" clId="{133787E7-9EC0-1942-9B3F-B7B0A37D254D}" dt="2020-06-15T23:55:53.996" v="3031"/>
          <ac:spMkLst>
            <pc:docMk/>
            <pc:sldMk cId="273807933" sldId="266"/>
            <ac:spMk id="17" creationId="{FABA6203-FC8F-3148-98BE-995A56B7E6BA}"/>
          </ac:spMkLst>
        </pc:spChg>
        <pc:spChg chg="add mod">
          <ac:chgData name="Jingfeng Wu" userId="dbe85c2a-e248-4c4d-b554-7f78c7d699f3" providerId="ADAL" clId="{133787E7-9EC0-1942-9B3F-B7B0A37D254D}" dt="2020-06-16T03:06:08.675" v="5085" actId="1076"/>
          <ac:spMkLst>
            <pc:docMk/>
            <pc:sldMk cId="273807933" sldId="266"/>
            <ac:spMk id="21" creationId="{5104918C-AD00-CE45-A9C8-564438E04D63}"/>
          </ac:spMkLst>
        </pc:spChg>
        <pc:picChg chg="add del mod">
          <ac:chgData name="Jingfeng Wu" userId="dbe85c2a-e248-4c4d-b554-7f78c7d699f3" providerId="ADAL" clId="{133787E7-9EC0-1942-9B3F-B7B0A37D254D}" dt="2020-06-15T23:55:32.163" v="3023" actId="478"/>
          <ac:picMkLst>
            <pc:docMk/>
            <pc:sldMk cId="273807933" sldId="266"/>
            <ac:picMk id="4" creationId="{C4109E83-4460-1C46-8817-0AB23E3E3078}"/>
          </ac:picMkLst>
        </pc:picChg>
        <pc:picChg chg="add del mod">
          <ac:chgData name="Jingfeng Wu" userId="dbe85c2a-e248-4c4d-b554-7f78c7d699f3" providerId="ADAL" clId="{133787E7-9EC0-1942-9B3F-B7B0A37D254D}" dt="2020-06-15T20:12:43.172" v="964" actId="478"/>
          <ac:picMkLst>
            <pc:docMk/>
            <pc:sldMk cId="273807933" sldId="266"/>
            <ac:picMk id="5" creationId="{115FB497-F1D7-B54A-B409-86C392321E86}"/>
          </ac:picMkLst>
        </pc:picChg>
        <pc:picChg chg="add mod">
          <ac:chgData name="Jingfeng Wu" userId="dbe85c2a-e248-4c4d-b554-7f78c7d699f3" providerId="ADAL" clId="{133787E7-9EC0-1942-9B3F-B7B0A37D254D}" dt="2020-06-16T03:06:14.467" v="5087" actId="1076"/>
          <ac:picMkLst>
            <pc:docMk/>
            <pc:sldMk cId="273807933" sldId="266"/>
            <ac:picMk id="6" creationId="{42CE15CF-938A-3E4E-85B1-F88A00E3F397}"/>
          </ac:picMkLst>
        </pc:picChg>
        <pc:picChg chg="add mod">
          <ac:chgData name="Jingfeng Wu" userId="dbe85c2a-e248-4c4d-b554-7f78c7d699f3" providerId="ADAL" clId="{133787E7-9EC0-1942-9B3F-B7B0A37D254D}" dt="2020-06-16T03:06:10.449" v="5086" actId="1076"/>
          <ac:picMkLst>
            <pc:docMk/>
            <pc:sldMk cId="273807933" sldId="266"/>
            <ac:picMk id="7" creationId="{0B653AF3-F328-324D-8306-DA1DC3C1316B}"/>
          </ac:picMkLst>
        </pc:picChg>
        <pc:picChg chg="add del mod">
          <ac:chgData name="Jingfeng Wu" userId="dbe85c2a-e248-4c4d-b554-7f78c7d699f3" providerId="ADAL" clId="{133787E7-9EC0-1942-9B3F-B7B0A37D254D}" dt="2020-06-15T20:13:40.568" v="998" actId="478"/>
          <ac:picMkLst>
            <pc:docMk/>
            <pc:sldMk cId="273807933" sldId="266"/>
            <ac:picMk id="8" creationId="{B2EB4275-93F9-2E40-AA4A-C2C8693B5958}"/>
          </ac:picMkLst>
        </pc:picChg>
        <pc:picChg chg="add del mod">
          <ac:chgData name="Jingfeng Wu" userId="dbe85c2a-e248-4c4d-b554-7f78c7d699f3" providerId="ADAL" clId="{133787E7-9EC0-1942-9B3F-B7B0A37D254D}" dt="2020-06-15T20:14:48.449" v="1013" actId="478"/>
          <ac:picMkLst>
            <pc:docMk/>
            <pc:sldMk cId="273807933" sldId="266"/>
            <ac:picMk id="10" creationId="{57A061F4-776F-844F-A008-FF95621A68F2}"/>
          </ac:picMkLst>
        </pc:picChg>
        <pc:picChg chg="add del mod">
          <ac:chgData name="Jingfeng Wu" userId="dbe85c2a-e248-4c4d-b554-7f78c7d699f3" providerId="ADAL" clId="{133787E7-9EC0-1942-9B3F-B7B0A37D254D}" dt="2020-06-15T20:56:31.737" v="1613" actId="478"/>
          <ac:picMkLst>
            <pc:docMk/>
            <pc:sldMk cId="273807933" sldId="266"/>
            <ac:picMk id="11" creationId="{978B4543-6018-4D4F-BD74-F91073AA6CB5}"/>
          </ac:picMkLst>
        </pc:picChg>
        <pc:picChg chg="add del mod">
          <ac:chgData name="Jingfeng Wu" userId="dbe85c2a-e248-4c4d-b554-7f78c7d699f3" providerId="ADAL" clId="{133787E7-9EC0-1942-9B3F-B7B0A37D254D}" dt="2020-06-16T03:03:53.314" v="5029" actId="478"/>
          <ac:picMkLst>
            <pc:docMk/>
            <pc:sldMk cId="273807933" sldId="266"/>
            <ac:picMk id="12" creationId="{F56F4BDA-8FAE-4947-ACE0-31ABFCA7DB6C}"/>
          </ac:picMkLst>
        </pc:picChg>
        <pc:picChg chg="add mod">
          <ac:chgData name="Jingfeng Wu" userId="dbe85c2a-e248-4c4d-b554-7f78c7d699f3" providerId="ADAL" clId="{133787E7-9EC0-1942-9B3F-B7B0A37D254D}" dt="2020-06-16T01:13:20.258" v="4823" actId="1076"/>
          <ac:picMkLst>
            <pc:docMk/>
            <pc:sldMk cId="273807933" sldId="266"/>
            <ac:picMk id="16" creationId="{303A5F41-AA63-F746-AAFC-C778F70F050F}"/>
          </ac:picMkLst>
        </pc:picChg>
        <pc:picChg chg="add mod">
          <ac:chgData name="Jingfeng Wu" userId="dbe85c2a-e248-4c4d-b554-7f78c7d699f3" providerId="ADAL" clId="{133787E7-9EC0-1942-9B3F-B7B0A37D254D}" dt="2020-06-16T01:15:42.776" v="4825" actId="1076"/>
          <ac:picMkLst>
            <pc:docMk/>
            <pc:sldMk cId="273807933" sldId="266"/>
            <ac:picMk id="18" creationId="{AD83F24B-CE10-0846-B106-D9E978DCE038}"/>
          </ac:picMkLst>
        </pc:picChg>
        <pc:picChg chg="add mod">
          <ac:chgData name="Jingfeng Wu" userId="dbe85c2a-e248-4c4d-b554-7f78c7d699f3" providerId="ADAL" clId="{133787E7-9EC0-1942-9B3F-B7B0A37D254D}" dt="2020-06-16T01:13:20.258" v="4823" actId="1076"/>
          <ac:picMkLst>
            <pc:docMk/>
            <pc:sldMk cId="273807933" sldId="266"/>
            <ac:picMk id="19" creationId="{46EB68F6-2EFB-4B4F-9035-C850A3C6C536}"/>
          </ac:picMkLst>
        </pc:picChg>
        <pc:picChg chg="add mod">
          <ac:chgData name="Jingfeng Wu" userId="dbe85c2a-e248-4c4d-b554-7f78c7d699f3" providerId="ADAL" clId="{133787E7-9EC0-1942-9B3F-B7B0A37D254D}" dt="2020-06-16T03:06:05.413" v="5084" actId="14100"/>
          <ac:picMkLst>
            <pc:docMk/>
            <pc:sldMk cId="273807933" sldId="266"/>
            <ac:picMk id="20" creationId="{0E394114-A123-1648-B831-1734E480619D}"/>
          </ac:picMkLst>
        </pc:picChg>
      </pc:sldChg>
      <pc:sldChg chg="addSp delSp modSp new">
        <pc:chgData name="Jingfeng Wu" userId="dbe85c2a-e248-4c4d-b554-7f78c7d699f3" providerId="ADAL" clId="{133787E7-9EC0-1942-9B3F-B7B0A37D254D}" dt="2020-06-16T02:20:19.084" v="5026" actId="207"/>
        <pc:sldMkLst>
          <pc:docMk/>
          <pc:sldMk cId="3108320056" sldId="267"/>
        </pc:sldMkLst>
        <pc:spChg chg="mod">
          <ac:chgData name="Jingfeng Wu" userId="dbe85c2a-e248-4c4d-b554-7f78c7d699f3" providerId="ADAL" clId="{133787E7-9EC0-1942-9B3F-B7B0A37D254D}" dt="2020-06-15T20:22:44.616" v="1272" actId="20577"/>
          <ac:spMkLst>
            <pc:docMk/>
            <pc:sldMk cId="3108320056" sldId="267"/>
            <ac:spMk id="2" creationId="{AC964B4D-478A-B241-9861-0CFD39C74329}"/>
          </ac:spMkLst>
        </pc:spChg>
        <pc:spChg chg="del">
          <ac:chgData name="Jingfeng Wu" userId="dbe85c2a-e248-4c4d-b554-7f78c7d699f3" providerId="ADAL" clId="{133787E7-9EC0-1942-9B3F-B7B0A37D254D}" dt="2020-06-15T20:17:45.095" v="1026" actId="478"/>
          <ac:spMkLst>
            <pc:docMk/>
            <pc:sldMk cId="3108320056" sldId="267"/>
            <ac:spMk id="3" creationId="{19286501-CDDD-B749-A98E-E7BEAFCD3818}"/>
          </ac:spMkLst>
        </pc:spChg>
        <pc:spChg chg="add mod">
          <ac:chgData name="Jingfeng Wu" userId="dbe85c2a-e248-4c4d-b554-7f78c7d699f3" providerId="ADAL" clId="{133787E7-9EC0-1942-9B3F-B7B0A37D254D}" dt="2020-06-16T01:20:56.202" v="4844" actId="403"/>
          <ac:spMkLst>
            <pc:docMk/>
            <pc:sldMk cId="3108320056" sldId="267"/>
            <ac:spMk id="5" creationId="{C896530D-F816-5849-924C-C48BA41F581E}"/>
          </ac:spMkLst>
        </pc:spChg>
        <pc:spChg chg="add mod">
          <ac:chgData name="Jingfeng Wu" userId="dbe85c2a-e248-4c4d-b554-7f78c7d699f3" providerId="ADAL" clId="{133787E7-9EC0-1942-9B3F-B7B0A37D254D}" dt="2020-06-16T01:21:01.377" v="4845" actId="403"/>
          <ac:spMkLst>
            <pc:docMk/>
            <pc:sldMk cId="3108320056" sldId="267"/>
            <ac:spMk id="6" creationId="{ED59D79A-AA79-2048-AF6E-EAA68A5464B4}"/>
          </ac:spMkLst>
        </pc:spChg>
        <pc:spChg chg="add mod">
          <ac:chgData name="Jingfeng Wu" userId="dbe85c2a-e248-4c4d-b554-7f78c7d699f3" providerId="ADAL" clId="{133787E7-9EC0-1942-9B3F-B7B0A37D254D}" dt="2020-06-16T02:20:19.084" v="5026" actId="207"/>
          <ac:spMkLst>
            <pc:docMk/>
            <pc:sldMk cId="3108320056" sldId="267"/>
            <ac:spMk id="7" creationId="{0B08DA99-2652-704A-A6AE-201DD7C0F87B}"/>
          </ac:spMkLst>
        </pc:spChg>
        <pc:spChg chg="add del mod">
          <ac:chgData name="Jingfeng Wu" userId="dbe85c2a-e248-4c4d-b554-7f78c7d699f3" providerId="ADAL" clId="{133787E7-9EC0-1942-9B3F-B7B0A37D254D}" dt="2020-06-15T20:24:03.948" v="1276"/>
          <ac:spMkLst>
            <pc:docMk/>
            <pc:sldMk cId="3108320056" sldId="267"/>
            <ac:spMk id="8" creationId="{D0D5F172-399F-514D-9379-692FD9FA3F60}"/>
          </ac:spMkLst>
        </pc:spChg>
        <pc:spChg chg="add del mod">
          <ac:chgData name="Jingfeng Wu" userId="dbe85c2a-e248-4c4d-b554-7f78c7d699f3" providerId="ADAL" clId="{133787E7-9EC0-1942-9B3F-B7B0A37D254D}" dt="2020-06-15T20:24:27.641" v="1279"/>
          <ac:spMkLst>
            <pc:docMk/>
            <pc:sldMk cId="3108320056" sldId="267"/>
            <ac:spMk id="9" creationId="{C5FE65FB-F424-D649-889F-E54D5ECF09EF}"/>
          </ac:spMkLst>
        </pc:spChg>
        <pc:spChg chg="add del mod">
          <ac:chgData name="Jingfeng Wu" userId="dbe85c2a-e248-4c4d-b554-7f78c7d699f3" providerId="ADAL" clId="{133787E7-9EC0-1942-9B3F-B7B0A37D254D}" dt="2020-06-15T20:25:56.001" v="1388"/>
          <ac:spMkLst>
            <pc:docMk/>
            <pc:sldMk cId="3108320056" sldId="267"/>
            <ac:spMk id="10" creationId="{81349852-5726-F34C-88C9-B407D061C433}"/>
          </ac:spMkLst>
        </pc:spChg>
        <pc:spChg chg="add del mod">
          <ac:chgData name="Jingfeng Wu" userId="dbe85c2a-e248-4c4d-b554-7f78c7d699f3" providerId="ADAL" clId="{133787E7-9EC0-1942-9B3F-B7B0A37D254D}" dt="2020-06-15T20:35:35.631" v="1454" actId="478"/>
          <ac:spMkLst>
            <pc:docMk/>
            <pc:sldMk cId="3108320056" sldId="267"/>
            <ac:spMk id="11" creationId="{DCF04069-AA5B-BD44-928E-B9327873655E}"/>
          </ac:spMkLst>
        </pc:spChg>
        <pc:spChg chg="add del mod">
          <ac:chgData name="Jingfeng Wu" userId="dbe85c2a-e248-4c4d-b554-7f78c7d699f3" providerId="ADAL" clId="{133787E7-9EC0-1942-9B3F-B7B0A37D254D}" dt="2020-06-15T20:35:46.442" v="1461"/>
          <ac:spMkLst>
            <pc:docMk/>
            <pc:sldMk cId="3108320056" sldId="267"/>
            <ac:spMk id="12" creationId="{663E35B4-557D-9B4B-8B81-966A4BA10C45}"/>
          </ac:spMkLst>
        </pc:spChg>
        <pc:spChg chg="add del mod">
          <ac:chgData name="Jingfeng Wu" userId="dbe85c2a-e248-4c4d-b554-7f78c7d699f3" providerId="ADAL" clId="{133787E7-9EC0-1942-9B3F-B7B0A37D254D}" dt="2020-06-16T00:07:21.137" v="3213"/>
          <ac:spMkLst>
            <pc:docMk/>
            <pc:sldMk cId="3108320056" sldId="267"/>
            <ac:spMk id="14" creationId="{33CC07A2-718F-EF46-B0AE-50FDFC4BF1BD}"/>
          </ac:spMkLst>
        </pc:spChg>
        <pc:picChg chg="add del mod">
          <ac:chgData name="Jingfeng Wu" userId="dbe85c2a-e248-4c4d-b554-7f78c7d699f3" providerId="ADAL" clId="{133787E7-9EC0-1942-9B3F-B7B0A37D254D}" dt="2020-06-16T00:06:29.235" v="3169" actId="478"/>
          <ac:picMkLst>
            <pc:docMk/>
            <pc:sldMk cId="3108320056" sldId="267"/>
            <ac:picMk id="4" creationId="{EFE0E960-7947-B948-8665-A30EBAE51B2E}"/>
          </ac:picMkLst>
        </pc:picChg>
        <pc:picChg chg="add del mod">
          <ac:chgData name="Jingfeng Wu" userId="dbe85c2a-e248-4c4d-b554-7f78c7d699f3" providerId="ADAL" clId="{133787E7-9EC0-1942-9B3F-B7B0A37D254D}" dt="2020-06-16T00:07:07.920" v="3178" actId="478"/>
          <ac:picMkLst>
            <pc:docMk/>
            <pc:sldMk cId="3108320056" sldId="267"/>
            <ac:picMk id="13" creationId="{BD022473-9E6F-9341-B3CB-092E89897987}"/>
          </ac:picMkLst>
        </pc:picChg>
        <pc:picChg chg="add del mod">
          <ac:chgData name="Jingfeng Wu" userId="dbe85c2a-e248-4c4d-b554-7f78c7d699f3" providerId="ADAL" clId="{133787E7-9EC0-1942-9B3F-B7B0A37D254D}" dt="2020-06-16T00:06:36.635" v="3173" actId="478"/>
          <ac:picMkLst>
            <pc:docMk/>
            <pc:sldMk cId="3108320056" sldId="267"/>
            <ac:picMk id="15" creationId="{93A2BF85-9BB2-F044-B2BB-D499958F4D66}"/>
          </ac:picMkLst>
        </pc:picChg>
        <pc:picChg chg="add mod">
          <ac:chgData name="Jingfeng Wu" userId="dbe85c2a-e248-4c4d-b554-7f78c7d699f3" providerId="ADAL" clId="{133787E7-9EC0-1942-9B3F-B7B0A37D254D}" dt="2020-06-16T00:07:41.612" v="3215" actId="1076"/>
          <ac:picMkLst>
            <pc:docMk/>
            <pc:sldMk cId="3108320056" sldId="267"/>
            <ac:picMk id="16" creationId="{D69CBC5B-B4D0-B340-A8BE-69B8F3585EAF}"/>
          </ac:picMkLst>
        </pc:picChg>
      </pc:sldChg>
      <pc:sldChg chg="addSp delSp modSp new ord">
        <pc:chgData name="Jingfeng Wu" userId="dbe85c2a-e248-4c4d-b554-7f78c7d699f3" providerId="ADAL" clId="{133787E7-9EC0-1942-9B3F-B7B0A37D254D}" dt="2020-06-16T01:33:50.605" v="4980" actId="20577"/>
        <pc:sldMkLst>
          <pc:docMk/>
          <pc:sldMk cId="2629519562" sldId="268"/>
        </pc:sldMkLst>
        <pc:spChg chg="mod">
          <ac:chgData name="Jingfeng Wu" userId="dbe85c2a-e248-4c4d-b554-7f78c7d699f3" providerId="ADAL" clId="{133787E7-9EC0-1942-9B3F-B7B0A37D254D}" dt="2020-06-16T01:33:50.605" v="4980" actId="20577"/>
          <ac:spMkLst>
            <pc:docMk/>
            <pc:sldMk cId="2629519562" sldId="268"/>
            <ac:spMk id="2" creationId="{9B8AE19D-9C43-414C-861C-23788CE0BA57}"/>
          </ac:spMkLst>
        </pc:spChg>
        <pc:spChg chg="del">
          <ac:chgData name="Jingfeng Wu" userId="dbe85c2a-e248-4c4d-b554-7f78c7d699f3" providerId="ADAL" clId="{133787E7-9EC0-1942-9B3F-B7B0A37D254D}" dt="2020-06-15T20:37:46.264" v="1467" actId="478"/>
          <ac:spMkLst>
            <pc:docMk/>
            <pc:sldMk cId="2629519562" sldId="268"/>
            <ac:spMk id="3" creationId="{7C71D113-65BA-824E-AC22-FFCDA51E9D7C}"/>
          </ac:spMkLst>
        </pc:spChg>
        <pc:spChg chg="add del mod">
          <ac:chgData name="Jingfeng Wu" userId="dbe85c2a-e248-4c4d-b554-7f78c7d699f3" providerId="ADAL" clId="{133787E7-9EC0-1942-9B3F-B7B0A37D254D}" dt="2020-06-15T20:37:58.348" v="1472"/>
          <ac:spMkLst>
            <pc:docMk/>
            <pc:sldMk cId="2629519562" sldId="268"/>
            <ac:spMk id="5" creationId="{0FB3180B-D4A5-704D-8D62-EC7B15FEF4F4}"/>
          </ac:spMkLst>
        </pc:spChg>
        <pc:spChg chg="add del mod">
          <ac:chgData name="Jingfeng Wu" userId="dbe85c2a-e248-4c4d-b554-7f78c7d699f3" providerId="ADAL" clId="{133787E7-9EC0-1942-9B3F-B7B0A37D254D}" dt="2020-06-15T20:38:12.222" v="1475"/>
          <ac:spMkLst>
            <pc:docMk/>
            <pc:sldMk cId="2629519562" sldId="268"/>
            <ac:spMk id="6" creationId="{7024F450-9103-774A-840F-BAA6F7BA5ECB}"/>
          </ac:spMkLst>
        </pc:spChg>
        <pc:spChg chg="add mod">
          <ac:chgData name="Jingfeng Wu" userId="dbe85c2a-e248-4c4d-b554-7f78c7d699f3" providerId="ADAL" clId="{133787E7-9EC0-1942-9B3F-B7B0A37D254D}" dt="2020-06-16T01:33:11.636" v="4974" actId="20577"/>
          <ac:spMkLst>
            <pc:docMk/>
            <pc:sldMk cId="2629519562" sldId="268"/>
            <ac:spMk id="7" creationId="{F2C0A696-D3FB-9A4F-86B0-4A02F67D710D}"/>
          </ac:spMkLst>
        </pc:spChg>
        <pc:spChg chg="add del mod">
          <ac:chgData name="Jingfeng Wu" userId="dbe85c2a-e248-4c4d-b554-7f78c7d699f3" providerId="ADAL" clId="{133787E7-9EC0-1942-9B3F-B7B0A37D254D}" dt="2020-06-15T20:44:43.264" v="1578"/>
          <ac:spMkLst>
            <pc:docMk/>
            <pc:sldMk cId="2629519562" sldId="268"/>
            <ac:spMk id="11" creationId="{EBC075A3-240D-7843-A9E3-83B7C5D7D70F}"/>
          </ac:spMkLst>
        </pc:spChg>
        <pc:spChg chg="add del mod">
          <ac:chgData name="Jingfeng Wu" userId="dbe85c2a-e248-4c4d-b554-7f78c7d699f3" providerId="ADAL" clId="{133787E7-9EC0-1942-9B3F-B7B0A37D254D}" dt="2020-06-15T20:47:07.253" v="1580"/>
          <ac:spMkLst>
            <pc:docMk/>
            <pc:sldMk cId="2629519562" sldId="268"/>
            <ac:spMk id="12" creationId="{C3C40A35-B31A-8041-A977-5B35AE41942B}"/>
          </ac:spMkLst>
        </pc:spChg>
        <pc:spChg chg="add del mod">
          <ac:chgData name="Jingfeng Wu" userId="dbe85c2a-e248-4c4d-b554-7f78c7d699f3" providerId="ADAL" clId="{133787E7-9EC0-1942-9B3F-B7B0A37D254D}" dt="2020-06-15T23:07:39.203" v="1941"/>
          <ac:spMkLst>
            <pc:docMk/>
            <pc:sldMk cId="2629519562" sldId="268"/>
            <ac:spMk id="15" creationId="{AABB2058-202A-E445-86C5-658E20159189}"/>
          </ac:spMkLst>
        </pc:spChg>
        <pc:spChg chg="add del mod">
          <ac:chgData name="Jingfeng Wu" userId="dbe85c2a-e248-4c4d-b554-7f78c7d699f3" providerId="ADAL" clId="{133787E7-9EC0-1942-9B3F-B7B0A37D254D}" dt="2020-06-15T23:10:45.782" v="1958"/>
          <ac:spMkLst>
            <pc:docMk/>
            <pc:sldMk cId="2629519562" sldId="268"/>
            <ac:spMk id="18" creationId="{F18C20A7-4A99-D848-9A29-9295FED460AD}"/>
          </ac:spMkLst>
        </pc:spChg>
        <pc:spChg chg="add del mod">
          <ac:chgData name="Jingfeng Wu" userId="dbe85c2a-e248-4c4d-b554-7f78c7d699f3" providerId="ADAL" clId="{133787E7-9EC0-1942-9B3F-B7B0A37D254D}" dt="2020-06-15T23:14:43.636" v="1981"/>
          <ac:spMkLst>
            <pc:docMk/>
            <pc:sldMk cId="2629519562" sldId="268"/>
            <ac:spMk id="22" creationId="{F1A61867-64F2-F54D-9428-DE5D02ED5301}"/>
          </ac:spMkLst>
        </pc:spChg>
        <pc:spChg chg="add mod">
          <ac:chgData name="Jingfeng Wu" userId="dbe85c2a-e248-4c4d-b554-7f78c7d699f3" providerId="ADAL" clId="{133787E7-9EC0-1942-9B3F-B7B0A37D254D}" dt="2020-06-16T00:35:27.059" v="4030" actId="1076"/>
          <ac:spMkLst>
            <pc:docMk/>
            <pc:sldMk cId="2629519562" sldId="268"/>
            <ac:spMk id="23" creationId="{BA637EB2-FBA1-C649-8262-344C3CF039A5}"/>
          </ac:spMkLst>
        </pc:spChg>
        <pc:picChg chg="add del mod">
          <ac:chgData name="Jingfeng Wu" userId="dbe85c2a-e248-4c4d-b554-7f78c7d699f3" providerId="ADAL" clId="{133787E7-9EC0-1942-9B3F-B7B0A37D254D}" dt="2020-06-15T23:08:05.693" v="1942" actId="478"/>
          <ac:picMkLst>
            <pc:docMk/>
            <pc:sldMk cId="2629519562" sldId="268"/>
            <ac:picMk id="4" creationId="{6D095F38-1DF0-D943-B485-334D23862F50}"/>
          </ac:picMkLst>
        </pc:picChg>
        <pc:picChg chg="add del mod">
          <ac:chgData name="Jingfeng Wu" userId="dbe85c2a-e248-4c4d-b554-7f78c7d699f3" providerId="ADAL" clId="{133787E7-9EC0-1942-9B3F-B7B0A37D254D}" dt="2020-06-15T20:40:12.558" v="1564"/>
          <ac:picMkLst>
            <pc:docMk/>
            <pc:sldMk cId="2629519562" sldId="268"/>
            <ac:picMk id="8" creationId="{821025A8-DBDE-B744-A6F0-943C4378667F}"/>
          </ac:picMkLst>
        </pc:picChg>
        <pc:picChg chg="add del mod">
          <ac:chgData name="Jingfeng Wu" userId="dbe85c2a-e248-4c4d-b554-7f78c7d699f3" providerId="ADAL" clId="{133787E7-9EC0-1942-9B3F-B7B0A37D254D}" dt="2020-06-15T23:10:21.687" v="1946" actId="478"/>
          <ac:picMkLst>
            <pc:docMk/>
            <pc:sldMk cId="2629519562" sldId="268"/>
            <ac:picMk id="9" creationId="{D6A000A4-85C8-AC40-95E1-EA4676BA6C0C}"/>
          </ac:picMkLst>
        </pc:picChg>
        <pc:picChg chg="add del mod">
          <ac:chgData name="Jingfeng Wu" userId="dbe85c2a-e248-4c4d-b554-7f78c7d699f3" providerId="ADAL" clId="{133787E7-9EC0-1942-9B3F-B7B0A37D254D}" dt="2020-06-15T23:11:09.193" v="1959" actId="478"/>
          <ac:picMkLst>
            <pc:docMk/>
            <pc:sldMk cId="2629519562" sldId="268"/>
            <ac:picMk id="10" creationId="{206C5587-5339-0647-A4B2-954D09437911}"/>
          </ac:picMkLst>
        </pc:picChg>
        <pc:picChg chg="add del mod">
          <ac:chgData name="Jingfeng Wu" userId="dbe85c2a-e248-4c4d-b554-7f78c7d699f3" providerId="ADAL" clId="{133787E7-9EC0-1942-9B3F-B7B0A37D254D}" dt="2020-06-15T22:54:37.920" v="1624" actId="478"/>
          <ac:picMkLst>
            <pc:docMk/>
            <pc:sldMk cId="2629519562" sldId="268"/>
            <ac:picMk id="13" creationId="{E198BAC4-A8F3-EE4A-9754-F48CA8CA3FD2}"/>
          </ac:picMkLst>
        </pc:picChg>
        <pc:picChg chg="add del mod">
          <ac:chgData name="Jingfeng Wu" userId="dbe85c2a-e248-4c4d-b554-7f78c7d699f3" providerId="ADAL" clId="{133787E7-9EC0-1942-9B3F-B7B0A37D254D}" dt="2020-06-15T23:12:00.877" v="1966" actId="478"/>
          <ac:picMkLst>
            <pc:docMk/>
            <pc:sldMk cId="2629519562" sldId="268"/>
            <ac:picMk id="14" creationId="{85EB77D0-1B48-A444-B080-8855B78EEE9F}"/>
          </ac:picMkLst>
        </pc:picChg>
        <pc:picChg chg="add del mod">
          <ac:chgData name="Jingfeng Wu" userId="dbe85c2a-e248-4c4d-b554-7f78c7d699f3" providerId="ADAL" clId="{133787E7-9EC0-1942-9B3F-B7B0A37D254D}" dt="2020-06-15T23:08:07.186" v="1943" actId="478"/>
          <ac:picMkLst>
            <pc:docMk/>
            <pc:sldMk cId="2629519562" sldId="268"/>
            <ac:picMk id="16" creationId="{80933D04-DD24-8E49-88A3-2D040AC68741}"/>
          </ac:picMkLst>
        </pc:picChg>
        <pc:picChg chg="add del mod">
          <ac:chgData name="Jingfeng Wu" userId="dbe85c2a-e248-4c4d-b554-7f78c7d699f3" providerId="ADAL" clId="{133787E7-9EC0-1942-9B3F-B7B0A37D254D}" dt="2020-06-16T00:30:29.901" v="3947" actId="478"/>
          <ac:picMkLst>
            <pc:docMk/>
            <pc:sldMk cId="2629519562" sldId="268"/>
            <ac:picMk id="17" creationId="{FAE8301A-7B70-B046-AC99-21F792B136F5}"/>
          </ac:picMkLst>
        </pc:picChg>
        <pc:picChg chg="add mod">
          <ac:chgData name="Jingfeng Wu" userId="dbe85c2a-e248-4c4d-b554-7f78c7d699f3" providerId="ADAL" clId="{133787E7-9EC0-1942-9B3F-B7B0A37D254D}" dt="2020-06-16T00:35:16.363" v="4028" actId="14100"/>
          <ac:picMkLst>
            <pc:docMk/>
            <pc:sldMk cId="2629519562" sldId="268"/>
            <ac:picMk id="19" creationId="{3F6BC909-6F43-EE4E-84DB-941D76396565}"/>
          </ac:picMkLst>
        </pc:picChg>
        <pc:picChg chg="add mod">
          <ac:chgData name="Jingfeng Wu" userId="dbe85c2a-e248-4c4d-b554-7f78c7d699f3" providerId="ADAL" clId="{133787E7-9EC0-1942-9B3F-B7B0A37D254D}" dt="2020-06-16T00:35:13.662" v="4027" actId="14100"/>
          <ac:picMkLst>
            <pc:docMk/>
            <pc:sldMk cId="2629519562" sldId="268"/>
            <ac:picMk id="20" creationId="{08BCCF69-AF8B-6A43-925C-A17DB0AD0A6B}"/>
          </ac:picMkLst>
        </pc:picChg>
        <pc:picChg chg="add mod">
          <ac:chgData name="Jingfeng Wu" userId="dbe85c2a-e248-4c4d-b554-7f78c7d699f3" providerId="ADAL" clId="{133787E7-9EC0-1942-9B3F-B7B0A37D254D}" dt="2020-06-16T00:35:22.198" v="4029" actId="1076"/>
          <ac:picMkLst>
            <pc:docMk/>
            <pc:sldMk cId="2629519562" sldId="268"/>
            <ac:picMk id="21" creationId="{7663EF90-5AA2-1843-A724-238DF5513CFC}"/>
          </ac:picMkLst>
        </pc:picChg>
        <pc:picChg chg="add mod">
          <ac:chgData name="Jingfeng Wu" userId="dbe85c2a-e248-4c4d-b554-7f78c7d699f3" providerId="ADAL" clId="{133787E7-9EC0-1942-9B3F-B7B0A37D254D}" dt="2020-06-16T00:30:31.160" v="3948"/>
          <ac:picMkLst>
            <pc:docMk/>
            <pc:sldMk cId="2629519562" sldId="268"/>
            <ac:picMk id="24" creationId="{9F6F4D92-4465-174F-9C6B-16BF2C6B8EAB}"/>
          </ac:picMkLst>
        </pc:picChg>
      </pc:sldChg>
      <pc:sldChg chg="addSp delSp modSp new">
        <pc:chgData name="Jingfeng Wu" userId="dbe85c2a-e248-4c4d-b554-7f78c7d699f3" providerId="ADAL" clId="{133787E7-9EC0-1942-9B3F-B7B0A37D254D}" dt="2020-06-16T01:10:07.702" v="4794" actId="207"/>
        <pc:sldMkLst>
          <pc:docMk/>
          <pc:sldMk cId="873119724" sldId="269"/>
        </pc:sldMkLst>
        <pc:spChg chg="mod">
          <ac:chgData name="Jingfeng Wu" userId="dbe85c2a-e248-4c4d-b554-7f78c7d699f3" providerId="ADAL" clId="{133787E7-9EC0-1942-9B3F-B7B0A37D254D}" dt="2020-06-15T23:21:05.890" v="2232" actId="20577"/>
          <ac:spMkLst>
            <pc:docMk/>
            <pc:sldMk cId="873119724" sldId="269"/>
            <ac:spMk id="2" creationId="{200C968E-2363-F641-B4EB-993A5CB9F2FA}"/>
          </ac:spMkLst>
        </pc:spChg>
        <pc:spChg chg="del mod">
          <ac:chgData name="Jingfeng Wu" userId="dbe85c2a-e248-4c4d-b554-7f78c7d699f3" providerId="ADAL" clId="{133787E7-9EC0-1942-9B3F-B7B0A37D254D}" dt="2020-06-15T23:29:40.912" v="2506" actId="478"/>
          <ac:spMkLst>
            <pc:docMk/>
            <pc:sldMk cId="873119724" sldId="269"/>
            <ac:spMk id="3" creationId="{F9786BB6-7FC6-2D4A-9CD9-144B0C545D00}"/>
          </ac:spMkLst>
        </pc:spChg>
        <pc:spChg chg="add del mod">
          <ac:chgData name="Jingfeng Wu" userId="dbe85c2a-e248-4c4d-b554-7f78c7d699f3" providerId="ADAL" clId="{133787E7-9EC0-1942-9B3F-B7B0A37D254D}" dt="2020-06-15T23:22:43.219" v="2259"/>
          <ac:spMkLst>
            <pc:docMk/>
            <pc:sldMk cId="873119724" sldId="269"/>
            <ac:spMk id="5" creationId="{EC0FF27A-88A2-F84B-8F48-52BB3BB14A2C}"/>
          </ac:spMkLst>
        </pc:spChg>
        <pc:spChg chg="add mod">
          <ac:chgData name="Jingfeng Wu" userId="dbe85c2a-e248-4c4d-b554-7f78c7d699f3" providerId="ADAL" clId="{133787E7-9EC0-1942-9B3F-B7B0A37D254D}" dt="2020-06-15T23:39:33.524" v="2869" actId="1076"/>
          <ac:spMkLst>
            <pc:docMk/>
            <pc:sldMk cId="873119724" sldId="269"/>
            <ac:spMk id="6" creationId="{3EF75707-8BA3-6947-9175-CDB3DF1653EB}"/>
          </ac:spMkLst>
        </pc:spChg>
        <pc:spChg chg="add del mod">
          <ac:chgData name="Jingfeng Wu" userId="dbe85c2a-e248-4c4d-b554-7f78c7d699f3" providerId="ADAL" clId="{133787E7-9EC0-1942-9B3F-B7B0A37D254D}" dt="2020-06-15T23:27:10.972" v="2488"/>
          <ac:spMkLst>
            <pc:docMk/>
            <pc:sldMk cId="873119724" sldId="269"/>
            <ac:spMk id="7" creationId="{98792D27-8D92-544B-B97F-5B7C151C25F4}"/>
          </ac:spMkLst>
        </pc:spChg>
        <pc:spChg chg="add del mod">
          <ac:chgData name="Jingfeng Wu" userId="dbe85c2a-e248-4c4d-b554-7f78c7d699f3" providerId="ADAL" clId="{133787E7-9EC0-1942-9B3F-B7B0A37D254D}" dt="2020-06-15T23:27:46.888" v="2491"/>
          <ac:spMkLst>
            <pc:docMk/>
            <pc:sldMk cId="873119724" sldId="269"/>
            <ac:spMk id="8" creationId="{E92B8E8B-8A6F-B54C-884F-40190045EC22}"/>
          </ac:spMkLst>
        </pc:spChg>
        <pc:spChg chg="add mod">
          <ac:chgData name="Jingfeng Wu" userId="dbe85c2a-e248-4c4d-b554-7f78c7d699f3" providerId="ADAL" clId="{133787E7-9EC0-1942-9B3F-B7B0A37D254D}" dt="2020-06-16T01:09:55.091" v="4793" actId="1076"/>
          <ac:spMkLst>
            <pc:docMk/>
            <pc:sldMk cId="873119724" sldId="269"/>
            <ac:spMk id="10" creationId="{332598BD-8CD4-224E-99FF-F69A69726B39}"/>
          </ac:spMkLst>
        </pc:spChg>
        <pc:spChg chg="add del mod">
          <ac:chgData name="Jingfeng Wu" userId="dbe85c2a-e248-4c4d-b554-7f78c7d699f3" providerId="ADAL" clId="{133787E7-9EC0-1942-9B3F-B7B0A37D254D}" dt="2020-06-15T23:36:09" v="2752"/>
          <ac:spMkLst>
            <pc:docMk/>
            <pc:sldMk cId="873119724" sldId="269"/>
            <ac:spMk id="11" creationId="{54C29D94-DC2E-FC4E-9481-8E979467E139}"/>
          </ac:spMkLst>
        </pc:spChg>
        <pc:spChg chg="add del mod">
          <ac:chgData name="Jingfeng Wu" userId="dbe85c2a-e248-4c4d-b554-7f78c7d699f3" providerId="ADAL" clId="{133787E7-9EC0-1942-9B3F-B7B0A37D254D}" dt="2020-06-15T23:37:02.019" v="2770"/>
          <ac:spMkLst>
            <pc:docMk/>
            <pc:sldMk cId="873119724" sldId="269"/>
            <ac:spMk id="13" creationId="{5C1BFBC0-89EC-B14D-8F72-81C04501E304}"/>
          </ac:spMkLst>
        </pc:spChg>
        <pc:spChg chg="add mod">
          <ac:chgData name="Jingfeng Wu" userId="dbe85c2a-e248-4c4d-b554-7f78c7d699f3" providerId="ADAL" clId="{133787E7-9EC0-1942-9B3F-B7B0A37D254D}" dt="2020-06-15T23:33:19.653" v="2618"/>
          <ac:spMkLst>
            <pc:docMk/>
            <pc:sldMk cId="873119724" sldId="269"/>
            <ac:spMk id="14" creationId="{06498071-DA28-204A-9B94-C633FC890110}"/>
          </ac:spMkLst>
        </pc:spChg>
        <pc:spChg chg="add mod">
          <ac:chgData name="Jingfeng Wu" userId="dbe85c2a-e248-4c4d-b554-7f78c7d699f3" providerId="ADAL" clId="{133787E7-9EC0-1942-9B3F-B7B0A37D254D}" dt="2020-06-16T01:08:59.645" v="4792" actId="20577"/>
          <ac:spMkLst>
            <pc:docMk/>
            <pc:sldMk cId="873119724" sldId="269"/>
            <ac:spMk id="15" creationId="{EC6AA12F-3D08-4241-949F-659DF7F04FAC}"/>
          </ac:spMkLst>
        </pc:spChg>
        <pc:spChg chg="add mod">
          <ac:chgData name="Jingfeng Wu" userId="dbe85c2a-e248-4c4d-b554-7f78c7d699f3" providerId="ADAL" clId="{133787E7-9EC0-1942-9B3F-B7B0A37D254D}" dt="2020-06-16T01:10:07.702" v="4794" actId="207"/>
          <ac:spMkLst>
            <pc:docMk/>
            <pc:sldMk cId="873119724" sldId="269"/>
            <ac:spMk id="16" creationId="{4E7476BA-F34C-784D-B181-A5C0DFE20E22}"/>
          </ac:spMkLst>
        </pc:spChg>
        <pc:picChg chg="add del mod">
          <ac:chgData name="Jingfeng Wu" userId="dbe85c2a-e248-4c4d-b554-7f78c7d699f3" providerId="ADAL" clId="{133787E7-9EC0-1942-9B3F-B7B0A37D254D}" dt="2020-06-15T23:32:03.005" v="2519" actId="478"/>
          <ac:picMkLst>
            <pc:docMk/>
            <pc:sldMk cId="873119724" sldId="269"/>
            <ac:picMk id="4" creationId="{F7FE45D5-6A8C-8342-B6E1-E1857302E643}"/>
          </ac:picMkLst>
        </pc:picChg>
        <pc:picChg chg="add mod">
          <ac:chgData name="Jingfeng Wu" userId="dbe85c2a-e248-4c4d-b554-7f78c7d699f3" providerId="ADAL" clId="{133787E7-9EC0-1942-9B3F-B7B0A37D254D}" dt="2020-06-15T23:39:37.455" v="2870" actId="1076"/>
          <ac:picMkLst>
            <pc:docMk/>
            <pc:sldMk cId="873119724" sldId="269"/>
            <ac:picMk id="9" creationId="{5578C358-A75F-5544-8247-EB724E6C9176}"/>
          </ac:picMkLst>
        </pc:picChg>
        <pc:picChg chg="add mod">
          <ac:chgData name="Jingfeng Wu" userId="dbe85c2a-e248-4c4d-b554-7f78c7d699f3" providerId="ADAL" clId="{133787E7-9EC0-1942-9B3F-B7B0A37D254D}" dt="2020-06-15T23:35:41.605" v="2735" actId="1076"/>
          <ac:picMkLst>
            <pc:docMk/>
            <pc:sldMk cId="873119724" sldId="269"/>
            <ac:picMk id="12" creationId="{AD40E99F-F14B-A249-BE64-7D361B1CDCB3}"/>
          </ac:picMkLst>
        </pc:picChg>
      </pc:sldChg>
      <pc:sldChg chg="addSp delSp modSp new">
        <pc:chgData name="Jingfeng Wu" userId="dbe85c2a-e248-4c4d-b554-7f78c7d699f3" providerId="ADAL" clId="{133787E7-9EC0-1942-9B3F-B7B0A37D254D}" dt="2020-06-16T01:29:37.009" v="4973" actId="20577"/>
        <pc:sldMkLst>
          <pc:docMk/>
          <pc:sldMk cId="518515946" sldId="270"/>
        </pc:sldMkLst>
        <pc:spChg chg="mod">
          <ac:chgData name="Jingfeng Wu" userId="dbe85c2a-e248-4c4d-b554-7f78c7d699f3" providerId="ADAL" clId="{133787E7-9EC0-1942-9B3F-B7B0A37D254D}" dt="2020-06-16T01:24:40.537" v="4935" actId="20577"/>
          <ac:spMkLst>
            <pc:docMk/>
            <pc:sldMk cId="518515946" sldId="270"/>
            <ac:spMk id="2" creationId="{E92A7C57-F74B-1746-8305-208F59D016BD}"/>
          </ac:spMkLst>
        </pc:spChg>
        <pc:spChg chg="del">
          <ac:chgData name="Jingfeng Wu" userId="dbe85c2a-e248-4c4d-b554-7f78c7d699f3" providerId="ADAL" clId="{133787E7-9EC0-1942-9B3F-B7B0A37D254D}" dt="2020-06-16T00:10:05.782" v="3383" actId="478"/>
          <ac:spMkLst>
            <pc:docMk/>
            <pc:sldMk cId="518515946" sldId="270"/>
            <ac:spMk id="3" creationId="{FBFE7FF5-1989-E44A-9A01-5FB8EB5BB189}"/>
          </ac:spMkLst>
        </pc:spChg>
        <pc:spChg chg="add mod">
          <ac:chgData name="Jingfeng Wu" userId="dbe85c2a-e248-4c4d-b554-7f78c7d699f3" providerId="ADAL" clId="{133787E7-9EC0-1942-9B3F-B7B0A37D254D}" dt="2020-06-16T01:23:30.024" v="4901" actId="1076"/>
          <ac:spMkLst>
            <pc:docMk/>
            <pc:sldMk cId="518515946" sldId="270"/>
            <ac:spMk id="4" creationId="{27AABE01-3072-FA4A-B041-59FCFE860669}"/>
          </ac:spMkLst>
        </pc:spChg>
        <pc:spChg chg="add del mod">
          <ac:chgData name="Jingfeng Wu" userId="dbe85c2a-e248-4c4d-b554-7f78c7d699f3" providerId="ADAL" clId="{133787E7-9EC0-1942-9B3F-B7B0A37D254D}" dt="2020-06-16T00:19:46.690" v="3755" actId="478"/>
          <ac:spMkLst>
            <pc:docMk/>
            <pc:sldMk cId="518515946" sldId="270"/>
            <ac:spMk id="5" creationId="{EEE2CFA4-3BAE-954E-B81F-1260DA4394F1}"/>
          </ac:spMkLst>
        </pc:spChg>
        <pc:spChg chg="add mod">
          <ac:chgData name="Jingfeng Wu" userId="dbe85c2a-e248-4c4d-b554-7f78c7d699f3" providerId="ADAL" clId="{133787E7-9EC0-1942-9B3F-B7B0A37D254D}" dt="2020-06-16T01:23:30.024" v="4901" actId="1076"/>
          <ac:spMkLst>
            <pc:docMk/>
            <pc:sldMk cId="518515946" sldId="270"/>
            <ac:spMk id="8" creationId="{EC441B3D-6EAC-494E-B1A0-B32DD6028511}"/>
          </ac:spMkLst>
        </pc:spChg>
        <pc:spChg chg="add mod">
          <ac:chgData name="Jingfeng Wu" userId="dbe85c2a-e248-4c4d-b554-7f78c7d699f3" providerId="ADAL" clId="{133787E7-9EC0-1942-9B3F-B7B0A37D254D}" dt="2020-06-16T01:29:37.009" v="4973" actId="20577"/>
          <ac:spMkLst>
            <pc:docMk/>
            <pc:sldMk cId="518515946" sldId="270"/>
            <ac:spMk id="9" creationId="{40D351A6-30C9-7447-9500-810E4A74DE70}"/>
          </ac:spMkLst>
        </pc:spChg>
        <pc:spChg chg="add mod">
          <ac:chgData name="Jingfeng Wu" userId="dbe85c2a-e248-4c4d-b554-7f78c7d699f3" providerId="ADAL" clId="{133787E7-9EC0-1942-9B3F-B7B0A37D254D}" dt="2020-06-16T01:23:30.024" v="4901" actId="1076"/>
          <ac:spMkLst>
            <pc:docMk/>
            <pc:sldMk cId="518515946" sldId="270"/>
            <ac:spMk id="10" creationId="{029CA93F-690F-D443-8431-D4D27AA232B4}"/>
          </ac:spMkLst>
        </pc:spChg>
        <pc:spChg chg="add mod">
          <ac:chgData name="Jingfeng Wu" userId="dbe85c2a-e248-4c4d-b554-7f78c7d699f3" providerId="ADAL" clId="{133787E7-9EC0-1942-9B3F-B7B0A37D254D}" dt="2020-06-16T01:23:30.024" v="4901" actId="1076"/>
          <ac:spMkLst>
            <pc:docMk/>
            <pc:sldMk cId="518515946" sldId="270"/>
            <ac:spMk id="11" creationId="{CB62057C-F4CE-2243-A4CC-36A3E5BAF67E}"/>
          </ac:spMkLst>
        </pc:spChg>
        <pc:spChg chg="add mod">
          <ac:chgData name="Jingfeng Wu" userId="dbe85c2a-e248-4c4d-b554-7f78c7d699f3" providerId="ADAL" clId="{133787E7-9EC0-1942-9B3F-B7B0A37D254D}" dt="2020-06-16T01:28:54.978" v="4971" actId="1076"/>
          <ac:spMkLst>
            <pc:docMk/>
            <pc:sldMk cId="518515946" sldId="270"/>
            <ac:spMk id="14" creationId="{D7F98B9E-C011-B948-9EAE-84693BEF51F4}"/>
          </ac:spMkLst>
        </pc:spChg>
        <pc:spChg chg="add mod">
          <ac:chgData name="Jingfeng Wu" userId="dbe85c2a-e248-4c4d-b554-7f78c7d699f3" providerId="ADAL" clId="{133787E7-9EC0-1942-9B3F-B7B0A37D254D}" dt="2020-06-16T01:28:54.978" v="4971" actId="1076"/>
          <ac:spMkLst>
            <pc:docMk/>
            <pc:sldMk cId="518515946" sldId="270"/>
            <ac:spMk id="15" creationId="{BD188BAE-5C66-8C41-BF92-9DFBC4BCF7D7}"/>
          </ac:spMkLst>
        </pc:spChg>
        <pc:spChg chg="add mod">
          <ac:chgData name="Jingfeng Wu" userId="dbe85c2a-e248-4c4d-b554-7f78c7d699f3" providerId="ADAL" clId="{133787E7-9EC0-1942-9B3F-B7B0A37D254D}" dt="2020-06-16T01:28:54.978" v="4971" actId="1076"/>
          <ac:spMkLst>
            <pc:docMk/>
            <pc:sldMk cId="518515946" sldId="270"/>
            <ac:spMk id="16" creationId="{C427CEB5-143D-AE42-B6B5-CB8B49AF1FFC}"/>
          </ac:spMkLst>
        </pc:spChg>
        <pc:picChg chg="add mod">
          <ac:chgData name="Jingfeng Wu" userId="dbe85c2a-e248-4c4d-b554-7f78c7d699f3" providerId="ADAL" clId="{133787E7-9EC0-1942-9B3F-B7B0A37D254D}" dt="2020-06-16T01:23:30.024" v="4901" actId="1076"/>
          <ac:picMkLst>
            <pc:docMk/>
            <pc:sldMk cId="518515946" sldId="270"/>
            <ac:picMk id="6" creationId="{BE18A148-8468-2641-94AA-9C01C792BF24}"/>
          </ac:picMkLst>
        </pc:picChg>
        <pc:picChg chg="add mod">
          <ac:chgData name="Jingfeng Wu" userId="dbe85c2a-e248-4c4d-b554-7f78c7d699f3" providerId="ADAL" clId="{133787E7-9EC0-1942-9B3F-B7B0A37D254D}" dt="2020-06-16T01:23:30.024" v="4901" actId="1076"/>
          <ac:picMkLst>
            <pc:docMk/>
            <pc:sldMk cId="518515946" sldId="270"/>
            <ac:picMk id="7" creationId="{98BB840B-4D6C-F643-BB3E-67AD40CD7109}"/>
          </ac:picMkLst>
        </pc:picChg>
        <pc:picChg chg="add del mod">
          <ac:chgData name="Jingfeng Wu" userId="dbe85c2a-e248-4c4d-b554-7f78c7d699f3" providerId="ADAL" clId="{133787E7-9EC0-1942-9B3F-B7B0A37D254D}" dt="2020-06-16T01:26:48.764" v="4936" actId="478"/>
          <ac:picMkLst>
            <pc:docMk/>
            <pc:sldMk cId="518515946" sldId="270"/>
            <ac:picMk id="12" creationId="{3FBC00EB-7701-8B4B-8F5A-742CB9303205}"/>
          </ac:picMkLst>
        </pc:picChg>
        <pc:picChg chg="add mod">
          <ac:chgData name="Jingfeng Wu" userId="dbe85c2a-e248-4c4d-b554-7f78c7d699f3" providerId="ADAL" clId="{133787E7-9EC0-1942-9B3F-B7B0A37D254D}" dt="2020-06-16T01:28:54.978" v="4971" actId="1076"/>
          <ac:picMkLst>
            <pc:docMk/>
            <pc:sldMk cId="518515946" sldId="270"/>
            <ac:picMk id="13" creationId="{DC0F2DB4-9B94-8842-867E-4838B656E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FE9D0-010A-A042-8204-4215F525B6B1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B2713-1600-9B4A-B57F-4733A6401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3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Closer look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B2713-1600-9B4A-B57F-4733A64014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4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0BAD-391C-504B-8060-605FDB1E2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75914-DD60-D14B-B4F4-502798CB6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E7F6F-779E-864E-A845-0912F38C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7BF7-A246-1841-B135-8BA70FDC4B0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981D2-B745-454A-BCED-93D19175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6E73-444A-2041-BAAD-A6750478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8321-05C3-E543-9EE5-4E6BA8D4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5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2E3A-AC7D-6B4D-BCDF-AFBBDF9B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D4EC3-B3B9-114C-8686-2A8EF4565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0B47-0929-B741-9E3C-011774E5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7BF7-A246-1841-B135-8BA70FDC4B0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EEC28-22D6-DA48-A91D-E68AF054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6FCC9-D507-4448-B524-243E228A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8321-05C3-E543-9EE5-4E6BA8D4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841D6-658B-5C48-A8C3-122DB1CB5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B90CE-1DFA-D04B-B206-5F1E4EEC0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6C136-5C44-0949-8DE0-2E5170E3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7BF7-A246-1841-B135-8BA70FDC4B0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7D87-8F0A-3B40-88FB-5DDAE57D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EB848-85BD-4A4B-8CC1-B3B61E1D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8321-05C3-E543-9EE5-4E6BA8D4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6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CE04-F5B3-B140-9486-13115096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51C2-BD43-9E4A-A8D4-2D8111036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82CA6-F383-6348-AFD2-A265C6E6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7BF7-A246-1841-B135-8BA70FDC4B0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4D9B6-7835-DF48-A549-E2FDBEDA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88313-FBF4-D648-92AC-9BB71F4A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8321-05C3-E543-9EE5-4E6BA8D4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6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EFAD-4B5A-DA44-A9B6-E8FA6F27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1AEC6-448F-444C-8BCB-D923E819C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F77E-D084-B14B-864A-D5D3985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7BF7-A246-1841-B135-8BA70FDC4B0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6BFF-E54F-124A-91CC-A4F8E591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7BD97-E1C8-B646-BD32-3C6B598B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8321-05C3-E543-9EE5-4E6BA8D4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A2FD-3D62-0349-A517-1EA95CB0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2327-57B1-C240-BABD-02F021D10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6AB38-52BB-B347-971F-4987BFA86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28BB2-D0AD-E743-963F-F9785597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7BF7-A246-1841-B135-8BA70FDC4B0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4BB2E-9F4D-AF41-9957-815D71FC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FEFF0-7DC5-8C42-8B0E-3F7322F7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8321-05C3-E543-9EE5-4E6BA8D4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9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A2EA-05FA-8045-A690-23C59479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9D890-17D1-BC45-A04E-E454D001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FBFD6-7DB6-6849-ADE7-06B0AC3C9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016C2-0BFC-5347-AC83-D01175435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C8814-0AD7-3C42-BEE9-23B2EE566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A7939-5A05-7945-A063-0B9E8C5B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7BF7-A246-1841-B135-8BA70FDC4B0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E305D-69E0-B74E-A009-2A10D5E2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0053D-B723-2947-9FF9-C4C94B49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8321-05C3-E543-9EE5-4E6BA8D4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1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2820-B80A-464F-B8B7-647ECE62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DAE1E-1B5C-1943-BA9F-85EF0C3A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7BF7-A246-1841-B135-8BA70FDC4B0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3F493-0181-1447-9AC3-35C80779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54B4B-C28D-2F41-876E-C6465188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8321-05C3-E543-9EE5-4E6BA8D4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6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A9A3A-59F9-FA4E-B600-F35DC78B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7BF7-A246-1841-B135-8BA70FDC4B0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43C91-BCB4-284F-8F97-EDE8540F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859BD-3EEC-5249-8CC4-2BADD3FC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8321-05C3-E543-9EE5-4E6BA8D4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5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B267-4D8F-9342-B98E-DAD17C16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E7CD-23AE-EF4A-96B5-E990F004D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CEF03-265C-7D4D-B199-51EF62231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D2F5A-7041-664D-A0AF-34DCD9B7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7BF7-A246-1841-B135-8BA70FDC4B0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5CC44-1CE2-3A43-82F3-AC02E7A0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CC1EE-DBF6-164A-A537-27B78508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8321-05C3-E543-9EE5-4E6BA8D4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5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6C8E-C619-8048-9D0F-864A0239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79312-D002-FA49-9C35-CB81A2B25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129B0-CE35-AE40-9564-A94588B00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A90EB-6DC6-9B4F-AE31-2194C25F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7BF7-A246-1841-B135-8BA70FDC4B0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786DC-8309-DB41-A3CE-EEE9C974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08D2B-AE2F-A74E-8B2A-D76F1318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A8321-05C3-E543-9EE5-4E6BA8D4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4BE69-6F20-9F44-A104-BB3C8186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9354C-A009-A04D-A608-9225847DE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6298D-06D9-3348-976B-70C01B7C8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7BF7-A246-1841-B135-8BA70FDC4B0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A3274-06FF-864B-A7EB-B0D47D654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A1D2B-0515-0741-AD61-5570E3F9E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A8321-05C3-E543-9EE5-4E6BA8D4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2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DE91-7885-E947-BAF9-7A1D4FFD8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 the Noisy Gradient Descent that Generalizes as SGD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C80A5-08FB-874F-8BEC-1D22B489B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Jingfeng</a:t>
            </a:r>
            <a:r>
              <a:rPr lang="en-US" b="1" dirty="0"/>
              <a:t> Wu</a:t>
            </a:r>
            <a:r>
              <a:rPr lang="en-US" dirty="0"/>
              <a:t>, </a:t>
            </a:r>
            <a:r>
              <a:rPr lang="en-US" dirty="0" err="1"/>
              <a:t>Wenqing</a:t>
            </a:r>
            <a:r>
              <a:rPr lang="en-US" dirty="0"/>
              <a:t> Hu, </a:t>
            </a:r>
            <a:r>
              <a:rPr lang="en-US" dirty="0" err="1"/>
              <a:t>Haoyi</a:t>
            </a:r>
            <a:r>
              <a:rPr lang="en-US" dirty="0"/>
              <a:t> </a:t>
            </a:r>
            <a:r>
              <a:rPr lang="en-US" dirty="0" err="1"/>
              <a:t>Xiong</a:t>
            </a:r>
            <a:r>
              <a:rPr lang="en-US" dirty="0"/>
              <a:t>, Jun Huan, </a:t>
            </a:r>
          </a:p>
          <a:p>
            <a:r>
              <a:rPr lang="en-US" dirty="0"/>
              <a:t>Vladimir Braverman, </a:t>
            </a:r>
            <a:r>
              <a:rPr lang="en-US" dirty="0" err="1"/>
              <a:t>Zhanxing</a:t>
            </a:r>
            <a:r>
              <a:rPr lang="en-US" dirty="0"/>
              <a:t> Zhu</a:t>
            </a:r>
          </a:p>
          <a:p>
            <a:r>
              <a:rPr lang="en-US" sz="1800" dirty="0"/>
              <a:t>Johns Hopkins University, Missouri University of Science and Technology, </a:t>
            </a:r>
          </a:p>
          <a:p>
            <a:r>
              <a:rPr lang="en-US" sz="1800" dirty="0"/>
              <a:t>Baidu Research, Styling AI, Peking University</a:t>
            </a:r>
          </a:p>
        </p:txBody>
      </p:sp>
    </p:spTree>
    <p:extLst>
      <p:ext uri="{BB962C8B-B14F-4D97-AF65-F5344CB8AC3E}">
        <p14:creationId xmlns:p14="http://schemas.microsoft.com/office/powerpoint/2010/main" val="325799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E19D-9C43-414C-861C-23788CE0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noise by MSGD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0A696-D3FB-9A4F-86B0-4A02F67D710D}"/>
              </a:ext>
            </a:extLst>
          </p:cNvPr>
          <p:cNvSpPr txBox="1"/>
          <p:nvPr/>
        </p:nvSpPr>
        <p:spPr>
          <a:xfrm>
            <a:off x="838200" y="3028207"/>
            <a:ext cx="50450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/>
              <a:t> SGD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 Gaussian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 “Bernoulli”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 “Sparse Gaussian” class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F6BC909-6F43-EE4E-84DB-941D76396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11" y="2966712"/>
            <a:ext cx="3924286" cy="6737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BCCF69-AF8B-6A43-925C-A17DB0AD0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10" y="3734415"/>
            <a:ext cx="3756403" cy="3590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63EF90-5AA2-1843-A724-238DF5513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810" y="4219489"/>
            <a:ext cx="4373082" cy="5513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637EB2-FBA1-C649-8262-344C3CF039A5}"/>
              </a:ext>
            </a:extLst>
          </p:cNvPr>
          <p:cNvSpPr txBox="1"/>
          <p:nvPr/>
        </p:nvSpPr>
        <p:spPr>
          <a:xfrm>
            <a:off x="5944810" y="4770877"/>
            <a:ext cx="4312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Mini-batch + Gaussian noise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F6F4D92-4465-174F-9C6B-16BF2C6B8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596" y="1447910"/>
            <a:ext cx="81915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1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5AC5D-E0DF-484B-BA43-D6BDA52D3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1306"/>
            <a:ext cx="5797591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1B4860-F88B-9344-9D60-758FAC8E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77892-5786-2942-A385-65D1A5FD892D}"/>
              </a:ext>
            </a:extLst>
          </p:cNvPr>
          <p:cNvSpPr txBox="1"/>
          <p:nvPr/>
        </p:nvSpPr>
        <p:spPr>
          <a:xfrm>
            <a:off x="838200" y="5943492"/>
            <a:ext cx="6696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Small SVHN. More results are available in the paper!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794733D-4B61-544B-9174-34E9569D44F2}"/>
              </a:ext>
            </a:extLst>
          </p:cNvPr>
          <p:cNvSpPr/>
          <p:nvPr/>
        </p:nvSpPr>
        <p:spPr>
          <a:xfrm>
            <a:off x="3100442" y="3429000"/>
            <a:ext cx="2184077" cy="48985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2E67FEE-5B53-3E49-AE52-74072BA294E9}"/>
              </a:ext>
            </a:extLst>
          </p:cNvPr>
          <p:cNvSpPr/>
          <p:nvPr/>
        </p:nvSpPr>
        <p:spPr>
          <a:xfrm>
            <a:off x="3100442" y="4300538"/>
            <a:ext cx="2771721" cy="82867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59FB1F-9BC0-F044-A476-CAFB2FF339B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284519" y="3673929"/>
            <a:ext cx="2202131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AB349D-2EED-554A-BF78-6E78231D047A}"/>
              </a:ext>
            </a:extLst>
          </p:cNvPr>
          <p:cNvSpPr txBox="1"/>
          <p:nvPr/>
        </p:nvSpPr>
        <p:spPr>
          <a:xfrm>
            <a:off x="7546761" y="3412318"/>
            <a:ext cx="2356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Gaussian noise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1101F7-92C1-8544-BBE9-9437B805F4B4}"/>
              </a:ext>
            </a:extLst>
          </p:cNvPr>
          <p:cNvCxnSpPr>
            <a:stCxn id="8" idx="3"/>
          </p:cNvCxnSpPr>
          <p:nvPr/>
        </p:nvCxnSpPr>
        <p:spPr>
          <a:xfrm flipV="1">
            <a:off x="5872163" y="4714875"/>
            <a:ext cx="1614487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006159-3318-FE40-94D8-E3BA9C7DD211}"/>
              </a:ext>
            </a:extLst>
          </p:cNvPr>
          <p:cNvSpPr txBox="1"/>
          <p:nvPr/>
        </p:nvSpPr>
        <p:spPr>
          <a:xfrm>
            <a:off x="7568707" y="4453265"/>
            <a:ext cx="3402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Sparse Gaussian noise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F0CA68-87C0-8844-87CC-A4424610FF31}"/>
              </a:ext>
            </a:extLst>
          </p:cNvPr>
          <p:cNvCxnSpPr/>
          <p:nvPr/>
        </p:nvCxnSpPr>
        <p:spPr>
          <a:xfrm>
            <a:off x="5500688" y="4180467"/>
            <a:ext cx="1985962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B58E7E-EC33-574D-8BD0-A46DA010D7C8}"/>
              </a:ext>
            </a:extLst>
          </p:cNvPr>
          <p:cNvSpPr txBox="1"/>
          <p:nvPr/>
        </p:nvSpPr>
        <p:spPr>
          <a:xfrm>
            <a:off x="7546761" y="3918857"/>
            <a:ext cx="2356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Bernoulli noise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DFD2BE-91AF-704E-B5E6-4E99AAB98BAE}"/>
              </a:ext>
            </a:extLst>
          </p:cNvPr>
          <p:cNvCxnSpPr/>
          <p:nvPr/>
        </p:nvCxnSpPr>
        <p:spPr>
          <a:xfrm>
            <a:off x="4489704" y="3243263"/>
            <a:ext cx="300034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1A1086-89F8-7544-B1D3-4162ED52446C}"/>
              </a:ext>
            </a:extLst>
          </p:cNvPr>
          <p:cNvSpPr txBox="1"/>
          <p:nvPr/>
        </p:nvSpPr>
        <p:spPr>
          <a:xfrm>
            <a:off x="7568707" y="2982006"/>
            <a:ext cx="1657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SGD noise</a:t>
            </a:r>
          </a:p>
        </p:txBody>
      </p:sp>
    </p:spTree>
    <p:extLst>
      <p:ext uri="{BB962C8B-B14F-4D97-AF65-F5344CB8AC3E}">
        <p14:creationId xmlns:p14="http://schemas.microsoft.com/office/powerpoint/2010/main" val="1775024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D2A7-F74C-4648-888F-7CEF8892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B2D36B-0784-C64C-BA92-C2FA7EB30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8324" y="434094"/>
            <a:ext cx="1646623" cy="16466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9C2CDF-00DD-CE46-87D4-5305C0BCA892}"/>
              </a:ext>
            </a:extLst>
          </p:cNvPr>
          <p:cNvSpPr txBox="1"/>
          <p:nvPr/>
        </p:nvSpPr>
        <p:spPr>
          <a:xfrm>
            <a:off x="838200" y="1921520"/>
            <a:ext cx="93630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000" dirty="0"/>
              <a:t> Noise class is not crucial</a:t>
            </a:r>
          </a:p>
          <a:p>
            <a:pPr marL="342900" indent="-342900">
              <a:buFont typeface="+mj-lt"/>
              <a:buAutoNum type="arabicPeriod"/>
            </a:pPr>
            <a:endParaRPr lang="en-US" sz="4000" dirty="0"/>
          </a:p>
          <a:p>
            <a:pPr marL="342900" indent="-342900">
              <a:buFont typeface="+mj-lt"/>
              <a:buAutoNum type="arabicPeriod"/>
            </a:pPr>
            <a:r>
              <a:rPr lang="en-US" sz="4000" dirty="0"/>
              <a:t> Multiplicative SGD algorithm</a:t>
            </a:r>
          </a:p>
          <a:p>
            <a:pPr marL="342900" indent="-342900">
              <a:buFont typeface="+mj-lt"/>
              <a:buAutoNum type="arabicPeriod"/>
            </a:pPr>
            <a:endParaRPr lang="en-US" sz="4000" dirty="0"/>
          </a:p>
          <a:p>
            <a:pPr marL="342900" indent="-342900">
              <a:buFont typeface="+mj-lt"/>
              <a:buAutoNum type="arabicPeriod"/>
            </a:pPr>
            <a:r>
              <a:rPr lang="en-US" sz="4000" dirty="0"/>
              <a:t> Sampling noise perspective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BDD3F-004C-EB4F-9359-002730BC4E79}"/>
              </a:ext>
            </a:extLst>
          </p:cNvPr>
          <p:cNvSpPr txBox="1"/>
          <p:nvPr/>
        </p:nvSpPr>
        <p:spPr>
          <a:xfrm>
            <a:off x="9317404" y="2083252"/>
            <a:ext cx="2023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the paper!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A9136C-F765-7845-898F-C020F2D6DBBE}"/>
              </a:ext>
            </a:extLst>
          </p:cNvPr>
          <p:cNvSpPr txBox="1"/>
          <p:nvPr/>
        </p:nvSpPr>
        <p:spPr>
          <a:xfrm>
            <a:off x="838200" y="5908100"/>
            <a:ext cx="6848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Join our poster session for more details!</a:t>
            </a:r>
          </a:p>
        </p:txBody>
      </p:sp>
    </p:spTree>
    <p:extLst>
      <p:ext uri="{BB962C8B-B14F-4D97-AF65-F5344CB8AC3E}">
        <p14:creationId xmlns:p14="http://schemas.microsoft.com/office/powerpoint/2010/main" val="53179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63C0-33F4-9341-AA7E-EAF000ED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(SGD)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7E571-F1E2-C94A-A35B-138E29EF6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560" y="1688534"/>
            <a:ext cx="3223832" cy="1006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B5C92E-410D-5E42-A6A6-82646B814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477" y="2805244"/>
            <a:ext cx="2574097" cy="9255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3B85D0-3945-724E-8BB4-E0069242B266}"/>
              </a:ext>
            </a:extLst>
          </p:cNvPr>
          <p:cNvSpPr txBox="1"/>
          <p:nvPr/>
        </p:nvSpPr>
        <p:spPr>
          <a:xfrm>
            <a:off x="829944" y="1810991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Loss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9BAC9-5D8C-FC4E-948D-059623646C06}"/>
              </a:ext>
            </a:extLst>
          </p:cNvPr>
          <p:cNvSpPr txBox="1"/>
          <p:nvPr/>
        </p:nvSpPr>
        <p:spPr>
          <a:xfrm>
            <a:off x="6203347" y="5118554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98D1DD-7BA2-A944-9430-185DD86571A1}"/>
              </a:ext>
            </a:extLst>
          </p:cNvPr>
          <p:cNvSpPr txBox="1"/>
          <p:nvPr/>
        </p:nvSpPr>
        <p:spPr>
          <a:xfrm>
            <a:off x="910834" y="3634445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SGD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99F04F-0568-EB42-8AE7-2C3557820576}"/>
              </a:ext>
            </a:extLst>
          </p:cNvPr>
          <p:cNvSpPr txBox="1"/>
          <p:nvPr/>
        </p:nvSpPr>
        <p:spPr>
          <a:xfrm>
            <a:off x="7245817" y="5848869"/>
            <a:ext cx="4423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(unbiased) gradient noise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450516A-F063-1345-8D8E-0E28F2ED0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400" y="5171897"/>
            <a:ext cx="1460500" cy="482600"/>
          </a:xfrm>
          <a:prstGeom prst="rect">
            <a:avLst/>
          </a:prstGeom>
        </p:spPr>
      </p:pic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3A1C0C7-7F72-9A44-9DCD-364C10618884}"/>
              </a:ext>
            </a:extLst>
          </p:cNvPr>
          <p:cNvCxnSpPr>
            <a:cxnSpLocks/>
          </p:cNvCxnSpPr>
          <p:nvPr/>
        </p:nvCxnSpPr>
        <p:spPr>
          <a:xfrm flipV="1">
            <a:off x="6741844" y="3211977"/>
            <a:ext cx="2173556" cy="434045"/>
          </a:xfrm>
          <a:prstGeom prst="bentConnector3">
            <a:avLst>
              <a:gd name="adj1" fmla="val 43"/>
            </a:avLst>
          </a:prstGeom>
          <a:ln w="254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DA529CE4-8F07-E74D-9A92-C9B1B348C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560" y="3730762"/>
            <a:ext cx="669604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D481-D41E-6848-9700-9241715F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matters!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EEB81F-05EC-C94F-ABC5-CAC1C396A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8950" y="1027906"/>
            <a:ext cx="579759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73B40E-B61B-3945-9DB1-5249BC7A0872}"/>
              </a:ext>
            </a:extLst>
          </p:cNvPr>
          <p:cNvSpPr txBox="1"/>
          <p:nvPr/>
        </p:nvSpPr>
        <p:spPr>
          <a:xfrm>
            <a:off x="6486122" y="5622925"/>
            <a:ext cx="4317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CIFAR-10, ResNet-18, w/o weight decay,</a:t>
            </a:r>
          </a:p>
          <a:p>
            <a:r>
              <a:rPr lang="en-US" sz="2000" dirty="0"/>
              <a:t>w/o data augmentation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A017D6-E713-4D48-ABEC-37156C6C6A51}"/>
              </a:ext>
            </a:extLst>
          </p:cNvPr>
          <p:cNvSpPr txBox="1"/>
          <p:nvPr/>
        </p:nvSpPr>
        <p:spPr>
          <a:xfrm>
            <a:off x="994507" y="2150377"/>
            <a:ext cx="2440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SGD &gt;&gt; GD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5B38CD-313F-6844-9EE7-7B1E8BC87712}"/>
              </a:ext>
            </a:extLst>
          </p:cNvPr>
          <p:cNvSpPr txBox="1"/>
          <p:nvPr/>
        </p:nvSpPr>
        <p:spPr>
          <a:xfrm>
            <a:off x="666750" y="4779079"/>
            <a:ext cx="5001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How?	   &lt;= Still open…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Which?	   &lt;= This work!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57BC83-C278-B446-A4CC-47F305688547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 flipV="1">
            <a:off x="3434599" y="2504320"/>
            <a:ext cx="4414991" cy="13610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546D84D-F29B-884E-B177-6DE0DF244A6A}"/>
              </a:ext>
            </a:extLst>
          </p:cNvPr>
          <p:cNvSpPr/>
          <p:nvPr/>
        </p:nvSpPr>
        <p:spPr>
          <a:xfrm>
            <a:off x="7849590" y="3562597"/>
            <a:ext cx="1947553" cy="60564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7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04C8-8739-C14F-B585-DF1FC239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noise matters?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0D09A-B37F-404A-9543-8F8B28F0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3182936"/>
            <a:ext cx="10515600" cy="171767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Magnitude		      &lt;= YES! (e.g., </a:t>
            </a:r>
            <a:r>
              <a:rPr lang="en-US" sz="3200" dirty="0" err="1"/>
              <a:t>Jastrzkebski</a:t>
            </a:r>
            <a:r>
              <a:rPr lang="en-US" sz="3200" dirty="0"/>
              <a:t> et al. 2017)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Covariance structure   &lt;= YES! (e.g., Zhu et al. 2018)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Distribution class	      &lt;= ? No!!! (this work)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C0BEE-9CDC-C747-BD11-5CA62549B0CD}"/>
              </a:ext>
            </a:extLst>
          </p:cNvPr>
          <p:cNvSpPr txBox="1"/>
          <p:nvPr/>
        </p:nvSpPr>
        <p:spPr>
          <a:xfrm>
            <a:off x="1167026" y="5167312"/>
            <a:ext cx="5008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Bernoulli? Gaussian? Levy?...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C230A9-375F-FB45-822C-07DE7FA5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391" y="1690688"/>
            <a:ext cx="5889217" cy="58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7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968E-2363-F641-B4EB-993A5CB9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F75707-8BA3-6947-9175-CDB3DF1653EB}"/>
                  </a:ext>
                </a:extLst>
              </p:cNvPr>
              <p:cNvSpPr txBox="1"/>
              <p:nvPr/>
            </p:nvSpPr>
            <p:spPr>
              <a:xfrm>
                <a:off x="838200" y="2890391"/>
                <a:ext cx="1051547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only depends on the first two moments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3200" dirty="0"/>
                  <a:t>, which only depend on the first two moments of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F75707-8BA3-6947-9175-CDB3DF165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90391"/>
                <a:ext cx="10515470" cy="1077218"/>
              </a:xfrm>
              <a:prstGeom prst="rect">
                <a:avLst/>
              </a:prstGeom>
              <a:blipFill>
                <a:blip r:embed="rId2"/>
                <a:stretch>
                  <a:fillRect l="-1448" t="-8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578C358-A75F-5544-8247-EB724E6C9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085" y="4118688"/>
            <a:ext cx="5981700" cy="749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2598BD-8CD4-224E-99FF-F69A69726B39}"/>
              </a:ext>
            </a:extLst>
          </p:cNvPr>
          <p:cNvSpPr txBox="1"/>
          <p:nvPr/>
        </p:nvSpPr>
        <p:spPr>
          <a:xfrm>
            <a:off x="6095935" y="4905702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Linear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40E99F-F14B-A249-BE64-7D361B1CD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250" y="2256712"/>
            <a:ext cx="4889500" cy="482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498071-DA28-204A-9B94-C633FC890110}"/>
              </a:ext>
            </a:extLst>
          </p:cNvPr>
          <p:cNvSpPr txBox="1"/>
          <p:nvPr/>
        </p:nvSpPr>
        <p:spPr>
          <a:xfrm>
            <a:off x="5640779" y="29747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6AA12F-3D08-4241-949F-659DF7F04FAC}"/>
              </a:ext>
            </a:extLst>
          </p:cNvPr>
          <p:cNvSpPr txBox="1"/>
          <p:nvPr/>
        </p:nvSpPr>
        <p:spPr>
          <a:xfrm>
            <a:off x="838200" y="1585771"/>
            <a:ext cx="7253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quadratic loss, the generalization error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7476BA-F34C-784D-B181-A5C0DFE20E22}"/>
              </a:ext>
            </a:extLst>
          </p:cNvPr>
          <p:cNvSpPr txBox="1"/>
          <p:nvPr/>
        </p:nvSpPr>
        <p:spPr>
          <a:xfrm>
            <a:off x="835892" y="5680883"/>
            <a:ext cx="798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Noise matters! </a:t>
            </a:r>
            <a:r>
              <a:rPr lang="en-US" sz="3600" dirty="0">
                <a:solidFill>
                  <a:srgbClr val="FF0000"/>
                </a:solidFill>
              </a:rPr>
              <a:t>But noise class does not!!!</a:t>
            </a:r>
          </a:p>
        </p:txBody>
      </p:sp>
    </p:spTree>
    <p:extLst>
      <p:ext uri="{BB962C8B-B14F-4D97-AF65-F5344CB8AC3E}">
        <p14:creationId xmlns:p14="http://schemas.microsoft.com/office/powerpoint/2010/main" val="87311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205F-45DF-D544-804C-1E581194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noise of SGD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E15CF-938A-3E4E-85B1-F88A00E3F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036" y="2577908"/>
            <a:ext cx="2068719" cy="777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653AF3-F328-324D-8306-DA1DC3C13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993" y="2755252"/>
            <a:ext cx="2351088" cy="398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DD94B7-BDB6-9345-9A62-B9D6B533961B}"/>
              </a:ext>
            </a:extLst>
          </p:cNvPr>
          <p:cNvSpPr txBox="1"/>
          <p:nvPr/>
        </p:nvSpPr>
        <p:spPr>
          <a:xfrm>
            <a:off x="9407467" y="2577908"/>
            <a:ext cx="18085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Sampling </a:t>
            </a:r>
          </a:p>
          <a:p>
            <a:pPr algn="ctr"/>
            <a:r>
              <a:rPr lang="en-US" sz="3200" dirty="0"/>
              <a:t>noise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9BC05-0482-D945-BBAC-311C621F5C27}"/>
              </a:ext>
            </a:extLst>
          </p:cNvPr>
          <p:cNvSpPr txBox="1"/>
          <p:nvPr/>
        </p:nvSpPr>
        <p:spPr>
          <a:xfrm>
            <a:off x="854730" y="3938330"/>
            <a:ext cx="33216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Gradient matrix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Sampling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Sampling noise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03A5F41-AA63-F746-AAFC-C778F70F0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338632" y="4045453"/>
            <a:ext cx="6128184" cy="3729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83F24B-CE10-0846-B106-D9E978DCE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8632" y="4861108"/>
            <a:ext cx="3907975" cy="6709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EB68F6-2EFB-4B4F-9035-C850A3C6C5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632" y="5714963"/>
            <a:ext cx="2743716" cy="7779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394114-A123-1648-B831-1734E48061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522" y="1562095"/>
            <a:ext cx="10049375" cy="9504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104918C-AD00-CE45-A9C8-564438E04D63}"/>
              </a:ext>
            </a:extLst>
          </p:cNvPr>
          <p:cNvSpPr txBox="1"/>
          <p:nvPr/>
        </p:nvSpPr>
        <p:spPr>
          <a:xfrm>
            <a:off x="695262" y="2582865"/>
            <a:ext cx="17338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Gradient </a:t>
            </a:r>
          </a:p>
          <a:p>
            <a:pPr algn="ctr"/>
            <a:r>
              <a:rPr lang="en-US" sz="3200" dirty="0"/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27380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4B4D-478A-B241-9861-0CFD39C7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noise vs. sampling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6530D-F816-5849-924C-C48BA41F581E}"/>
              </a:ext>
            </a:extLst>
          </p:cNvPr>
          <p:cNvSpPr txBox="1"/>
          <p:nvPr/>
        </p:nvSpPr>
        <p:spPr>
          <a:xfrm>
            <a:off x="657798" y="3228783"/>
            <a:ext cx="333039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i="1" dirty="0"/>
              <a:t>Gradient noise</a:t>
            </a:r>
          </a:p>
          <a:p>
            <a:pPr algn="ctr"/>
            <a:endParaRPr lang="en-US" sz="32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State-dependent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Noise of gradient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9D79A-AA79-2048-AF6E-EAA68A5464B4}"/>
              </a:ext>
            </a:extLst>
          </p:cNvPr>
          <p:cNvSpPr txBox="1"/>
          <p:nvPr/>
        </p:nvSpPr>
        <p:spPr>
          <a:xfrm>
            <a:off x="4210291" y="3228783"/>
            <a:ext cx="32775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i="1" dirty="0"/>
              <a:t>Gradient matrix</a:t>
            </a:r>
          </a:p>
          <a:p>
            <a:pPr algn="ctr"/>
            <a:endParaRPr lang="en-US" sz="32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State-dependent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Deterministic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8DA99-2652-704A-A6AE-201DD7C0F87B}"/>
              </a:ext>
            </a:extLst>
          </p:cNvPr>
          <p:cNvSpPr txBox="1"/>
          <p:nvPr/>
        </p:nvSpPr>
        <p:spPr>
          <a:xfrm>
            <a:off x="7709885" y="3228783"/>
            <a:ext cx="3824317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i="1" dirty="0"/>
              <a:t>Sampling noise</a:t>
            </a:r>
          </a:p>
          <a:p>
            <a:pPr algn="ctr"/>
            <a:endParaRPr lang="en-US" sz="32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State-independent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Noise of mini-batch </a:t>
            </a:r>
          </a:p>
          <a:p>
            <a:r>
              <a:rPr lang="en-US" sz="3200" dirty="0"/>
              <a:t>	sampling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9CBC5B-B4D0-B340-A8BE-69B8F3585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61" y="1894764"/>
            <a:ext cx="8543269" cy="107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2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7C57-F74B-1746-8305-208F59D0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gradient descent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ABE01-3072-FA4A-B041-59FCFE860669}"/>
              </a:ext>
            </a:extLst>
          </p:cNvPr>
          <p:cNvSpPr txBox="1"/>
          <p:nvPr/>
        </p:nvSpPr>
        <p:spPr>
          <a:xfrm>
            <a:off x="838200" y="4520981"/>
            <a:ext cx="5463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Option 1: use gradient noise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8A148-8468-2641-94AA-9C01C792B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43" y="4609196"/>
            <a:ext cx="7747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BB840B-4D6C-F643-BB3E-67AD40CD7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314" y="5429213"/>
            <a:ext cx="3619500" cy="46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441B3D-6EAC-494E-B1A0-B32DD6028511}"/>
              </a:ext>
            </a:extLst>
          </p:cNvPr>
          <p:cNvSpPr txBox="1"/>
          <p:nvPr/>
        </p:nvSpPr>
        <p:spPr>
          <a:xfrm>
            <a:off x="838200" y="5327592"/>
            <a:ext cx="5589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ym typeface="Wingdings" pitchFamily="2" charset="2"/>
              </a:rPr>
              <a:t>Option 2: use sampling noise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351A6-30C9-7447-9500-810E4A74DE70}"/>
              </a:ext>
            </a:extLst>
          </p:cNvPr>
          <p:cNvSpPr txBox="1"/>
          <p:nvPr/>
        </p:nvSpPr>
        <p:spPr>
          <a:xfrm>
            <a:off x="838200" y="3016251"/>
            <a:ext cx="77122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in the same magnitude/covariance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from different classes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9CA93F-690F-D443-8431-D4D27AA232B4}"/>
              </a:ext>
            </a:extLst>
          </p:cNvPr>
          <p:cNvSpPr txBox="1"/>
          <p:nvPr/>
        </p:nvSpPr>
        <p:spPr>
          <a:xfrm>
            <a:off x="10370585" y="4520981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ym typeface="Wingdings" pitchFamily="2" charset="2"/>
              </a:rPr>
              <a:t></a:t>
            </a:r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2057C-F4CE-2243-A4CC-36A3E5BAF67E}"/>
              </a:ext>
            </a:extLst>
          </p:cNvPr>
          <p:cNvSpPr txBox="1"/>
          <p:nvPr/>
        </p:nvSpPr>
        <p:spPr>
          <a:xfrm>
            <a:off x="10370585" y="5327592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ym typeface="Wingdings" pitchFamily="2" charset="2"/>
              </a:rPr>
              <a:t></a:t>
            </a:r>
            <a:endParaRPr lang="en-US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0F2DB4-9B94-8842-867E-4838B656E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246" y="1690688"/>
            <a:ext cx="5956300" cy="749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F98B9E-C011-B948-9EAE-84693BEF51F4}"/>
              </a:ext>
            </a:extLst>
          </p:cNvPr>
          <p:cNvSpPr txBox="1"/>
          <p:nvPr/>
        </p:nvSpPr>
        <p:spPr>
          <a:xfrm>
            <a:off x="5563124" y="2439988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88BAE-5C66-8C41-BF92-9DFBC4BCF7D7}"/>
              </a:ext>
            </a:extLst>
          </p:cNvPr>
          <p:cNvSpPr txBox="1"/>
          <p:nvPr/>
        </p:nvSpPr>
        <p:spPr>
          <a:xfrm>
            <a:off x="8077290" y="2439987"/>
            <a:ext cx="1186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noise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7CEB5-143D-AE42-B6B5-CB8B49AF1FFC}"/>
              </a:ext>
            </a:extLst>
          </p:cNvPr>
          <p:cNvSpPr txBox="1"/>
          <p:nvPr/>
        </p:nvSpPr>
        <p:spPr>
          <a:xfrm>
            <a:off x="6781843" y="2439988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with</a:t>
            </a:r>
          </a:p>
        </p:txBody>
      </p:sp>
    </p:spTree>
    <p:extLst>
      <p:ext uri="{BB962C8B-B14F-4D97-AF65-F5344CB8AC3E}">
        <p14:creationId xmlns:p14="http://schemas.microsoft.com/office/powerpoint/2010/main" val="51851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8DDB-704E-EF44-A00E-C3EECE69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Multiplicative SGD (MSGD)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DAC900-CC4A-CD49-AA44-4630107C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596" y="1447910"/>
            <a:ext cx="8191500" cy="939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0A0F37-81C1-5443-9D28-CE1CE6212A34}"/>
              </a:ext>
            </a:extLst>
          </p:cNvPr>
          <p:cNvSpPr txBox="1"/>
          <p:nvPr/>
        </p:nvSpPr>
        <p:spPr>
          <a:xfrm>
            <a:off x="838200" y="2946797"/>
            <a:ext cx="64492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Algorithm: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600" dirty="0"/>
              <a:t> Generate sampling vector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600" dirty="0"/>
              <a:t> Compute randomized loss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600" dirty="0"/>
              <a:t> Compute stochastic gradient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600" dirty="0"/>
              <a:t> Update parameters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A30D63-29E9-A44F-BDCF-A72C20395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195" y="4170729"/>
            <a:ext cx="2432901" cy="416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5140F2-6864-384B-AD1E-79530DB28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740" y="4704751"/>
            <a:ext cx="1149502" cy="4188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5EED52-F99D-D945-BBC5-554293C55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740" y="5299378"/>
            <a:ext cx="2704296" cy="4167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F38C4A-1F33-974C-B534-152C9A1BB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5740" y="3636707"/>
            <a:ext cx="2376839" cy="4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4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364</Words>
  <Application>Microsoft Macintosh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On the Noisy Gradient Descent that Generalizes as SGD</vt:lpstr>
      <vt:lpstr>Stochastic gradient descent (SGD)</vt:lpstr>
      <vt:lpstr>Noise matters!</vt:lpstr>
      <vt:lpstr>Which noise matters?</vt:lpstr>
      <vt:lpstr>Intuition</vt:lpstr>
      <vt:lpstr>A closer look at the noise of SGD</vt:lpstr>
      <vt:lpstr>Gradient noise vs. sampling noise</vt:lpstr>
      <vt:lpstr>Noisy gradient descent</vt:lpstr>
      <vt:lpstr>Multiplicative SGD (MSGD)</vt:lpstr>
      <vt:lpstr>Injecting noise by MSGD</vt:lpstr>
      <vt:lpstr>Experiments</vt:lpstr>
      <vt:lpstr>Take Home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Noisy Gradient Descent that Generalizes as SGD</dc:title>
  <dc:creator>Jingfeng Wu</dc:creator>
  <cp:lastModifiedBy>Jingfeng Wu</cp:lastModifiedBy>
  <cp:revision>2</cp:revision>
  <dcterms:created xsi:type="dcterms:W3CDTF">2020-06-13T23:07:29Z</dcterms:created>
  <dcterms:modified xsi:type="dcterms:W3CDTF">2020-06-16T03:06:35Z</dcterms:modified>
</cp:coreProperties>
</file>