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4/8/2019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40F4739-9812-4A9F-890D-2AD6BA5F6EE8}" type="datetimeFigureOut">
              <a:rPr lang="en-US" dirty="0"/>
              <a:t>4/8/2019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8845AC5-A3F8-44AA-BA8F-596CDCC976D3}" type="datetimeFigureOut">
              <a:rPr lang="en-US" dirty="0"/>
              <a:t>4/8/2019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873B183-A821-4095-A363-9EC968635539}" type="datetimeFigureOut">
              <a:rPr lang="en-US" dirty="0"/>
              <a:t>4/8/2019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74D01B4-0AA5-45E6-B2E6-5FA4078AEBCF}" type="datetimeFigureOut">
              <a:rPr lang="en-US" dirty="0"/>
              <a:t>4/8/2019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AAA073D-A903-47F8-8D16-77642FB0DF1F}" type="datetimeFigureOut">
              <a:rPr lang="en-US" dirty="0"/>
              <a:t>4/8/2019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665CEB-0076-4E37-B880-BCEA9784DE0A}" type="datetimeFigureOut">
              <a:rPr lang="en-US" dirty="0"/>
              <a:t>4/8/2019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6149E5E-3896-4118-99A7-7B85668F1C5E}" type="datetimeFigureOut">
              <a:rPr lang="en-US" dirty="0"/>
              <a:t>4/8/2019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4/8/2019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7827D-1BD2-4C90-BC1D-80F7E3DD7E3A}"/>
              </a:ext>
            </a:extLst>
          </p:cNvPr>
          <p:cNvSpPr>
            <a:spLocks noGrp="1"/>
          </p:cNvSpPr>
          <p:nvPr>
            <p:ph type="ctrTitle"/>
          </p:nvPr>
        </p:nvSpPr>
        <p:spPr/>
        <p:txBody>
          <a:bodyPr/>
          <a:lstStyle/>
          <a:p>
            <a:r>
              <a:rPr lang="en-US" altLang="zh-CN" dirty="0"/>
              <a:t>Jobs Database</a:t>
            </a:r>
            <a:br>
              <a:rPr lang="en-US" altLang="zh-CN" dirty="0"/>
            </a:br>
            <a:r>
              <a:rPr lang="en-US" altLang="zh-CN" dirty="0"/>
              <a:t>Progress Report</a:t>
            </a:r>
            <a:endParaRPr lang="zh-CN" altLang="en-US" dirty="0"/>
          </a:p>
        </p:txBody>
      </p:sp>
      <p:sp>
        <p:nvSpPr>
          <p:cNvPr id="3" name="副标题 2">
            <a:extLst>
              <a:ext uri="{FF2B5EF4-FFF2-40B4-BE49-F238E27FC236}">
                <a16:creationId xmlns:a16="http://schemas.microsoft.com/office/drawing/2014/main" id="{69511BDA-D5A6-4399-801F-4EC6BA27C53B}"/>
              </a:ext>
            </a:extLst>
          </p:cNvPr>
          <p:cNvSpPr>
            <a:spLocks noGrp="1"/>
          </p:cNvSpPr>
          <p:nvPr>
            <p:ph type="subTitle" idx="1"/>
          </p:nvPr>
        </p:nvSpPr>
        <p:spPr/>
        <p:txBody>
          <a:bodyPr>
            <a:normAutofit fontScale="77500" lnSpcReduction="20000"/>
          </a:bodyPr>
          <a:lstStyle/>
          <a:p>
            <a:endParaRPr lang="en-US" altLang="zh-CN" dirty="0"/>
          </a:p>
          <a:p>
            <a:r>
              <a:rPr lang="en-US" altLang="zh-CN" dirty="0"/>
              <a:t>Yunan Shao</a:t>
            </a:r>
          </a:p>
          <a:p>
            <a:r>
              <a:rPr lang="en-US" altLang="zh-CN" dirty="0"/>
              <a:t>1818832</a:t>
            </a:r>
            <a:endParaRPr lang="zh-CN" altLang="en-US" dirty="0"/>
          </a:p>
        </p:txBody>
      </p:sp>
    </p:spTree>
    <p:extLst>
      <p:ext uri="{BB962C8B-B14F-4D97-AF65-F5344CB8AC3E}">
        <p14:creationId xmlns:p14="http://schemas.microsoft.com/office/powerpoint/2010/main" val="279385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57D5D-1C48-46A5-97BA-7D4E61B8F04A}"/>
              </a:ext>
            </a:extLst>
          </p:cNvPr>
          <p:cNvSpPr>
            <a:spLocks noGrp="1"/>
          </p:cNvSpPr>
          <p:nvPr>
            <p:ph type="title"/>
          </p:nvPr>
        </p:nvSpPr>
        <p:spPr/>
        <p:txBody>
          <a:bodyPr/>
          <a:lstStyle/>
          <a:p>
            <a:r>
              <a:rPr lang="en-US" altLang="zh-CN" dirty="0"/>
              <a:t>Jobs Database - AI Skunkworks Project</a:t>
            </a:r>
            <a:br>
              <a:rPr lang="en-US" altLang="zh-CN" dirty="0"/>
            </a:br>
            <a:r>
              <a:rPr lang="en-US" altLang="zh-CN" dirty="0"/>
              <a:t>Goals</a:t>
            </a:r>
            <a:endParaRPr lang="zh-CN" altLang="en-US" dirty="0"/>
          </a:p>
        </p:txBody>
      </p:sp>
      <p:sp>
        <p:nvSpPr>
          <p:cNvPr id="3" name="内容占位符 2">
            <a:extLst>
              <a:ext uri="{FF2B5EF4-FFF2-40B4-BE49-F238E27FC236}">
                <a16:creationId xmlns:a16="http://schemas.microsoft.com/office/drawing/2014/main" id="{27D05625-503A-41DD-918B-7EB7F8EAE9AB}"/>
              </a:ext>
            </a:extLst>
          </p:cNvPr>
          <p:cNvSpPr>
            <a:spLocks noGrp="1"/>
          </p:cNvSpPr>
          <p:nvPr>
            <p:ph idx="1"/>
          </p:nvPr>
        </p:nvSpPr>
        <p:spPr/>
        <p:txBody>
          <a:bodyPr>
            <a:normAutofit/>
          </a:bodyPr>
          <a:lstStyle/>
          <a:p>
            <a:endParaRPr lang="en-US" altLang="zh-CN" dirty="0"/>
          </a:p>
          <a:p>
            <a:r>
              <a:rPr lang="en-US" altLang="zh-CN" dirty="0"/>
              <a:t>Collecting data from company websites, media pages or other websites such as Indeed, LinkedIn, Glassdoor etc. and store into relational database.</a:t>
            </a:r>
          </a:p>
          <a:p>
            <a:r>
              <a:rPr lang="en-US" altLang="zh-CN" dirty="0"/>
              <a:t>Matching the job seekers with the right employers and second, provide guidance to aspiring job seekers on the skills that are in demand so that they can build them to stay relevant in the job market.</a:t>
            </a:r>
            <a:endParaRPr lang="zh-CN" altLang="zh-CN" dirty="0"/>
          </a:p>
          <a:p>
            <a:endParaRPr lang="zh-CN" altLang="en-US" dirty="0"/>
          </a:p>
        </p:txBody>
      </p:sp>
    </p:spTree>
    <p:extLst>
      <p:ext uri="{BB962C8B-B14F-4D97-AF65-F5344CB8AC3E}">
        <p14:creationId xmlns:p14="http://schemas.microsoft.com/office/powerpoint/2010/main" val="426030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AF33F-7522-4269-9BE1-B758E4F19454}"/>
              </a:ext>
            </a:extLst>
          </p:cNvPr>
          <p:cNvSpPr>
            <a:spLocks noGrp="1"/>
          </p:cNvSpPr>
          <p:nvPr>
            <p:ph type="title"/>
          </p:nvPr>
        </p:nvSpPr>
        <p:spPr/>
        <p:txBody>
          <a:bodyPr/>
          <a:lstStyle/>
          <a:p>
            <a:r>
              <a:rPr lang="en-US" altLang="zh-CN" dirty="0"/>
              <a:t>Tasks</a:t>
            </a:r>
            <a:br>
              <a:rPr lang="en-US" altLang="zh-CN" dirty="0"/>
            </a:br>
            <a:r>
              <a:rPr lang="en-US" altLang="zh-CN" dirty="0"/>
              <a:t>(From Project Description)</a:t>
            </a:r>
            <a:endParaRPr lang="zh-CN" altLang="en-US" dirty="0"/>
          </a:p>
        </p:txBody>
      </p:sp>
      <p:sp>
        <p:nvSpPr>
          <p:cNvPr id="3" name="内容占位符 2">
            <a:extLst>
              <a:ext uri="{FF2B5EF4-FFF2-40B4-BE49-F238E27FC236}">
                <a16:creationId xmlns:a16="http://schemas.microsoft.com/office/drawing/2014/main" id="{054F1549-6CD2-44A4-933D-51E9F2024786}"/>
              </a:ext>
            </a:extLst>
          </p:cNvPr>
          <p:cNvSpPr>
            <a:spLocks noGrp="1"/>
          </p:cNvSpPr>
          <p:nvPr>
            <p:ph idx="1"/>
          </p:nvPr>
        </p:nvSpPr>
        <p:spPr>
          <a:xfrm>
            <a:off x="1154955" y="2603500"/>
            <a:ext cx="8761411" cy="3416300"/>
          </a:xfrm>
        </p:spPr>
        <p:txBody>
          <a:bodyPr/>
          <a:lstStyle/>
          <a:p>
            <a:endParaRPr lang="en-US" altLang="zh-CN" dirty="0"/>
          </a:p>
          <a:p>
            <a:endParaRPr lang="en-US" altLang="zh-CN" dirty="0"/>
          </a:p>
          <a:p>
            <a:r>
              <a:rPr lang="en-US" altLang="zh-CN" dirty="0"/>
              <a:t>Collect company website and media page links</a:t>
            </a:r>
          </a:p>
          <a:p>
            <a:r>
              <a:rPr lang="en-US" altLang="zh-CN" dirty="0"/>
              <a:t>Extract content/data from collected data</a:t>
            </a:r>
          </a:p>
          <a:p>
            <a:r>
              <a:rPr lang="en-US" altLang="zh-CN" dirty="0"/>
              <a:t>Store data into relational database</a:t>
            </a:r>
          </a:p>
          <a:p>
            <a:r>
              <a:rPr lang="en-US" altLang="zh-CN" dirty="0"/>
              <a:t>Creating word cloud based on the collected data</a:t>
            </a:r>
            <a:endParaRPr lang="zh-CN" altLang="en-US" dirty="0"/>
          </a:p>
        </p:txBody>
      </p:sp>
    </p:spTree>
    <p:extLst>
      <p:ext uri="{BB962C8B-B14F-4D97-AF65-F5344CB8AC3E}">
        <p14:creationId xmlns:p14="http://schemas.microsoft.com/office/powerpoint/2010/main" val="807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CAB3-4809-42A2-8157-76872E22026E}"/>
              </a:ext>
            </a:extLst>
          </p:cNvPr>
          <p:cNvSpPr>
            <a:spLocks noGrp="1"/>
          </p:cNvSpPr>
          <p:nvPr>
            <p:ph type="title"/>
          </p:nvPr>
        </p:nvSpPr>
        <p:spPr/>
        <p:txBody>
          <a:bodyPr/>
          <a:lstStyle/>
          <a:p>
            <a:r>
              <a:rPr lang="en-US" altLang="zh-CN" dirty="0"/>
              <a:t>Current Work Flow</a:t>
            </a:r>
            <a:endParaRPr lang="zh-CN" altLang="en-US" dirty="0"/>
          </a:p>
        </p:txBody>
      </p:sp>
      <p:pic>
        <p:nvPicPr>
          <p:cNvPr id="5" name="内容占位符 4">
            <a:extLst>
              <a:ext uri="{FF2B5EF4-FFF2-40B4-BE49-F238E27FC236}">
                <a16:creationId xmlns:a16="http://schemas.microsoft.com/office/drawing/2014/main" id="{9A42F0FD-9489-403B-B49F-ED802938C748}"/>
              </a:ext>
            </a:extLst>
          </p:cNvPr>
          <p:cNvPicPr>
            <a:picLocks noGrp="1" noChangeAspect="1"/>
          </p:cNvPicPr>
          <p:nvPr>
            <p:ph idx="1"/>
          </p:nvPr>
        </p:nvPicPr>
        <p:blipFill>
          <a:blip r:embed="rId2"/>
          <a:stretch>
            <a:fillRect/>
          </a:stretch>
        </p:blipFill>
        <p:spPr>
          <a:xfrm>
            <a:off x="1154953" y="2598821"/>
            <a:ext cx="9505026" cy="3593432"/>
          </a:xfrm>
        </p:spPr>
      </p:pic>
    </p:spTree>
    <p:extLst>
      <p:ext uri="{BB962C8B-B14F-4D97-AF65-F5344CB8AC3E}">
        <p14:creationId xmlns:p14="http://schemas.microsoft.com/office/powerpoint/2010/main" val="2688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91EE2-B348-434F-8EE1-BE1CF57F9B71}"/>
              </a:ext>
            </a:extLst>
          </p:cNvPr>
          <p:cNvSpPr>
            <a:spLocks noGrp="1"/>
          </p:cNvSpPr>
          <p:nvPr>
            <p:ph type="title"/>
          </p:nvPr>
        </p:nvSpPr>
        <p:spPr/>
        <p:txBody>
          <a:bodyPr/>
          <a:lstStyle/>
          <a:p>
            <a:r>
              <a:rPr lang="en-US" altLang="zh-CN" dirty="0"/>
              <a:t>Task Check List</a:t>
            </a:r>
            <a:endParaRPr lang="zh-CN" altLang="en-US" dirty="0"/>
          </a:p>
        </p:txBody>
      </p:sp>
      <p:sp>
        <p:nvSpPr>
          <p:cNvPr id="3" name="内容占位符 2">
            <a:extLst>
              <a:ext uri="{FF2B5EF4-FFF2-40B4-BE49-F238E27FC236}">
                <a16:creationId xmlns:a16="http://schemas.microsoft.com/office/drawing/2014/main" id="{E96A6EB8-D4BC-461E-B027-CDA5DF51E9DD}"/>
              </a:ext>
            </a:extLst>
          </p:cNvPr>
          <p:cNvSpPr>
            <a:spLocks noGrp="1"/>
          </p:cNvSpPr>
          <p:nvPr>
            <p:ph idx="1"/>
          </p:nvPr>
        </p:nvSpPr>
        <p:spPr/>
        <p:txBody>
          <a:bodyPr/>
          <a:lstStyle/>
          <a:p>
            <a:r>
              <a:rPr lang="en-US" altLang="zh-CN" dirty="0"/>
              <a:t>Scraper for getting company list – </a:t>
            </a:r>
            <a:r>
              <a:rPr lang="en-US" altLang="zh-CN" dirty="0">
                <a:solidFill>
                  <a:srgbClr val="00B050"/>
                </a:solidFill>
              </a:rPr>
              <a:t>Complete</a:t>
            </a:r>
          </a:p>
          <a:p>
            <a:r>
              <a:rPr lang="en-US" altLang="zh-CN" dirty="0"/>
              <a:t>Scraper for social media page – </a:t>
            </a:r>
            <a:r>
              <a:rPr lang="en-US" altLang="zh-CN" dirty="0">
                <a:solidFill>
                  <a:schemeClr val="accent3">
                    <a:lumMod val="75000"/>
                  </a:schemeClr>
                </a:solidFill>
              </a:rPr>
              <a:t>Skipped</a:t>
            </a:r>
          </a:p>
          <a:p>
            <a:r>
              <a:rPr lang="en-US" altLang="zh-CN" dirty="0"/>
              <a:t>Scraper for getting job list from company list – </a:t>
            </a:r>
            <a:r>
              <a:rPr lang="en-US" altLang="zh-CN" dirty="0">
                <a:solidFill>
                  <a:srgbClr val="00B050"/>
                </a:solidFill>
              </a:rPr>
              <a:t>Complete</a:t>
            </a:r>
          </a:p>
          <a:p>
            <a:r>
              <a:rPr lang="en-US" altLang="zh-CN" dirty="0"/>
              <a:t>Scraper for getting job list by directly searching – </a:t>
            </a:r>
            <a:r>
              <a:rPr lang="en-US" altLang="zh-CN" dirty="0">
                <a:solidFill>
                  <a:srgbClr val="00B050"/>
                </a:solidFill>
              </a:rPr>
              <a:t>Complete</a:t>
            </a:r>
          </a:p>
          <a:p>
            <a:r>
              <a:rPr lang="en-US" altLang="zh-CN" dirty="0"/>
              <a:t>Design schema and store data in to relational database – </a:t>
            </a:r>
            <a:r>
              <a:rPr lang="en-US" altLang="zh-CN" dirty="0">
                <a:solidFill>
                  <a:schemeClr val="accent4">
                    <a:lumMod val="75000"/>
                  </a:schemeClr>
                </a:solidFill>
              </a:rPr>
              <a:t>In Progress</a:t>
            </a:r>
          </a:p>
          <a:p>
            <a:r>
              <a:rPr lang="en-US" altLang="zh-CN" dirty="0"/>
              <a:t>Text processing &amp; Word cloud – </a:t>
            </a:r>
            <a:r>
              <a:rPr lang="en-US" altLang="zh-CN" dirty="0">
                <a:solidFill>
                  <a:schemeClr val="accent4">
                    <a:lumMod val="75000"/>
                  </a:schemeClr>
                </a:solidFill>
              </a:rPr>
              <a:t>In Progress</a:t>
            </a:r>
          </a:p>
          <a:p>
            <a:r>
              <a:rPr lang="en-US" altLang="zh-CN" dirty="0"/>
              <a:t>Try other machine learning model – Not Started</a:t>
            </a:r>
            <a:endParaRPr lang="zh-CN" altLang="en-US" dirty="0"/>
          </a:p>
        </p:txBody>
      </p:sp>
    </p:spTree>
    <p:extLst>
      <p:ext uri="{BB962C8B-B14F-4D97-AF65-F5344CB8AC3E}">
        <p14:creationId xmlns:p14="http://schemas.microsoft.com/office/powerpoint/2010/main" val="115720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64FAF-2708-4EF1-A544-E70FE3B63962}"/>
              </a:ext>
            </a:extLst>
          </p:cNvPr>
          <p:cNvSpPr>
            <a:spLocks noGrp="1"/>
          </p:cNvSpPr>
          <p:nvPr>
            <p:ph type="title"/>
          </p:nvPr>
        </p:nvSpPr>
        <p:spPr/>
        <p:txBody>
          <a:bodyPr/>
          <a:lstStyle/>
          <a:p>
            <a:r>
              <a:rPr lang="en-US" altLang="zh-CN" dirty="0"/>
              <a:t>Current Status &amp;</a:t>
            </a:r>
            <a:br>
              <a:rPr lang="en-US" altLang="zh-CN" dirty="0"/>
            </a:br>
            <a:r>
              <a:rPr lang="en-US" altLang="zh-CN" dirty="0"/>
              <a:t>Problems</a:t>
            </a:r>
            <a:endParaRPr lang="zh-CN" altLang="en-US" dirty="0"/>
          </a:p>
        </p:txBody>
      </p:sp>
      <p:sp>
        <p:nvSpPr>
          <p:cNvPr id="3" name="内容占位符 2">
            <a:extLst>
              <a:ext uri="{FF2B5EF4-FFF2-40B4-BE49-F238E27FC236}">
                <a16:creationId xmlns:a16="http://schemas.microsoft.com/office/drawing/2014/main" id="{27A0BFD7-1949-4DEA-A087-190A50E8DF3B}"/>
              </a:ext>
            </a:extLst>
          </p:cNvPr>
          <p:cNvSpPr>
            <a:spLocks noGrp="1"/>
          </p:cNvSpPr>
          <p:nvPr>
            <p:ph idx="1"/>
          </p:nvPr>
        </p:nvSpPr>
        <p:spPr/>
        <p:txBody>
          <a:bodyPr/>
          <a:lstStyle/>
          <a:p>
            <a:r>
              <a:rPr lang="en-US" altLang="zh-CN" dirty="0"/>
              <a:t>Selenium is used for all scrapers</a:t>
            </a:r>
          </a:p>
          <a:p>
            <a:r>
              <a:rPr lang="en-US" altLang="zh-CN" dirty="0"/>
              <a:t>Media page links don’t have enough data related to jobs and skills</a:t>
            </a:r>
          </a:p>
          <a:p>
            <a:r>
              <a:rPr lang="en-US" altLang="zh-CN" dirty="0"/>
              <a:t>Directly searched jobs work better</a:t>
            </a:r>
          </a:p>
          <a:p>
            <a:r>
              <a:rPr lang="en-US" altLang="zh-CN" dirty="0"/>
              <a:t>Current process of text processing:</a:t>
            </a:r>
          </a:p>
          <a:p>
            <a:pPr lvl="1"/>
            <a:r>
              <a:rPr lang="en-US" altLang="zh-CN" dirty="0"/>
              <a:t>Tokenize the job description</a:t>
            </a:r>
          </a:p>
          <a:p>
            <a:pPr lvl="1"/>
            <a:r>
              <a:rPr lang="en-US" altLang="zh-CN" dirty="0"/>
              <a:t>Remove stop words</a:t>
            </a:r>
          </a:p>
          <a:p>
            <a:pPr lvl="1"/>
            <a:r>
              <a:rPr lang="en-US" altLang="zh-CN" dirty="0"/>
              <a:t>Counting skill related terms with manually created dictionaries</a:t>
            </a:r>
          </a:p>
        </p:txBody>
      </p:sp>
    </p:spTree>
    <p:extLst>
      <p:ext uri="{BB962C8B-B14F-4D97-AF65-F5344CB8AC3E}">
        <p14:creationId xmlns:p14="http://schemas.microsoft.com/office/powerpoint/2010/main" val="393812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2E59F-4549-49BF-B98D-FDFFCD48B294}"/>
              </a:ext>
            </a:extLst>
          </p:cNvPr>
          <p:cNvSpPr>
            <a:spLocks noGrp="1"/>
          </p:cNvSpPr>
          <p:nvPr>
            <p:ph type="title"/>
          </p:nvPr>
        </p:nvSpPr>
        <p:spPr/>
        <p:txBody>
          <a:bodyPr/>
          <a:lstStyle/>
          <a:p>
            <a:r>
              <a:rPr lang="en-US" altLang="zh-CN" dirty="0"/>
              <a:t>Remaining Tasks</a:t>
            </a:r>
            <a:endParaRPr lang="zh-CN" altLang="en-US" dirty="0"/>
          </a:p>
        </p:txBody>
      </p:sp>
      <p:sp>
        <p:nvSpPr>
          <p:cNvPr id="3" name="内容占位符 2">
            <a:extLst>
              <a:ext uri="{FF2B5EF4-FFF2-40B4-BE49-F238E27FC236}">
                <a16:creationId xmlns:a16="http://schemas.microsoft.com/office/drawing/2014/main" id="{37E8C2C4-2E91-4A3C-9F08-AF4F433C740F}"/>
              </a:ext>
            </a:extLst>
          </p:cNvPr>
          <p:cNvSpPr>
            <a:spLocks noGrp="1"/>
          </p:cNvSpPr>
          <p:nvPr>
            <p:ph idx="1"/>
          </p:nvPr>
        </p:nvSpPr>
        <p:spPr>
          <a:xfrm>
            <a:off x="1154955" y="2566737"/>
            <a:ext cx="8761412" cy="3777916"/>
          </a:xfrm>
        </p:spPr>
        <p:txBody>
          <a:bodyPr>
            <a:normAutofit fontScale="92500" lnSpcReduction="10000"/>
          </a:bodyPr>
          <a:lstStyle/>
          <a:p>
            <a:r>
              <a:rPr lang="en-US" altLang="zh-CN" dirty="0"/>
              <a:t>Data Storing – Currently using csv to store collected data, should be easy after I decide what fields I need to create or keep</a:t>
            </a:r>
          </a:p>
          <a:p>
            <a:r>
              <a:rPr lang="en-US" altLang="zh-CN" dirty="0"/>
              <a:t>Text Processing – Currently counting words with manually created dictionaries. Trying to use pre-defined vocabulary dictionaries with NLP to collect all the tech terms.</a:t>
            </a:r>
          </a:p>
          <a:p>
            <a:r>
              <a:rPr lang="en-US" altLang="zh-CN" dirty="0"/>
              <a:t>Other machine learning models</a:t>
            </a:r>
          </a:p>
          <a:p>
            <a:r>
              <a:rPr lang="en-US" altLang="zh-CN" dirty="0"/>
              <a:t>Modify scrapers for more websites – Current data source: Angel.co, Glassdoor.com</a:t>
            </a:r>
          </a:p>
          <a:p>
            <a:r>
              <a:rPr lang="en-US" altLang="zh-CN" dirty="0"/>
              <a:t>Take a look at the social media pages again, maybe there are some useful contents but need different method to process</a:t>
            </a:r>
          </a:p>
          <a:p>
            <a:r>
              <a:rPr lang="en-US" altLang="zh-CN" dirty="0"/>
              <a:t>Code cleaning, optimization</a:t>
            </a:r>
          </a:p>
          <a:p>
            <a:r>
              <a:rPr lang="en-US" altLang="zh-CN" dirty="0"/>
              <a:t>Paper, Report, etc.</a:t>
            </a:r>
          </a:p>
          <a:p>
            <a:endParaRPr lang="zh-CN" altLang="en-US" dirty="0"/>
          </a:p>
        </p:txBody>
      </p:sp>
    </p:spTree>
    <p:extLst>
      <p:ext uri="{BB962C8B-B14F-4D97-AF65-F5344CB8AC3E}">
        <p14:creationId xmlns:p14="http://schemas.microsoft.com/office/powerpoint/2010/main" val="2229848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70</TotalTime>
  <Words>324</Words>
  <Application>Microsoft Office PowerPoint</Application>
  <PresentationFormat>宽屏</PresentationFormat>
  <Paragraphs>40</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Arial</vt:lpstr>
      <vt:lpstr>Century Gothic</vt:lpstr>
      <vt:lpstr>Wingdings 3</vt:lpstr>
      <vt:lpstr>离子会议室</vt:lpstr>
      <vt:lpstr>Jobs Database Progress Report</vt:lpstr>
      <vt:lpstr>Jobs Database - AI Skunkworks Project Goals</vt:lpstr>
      <vt:lpstr>Tasks (From Project Description)</vt:lpstr>
      <vt:lpstr>Current Work Flow</vt:lpstr>
      <vt:lpstr>Task Check List</vt:lpstr>
      <vt:lpstr>Current Status &amp; Problems</vt:lpstr>
      <vt:lpstr>Remaining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 Database Progress Report</dc:title>
  <dc:creator>Yunan Shao</dc:creator>
  <cp:lastModifiedBy>Yunan Shao</cp:lastModifiedBy>
  <cp:revision>9</cp:revision>
  <dcterms:created xsi:type="dcterms:W3CDTF">2019-04-09T00:45:32Z</dcterms:created>
  <dcterms:modified xsi:type="dcterms:W3CDTF">2019-04-09T01:55:48Z</dcterms:modified>
</cp:coreProperties>
</file>