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5" r:id="rId13"/>
    <p:sldId id="271" r:id="rId14"/>
    <p:sldId id="266" r:id="rId15"/>
    <p:sldId id="275" r:id="rId16"/>
    <p:sldId id="272" r:id="rId17"/>
    <p:sldId id="268" r:id="rId18"/>
    <p:sldId id="269" r:id="rId19"/>
    <p:sldId id="27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03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06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80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51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2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13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47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00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3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31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97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436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64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36465-888D-4536-A14A-8F989C839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26871"/>
            <a:ext cx="9187530" cy="2677648"/>
          </a:xfrm>
        </p:spPr>
        <p:txBody>
          <a:bodyPr/>
          <a:lstStyle/>
          <a:p>
            <a:r>
              <a:rPr lang="en-US" altLang="zh-CN" dirty="0"/>
              <a:t>Animal Health &amp; Adoption Management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9018F-DFAC-488E-A947-193425175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Yunan Shao</a:t>
            </a:r>
          </a:p>
          <a:p>
            <a:r>
              <a:rPr lang="en-US" altLang="zh-CN" dirty="0" err="1"/>
              <a:t>Dongjun</a:t>
            </a:r>
            <a:r>
              <a:rPr lang="en-US" altLang="zh-CN" dirty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E9E5D-F1C7-496B-96D8-196F16F8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88F5A-7BCB-4B7B-9BEE-50A9B42E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Homeless Animals (Pet Owner Side)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65C4E0-2147-4627-8B5F-24607755AB37}"/>
              </a:ext>
            </a:extLst>
          </p:cNvPr>
          <p:cNvSpPr txBox="1"/>
          <p:nvPr/>
        </p:nvSpPr>
        <p:spPr>
          <a:xfrm>
            <a:off x="6906828" y="4190261"/>
            <a:ext cx="4802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is a sub class of work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class has priority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Priority is set by system depending on health conditions and other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Aggressive Behavior will set priority to High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7705AC-FB8C-4637-B4D2-A11E1AF6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056021"/>
            <a:ext cx="5203784" cy="36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4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065E-509F-4F27-8503-17EFA5A3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3CBB3-DC29-4D1B-A93A-F694DAE6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Homeless Animals (Animal Health Organization Side)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4C400F8-4DA4-450F-AED5-6A42A32D322D}"/>
              </a:ext>
            </a:extLst>
          </p:cNvPr>
          <p:cNvCxnSpPr>
            <a:cxnSpLocks/>
          </p:cNvCxnSpPr>
          <p:nvPr/>
        </p:nvCxnSpPr>
        <p:spPr>
          <a:xfrm>
            <a:off x="5190348" y="3048000"/>
            <a:ext cx="1556681" cy="298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19BCB14-B2CD-4F98-8540-B745EB5F4422}"/>
              </a:ext>
            </a:extLst>
          </p:cNvPr>
          <p:cNvSpPr txBox="1"/>
          <p:nvPr/>
        </p:nvSpPr>
        <p:spPr>
          <a:xfrm>
            <a:off x="1121905" y="5971263"/>
            <a:ext cx="475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are sorted by priority level. Reports not resolved 15 days from view date will be reset to high priority.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609560-86C2-4F99-A2F5-55D43258189B}"/>
              </a:ext>
            </a:extLst>
          </p:cNvPr>
          <p:cNvSpPr txBox="1"/>
          <p:nvPr/>
        </p:nvSpPr>
        <p:spPr>
          <a:xfrm>
            <a:off x="6958380" y="5971263"/>
            <a:ext cx="47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with </a:t>
            </a:r>
            <a:r>
              <a:rPr lang="en-US" dirty="0" err="1"/>
              <a:t>geocodable</a:t>
            </a:r>
            <a:r>
              <a:rPr lang="en-US" dirty="0"/>
              <a:t> location information can be marked on map.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2342E8-4ABC-4425-AACC-4BAFA8F2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57" y="2919602"/>
            <a:ext cx="4022891" cy="31345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12E250-ED37-4D21-938B-F582043C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717" y="2933972"/>
            <a:ext cx="4470174" cy="31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78CF9-42D8-4F1D-8B37-B3B94B43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5D675-189F-40C2-819E-F27141D1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CFD2F2-9CD8-467F-A48A-0BE18C56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0" y="2385219"/>
            <a:ext cx="5215339" cy="36202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1BB2F4-952D-463A-AB1C-4EB02B1278B5}"/>
              </a:ext>
            </a:extLst>
          </p:cNvPr>
          <p:cNvSpPr txBox="1"/>
          <p:nvPr/>
        </p:nvSpPr>
        <p:spPr>
          <a:xfrm>
            <a:off x="1584938" y="6029343"/>
            <a:ext cx="752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Rescued animals will be added to department animal list which can be put on adoption list later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7F482B-5DC5-4CB7-8A8B-6215C3CF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5219"/>
            <a:ext cx="5296226" cy="3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3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025A5-7F65-473B-89B6-6E87F409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6695B-3828-4E26-9ACB-7F3F4292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39" y="2178384"/>
            <a:ext cx="8761412" cy="3416300"/>
          </a:xfrm>
        </p:spPr>
        <p:txBody>
          <a:bodyPr/>
          <a:lstStyle/>
          <a:p>
            <a:r>
              <a:rPr lang="en-US" dirty="0"/>
              <a:t>Adoption Process (Pet Owner Side)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E2DF27-8E50-42BA-9C3A-E41F7793C5AD}"/>
              </a:ext>
            </a:extLst>
          </p:cNvPr>
          <p:cNvSpPr txBox="1"/>
          <p:nvPr/>
        </p:nvSpPr>
        <p:spPr>
          <a:xfrm>
            <a:off x="999256" y="6211669"/>
            <a:ext cx="474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Owners view adoption list from each animal health care department.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B35909-690A-4C1F-9A05-FE1003FE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8" y="2506168"/>
            <a:ext cx="5452812" cy="37850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E1B982-536A-4D78-B03F-DADC4BA2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31" y="2506168"/>
            <a:ext cx="5452812" cy="37850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6AC555-2654-43AB-BDCB-566E42A00781}"/>
              </a:ext>
            </a:extLst>
          </p:cNvPr>
          <p:cNvSpPr txBox="1"/>
          <p:nvPr/>
        </p:nvSpPr>
        <p:spPr>
          <a:xfrm>
            <a:off x="6309193" y="6239106"/>
            <a:ext cx="474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adoption list by other pet owners in the same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04493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4639" y="2178384"/>
            <a:ext cx="8761412" cy="3416300"/>
          </a:xfrm>
        </p:spPr>
        <p:txBody>
          <a:bodyPr/>
          <a:lstStyle/>
          <a:p>
            <a:r>
              <a:rPr lang="en-US" dirty="0"/>
              <a:t>Adoption Process (Pet Owner Side)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9256" y="6211669"/>
            <a:ext cx="47406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Pet Owners process request from other pet owners</a:t>
            </a:r>
          </a:p>
        </p:txBody>
      </p:sp>
      <p:pic>
        <p:nvPicPr>
          <p:cNvPr id="9" name="图片 8" descr="@{S48P47X9MZP6~2LST]1X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657475"/>
            <a:ext cx="517461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3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BAA91-76CB-440C-8AD6-F6F94B65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F3D18-A3EC-425A-B8DE-8904AB6B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367" y="2178383"/>
            <a:ext cx="5665991" cy="3933073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53B53E-3374-40AF-ACA7-5238F3964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078" y="2178383"/>
            <a:ext cx="6248479" cy="4337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75F12B-4B89-4383-BCE4-770443D1F184}"/>
              </a:ext>
            </a:extLst>
          </p:cNvPr>
          <p:cNvSpPr txBox="1"/>
          <p:nvPr/>
        </p:nvSpPr>
        <p:spPr>
          <a:xfrm>
            <a:off x="6689557" y="6111456"/>
            <a:ext cx="46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check adoption request from users</a:t>
            </a:r>
          </a:p>
        </p:txBody>
      </p:sp>
    </p:spTree>
    <p:extLst>
      <p:ext uri="{BB962C8B-B14F-4D97-AF65-F5344CB8AC3E}">
        <p14:creationId xmlns:p14="http://schemas.microsoft.com/office/powerpoint/2010/main" val="222845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A84D0-F5D3-4A5B-BB9A-16376464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069C4-80FD-4D60-BC85-73C7D863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2553"/>
            <a:ext cx="8761412" cy="3416300"/>
          </a:xfrm>
        </p:spPr>
        <p:txBody>
          <a:bodyPr/>
          <a:lstStyle/>
          <a:p>
            <a:r>
              <a:rPr lang="en-US" dirty="0"/>
              <a:t>Adoption Process (Animal Care Organization Side)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83BF76-0628-48D9-ABA0-C325DFDF42F9}"/>
              </a:ext>
            </a:extLst>
          </p:cNvPr>
          <p:cNvSpPr txBox="1"/>
          <p:nvPr/>
        </p:nvSpPr>
        <p:spPr>
          <a:xfrm>
            <a:off x="6096000" y="3230615"/>
            <a:ext cx="5444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approve/disapprove the adoption requests. On</a:t>
            </a:r>
            <a:r>
              <a:rPr lang="en-US" altLang="zh-CN" dirty="0"/>
              <a:t>ce</a:t>
            </a:r>
            <a:r>
              <a:rPr lang="en-US" dirty="0"/>
              <a:t> a request has been approved, other request associated with the same animal will be rejected automatically and that animal will be removed from adoption list.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19498-24AA-4655-8319-3B2936E2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29" y="2855495"/>
            <a:ext cx="5284671" cy="36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0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8713C-2FB8-4C89-9A2B-04744EB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Functions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A6178-A746-45DA-AC26-3A50D9A9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744" y="3822700"/>
            <a:ext cx="5311519" cy="825500"/>
          </a:xfrm>
        </p:spPr>
        <p:txBody>
          <a:bodyPr/>
          <a:lstStyle/>
          <a:p>
            <a:r>
              <a:rPr lang="en-US" dirty="0"/>
              <a:t>Number of reports for each department.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B9BA9-ABD4-42C0-A48A-3CC80FE3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421887"/>
            <a:ext cx="5444791" cy="37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D2380-1FC7-4F99-8EFC-26C9B8B2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02D4D-DDC2-4D3B-A9F1-82E205C5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42" y="2306721"/>
            <a:ext cx="3371188" cy="3416300"/>
          </a:xfrm>
        </p:spPr>
        <p:txBody>
          <a:bodyPr/>
          <a:lstStyle/>
          <a:p>
            <a:r>
              <a:rPr lang="en-US" altLang="zh-CN" dirty="0"/>
              <a:t>Just make a demo for demonstrating how to analyze the data in our object model. Because further analysis which make the result meaningful needs more research.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F99584-D1E9-4C26-BF6D-33FCC454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85" y="1844089"/>
            <a:ext cx="6600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996533-696B-4C46-BA82-B1B2B0A9644E}"/>
              </a:ext>
            </a:extLst>
          </p:cNvPr>
          <p:cNvSpPr txBox="1"/>
          <p:nvPr/>
        </p:nvSpPr>
        <p:spPr>
          <a:xfrm>
            <a:off x="3879541" y="3045041"/>
            <a:ext cx="4099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05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FC0D-E4C3-4901-9D69-3545603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16651-5A8F-4A8E-8EDB-6AC46C15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Families have kept pets or plan to have pets but not all of them have paid enough attention to their pets’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Taking pets to the clinic is inconvenient sometimes, it could waste time if there are not big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Adoption is always a better option than buying a pet and can be done in a more convenient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Homeless animals can cause potential transmitted diseases and need to be rescued in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1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87287-07F3-4768-B1D3-79CB9D58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0DB7F-EC9C-41C7-B1E2-60EB7E839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Pet Health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5DC23-F4C5-44C8-AECF-60E892FA337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Pet health data recorded periodically by pet owner.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Pet owner can send request to doctors asking for evaluation of the health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Making appointment with doctor if pet is ill and need to visit the clinic.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DA1629-B620-4341-BB66-06BDCDA91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/>
              <a:t>Adoption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03FB7F-8B5C-4DA0-99E3-0AB19FBDFE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Rescued homeless animals listed by animal healthcare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Pets listed by users.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55E3141-5E23-4098-8488-2BB22A9DD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867335" cy="576261"/>
          </a:xfrm>
        </p:spPr>
        <p:txBody>
          <a:bodyPr/>
          <a:lstStyle/>
          <a:p>
            <a:r>
              <a:rPr lang="en-US" altLang="zh-CN" dirty="0"/>
              <a:t>Homeless Animal Report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938BA8A-1AD4-45E9-9069-C270EC27467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Users send report to animal healthcare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Reports are rearranged by priority on rescue team side.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55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26CD-CA6F-4075-8E56-26A22ED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Model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5B3C185-4AFB-4616-85B9-5001DEF9E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808" y="1327150"/>
            <a:ext cx="5939702" cy="5505626"/>
          </a:xfrm>
        </p:spPr>
      </p:pic>
    </p:spTree>
    <p:extLst>
      <p:ext uri="{BB962C8B-B14F-4D97-AF65-F5344CB8AC3E}">
        <p14:creationId xmlns:p14="http://schemas.microsoft.com/office/powerpoint/2010/main" val="340822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0CF81-973D-4F9A-92D7-F60A7CE1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21D8-DA4A-4B3A-992B-7DB0ED72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5228"/>
            <a:ext cx="8761412" cy="3416300"/>
          </a:xfrm>
        </p:spPr>
        <p:txBody>
          <a:bodyPr/>
          <a:lstStyle/>
          <a:p>
            <a:r>
              <a:rPr lang="en-US" altLang="zh-CN" dirty="0"/>
              <a:t>Pet Owner Work Area</a:t>
            </a:r>
          </a:p>
          <a:p>
            <a:r>
              <a:rPr lang="en-US" altLang="zh-CN" dirty="0"/>
              <a:t>Pet Management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6B65CB-76F9-4CD5-AA7B-26665518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035373"/>
            <a:ext cx="5164054" cy="3584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C9AF86-ED73-40DC-BE04-37234C61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56" y="3047353"/>
            <a:ext cx="5129534" cy="35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802B-F2A0-4DEF-AE6A-9A41F85F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D34C8-5BB7-44EA-9FFD-3966B712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 Pet Health History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FF961E-9301-4246-9B93-7D22B52C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130404"/>
            <a:ext cx="5212180" cy="3618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821624-8D05-480F-BA9A-489DA52E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12" y="3130404"/>
            <a:ext cx="5212180" cy="36180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67583A-F350-4E86-AD38-022E2A39A348}"/>
              </a:ext>
            </a:extLst>
          </p:cNvPr>
          <p:cNvSpPr txBox="1"/>
          <p:nvPr/>
        </p:nvSpPr>
        <p:spPr>
          <a:xfrm>
            <a:off x="7571874" y="2761072"/>
            <a:ext cx="412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 by record 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17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16281-ECDF-45F7-9998-448D62B0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5F19-6C66-4344-97DB-F7E03F3A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Pet Health Evaluation Request (Pet Owner Side)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4E2C3-E987-4E5F-938D-47934ADD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246" y="2986307"/>
            <a:ext cx="5200218" cy="3609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FF9015-B876-4EDE-BC33-56148FEB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90" y="2986309"/>
            <a:ext cx="5200217" cy="36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5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5A539-F62F-4B53-A55F-EB12A43A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A35E-CB62-4C69-8A06-0A9669B5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Pet Health Evaluation Request (Doctor Side)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42DC56-305C-4F5C-BB46-5A770C15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" y="3030567"/>
            <a:ext cx="5148012" cy="3573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5010CB-B890-4C21-B60D-EF411A4C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14" y="3065165"/>
            <a:ext cx="5148012" cy="35735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511D10-C5A8-4AF1-BB8E-E1317BC01CEA}"/>
              </a:ext>
            </a:extLst>
          </p:cNvPr>
          <p:cNvSpPr txBox="1"/>
          <p:nvPr/>
        </p:nvSpPr>
        <p:spPr>
          <a:xfrm>
            <a:off x="7171216" y="2141835"/>
            <a:ext cx="283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Records from 7 days before sick date to view date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5F0D04D-7D88-4F44-A490-378F706FED05}"/>
              </a:ext>
            </a:extLst>
          </p:cNvPr>
          <p:cNvCxnSpPr>
            <a:cxnSpLocks/>
          </p:cNvCxnSpPr>
          <p:nvPr/>
        </p:nvCxnSpPr>
        <p:spPr>
          <a:xfrm>
            <a:off x="9561095" y="2719137"/>
            <a:ext cx="1323473" cy="807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appointment with doctor                       Manage appointment</a:t>
            </a:r>
          </a:p>
          <a:p>
            <a:endParaRPr lang="en-US" dirty="0"/>
          </a:p>
        </p:txBody>
      </p:sp>
      <p:pic>
        <p:nvPicPr>
          <p:cNvPr id="4" name="图片 3" descr="`OXE6$`ONN64FPFINGG({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256915"/>
            <a:ext cx="4753610" cy="3289935"/>
          </a:xfrm>
          <a:prstGeom prst="rect">
            <a:avLst/>
          </a:prstGeom>
        </p:spPr>
      </p:pic>
      <p:pic>
        <p:nvPicPr>
          <p:cNvPr id="7" name="图片 6" descr="YY72W@7XYLQ7R448I$0HB9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0" y="3284855"/>
            <a:ext cx="4673600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20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1_离子会议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478</Words>
  <Application>Microsoft Office PowerPoint</Application>
  <PresentationFormat>宽屏</PresentationFormat>
  <Paragraphs>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Century Gothic</vt:lpstr>
      <vt:lpstr>Wingdings 3</vt:lpstr>
      <vt:lpstr>离子会议室</vt:lpstr>
      <vt:lpstr>1_离子会议室</vt:lpstr>
      <vt:lpstr>Animal Health &amp; Adoption Management System</vt:lpstr>
      <vt:lpstr>Problem Statement</vt:lpstr>
      <vt:lpstr>Solution</vt:lpstr>
      <vt:lpstr>Object Model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Use Case</vt:lpstr>
      <vt:lpstr>Continued</vt:lpstr>
      <vt:lpstr>Use Case</vt:lpstr>
      <vt:lpstr>Analytical Functions</vt:lpstr>
      <vt:lpstr>Analytic Functions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Health &amp; Adoption Management System</dc:title>
  <dc:creator>Yunan Shao</dc:creator>
  <cp:lastModifiedBy>Yunan Shao</cp:lastModifiedBy>
  <cp:revision>29</cp:revision>
  <dcterms:created xsi:type="dcterms:W3CDTF">2017-12-03T06:57:17Z</dcterms:created>
  <dcterms:modified xsi:type="dcterms:W3CDTF">2017-12-13T03:34:04Z</dcterms:modified>
</cp:coreProperties>
</file>