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9" r:id="rId11"/>
    <p:sldId id="271" r:id="rId12"/>
    <p:sldId id="272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7EBA-EFF3-4FBB-893B-02B4F5BAF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br>
              <a:rPr lang="en-US" altLang="zh-CN" dirty="0"/>
            </a:br>
            <a:r>
              <a:rPr lang="en-US" altLang="zh-CN" dirty="0"/>
              <a:t>Animal Health &amp; Adoption Management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717E89-80BA-44A8-A3D5-EF324EA80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Yunan Shao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84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D6E96-6BBC-4EEB-8C1D-0E3183D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Procedure-Report Priority Determinant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777EA-FC3C-4C40-90DA-E7D938B7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26909"/>
            <a:ext cx="7455231" cy="31673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7CCB7D-3D56-4CF1-8929-932C3D58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5755786"/>
            <a:ext cx="4733925" cy="152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C0056B-C886-4977-BE4A-7CB42933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3" y="5977589"/>
            <a:ext cx="9010650" cy="333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378284-D7F3-46E8-B09E-30F2F1882146}"/>
              </a:ext>
            </a:extLst>
          </p:cNvPr>
          <p:cNvSpPr txBox="1"/>
          <p:nvPr/>
        </p:nvSpPr>
        <p:spPr>
          <a:xfrm>
            <a:off x="8747394" y="2547765"/>
            <a:ext cx="3249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 the priority is depend on multiple attributes when a user submit a report. I use procedure to insert on the report table in order to make the priority can be automatically set by the database.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5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DF5A7-5331-4F84-92A7-5B1F81EA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9B5315-5949-407C-AB3E-EC8CD2B3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062287"/>
            <a:ext cx="5905500" cy="733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194C4E-B3B8-4918-BCE7-995D152E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16" y="1905000"/>
            <a:ext cx="2876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4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D28DC-E01C-4073-9207-4DAA9380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DDAD0C-AF19-4309-BF3D-ADD41F24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65" y="3429000"/>
            <a:ext cx="59912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A1426-CB4A-4594-99F1-CE9FE56D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Functions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026877-C469-4115-9479-F12BDCA3487E}"/>
              </a:ext>
            </a:extLst>
          </p:cNvPr>
          <p:cNvSpPr txBox="1"/>
          <p:nvPr/>
        </p:nvSpPr>
        <p:spPr>
          <a:xfrm>
            <a:off x="1367692" y="2274277"/>
            <a:ext cx="771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Finding appointments with doctor in the future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F40B7A-16F1-47CF-99E2-39C3CA07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92" y="2718045"/>
            <a:ext cx="6210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0B5E-3776-4AF8-971F-59719C9D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Pet Management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E084F3-1BD3-4593-A556-FA23AA215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154" y="2195512"/>
            <a:ext cx="5600700" cy="2466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138A7F-0B36-431A-B6DC-EAA10FA5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3" y="2195512"/>
            <a:ext cx="4354893" cy="44706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BBBF43-42B9-4FF1-8FC1-8C35F458CCDD}"/>
              </a:ext>
            </a:extLst>
          </p:cNvPr>
          <p:cNvSpPr txBox="1"/>
          <p:nvPr/>
        </p:nvSpPr>
        <p:spPr>
          <a:xfrm>
            <a:off x="850154" y="4662487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pets owned by one person.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02AD0C-A06A-4DCB-9ADB-1596AA167B81}"/>
              </a:ext>
            </a:extLst>
          </p:cNvPr>
          <p:cNvSpPr txBox="1"/>
          <p:nvPr/>
        </p:nvSpPr>
        <p:spPr>
          <a:xfrm>
            <a:off x="850154" y="5695720"/>
            <a:ext cx="494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health record ordered by date for each pet.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D095536-2AC3-459B-B0FB-EAF3CC5F6495}"/>
              </a:ext>
            </a:extLst>
          </p:cNvPr>
          <p:cNvCxnSpPr>
            <a:stCxn id="6" idx="3"/>
          </p:cNvCxnSpPr>
          <p:nvPr/>
        </p:nvCxnSpPr>
        <p:spPr>
          <a:xfrm flipV="1">
            <a:off x="5794872" y="5884332"/>
            <a:ext cx="1192081" cy="1345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9C27E-D69A-4E47-8397-FDED401A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Pet Health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B37E6E-2869-4C19-B61A-4FF22BF4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063586"/>
            <a:ext cx="4829175" cy="4171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11E974-9FAA-4CBC-B820-3C901776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77" y="2063586"/>
            <a:ext cx="3190875" cy="3124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116480-ECA2-4BC3-84EE-659DD8422C5B}"/>
              </a:ext>
            </a:extLst>
          </p:cNvPr>
          <p:cNvSpPr txBox="1"/>
          <p:nvPr/>
        </p:nvSpPr>
        <p:spPr>
          <a:xfrm>
            <a:off x="1154953" y="6235536"/>
            <a:ext cx="4941047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Individual monthly average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B789C0-00C2-4CD6-B46C-CA20922A58D7}"/>
              </a:ext>
            </a:extLst>
          </p:cNvPr>
          <p:cNvSpPr txBox="1"/>
          <p:nvPr/>
        </p:nvSpPr>
        <p:spPr>
          <a:xfrm>
            <a:off x="6863508" y="5442333"/>
            <a:ext cx="361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Overall monthly average for 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7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CBBB-80DE-4B51-B326-D2B479D7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Homeless Report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46BB56-1FF1-49B9-9F18-3A47AF38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496893"/>
            <a:ext cx="3829050" cy="2847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5DCD95-AF20-4E84-A359-B0495F69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362" y="2420692"/>
            <a:ext cx="3886200" cy="3000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97797E9-6BCF-4EE9-BB56-B9EA7CD0584D}"/>
              </a:ext>
            </a:extLst>
          </p:cNvPr>
          <p:cNvSpPr txBox="1"/>
          <p:nvPr/>
        </p:nvSpPr>
        <p:spPr>
          <a:xfrm>
            <a:off x="1154953" y="5421067"/>
            <a:ext cx="461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number of report for each area. Get the idea of potential transmitted disease might take place.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F5DD33-167C-42BE-8213-F70B7E7462DB}"/>
              </a:ext>
            </a:extLst>
          </p:cNvPr>
          <p:cNvSpPr txBox="1"/>
          <p:nvPr/>
        </p:nvSpPr>
        <p:spPr>
          <a:xfrm>
            <a:off x="6419362" y="5421067"/>
            <a:ext cx="396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number of report for each area by priority. Predict which area need more employee and need to be paid more attention.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2A7EC-DCBC-4F24-88FF-26C5EE3C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Concepts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5EC2A-4B91-4F12-902B-65A7A53D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an imaginary database I created based on my AED final project.</a:t>
            </a:r>
          </a:p>
          <a:p>
            <a:r>
              <a:rPr lang="en-US" altLang="zh-CN" dirty="0"/>
              <a:t>Main design ideas focus on workflow of work requests.</a:t>
            </a:r>
          </a:p>
          <a:p>
            <a:r>
              <a:rPr lang="en-US" altLang="zh-CN" dirty="0"/>
              <a:t>Different from JAVA Objects, tables can not present the inheritance of a class which means the stage of a work request need more than one table to represent.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3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AB143-5AD9-4714-B30B-2717922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1EA4551A-802D-481D-A917-4450BF78D8E0}"/>
              </a:ext>
            </a:extLst>
          </p:cNvPr>
          <p:cNvSpPr txBox="1">
            <a:spLocks/>
          </p:cNvSpPr>
          <p:nvPr/>
        </p:nvSpPr>
        <p:spPr>
          <a:xfrm>
            <a:off x="1090707" y="2849238"/>
            <a:ext cx="8825659" cy="2476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More Families have kept pets or plan to have pets but not all of them have paid enough attention to their pets’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Taking pets to the clinic is inconvenient sometimes, it could waste time if there are not big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Adoption is always a better option than buying a pet and can be done in a more convenient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Homeless animals can cause potential transmitted diseases and need to be rescued in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38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653A-8244-4AB2-A567-DF4FCB69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Model </a:t>
            </a:r>
            <a:br>
              <a:rPr lang="en-US" altLang="zh-CN" dirty="0"/>
            </a:br>
            <a:r>
              <a:rPr lang="en-US" altLang="zh-CN" dirty="0"/>
              <a:t>in JAVA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26A830-4C5B-4F95-8BC6-1398BDE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16" y="1680632"/>
            <a:ext cx="8372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8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6BB54-6AE9-484B-B99F-1C6C5250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Diagram</a:t>
            </a:r>
            <a:br>
              <a:rPr lang="en-US" altLang="zh-CN" dirty="0"/>
            </a:br>
            <a:r>
              <a:rPr lang="en-US" altLang="zh-CN" dirty="0"/>
              <a:t>Before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E1D08-E5E9-4384-BAC8-05208D7D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60" y="519564"/>
            <a:ext cx="5479197" cy="59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8EC8E-4806-4F48-995F-5656AED7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ER Diagram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071CBD-B6A7-4A75-AE13-E57699F2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7467"/>
            <a:ext cx="12192000" cy="37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85A1F-EDA5-4444-80FB-10E1422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ER Diagram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7FB2-A844-4A05-907C-71F4A804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changes</a:t>
            </a:r>
          </a:p>
          <a:p>
            <a:endParaRPr lang="en-US" altLang="zh-CN" dirty="0"/>
          </a:p>
          <a:p>
            <a:r>
              <a:rPr lang="en-US" altLang="zh-CN" dirty="0"/>
              <a:t>Add tables for different status of table with additional information.</a:t>
            </a:r>
          </a:p>
          <a:p>
            <a:r>
              <a:rPr lang="en-US" altLang="zh-CN" dirty="0"/>
              <a:t>Problems: Trigger does not take parameters and the attributes in middle table are not in the main table.</a:t>
            </a:r>
          </a:p>
          <a:p>
            <a:r>
              <a:rPr lang="en-US" altLang="zh-CN" dirty="0"/>
              <a:t>Workaround: Make those attributes nullable and execute trigger first to 					insure the uniqueness.</a:t>
            </a:r>
          </a:p>
          <a:p>
            <a:pPr marL="1828800" lvl="4" indent="0">
              <a:buNone/>
            </a:pPr>
            <a:r>
              <a:rPr lang="en-US" altLang="zh-CN" dirty="0"/>
              <a:t>Or create temporary table to fire the trigger.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5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7CE41-731D-498B-ACD2-AA4226DF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65C3C1-209B-4CC4-8AA8-A6C4D18C6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141740"/>
            <a:ext cx="7381875" cy="1571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B43E77-5230-4CBC-8288-0EAABEED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890108"/>
            <a:ext cx="6553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9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834DB-578F-4978-8F05-B20889D4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Triggers cont.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59A471-AE28-4B1E-82E1-688DDACC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074618"/>
            <a:ext cx="6677025" cy="2333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C24FB4-34D4-4F3C-AE78-12E6D1BD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22" y="4677141"/>
            <a:ext cx="4724400" cy="1724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0E3799-CBDE-4A95-A7E6-D9CB2376B765}"/>
              </a:ext>
            </a:extLst>
          </p:cNvPr>
          <p:cNvSpPr txBox="1"/>
          <p:nvPr/>
        </p:nvSpPr>
        <p:spPr>
          <a:xfrm>
            <a:off x="7831978" y="3161841"/>
            <a:ext cx="3745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triggers are set for work requests (appointments, adoption requests, etc.) to insert a unique record into sub tables presenting the different stage or function as a receipt for the original request.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27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539</TotalTime>
  <Words>362</Words>
  <Application>Microsoft Office PowerPoint</Application>
  <PresentationFormat>宽屏</PresentationFormat>
  <Paragraphs>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Century Gothic</vt:lpstr>
      <vt:lpstr>Wingdings 3</vt:lpstr>
      <vt:lpstr>离子会议室</vt:lpstr>
      <vt:lpstr>Database Design Animal Health &amp; Adoption Management System</vt:lpstr>
      <vt:lpstr>Main Concepts</vt:lpstr>
      <vt:lpstr>Problem Statement</vt:lpstr>
      <vt:lpstr>Object Model  in JAVA</vt:lpstr>
      <vt:lpstr>ER Diagram Before</vt:lpstr>
      <vt:lpstr>Final ER Diagram</vt:lpstr>
      <vt:lpstr>Final ER Diagram</vt:lpstr>
      <vt:lpstr>Triggers</vt:lpstr>
      <vt:lpstr>Triggers cont.</vt:lpstr>
      <vt:lpstr>Procedure-Report Priority Determinant</vt:lpstr>
      <vt:lpstr>Views</vt:lpstr>
      <vt:lpstr>PowerPoint 演示文稿</vt:lpstr>
      <vt:lpstr>Basic Functions</vt:lpstr>
      <vt:lpstr>Pet Management</vt:lpstr>
      <vt:lpstr>Pet Health</vt:lpstr>
      <vt:lpstr>Homeless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for  Animal Health &amp; Adoption Management System</dc:title>
  <dc:creator>Yunan Shao</dc:creator>
  <cp:lastModifiedBy>Yunan Shao</cp:lastModifiedBy>
  <cp:revision>22</cp:revision>
  <dcterms:created xsi:type="dcterms:W3CDTF">2017-12-10T22:44:16Z</dcterms:created>
  <dcterms:modified xsi:type="dcterms:W3CDTF">2017-12-13T18:48:02Z</dcterms:modified>
</cp:coreProperties>
</file>