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147328804" r:id="rId6"/>
    <p:sldId id="2147328808" r:id="rId7"/>
    <p:sldId id="2147308624" r:id="rId8"/>
    <p:sldId id="2147328811" r:id="rId9"/>
    <p:sldId id="2147328806" r:id="rId10"/>
    <p:sldId id="2147328837" r:id="rId11"/>
    <p:sldId id="2147328836" r:id="rId12"/>
    <p:sldId id="2147308601" r:id="rId13"/>
    <p:sldId id="2147308798" r:id="rId14"/>
    <p:sldId id="2147328838" r:id="rId15"/>
    <p:sldId id="2147308801" r:id="rId16"/>
    <p:sldId id="2147328835" r:id="rId17"/>
    <p:sldId id="2147328807" r:id="rId18"/>
    <p:sldId id="287" r:id="rId19"/>
    <p:sldId id="2147308793" r:id="rId20"/>
    <p:sldId id="2147308785" r:id="rId21"/>
    <p:sldId id="2147328839" r:id="rId22"/>
    <p:sldId id="2147308802" r:id="rId23"/>
    <p:sldId id="2147328840" r:id="rId24"/>
    <p:sldId id="2147328842" r:id="rId25"/>
    <p:sldId id="2147328841" r:id="rId26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unny" initials="WS" lastIdx="1" clrIdx="0">
    <p:extLst>
      <p:ext uri="{19B8F6BF-5375-455C-9EA6-DF929625EA0E}">
        <p15:presenceInfo xmlns:p15="http://schemas.microsoft.com/office/powerpoint/2012/main" userId="S::sunny.wang@intel.com::c4baa7b8-850e-4ab8-bb26-e4f66b5d59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2872C5"/>
    <a:srgbClr val="0068B5"/>
    <a:srgbClr val="004A86"/>
    <a:srgbClr val="525252"/>
    <a:srgbClr val="00C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BEF5E-0B06-4A46-A976-21A75DB8BEDE}" v="294" dt="2022-04-06T05:23:12.0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7017" autoAdjust="0"/>
  </p:normalViewPr>
  <p:slideViewPr>
    <p:cSldViewPr snapToGrid="0">
      <p:cViewPr varScale="1">
        <p:scale>
          <a:sx n="137" d="100"/>
          <a:sy n="137" d="100"/>
        </p:scale>
        <p:origin x="14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heng" userId="36292348-b87d-4144-a183-138a9ee4c044" providerId="ADAL" clId="{5F0BEF5E-0B06-4A46-A976-21A75DB8BEDE}"/>
    <pc:docChg chg="undo custSel addSld delSld modSld sldOrd">
      <pc:chgData name="Wang, Zheng" userId="36292348-b87d-4144-a183-138a9ee4c044" providerId="ADAL" clId="{5F0BEF5E-0B06-4A46-A976-21A75DB8BEDE}" dt="2022-04-06T05:23:12.009" v="5114"/>
      <pc:docMkLst>
        <pc:docMk/>
      </pc:docMkLst>
      <pc:sldChg chg="modSp mod">
        <pc:chgData name="Wang, Zheng" userId="36292348-b87d-4144-a183-138a9ee4c044" providerId="ADAL" clId="{5F0BEF5E-0B06-4A46-A976-21A75DB8BEDE}" dt="2022-03-18T15:04:17.896" v="9" actId="20577"/>
        <pc:sldMkLst>
          <pc:docMk/>
          <pc:sldMk cId="2086400740" sldId="256"/>
        </pc:sldMkLst>
        <pc:spChg chg="mod">
          <ac:chgData name="Wang, Zheng" userId="36292348-b87d-4144-a183-138a9ee4c044" providerId="ADAL" clId="{5F0BEF5E-0B06-4A46-A976-21A75DB8BEDE}" dt="2022-03-18T15:04:10.623" v="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Wang, Zheng" userId="36292348-b87d-4144-a183-138a9ee4c044" providerId="ADAL" clId="{5F0BEF5E-0B06-4A46-A976-21A75DB8BEDE}" dt="2022-03-18T15:04:17.896" v="9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Sp delSp add del mod">
        <pc:chgData name="Wang, Zheng" userId="36292348-b87d-4144-a183-138a9ee4c044" providerId="ADAL" clId="{5F0BEF5E-0B06-4A46-A976-21A75DB8BEDE}" dt="2022-03-19T05:10:42.443" v="155"/>
        <pc:sldMkLst>
          <pc:docMk/>
          <pc:sldMk cId="2589618219" sldId="2147308080"/>
        </pc:sldMkLst>
        <pc:cxnChg chg="add del">
          <ac:chgData name="Wang, Zheng" userId="36292348-b87d-4144-a183-138a9ee4c044" providerId="ADAL" clId="{5F0BEF5E-0B06-4A46-A976-21A75DB8BEDE}" dt="2022-03-19T05:10:42.078" v="154" actId="478"/>
          <ac:cxnSpMkLst>
            <pc:docMk/>
            <pc:sldMk cId="2589618219" sldId="2147308080"/>
            <ac:cxnSpMk id="32" creationId="{C54FB733-D3FE-47C3-9935-3748C61E36FA}"/>
          </ac:cxnSpMkLst>
        </pc:cxnChg>
      </pc:sldChg>
      <pc:sldChg chg="addSp modSp add mod">
        <pc:chgData name="Wang, Zheng" userId="36292348-b87d-4144-a183-138a9ee4c044" providerId="ADAL" clId="{5F0BEF5E-0B06-4A46-A976-21A75DB8BEDE}" dt="2022-03-21T06:22:35.002" v="4647" actId="20577"/>
        <pc:sldMkLst>
          <pc:docMk/>
          <pc:sldMk cId="978603788" sldId="2147308597"/>
        </pc:sldMkLst>
        <pc:spChg chg="mod">
          <ac:chgData name="Wang, Zheng" userId="36292348-b87d-4144-a183-138a9ee4c044" providerId="ADAL" clId="{5F0BEF5E-0B06-4A46-A976-21A75DB8BEDE}" dt="2022-03-21T06:22:35.002" v="4647" actId="20577"/>
          <ac:spMkLst>
            <pc:docMk/>
            <pc:sldMk cId="978603788" sldId="2147308597"/>
            <ac:spMk id="3" creationId="{26A041FE-2527-4EA2-A86A-BC0B663752AE}"/>
          </ac:spMkLst>
        </pc:spChg>
        <pc:spChg chg="add mod">
          <ac:chgData name="Wang, Zheng" userId="36292348-b87d-4144-a183-138a9ee4c044" providerId="ADAL" clId="{5F0BEF5E-0B06-4A46-A976-21A75DB8BEDE}" dt="2022-03-20T09:11:51.484" v="3782" actId="6549"/>
          <ac:spMkLst>
            <pc:docMk/>
            <pc:sldMk cId="978603788" sldId="2147308597"/>
            <ac:spMk id="5" creationId="{05653E6E-F6EA-400D-96D9-0B87C41320EB}"/>
          </ac:spMkLst>
        </pc:spChg>
      </pc:sldChg>
      <pc:sldChg chg="addSp delSp modSp add mod">
        <pc:chgData name="Wang, Zheng" userId="36292348-b87d-4144-a183-138a9ee4c044" providerId="ADAL" clId="{5F0BEF5E-0B06-4A46-A976-21A75DB8BEDE}" dt="2022-03-21T02:54:40.962" v="4074" actId="20577"/>
        <pc:sldMkLst>
          <pc:docMk/>
          <pc:sldMk cId="4018403793" sldId="2147308600"/>
        </pc:sldMkLst>
        <pc:spChg chg="mod">
          <ac:chgData name="Wang, Zheng" userId="36292348-b87d-4144-a183-138a9ee4c044" providerId="ADAL" clId="{5F0BEF5E-0B06-4A46-A976-21A75DB8BEDE}" dt="2022-03-20T09:12:20.554" v="3787" actId="6549"/>
          <ac:spMkLst>
            <pc:docMk/>
            <pc:sldMk cId="4018403793" sldId="2147308600"/>
            <ac:spMk id="3" creationId="{26A041FE-2527-4EA2-A86A-BC0B663752AE}"/>
          </ac:spMkLst>
        </pc:spChg>
        <pc:spChg chg="mod">
          <ac:chgData name="Wang, Zheng" userId="36292348-b87d-4144-a183-138a9ee4c044" providerId="ADAL" clId="{5F0BEF5E-0B06-4A46-A976-21A75DB8BEDE}" dt="2022-03-21T02:54:40.962" v="4074" actId="20577"/>
          <ac:spMkLst>
            <pc:docMk/>
            <pc:sldMk cId="4018403793" sldId="2147308600"/>
            <ac:spMk id="4" creationId="{0C25B377-CEED-4AC7-9B7A-3331F4664BB0}"/>
          </ac:spMkLst>
        </pc:spChg>
        <pc:spChg chg="add del">
          <ac:chgData name="Wang, Zheng" userId="36292348-b87d-4144-a183-138a9ee4c044" providerId="ADAL" clId="{5F0BEF5E-0B06-4A46-A976-21A75DB8BEDE}" dt="2022-03-19T07:07:09.955" v="776"/>
          <ac:spMkLst>
            <pc:docMk/>
            <pc:sldMk cId="4018403793" sldId="2147308600"/>
            <ac:spMk id="6" creationId="{0175E791-4BCD-4D9A-8F16-4DFF554F61E5}"/>
          </ac:spMkLst>
        </pc:spChg>
        <pc:spChg chg="add del">
          <ac:chgData name="Wang, Zheng" userId="36292348-b87d-4144-a183-138a9ee4c044" providerId="ADAL" clId="{5F0BEF5E-0B06-4A46-A976-21A75DB8BEDE}" dt="2022-03-21T02:36:04.584" v="4002"/>
          <ac:spMkLst>
            <pc:docMk/>
            <pc:sldMk cId="4018403793" sldId="2147308600"/>
            <ac:spMk id="6" creationId="{FB5919D3-92F3-4577-B8E2-D4DC5CCAA9AA}"/>
          </ac:spMkLst>
        </pc:spChg>
        <pc:spChg chg="add del mod">
          <ac:chgData name="Wang, Zheng" userId="36292348-b87d-4144-a183-138a9ee4c044" providerId="ADAL" clId="{5F0BEF5E-0B06-4A46-A976-21A75DB8BEDE}" dt="2022-03-19T07:07:09.439" v="775"/>
          <ac:spMkLst>
            <pc:docMk/>
            <pc:sldMk cId="4018403793" sldId="2147308600"/>
            <ac:spMk id="7" creationId="{B6C4214B-E006-46DD-9606-D3563873702B}"/>
          </ac:spMkLst>
        </pc:spChg>
        <pc:spChg chg="add mod">
          <ac:chgData name="Wang, Zheng" userId="36292348-b87d-4144-a183-138a9ee4c044" providerId="ADAL" clId="{5F0BEF5E-0B06-4A46-A976-21A75DB8BEDE}" dt="2022-03-20T08:14:45.551" v="3421" actId="6549"/>
          <ac:spMkLst>
            <pc:docMk/>
            <pc:sldMk cId="4018403793" sldId="2147308600"/>
            <ac:spMk id="7" creationId="{B9F34EA1-EF7E-412E-B40A-337A0B984F7B}"/>
          </ac:spMkLst>
        </pc:spChg>
        <pc:spChg chg="add del mod">
          <ac:chgData name="Wang, Zheng" userId="36292348-b87d-4144-a183-138a9ee4c044" providerId="ADAL" clId="{5F0BEF5E-0B06-4A46-A976-21A75DB8BEDE}" dt="2022-03-19T07:07:08.555" v="773"/>
          <ac:spMkLst>
            <pc:docMk/>
            <pc:sldMk cId="4018403793" sldId="2147308600"/>
            <ac:spMk id="8" creationId="{ECBBA9D5-5276-41EA-B6B4-4B5D5E69E232}"/>
          </ac:spMkLst>
        </pc:spChg>
      </pc:sldChg>
      <pc:sldChg chg="addSp delSp modSp mod">
        <pc:chgData name="Wang, Zheng" userId="36292348-b87d-4144-a183-138a9ee4c044" providerId="ADAL" clId="{5F0BEF5E-0B06-4A46-A976-21A75DB8BEDE}" dt="2022-03-24T07:57:45.862" v="5113"/>
        <pc:sldMkLst>
          <pc:docMk/>
          <pc:sldMk cId="2740652957" sldId="2147308634"/>
        </pc:sldMkLst>
        <pc:graphicFrameChg chg="add del">
          <ac:chgData name="Wang, Zheng" userId="36292348-b87d-4144-a183-138a9ee4c044" providerId="ADAL" clId="{5F0BEF5E-0B06-4A46-A976-21A75DB8BEDE}" dt="2022-03-21T05:46:13.982" v="4535"/>
          <ac:graphicFrameMkLst>
            <pc:docMk/>
            <pc:sldMk cId="2740652957" sldId="2147308634"/>
            <ac:graphicFrameMk id="3" creationId="{D9D87D77-A4A5-49C3-9F73-94058F79FF30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4T07:57:45.862" v="5113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04:51:23.655" v="146" actId="47"/>
        <pc:sldMkLst>
          <pc:docMk/>
          <pc:sldMk cId="890519348" sldId="2147308635"/>
        </pc:sldMkLst>
      </pc:sldChg>
      <pc:sldChg chg="modSp">
        <pc:chgData name="Wang, Zheng" userId="36292348-b87d-4144-a183-138a9ee4c044" providerId="ADAL" clId="{5F0BEF5E-0B06-4A46-A976-21A75DB8BEDE}" dt="2022-03-20T13:49:42.454" v="3859"/>
        <pc:sldMkLst>
          <pc:docMk/>
          <pc:sldMk cId="4056220158" sldId="2147328787"/>
        </pc:sldMkLst>
        <pc:spChg chg="add del mod">
          <ac:chgData name="Wang, Zheng" userId="36292348-b87d-4144-a183-138a9ee4c044" providerId="ADAL" clId="{5F0BEF5E-0B06-4A46-A976-21A75DB8BEDE}" dt="2022-03-19T14:01:02.347" v="2813" actId="478"/>
          <ac:spMkLst>
            <pc:docMk/>
            <pc:sldMk cId="4056220158" sldId="2147328787"/>
            <ac:spMk id="3" creationId="{9A67A665-B5CF-4CC3-A735-32BD89E5361D}"/>
          </ac:spMkLst>
        </pc:spChg>
        <pc:spChg chg="add del mod">
          <ac:chgData name="Wang, Zheng" userId="36292348-b87d-4144-a183-138a9ee4c044" providerId="ADAL" clId="{5F0BEF5E-0B06-4A46-A976-21A75DB8BEDE}" dt="2022-03-20T05:27:56.471" v="2984" actId="478"/>
          <ac:spMkLst>
            <pc:docMk/>
            <pc:sldMk cId="4056220158" sldId="2147328787"/>
            <ac:spMk id="6" creationId="{747FF66C-4567-48EC-A6EA-DF3FAB9756E3}"/>
          </ac:spMkLst>
        </pc:spChg>
        <pc:spChg chg="add del mod">
          <ac:chgData name="Wang, Zheng" userId="36292348-b87d-4144-a183-138a9ee4c044" providerId="ADAL" clId="{5F0BEF5E-0B06-4A46-A976-21A75DB8BEDE}" dt="2022-03-19T14:02:19.136" v="2847" actId="20577"/>
          <ac:spMkLst>
            <pc:docMk/>
            <pc:sldMk cId="4056220158" sldId="2147328787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8:50:17.691" v="1956" actId="478"/>
          <ac:spMkLst>
            <pc:docMk/>
            <pc:sldMk cId="4056220158" sldId="2147328787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13:58:31.300" v="2805" actId="478"/>
          <ac:spMkLst>
            <pc:docMk/>
            <pc:sldMk cId="4056220158" sldId="2147328787"/>
            <ac:spMk id="9" creationId="{AB988120-280A-402D-B444-BF74C969800B}"/>
          </ac:spMkLst>
        </pc:spChg>
        <pc:spChg chg="del">
          <ac:chgData name="Wang, Zheng" userId="36292348-b87d-4144-a183-138a9ee4c044" providerId="ADAL" clId="{5F0BEF5E-0B06-4A46-A976-21A75DB8BEDE}" dt="2022-03-19T13:58:29.220" v="2804" actId="478"/>
          <ac:spMkLst>
            <pc:docMk/>
            <pc:sldMk cId="4056220158" sldId="2147328787"/>
            <ac:spMk id="15" creationId="{ACDE4BA1-A3E6-44B2-AEF7-6E63D50FCFFF}"/>
          </ac:spMkLst>
        </pc:spChg>
        <pc:graphicFrameChg chg="del">
          <ac:chgData name="Wang, Zheng" userId="36292348-b87d-4144-a183-138a9ee4c044" providerId="ADAL" clId="{5F0BEF5E-0B06-4A46-A976-21A75DB8BEDE}" dt="2022-03-19T08:50:21.313" v="1957" actId="478"/>
          <ac:graphicFrameMkLst>
            <pc:docMk/>
            <pc:sldMk cId="4056220158" sldId="2147328787"/>
            <ac:graphicFrameMk id="5" creationId="{917C475B-C327-4508-9366-AB253C32F5EC}"/>
          </ac:graphicFrameMkLst>
        </pc:graphicFrameChg>
        <pc:graphicFrameChg chg="add del mod modGraphic">
          <ac:chgData name="Wang, Zheng" userId="36292348-b87d-4144-a183-138a9ee4c044" providerId="ADAL" clId="{5F0BEF5E-0B06-4A46-A976-21A75DB8BEDE}" dt="2022-03-20T13:47:47.201" v="3837" actId="478"/>
          <ac:graphicFrameMkLst>
            <pc:docMk/>
            <pc:sldMk cId="4056220158" sldId="2147328787"/>
            <ac:graphicFrameMk id="5" creationId="{EAB1033E-07B8-4B0A-BCFF-E35F31FF946E}"/>
          </ac:graphicFrameMkLst>
        </pc:graphicFrameChg>
        <pc:graphicFrameChg chg="modGraphic">
          <ac:chgData name="Wang, Zheng" userId="36292348-b87d-4144-a183-138a9ee4c044" providerId="ADAL" clId="{5F0BEF5E-0B06-4A46-A976-21A75DB8BEDE}" dt="2022-03-20T13:49:42.454" v="3859"/>
          <ac:graphicFrameMkLst>
            <pc:docMk/>
            <pc:sldMk cId="4056220158" sldId="2147328787"/>
            <ac:graphicFrameMk id="6" creationId="{EAB1033E-07B8-4B0A-BCFF-E35F31FF946E}"/>
          </ac:graphicFrameMkLst>
        </pc:graphicFrameChg>
      </pc:sldChg>
      <pc:sldChg chg="addSp delSp modSp mod">
        <pc:chgData name="Wang, Zheng" userId="36292348-b87d-4144-a183-138a9ee4c044" providerId="ADAL" clId="{5F0BEF5E-0B06-4A46-A976-21A75DB8BEDE}" dt="2022-03-20T05:41:12.282" v="3102" actId="207"/>
        <pc:sldMkLst>
          <pc:docMk/>
          <pc:sldMk cId="3241495797" sldId="2147328788"/>
        </pc:sldMkLst>
        <pc:spChg chg="mod">
          <ac:chgData name="Wang, Zheng" userId="36292348-b87d-4144-a183-138a9ee4c044" providerId="ADAL" clId="{5F0BEF5E-0B06-4A46-A976-21A75DB8BEDE}" dt="2022-03-19T09:05:16.321" v="2021" actId="20577"/>
          <ac:spMkLst>
            <pc:docMk/>
            <pc:sldMk cId="3241495797" sldId="2147328788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7:49:42.801" v="1549" actId="478"/>
          <ac:spMkLst>
            <pc:docMk/>
            <pc:sldMk cId="3241495797" sldId="2147328788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07:49:50.147" v="1550" actId="478"/>
          <ac:spMkLst>
            <pc:docMk/>
            <pc:sldMk cId="3241495797" sldId="2147328788"/>
            <ac:spMk id="11" creationId="{BF407B72-90FC-42FE-A958-73190A092FA4}"/>
          </ac:spMkLst>
        </pc:spChg>
        <pc:spChg chg="del">
          <ac:chgData name="Wang, Zheng" userId="36292348-b87d-4144-a183-138a9ee4c044" providerId="ADAL" clId="{5F0BEF5E-0B06-4A46-A976-21A75DB8BEDE}" dt="2022-03-19T07:49:52.925" v="1551" actId="478"/>
          <ac:spMkLst>
            <pc:docMk/>
            <pc:sldMk cId="3241495797" sldId="2147328788"/>
            <ac:spMk id="15" creationId="{ACDE4BA1-A3E6-44B2-AEF7-6E63D50FCFFF}"/>
          </ac:spMkLst>
        </pc:spChg>
        <pc:graphicFrameChg chg="add mod">
          <ac:chgData name="Wang, Zheng" userId="36292348-b87d-4144-a183-138a9ee4c044" providerId="ADAL" clId="{5F0BEF5E-0B06-4A46-A976-21A75DB8BEDE}" dt="2022-03-19T08:41:35.759" v="1847"/>
          <ac:graphicFrameMkLst>
            <pc:docMk/>
            <pc:sldMk cId="3241495797" sldId="2147328788"/>
            <ac:graphicFrameMk id="9" creationId="{0EA3C281-8163-4506-B85C-4593797B9B81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0T05:41:12.282" v="3102" actId="207"/>
          <ac:graphicFrameMkLst>
            <pc:docMk/>
            <pc:sldMk cId="3241495797" sldId="2147328788"/>
            <ac:graphicFrameMk id="10" creationId="{B5542B95-EDEE-4AB6-A7EA-7DBC9013E808}"/>
          </ac:graphicFrameMkLst>
        </pc:graphicFrameChg>
        <pc:graphicFrameChg chg="add mod">
          <ac:chgData name="Wang, Zheng" userId="36292348-b87d-4144-a183-138a9ee4c044" providerId="ADAL" clId="{5F0BEF5E-0B06-4A46-A976-21A75DB8BEDE}" dt="2022-03-19T08:43:22.864" v="1882"/>
          <ac:graphicFrameMkLst>
            <pc:docMk/>
            <pc:sldMk cId="3241495797" sldId="2147328788"/>
            <ac:graphicFrameMk id="13" creationId="{0EA3C281-8163-4506-B85C-4593797B9B81}"/>
          </ac:graphicFrameMkLst>
        </pc:graphicFrameChg>
        <pc:graphicFrameChg chg="add mod">
          <ac:chgData name="Wang, Zheng" userId="36292348-b87d-4144-a183-138a9ee4c044" providerId="ADAL" clId="{5F0BEF5E-0B06-4A46-A976-21A75DB8BEDE}" dt="2022-03-20T05:37:32.369" v="3052"/>
          <ac:graphicFrameMkLst>
            <pc:docMk/>
            <pc:sldMk cId="3241495797" sldId="2147328788"/>
            <ac:graphicFrameMk id="14" creationId="{0EA3C281-8163-4506-B85C-4593797B9B81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13:57:50.099" v="2801" actId="47"/>
        <pc:sldMkLst>
          <pc:docMk/>
          <pc:sldMk cId="1582218175" sldId="2147328790"/>
        </pc:sldMkLst>
      </pc:sldChg>
      <pc:sldChg chg="del">
        <pc:chgData name="Wang, Zheng" userId="36292348-b87d-4144-a183-138a9ee4c044" providerId="ADAL" clId="{5F0BEF5E-0B06-4A46-A976-21A75DB8BEDE}" dt="2022-03-19T13:57:43.069" v="2800" actId="47"/>
        <pc:sldMkLst>
          <pc:docMk/>
          <pc:sldMk cId="1840951803" sldId="2147328794"/>
        </pc:sldMkLst>
      </pc:sldChg>
      <pc:sldChg chg="addSp delSp modSp del mod">
        <pc:chgData name="Wang, Zheng" userId="36292348-b87d-4144-a183-138a9ee4c044" providerId="ADAL" clId="{5F0BEF5E-0B06-4A46-A976-21A75DB8BEDE}" dt="2022-03-19T07:43:47.576" v="1400" actId="47"/>
        <pc:sldMkLst>
          <pc:docMk/>
          <pc:sldMk cId="2158573128" sldId="2147328800"/>
        </pc:sldMkLst>
        <pc:spChg chg="mod">
          <ac:chgData name="Wang, Zheng" userId="36292348-b87d-4144-a183-138a9ee4c044" providerId="ADAL" clId="{5F0BEF5E-0B06-4A46-A976-21A75DB8BEDE}" dt="2022-03-18T15:19:29.758" v="85" actId="20577"/>
          <ac:spMkLst>
            <pc:docMk/>
            <pc:sldMk cId="2158573128" sldId="2147328800"/>
            <ac:spMk id="11" creationId="{05E15989-7B67-42EB-84DF-A0DBFE47B04E}"/>
          </ac:spMkLst>
        </pc:spChg>
        <pc:spChg chg="del mod">
          <ac:chgData name="Wang, Zheng" userId="36292348-b87d-4144-a183-138a9ee4c044" providerId="ADAL" clId="{5F0BEF5E-0B06-4A46-A976-21A75DB8BEDE}" dt="2022-03-19T05:56:35.868" v="333" actId="478"/>
          <ac:spMkLst>
            <pc:docMk/>
            <pc:sldMk cId="2158573128" sldId="2147328800"/>
            <ac:spMk id="13" creationId="{F76F63D4-8B69-4BDB-9C2A-3F1B1B64BEAD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4" creationId="{F27DC3DC-20A9-46AA-B5B5-750050920AD2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5" creationId="{7B395FC3-B4A3-4B89-B4D9-05386E714CAC}"/>
          </ac:spMkLst>
        </pc:spChg>
        <pc:spChg chg="del mod">
          <ac:chgData name="Wang, Zheng" userId="36292348-b87d-4144-a183-138a9ee4c044" providerId="ADAL" clId="{5F0BEF5E-0B06-4A46-A976-21A75DB8BEDE}" dt="2022-03-19T05:56:37.862" v="334" actId="478"/>
          <ac:spMkLst>
            <pc:docMk/>
            <pc:sldMk cId="2158573128" sldId="2147328800"/>
            <ac:spMk id="19" creationId="{0C02EC01-9C6A-41B6-87AF-ECDB7903988F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0" creationId="{0AAA584A-B64A-4131-B567-61256809D77F}"/>
          </ac:spMkLst>
        </pc:spChg>
        <pc:spChg chg="add del mod">
          <ac:chgData name="Wang, Zheng" userId="36292348-b87d-4144-a183-138a9ee4c044" providerId="ADAL" clId="{5F0BEF5E-0B06-4A46-A976-21A75DB8BEDE}" dt="2022-03-19T07:19:14.214" v="818" actId="478"/>
          <ac:spMkLst>
            <pc:docMk/>
            <pc:sldMk cId="2158573128" sldId="2147328800"/>
            <ac:spMk id="22" creationId="{BD98FBA9-46B7-450F-8007-AEE03646FC06}"/>
          </ac:spMkLst>
        </pc:spChg>
        <pc:spChg chg="add del mod ord">
          <ac:chgData name="Wang, Zheng" userId="36292348-b87d-4144-a183-138a9ee4c044" providerId="ADAL" clId="{5F0BEF5E-0B06-4A46-A976-21A75DB8BEDE}" dt="2022-03-19T07:19:08.964" v="816" actId="478"/>
          <ac:spMkLst>
            <pc:docMk/>
            <pc:sldMk cId="2158573128" sldId="2147328800"/>
            <ac:spMk id="23" creationId="{B1AF3ED3-50F9-4F21-84EF-A9F738059310}"/>
          </ac:spMkLst>
        </pc:spChg>
        <pc:spChg chg="del mod">
          <ac:chgData name="Wang, Zheng" userId="36292348-b87d-4144-a183-138a9ee4c044" providerId="ADAL" clId="{5F0BEF5E-0B06-4A46-A976-21A75DB8BEDE}" dt="2022-03-19T05:54:21.295" v="317" actId="478"/>
          <ac:spMkLst>
            <pc:docMk/>
            <pc:sldMk cId="2158573128" sldId="2147328800"/>
            <ac:spMk id="25" creationId="{490ED8EA-B81D-456E-AEE9-444014B7D49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6" creationId="{B70634C3-07C7-4F6C-A44A-FF9102C9CD6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7" creationId="{21A5EC5E-EBE1-48E1-B980-0D2543DC7C2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8" creationId="{68180CE9-18DF-48AC-9014-A4D319743503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9" creationId="{5CC536A1-9A46-4709-96F0-DD511605180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0" creationId="{F03E2EE4-AE3B-4B52-8124-86CA8E5B400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1" creationId="{BDD12355-DA8C-48C0-A747-6A71D630F73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2" creationId="{DBBF3FC1-FA72-4648-949B-8D3307C8100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3" creationId="{F4F092C6-AD56-4034-BF93-70A4533F373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4" creationId="{31DE1628-67C8-4F80-B390-1DE6C21768EE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5" creationId="{2F2A2CE6-2826-4DB1-9306-0E343EE03F7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6" creationId="{5C2B860D-B67C-4E88-9B4B-E7D6CFCFADC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7" creationId="{71E695C9-A899-421C-A408-B3892523B8C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8" creationId="{90B7036B-29D6-47F7-A6B5-7B1918027D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9" creationId="{4D6CEEA8-276C-4086-8E31-2360E42F49F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0" creationId="{EB3E02B6-C401-428C-B5D3-D765E6C58BE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1" creationId="{D924F7BF-17CD-4C65-AED6-E5C08EE1F5C4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2" creationId="{B7F29994-744B-422A-AE47-055C3A4C8D22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3" creationId="{D0661C35-7D8E-46B9-B84F-721E6A54BD9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4" creationId="{18C71FED-04BF-41BE-982B-4C421F38A0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5" creationId="{81816E80-F39B-4502-9F5E-A5E987077C2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6" creationId="{CE094E4A-05EA-4824-8AB3-E6DF936C8267}"/>
          </ac:spMkLst>
        </pc:spChg>
        <pc:spChg chg="add del mod">
          <ac:chgData name="Wang, Zheng" userId="36292348-b87d-4144-a183-138a9ee4c044" providerId="ADAL" clId="{5F0BEF5E-0B06-4A46-A976-21A75DB8BEDE}" dt="2022-03-19T07:22:29.241" v="854" actId="478"/>
          <ac:spMkLst>
            <pc:docMk/>
            <pc:sldMk cId="2158573128" sldId="2147328800"/>
            <ac:spMk id="47" creationId="{AE000385-B6B5-48E5-8B17-7E50B1FFE96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8" creationId="{4B33934A-E942-4F3E-A023-A9A3ACB647A9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9" creationId="{320101B0-C724-4672-9376-554B159FEA5A}"/>
          </ac:spMkLst>
        </pc:spChg>
        <pc:spChg chg="add del mod">
          <ac:chgData name="Wang, Zheng" userId="36292348-b87d-4144-a183-138a9ee4c044" providerId="ADAL" clId="{5F0BEF5E-0B06-4A46-A976-21A75DB8BEDE}" dt="2022-03-19T07:22:30.957" v="855" actId="478"/>
          <ac:spMkLst>
            <pc:docMk/>
            <pc:sldMk cId="2158573128" sldId="2147328800"/>
            <ac:spMk id="50" creationId="{0C839C8A-8106-4412-9B5A-E4EC8296959D}"/>
          </ac:spMkLst>
        </pc:spChg>
        <pc:spChg chg="add del mod">
          <ac:chgData name="Wang, Zheng" userId="36292348-b87d-4144-a183-138a9ee4c044" providerId="ADAL" clId="{5F0BEF5E-0B06-4A46-A976-21A75DB8BEDE}" dt="2022-03-19T07:24:09.226" v="917" actId="478"/>
          <ac:spMkLst>
            <pc:docMk/>
            <pc:sldMk cId="2158573128" sldId="2147328800"/>
            <ac:spMk id="51" creationId="{76276543-CDD3-40E5-A6D0-6C69CD93BFB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2" creationId="{2CA0C011-449C-42F1-9695-29082F4C6CB7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3" creationId="{8ACD904A-C2C0-4D35-88F9-4DC907D68C5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4" creationId="{F34470B5-18D3-4F97-BDA9-5DCCFCFDA7C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5" creationId="{C911B86A-FD36-4D1C-8A6D-2BBE14DCE00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6" creationId="{29BE49AB-D604-4E96-81FF-3451FFFE8A7A}"/>
          </ac:spMkLst>
        </pc:spChg>
        <pc:spChg chg="add mod">
          <ac:chgData name="Wang, Zheng" userId="36292348-b87d-4144-a183-138a9ee4c044" providerId="ADAL" clId="{5F0BEF5E-0B06-4A46-A976-21A75DB8BEDE}" dt="2022-03-19T07:29:49.427" v="1293" actId="14100"/>
          <ac:spMkLst>
            <pc:docMk/>
            <pc:sldMk cId="2158573128" sldId="2147328800"/>
            <ac:spMk id="57" creationId="{2E0732EF-434C-476E-921A-F572FB7DFC27}"/>
          </ac:spMkLst>
        </pc:spChg>
        <pc:spChg chg="add mod">
          <ac:chgData name="Wang, Zheng" userId="36292348-b87d-4144-a183-138a9ee4c044" providerId="ADAL" clId="{5F0BEF5E-0B06-4A46-A976-21A75DB8BEDE}" dt="2022-03-19T07:31:43.098" v="1320" actId="20577"/>
          <ac:spMkLst>
            <pc:docMk/>
            <pc:sldMk cId="2158573128" sldId="2147328800"/>
            <ac:spMk id="58" creationId="{25FE46D1-1E3A-4CA1-A69C-C823E57E7714}"/>
          </ac:spMkLst>
        </pc:spChg>
        <pc:picChg chg="add del mod">
          <ac:chgData name="Wang, Zheng" userId="36292348-b87d-4144-a183-138a9ee4c044" providerId="ADAL" clId="{5F0BEF5E-0B06-4A46-A976-21A75DB8BEDE}" dt="2022-03-19T07:19:07.466" v="815" actId="478"/>
          <ac:picMkLst>
            <pc:docMk/>
            <pc:sldMk cId="2158573128" sldId="2147328800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18:52.218" v="813" actId="22"/>
          <ac:picMkLst>
            <pc:docMk/>
            <pc:sldMk cId="2158573128" sldId="2147328800"/>
            <ac:picMk id="5" creationId="{F4E9A3C7-AD14-47A3-B04A-99CF6DBE4B59}"/>
          </ac:picMkLst>
        </pc:picChg>
        <pc:picChg chg="add mod">
          <ac:chgData name="Wang, Zheng" userId="36292348-b87d-4144-a183-138a9ee4c044" providerId="ADAL" clId="{5F0BEF5E-0B06-4A46-A976-21A75DB8BEDE}" dt="2022-03-19T07:25:28.089" v="1037" actId="1037"/>
          <ac:picMkLst>
            <pc:docMk/>
            <pc:sldMk cId="2158573128" sldId="2147328800"/>
            <ac:picMk id="7" creationId="{138E2BDC-2292-4AB9-B8EF-FD99BBB2BF18}"/>
          </ac:picMkLst>
        </pc:pic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7" creationId="{A286AF7D-CEED-419A-82C0-C01AC9EDF908}"/>
          </ac:cxnSpMkLst>
        </pc:cxn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8" creationId="{AF7EFF2A-F671-42AB-92D1-3EF354FE4646}"/>
          </ac:cxnSpMkLst>
        </pc:cxnChg>
      </pc:sldChg>
      <pc:sldChg chg="modSp mod">
        <pc:chgData name="Wang, Zheng" userId="36292348-b87d-4144-a183-138a9ee4c044" providerId="ADAL" clId="{5F0BEF5E-0B06-4A46-A976-21A75DB8BEDE}" dt="2022-03-20T08:35:06.731" v="3572" actId="20577"/>
        <pc:sldMkLst>
          <pc:docMk/>
          <pc:sldMk cId="1922384371" sldId="2147328804"/>
        </pc:sldMkLst>
        <pc:spChg chg="mod">
          <ac:chgData name="Wang, Zheng" userId="36292348-b87d-4144-a183-138a9ee4c044" providerId="ADAL" clId="{5F0BEF5E-0B06-4A46-A976-21A75DB8BEDE}" dt="2022-03-20T08:35:06.731" v="3572" actId="20577"/>
          <ac:spMkLst>
            <pc:docMk/>
            <pc:sldMk cId="1922384371" sldId="2147328804"/>
            <ac:spMk id="15" creationId="{F80F9C2B-78FF-4E22-8726-FA396C417F47}"/>
          </ac:spMkLst>
        </pc:spChg>
      </pc:sldChg>
      <pc:sldChg chg="addSp delSp modSp mod ord">
        <pc:chgData name="Wang, Zheng" userId="36292348-b87d-4144-a183-138a9ee4c044" providerId="ADAL" clId="{5F0BEF5E-0B06-4A46-A976-21A75DB8BEDE}" dt="2022-03-21T02:16:02.284" v="3994" actId="20577"/>
        <pc:sldMkLst>
          <pc:docMk/>
          <pc:sldMk cId="1335350847" sldId="2147328806"/>
        </pc:sldMkLst>
        <pc:spChg chg="mod">
          <ac:chgData name="Wang, Zheng" userId="36292348-b87d-4144-a183-138a9ee4c044" providerId="ADAL" clId="{5F0BEF5E-0B06-4A46-A976-21A75DB8BEDE}" dt="2022-03-21T02:08:51.216" v="3941"/>
          <ac:spMkLst>
            <pc:docMk/>
            <pc:sldMk cId="1335350847" sldId="2147328806"/>
            <ac:spMk id="6" creationId="{41BF54C0-F5DB-406E-94A5-9C9AC974C42B}"/>
          </ac:spMkLst>
        </pc:spChg>
        <pc:spChg chg="del">
          <ac:chgData name="Wang, Zheng" userId="36292348-b87d-4144-a183-138a9ee4c044" providerId="ADAL" clId="{5F0BEF5E-0B06-4A46-A976-21A75DB8BEDE}" dt="2022-03-19T05:45:55.696" v="305" actId="478"/>
          <ac:spMkLst>
            <pc:docMk/>
            <pc:sldMk cId="1335350847" sldId="2147328806"/>
            <ac:spMk id="9" creationId="{5B289AA9-C07B-49BF-B7A9-18644B5EDFE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3" creationId="{A7676035-3AE6-47F0-958F-287A1DD79C9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5" creationId="{A648177B-2EBF-4F9C-9E4F-39086C8E63DC}"/>
          </ac:spMkLst>
        </pc:spChg>
        <pc:spChg chg="add del">
          <ac:chgData name="Wang, Zheng" userId="36292348-b87d-4144-a183-138a9ee4c044" providerId="ADAL" clId="{5F0BEF5E-0B06-4A46-A976-21A75DB8BEDE}" dt="2022-03-21T02:08:56.671" v="3943" actId="22"/>
          <ac:spMkLst>
            <pc:docMk/>
            <pc:sldMk cId="1335350847" sldId="2147328806"/>
            <ac:spMk id="16" creationId="{82D26C3C-5A71-4E9A-9E9A-AB934393E8F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6" creationId="{C478CFB4-B9CA-48F2-B1DE-08B3FF2F1680}"/>
          </ac:spMkLst>
        </pc:spChg>
        <pc:spChg chg="mod">
          <ac:chgData name="Wang, Zheng" userId="36292348-b87d-4144-a183-138a9ee4c044" providerId="ADAL" clId="{5F0BEF5E-0B06-4A46-A976-21A75DB8BEDE}" dt="2022-03-19T05:38:49.220" v="304" actId="20577"/>
          <ac:spMkLst>
            <pc:docMk/>
            <pc:sldMk cId="1335350847" sldId="2147328806"/>
            <ac:spMk id="17" creationId="{B780DD91-5A2E-4E00-B5C3-5E3FDA7EFB0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8" creationId="{D30C3CFA-E8D3-41F0-87E7-900AA9F3E6B0}"/>
          </ac:spMkLst>
        </pc:spChg>
        <pc:spChg chg="add mod">
          <ac:chgData name="Wang, Zheng" userId="36292348-b87d-4144-a183-138a9ee4c044" providerId="ADAL" clId="{5F0BEF5E-0B06-4A46-A976-21A75DB8BEDE}" dt="2022-03-21T02:16:02.284" v="3994" actId="20577"/>
          <ac:spMkLst>
            <pc:docMk/>
            <pc:sldMk cId="1335350847" sldId="2147328806"/>
            <ac:spMk id="18" creationId="{F518247F-0D13-4696-8AE8-009076F2FB2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2" creationId="{3770387E-2433-4C4C-B463-57124B08EBD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6" creationId="{4866472B-5014-4FDB-9243-DE96D5FE901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9" creationId="{A792B406-F581-447C-B22E-7B867B6772FA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2" creationId="{273DE7D7-7C3B-4598-905C-30BAFCC828A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3" creationId="{397780F7-73BA-4799-AE58-17CBADDE14A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4" creationId="{7A966CB3-687C-478E-9516-641FA763149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5" creationId="{3FF64BC6-46AC-4B02-B186-4AA61920B10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6" creationId="{66D3274E-3451-483E-BF80-70B92492BDBE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7" creationId="{1BC4B7FE-4F13-4D92-9BBD-CA60B0BC6A7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9" creationId="{B7CE5EB3-128E-4E57-BC92-E9BA8A5FDC8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0" creationId="{191ED50E-09D1-4716-8D3F-74993308533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1" creationId="{6F51BB7F-0E01-45A3-839A-48417217CAC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2" creationId="{AB7F88E5-DBEE-4F57-8AA5-06908B826A7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3" creationId="{4110998C-C857-4892-907D-A9D090380016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9" creationId="{EFF8E16E-AE9C-4821-8F09-1D00D32CA8D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1" creationId="{A9D72D59-AEC4-4B7C-9A07-6DFC36B9D79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2" creationId="{C290E9FF-80F6-469D-9B72-E17F0F2841B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3" creationId="{8FA2DFEB-42A3-454F-A241-80BEFB136F4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77" creationId="{C9524716-AD45-4C80-AAB5-07C33BD7582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81" creationId="{EC24B3E4-F79C-4F32-ADF9-AAD1850228B1}"/>
          </ac:spMkLst>
        </pc:spChg>
        <pc:picChg chg="add del mod">
          <ac:chgData name="Wang, Zheng" userId="36292348-b87d-4144-a183-138a9ee4c044" providerId="ADAL" clId="{5F0BEF5E-0B06-4A46-A976-21A75DB8BEDE}" dt="2022-03-19T05:47:59.839" v="311" actId="478"/>
          <ac:picMkLst>
            <pc:docMk/>
            <pc:sldMk cId="1335350847" sldId="2147328806"/>
            <ac:picMk id="3" creationId="{E30A33AF-86AF-4E16-B6DE-A6EE8DBD65A6}"/>
          </ac:picMkLst>
        </pc:picChg>
        <pc:picChg chg="add mod">
          <ac:chgData name="Wang, Zheng" userId="36292348-b87d-4144-a183-138a9ee4c044" providerId="ADAL" clId="{5F0BEF5E-0B06-4A46-A976-21A75DB8BEDE}" dt="2022-03-19T05:48:20.375" v="314" actId="14100"/>
          <ac:picMkLst>
            <pc:docMk/>
            <pc:sldMk cId="1335350847" sldId="2147328806"/>
            <ac:picMk id="5" creationId="{6E5C3839-F813-46B7-8455-995AC4A58345}"/>
          </ac:picMkLst>
        </pc:pic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3" creationId="{B0367D69-7888-4690-B848-D9ABBCBB0C71}"/>
          </ac:cxnSpMkLst>
        </pc:cxn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0184" creationId="{16C32662-1F03-493E-95DE-CCBC2D9E5291}"/>
          </ac:cxnSpMkLst>
        </pc:cxnChg>
      </pc:sldChg>
      <pc:sldChg chg="modSp mod">
        <pc:chgData name="Wang, Zheng" userId="36292348-b87d-4144-a183-138a9ee4c044" providerId="ADAL" clId="{5F0BEF5E-0B06-4A46-A976-21A75DB8BEDE}" dt="2022-03-21T03:42:10.696" v="4524" actId="20577"/>
        <pc:sldMkLst>
          <pc:docMk/>
          <pc:sldMk cId="125430959" sldId="2147328807"/>
        </pc:sldMkLst>
        <pc:spChg chg="mod">
          <ac:chgData name="Wang, Zheng" userId="36292348-b87d-4144-a183-138a9ee4c044" providerId="ADAL" clId="{5F0BEF5E-0B06-4A46-A976-21A75DB8BEDE}" dt="2022-03-20T08:34:55.850" v="3570" actId="20577"/>
          <ac:spMkLst>
            <pc:docMk/>
            <pc:sldMk cId="125430959" sldId="2147328807"/>
            <ac:spMk id="7" creationId="{6D5F36D7-D80F-4FC3-91E9-350E5F8BAEA8}"/>
          </ac:spMkLst>
        </pc:spChg>
        <pc:spChg chg="mod">
          <ac:chgData name="Wang, Zheng" userId="36292348-b87d-4144-a183-138a9ee4c044" providerId="ADAL" clId="{5F0BEF5E-0B06-4A46-A976-21A75DB8BEDE}" dt="2022-03-21T03:42:10.696" v="4524" actId="20577"/>
          <ac:spMkLst>
            <pc:docMk/>
            <pc:sldMk cId="125430959" sldId="2147328807"/>
            <ac:spMk id="10" creationId="{806E5EDC-D3DB-4B6F-97FE-29DA1A428ECD}"/>
          </ac:spMkLst>
        </pc:spChg>
      </pc:sldChg>
      <pc:sldChg chg="addSp delSp modSp mod">
        <pc:chgData name="Wang, Zheng" userId="36292348-b87d-4144-a183-138a9ee4c044" providerId="ADAL" clId="{5F0BEF5E-0B06-4A46-A976-21A75DB8BEDE}" dt="2022-03-19T14:26:09.951" v="2982" actId="1076"/>
        <pc:sldMkLst>
          <pc:docMk/>
          <pc:sldMk cId="499124293" sldId="2147328808"/>
        </pc:sldMkLst>
        <pc:spChg chg="mod">
          <ac:chgData name="Wang, Zheng" userId="36292348-b87d-4144-a183-138a9ee4c044" providerId="ADAL" clId="{5F0BEF5E-0B06-4A46-A976-21A75DB8BEDE}" dt="2022-03-19T14:23:28.737" v="2951" actId="14100"/>
          <ac:spMkLst>
            <pc:docMk/>
            <pc:sldMk cId="499124293" sldId="2147328808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14:22:13.838" v="2948" actId="478"/>
          <ac:spMkLst>
            <pc:docMk/>
            <pc:sldMk cId="499124293" sldId="2147328808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7:06.297" v="52"/>
          <ac:spMkLst>
            <pc:docMk/>
            <pc:sldMk cId="499124293" sldId="2147328808"/>
            <ac:spMk id="12" creationId="{70692B77-B4C3-49C7-92C7-28607C96E3C1}"/>
          </ac:spMkLst>
        </pc:spChg>
        <pc:picChg chg="add del mod">
          <ac:chgData name="Wang, Zheng" userId="36292348-b87d-4144-a183-138a9ee4c044" providerId="ADAL" clId="{5F0BEF5E-0B06-4A46-A976-21A75DB8BEDE}" dt="2022-03-19T14:26:01.739" v="2980" actId="478"/>
          <ac:picMkLst>
            <pc:docMk/>
            <pc:sldMk cId="499124293" sldId="2147328808"/>
            <ac:picMk id="4" creationId="{9F3A9DF6-9FAD-4B72-9825-55308FD36A6B}"/>
          </ac:picMkLst>
        </pc:picChg>
        <pc:picChg chg="add mod">
          <ac:chgData name="Wang, Zheng" userId="36292348-b87d-4144-a183-138a9ee4c044" providerId="ADAL" clId="{5F0BEF5E-0B06-4A46-A976-21A75DB8BEDE}" dt="2022-03-19T14:26:09.951" v="2982" actId="1076"/>
          <ac:picMkLst>
            <pc:docMk/>
            <pc:sldMk cId="499124293" sldId="2147328808"/>
            <ac:picMk id="6" creationId="{D2F8690B-C543-4EBE-A475-8BB74E596540}"/>
          </ac:picMkLst>
        </pc:picChg>
        <pc:picChg chg="del">
          <ac:chgData name="Wang, Zheng" userId="36292348-b87d-4144-a183-138a9ee4c044" providerId="ADAL" clId="{5F0BEF5E-0B06-4A46-A976-21A75DB8BEDE}" dt="2022-03-18T15:10:09.667" v="33" actId="478"/>
          <ac:picMkLst>
            <pc:docMk/>
            <pc:sldMk cId="499124293" sldId="2147328808"/>
            <ac:picMk id="6" creationId="{DEC54DEC-F697-44B9-A459-B5D49C6A90BB}"/>
          </ac:picMkLst>
        </pc:picChg>
        <pc:picChg chg="add mod">
          <ac:chgData name="Wang, Zheng" userId="36292348-b87d-4144-a183-138a9ee4c044" providerId="ADAL" clId="{5F0BEF5E-0B06-4A46-A976-21A75DB8BEDE}" dt="2022-03-18T15:10:16.375" v="36" actId="1076"/>
          <ac:picMkLst>
            <pc:docMk/>
            <pc:sldMk cId="499124293" sldId="2147328808"/>
            <ac:picMk id="9" creationId="{43F5165C-9566-4F7E-A7C5-77DA2F7C4C0F}"/>
          </ac:picMkLst>
        </pc:picChg>
        <pc:picChg chg="del">
          <ac:chgData name="Wang, Zheng" userId="36292348-b87d-4144-a183-138a9ee4c044" providerId="ADAL" clId="{5F0BEF5E-0B06-4A46-A976-21A75DB8BEDE}" dt="2022-03-18T15:05:10.494" v="26" actId="478"/>
          <ac:picMkLst>
            <pc:docMk/>
            <pc:sldMk cId="499124293" sldId="2147328808"/>
            <ac:picMk id="11" creationId="{9BCABED7-9443-4986-B864-86436B81F7AF}"/>
          </ac:picMkLst>
        </pc:picChg>
      </pc:sldChg>
      <pc:sldChg chg="addSp delSp modSp mod ord">
        <pc:chgData name="Wang, Zheng" userId="36292348-b87d-4144-a183-138a9ee4c044" providerId="ADAL" clId="{5F0BEF5E-0B06-4A46-A976-21A75DB8BEDE}" dt="2022-03-20T08:58:37.486" v="3626" actId="20577"/>
        <pc:sldMkLst>
          <pc:docMk/>
          <pc:sldMk cId="572562754" sldId="2147328810"/>
        </pc:sldMkLst>
        <pc:spChg chg="add del mod">
          <ac:chgData name="Wang, Zheng" userId="36292348-b87d-4144-a183-138a9ee4c044" providerId="ADAL" clId="{5F0BEF5E-0B06-4A46-A976-21A75DB8BEDE}" dt="2022-03-20T07:19:48.581" v="3124" actId="478"/>
          <ac:spMkLst>
            <pc:docMk/>
            <pc:sldMk cId="572562754" sldId="2147328810"/>
            <ac:spMk id="3" creationId="{2D362972-2893-44C5-8391-213EC5C55E5E}"/>
          </ac:spMkLst>
        </pc:spChg>
        <pc:spChg chg="del">
          <ac:chgData name="Wang, Zheng" userId="36292348-b87d-4144-a183-138a9ee4c044" providerId="ADAL" clId="{5F0BEF5E-0B06-4A46-A976-21A75DB8BEDE}" dt="2022-03-20T07:19:37.638" v="3123" actId="478"/>
          <ac:spMkLst>
            <pc:docMk/>
            <pc:sldMk cId="572562754" sldId="2147328810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20T07:19:53.439" v="3125" actId="478"/>
          <ac:spMkLst>
            <pc:docMk/>
            <pc:sldMk cId="572562754" sldId="2147328810"/>
            <ac:spMk id="8" creationId="{8678EFA4-6AE9-4908-8545-E4F2EA15BD54}"/>
          </ac:spMkLst>
        </pc:spChg>
        <pc:spChg chg="del mod">
          <ac:chgData name="Wang, Zheng" userId="36292348-b87d-4144-a183-138a9ee4c044" providerId="ADAL" clId="{5F0BEF5E-0B06-4A46-A976-21A75DB8BEDE}" dt="2022-03-20T08:27:35.621" v="3484" actId="478"/>
          <ac:spMkLst>
            <pc:docMk/>
            <pc:sldMk cId="572562754" sldId="2147328810"/>
            <ac:spMk id="10" creationId="{60873B1E-E3AA-48A8-818A-CFA354CC6919}"/>
          </ac:spMkLst>
        </pc:spChg>
        <pc:spChg chg="add mod">
          <ac:chgData name="Wang, Zheng" userId="36292348-b87d-4144-a183-138a9ee4c044" providerId="ADAL" clId="{5F0BEF5E-0B06-4A46-A976-21A75DB8BEDE}" dt="2022-03-20T07:20:21.485" v="3146" actId="20577"/>
          <ac:spMkLst>
            <pc:docMk/>
            <pc:sldMk cId="572562754" sldId="2147328810"/>
            <ac:spMk id="11" creationId="{D9F9F186-05F1-4910-826D-5DC88E84E82A}"/>
          </ac:spMkLst>
        </pc:spChg>
        <pc:spChg chg="del mod">
          <ac:chgData name="Wang, Zheng" userId="36292348-b87d-4144-a183-138a9ee4c044" providerId="ADAL" clId="{5F0BEF5E-0B06-4A46-A976-21A75DB8BEDE}" dt="2022-03-20T08:27:33.295" v="3482" actId="478"/>
          <ac:spMkLst>
            <pc:docMk/>
            <pc:sldMk cId="572562754" sldId="2147328810"/>
            <ac:spMk id="15" creationId="{ACDE4BA1-A3E6-44B2-AEF7-6E63D50FCFFF}"/>
          </ac:spMkLst>
        </pc:spChg>
        <pc:graphicFrameChg chg="mod modGraphic">
          <ac:chgData name="Wang, Zheng" userId="36292348-b87d-4144-a183-138a9ee4c044" providerId="ADAL" clId="{5F0BEF5E-0B06-4A46-A976-21A75DB8BEDE}" dt="2022-03-20T08:58:37.486" v="3626" actId="20577"/>
          <ac:graphicFrameMkLst>
            <pc:docMk/>
            <pc:sldMk cId="572562754" sldId="2147328810"/>
            <ac:graphicFrameMk id="5" creationId="{917C475B-C327-4508-9366-AB253C32F5EC}"/>
          </ac:graphicFrameMkLst>
        </pc:graphicFrameChg>
      </pc:sldChg>
      <pc:sldChg chg="addSp delSp modSp add mod">
        <pc:chgData name="Wang, Zheng" userId="36292348-b87d-4144-a183-138a9ee4c044" providerId="ADAL" clId="{5F0BEF5E-0B06-4A46-A976-21A75DB8BEDE}" dt="2022-04-06T05:23:12.009" v="5114"/>
        <pc:sldMkLst>
          <pc:docMk/>
          <pc:sldMk cId="1236818117" sldId="2147328811"/>
        </pc:sldMkLst>
        <pc:spChg chg="mod">
          <ac:chgData name="Wang, Zheng" userId="36292348-b87d-4144-a183-138a9ee4c044" providerId="ADAL" clId="{5F0BEF5E-0B06-4A46-A976-21A75DB8BEDE}" dt="2022-03-19T14:24:06.276" v="2974" actId="14100"/>
          <ac:spMkLst>
            <pc:docMk/>
            <pc:sldMk cId="1236818117" sldId="2147328811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05:12:27.134" v="158" actId="478"/>
          <ac:spMkLst>
            <pc:docMk/>
            <pc:sldMk cId="1236818117" sldId="2147328811"/>
            <ac:spMk id="5" creationId="{3DF62278-3D7F-418F-B038-DA4583E7F9C8}"/>
          </ac:spMkLst>
        </pc:spChg>
        <pc:spChg chg="add mod">
          <ac:chgData name="Wang, Zheng" userId="36292348-b87d-4144-a183-138a9ee4c044" providerId="ADAL" clId="{5F0BEF5E-0B06-4A46-A976-21A75DB8BEDE}" dt="2022-04-06T05:23:12.009" v="5114"/>
          <ac:spMkLst>
            <pc:docMk/>
            <pc:sldMk cId="1236818117" sldId="2147328811"/>
            <ac:spMk id="5" creationId="{8E73F8CA-D130-4C74-9F29-21D16A085FD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6" creationId="{B4F319F0-6207-4B2F-97FC-7B1C35AE499E}"/>
          </ac:spMkLst>
        </pc:spChg>
        <pc:spChg chg="del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8" creationId="{EBDD5470-A513-48A1-8F3D-A494861594E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9" creationId="{FE3EE54C-1B85-4B98-8F45-7994EB60C50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0" creationId="{12E88093-1B69-42C9-809E-B886266B7EC9}"/>
          </ac:spMkLst>
        </pc:spChg>
        <pc:spChg chg="del mod">
          <ac:chgData name="Wang, Zheng" userId="36292348-b87d-4144-a183-138a9ee4c044" providerId="ADAL" clId="{5F0BEF5E-0B06-4A46-A976-21A75DB8BEDE}" dt="2022-03-18T15:17:18.944" v="61" actId="478"/>
          <ac:spMkLst>
            <pc:docMk/>
            <pc:sldMk cId="1236818117" sldId="2147328811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8:47.812" v="78"/>
          <ac:spMkLst>
            <pc:docMk/>
            <pc:sldMk cId="1236818117" sldId="2147328811"/>
            <ac:spMk id="11" creationId="{53169084-EE21-491A-9111-AF09B87FB25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1" creationId="{6E055C4A-BD55-4053-9244-57A71A9D746C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2" creationId="{17F98F2F-5263-4D58-8D94-DD214B92B73E}"/>
          </ac:spMkLst>
        </pc:spChg>
        <pc:spChg chg="add del mod">
          <ac:chgData name="Wang, Zheng" userId="36292348-b87d-4144-a183-138a9ee4c044" providerId="ADAL" clId="{5F0BEF5E-0B06-4A46-A976-21A75DB8BEDE}" dt="2022-03-18T15:19:05.712" v="84"/>
          <ac:spMkLst>
            <pc:docMk/>
            <pc:sldMk cId="1236818117" sldId="2147328811"/>
            <ac:spMk id="12" creationId="{5DF97234-4815-4D74-8F54-C2E871ABD12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3" creationId="{D4C60EEC-3106-4463-A2DE-D96EEF8B90B3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4" creationId="{05A4CA90-B0C1-437F-A9D2-0B20DEDFFA1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5" creationId="{E21C719B-884B-494C-B581-198A16FABDF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9" creationId="{7E643B6C-249E-4308-AF30-3ADAC036C5F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0" creationId="{75850274-1E14-4189-948F-D3A1A4E6CF4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1" creationId="{F14BE23E-E4FA-42BF-9715-2B260F0F375E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2" creationId="{7E8D36AF-17B1-4D54-9677-423FEE9CD912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3" creationId="{3C8DFFDD-6859-4F9F-B35D-41AEA0CFB460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4" creationId="{743584A1-1507-4F46-B3CF-CFC4D13C7457}"/>
          </ac:spMkLst>
        </pc:spChg>
        <pc:picChg chg="add mod">
          <ac:chgData name="Wang, Zheng" userId="36292348-b87d-4144-a183-138a9ee4c044" providerId="ADAL" clId="{5F0BEF5E-0B06-4A46-A976-21A75DB8BEDE}" dt="2022-03-19T14:24:09.823" v="2979" actId="1038"/>
          <ac:picMkLst>
            <pc:docMk/>
            <pc:sldMk cId="1236818117" sldId="2147328811"/>
            <ac:picMk id="4" creationId="{4CD5C3E1-BB49-4FA6-9410-F786958741BB}"/>
          </ac:picMkLst>
        </pc:picChg>
        <pc:picChg chg="del">
          <ac:chgData name="Wang, Zheng" userId="36292348-b87d-4144-a183-138a9ee4c044" providerId="ADAL" clId="{5F0BEF5E-0B06-4A46-A976-21A75DB8BEDE}" dt="2022-03-18T15:17:20.078" v="62" actId="478"/>
          <ac:picMkLst>
            <pc:docMk/>
            <pc:sldMk cId="1236818117" sldId="2147328811"/>
            <ac:picMk id="9" creationId="{43F5165C-9566-4F7E-A7C5-77DA2F7C4C0F}"/>
          </ac:picMkLst>
        </pc:pic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6" creationId="{AF8323F0-EAB6-4C78-A562-13D290B8CAD2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7" creationId="{EC91D382-7650-4D25-BE09-60FC75F771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8" creationId="{67EA9A61-086F-4E84-9404-E0189F06B5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25" creationId="{3415855D-29CC-4D7F-BD39-C2D935F14809}"/>
          </ac:cxnSpMkLst>
        </pc:cxnChg>
        <pc:cxnChg chg="add del mod">
          <ac:chgData name="Wang, Zheng" userId="36292348-b87d-4144-a183-138a9ee4c044" providerId="ADAL" clId="{5F0BEF5E-0B06-4A46-A976-21A75DB8BEDE}" dt="2022-03-19T05:13:27.779" v="242" actId="478"/>
          <ac:cxnSpMkLst>
            <pc:docMk/>
            <pc:sldMk cId="1236818117" sldId="2147328811"/>
            <ac:cxnSpMk id="26" creationId="{3A5B213C-2A1C-4133-A164-9C1037A35F87}"/>
          </ac:cxnSpMkLst>
        </pc:cxnChg>
        <pc:cxnChg chg="add del mod">
          <ac:chgData name="Wang, Zheng" userId="36292348-b87d-4144-a183-138a9ee4c044" providerId="ADAL" clId="{5F0BEF5E-0B06-4A46-A976-21A75DB8BEDE}" dt="2022-03-19T05:13:24.639" v="241" actId="478"/>
          <ac:cxnSpMkLst>
            <pc:docMk/>
            <pc:sldMk cId="1236818117" sldId="2147328811"/>
            <ac:cxnSpMk id="27" creationId="{3C5FF1D0-252E-44CF-B20E-FD97A78632BF}"/>
          </ac:cxnSpMkLst>
        </pc:cxnChg>
      </pc:sldChg>
      <pc:sldChg chg="add del">
        <pc:chgData name="Wang, Zheng" userId="36292348-b87d-4144-a183-138a9ee4c044" providerId="ADAL" clId="{5F0BEF5E-0B06-4A46-A976-21A75DB8BEDE}" dt="2022-03-19T06:05:39.894" v="496" actId="47"/>
        <pc:sldMkLst>
          <pc:docMk/>
          <pc:sldMk cId="1477610498" sldId="2147328812"/>
        </pc:sldMkLst>
      </pc:sldChg>
      <pc:sldChg chg="addSp delSp modSp add mod">
        <pc:chgData name="Wang, Zheng" userId="36292348-b87d-4144-a183-138a9ee4c044" providerId="ADAL" clId="{5F0BEF5E-0B06-4A46-A976-21A75DB8BEDE}" dt="2022-03-19T07:47:14.898" v="1547" actId="208"/>
        <pc:sldMkLst>
          <pc:docMk/>
          <pc:sldMk cId="3378543297" sldId="2147328812"/>
        </pc:sldMkLst>
        <pc:spChg chg="add mod">
          <ac:chgData name="Wang, Zheng" userId="36292348-b87d-4144-a183-138a9ee4c044" providerId="ADAL" clId="{5F0BEF5E-0B06-4A46-A976-21A75DB8BEDE}" dt="2022-03-19T07:47:14.898" v="1547" actId="208"/>
          <ac:spMkLst>
            <pc:docMk/>
            <pc:sldMk cId="3378543297" sldId="2147328812"/>
            <ac:spMk id="7" creationId="{07CE65AA-C519-4756-8150-62B6AC71D6B1}"/>
          </ac:spMkLst>
        </pc:spChg>
        <pc:spChg chg="add mod">
          <ac:chgData name="Wang, Zheng" userId="36292348-b87d-4144-a183-138a9ee4c044" providerId="ADAL" clId="{5F0BEF5E-0B06-4A46-A976-21A75DB8BEDE}" dt="2022-03-19T07:47:14.416" v="1546" actId="208"/>
          <ac:spMkLst>
            <pc:docMk/>
            <pc:sldMk cId="3378543297" sldId="2147328812"/>
            <ac:spMk id="13" creationId="{9161B0C9-9FD8-4245-843D-5180DAEA6DDD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2" creationId="{BD98FBA9-46B7-450F-8007-AEE03646FC06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3" creationId="{B1AF3ED3-50F9-4F21-84EF-A9F738059310}"/>
          </ac:spMkLst>
        </pc:spChg>
        <pc:picChg chg="del mod">
          <ac:chgData name="Wang, Zheng" userId="36292348-b87d-4144-a183-138a9ee4c044" providerId="ADAL" clId="{5F0BEF5E-0B06-4A46-A976-21A75DB8BEDE}" dt="2022-03-19T07:41:41.994" v="1367" actId="478"/>
          <ac:picMkLst>
            <pc:docMk/>
            <pc:sldMk cId="3378543297" sldId="2147328812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43:13.891" v="1396" actId="478"/>
          <ac:picMkLst>
            <pc:docMk/>
            <pc:sldMk cId="3378543297" sldId="2147328812"/>
            <ac:picMk id="4" creationId="{0743F268-DE03-4AF9-BFD3-84054780BF5D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6" creationId="{BB46FCCF-58D4-4A4F-872E-88C844DAD68F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9" creationId="{8DD2772C-8264-4067-A5CF-11193F48EC84}"/>
          </ac:picMkLst>
        </pc:picChg>
      </pc:sldChg>
      <pc:sldChg chg="add del">
        <pc:chgData name="Wang, Zheng" userId="36292348-b87d-4144-a183-138a9ee4c044" providerId="ADAL" clId="{5F0BEF5E-0B06-4A46-A976-21A75DB8BEDE}" dt="2022-03-19T07:19:16.557" v="820"/>
        <pc:sldMkLst>
          <pc:docMk/>
          <pc:sldMk cId="22509138" sldId="2147328813"/>
        </pc:sldMkLst>
      </pc:sldChg>
      <pc:sldChg chg="addSp delSp modSp new del mod">
        <pc:chgData name="Wang, Zheng" userId="36292348-b87d-4144-a183-138a9ee4c044" providerId="ADAL" clId="{5F0BEF5E-0B06-4A46-A976-21A75DB8BEDE}" dt="2022-03-19T13:54:00.331" v="2773" actId="47"/>
        <pc:sldMkLst>
          <pc:docMk/>
          <pc:sldMk cId="2510642958" sldId="2147328813"/>
        </pc:sldMkLst>
        <pc:spChg chg="del">
          <ac:chgData name="Wang, Zheng" userId="36292348-b87d-4144-a183-138a9ee4c044" providerId="ADAL" clId="{5F0BEF5E-0B06-4A46-A976-21A75DB8BEDE}" dt="2022-03-19T09:01:48.751" v="1959" actId="478"/>
          <ac:spMkLst>
            <pc:docMk/>
            <pc:sldMk cId="2510642958" sldId="2147328813"/>
            <ac:spMk id="2" creationId="{ABC4D900-FDDC-4CE5-B966-D6241984121B}"/>
          </ac:spMkLst>
        </pc:spChg>
        <pc:spChg chg="del">
          <ac:chgData name="Wang, Zheng" userId="36292348-b87d-4144-a183-138a9ee4c044" providerId="ADAL" clId="{5F0BEF5E-0B06-4A46-A976-21A75DB8BEDE}" dt="2022-03-19T09:01:50.112" v="1960" actId="478"/>
          <ac:spMkLst>
            <pc:docMk/>
            <pc:sldMk cId="2510642958" sldId="2147328813"/>
            <ac:spMk id="3" creationId="{F3BDB815-00E4-448E-99AE-001C9A6E1C92}"/>
          </ac:spMkLst>
        </pc:spChg>
        <pc:spChg chg="add mod">
          <ac:chgData name="Wang, Zheng" userId="36292348-b87d-4144-a183-138a9ee4c044" providerId="ADAL" clId="{5F0BEF5E-0B06-4A46-A976-21A75DB8BEDE}" dt="2022-03-19T09:05:30.892" v="2035" actId="20577"/>
          <ac:spMkLst>
            <pc:docMk/>
            <pc:sldMk cId="2510642958" sldId="2147328813"/>
            <ac:spMk id="5" creationId="{EAE43568-A66C-43F9-A339-F20A68D079C6}"/>
          </ac:spMkLst>
        </pc:spChg>
        <pc:graphicFrameChg chg="add mod">
          <ac:chgData name="Wang, Zheng" userId="36292348-b87d-4144-a183-138a9ee4c044" providerId="ADAL" clId="{5F0BEF5E-0B06-4A46-A976-21A75DB8BEDE}" dt="2022-03-19T09:05:55.630" v="2036" actId="1037"/>
          <ac:graphicFrameMkLst>
            <pc:docMk/>
            <pc:sldMk cId="2510642958" sldId="2147328813"/>
            <ac:graphicFrameMk id="4" creationId="{51C94CA0-318B-4B9E-9859-30C5EF2D837A}"/>
          </ac:graphicFrameMkLst>
        </pc:graphicFrameChg>
      </pc:sldChg>
      <pc:sldChg chg="addSp delSp modSp new mod modTransition modClrScheme chgLayout">
        <pc:chgData name="Wang, Zheng" userId="36292348-b87d-4144-a183-138a9ee4c044" providerId="ADAL" clId="{5F0BEF5E-0B06-4A46-A976-21A75DB8BEDE}" dt="2022-03-21T03:13:50.580" v="4422" actId="20577"/>
        <pc:sldMkLst>
          <pc:docMk/>
          <pc:sldMk cId="3438215290" sldId="2147328814"/>
        </pc:sldMkLst>
        <pc:spChg chg="del">
          <ac:chgData name="Wang, Zheng" userId="36292348-b87d-4144-a183-138a9ee4c044" providerId="ADAL" clId="{5F0BEF5E-0B06-4A46-A976-21A75DB8BEDE}" dt="2022-03-19T09:17:42.430" v="2044" actId="26606"/>
          <ac:spMkLst>
            <pc:docMk/>
            <pc:sldMk cId="3438215290" sldId="2147328814"/>
            <ac:spMk id="2" creationId="{E5A49A8A-52A3-49E6-A151-BF8073554C0C}"/>
          </ac:spMkLst>
        </pc:spChg>
        <pc:spChg chg="del">
          <ac:chgData name="Wang, Zheng" userId="36292348-b87d-4144-a183-138a9ee4c044" providerId="ADAL" clId="{5F0BEF5E-0B06-4A46-A976-21A75DB8BEDE}" dt="2022-03-19T09:17:33.445" v="2039" actId="478"/>
          <ac:spMkLst>
            <pc:docMk/>
            <pc:sldMk cId="3438215290" sldId="2147328814"/>
            <ac:spMk id="3" creationId="{3482A800-5F66-48E7-AE2B-A5F2733F636F}"/>
          </ac:spMkLst>
        </pc:spChg>
        <pc:spChg chg="add del mod">
          <ac:chgData name="Wang, Zheng" userId="36292348-b87d-4144-a183-138a9ee4c044" providerId="ADAL" clId="{5F0BEF5E-0B06-4A46-A976-21A75DB8BEDE}" dt="2022-03-19T09:17:53.944" v="2047" actId="478"/>
          <ac:spMkLst>
            <pc:docMk/>
            <pc:sldMk cId="3438215290" sldId="2147328814"/>
            <ac:spMk id="10" creationId="{A85BE2A6-17FD-E5CB-5BEC-3254C3E9E181}"/>
          </ac:spMkLst>
        </pc:spChg>
        <pc:spChg chg="add mod">
          <ac:chgData name="Wang, Zheng" userId="36292348-b87d-4144-a183-138a9ee4c044" providerId="ADAL" clId="{5F0BEF5E-0B06-4A46-A976-21A75DB8BEDE}" dt="2022-03-21T03:11:59.087" v="4360" actId="20577"/>
          <ac:spMkLst>
            <pc:docMk/>
            <pc:sldMk cId="3438215290" sldId="2147328814"/>
            <ac:spMk id="11" creationId="{CD4B0ADA-6543-4065-932B-4839748D6C8B}"/>
          </ac:spMkLst>
        </pc:spChg>
        <pc:spChg chg="add del mod">
          <ac:chgData name="Wang, Zheng" userId="36292348-b87d-4144-a183-138a9ee4c044" providerId="ADAL" clId="{5F0BEF5E-0B06-4A46-A976-21A75DB8BEDE}" dt="2022-03-19T09:17:48.840" v="2045" actId="478"/>
          <ac:spMkLst>
            <pc:docMk/>
            <pc:sldMk cId="3438215290" sldId="2147328814"/>
            <ac:spMk id="12" creationId="{5D3A3A26-708E-9318-665C-AE4334755C48}"/>
          </ac:spMkLst>
        </pc:spChg>
        <pc:spChg chg="add mod">
          <ac:chgData name="Wang, Zheng" userId="36292348-b87d-4144-a183-138a9ee4c044" providerId="ADAL" clId="{5F0BEF5E-0B06-4A46-A976-21A75DB8BEDE}" dt="2022-03-21T03:13:50.580" v="4422" actId="20577"/>
          <ac:spMkLst>
            <pc:docMk/>
            <pc:sldMk cId="3438215290" sldId="2147328814"/>
            <ac:spMk id="14" creationId="{ED44754E-3BE1-4DD3-A461-6F74F379235D}"/>
          </ac:spMkLst>
        </pc:spChg>
        <pc:spChg chg="add del mod">
          <ac:chgData name="Wang, Zheng" userId="36292348-b87d-4144-a183-138a9ee4c044" providerId="ADAL" clId="{5F0BEF5E-0B06-4A46-A976-21A75DB8BEDE}" dt="2022-03-19T09:17:51.982" v="2046" actId="478"/>
          <ac:spMkLst>
            <pc:docMk/>
            <pc:sldMk cId="3438215290" sldId="2147328814"/>
            <ac:spMk id="14" creationId="{F74B81D1-9281-9247-B392-69404DE805A1}"/>
          </ac:spMkLst>
        </pc:spChg>
        <pc:spChg chg="add mod">
          <ac:chgData name="Wang, Zheng" userId="36292348-b87d-4144-a183-138a9ee4c044" providerId="ADAL" clId="{5F0BEF5E-0B06-4A46-A976-21A75DB8BEDE}" dt="2022-03-21T03:02:34.059" v="4147" actId="20577"/>
          <ac:spMkLst>
            <pc:docMk/>
            <pc:sldMk cId="3438215290" sldId="2147328814"/>
            <ac:spMk id="18" creationId="{BF387EF6-7BC3-4EBF-9C5B-D9C88ED74A61}"/>
          </ac:spMkLst>
        </pc:spChg>
        <pc:spChg chg="add del mod">
          <ac:chgData name="Wang, Zheng" userId="36292348-b87d-4144-a183-138a9ee4c044" providerId="ADAL" clId="{5F0BEF5E-0B06-4A46-A976-21A75DB8BEDE}" dt="2022-03-19T13:49:52.415" v="2712" actId="478"/>
          <ac:spMkLst>
            <pc:docMk/>
            <pc:sldMk cId="3438215290" sldId="2147328814"/>
            <ac:spMk id="21" creationId="{510A47DE-0EA4-4121-B1E4-DBE89F802516}"/>
          </ac:spMkLst>
        </pc:spChg>
        <pc:spChg chg="add del mod">
          <ac:chgData name="Wang, Zheng" userId="36292348-b87d-4144-a183-138a9ee4c044" providerId="ADAL" clId="{5F0BEF5E-0B06-4A46-A976-21A75DB8BEDE}" dt="2022-03-19T13:49:56.114" v="2714" actId="478"/>
          <ac:spMkLst>
            <pc:docMk/>
            <pc:sldMk cId="3438215290" sldId="2147328814"/>
            <ac:spMk id="22" creationId="{FC881F52-0F18-4F5C-9619-B49351B1F589}"/>
          </ac:spMkLst>
        </pc:spChg>
        <pc:spChg chg="add mod">
          <ac:chgData name="Wang, Zheng" userId="36292348-b87d-4144-a183-138a9ee4c044" providerId="ADAL" clId="{5F0BEF5E-0B06-4A46-A976-21A75DB8BEDE}" dt="2022-03-19T13:53:38.200" v="2772"/>
          <ac:spMkLst>
            <pc:docMk/>
            <pc:sldMk cId="3438215290" sldId="2147328814"/>
            <ac:spMk id="23" creationId="{68309116-61C7-4BDF-BCC9-2EED01FC5F59}"/>
          </ac:spMkLst>
        </pc:spChg>
        <pc:spChg chg="add mod">
          <ac:chgData name="Wang, Zheng" userId="36292348-b87d-4144-a183-138a9ee4c044" providerId="ADAL" clId="{5F0BEF5E-0B06-4A46-A976-21A75DB8BEDE}" dt="2022-03-19T13:53:07.277" v="2770" actId="255"/>
          <ac:spMkLst>
            <pc:docMk/>
            <pc:sldMk cId="3438215290" sldId="2147328814"/>
            <ac:spMk id="24" creationId="{3610DBCB-A2C8-4D48-A1FB-6E5F1DE4265E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5" creationId="{178C98B0-2D43-45DA-A5FB-C253D01A420F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6" creationId="{16860987-E8D8-4740-9A7B-1AC6E7282E38}"/>
          </ac:spMkLst>
        </pc:spChg>
        <pc:picChg chg="add del mod">
          <ac:chgData name="Wang, Zheng" userId="36292348-b87d-4144-a183-138a9ee4c044" providerId="ADAL" clId="{5F0BEF5E-0B06-4A46-A976-21A75DB8BEDE}" dt="2022-03-21T03:11:00.818" v="4335" actId="478"/>
          <ac:picMkLst>
            <pc:docMk/>
            <pc:sldMk cId="3438215290" sldId="2147328814"/>
            <ac:picMk id="3" creationId="{709E1C6F-5147-4A97-828F-41A74C547926}"/>
          </ac:picMkLst>
        </pc:picChg>
        <pc:picChg chg="add mod">
          <ac:chgData name="Wang, Zheng" userId="36292348-b87d-4144-a183-138a9ee4c044" providerId="ADAL" clId="{5F0BEF5E-0B06-4A46-A976-21A75DB8BEDE}" dt="2022-03-21T03:11:45.446" v="4355" actId="14100"/>
          <ac:picMkLst>
            <pc:docMk/>
            <pc:sldMk cId="3438215290" sldId="2147328814"/>
            <ac:picMk id="4" creationId="{DEA0A31D-A007-4AD3-8B7D-EC24DAD52701}"/>
          </ac:picMkLst>
        </pc:picChg>
        <pc:picChg chg="add del mod">
          <ac:chgData name="Wang, Zheng" userId="36292348-b87d-4144-a183-138a9ee4c044" providerId="ADAL" clId="{5F0BEF5E-0B06-4A46-A976-21A75DB8BEDE}" dt="2022-03-19T12:07:20.379" v="2053" actId="478"/>
          <ac:picMkLst>
            <pc:docMk/>
            <pc:sldMk cId="3438215290" sldId="2147328814"/>
            <ac:picMk id="5" creationId="{907B1096-719D-4CF1-916A-90E58BBA2115}"/>
          </ac:picMkLst>
        </pc:picChg>
        <pc:picChg chg="add del mod">
          <ac:chgData name="Wang, Zheng" userId="36292348-b87d-4144-a183-138a9ee4c044" providerId="ADAL" clId="{5F0BEF5E-0B06-4A46-A976-21A75DB8BEDE}" dt="2022-03-21T03:12:12.136" v="4361" actId="478"/>
          <ac:picMkLst>
            <pc:docMk/>
            <pc:sldMk cId="3438215290" sldId="2147328814"/>
            <ac:picMk id="5" creationId="{9AD0C7F4-5AFD-45FF-A4C7-810D4A2CE916}"/>
          </ac:picMkLst>
        </pc:picChg>
        <pc:picChg chg="add del mod">
          <ac:chgData name="Wang, Zheng" userId="36292348-b87d-4144-a183-138a9ee4c044" providerId="ADAL" clId="{5F0BEF5E-0B06-4A46-A976-21A75DB8BEDE}" dt="2022-03-19T12:07:48.697" v="2059" actId="478"/>
          <ac:picMkLst>
            <pc:docMk/>
            <pc:sldMk cId="3438215290" sldId="2147328814"/>
            <ac:picMk id="7" creationId="{067E5ACD-113D-4AFE-B9EC-32C20A910E6A}"/>
          </ac:picMkLst>
        </pc:picChg>
        <pc:picChg chg="add mod">
          <ac:chgData name="Wang, Zheng" userId="36292348-b87d-4144-a183-138a9ee4c044" providerId="ADAL" clId="{5F0BEF5E-0B06-4A46-A976-21A75DB8BEDE}" dt="2022-03-21T03:13:04.368" v="4371" actId="1038"/>
          <ac:picMkLst>
            <pc:docMk/>
            <pc:sldMk cId="3438215290" sldId="2147328814"/>
            <ac:picMk id="7" creationId="{C5BB8537-A2F4-40AA-9A13-7C334D18AB9F}"/>
          </ac:picMkLst>
        </pc:picChg>
        <pc:picChg chg="add del mod">
          <ac:chgData name="Wang, Zheng" userId="36292348-b87d-4144-a183-138a9ee4c044" providerId="ADAL" clId="{5F0BEF5E-0B06-4A46-A976-21A75DB8BEDE}" dt="2022-03-19T13:27:01.673" v="2178" actId="478"/>
          <ac:picMkLst>
            <pc:docMk/>
            <pc:sldMk cId="3438215290" sldId="2147328814"/>
            <ac:picMk id="9" creationId="{7CE5171F-12C1-4885-99F5-9A665934E7B9}"/>
          </ac:picMkLst>
        </pc:picChg>
        <pc:picChg chg="add del mod">
          <ac:chgData name="Wang, Zheng" userId="36292348-b87d-4144-a183-138a9ee4c044" providerId="ADAL" clId="{5F0BEF5E-0B06-4A46-A976-21A75DB8BEDE}" dt="2022-03-19T13:27:02.413" v="2179" actId="478"/>
          <ac:picMkLst>
            <pc:docMk/>
            <pc:sldMk cId="3438215290" sldId="2147328814"/>
            <ac:picMk id="13" creationId="{CCC0D4B4-AC75-4894-8DEB-2E6444DF4B3C}"/>
          </ac:picMkLst>
        </pc:picChg>
        <pc:picChg chg="add del mod">
          <ac:chgData name="Wang, Zheng" userId="36292348-b87d-4144-a183-138a9ee4c044" providerId="ADAL" clId="{5F0BEF5E-0B06-4A46-A976-21A75DB8BEDE}" dt="2022-03-19T12:46:05.217" v="2095" actId="21"/>
          <ac:picMkLst>
            <pc:docMk/>
            <pc:sldMk cId="3438215290" sldId="2147328814"/>
            <ac:picMk id="16" creationId="{59011384-0AD8-4D5D-8E51-3B1F360C8442}"/>
          </ac:picMkLst>
        </pc:picChg>
        <pc:picChg chg="add del mod">
          <ac:chgData name="Wang, Zheng" userId="36292348-b87d-4144-a183-138a9ee4c044" providerId="ADAL" clId="{5F0BEF5E-0B06-4A46-A976-21A75DB8BEDE}" dt="2022-03-19T13:05:54.682" v="2104"/>
          <ac:picMkLst>
            <pc:docMk/>
            <pc:sldMk cId="3438215290" sldId="2147328814"/>
            <ac:picMk id="17" creationId="{6FD6195B-D42B-4555-B7C8-A2B2BD33CB29}"/>
          </ac:picMkLst>
        </pc:picChg>
        <pc:picChg chg="add del mod">
          <ac:chgData name="Wang, Zheng" userId="36292348-b87d-4144-a183-138a9ee4c044" providerId="ADAL" clId="{5F0BEF5E-0B06-4A46-A976-21A75DB8BEDE}" dt="2022-03-20T13:45:54.143" v="3820" actId="478"/>
          <ac:picMkLst>
            <pc:docMk/>
            <pc:sldMk cId="3438215290" sldId="2147328814"/>
            <ac:picMk id="19" creationId="{0E41A42B-9FD5-4EA9-B823-9E9623BA68F7}"/>
          </ac:picMkLst>
        </pc:picChg>
        <pc:picChg chg="add del mod">
          <ac:chgData name="Wang, Zheng" userId="36292348-b87d-4144-a183-138a9ee4c044" providerId="ADAL" clId="{5F0BEF5E-0B06-4A46-A976-21A75DB8BEDE}" dt="2022-03-20T13:46:34.159" v="3827" actId="478"/>
          <ac:picMkLst>
            <pc:docMk/>
            <pc:sldMk cId="3438215290" sldId="2147328814"/>
            <ac:picMk id="20" creationId="{A5A18DB7-F4AF-4501-B86C-04F0BDFEDEF1}"/>
          </ac:picMkLst>
        </pc:picChg>
      </pc:sldChg>
      <pc:sldChg chg="addSp delSp modSp new mod ord">
        <pc:chgData name="Wang, Zheng" userId="36292348-b87d-4144-a183-138a9ee4c044" providerId="ADAL" clId="{5F0BEF5E-0B06-4A46-A976-21A75DB8BEDE}" dt="2022-03-21T03:10:19.933" v="4334" actId="20577"/>
        <pc:sldMkLst>
          <pc:docMk/>
          <pc:sldMk cId="1626412683" sldId="2147328815"/>
        </pc:sldMkLst>
        <pc:spChg chg="del">
          <ac:chgData name="Wang, Zheng" userId="36292348-b87d-4144-a183-138a9ee4c044" providerId="ADAL" clId="{5F0BEF5E-0B06-4A46-A976-21A75DB8BEDE}" dt="2022-03-19T12:46:02.358" v="2094" actId="478"/>
          <ac:spMkLst>
            <pc:docMk/>
            <pc:sldMk cId="1626412683" sldId="2147328815"/>
            <ac:spMk id="2" creationId="{143A58C4-C0EA-467F-8724-215DFD727940}"/>
          </ac:spMkLst>
        </pc:spChg>
        <pc:spChg chg="del">
          <ac:chgData name="Wang, Zheng" userId="36292348-b87d-4144-a183-138a9ee4c044" providerId="ADAL" clId="{5F0BEF5E-0B06-4A46-A976-21A75DB8BEDE}" dt="2022-03-19T12:45:59.910" v="2093" actId="478"/>
          <ac:spMkLst>
            <pc:docMk/>
            <pc:sldMk cId="1626412683" sldId="2147328815"/>
            <ac:spMk id="3" creationId="{0021A089-A0D3-46B5-8BB0-318E756D1DE8}"/>
          </ac:spMkLst>
        </pc:spChg>
        <pc:spChg chg="add del mod">
          <ac:chgData name="Wang, Zheng" userId="36292348-b87d-4144-a183-138a9ee4c044" providerId="ADAL" clId="{5F0BEF5E-0B06-4A46-A976-21A75DB8BEDE}" dt="2022-03-19T13:34:35.453" v="2258" actId="478"/>
          <ac:spMkLst>
            <pc:docMk/>
            <pc:sldMk cId="1626412683" sldId="2147328815"/>
            <ac:spMk id="5" creationId="{161373CF-9901-4A99-B3A3-6AC619ABF74F}"/>
          </ac:spMkLst>
        </pc:spChg>
        <pc:spChg chg="add mod">
          <ac:chgData name="Wang, Zheng" userId="36292348-b87d-4144-a183-138a9ee4c044" providerId="ADAL" clId="{5F0BEF5E-0B06-4A46-A976-21A75DB8BEDE}" dt="2022-03-21T03:08:26.500" v="4241" actId="20577"/>
          <ac:spMkLst>
            <pc:docMk/>
            <pc:sldMk cId="1626412683" sldId="2147328815"/>
            <ac:spMk id="6" creationId="{FBCCFA28-DC03-41EF-90DD-558B62131806}"/>
          </ac:spMkLst>
        </pc:spChg>
        <pc:spChg chg="add del mod">
          <ac:chgData name="Wang, Zheng" userId="36292348-b87d-4144-a183-138a9ee4c044" providerId="ADAL" clId="{5F0BEF5E-0B06-4A46-A976-21A75DB8BEDE}" dt="2022-03-19T13:34:39.401" v="2260" actId="478"/>
          <ac:spMkLst>
            <pc:docMk/>
            <pc:sldMk cId="1626412683" sldId="2147328815"/>
            <ac:spMk id="11" creationId="{1C0C5F0D-1E03-4804-8E99-441E7A2CBF6D}"/>
          </ac:spMkLst>
        </pc:spChg>
        <pc:spChg chg="add mod">
          <ac:chgData name="Wang, Zheng" userId="36292348-b87d-4144-a183-138a9ee4c044" providerId="ADAL" clId="{5F0BEF5E-0B06-4A46-A976-21A75DB8BEDE}" dt="2022-03-21T03:02:27.575" v="4134" actId="20577"/>
          <ac:spMkLst>
            <pc:docMk/>
            <pc:sldMk cId="1626412683" sldId="2147328815"/>
            <ac:spMk id="12" creationId="{7F76EE72-0C33-49DC-B994-ED90C3D6619E}"/>
          </ac:spMkLst>
        </pc:spChg>
        <pc:spChg chg="add mod">
          <ac:chgData name="Wang, Zheng" userId="36292348-b87d-4144-a183-138a9ee4c044" providerId="ADAL" clId="{5F0BEF5E-0B06-4A46-A976-21A75DB8BEDE}" dt="2022-03-21T03:10:19.933" v="4334" actId="20577"/>
          <ac:spMkLst>
            <pc:docMk/>
            <pc:sldMk cId="1626412683" sldId="2147328815"/>
            <ac:spMk id="14" creationId="{DD5FDAD7-83C9-4A55-865E-EB05D1F1AF2D}"/>
          </ac:spMkLst>
        </pc:spChg>
        <pc:spChg chg="add mod">
          <ac:chgData name="Wang, Zheng" userId="36292348-b87d-4144-a183-138a9ee4c044" providerId="ADAL" clId="{5F0BEF5E-0B06-4A46-A976-21A75DB8BEDE}" dt="2022-03-19T13:56:53.022" v="2799" actId="108"/>
          <ac:spMkLst>
            <pc:docMk/>
            <pc:sldMk cId="1626412683" sldId="2147328815"/>
            <ac:spMk id="17" creationId="{5B6C38C0-92FC-40BC-A95C-B1F2D9C1D1CF}"/>
          </ac:spMkLst>
        </pc:spChg>
        <pc:spChg chg="add del mod">
          <ac:chgData name="Wang, Zheng" userId="36292348-b87d-4144-a183-138a9ee4c044" providerId="ADAL" clId="{5F0BEF5E-0B06-4A46-A976-21A75DB8BEDE}" dt="2022-03-19T13:42:30.337" v="2579" actId="478"/>
          <ac:spMkLst>
            <pc:docMk/>
            <pc:sldMk cId="1626412683" sldId="2147328815"/>
            <ac:spMk id="18" creationId="{B99AB584-6E22-47E1-97B2-C63CBD1B7530}"/>
          </ac:spMkLst>
        </pc:spChg>
        <pc:spChg chg="add mod">
          <ac:chgData name="Wang, Zheng" userId="36292348-b87d-4144-a183-138a9ee4c044" providerId="ADAL" clId="{5F0BEF5E-0B06-4A46-A976-21A75DB8BEDE}" dt="2022-03-19T13:55:23.262" v="2795" actId="20577"/>
          <ac:spMkLst>
            <pc:docMk/>
            <pc:sldMk cId="1626412683" sldId="2147328815"/>
            <ac:spMk id="19" creationId="{797FD5A9-CCE9-4DB1-8DF6-913B2716EE65}"/>
          </ac:spMkLst>
        </pc:spChg>
        <pc:spChg chg="add del mod">
          <ac:chgData name="Wang, Zheng" userId="36292348-b87d-4144-a183-138a9ee4c044" providerId="ADAL" clId="{5F0BEF5E-0B06-4A46-A976-21A75DB8BEDE}" dt="2022-03-19T13:46:28.407" v="2675" actId="478"/>
          <ac:spMkLst>
            <pc:docMk/>
            <pc:sldMk cId="1626412683" sldId="2147328815"/>
            <ac:spMk id="20" creationId="{4E6F2FBA-9437-45CF-8CD2-0B8BE37F8F89}"/>
          </ac:spMkLst>
        </pc:spChg>
        <pc:spChg chg="add mod">
          <ac:chgData name="Wang, Zheng" userId="36292348-b87d-4144-a183-138a9ee4c044" providerId="ADAL" clId="{5F0BEF5E-0B06-4A46-A976-21A75DB8BEDE}" dt="2022-03-19T13:47:39.026" v="2684" actId="207"/>
          <ac:spMkLst>
            <pc:docMk/>
            <pc:sldMk cId="1626412683" sldId="2147328815"/>
            <ac:spMk id="21" creationId="{0E204A6C-BAED-4637-8CFB-8FACE703A55B}"/>
          </ac:spMkLst>
        </pc:spChg>
        <pc:spChg chg="add mod">
          <ac:chgData name="Wang, Zheng" userId="36292348-b87d-4144-a183-138a9ee4c044" providerId="ADAL" clId="{5F0BEF5E-0B06-4A46-A976-21A75DB8BEDE}" dt="2022-03-19T13:49:26.886" v="2711" actId="14100"/>
          <ac:spMkLst>
            <pc:docMk/>
            <pc:sldMk cId="1626412683" sldId="2147328815"/>
            <ac:spMk id="22" creationId="{16B1F72C-E50D-437B-9922-8FFE11621754}"/>
          </ac:spMkLst>
        </pc:spChg>
        <pc:picChg chg="add del mod">
          <ac:chgData name="Wang, Zheng" userId="36292348-b87d-4144-a183-138a9ee4c044" providerId="ADAL" clId="{5F0BEF5E-0B06-4A46-A976-21A75DB8BEDE}" dt="2022-03-21T03:04:41.383" v="4148" actId="478"/>
          <ac:picMkLst>
            <pc:docMk/>
            <pc:sldMk cId="1626412683" sldId="2147328815"/>
            <ac:picMk id="3" creationId="{547735E9-CC69-4535-8D4E-C00F8B758205}"/>
          </ac:picMkLst>
        </pc:picChg>
        <pc:picChg chg="add mod">
          <ac:chgData name="Wang, Zheng" userId="36292348-b87d-4144-a183-138a9ee4c044" providerId="ADAL" clId="{5F0BEF5E-0B06-4A46-A976-21A75DB8BEDE}" dt="2022-03-21T03:05:09.998" v="4152" actId="1076"/>
          <ac:picMkLst>
            <pc:docMk/>
            <pc:sldMk cId="1626412683" sldId="2147328815"/>
            <ac:picMk id="4" creationId="{FA5006BF-2024-4662-9148-1FB9896FEF3C}"/>
          </ac:picMkLst>
        </pc:picChg>
        <pc:picChg chg="add del mod">
          <ac:chgData name="Wang, Zheng" userId="36292348-b87d-4144-a183-138a9ee4c044" providerId="ADAL" clId="{5F0BEF5E-0B06-4A46-A976-21A75DB8BEDE}" dt="2022-03-19T13:27:05.088" v="2180" actId="478"/>
          <ac:picMkLst>
            <pc:docMk/>
            <pc:sldMk cId="1626412683" sldId="2147328815"/>
            <ac:picMk id="4" creationId="{FD2126F9-F9BE-4FD3-8074-20D1397F91C1}"/>
          </ac:picMkLst>
        </pc:picChg>
        <pc:picChg chg="add del mod">
          <ac:chgData name="Wang, Zheng" userId="36292348-b87d-4144-a183-138a9ee4c044" providerId="ADAL" clId="{5F0BEF5E-0B06-4A46-A976-21A75DB8BEDE}" dt="2022-03-21T03:09:01.966" v="4242" actId="478"/>
          <ac:picMkLst>
            <pc:docMk/>
            <pc:sldMk cId="1626412683" sldId="2147328815"/>
            <ac:picMk id="5" creationId="{59C7075E-352B-414F-AF07-94ECE718045D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7" creationId="{1956EF0C-4BA7-4D82-AEC3-6F66E554824C}"/>
          </ac:picMkLst>
        </pc:picChg>
        <pc:picChg chg="add mod">
          <ac:chgData name="Wang, Zheng" userId="36292348-b87d-4144-a183-138a9ee4c044" providerId="ADAL" clId="{5F0BEF5E-0B06-4A46-A976-21A75DB8BEDE}" dt="2022-03-21T03:09:45.635" v="4253" actId="1038"/>
          <ac:picMkLst>
            <pc:docMk/>
            <pc:sldMk cId="1626412683" sldId="2147328815"/>
            <ac:picMk id="8" creationId="{48242D0B-192E-414F-86D1-428C15060D14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9" creationId="{93514EDA-5D0A-4095-AE42-36B52B0CFFA0}"/>
          </ac:picMkLst>
        </pc:picChg>
        <pc:picChg chg="add del mod">
          <ac:chgData name="Wang, Zheng" userId="36292348-b87d-4144-a183-138a9ee4c044" providerId="ADAL" clId="{5F0BEF5E-0B06-4A46-A976-21A75DB8BEDE}" dt="2022-03-20T13:43:07.447" v="3788" actId="478"/>
          <ac:picMkLst>
            <pc:docMk/>
            <pc:sldMk cId="1626412683" sldId="2147328815"/>
            <ac:picMk id="14" creationId="{26B56724-8758-4E89-A053-5A189050BB10}"/>
          </ac:picMkLst>
        </pc:picChg>
        <pc:picChg chg="add del mod">
          <ac:chgData name="Wang, Zheng" userId="36292348-b87d-4144-a183-138a9ee4c044" providerId="ADAL" clId="{5F0BEF5E-0B06-4A46-A976-21A75DB8BEDE}" dt="2022-03-20T13:44:01.800" v="3810" actId="478"/>
          <ac:picMkLst>
            <pc:docMk/>
            <pc:sldMk cId="1626412683" sldId="2147328815"/>
            <ac:picMk id="16" creationId="{8AB6FDA6-85E1-45C2-A7A3-C23623218EFB}"/>
          </ac:picMkLst>
        </pc:picChg>
      </pc:sldChg>
      <pc:sldChg chg="delSp new del mod">
        <pc:chgData name="Wang, Zheng" userId="36292348-b87d-4144-a183-138a9ee4c044" providerId="ADAL" clId="{5F0BEF5E-0B06-4A46-A976-21A75DB8BEDE}" dt="2022-03-20T07:18:59.860" v="3120" actId="47"/>
        <pc:sldMkLst>
          <pc:docMk/>
          <pc:sldMk cId="2806786834" sldId="2147328816"/>
        </pc:sldMkLst>
        <pc:spChg chg="del">
          <ac:chgData name="Wang, Zheng" userId="36292348-b87d-4144-a183-138a9ee4c044" providerId="ADAL" clId="{5F0BEF5E-0B06-4A46-A976-21A75DB8BEDE}" dt="2022-03-19T13:58:37.738" v="2807" actId="478"/>
          <ac:spMkLst>
            <pc:docMk/>
            <pc:sldMk cId="2806786834" sldId="2147328816"/>
            <ac:spMk id="2" creationId="{97DD4AAF-266E-42E5-8939-15C2D528D6B9}"/>
          </ac:spMkLst>
        </pc:spChg>
        <pc:spChg chg="del">
          <ac:chgData name="Wang, Zheng" userId="36292348-b87d-4144-a183-138a9ee4c044" providerId="ADAL" clId="{5F0BEF5E-0B06-4A46-A976-21A75DB8BEDE}" dt="2022-03-19T13:58:35.809" v="2806" actId="478"/>
          <ac:spMkLst>
            <pc:docMk/>
            <pc:sldMk cId="2806786834" sldId="2147328816"/>
            <ac:spMk id="3" creationId="{CA5F7A60-6A0F-499D-A859-67356F2B1711}"/>
          </ac:spMkLst>
        </pc:spChg>
      </pc:sldChg>
      <pc:sldChg chg="addSp delSp modSp new mod">
        <pc:chgData name="Wang, Zheng" userId="36292348-b87d-4144-a183-138a9ee4c044" providerId="ADAL" clId="{5F0BEF5E-0B06-4A46-A976-21A75DB8BEDE}" dt="2022-03-21T03:02:21.408" v="4121" actId="20577"/>
        <pc:sldMkLst>
          <pc:docMk/>
          <pc:sldMk cId="3193292546" sldId="2147328816"/>
        </pc:sldMkLst>
        <pc:spChg chg="del">
          <ac:chgData name="Wang, Zheng" userId="36292348-b87d-4144-a183-138a9ee4c044" providerId="ADAL" clId="{5F0BEF5E-0B06-4A46-A976-21A75DB8BEDE}" dt="2022-03-21T00:44:38.597" v="3897" actId="478"/>
          <ac:spMkLst>
            <pc:docMk/>
            <pc:sldMk cId="3193292546" sldId="2147328816"/>
            <ac:spMk id="2" creationId="{192A469B-15CE-481D-8950-F541C6D217F0}"/>
          </ac:spMkLst>
        </pc:spChg>
        <pc:spChg chg="del">
          <ac:chgData name="Wang, Zheng" userId="36292348-b87d-4144-a183-138a9ee4c044" providerId="ADAL" clId="{5F0BEF5E-0B06-4A46-A976-21A75DB8BEDE}" dt="2022-03-21T00:44:36.231" v="3896" actId="478"/>
          <ac:spMkLst>
            <pc:docMk/>
            <pc:sldMk cId="3193292546" sldId="2147328816"/>
            <ac:spMk id="3" creationId="{05E4FE1F-A011-485E-92B4-17BAC727AB2A}"/>
          </ac:spMkLst>
        </pc:spChg>
        <pc:spChg chg="add mod">
          <ac:chgData name="Wang, Zheng" userId="36292348-b87d-4144-a183-138a9ee4c044" providerId="ADAL" clId="{5F0BEF5E-0B06-4A46-A976-21A75DB8BEDE}" dt="2022-03-21T03:02:21.408" v="4121" actId="20577"/>
          <ac:spMkLst>
            <pc:docMk/>
            <pc:sldMk cId="3193292546" sldId="2147328816"/>
            <ac:spMk id="4" creationId="{CF44009D-888F-440F-9A35-F93EB70D54DD}"/>
          </ac:spMkLst>
        </pc:spChg>
        <pc:graphicFrameChg chg="add mod">
          <ac:chgData name="Wang, Zheng" userId="36292348-b87d-4144-a183-138a9ee4c044" providerId="ADAL" clId="{5F0BEF5E-0B06-4A46-A976-21A75DB8BEDE}" dt="2022-03-21T02:57:43.488" v="4104" actId="1036"/>
          <ac:graphicFrameMkLst>
            <pc:docMk/>
            <pc:sldMk cId="3193292546" sldId="2147328816"/>
            <ac:graphicFrameMk id="5" creationId="{B5B67686-00D0-4E90-B982-9AF98DCC2A8B}"/>
          </ac:graphicFrameMkLst>
        </pc:graphicFrameChg>
      </pc:sldChg>
      <pc:sldChg chg="new del">
        <pc:chgData name="Wang, Zheng" userId="36292348-b87d-4144-a183-138a9ee4c044" providerId="ADAL" clId="{5F0BEF5E-0B06-4A46-A976-21A75DB8BEDE}" dt="2022-03-21T05:45:18.467" v="4528" actId="680"/>
        <pc:sldMkLst>
          <pc:docMk/>
          <pc:sldMk cId="337324068" sldId="2147328817"/>
        </pc:sldMkLst>
      </pc:sldChg>
      <pc:sldChg chg="add del">
        <pc:chgData name="Wang, Zheng" userId="36292348-b87d-4144-a183-138a9ee4c044" providerId="ADAL" clId="{5F0BEF5E-0B06-4A46-A976-21A75DB8BEDE}" dt="2022-03-21T06:04:12.351" v="4646" actId="47"/>
        <pc:sldMkLst>
          <pc:docMk/>
          <pc:sldMk cId="859182423" sldId="2147328817"/>
        </pc:sldMkLst>
      </pc:sldChg>
      <pc:sldChg chg="delSp new del mod">
        <pc:chgData name="Wang, Zheng" userId="36292348-b87d-4144-a183-138a9ee4c044" providerId="ADAL" clId="{5F0BEF5E-0B06-4A46-A976-21A75DB8BEDE}" dt="2022-03-20T07:18:58.446" v="3119" actId="47"/>
        <pc:sldMkLst>
          <pc:docMk/>
          <pc:sldMk cId="3042246277" sldId="2147328817"/>
        </pc:sldMkLst>
        <pc:spChg chg="del">
          <ac:chgData name="Wang, Zheng" userId="36292348-b87d-4144-a183-138a9ee4c044" providerId="ADAL" clId="{5F0BEF5E-0B06-4A46-A976-21A75DB8BEDE}" dt="2022-03-19T13:58:41.143" v="2808" actId="478"/>
          <ac:spMkLst>
            <pc:docMk/>
            <pc:sldMk cId="3042246277" sldId="2147328817"/>
            <ac:spMk id="2" creationId="{EE520652-FC56-4DDB-A56D-2737B699BF3D}"/>
          </ac:spMkLst>
        </pc:spChg>
        <pc:spChg chg="del">
          <ac:chgData name="Wang, Zheng" userId="36292348-b87d-4144-a183-138a9ee4c044" providerId="ADAL" clId="{5F0BEF5E-0B06-4A46-A976-21A75DB8BEDE}" dt="2022-03-19T13:58:42.426" v="2809" actId="478"/>
          <ac:spMkLst>
            <pc:docMk/>
            <pc:sldMk cId="3042246277" sldId="2147328817"/>
            <ac:spMk id="3" creationId="{F6FB8D50-2D94-42E4-B70A-662B3D45E69C}"/>
          </ac:spMkLst>
        </pc:spChg>
      </pc:sldChg>
      <pc:sldChg chg="modSp new mod">
        <pc:chgData name="Wang, Zheng" userId="36292348-b87d-4144-a183-138a9ee4c044" providerId="ADAL" clId="{5F0BEF5E-0B06-4A46-A976-21A75DB8BEDE}" dt="2022-03-23T03:09:12.746" v="5108" actId="20577"/>
        <pc:sldMkLst>
          <pc:docMk/>
          <pc:sldMk cId="3438004179" sldId="2147328817"/>
        </pc:sldMkLst>
        <pc:spChg chg="mod">
          <ac:chgData name="Wang, Zheng" userId="36292348-b87d-4144-a183-138a9ee4c044" providerId="ADAL" clId="{5F0BEF5E-0B06-4A46-A976-21A75DB8BEDE}" dt="2022-03-23T03:09:12.746" v="5108" actId="20577"/>
          <ac:spMkLst>
            <pc:docMk/>
            <pc:sldMk cId="3438004179" sldId="2147328817"/>
            <ac:spMk id="3" creationId="{C3F7D66C-1F0D-471D-80DB-3881259A4EEA}"/>
          </ac:spMkLst>
        </pc:spChg>
      </pc:sldChg>
      <pc:sldChg chg="modSp new mod">
        <pc:chgData name="Wang, Zheng" userId="36292348-b87d-4144-a183-138a9ee4c044" providerId="ADAL" clId="{5F0BEF5E-0B06-4A46-A976-21A75DB8BEDE}" dt="2022-03-23T03:07:02.319" v="4788" actId="20577"/>
        <pc:sldMkLst>
          <pc:docMk/>
          <pc:sldMk cId="3585092014" sldId="2147328818"/>
        </pc:sldMkLst>
        <pc:spChg chg="mod">
          <ac:chgData name="Wang, Zheng" userId="36292348-b87d-4144-a183-138a9ee4c044" providerId="ADAL" clId="{5F0BEF5E-0B06-4A46-A976-21A75DB8BEDE}" dt="2022-03-23T03:07:02.319" v="4788" actId="20577"/>
          <ac:spMkLst>
            <pc:docMk/>
            <pc:sldMk cId="3585092014" sldId="2147328818"/>
            <ac:spMk id="3" creationId="{993CCA20-A38F-43DC-A840-E472F86B987D}"/>
          </ac:spMkLst>
        </pc:spChg>
      </pc:sldChg>
      <pc:sldChg chg="add del">
        <pc:chgData name="Wang, Zheng" userId="36292348-b87d-4144-a183-138a9ee4c044" providerId="ADAL" clId="{5F0BEF5E-0B06-4A46-A976-21A75DB8BEDE}" dt="2022-03-20T07:15:39.692" v="3118" actId="47"/>
        <pc:sldMkLst>
          <pc:docMk/>
          <pc:sldMk cId="4016542387" sldId="21473288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PDK\tunning\DSA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PDK\tunning\DSA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PDK\tunning\DSA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PDK\tunning\DSA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SPDK DSA copy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'SNC4 DSA copy_q_2'!$U$10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'SNC4 DSA copy_q_2'!$T$11:$T$23</c:f>
              <c:strCache>
                <c:ptCount val="13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</c:strCache>
            </c:strRef>
          </c:cat>
          <c:val>
            <c:numRef>
              <c:f>'SNC4 DSA copy_q_2'!$U$11:$U$23</c:f>
              <c:numCache>
                <c:formatCode>General</c:formatCode>
                <c:ptCount val="13"/>
                <c:pt idx="0">
                  <c:v>4075</c:v>
                </c:pt>
                <c:pt idx="1">
                  <c:v>8241</c:v>
                </c:pt>
                <c:pt idx="2">
                  <c:v>26955</c:v>
                </c:pt>
                <c:pt idx="3">
                  <c:v>56787</c:v>
                </c:pt>
                <c:pt idx="4">
                  <c:v>56921</c:v>
                </c:pt>
                <c:pt idx="5">
                  <c:v>16550</c:v>
                </c:pt>
                <c:pt idx="6">
                  <c:v>57359</c:v>
                </c:pt>
                <c:pt idx="7">
                  <c:v>113591</c:v>
                </c:pt>
                <c:pt idx="8">
                  <c:v>112740</c:v>
                </c:pt>
                <c:pt idx="9">
                  <c:v>33000</c:v>
                </c:pt>
                <c:pt idx="10">
                  <c:v>97511</c:v>
                </c:pt>
                <c:pt idx="11">
                  <c:v>113109</c:v>
                </c:pt>
                <c:pt idx="12">
                  <c:v>112941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D-4BB0-804E-5D3F738D3457}"/>
            </c:ext>
          </c:extLst>
        </c:ser>
        <c:ser>
          <c:idx val="1"/>
          <c:order val="1"/>
          <c:tx>
            <c:strRef>
              <c:f>'SNC4 DSA copy_q_2'!$V$10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'SNC4 DSA copy_q_2'!$T$11:$T$23</c:f>
              <c:strCache>
                <c:ptCount val="13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</c:strCache>
            </c:strRef>
          </c:cat>
          <c:val>
            <c:numRef>
              <c:f>'SNC4 DSA copy_q_2'!$V$11:$V$23</c:f>
              <c:numCache>
                <c:formatCode>General</c:formatCode>
                <c:ptCount val="13"/>
                <c:pt idx="0">
                  <c:v>11400</c:v>
                </c:pt>
                <c:pt idx="1">
                  <c:v>23213</c:v>
                </c:pt>
                <c:pt idx="2">
                  <c:v>58636</c:v>
                </c:pt>
                <c:pt idx="3">
                  <c:v>57799</c:v>
                </c:pt>
                <c:pt idx="4">
                  <c:v>59759</c:v>
                </c:pt>
                <c:pt idx="5">
                  <c:v>45590</c:v>
                </c:pt>
                <c:pt idx="6">
                  <c:v>117241</c:v>
                </c:pt>
                <c:pt idx="7">
                  <c:v>119169</c:v>
                </c:pt>
                <c:pt idx="8">
                  <c:v>116941</c:v>
                </c:pt>
                <c:pt idx="9">
                  <c:v>81704</c:v>
                </c:pt>
                <c:pt idx="10">
                  <c:v>118816</c:v>
                </c:pt>
                <c:pt idx="11">
                  <c:v>117823</c:v>
                </c:pt>
                <c:pt idx="12">
                  <c:v>119168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D-4BB0-804E-5D3F738D3457}"/>
            </c:ext>
          </c:extLst>
        </c:ser>
        <c:ser>
          <c:idx val="2"/>
          <c:order val="2"/>
          <c:tx>
            <c:strRef>
              <c:f>'SNC4 DSA copy_q_2'!$W$10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'SNC4 DSA copy_q_2'!$T$11:$T$23</c:f>
              <c:strCache>
                <c:ptCount val="13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</c:strCache>
            </c:strRef>
          </c:cat>
          <c:val>
            <c:numRef>
              <c:f>'SNC4 DSA copy_q_2'!$W$11:$W$23</c:f>
              <c:numCache>
                <c:formatCode>General</c:formatCode>
                <c:ptCount val="13"/>
                <c:pt idx="0">
                  <c:v>16781</c:v>
                </c:pt>
                <c:pt idx="1">
                  <c:v>32936</c:v>
                </c:pt>
                <c:pt idx="2">
                  <c:v>60155</c:v>
                </c:pt>
                <c:pt idx="3">
                  <c:v>60231</c:v>
                </c:pt>
                <c:pt idx="4">
                  <c:v>60321</c:v>
                </c:pt>
                <c:pt idx="5">
                  <c:v>65686</c:v>
                </c:pt>
                <c:pt idx="6">
                  <c:v>120332</c:v>
                </c:pt>
                <c:pt idx="7">
                  <c:v>119943</c:v>
                </c:pt>
                <c:pt idx="8">
                  <c:v>120368</c:v>
                </c:pt>
                <c:pt idx="9">
                  <c:v>113627</c:v>
                </c:pt>
                <c:pt idx="10">
                  <c:v>120425</c:v>
                </c:pt>
                <c:pt idx="11">
                  <c:v>120514</c:v>
                </c:pt>
                <c:pt idx="12">
                  <c:v>120566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8D-4BB0-804E-5D3F738D3457}"/>
            </c:ext>
          </c:extLst>
        </c:ser>
        <c:ser>
          <c:idx val="3"/>
          <c:order val="3"/>
          <c:tx>
            <c:strRef>
              <c:f>'SNC4 DSA copy_q_2'!$X$10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'SNC4 DSA copy_q_2'!$T$11:$T$23</c:f>
              <c:strCache>
                <c:ptCount val="13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</c:strCache>
            </c:strRef>
          </c:cat>
          <c:val>
            <c:numRef>
              <c:f>'SNC4 DSA copy_q_2'!$X$11:$X$23</c:f>
              <c:numCache>
                <c:formatCode>General</c:formatCode>
                <c:ptCount val="13"/>
                <c:pt idx="0">
                  <c:v>21130</c:v>
                </c:pt>
                <c:pt idx="1">
                  <c:v>42843</c:v>
                </c:pt>
                <c:pt idx="2">
                  <c:v>60597</c:v>
                </c:pt>
                <c:pt idx="3">
                  <c:v>59340</c:v>
                </c:pt>
                <c:pt idx="4">
                  <c:v>60567</c:v>
                </c:pt>
                <c:pt idx="5">
                  <c:v>83940</c:v>
                </c:pt>
                <c:pt idx="6">
                  <c:v>121202</c:v>
                </c:pt>
                <c:pt idx="7">
                  <c:v>120253</c:v>
                </c:pt>
                <c:pt idx="8">
                  <c:v>121158</c:v>
                </c:pt>
                <c:pt idx="9">
                  <c:v>120650</c:v>
                </c:pt>
                <c:pt idx="10">
                  <c:v>120900</c:v>
                </c:pt>
                <c:pt idx="11">
                  <c:v>121148</c:v>
                </c:pt>
                <c:pt idx="12">
                  <c:v>120208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8D-4BB0-804E-5D3F738D3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067480"/>
        <c:axId val="952075352"/>
      </c:barChart>
      <c:catAx>
        <c:axId val="95206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075352"/>
        <c:crosses val="autoZero"/>
        <c:auto val="1"/>
        <c:lblAlgn val="ctr"/>
        <c:lblOffset val="100"/>
        <c:noMultiLvlLbl val="0"/>
      </c:catAx>
      <c:valAx>
        <c:axId val="95207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067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SPDK sw copy performance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'SNC4 SW copy1'!$T$1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'SNC4 SW copy1'!$S$2:$S$7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copy1'!$T$2:$T$7</c:f>
              <c:numCache>
                <c:formatCode>General</c:formatCode>
                <c:ptCount val="6"/>
                <c:pt idx="0">
                  <c:v>63414</c:v>
                </c:pt>
                <c:pt idx="1">
                  <c:v>631434</c:v>
                </c:pt>
                <c:pt idx="2">
                  <c:v>379399</c:v>
                </c:pt>
                <c:pt idx="3">
                  <c:v>302235</c:v>
                </c:pt>
                <c:pt idx="4">
                  <c:v>299004</c:v>
                </c:pt>
                <c:pt idx="5">
                  <c:v>198184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3-47BD-911E-70A2C8900F9F}"/>
            </c:ext>
          </c:extLst>
        </c:ser>
        <c:ser>
          <c:idx val="1"/>
          <c:order val="1"/>
          <c:tx>
            <c:strRef>
              <c:f>'SNC4 SW copy1'!$U$1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'SNC4 SW copy1'!$S$2:$S$7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copy1'!$U$2:$U$7</c:f>
              <c:numCache>
                <c:formatCode>General</c:formatCode>
                <c:ptCount val="6"/>
                <c:pt idx="0">
                  <c:v>136855</c:v>
                </c:pt>
                <c:pt idx="1">
                  <c:v>470411</c:v>
                </c:pt>
                <c:pt idx="2">
                  <c:v>334364</c:v>
                </c:pt>
                <c:pt idx="3">
                  <c:v>295965</c:v>
                </c:pt>
                <c:pt idx="4">
                  <c:v>130546</c:v>
                </c:pt>
                <c:pt idx="5">
                  <c:v>130986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63-47BD-911E-70A2C8900F9F}"/>
            </c:ext>
          </c:extLst>
        </c:ser>
        <c:ser>
          <c:idx val="2"/>
          <c:order val="2"/>
          <c:tx>
            <c:strRef>
              <c:f>'SNC4 SW copy1'!$V$1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'SNC4 SW copy1'!$S$2:$S$7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copy1'!$V$2:$V$7</c:f>
              <c:numCache>
                <c:formatCode>General</c:formatCode>
                <c:ptCount val="6"/>
                <c:pt idx="0">
                  <c:v>42169</c:v>
                </c:pt>
                <c:pt idx="1">
                  <c:v>338938</c:v>
                </c:pt>
                <c:pt idx="2">
                  <c:v>335344</c:v>
                </c:pt>
                <c:pt idx="3">
                  <c:v>131267</c:v>
                </c:pt>
                <c:pt idx="4">
                  <c:v>131449</c:v>
                </c:pt>
                <c:pt idx="5">
                  <c:v>104259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63-47BD-911E-70A2C8900F9F}"/>
            </c:ext>
          </c:extLst>
        </c:ser>
        <c:ser>
          <c:idx val="3"/>
          <c:order val="3"/>
          <c:tx>
            <c:strRef>
              <c:f>'SNC4 SW copy1'!$W$1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'SNC4 SW copy1'!$S$2:$S$7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copy1'!$W$2:$W$7</c:f>
              <c:numCache>
                <c:formatCode>General</c:formatCode>
                <c:ptCount val="6"/>
                <c:pt idx="0">
                  <c:v>44218</c:v>
                </c:pt>
                <c:pt idx="1">
                  <c:v>353836</c:v>
                </c:pt>
                <c:pt idx="2">
                  <c:v>351864</c:v>
                </c:pt>
                <c:pt idx="3">
                  <c:v>132413</c:v>
                </c:pt>
                <c:pt idx="4">
                  <c:v>106094</c:v>
                </c:pt>
                <c:pt idx="5">
                  <c:v>71243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63-47BD-911E-70A2C8900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977968"/>
        <c:axId val="458980920"/>
      </c:barChart>
      <c:catAx>
        <c:axId val="45897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80920"/>
        <c:crosses val="autoZero"/>
        <c:auto val="1"/>
        <c:lblAlgn val="ctr"/>
        <c:lblOffset val="100"/>
        <c:noMultiLvlLbl val="0"/>
      </c:catAx>
      <c:valAx>
        <c:axId val="45898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7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SPDK DSA crc32c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'SNC4 DSA crc32_q'!$U$9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'SNC4 DSA crc32_q'!$T$10:$T$23</c:f>
              <c:strCache>
                <c:ptCount val="14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  <c:pt idx="13">
                  <c:v>8c4t64q</c:v>
                </c:pt>
              </c:strCache>
            </c:strRef>
          </c:cat>
          <c:val>
            <c:numRef>
              <c:f>'SNC4 DSA crc32_q'!$U$10:$U$23</c:f>
              <c:numCache>
                <c:formatCode>General</c:formatCode>
                <c:ptCount val="14"/>
                <c:pt idx="0">
                  <c:v>4367</c:v>
                </c:pt>
                <c:pt idx="1">
                  <c:v>8054</c:v>
                </c:pt>
                <c:pt idx="2">
                  <c:v>29322</c:v>
                </c:pt>
                <c:pt idx="3">
                  <c:v>59777</c:v>
                </c:pt>
                <c:pt idx="4">
                  <c:v>59885</c:v>
                </c:pt>
                <c:pt idx="5">
                  <c:v>16194</c:v>
                </c:pt>
                <c:pt idx="6">
                  <c:v>62270</c:v>
                </c:pt>
                <c:pt idx="7">
                  <c:v>119568</c:v>
                </c:pt>
                <c:pt idx="8">
                  <c:v>119775</c:v>
                </c:pt>
                <c:pt idx="9">
                  <c:v>32885</c:v>
                </c:pt>
                <c:pt idx="10">
                  <c:v>108011</c:v>
                </c:pt>
                <c:pt idx="11">
                  <c:v>119312</c:v>
                </c:pt>
                <c:pt idx="12">
                  <c:v>119649</c:v>
                </c:pt>
                <c:pt idx="13">
                  <c:v>119752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B-4135-AEA3-3A0D26CC479D}"/>
            </c:ext>
          </c:extLst>
        </c:ser>
        <c:ser>
          <c:idx val="1"/>
          <c:order val="1"/>
          <c:tx>
            <c:strRef>
              <c:f>'SNC4 DSA crc32_q'!$V$9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'SNC4 DSA crc32_q'!$T$10:$T$23</c:f>
              <c:strCache>
                <c:ptCount val="14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  <c:pt idx="13">
                  <c:v>8c4t64q</c:v>
                </c:pt>
              </c:strCache>
            </c:strRef>
          </c:cat>
          <c:val>
            <c:numRef>
              <c:f>'SNC4 DSA crc32_q'!$V$10:$V$23</c:f>
              <c:numCache>
                <c:formatCode>General</c:formatCode>
                <c:ptCount val="14"/>
                <c:pt idx="0">
                  <c:v>12090</c:v>
                </c:pt>
                <c:pt idx="1">
                  <c:v>22680</c:v>
                </c:pt>
                <c:pt idx="2">
                  <c:v>60678</c:v>
                </c:pt>
                <c:pt idx="3">
                  <c:v>60655</c:v>
                </c:pt>
                <c:pt idx="4">
                  <c:v>60705</c:v>
                </c:pt>
                <c:pt idx="5">
                  <c:v>45595</c:v>
                </c:pt>
                <c:pt idx="6">
                  <c:v>121370</c:v>
                </c:pt>
                <c:pt idx="7">
                  <c:v>121378</c:v>
                </c:pt>
                <c:pt idx="8">
                  <c:v>121441</c:v>
                </c:pt>
                <c:pt idx="9">
                  <c:v>95566</c:v>
                </c:pt>
                <c:pt idx="10">
                  <c:v>121221</c:v>
                </c:pt>
                <c:pt idx="11">
                  <c:v>121295</c:v>
                </c:pt>
                <c:pt idx="12">
                  <c:v>121191</c:v>
                </c:pt>
                <c:pt idx="13">
                  <c:v>121436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B-4135-AEA3-3A0D26CC479D}"/>
            </c:ext>
          </c:extLst>
        </c:ser>
        <c:ser>
          <c:idx val="2"/>
          <c:order val="2"/>
          <c:tx>
            <c:strRef>
              <c:f>'SNC4 DSA crc32_q'!$W$9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'SNC4 DSA crc32_q'!$T$10:$T$23</c:f>
              <c:strCache>
                <c:ptCount val="14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  <c:pt idx="13">
                  <c:v>8c4t64q</c:v>
                </c:pt>
              </c:strCache>
            </c:strRef>
          </c:cat>
          <c:val>
            <c:numRef>
              <c:f>'SNC4 DSA crc32_q'!$W$10:$W$23</c:f>
              <c:numCache>
                <c:formatCode>General</c:formatCode>
                <c:ptCount val="14"/>
                <c:pt idx="0">
                  <c:v>16582</c:v>
                </c:pt>
                <c:pt idx="1">
                  <c:v>32397</c:v>
                </c:pt>
                <c:pt idx="2">
                  <c:v>60874</c:v>
                </c:pt>
                <c:pt idx="3">
                  <c:v>60800</c:v>
                </c:pt>
                <c:pt idx="4">
                  <c:v>60831</c:v>
                </c:pt>
                <c:pt idx="5">
                  <c:v>65560</c:v>
                </c:pt>
                <c:pt idx="6">
                  <c:v>121771</c:v>
                </c:pt>
                <c:pt idx="7">
                  <c:v>121632</c:v>
                </c:pt>
                <c:pt idx="8">
                  <c:v>121672</c:v>
                </c:pt>
                <c:pt idx="9">
                  <c:v>121470</c:v>
                </c:pt>
                <c:pt idx="10">
                  <c:v>121605</c:v>
                </c:pt>
                <c:pt idx="11">
                  <c:v>121652</c:v>
                </c:pt>
                <c:pt idx="12">
                  <c:v>121717</c:v>
                </c:pt>
                <c:pt idx="13">
                  <c:v>121684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B-4135-AEA3-3A0D26CC479D}"/>
            </c:ext>
          </c:extLst>
        </c:ser>
        <c:ser>
          <c:idx val="3"/>
          <c:order val="3"/>
          <c:tx>
            <c:strRef>
              <c:f>'SNC4 DSA crc32_q'!$X$9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'SNC4 DSA crc32_q'!$T$10:$T$23</c:f>
              <c:strCache>
                <c:ptCount val="14"/>
                <c:pt idx="0">
                  <c:v>1c1t1q</c:v>
                </c:pt>
                <c:pt idx="1">
                  <c:v>2c1t1q</c:v>
                </c:pt>
                <c:pt idx="2">
                  <c:v>2c4t1q</c:v>
                </c:pt>
                <c:pt idx="3">
                  <c:v>2c4t16q</c:v>
                </c:pt>
                <c:pt idx="4">
                  <c:v>2c4t32q</c:v>
                </c:pt>
                <c:pt idx="5">
                  <c:v>4c1t1q</c:v>
                </c:pt>
                <c:pt idx="6">
                  <c:v>4c4t1q</c:v>
                </c:pt>
                <c:pt idx="7">
                  <c:v>4c4t16q</c:v>
                </c:pt>
                <c:pt idx="8">
                  <c:v>4c4t32q</c:v>
                </c:pt>
                <c:pt idx="9">
                  <c:v>8c1t1q</c:v>
                </c:pt>
                <c:pt idx="10">
                  <c:v>8c4t1q</c:v>
                </c:pt>
                <c:pt idx="11">
                  <c:v>8c4t16q</c:v>
                </c:pt>
                <c:pt idx="12">
                  <c:v>8c4t32q</c:v>
                </c:pt>
                <c:pt idx="13">
                  <c:v>8c4t64q</c:v>
                </c:pt>
              </c:strCache>
            </c:strRef>
          </c:cat>
          <c:val>
            <c:numRef>
              <c:f>'SNC4 DSA crc32_q'!$X$10:$X$23</c:f>
              <c:numCache>
                <c:formatCode>General</c:formatCode>
                <c:ptCount val="14"/>
                <c:pt idx="0">
                  <c:v>22190</c:v>
                </c:pt>
                <c:pt idx="1">
                  <c:v>42725</c:v>
                </c:pt>
                <c:pt idx="2">
                  <c:v>60953</c:v>
                </c:pt>
                <c:pt idx="3">
                  <c:v>60882</c:v>
                </c:pt>
                <c:pt idx="4">
                  <c:v>60901</c:v>
                </c:pt>
                <c:pt idx="5">
                  <c:v>85502</c:v>
                </c:pt>
                <c:pt idx="6">
                  <c:v>121917</c:v>
                </c:pt>
                <c:pt idx="7">
                  <c:v>121777</c:v>
                </c:pt>
                <c:pt idx="8">
                  <c:v>121713</c:v>
                </c:pt>
                <c:pt idx="9">
                  <c:v>121842</c:v>
                </c:pt>
                <c:pt idx="10">
                  <c:v>121752</c:v>
                </c:pt>
                <c:pt idx="11">
                  <c:v>121835</c:v>
                </c:pt>
                <c:pt idx="12">
                  <c:v>121909</c:v>
                </c:pt>
                <c:pt idx="13">
                  <c:v>121917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B-4135-AEA3-3A0D26CC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057312"/>
        <c:axId val="976851720"/>
      </c:barChart>
      <c:catAx>
        <c:axId val="9520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851720"/>
        <c:crosses val="autoZero"/>
        <c:auto val="1"/>
        <c:lblAlgn val="ctr"/>
        <c:lblOffset val="100"/>
        <c:noMultiLvlLbl val="0"/>
      </c:catAx>
      <c:valAx>
        <c:axId val="97685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0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SPDK ISAL crc32c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'SNC4 SW crc32'!$S$4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'SNC4 SW crc32'!$R$5:$R$10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crc32'!$S$5:$S$10</c:f>
              <c:numCache>
                <c:formatCode>General</c:formatCode>
                <c:ptCount val="6"/>
                <c:pt idx="0">
                  <c:v>46331</c:v>
                </c:pt>
                <c:pt idx="1">
                  <c:v>481979</c:v>
                </c:pt>
                <c:pt idx="2">
                  <c:v>453244</c:v>
                </c:pt>
                <c:pt idx="3">
                  <c:v>596742</c:v>
                </c:pt>
                <c:pt idx="4">
                  <c:v>614229</c:v>
                </c:pt>
                <c:pt idx="5">
                  <c:v>622754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F-4837-AC33-430814AA24CA}"/>
            </c:ext>
          </c:extLst>
        </c:ser>
        <c:ser>
          <c:idx val="1"/>
          <c:order val="1"/>
          <c:tx>
            <c:strRef>
              <c:f>'SNC4 SW crc32'!$T$4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'SNC4 SW crc32'!$R$5:$R$10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crc32'!$T$5:$T$10</c:f>
              <c:numCache>
                <c:formatCode>General</c:formatCode>
                <c:ptCount val="6"/>
                <c:pt idx="0">
                  <c:v>76376</c:v>
                </c:pt>
                <c:pt idx="1">
                  <c:v>673707</c:v>
                </c:pt>
                <c:pt idx="2">
                  <c:v>601008</c:v>
                </c:pt>
                <c:pt idx="3">
                  <c:v>726496</c:v>
                </c:pt>
                <c:pt idx="4">
                  <c:v>554199</c:v>
                </c:pt>
                <c:pt idx="5">
                  <c:v>273515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F-4837-AC33-430814AA24CA}"/>
            </c:ext>
          </c:extLst>
        </c:ser>
        <c:ser>
          <c:idx val="2"/>
          <c:order val="2"/>
          <c:tx>
            <c:strRef>
              <c:f>'SNC4 SW crc32'!$U$4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'SNC4 SW crc32'!$R$5:$R$10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crc32'!$U$5:$U$10</c:f>
              <c:numCache>
                <c:formatCode>General</c:formatCode>
                <c:ptCount val="6"/>
                <c:pt idx="0">
                  <c:v>85945</c:v>
                </c:pt>
                <c:pt idx="1">
                  <c:v>715361</c:v>
                </c:pt>
                <c:pt idx="2">
                  <c:v>667725</c:v>
                </c:pt>
                <c:pt idx="3">
                  <c:v>635748</c:v>
                </c:pt>
                <c:pt idx="4">
                  <c:v>280413</c:v>
                </c:pt>
                <c:pt idx="5">
                  <c:v>279708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F-4837-AC33-430814AA24CA}"/>
            </c:ext>
          </c:extLst>
        </c:ser>
        <c:ser>
          <c:idx val="3"/>
          <c:order val="3"/>
          <c:tx>
            <c:strRef>
              <c:f>'SNC4 SW crc32'!$V$4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'SNC4 SW crc32'!$R$5:$R$10</c:f>
              <c:strCache>
                <c:ptCount val="6"/>
                <c:pt idx="0">
                  <c:v>1c1t1q</c:v>
                </c:pt>
                <c:pt idx="1">
                  <c:v>8c1t1q</c:v>
                </c:pt>
                <c:pt idx="2">
                  <c:v>8c4t1q</c:v>
                </c:pt>
                <c:pt idx="3">
                  <c:v>8c4t16q</c:v>
                </c:pt>
                <c:pt idx="4">
                  <c:v>8c4t32q</c:v>
                </c:pt>
                <c:pt idx="5">
                  <c:v>8c4t64q</c:v>
                </c:pt>
              </c:strCache>
            </c:strRef>
          </c:cat>
          <c:val>
            <c:numRef>
              <c:f>'SNC4 SW crc32'!$V$5:$V$10</c:f>
              <c:numCache>
                <c:formatCode>General</c:formatCode>
                <c:ptCount val="6"/>
                <c:pt idx="0">
                  <c:v>89943</c:v>
                </c:pt>
                <c:pt idx="1">
                  <c:v>728726</c:v>
                </c:pt>
                <c:pt idx="2">
                  <c:v>716717</c:v>
                </c:pt>
                <c:pt idx="3">
                  <c:v>281827</c:v>
                </c:pt>
                <c:pt idx="4">
                  <c:v>282197</c:v>
                </c:pt>
                <c:pt idx="5">
                  <c:v>200092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4F-4837-AC33-430814AA2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167352"/>
        <c:axId val="1086167680"/>
      </c:barChart>
      <c:catAx>
        <c:axId val="108616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167680"/>
        <c:crosses val="autoZero"/>
        <c:auto val="1"/>
        <c:lblAlgn val="ctr"/>
        <c:lblOffset val="100"/>
        <c:noMultiLvlLbl val="0"/>
      </c:catAx>
      <c:valAx>
        <c:axId val="108616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16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14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perf tool capture the function core usage</a:t>
            </a:r>
          </a:p>
        </p:txBody>
      </p:sp>
    </p:spTree>
    <p:extLst>
      <p:ext uri="{BB962C8B-B14F-4D97-AF65-F5344CB8AC3E}">
        <p14:creationId xmlns:p14="http://schemas.microsoft.com/office/powerpoint/2010/main" val="122708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7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2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3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8384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78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innersource/applications.benchmarking.benchmark.platform-hero-features/issues/2995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BF3578-F446-4081-A45B-7FBF3AAD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WSF TSC WL Performance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DSA-SPDK-</a:t>
            </a:r>
            <a:r>
              <a:rPr lang="en-US" sz="3600" dirty="0" err="1">
                <a:latin typeface="Intel Clear Light"/>
                <a:ea typeface="Intel Clear Pro" panose="020B0804020202060201" pitchFamily="34" charset="0"/>
              </a:rPr>
              <a:t>Accel_Perf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-Storage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endParaRPr lang="en-US" sz="36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2717B9-5BAE-48BE-8B63-FA1D8EE42DF1}"/>
              </a:ext>
            </a:extLst>
          </p:cNvPr>
          <p:cNvSpPr txBox="1">
            <a:spLocks/>
          </p:cNvSpPr>
          <p:nvPr/>
        </p:nvSpPr>
        <p:spPr>
          <a:xfrm>
            <a:off x="1818701" y="4357268"/>
            <a:ext cx="4791105" cy="57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400" dirty="0">
                <a:latin typeface="Intel Clear"/>
              </a:rPr>
              <a:t>Li Longtan - </a:t>
            </a:r>
            <a:r>
              <a:rPr lang="en-US" sz="1400" dirty="0" err="1"/>
              <a:t>xPSD</a:t>
            </a:r>
            <a:endParaRPr lang="en-US" sz="1400" dirty="0">
              <a:latin typeface="Intel Clear"/>
            </a:endParaRPr>
          </a:p>
          <a:p>
            <a:r>
              <a:rPr lang="en-US" sz="1400" dirty="0">
                <a:latin typeface="Intel Clear"/>
              </a:rPr>
              <a:t>Apr 22, 2022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33F-30A0-4C93-942E-79DC32F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482055"/>
          </a:xfrm>
        </p:spPr>
        <p:txBody>
          <a:bodyPr/>
          <a:lstStyle/>
          <a:p>
            <a:r>
              <a:rPr lang="en-US" sz="3600" dirty="0"/>
              <a:t>Performance Analysis – DSA HW memory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5382-D460-4D39-8D91-6F257EB1A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81008-9860-45C5-9E8F-5F469E5101FF}"/>
              </a:ext>
            </a:extLst>
          </p:cNvPr>
          <p:cNvSpPr txBox="1"/>
          <p:nvPr/>
        </p:nvSpPr>
        <p:spPr>
          <a:xfrm>
            <a:off x="607484" y="5855892"/>
            <a:ext cx="4749698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: 100%, working frequency : 3.5 GHz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</a:rPr>
              <a:t>One DSA device Bandwidth 30GB/s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493C211-3F04-4027-B06C-09929220C98B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19D808-96D9-4753-B8A6-0E636A62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71586"/>
              </p:ext>
            </p:extLst>
          </p:nvPr>
        </p:nvGraphicFramePr>
        <p:xfrm>
          <a:off x="607484" y="1070148"/>
          <a:ext cx="10593912" cy="1439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708">
                  <a:extLst>
                    <a:ext uri="{9D8B030D-6E8A-4147-A177-3AD203B41FA5}">
                      <a16:colId xmlns:a16="http://schemas.microsoft.com/office/drawing/2014/main" val="1222687076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3224588782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3549364865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1220873806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2621451875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1952445611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2955983834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854403219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456938090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2094558547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2764194283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4074712306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1333218890"/>
                    </a:ext>
                  </a:extLst>
                </a:gridCol>
                <a:gridCol w="756708">
                  <a:extLst>
                    <a:ext uri="{9D8B030D-6E8A-4147-A177-3AD203B41FA5}">
                      <a16:colId xmlns:a16="http://schemas.microsoft.com/office/drawing/2014/main" val="51520081"/>
                    </a:ext>
                  </a:extLst>
                </a:gridCol>
              </a:tblGrid>
              <a:tr h="239911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SPDK DSA copy bandwidth(MB/s)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5029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2c-1t-1q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2c-4t-16q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2c-4t-32q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4c-1t-1q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4c-4t-16q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4c-4t-32q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8c-4t-16q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8c-4t-32q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80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4,075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26,955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56,787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56,921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16,550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57,359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113,591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112,740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33,000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97,511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113,109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112,941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80454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16K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11,400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23,213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58,636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57,799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59,759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45,590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117,241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119,169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116,941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81,704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118,816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117,823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119,168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8942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16,781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32,936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60,155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60,321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65,686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120,332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119,943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120,368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113,627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120,425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120,514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120,566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1816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21,130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42,843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60,597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59,340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60,567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83,940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121,202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120,253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121,158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120,650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120,900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121,148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120,208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2714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93A502F-75BF-442E-8980-307748F9C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43489"/>
              </p:ext>
            </p:extLst>
          </p:nvPr>
        </p:nvGraphicFramePr>
        <p:xfrm>
          <a:off x="607484" y="2936558"/>
          <a:ext cx="101811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79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44009D-888F-440F-9A35-F93EB70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917"/>
            <a:ext cx="10972800" cy="620906"/>
          </a:xfrm>
        </p:spPr>
        <p:txBody>
          <a:bodyPr/>
          <a:lstStyle/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Call stack A</a:t>
            </a:r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nalysis – </a:t>
            </a:r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DSA HW memory Copy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B84CD2-2E65-420B-85DA-A289BD886355}"/>
              </a:ext>
            </a:extLst>
          </p:cNvPr>
          <p:cNvSpPr txBox="1">
            <a:spLocks/>
          </p:cNvSpPr>
          <p:nvPr/>
        </p:nvSpPr>
        <p:spPr>
          <a:xfrm>
            <a:off x="11767987" y="643893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6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11</a:t>
            </a:fld>
            <a:endParaRPr lang="en-US" sz="16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24E6D-2A4F-48A3-B51F-79C62455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81949"/>
              </p:ext>
            </p:extLst>
          </p:nvPr>
        </p:nvGraphicFramePr>
        <p:xfrm>
          <a:off x="677587" y="1011471"/>
          <a:ext cx="10836828" cy="6802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4092">
                  <a:extLst>
                    <a:ext uri="{9D8B030D-6E8A-4147-A177-3AD203B41FA5}">
                      <a16:colId xmlns:a16="http://schemas.microsoft.com/office/drawing/2014/main" val="1747549069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3624985830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713741187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204811322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343010493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839949591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07509474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34497919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831813601"/>
                    </a:ext>
                  </a:extLst>
                </a:gridCol>
              </a:tblGrid>
              <a:tr h="145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module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0293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accel_perf(%)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0112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Performance(MB/s)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4,075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11,400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16,781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21,130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33,000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81,704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11,3627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12,0650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6496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D3C5B0-15CD-4838-AE31-FC5267B71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89768"/>
              </p:ext>
            </p:extLst>
          </p:nvPr>
        </p:nvGraphicFramePr>
        <p:xfrm>
          <a:off x="677585" y="2315129"/>
          <a:ext cx="10836830" cy="25319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3521">
                  <a:extLst>
                    <a:ext uri="{9D8B030D-6E8A-4147-A177-3AD203B41FA5}">
                      <a16:colId xmlns:a16="http://schemas.microsoft.com/office/drawing/2014/main" val="350855558"/>
                    </a:ext>
                  </a:extLst>
                </a:gridCol>
                <a:gridCol w="3634613">
                  <a:extLst>
                    <a:ext uri="{9D8B030D-6E8A-4147-A177-3AD203B41FA5}">
                      <a16:colId xmlns:a16="http://schemas.microsoft.com/office/drawing/2014/main" val="122509933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553752883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749944792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766512564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714493811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019964497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2692077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2324638429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33311181"/>
                    </a:ext>
                  </a:extLst>
                </a:gridCol>
              </a:tblGrid>
              <a:tr h="34599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 DSA copy core usage(%)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95552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Symbol 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133771"/>
                  </a:ext>
                </a:extLst>
              </a:tr>
              <a:tr h="323786">
                <a:tc rowSpan="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24.84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171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spdk_idxd_process_events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8.87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9938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37070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reactor_post_process_lw_thread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5.05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96180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reactor_run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44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635A30-38B2-4F5B-969F-B7E54C0A4764}"/>
              </a:ext>
            </a:extLst>
          </p:cNvPr>
          <p:cNvSpPr txBox="1"/>
          <p:nvPr/>
        </p:nvSpPr>
        <p:spPr>
          <a:xfrm>
            <a:off x="677585" y="5169408"/>
            <a:ext cx="100584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spdk_idxd_process_event</a:t>
            </a:r>
            <a:r>
              <a:rPr lang="en-US" altLang="zh-CN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 function </a:t>
            </a:r>
            <a:r>
              <a:rPr lang="en-US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check DSA IO completion status</a:t>
            </a:r>
          </a:p>
        </p:txBody>
      </p:sp>
    </p:spTree>
    <p:extLst>
      <p:ext uri="{BB962C8B-B14F-4D97-AF65-F5344CB8AC3E}">
        <p14:creationId xmlns:p14="http://schemas.microsoft.com/office/powerpoint/2010/main" val="40408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02EF-442E-44D0-8F6F-4D5911C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Analysis – </a:t>
            </a:r>
            <a:r>
              <a:rPr lang="en-US" altLang="zh-CN" sz="3600" dirty="0"/>
              <a:t>SW memory</a:t>
            </a:r>
            <a:r>
              <a:rPr lang="en-US" sz="3600" dirty="0"/>
              <a:t> Copy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91F98-C0CE-46D7-9904-BFD5E61E1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1538"/>
              </p:ext>
            </p:extLst>
          </p:nvPr>
        </p:nvGraphicFramePr>
        <p:xfrm>
          <a:off x="1732289" y="1310998"/>
          <a:ext cx="7895916" cy="1439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7988">
                  <a:extLst>
                    <a:ext uri="{9D8B030D-6E8A-4147-A177-3AD203B41FA5}">
                      <a16:colId xmlns:a16="http://schemas.microsoft.com/office/drawing/2014/main" val="1222687076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3224588782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2764194283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4074712306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1333218890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51520081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719916484"/>
                    </a:ext>
                  </a:extLst>
                </a:gridCol>
              </a:tblGrid>
              <a:tr h="23991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SPDK software copy bandwidth(MB/s)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5029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8c-4t-16q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8c-4t-32q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8c-4t-64q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80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63,414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631,434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379,399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302,235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299,004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198,184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80454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16K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136,855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470,411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334,364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295,965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130,546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130,986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8942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42,169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338,938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335,344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131,267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131,449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104,259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1816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44,218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353,836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351,864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132,413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106,094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71,243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27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65175D-7CFE-4104-AFCF-1B2F81BFF9FC}"/>
              </a:ext>
            </a:extLst>
          </p:cNvPr>
          <p:cNvSpPr txBox="1"/>
          <p:nvPr/>
        </p:nvSpPr>
        <p:spPr>
          <a:xfrm>
            <a:off x="1895357" y="5610177"/>
            <a:ext cx="47496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: 100%, working frequency : 3.5 GHz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727CB6C-23CD-4C7B-A321-449C5AA95BFE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55D5A2C-4DF2-494A-83CF-FC989E6A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719632"/>
              </p:ext>
            </p:extLst>
          </p:nvPr>
        </p:nvGraphicFramePr>
        <p:xfrm>
          <a:off x="1732289" y="2923032"/>
          <a:ext cx="78959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32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44009D-888F-440F-9A35-F93EB70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917"/>
            <a:ext cx="10972800" cy="620906"/>
          </a:xfrm>
        </p:spPr>
        <p:txBody>
          <a:bodyPr/>
          <a:lstStyle/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Call Stack  A</a:t>
            </a:r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nalysis – </a:t>
            </a:r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SW memory Copy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B84CD2-2E65-420B-85DA-A289BD886355}"/>
              </a:ext>
            </a:extLst>
          </p:cNvPr>
          <p:cNvSpPr txBox="1">
            <a:spLocks/>
          </p:cNvSpPr>
          <p:nvPr/>
        </p:nvSpPr>
        <p:spPr>
          <a:xfrm>
            <a:off x="11767987" y="643893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6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13</a:t>
            </a:fld>
            <a:endParaRPr lang="en-US" sz="16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24E6D-2A4F-48A3-B51F-79C62455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99061"/>
              </p:ext>
            </p:extLst>
          </p:nvPr>
        </p:nvGraphicFramePr>
        <p:xfrm>
          <a:off x="655813" y="956251"/>
          <a:ext cx="10746261" cy="1186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4029">
                  <a:extLst>
                    <a:ext uri="{9D8B030D-6E8A-4147-A177-3AD203B41FA5}">
                      <a16:colId xmlns:a16="http://schemas.microsoft.com/office/drawing/2014/main" val="1747549069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3624985830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713741187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1204811322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343010493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839949591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2075094748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2344979198"/>
                    </a:ext>
                  </a:extLst>
                </a:gridCol>
                <a:gridCol w="1194029">
                  <a:extLst>
                    <a:ext uri="{9D8B030D-6E8A-4147-A177-3AD203B41FA5}">
                      <a16:colId xmlns:a16="http://schemas.microsoft.com/office/drawing/2014/main" val="1831813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module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0293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libc-2.28.so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79.67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0112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accel_perf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3033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kernel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78373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Performance(MB/s)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63,414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136,855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42,169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44,218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631,434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Intel Clear"/>
                        </a:rPr>
                        <a:t>470,411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338,938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353,836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70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DE81EE-F76D-417A-825D-F0BF2295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1684"/>
              </p:ext>
            </p:extLst>
          </p:nvPr>
        </p:nvGraphicFramePr>
        <p:xfrm>
          <a:off x="609600" y="2694512"/>
          <a:ext cx="10746263" cy="24600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1625">
                  <a:extLst>
                    <a:ext uri="{9D8B030D-6E8A-4147-A177-3AD203B41FA5}">
                      <a16:colId xmlns:a16="http://schemas.microsoft.com/office/drawing/2014/main" val="350855558"/>
                    </a:ext>
                  </a:extLst>
                </a:gridCol>
                <a:gridCol w="3604238">
                  <a:extLst>
                    <a:ext uri="{9D8B030D-6E8A-4147-A177-3AD203B41FA5}">
                      <a16:colId xmlns:a16="http://schemas.microsoft.com/office/drawing/2014/main" val="1225099330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1553752883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374994479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1766512564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714493811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1019964497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3326920770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324638429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3333311181"/>
                    </a:ext>
                  </a:extLst>
                </a:gridCol>
              </a:tblGrid>
              <a:tr h="407095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 Software copy core usage(%)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955522"/>
                  </a:ext>
                </a:extLst>
              </a:tr>
              <a:tr h="380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Symbol 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1c1t1p 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1c1t1p,64k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133771"/>
                  </a:ext>
                </a:extLst>
              </a:tr>
              <a:tr h="380821">
                <a:tc rowSpan="2"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libc-2.28.so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__memcmp_avx2_movbe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697900"/>
                  </a:ext>
                </a:extLst>
              </a:tr>
              <a:tr h="38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__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memmove_avx_unaligned_erms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676554"/>
                  </a:ext>
                </a:extLst>
              </a:tr>
              <a:tr h="224536">
                <a:tc rowSpan="4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171"/>
                  </a:ext>
                </a:extLst>
              </a:tr>
              <a:tr h="2245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37070"/>
                  </a:ext>
                </a:extLst>
              </a:tr>
              <a:tr h="23691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reactor_post_process_lw_thread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96180"/>
                  </a:ext>
                </a:extLst>
              </a:tr>
              <a:tr h="2245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reactor_run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44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88D4A8-809B-4518-BE33-942600A15195}"/>
              </a:ext>
            </a:extLst>
          </p:cNvPr>
          <p:cNvSpPr txBox="1"/>
          <p:nvPr/>
        </p:nvSpPr>
        <p:spPr>
          <a:xfrm>
            <a:off x="560832" y="5532417"/>
            <a:ext cx="1074626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</a:rPr>
              <a:t>SW copy use </a:t>
            </a:r>
            <a:r>
              <a:rPr lang="en-US" sz="1600" dirty="0" err="1">
                <a:solidFill>
                  <a:schemeClr val="tx2"/>
                </a:solidFill>
              </a:rPr>
              <a:t>memcmp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r>
              <a:rPr lang="en-US" sz="1600" dirty="0" err="1">
                <a:solidFill>
                  <a:schemeClr val="tx2"/>
                </a:solidFill>
              </a:rPr>
              <a:t>memmove</a:t>
            </a:r>
            <a:r>
              <a:rPr lang="en-US" sz="1600" dirty="0">
                <a:solidFill>
                  <a:schemeClr val="tx2"/>
                </a:solidFill>
              </a:rPr>
              <a:t> instructions which have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almost at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70~85%, while DSA technology offload the operation into </a:t>
            </a:r>
            <a:r>
              <a:rPr lang="en-US" sz="1600" dirty="0">
                <a:solidFill>
                  <a:schemeClr val="tx2"/>
                </a:solidFill>
              </a:rPr>
              <a:t>DSA HW device with the cost of read/write device.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013" y="1312211"/>
            <a:ext cx="10811354" cy="4567594"/>
          </a:xfrm>
        </p:spPr>
        <p:txBody>
          <a:bodyPr lIns="0" tIns="0" rIns="0" bIns="0" anchor="t">
            <a:no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Performance Results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1800" dirty="0">
                <a:solidFill>
                  <a:schemeClr val="bg1"/>
                </a:solidFill>
                <a:latin typeface="Intel Clear Light"/>
              </a:rPr>
              <a:t>The offloading of copy&amp;crc32c to DSA device can reduce CPU utilization largely.</a:t>
            </a:r>
          </a:p>
          <a:p>
            <a:pPr algn="l" rtl="0" fontAlgn="base"/>
            <a:r>
              <a:rPr lang="en-US" sz="1800" dirty="0">
                <a:solidFill>
                  <a:schemeClr val="bg1"/>
                </a:solidFill>
                <a:latin typeface="Intel Clear Light"/>
              </a:rPr>
              <a:t>DSA Copy&amp;CRC32 can achieve 120GB/s bandwidth with 4 DSA devices in one socket.</a:t>
            </a:r>
          </a:p>
          <a:p>
            <a:pPr marL="0" indent="0" algn="l" rtl="0" fontAlgn="base"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Next Step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Intel Clear Light"/>
              </a:rPr>
              <a:t>Using Perf tool to monitor DSA device utilization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Intel Clear Light"/>
              </a:rPr>
              <a:t>Analyze Other </a:t>
            </a:r>
            <a:r>
              <a:rPr lang="en-US" altLang="zh-CN" sz="2000" b="1" dirty="0">
                <a:solidFill>
                  <a:schemeClr val="bg1"/>
                </a:solidFill>
                <a:latin typeface="Intel Clear Light"/>
              </a:rPr>
              <a:t>DSA function</a:t>
            </a:r>
            <a:r>
              <a:rPr lang="en-US" sz="2000" b="1" dirty="0">
                <a:solidFill>
                  <a:schemeClr val="bg1"/>
                </a:solidFill>
                <a:latin typeface="Intel Clear Light"/>
              </a:rPr>
              <a:t>s</a:t>
            </a:r>
            <a:endParaRPr lang="en-US" sz="2000" b="1" dirty="0">
              <a:solidFill>
                <a:srgbClr val="004A86"/>
              </a:solidFill>
              <a:latin typeface="Intel Clear Ligh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2000" b="1" dirty="0">
              <a:solidFill>
                <a:srgbClr val="004A86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5F36D7-D80F-4FC3-91E9-350E5F8BAEA8}"/>
              </a:ext>
            </a:extLst>
          </p:cNvPr>
          <p:cNvSpPr txBox="1">
            <a:spLocks/>
          </p:cNvSpPr>
          <p:nvPr/>
        </p:nvSpPr>
        <p:spPr>
          <a:xfrm>
            <a:off x="608013" y="411164"/>
            <a:ext cx="10972800" cy="55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3C71"/>
                </a:solidFill>
                <a:uFillTx/>
                <a:latin typeface="Intel Clear"/>
                <a:ea typeface="Intel Clear Light" panose="020B0404020203020204" pitchFamily="34" charset="0"/>
                <a:cs typeface="Intel Clear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 b="1" dirty="0">
                <a:latin typeface="Intel Clear Light"/>
              </a:rPr>
              <a:t>Conclusion &amp; </a:t>
            </a:r>
            <a:r>
              <a:rPr lang="en-US" sz="3600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254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452760" y="3522742"/>
            <a:ext cx="11290841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15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476493" y="44704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33F-30A0-4C93-942E-79DC32F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65" y="244981"/>
            <a:ext cx="10972800" cy="564248"/>
          </a:xfrm>
        </p:spPr>
        <p:txBody>
          <a:bodyPr/>
          <a:lstStyle/>
          <a:p>
            <a:r>
              <a:rPr lang="en-US" sz="3600" dirty="0"/>
              <a:t>Performance Analysis – DSA CRC32c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5382-D460-4D39-8D91-6F257EB1A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6AAA15-EEDA-425B-AE2B-586526C3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23293"/>
              </p:ext>
            </p:extLst>
          </p:nvPr>
        </p:nvGraphicFramePr>
        <p:xfrm>
          <a:off x="469901" y="1101099"/>
          <a:ext cx="11030070" cy="1439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5338">
                  <a:extLst>
                    <a:ext uri="{9D8B030D-6E8A-4147-A177-3AD203B41FA5}">
                      <a16:colId xmlns:a16="http://schemas.microsoft.com/office/drawing/2014/main" val="1222687076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3224588782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408282944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2569827467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1921685160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2778767074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3355935910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1204656184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2715798238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2328712522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2764194283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4074712306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1333218890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51520081"/>
                    </a:ext>
                  </a:extLst>
                </a:gridCol>
                <a:gridCol w="735338">
                  <a:extLst>
                    <a:ext uri="{9D8B030D-6E8A-4147-A177-3AD203B41FA5}">
                      <a16:colId xmlns:a16="http://schemas.microsoft.com/office/drawing/2014/main" val="719916484"/>
                    </a:ext>
                  </a:extLst>
                </a:gridCol>
              </a:tblGrid>
              <a:tr h="239911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SPDK DSA CRC32c bandwidth(MB/s)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5029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2c-1t-1q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2c-4t-16q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2c-4t-32q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4c-1t-1q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4c-4t-1q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4c-4t-16q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4c-4t-32q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8c-4t-16q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8c-4t-32q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8c-4t-64q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80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4,367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8,054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29,322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59,777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59,885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16,194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62,270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119,568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119,775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32,885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108,011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119,312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119,649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119,752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80454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16K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12,090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22,680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60,678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60,655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60,608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45,595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121,370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121,378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121,441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95,566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121,221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121,295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121,191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121,436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8942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16,582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32,397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60,800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60,860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65,560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121,771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121,632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121,672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121,470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121,605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121,652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121,717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121,684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1816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22,190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42,692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60,953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60,882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60,939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85,502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121,917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121,777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121,713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121,842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121,752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121,835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121,909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121,917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27145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A0E6F5-45E7-4B22-A2C5-1AEE3562D7C2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2CD0C-D434-4BFA-A26F-39131D001E7E}"/>
              </a:ext>
            </a:extLst>
          </p:cNvPr>
          <p:cNvSpPr txBox="1"/>
          <p:nvPr/>
        </p:nvSpPr>
        <p:spPr>
          <a:xfrm>
            <a:off x="959113" y="5822684"/>
            <a:ext cx="4749698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: 100%, working frequency : 3.5 GHz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</a:rPr>
              <a:t>One DSA device Bandwidth 30GB/s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75B143-4504-4CC3-A7F4-37F7445F1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795447"/>
              </p:ext>
            </p:extLst>
          </p:nvPr>
        </p:nvGraphicFramePr>
        <p:xfrm>
          <a:off x="805305" y="2769338"/>
          <a:ext cx="9944471" cy="274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488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44009D-888F-440F-9A35-F93EB70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917"/>
            <a:ext cx="10972800" cy="620906"/>
          </a:xfrm>
        </p:spPr>
        <p:txBody>
          <a:bodyPr/>
          <a:lstStyle/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Call stack A</a:t>
            </a:r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nalysis - </a:t>
            </a:r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DSA CRC32c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B84CD2-2E65-420B-85DA-A289BD886355}"/>
              </a:ext>
            </a:extLst>
          </p:cNvPr>
          <p:cNvSpPr txBox="1">
            <a:spLocks/>
          </p:cNvSpPr>
          <p:nvPr/>
        </p:nvSpPr>
        <p:spPr>
          <a:xfrm>
            <a:off x="11767987" y="643893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6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18</a:t>
            </a:fld>
            <a:endParaRPr lang="en-US" sz="16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24E6D-2A4F-48A3-B51F-79C62455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27959"/>
              </p:ext>
            </p:extLst>
          </p:nvPr>
        </p:nvGraphicFramePr>
        <p:xfrm>
          <a:off x="677586" y="1084623"/>
          <a:ext cx="10836828" cy="933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8270">
                  <a:extLst>
                    <a:ext uri="{9D8B030D-6E8A-4147-A177-3AD203B41FA5}">
                      <a16:colId xmlns:a16="http://schemas.microsoft.com/office/drawing/2014/main" val="1747549069"/>
                    </a:ext>
                  </a:extLst>
                </a:gridCol>
                <a:gridCol w="1189914">
                  <a:extLst>
                    <a:ext uri="{9D8B030D-6E8A-4147-A177-3AD203B41FA5}">
                      <a16:colId xmlns:a16="http://schemas.microsoft.com/office/drawing/2014/main" val="3624985830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713741187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204811322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343010493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839949591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07509474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34497919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831813601"/>
                    </a:ext>
                  </a:extLst>
                </a:gridCol>
              </a:tblGrid>
              <a:tr h="11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 </a:t>
                      </a: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Shared Object </a:t>
                      </a:r>
                      <a:endParaRPr lang="en-US" sz="11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0293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accel_perf(%)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91.22%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92.10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98.68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0112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kernel(%)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70204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4,367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12,090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16,582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22,190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32,885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95,566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121,470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121,842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74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D3C5B0-15CD-4838-AE31-FC5267B71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06216"/>
              </p:ext>
            </p:extLst>
          </p:nvPr>
        </p:nvGraphicFramePr>
        <p:xfrm>
          <a:off x="609600" y="2447707"/>
          <a:ext cx="10836830" cy="25319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3521">
                  <a:extLst>
                    <a:ext uri="{9D8B030D-6E8A-4147-A177-3AD203B41FA5}">
                      <a16:colId xmlns:a16="http://schemas.microsoft.com/office/drawing/2014/main" val="350855558"/>
                    </a:ext>
                  </a:extLst>
                </a:gridCol>
                <a:gridCol w="3634613">
                  <a:extLst>
                    <a:ext uri="{9D8B030D-6E8A-4147-A177-3AD203B41FA5}">
                      <a16:colId xmlns:a16="http://schemas.microsoft.com/office/drawing/2014/main" val="122509933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553752883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749944792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766512564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714493811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019964497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2692077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2324638429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33311181"/>
                    </a:ext>
                  </a:extLst>
                </a:gridCol>
              </a:tblGrid>
              <a:tr h="34599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 DSA crc32c core usage(%)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95552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 Shared Object 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Symbol 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133771"/>
                  </a:ext>
                </a:extLst>
              </a:tr>
              <a:tr h="323786">
                <a:tc rowSpan="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171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spdk_idxd_process_events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9938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37070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reactor_post_process_lw_thread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96180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reactor_run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33F-30A0-4C93-942E-79DC32F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65" y="244981"/>
            <a:ext cx="10972800" cy="564248"/>
          </a:xfrm>
        </p:spPr>
        <p:txBody>
          <a:bodyPr/>
          <a:lstStyle/>
          <a:p>
            <a:r>
              <a:rPr lang="en-US" sz="3600" dirty="0"/>
              <a:t>Performance Analysis – ISAL CRC32c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5382-D460-4D39-8D91-6F257EB1A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5387-D727-4211-8935-B352FE8A5E9D}"/>
              </a:ext>
            </a:extLst>
          </p:cNvPr>
          <p:cNvSpPr txBox="1"/>
          <p:nvPr/>
        </p:nvSpPr>
        <p:spPr>
          <a:xfrm>
            <a:off x="1157699" y="5511113"/>
            <a:ext cx="47496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: 100%, working frequency : 3.5 GHz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B1D42F-C066-4512-95F6-EDD541F9F135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39B1626-E3B9-4078-A6E0-6D41BA585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87844"/>
              </p:ext>
            </p:extLst>
          </p:nvPr>
        </p:nvGraphicFramePr>
        <p:xfrm>
          <a:off x="1157698" y="2636076"/>
          <a:ext cx="78959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A07834-9F6A-4D00-B777-2A0D8B0B2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8142"/>
              </p:ext>
            </p:extLst>
          </p:nvPr>
        </p:nvGraphicFramePr>
        <p:xfrm>
          <a:off x="1157699" y="1051506"/>
          <a:ext cx="7895916" cy="1439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7988">
                  <a:extLst>
                    <a:ext uri="{9D8B030D-6E8A-4147-A177-3AD203B41FA5}">
                      <a16:colId xmlns:a16="http://schemas.microsoft.com/office/drawing/2014/main" val="1222687076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3224588782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2764194283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4074712306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1333218890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51520081"/>
                    </a:ext>
                  </a:extLst>
                </a:gridCol>
                <a:gridCol w="1127988">
                  <a:extLst>
                    <a:ext uri="{9D8B030D-6E8A-4147-A177-3AD203B41FA5}">
                      <a16:colId xmlns:a16="http://schemas.microsoft.com/office/drawing/2014/main" val="719916484"/>
                    </a:ext>
                  </a:extLst>
                </a:gridCol>
              </a:tblGrid>
              <a:tr h="23991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SPDK ISAL crc32c bandwidth(MB/s)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5029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8c-1t-1q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8c-4t-16q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8c-4t-32q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8c-4t-64q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80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46,331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481,979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453,244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596,742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614,229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622,754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80454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16K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76,376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673,707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601,008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726,496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554,199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273,515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8942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85,945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715,361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667,725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635,748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280,413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279,708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1816"/>
                  </a:ext>
                </a:extLst>
              </a:tr>
              <a:tr h="239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89,943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728,726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716,717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281,827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282,197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200,092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614108-C61C-4CE9-A16F-4EAADB382FA7}"/>
              </a:ext>
            </a:extLst>
          </p:cNvPr>
          <p:cNvSpPr txBox="1">
            <a:spLocks/>
          </p:cNvSpPr>
          <p:nvPr/>
        </p:nvSpPr>
        <p:spPr>
          <a:xfrm>
            <a:off x="608013" y="411164"/>
            <a:ext cx="10972800" cy="52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Agenda</a:t>
            </a:r>
            <a:endParaRPr lang="en-US" sz="3600" dirty="0">
              <a:solidFill>
                <a:srgbClr val="003C71"/>
              </a:solidFill>
              <a:latin typeface="Intel Clear"/>
              <a:cs typeface="Intel Clea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0F9C2B-78FF-4E22-8726-FA396C417F47}"/>
              </a:ext>
            </a:extLst>
          </p:cNvPr>
          <p:cNvSpPr txBox="1">
            <a:spLocks/>
          </p:cNvSpPr>
          <p:nvPr/>
        </p:nvSpPr>
        <p:spPr>
          <a:xfrm>
            <a:off x="608013" y="1265790"/>
            <a:ext cx="10025740" cy="464102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CN" dirty="0">
                <a:solidFill>
                  <a:srgbClr val="0071C5"/>
                </a:solidFill>
                <a:latin typeface="Intel Clear Light"/>
              </a:rPr>
              <a:t>Workload Introduction &amp; 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Architecture</a:t>
            </a:r>
          </a:p>
          <a:p>
            <a:r>
              <a:rPr lang="en-US" dirty="0">
                <a:solidFill>
                  <a:srgbClr val="0071C5"/>
                </a:solidFill>
                <a:latin typeface="Intel Clear Light"/>
              </a:rPr>
              <a:t>Test Cases &amp; Configurations</a:t>
            </a:r>
          </a:p>
          <a:p>
            <a:r>
              <a:rPr lang="en-US" altLang="zh-CN" dirty="0">
                <a:solidFill>
                  <a:srgbClr val="0071C5"/>
                </a:solidFill>
                <a:latin typeface="Intel Clear Light"/>
              </a:rPr>
              <a:t>Performance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result &amp; analysis</a:t>
            </a:r>
          </a:p>
          <a:p>
            <a:pPr lvl="1"/>
            <a:r>
              <a:rPr lang="en-US" dirty="0">
                <a:solidFill>
                  <a:srgbClr val="0071C5"/>
                </a:solidFill>
                <a:latin typeface="Intel Clear Light"/>
              </a:rPr>
              <a:t>DSA HW memory copy</a:t>
            </a:r>
          </a:p>
          <a:p>
            <a:pPr lvl="1"/>
            <a:r>
              <a:rPr lang="en-US" dirty="0">
                <a:solidFill>
                  <a:srgbClr val="0071C5"/>
                </a:solidFill>
                <a:latin typeface="Intel Clear Light"/>
              </a:rPr>
              <a:t>SW memory copy</a:t>
            </a:r>
          </a:p>
          <a:p>
            <a:pPr lvl="1"/>
            <a:r>
              <a:rPr lang="en-US" dirty="0">
                <a:solidFill>
                  <a:srgbClr val="0071C5"/>
                </a:solidFill>
                <a:latin typeface="Intel Clear Light"/>
              </a:rPr>
              <a:t>DSA HW memory copy with SNC4 disabled</a:t>
            </a:r>
          </a:p>
          <a:p>
            <a:r>
              <a:rPr lang="en-US" dirty="0">
                <a:solidFill>
                  <a:srgbClr val="0071C5"/>
                </a:solidFill>
                <a:latin typeface="Intel Clear Light"/>
              </a:rPr>
              <a:t>Conclusion and Next Step</a:t>
            </a:r>
          </a:p>
          <a:p>
            <a:pPr marL="0" indent="0">
              <a:buNone/>
            </a:pPr>
            <a:endParaRPr lang="en-US" dirty="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35DFC77-848D-4D51-817E-59BD5ED3EB35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2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922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44009D-888F-440F-9A35-F93EB70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917"/>
            <a:ext cx="10972800" cy="620906"/>
          </a:xfrm>
        </p:spPr>
        <p:txBody>
          <a:bodyPr/>
          <a:lstStyle/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Call stack A</a:t>
            </a:r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nalysis - SW</a:t>
            </a:r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 CRC32c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B84CD2-2E65-420B-85DA-A289BD886355}"/>
              </a:ext>
            </a:extLst>
          </p:cNvPr>
          <p:cNvSpPr txBox="1">
            <a:spLocks/>
          </p:cNvSpPr>
          <p:nvPr/>
        </p:nvSpPr>
        <p:spPr>
          <a:xfrm>
            <a:off x="11767987" y="643893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6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20</a:t>
            </a:fld>
            <a:endParaRPr lang="en-US" sz="16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24E6D-2A4F-48A3-B51F-79C62455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8382"/>
              </p:ext>
            </p:extLst>
          </p:nvPr>
        </p:nvGraphicFramePr>
        <p:xfrm>
          <a:off x="677585" y="1079645"/>
          <a:ext cx="10836828" cy="933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4092">
                  <a:extLst>
                    <a:ext uri="{9D8B030D-6E8A-4147-A177-3AD203B41FA5}">
                      <a16:colId xmlns:a16="http://schemas.microsoft.com/office/drawing/2014/main" val="1747549069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3624985830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713741187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204811322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343010493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839949591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07509474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34497919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1831813601"/>
                    </a:ext>
                  </a:extLst>
                </a:gridCol>
              </a:tblGrid>
              <a:tr h="11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 </a:t>
                      </a: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Shared Object </a:t>
                      </a:r>
                      <a:endParaRPr lang="en-US" sz="11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0293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accel_perf(%)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91.88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01127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kernel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70204"/>
                  </a:ext>
                </a:extLst>
              </a:tr>
              <a:tr h="253113"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Performance(MB/s)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46,331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76,376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85,945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89,943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481,979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673,707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715,361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728,726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5154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D3C5B0-15CD-4838-AE31-FC5267B71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58317"/>
              </p:ext>
            </p:extLst>
          </p:nvPr>
        </p:nvGraphicFramePr>
        <p:xfrm>
          <a:off x="677585" y="2423323"/>
          <a:ext cx="10836830" cy="25319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3521">
                  <a:extLst>
                    <a:ext uri="{9D8B030D-6E8A-4147-A177-3AD203B41FA5}">
                      <a16:colId xmlns:a16="http://schemas.microsoft.com/office/drawing/2014/main" val="350855558"/>
                    </a:ext>
                  </a:extLst>
                </a:gridCol>
                <a:gridCol w="3634613">
                  <a:extLst>
                    <a:ext uri="{9D8B030D-6E8A-4147-A177-3AD203B41FA5}">
                      <a16:colId xmlns:a16="http://schemas.microsoft.com/office/drawing/2014/main" val="122509933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553752883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749944792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766512564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714493811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1019964497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2692077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2324638429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3333311181"/>
                    </a:ext>
                  </a:extLst>
                </a:gridCol>
              </a:tblGrid>
              <a:tr h="34599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 SW crc32c core usage(%)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95552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 Shared Object 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Symbol 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1c1t1q,64k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8c1t1q,4k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16k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32k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8c1t1q, 64k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133771"/>
                  </a:ext>
                </a:extLst>
              </a:tr>
              <a:tr h="323786">
                <a:tc rowSpan="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crc32_iscsi_by16_10.fold_256_B_loop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82.65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77485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171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spdk_thread_poll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9938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reactor_post_process_lw_thread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37070"/>
                  </a:ext>
                </a:extLst>
              </a:tr>
              <a:tr h="323786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Accel-perf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reactor_run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961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A071F-27FA-4F31-93D9-9BDE30896741}"/>
              </a:ext>
            </a:extLst>
          </p:cNvPr>
          <p:cNvSpPr txBox="1"/>
          <p:nvPr/>
        </p:nvSpPr>
        <p:spPr>
          <a:xfrm>
            <a:off x="677585" y="5461532"/>
            <a:ext cx="1074626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</a:rPr>
              <a:t>SW crc32c has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 utilization almost at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50~90%, while DSA technology offload the operation into </a:t>
            </a:r>
            <a:r>
              <a:rPr lang="en-US" sz="1600" dirty="0">
                <a:solidFill>
                  <a:schemeClr val="tx2"/>
                </a:solidFill>
              </a:rPr>
              <a:t>DSA HW device with the cost of read/write device.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41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4E-7205-4FCC-B7BD-B0A3579C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275992"/>
            <a:ext cx="11010816" cy="952499"/>
          </a:xfrm>
        </p:spPr>
        <p:txBody>
          <a:bodyPr/>
          <a:lstStyle/>
          <a:p>
            <a:r>
              <a:rPr lang="en-US" sz="4000" dirty="0">
                <a:solidFill>
                  <a:srgbClr val="003C71"/>
                </a:solidFill>
                <a:latin typeface="Intel Clear"/>
                <a:cs typeface="Intel Clear"/>
              </a:rPr>
              <a:t>A</a:t>
            </a:r>
            <a:r>
              <a:rPr lang="en-US" altLang="zh-CN" sz="4000" dirty="0">
                <a:solidFill>
                  <a:srgbClr val="003C71"/>
                </a:solidFill>
                <a:latin typeface="Intel Clear"/>
                <a:cs typeface="Intel Clear"/>
              </a:rPr>
              <a:t>nalysis – Copy Performance Without SNC4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E7BF70-8604-40E1-9DF5-5B4DE59E09ED}"/>
                  </a:ext>
                </a:extLst>
              </p:cNvPr>
              <p:cNvSpPr txBox="1"/>
              <p:nvPr/>
            </p:nvSpPr>
            <p:spPr>
              <a:xfrm>
                <a:off x="590592" y="4555891"/>
                <a:ext cx="1135247" cy="263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CV</a:t>
                </a:r>
                <a14:m>
                  <m:oMath xmlns:m="http://schemas.openxmlformats.org/officeDocument/2006/math">
                    <m:r>
                      <a:rPr kumimoji="0" lang="en-US" sz="11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11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11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𝑆𝑡𝑑𝑒𝑣</m:t>
                        </m:r>
                      </m:num>
                      <m:den>
                        <m:r>
                          <a:rPr kumimoji="0" lang="en-US" sz="11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𝐴𝑣𝑔</m:t>
                        </m:r>
                      </m:den>
                    </m:f>
                    <m:r>
                      <a:rPr kumimoji="0" lang="en-US" sz="11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×100%</m:t>
                    </m:r>
                  </m:oMath>
                </a14:m>
                <a:endParaRPr kumimoji="0" lang="en-US" sz="11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E7BF70-8604-40E1-9DF5-5B4DE59E0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" y="4555891"/>
                <a:ext cx="1135247" cy="263021"/>
              </a:xfrm>
              <a:prstGeom prst="rect">
                <a:avLst/>
              </a:prstGeom>
              <a:blipFill>
                <a:blip r:embed="rId2"/>
                <a:stretch>
                  <a:fillRect l="-8065" r="-4301" b="-181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492B3-52B6-4BD7-9345-3204F9025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58254"/>
              </p:ext>
            </p:extLst>
          </p:nvPr>
        </p:nvGraphicFramePr>
        <p:xfrm>
          <a:off x="590592" y="1241191"/>
          <a:ext cx="9969500" cy="3314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6111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438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74927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0056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801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5794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7070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7526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70654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733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9456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72636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6555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802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4542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61956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6557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1c1q1t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1065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5129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11183.6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15847.6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20784.4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80451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235.181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391.806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82715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8884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55518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8c1q1t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79679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00905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29236.8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76785.6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109740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15356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1433.07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869.409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3236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81674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2480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8c1q4t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9599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2977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84281.2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89566.6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1943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10997.2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21287.9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23382.7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925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07260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2FF8EA6-02A5-476E-A3D9-6B42B5D3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2" y="1054100"/>
            <a:ext cx="998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4E-7205-4FCC-B7BD-B0A3579C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275992"/>
            <a:ext cx="11010816" cy="952499"/>
          </a:xfrm>
        </p:spPr>
        <p:txBody>
          <a:bodyPr/>
          <a:lstStyle/>
          <a:p>
            <a:r>
              <a:rPr lang="en-US" sz="4000" dirty="0">
                <a:solidFill>
                  <a:srgbClr val="003C71"/>
                </a:solidFill>
                <a:latin typeface="Intel Clear"/>
                <a:cs typeface="Intel Clear"/>
              </a:rPr>
              <a:t>A</a:t>
            </a:r>
            <a:r>
              <a:rPr lang="en-US" altLang="zh-CN" sz="4000" dirty="0">
                <a:solidFill>
                  <a:srgbClr val="003C71"/>
                </a:solidFill>
                <a:latin typeface="Intel Clear"/>
                <a:cs typeface="Intel Clear"/>
              </a:rPr>
              <a:t>nalysis – CRC32c Performance Without SNC4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65729-447E-43B7-B69E-2C6776CA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2" y="1117600"/>
            <a:ext cx="9118600" cy="332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A7B7B-FF4D-4A3E-9479-D4D2771CAC12}"/>
              </a:ext>
            </a:extLst>
          </p:cNvPr>
          <p:cNvSpPr txBox="1"/>
          <p:nvPr/>
        </p:nvSpPr>
        <p:spPr>
          <a:xfrm>
            <a:off x="590592" y="4965855"/>
            <a:ext cx="869310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2"/>
                </a:solidFill>
              </a:rPr>
              <a:t>DSA device </a:t>
            </a:r>
            <a:r>
              <a:rPr lang="en-US" altLang="zh-CN" sz="1800" dirty="0">
                <a:solidFill>
                  <a:schemeClr val="tx2"/>
                </a:solidFill>
              </a:rPr>
              <a:t>Bandwidth </a:t>
            </a:r>
            <a:r>
              <a:rPr lang="en-US" sz="1800" dirty="0">
                <a:solidFill>
                  <a:schemeClr val="tx2"/>
                </a:solidFill>
              </a:rPr>
              <a:t>performance </a:t>
            </a:r>
            <a:r>
              <a:rPr lang="en-US" altLang="zh-CN" sz="1800" dirty="0">
                <a:solidFill>
                  <a:schemeClr val="tx2"/>
                </a:solidFill>
              </a:rPr>
              <a:t>isn’t stable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3"/>
              </a:rPr>
              <a:t>AR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02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8"/>
          </p:nvPr>
        </p:nvSpPr>
        <p:spPr>
          <a:xfrm>
            <a:off x="608012" y="937936"/>
            <a:ext cx="10840275" cy="491994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71C5"/>
                </a:solidFill>
                <a:latin typeface="Intel Clear Light"/>
              </a:rPr>
              <a:t>What is DSA</a:t>
            </a:r>
          </a:p>
          <a:p>
            <a:pPr lvl="1" rtl="0"/>
            <a:r>
              <a:rPr lang="en-US" dirty="0">
                <a:solidFill>
                  <a:srgbClr val="0071C5"/>
                </a:solidFill>
                <a:latin typeface="Intel Clear Light"/>
              </a:rPr>
              <a:t>Data Streaming Accelerator</a:t>
            </a:r>
          </a:p>
          <a:p>
            <a:pPr marL="597694" lvl="2" indent="-342900" rtl="0"/>
            <a:r>
              <a:rPr lang="en-US" sz="2200" dirty="0">
                <a:solidFill>
                  <a:srgbClr val="0071C5"/>
                </a:solidFill>
                <a:latin typeface="Intel Clear Light"/>
              </a:rPr>
              <a:t>Device providing high-performance data copy and transformation accelerator targeted for optimizing streaming data movement and transformation operations. </a:t>
            </a:r>
          </a:p>
          <a:p>
            <a:pPr marL="597694" lvl="2" indent="-342900" rtl="0"/>
            <a:r>
              <a:rPr lang="en-US" sz="2200" dirty="0">
                <a:solidFill>
                  <a:srgbClr val="0071C5"/>
                </a:solidFill>
                <a:latin typeface="Intel Clear Light"/>
              </a:rPr>
              <a:t>Bandwidth ~30 GB/s throughput.</a:t>
            </a:r>
          </a:p>
          <a:p>
            <a:pPr rtl="0"/>
            <a:r>
              <a:rPr lang="en-US" dirty="0">
                <a:solidFill>
                  <a:srgbClr val="0071C5"/>
                </a:solidFill>
                <a:latin typeface="Intel Clear Light"/>
              </a:rPr>
              <a:t>Workloads/Usages</a:t>
            </a:r>
          </a:p>
          <a:p>
            <a:pPr marL="597694" lvl="2" indent="-342900" rtl="0"/>
            <a:r>
              <a:rPr lang="en-US" sz="2200" dirty="0">
                <a:solidFill>
                  <a:srgbClr val="0071C5"/>
                </a:solidFill>
                <a:latin typeface="Intel Clear Light"/>
              </a:rPr>
              <a:t>Storage</a:t>
            </a:r>
          </a:p>
          <a:p>
            <a:pPr marL="597694" lvl="2" indent="-342900" rtl="0"/>
            <a:r>
              <a:rPr lang="en-US" sz="2200" dirty="0">
                <a:solidFill>
                  <a:srgbClr val="0071C5"/>
                </a:solidFill>
                <a:latin typeface="Intel Clear Light"/>
              </a:rPr>
              <a:t>Networking</a:t>
            </a:r>
          </a:p>
          <a:p>
            <a:pPr marL="597694" lvl="2" indent="-342900" rtl="0"/>
            <a:r>
              <a:rPr lang="en-US" altLang="zh-CN" sz="2200" dirty="0">
                <a:solidFill>
                  <a:srgbClr val="0071C5"/>
                </a:solidFill>
                <a:latin typeface="Intel Clear Light"/>
              </a:rPr>
              <a:t>PCIe NTB</a:t>
            </a:r>
            <a:endParaRPr lang="en-US" sz="2200" dirty="0">
              <a:solidFill>
                <a:srgbClr val="0071C5"/>
              </a:solidFill>
              <a:latin typeface="Intel Clear Ligh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614108-C61C-4CE9-A16F-4EAADB382FA7}"/>
              </a:ext>
            </a:extLst>
          </p:cNvPr>
          <p:cNvSpPr txBox="1">
            <a:spLocks/>
          </p:cNvSpPr>
          <p:nvPr/>
        </p:nvSpPr>
        <p:spPr>
          <a:xfrm>
            <a:off x="608013" y="411164"/>
            <a:ext cx="10972800" cy="52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Workload Introduction</a:t>
            </a:r>
            <a:endParaRPr lang="en-US" sz="3600" dirty="0">
              <a:solidFill>
                <a:srgbClr val="003C71"/>
              </a:solidFill>
              <a:latin typeface="Intel Clear"/>
              <a:cs typeface="Intel Clear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BDD5470-A513-48A1-8F3D-A494861594E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3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991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438E-2179-48F9-B1F1-6DD211D3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259397"/>
            <a:ext cx="10972800" cy="749346"/>
          </a:xfrm>
        </p:spPr>
        <p:txBody>
          <a:bodyPr/>
          <a:lstStyle/>
          <a:p>
            <a:r>
              <a:rPr lang="en-US" sz="4000" dirty="0"/>
              <a:t>Abstracted Internal Block Diagram of DSA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E77C-A2A4-4F44-90C2-BF4B22C2F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367" y="1138502"/>
            <a:ext cx="4685997" cy="49891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71C5"/>
                </a:solidFill>
                <a:latin typeface="Intel Clear Light"/>
              </a:rPr>
              <a:t>Device basic components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rgbClr val="0071C5"/>
                </a:solidFill>
                <a:latin typeface="Intel Clear Light"/>
              </a:rPr>
              <a:t>Work Queues(WQ)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rgbClr val="0071C5"/>
                </a:solidFill>
                <a:latin typeface="Intel Clear Light"/>
              </a:rPr>
              <a:t>Share Work Queue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rgbClr val="0071C5"/>
                </a:solidFill>
                <a:latin typeface="Intel Clear Light"/>
              </a:rPr>
              <a:t>Dedicated Work Queue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rgbClr val="0071C5"/>
                </a:solidFill>
                <a:latin typeface="Intel Clear Light"/>
              </a:rPr>
              <a:t>Engines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Intel Clear Light"/>
              </a:rPr>
              <a:t>Descriptor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71C5"/>
                </a:solidFill>
                <a:latin typeface="Intel Clear Light"/>
              </a:rPr>
              <a:t>Batch Descriptor(</a:t>
            </a:r>
            <a:r>
              <a:rPr lang="en-US" altLang="zh-CN" sz="2200" dirty="0">
                <a:solidFill>
                  <a:srgbClr val="0071C5"/>
                </a:solidFill>
                <a:latin typeface="Intel Clear Light"/>
              </a:rPr>
              <a:t>bd</a:t>
            </a:r>
            <a:r>
              <a:rPr lang="en-US" sz="2200" dirty="0">
                <a:solidFill>
                  <a:srgbClr val="0071C5"/>
                </a:solidFill>
                <a:latin typeface="Intel Clear Light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71C5"/>
                </a:solidFill>
                <a:latin typeface="Intel Clear Light"/>
              </a:rPr>
              <a:t>Work Descriptor(wd)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73ABD4-2205-4CF4-8393-F98B694C2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2178" r="2872" b="2048"/>
          <a:stretch/>
        </p:blipFill>
        <p:spPr>
          <a:xfrm>
            <a:off x="5293481" y="1207299"/>
            <a:ext cx="6284686" cy="4920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36B6D-1719-41C6-B07B-653E9BDDEF65}"/>
              </a:ext>
            </a:extLst>
          </p:cNvPr>
          <p:cNvSpPr txBox="1"/>
          <p:nvPr/>
        </p:nvSpPr>
        <p:spPr>
          <a:xfrm>
            <a:off x="11807952" y="6445098"/>
            <a:ext cx="384048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12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8"/>
          </p:nvPr>
        </p:nvSpPr>
        <p:spPr>
          <a:xfrm>
            <a:off x="608013" y="1131915"/>
            <a:ext cx="10581603" cy="4701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1C5"/>
                </a:solidFill>
                <a:latin typeface="Intel Clear Light"/>
              </a:rPr>
              <a:t>SPDK Accelerator</a:t>
            </a:r>
          </a:p>
          <a:p>
            <a:pPr lvl="1"/>
            <a:r>
              <a:rPr lang="en-US" sz="1800" dirty="0">
                <a:solidFill>
                  <a:srgbClr val="0071C5"/>
                </a:solidFill>
                <a:latin typeface="Intel Clear Light"/>
              </a:rPr>
              <a:t>The Storage Performance Development Kit (SPDK) provides a set of tools and libraries for writing high performance, scalable, user-mode storage applications.</a:t>
            </a:r>
          </a:p>
          <a:p>
            <a:pPr lvl="1"/>
            <a:r>
              <a:rPr lang="en-US" sz="1800" dirty="0">
                <a:solidFill>
                  <a:srgbClr val="0071C5"/>
                </a:solidFill>
                <a:latin typeface="Intel Clear Light"/>
              </a:rPr>
              <a:t>SPDK provides a framework for abstracting general acceleration capabilities</a:t>
            </a:r>
          </a:p>
          <a:p>
            <a:pPr lvl="2"/>
            <a:r>
              <a:rPr lang="en-US" dirty="0">
                <a:solidFill>
                  <a:srgbClr val="0071C5"/>
                </a:solidFill>
                <a:latin typeface="Intel Clear Light"/>
              </a:rPr>
              <a:t>hardware acceleration engines such as the Intel(R) I/O Acceleration Technology (IOAT) engine and the Intel(R) Data Streaming Accelerator (DSA) engine. </a:t>
            </a:r>
          </a:p>
          <a:p>
            <a:pPr lvl="2"/>
            <a:r>
              <a:rPr lang="en-US" dirty="0">
                <a:solidFill>
                  <a:srgbClr val="0071C5"/>
                </a:solidFill>
                <a:latin typeface="Intel Clear Light"/>
              </a:rPr>
              <a:t>software plug-in module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614108-C61C-4CE9-A16F-4EAADB382FA7}"/>
              </a:ext>
            </a:extLst>
          </p:cNvPr>
          <p:cNvSpPr txBox="1">
            <a:spLocks/>
          </p:cNvSpPr>
          <p:nvPr/>
        </p:nvSpPr>
        <p:spPr>
          <a:xfrm>
            <a:off x="608013" y="411164"/>
            <a:ext cx="10972800" cy="52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CN" sz="3600" dirty="0">
                <a:solidFill>
                  <a:srgbClr val="003C71"/>
                </a:solidFill>
                <a:latin typeface="Intel Clear"/>
                <a:cs typeface="Intel Clear"/>
              </a:rPr>
              <a:t>Workload Introduction</a:t>
            </a:r>
            <a:endParaRPr lang="en-US" sz="3600" dirty="0">
              <a:solidFill>
                <a:srgbClr val="003C71"/>
              </a:solidFill>
              <a:latin typeface="Intel Clear"/>
              <a:cs typeface="Intel Cle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F8CA-D130-4C74-9F29-21D16A085FD7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5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84B28-AA76-4872-B257-154CC364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40" y="3584067"/>
            <a:ext cx="6672072" cy="23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0" name="Rectangle: Rounded Corners 50199">
            <a:extLst>
              <a:ext uri="{FF2B5EF4-FFF2-40B4-BE49-F238E27FC236}">
                <a16:creationId xmlns:a16="http://schemas.microsoft.com/office/drawing/2014/main" id="{9C0E7117-4112-4099-BD8B-3F919EAA0EFE}"/>
              </a:ext>
            </a:extLst>
          </p:cNvPr>
          <p:cNvSpPr/>
          <p:nvPr/>
        </p:nvSpPr>
        <p:spPr>
          <a:xfrm>
            <a:off x="608013" y="5401969"/>
            <a:ext cx="10386399" cy="627384"/>
          </a:xfrm>
          <a:prstGeom prst="roundRect">
            <a:avLst/>
          </a:prstGeom>
          <a:noFill/>
          <a:ln w="19050" cap="flat">
            <a:solidFill>
              <a:schemeClr val="tx1">
                <a:lumMod val="85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BE11B-3A85-4074-84EE-B1DBB4E89B3B}"/>
              </a:ext>
            </a:extLst>
          </p:cNvPr>
          <p:cNvSpPr/>
          <p:nvPr/>
        </p:nvSpPr>
        <p:spPr>
          <a:xfrm>
            <a:off x="5614932" y="5492888"/>
            <a:ext cx="1559033" cy="31781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Intel SPR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469D4A4-AE9C-4265-A4B9-0F17363C3D65}"/>
              </a:ext>
            </a:extLst>
          </p:cNvPr>
          <p:cNvSpPr/>
          <p:nvPr/>
        </p:nvSpPr>
        <p:spPr>
          <a:xfrm>
            <a:off x="903306" y="5522701"/>
            <a:ext cx="1006850" cy="38592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HW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228899A1-C051-43C4-A0C2-0AF23BA21405}"/>
              </a:ext>
            </a:extLst>
          </p:cNvPr>
          <p:cNvSpPr/>
          <p:nvPr/>
        </p:nvSpPr>
        <p:spPr>
          <a:xfrm>
            <a:off x="903306" y="1649361"/>
            <a:ext cx="1006850" cy="38592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SW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80DD91-5A2E-4E00-B5C3-5E3FDA7EFB0D}"/>
              </a:ext>
            </a:extLst>
          </p:cNvPr>
          <p:cNvSpPr/>
          <p:nvPr/>
        </p:nvSpPr>
        <p:spPr>
          <a:xfrm>
            <a:off x="5568950" y="4644327"/>
            <a:ext cx="1559031" cy="317818"/>
          </a:xfrm>
          <a:prstGeom prst="roundRect">
            <a:avLst/>
          </a:prstGeom>
          <a:solidFill>
            <a:srgbClr val="0068B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OS: Ubuntu 18.04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5686FD-692A-4BEC-9EE7-8102ABD456F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406731" y="4936379"/>
            <a:ext cx="0" cy="5863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217627-D6DB-4E01-9FFA-2BD93A14EC4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406731" y="2035282"/>
            <a:ext cx="0" cy="25151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7B3D2760-101B-46C5-AC75-F9F151155322}"/>
              </a:ext>
            </a:extLst>
          </p:cNvPr>
          <p:cNvSpPr/>
          <p:nvPr/>
        </p:nvSpPr>
        <p:spPr>
          <a:xfrm>
            <a:off x="903306" y="4550458"/>
            <a:ext cx="1006850" cy="38592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OS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760EF3-AB2D-4785-B201-A80164B41C22}"/>
              </a:ext>
            </a:extLst>
          </p:cNvPr>
          <p:cNvSpPr/>
          <p:nvPr/>
        </p:nvSpPr>
        <p:spPr>
          <a:xfrm>
            <a:off x="608014" y="4441647"/>
            <a:ext cx="10395266" cy="627384"/>
          </a:xfrm>
          <a:prstGeom prst="roundRect">
            <a:avLst/>
          </a:prstGeom>
          <a:noFill/>
          <a:ln w="19050" cap="flat">
            <a:solidFill>
              <a:schemeClr val="tx1">
                <a:lumMod val="85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975878D9-919F-41D4-B0DE-C9DC9AC268E0}"/>
              </a:ext>
            </a:extLst>
          </p:cNvPr>
          <p:cNvSpPr txBox="1">
            <a:spLocks/>
          </p:cNvSpPr>
          <p:nvPr/>
        </p:nvSpPr>
        <p:spPr>
          <a:xfrm>
            <a:off x="903305" y="411164"/>
            <a:ext cx="10677507" cy="52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Architecture - SW Stack</a:t>
            </a:r>
          </a:p>
        </p:txBody>
      </p:sp>
      <p:sp>
        <p:nvSpPr>
          <p:cNvPr id="45" name="Slide Number Placeholder 4">
            <a:extLst>
              <a:ext uri="{FF2B5EF4-FFF2-40B4-BE49-F238E27FC236}">
                <a16:creationId xmlns:a16="http://schemas.microsoft.com/office/drawing/2014/main" id="{EDC4FC59-7E31-4E42-9CD4-798B213A117E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CC6EFD-6385-4EBF-8F1E-1DD7E9C8FD83}"/>
              </a:ext>
            </a:extLst>
          </p:cNvPr>
          <p:cNvSpPr/>
          <p:nvPr/>
        </p:nvSpPr>
        <p:spPr>
          <a:xfrm>
            <a:off x="4572000" y="1689100"/>
            <a:ext cx="3644899" cy="17399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9B4C2-D716-47CA-A481-B7990BBFC657}"/>
              </a:ext>
            </a:extLst>
          </p:cNvPr>
          <p:cNvSpPr/>
          <p:nvPr/>
        </p:nvSpPr>
        <p:spPr>
          <a:xfrm>
            <a:off x="5530511" y="2497123"/>
            <a:ext cx="1791295" cy="28725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SPDK 22.01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D8B6A-9193-405D-9DCC-EBFD3CE6FEF8}"/>
              </a:ext>
            </a:extLst>
          </p:cNvPr>
          <p:cNvSpPr txBox="1"/>
          <p:nvPr/>
        </p:nvSpPr>
        <p:spPr>
          <a:xfrm>
            <a:off x="7418832" y="1883664"/>
            <a:ext cx="60350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C9046-41EC-40FF-8594-EE7F256C24EB}"/>
              </a:ext>
            </a:extLst>
          </p:cNvPr>
          <p:cNvSpPr/>
          <p:nvPr/>
        </p:nvSpPr>
        <p:spPr>
          <a:xfrm>
            <a:off x="5530510" y="2999211"/>
            <a:ext cx="1791295" cy="28725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DPDK 21.11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B9AE9-7774-4F81-8E66-C0C86B3A0221}"/>
              </a:ext>
            </a:extLst>
          </p:cNvPr>
          <p:cNvSpPr/>
          <p:nvPr/>
        </p:nvSpPr>
        <p:spPr>
          <a:xfrm>
            <a:off x="5530510" y="2058785"/>
            <a:ext cx="1791292" cy="31803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ccel_perf</a:t>
            </a:r>
          </a:p>
        </p:txBody>
      </p:sp>
    </p:spTree>
    <p:extLst>
      <p:ext uri="{BB962C8B-B14F-4D97-AF65-F5344CB8AC3E}">
        <p14:creationId xmlns:p14="http://schemas.microsoft.com/office/powerpoint/2010/main" val="13353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614108-C61C-4CE9-A16F-4EAADB382FA7}"/>
              </a:ext>
            </a:extLst>
          </p:cNvPr>
          <p:cNvSpPr txBox="1">
            <a:spLocks/>
          </p:cNvSpPr>
          <p:nvPr/>
        </p:nvSpPr>
        <p:spPr>
          <a:xfrm>
            <a:off x="608013" y="411164"/>
            <a:ext cx="10972800" cy="52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Test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F8CA-D130-4C74-9F29-21D16A085FD7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2EEB5E6-9D09-45FB-9A27-6C69C5C81C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013" y="996798"/>
            <a:ext cx="4872291" cy="457494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Test case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copy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crc32c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fill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compare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dualcast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copy_crc32c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29BB84-0A15-430D-8C87-2C9DD282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36" y="595782"/>
            <a:ext cx="6753098" cy="56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18B-C5A6-4377-8354-26BECD4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312886"/>
            <a:ext cx="11010816" cy="952499"/>
          </a:xfrm>
        </p:spPr>
        <p:txBody>
          <a:bodyPr/>
          <a:lstStyle/>
          <a:p>
            <a:r>
              <a:rPr lang="en-US" sz="3600" dirty="0">
                <a:solidFill>
                  <a:srgbClr val="003C71"/>
                </a:solidFill>
                <a:latin typeface="Intel Clear"/>
                <a:cs typeface="Intel Clear"/>
              </a:rPr>
              <a:t>BIOS and Boot Setting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34A8BB2-0754-4574-8CCD-361DC40962BB}"/>
              </a:ext>
            </a:extLst>
          </p:cNvPr>
          <p:cNvSpPr txBox="1">
            <a:spLocks/>
          </p:cNvSpPr>
          <p:nvPr/>
        </p:nvSpPr>
        <p:spPr>
          <a:xfrm>
            <a:off x="11767987" y="643893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6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8</a:t>
            </a:fld>
            <a:endParaRPr lang="en-US" sz="16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21FD26-9018-4A77-8EC8-7301BAB7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52637"/>
              </p:ext>
            </p:extLst>
          </p:nvPr>
        </p:nvGraphicFramePr>
        <p:xfrm>
          <a:off x="976046" y="1056136"/>
          <a:ext cx="9760448" cy="3474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0224">
                  <a:extLst>
                    <a:ext uri="{9D8B030D-6E8A-4147-A177-3AD203B41FA5}">
                      <a16:colId xmlns:a16="http://schemas.microsoft.com/office/drawing/2014/main" val="1142427217"/>
                    </a:ext>
                  </a:extLst>
                </a:gridCol>
                <a:gridCol w="4880224">
                  <a:extLst>
                    <a:ext uri="{9D8B030D-6E8A-4147-A177-3AD203B41FA5}">
                      <a16:colId xmlns:a16="http://schemas.microsoft.com/office/drawing/2014/main" val="2787423726"/>
                    </a:ext>
                  </a:extLst>
                </a:gridCol>
              </a:tblGrid>
              <a:tr h="4573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BIOS setting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Required setting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6890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Hyper-Threading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DIS</a:t>
                      </a:r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18488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CPU power and performance policy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0532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SpeedStep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 (P)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ENABLE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53042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turbo boost technology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ENABLE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7087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processor C6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DISABLE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5467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C1E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DISABLE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85120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Package C State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C0/C1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02848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Hardware P-States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DISABLE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0350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Intel VT for directed I/O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CIDFont+F1"/>
                          <a:ea typeface="+mn-ea"/>
                          <a:cs typeface="+mn-cs"/>
                          <a:sym typeface="Intel Clear"/>
                        </a:rPr>
                        <a:t>ENABLE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5969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5577857-033F-4799-A636-DB682FB4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01488"/>
              </p:ext>
            </p:extLst>
          </p:nvPr>
        </p:nvGraphicFramePr>
        <p:xfrm>
          <a:off x="976046" y="4611065"/>
          <a:ext cx="976044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460">
                  <a:extLst>
                    <a:ext uri="{9D8B030D-6E8A-4147-A177-3AD203B41FA5}">
                      <a16:colId xmlns:a16="http://schemas.microsoft.com/office/drawing/2014/main" val="2026751693"/>
                    </a:ext>
                  </a:extLst>
                </a:gridCol>
                <a:gridCol w="7756988">
                  <a:extLst>
                    <a:ext uri="{9D8B030D-6E8A-4147-A177-3AD203B41FA5}">
                      <a16:colId xmlns:a16="http://schemas.microsoft.com/office/drawing/2014/main" val="658828226"/>
                    </a:ext>
                  </a:extLst>
                </a:gridCol>
              </a:tblGrid>
              <a:tr h="13248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Boot setting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BOOT_IMAGE=(hd0,gpt2)/vmlinuz-5.15.0-spr.bkc.pc.2.10.0.x86_64 root=/dev/mapper/cs_r028s002_zp31l10c01-root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ro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crashkernel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=auto resume=/dev/mapper/cs_r028s002_zp31l10c01-swap rd.lvm.lv=cs_r028s002_zp31l10c01/root rd.lvm.lv=cs_r028s002_zp31l10c01/swap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rhgb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 quiet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intel_iommu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=on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iommu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pt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hugepagesz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=2M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hugepages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=512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8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8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System Configuration 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FF33E2-9626-EFC8-C908-4A42FAAD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7768"/>
              </p:ext>
            </p:extLst>
          </p:nvPr>
        </p:nvGraphicFramePr>
        <p:xfrm>
          <a:off x="359364" y="760072"/>
          <a:ext cx="10198417" cy="496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152">
                  <a:extLst>
                    <a:ext uri="{9D8B030D-6E8A-4147-A177-3AD203B41FA5}">
                      <a16:colId xmlns:a16="http://schemas.microsoft.com/office/drawing/2014/main" val="3486151854"/>
                    </a:ext>
                  </a:extLst>
                </a:gridCol>
                <a:gridCol w="6271265">
                  <a:extLst>
                    <a:ext uri="{9D8B030D-6E8A-4147-A177-3AD203B41FA5}">
                      <a16:colId xmlns:a16="http://schemas.microsoft.com/office/drawing/2014/main" val="3033255751"/>
                    </a:ext>
                  </a:extLst>
                </a:gridCol>
              </a:tblGrid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Rasp-3470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89160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Wed Apr 13 16:02:24 UTC 2022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257160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08990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Product 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31730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BIOS Version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EGSDCRB1.86B.0073.D14.2201260628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30613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CentOS Stream 8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25694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5.15.0-spr.bkc.pc.2.10.0.x86_64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5987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Microcode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0x8e0001c0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53396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IRQ Balance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2380"/>
                  </a:ext>
                </a:extLst>
              </a:tr>
              <a:tr h="145949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CPU Model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Genuine Intel(R) CPU 0000%@1.8GHz (E0 </a:t>
                      </a: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Q0A9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4999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Base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1.8GHz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62912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Maximum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59696"/>
                  </a:ext>
                </a:extLst>
              </a:tr>
              <a:tr h="153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All-core Maximum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2.8GHz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4984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CPU(s)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6160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Thread(s) per Core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8215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Core(s) per Socket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7152"/>
                  </a:ext>
                </a:extLst>
              </a:tr>
              <a:tr h="181606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Socket(s)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96010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NUMA Node(s)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1937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Prefetchers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L2 HW, L2 Adj., DCU HW, DCU 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7744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Turbo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71663"/>
                  </a:ext>
                </a:extLst>
              </a:tr>
              <a:tr h="142043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PPIN(s)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147f440857df30dd,147f4a08c9d9c124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68307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Power &amp; Perf Policy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21275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TDP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33854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Driver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64729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Governer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4851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(MHz)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3500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88877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Max C-State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4337"/>
                  </a:ext>
                </a:extLst>
              </a:tr>
              <a:tr h="17637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Installed Memory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512GB (32x16GB DDR5 4800MT/s [4400MT/s])</a:t>
                      </a:r>
                      <a:endParaRPr lang="nl-NL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14324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Huge Pages Size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2048 kB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70087"/>
                  </a:ext>
                </a:extLst>
              </a:tr>
              <a:tr h="1354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Transparent Huge Pages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68152"/>
                  </a:ext>
                </a:extLst>
              </a:tr>
              <a:tr h="148317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Automatic NUMA Balancing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13846"/>
                  </a:ext>
                </a:extLst>
              </a:tr>
              <a:tr h="19958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NIC Summary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1x Ethernet Controller I225-LM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91552"/>
                  </a:ext>
                </a:extLst>
              </a:tr>
              <a:tr h="26562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Drive Summary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spc="0" baseline="0" dirty="0">
                          <a:solidFill>
                            <a:schemeClr val="bg1"/>
                          </a:solidFill>
                          <a:effectLst/>
                        </a:rPr>
                        <a:t>1x 1T INTELSSDSC2KB96, 2x 2T SAMSUNG MZPLJ1T6HBJR-00007</a:t>
                      </a:r>
                      <a:endParaRPr lang="de-D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3332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0D4C76-9208-49F6-8FFA-B51743AA5720}"/>
</file>

<file path=customXml/itemProps2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ED84F-6B91-4310-AFAE-A1F2388C37CA}">
  <ds:schemaRefs>
    <ds:schemaRef ds:uri="faab1521-8200-4ded-a29a-802f4ebb305c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c7e04360-c55b-4c56-bcdc-4bccfc7c43c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19634</TotalTime>
  <Words>1958</Words>
  <Application>Microsoft Office PowerPoint</Application>
  <PresentationFormat>Widescreen</PresentationFormat>
  <Paragraphs>954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CIDFont+F1</vt:lpstr>
      <vt:lpstr>Helvetica Neue</vt:lpstr>
      <vt:lpstr>Helvetica Neue Medium</vt:lpstr>
      <vt:lpstr>Arial</vt:lpstr>
      <vt:lpstr>Calibri</vt:lpstr>
      <vt:lpstr>Cambria Math</vt:lpstr>
      <vt:lpstr>Helvetica</vt:lpstr>
      <vt:lpstr>Intel Clear</vt:lpstr>
      <vt:lpstr>Intel Clear Light</vt:lpstr>
      <vt:lpstr>Wingdings</vt:lpstr>
      <vt:lpstr>21_BasicWhite</vt:lpstr>
      <vt:lpstr>WiE WSF TSC WL Performance DSA-SPDK-Accel_Perf -Storage </vt:lpstr>
      <vt:lpstr>PowerPoint Presentation</vt:lpstr>
      <vt:lpstr>PowerPoint Presentation</vt:lpstr>
      <vt:lpstr>Abstracted Internal Block Diagram of DSA</vt:lpstr>
      <vt:lpstr>PowerPoint Presentation</vt:lpstr>
      <vt:lpstr>PowerPoint Presentation</vt:lpstr>
      <vt:lpstr>PowerPoint Presentation</vt:lpstr>
      <vt:lpstr>BIOS and Boot Setting </vt:lpstr>
      <vt:lpstr>System Configuration </vt:lpstr>
      <vt:lpstr>Performance Analysis – DSA HW memory Copy</vt:lpstr>
      <vt:lpstr>Call stack Analysis – DSA HW memory Copy</vt:lpstr>
      <vt:lpstr>Performance Analysis – SW memory Copy</vt:lpstr>
      <vt:lpstr>Call Stack  Analysis – SW memory Copy</vt:lpstr>
      <vt:lpstr>PowerPoint Presentation</vt:lpstr>
      <vt:lpstr>Photo Example On Lower Half</vt:lpstr>
      <vt:lpstr>PowerPoint Presentation</vt:lpstr>
      <vt:lpstr>Performance Analysis – DSA CRC32c</vt:lpstr>
      <vt:lpstr>Call stack Analysis - DSA CRC32c</vt:lpstr>
      <vt:lpstr>Performance Analysis – ISAL CRC32c</vt:lpstr>
      <vt:lpstr>Call stack Analysis - SW CRC32c</vt:lpstr>
      <vt:lpstr>Analysis – Copy Performance Without SNC4</vt:lpstr>
      <vt:lpstr>Analysis – CRC32c Performance Without SNC4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Li, Longtan</cp:lastModifiedBy>
  <cp:revision>1492</cp:revision>
  <dcterms:created xsi:type="dcterms:W3CDTF">2021-11-16T04:37:19Z</dcterms:created>
  <dcterms:modified xsi:type="dcterms:W3CDTF">2022-04-25T12:10:24Z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