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1494" r:id="rId6"/>
    <p:sldId id="1511" r:id="rId7"/>
    <p:sldId id="1506" r:id="rId8"/>
    <p:sldId id="1512" r:id="rId9"/>
    <p:sldId id="1496" r:id="rId10"/>
    <p:sldId id="1497" r:id="rId11"/>
    <p:sldId id="1516" r:id="rId12"/>
    <p:sldId id="1513" r:id="rId13"/>
    <p:sldId id="1517" r:id="rId14"/>
    <p:sldId id="1518" r:id="rId15"/>
    <p:sldId id="1514" r:id="rId16"/>
    <p:sldId id="1510" r:id="rId17"/>
    <p:sldId id="1515" r:id="rId18"/>
    <p:sldId id="1520" r:id="rId19"/>
    <p:sldId id="1521" r:id="rId20"/>
    <p:sldId id="287" r:id="rId21"/>
    <p:sldId id="1508" r:id="rId22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58D615-31AC-B076-E3A9-155732160245}" name="Wang, Chun" initials="WC" userId="S::chun.wang@intel.com::9cae4d01-e8e8-4224-80b5-2925a6754096" providerId="AD"/>
  <p188:author id="{E0A66E34-4542-F519-2B67-6155C2E8B6F2}" name="Li, Longtan" initials="LL" userId="S::longtan.li@intel.com::58cb571a-d172-4cdc-a55a-604e9a95360f" providerId="AD"/>
  <p188:author id="{0043C645-2FE2-5F3D-D3FC-F58E21FE062D}" name="Chen, Dylan" initials="CD" userId="S::dylan.chen@intel.com::802383e1-41b0-4a46-bbf3-53ca654e1fe1" providerId="AD"/>
  <p188:author id="{25EBF948-12AA-2F72-9258-E2A5ADC286D6}" name="Wang, Sunny" initials="WS" userId="S::sunny.wang@intel.com::c4baa7b8-850e-4ab8-bb26-e4f66b5d594d" providerId="AD"/>
  <p188:author id="{F48EA36D-8988-A86C-FECF-B0428BA856C9}" name="Huang, Guanxu" initials="HG" userId="S::guanxu.huang@intel.com::95146ec9-bf48-4b1a-86da-e2ef03420deb" providerId="AD"/>
  <p188:author id="{CE08766F-5B05-10BF-DDA2-E81E103B6715}" name="Qu, Pengfei" initials="QP" userId="S::pengfei.qu@intel.com::11cf5891-f528-4669-a401-dca937308d76" providerId="AD"/>
  <p188:author id="{C74730AB-76BF-07B5-E6FC-B9D3B834FA3B}" name="Zhang, Alex H" initials="ZH" userId="S::alex.h.zhang@intel.com::84e14ef7-0c42-4742-9dce-deb24a3a3af0" providerId="AD"/>
  <p188:author id="{A17651B3-9D5B-1265-D85B-54142E0B9509}" name="Li, Jocelyn" initials="LJ" userId="S::jocelyn.li@intel.com::bdaff196-3c6e-4c86-abdb-a250fdc6d10a" providerId="AD"/>
  <p188:author id="{39295DBF-3096-0B82-5307-5614C8EB9EBD}" name="Zhou, James Z" initials="ZZ" userId="S::james.z.zhou@intel.com::60452475-ad34-4e54-8fea-f6af2231dd0a" providerId="AD"/>
  <p188:author id="{4DE898CD-9221-6085-7004-DA6203FAE412}" name="Tang, Cui" initials="TC" userId="S::cui.tang@intel.com::abf18508-edcd-4b03-b662-e08328ce9d8c" providerId="AD"/>
  <p188:author id="{319286D2-2E5D-28C9-862E-C16C2DCF3EF5}" name="Qian, Xiaobing" initials="QX" userId="S::xiaobing.qian@intel.com::d3431f12-31c5-4fd4-8998-99221f98b22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, Zhaoqi" initials="WZ" lastIdx="1" clrIdx="0">
    <p:extLst>
      <p:ext uri="{19B8F6BF-5375-455C-9EA6-DF929625EA0E}">
        <p15:presenceInfo xmlns:p15="http://schemas.microsoft.com/office/powerpoint/2012/main" userId="S::zhaoqi.wu@intel.com::40c8188f-ac0d-44bf-b0c4-b9ef7adc3f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0068B5"/>
    <a:srgbClr val="FFFFFF"/>
    <a:srgbClr val="FC6467"/>
    <a:srgbClr val="00C7FD"/>
    <a:srgbClr val="525252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90EB3-1DE7-41E7-8753-8A68904E45E9}" v="800" dt="2022-04-22T07:10:58.469"/>
    <p1510:client id="{3B3CFC8B-4EA7-0C01-2C9A-520023BD942E}" v="93" dt="2022-04-26T01:47:44.59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Owen" userId="f2350756-e8d5-4298-8e54-f53f450ff141" providerId="ADAL" clId="{D756F718-7A0D-477E-8A91-649F22BFAF91}"/>
    <pc:docChg chg="undo custSel addSld delSld modSld sldOrd">
      <pc:chgData name="Zhang, Owen" userId="f2350756-e8d5-4298-8e54-f53f450ff141" providerId="ADAL" clId="{D756F718-7A0D-477E-8A91-649F22BFAF91}" dt="2022-02-27T12:44:16.523" v="2889" actId="20577"/>
      <pc:docMkLst>
        <pc:docMk/>
      </pc:docMkLst>
      <pc:sldChg chg="modSp mod">
        <pc:chgData name="Zhang, Owen" userId="f2350756-e8d5-4298-8e54-f53f450ff141" providerId="ADAL" clId="{D756F718-7A0D-477E-8A91-649F22BFAF91}" dt="2022-02-27T09:48:04.110" v="7" actId="20577"/>
        <pc:sldMkLst>
          <pc:docMk/>
          <pc:sldMk cId="2086400740" sldId="256"/>
        </pc:sldMkLst>
        <pc:spChg chg="mod">
          <ac:chgData name="Zhang, Owen" userId="f2350756-e8d5-4298-8e54-f53f450ff141" providerId="ADAL" clId="{D756F718-7A0D-477E-8A91-649F22BFAF91}" dt="2022-02-27T09:48:04.110" v="7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delSp modSp mod">
        <pc:chgData name="Zhang, Owen" userId="f2350756-e8d5-4298-8e54-f53f450ff141" providerId="ADAL" clId="{D756F718-7A0D-477E-8A91-649F22BFAF91}" dt="2022-02-27T12:11:47.795" v="2421" actId="20577"/>
        <pc:sldMkLst>
          <pc:docMk/>
          <pc:sldMk cId="1850241359" sldId="1494"/>
        </pc:sldMkLst>
        <pc:spChg chg="mod">
          <ac:chgData name="Zhang, Owen" userId="f2350756-e8d5-4298-8e54-f53f450ff141" providerId="ADAL" clId="{D756F718-7A0D-477E-8A91-649F22BFAF91}" dt="2022-02-27T10:17:48.045" v="712" actId="20577"/>
          <ac:spMkLst>
            <pc:docMk/>
            <pc:sldMk cId="1850241359" sldId="1494"/>
            <ac:spMk id="5" creationId="{32F12982-7FD0-40D4-8F0B-7DFA6285AC32}"/>
          </ac:spMkLst>
        </pc:spChg>
        <pc:spChg chg="del mod">
          <ac:chgData name="Zhang, Owen" userId="f2350756-e8d5-4298-8e54-f53f450ff141" providerId="ADAL" clId="{D756F718-7A0D-477E-8A91-649F22BFAF91}" dt="2022-02-27T09:49:22.482" v="35" actId="478"/>
          <ac:spMkLst>
            <pc:docMk/>
            <pc:sldMk cId="1850241359" sldId="1494"/>
            <ac:spMk id="6" creationId="{A50321CC-DC16-4533-8F16-F491FCE86095}"/>
          </ac:spMkLst>
        </pc:spChg>
        <pc:spChg chg="mod">
          <ac:chgData name="Zhang, Owen" userId="f2350756-e8d5-4298-8e54-f53f450ff141" providerId="ADAL" clId="{D756F718-7A0D-477E-8A91-649F22BFAF91}" dt="2022-02-27T12:11:47.795" v="2421" actId="20577"/>
          <ac:spMkLst>
            <pc:docMk/>
            <pc:sldMk cId="1850241359" sldId="1494"/>
            <ac:spMk id="7" creationId="{44EE64DB-D538-4F7C-B712-AB68DE970555}"/>
          </ac:spMkLst>
        </pc:spChg>
      </pc:sldChg>
      <pc:sldChg chg="addSp delSp modSp new mod">
        <pc:chgData name="Zhang, Owen" userId="f2350756-e8d5-4298-8e54-f53f450ff141" providerId="ADAL" clId="{D756F718-7A0D-477E-8A91-649F22BFAF91}" dt="2022-02-27T10:47:14.735" v="1289" actId="14100"/>
        <pc:sldMkLst>
          <pc:docMk/>
          <pc:sldMk cId="2440067763" sldId="1495"/>
        </pc:sldMkLst>
        <pc:spChg chg="mod">
          <ac:chgData name="Zhang, Owen" userId="f2350756-e8d5-4298-8e54-f53f450ff141" providerId="ADAL" clId="{D756F718-7A0D-477E-8A91-649F22BFAF91}" dt="2022-02-27T10:46:37.520" v="1284" actId="207"/>
          <ac:spMkLst>
            <pc:docMk/>
            <pc:sldMk cId="2440067763" sldId="1495"/>
            <ac:spMk id="2" creationId="{B59AE888-34EE-486A-9336-BBB51BB6A63D}"/>
          </ac:spMkLst>
        </pc:spChg>
        <pc:spChg chg="mod">
          <ac:chgData name="Zhang, Owen" userId="f2350756-e8d5-4298-8e54-f53f450ff141" providerId="ADAL" clId="{D756F718-7A0D-477E-8A91-649F22BFAF91}" dt="2022-02-27T10:45:05.655" v="1266" actId="948"/>
          <ac:spMkLst>
            <pc:docMk/>
            <pc:sldMk cId="2440067763" sldId="1495"/>
            <ac:spMk id="3" creationId="{4CDBAA6E-4754-44A1-B26D-A88DEECF6D95}"/>
          </ac:spMkLst>
        </pc:spChg>
        <pc:spChg chg="add mod">
          <ac:chgData name="Zhang, Owen" userId="f2350756-e8d5-4298-8e54-f53f450ff141" providerId="ADAL" clId="{D756F718-7A0D-477E-8A91-649F22BFAF91}" dt="2022-02-27T10:09:55.207" v="659" actId="1076"/>
          <ac:spMkLst>
            <pc:docMk/>
            <pc:sldMk cId="2440067763" sldId="1495"/>
            <ac:spMk id="5" creationId="{3701F768-8F9E-456F-A577-85E21E52B447}"/>
          </ac:spMkLst>
        </pc:spChg>
        <pc:spChg chg="add mod">
          <ac:chgData name="Zhang, Owen" userId="f2350756-e8d5-4298-8e54-f53f450ff141" providerId="ADAL" clId="{D756F718-7A0D-477E-8A91-649F22BFAF91}" dt="2022-02-27T10:47:14.735" v="1289" actId="14100"/>
          <ac:spMkLst>
            <pc:docMk/>
            <pc:sldMk cId="2440067763" sldId="1495"/>
            <ac:spMk id="9" creationId="{52109FF1-DB65-4D46-8BB5-C41FF1EA9972}"/>
          </ac:spMkLst>
        </pc:spChg>
        <pc:picChg chg="add del mod">
          <ac:chgData name="Zhang, Owen" userId="f2350756-e8d5-4298-8e54-f53f450ff141" providerId="ADAL" clId="{D756F718-7A0D-477E-8A91-649F22BFAF91}" dt="2022-02-27T10:15:27.777" v="676" actId="21"/>
          <ac:picMkLst>
            <pc:docMk/>
            <pc:sldMk cId="2440067763" sldId="1495"/>
            <ac:picMk id="2050" creationId="{9CFAE7F0-25DC-4309-91A2-71F02F9F5910}"/>
          </ac:picMkLst>
        </pc:picChg>
        <pc:picChg chg="add mod">
          <ac:chgData name="Zhang, Owen" userId="f2350756-e8d5-4298-8e54-f53f450ff141" providerId="ADAL" clId="{D756F718-7A0D-477E-8A91-649F22BFAF91}" dt="2022-02-27T10:47:08.438" v="1287" actId="1076"/>
          <ac:picMkLst>
            <pc:docMk/>
            <pc:sldMk cId="2440067763" sldId="1495"/>
            <ac:picMk id="2052" creationId="{4D6E29E7-C15E-4DBD-9181-4A29A44AF7E4}"/>
          </ac:picMkLst>
        </pc:picChg>
      </pc:sldChg>
      <pc:sldChg chg="addSp modSp new mod">
        <pc:chgData name="Zhang, Owen" userId="f2350756-e8d5-4298-8e54-f53f450ff141" providerId="ADAL" clId="{D756F718-7A0D-477E-8A91-649F22BFAF91}" dt="2022-02-27T10:47:42.680" v="1296" actId="313"/>
        <pc:sldMkLst>
          <pc:docMk/>
          <pc:sldMk cId="2930837976" sldId="1496"/>
        </pc:sldMkLst>
        <pc:spChg chg="mod">
          <ac:chgData name="Zhang, Owen" userId="f2350756-e8d5-4298-8e54-f53f450ff141" providerId="ADAL" clId="{D756F718-7A0D-477E-8A91-649F22BFAF91}" dt="2022-02-27T10:46:26.547" v="1282" actId="2711"/>
          <ac:spMkLst>
            <pc:docMk/>
            <pc:sldMk cId="2930837976" sldId="1496"/>
            <ac:spMk id="2" creationId="{FA45AC9C-CE7D-43C2-9F98-8016EDD21EB1}"/>
          </ac:spMkLst>
        </pc:spChg>
        <pc:spChg chg="mod">
          <ac:chgData name="Zhang, Owen" userId="f2350756-e8d5-4298-8e54-f53f450ff141" providerId="ADAL" clId="{D756F718-7A0D-477E-8A91-649F22BFAF91}" dt="2022-02-27T10:47:42.680" v="1296" actId="313"/>
          <ac:spMkLst>
            <pc:docMk/>
            <pc:sldMk cId="2930837976" sldId="1496"/>
            <ac:spMk id="3" creationId="{71339491-26B3-4F24-A054-1477B8313C5E}"/>
          </ac:spMkLst>
        </pc:spChg>
        <pc:spChg chg="add mod">
          <ac:chgData name="Zhang, Owen" userId="f2350756-e8d5-4298-8e54-f53f450ff141" providerId="ADAL" clId="{D756F718-7A0D-477E-8A91-649F22BFAF91}" dt="2022-02-27T10:17:40.794" v="710"/>
          <ac:spMkLst>
            <pc:docMk/>
            <pc:sldMk cId="2930837976" sldId="1496"/>
            <ac:spMk id="4" creationId="{39226D84-2160-4605-A489-3335DEEB0371}"/>
          </ac:spMkLst>
        </pc:spChg>
      </pc:sldChg>
      <pc:sldChg chg="del">
        <pc:chgData name="Zhang, Owen" userId="f2350756-e8d5-4298-8e54-f53f450ff141" providerId="ADAL" clId="{D756F718-7A0D-477E-8A91-649F22BFAF91}" dt="2022-02-27T09:52:39.855" v="236" actId="47"/>
        <pc:sldMkLst>
          <pc:docMk/>
          <pc:sldMk cId="4021630873" sldId="1496"/>
        </pc:sldMkLst>
      </pc:sldChg>
      <pc:sldChg chg="del">
        <pc:chgData name="Zhang, Owen" userId="f2350756-e8d5-4298-8e54-f53f450ff141" providerId="ADAL" clId="{D756F718-7A0D-477E-8A91-649F22BFAF91}" dt="2022-02-27T09:52:40.564" v="237" actId="47"/>
        <pc:sldMkLst>
          <pc:docMk/>
          <pc:sldMk cId="705313270" sldId="1497"/>
        </pc:sldMkLst>
      </pc:sldChg>
      <pc:sldChg chg="addSp modSp new mod">
        <pc:chgData name="Zhang, Owen" userId="f2350756-e8d5-4298-8e54-f53f450ff141" providerId="ADAL" clId="{D756F718-7A0D-477E-8A91-649F22BFAF91}" dt="2022-02-27T12:41:40.280" v="2866" actId="20577"/>
        <pc:sldMkLst>
          <pc:docMk/>
          <pc:sldMk cId="2052456689" sldId="1497"/>
        </pc:sldMkLst>
        <pc:spChg chg="mod">
          <ac:chgData name="Zhang, Owen" userId="f2350756-e8d5-4298-8e54-f53f450ff141" providerId="ADAL" clId="{D756F718-7A0D-477E-8A91-649F22BFAF91}" dt="2022-02-27T11:25:57.699" v="1794" actId="2711"/>
          <ac:spMkLst>
            <pc:docMk/>
            <pc:sldMk cId="2052456689" sldId="1497"/>
            <ac:spMk id="2" creationId="{D7390A5D-F6E1-4664-8CF3-9E50885D9BDB}"/>
          </ac:spMkLst>
        </pc:spChg>
        <pc:spChg chg="mod">
          <ac:chgData name="Zhang, Owen" userId="f2350756-e8d5-4298-8e54-f53f450ff141" providerId="ADAL" clId="{D756F718-7A0D-477E-8A91-649F22BFAF91}" dt="2022-02-27T12:41:40.280" v="2866" actId="20577"/>
          <ac:spMkLst>
            <pc:docMk/>
            <pc:sldMk cId="2052456689" sldId="1497"/>
            <ac:spMk id="3" creationId="{22CA78A2-11A2-4E69-BC2F-0D9D4A952D53}"/>
          </ac:spMkLst>
        </pc:spChg>
        <pc:spChg chg="add mod">
          <ac:chgData name="Zhang, Owen" userId="f2350756-e8d5-4298-8e54-f53f450ff141" providerId="ADAL" clId="{D756F718-7A0D-477E-8A91-649F22BFAF91}" dt="2022-02-27T11:26:05.921" v="1795"/>
          <ac:spMkLst>
            <pc:docMk/>
            <pc:sldMk cId="2052456689" sldId="1497"/>
            <ac:spMk id="4" creationId="{E06E62D4-40B1-41A3-A7F6-EBFD1FC537FB}"/>
          </ac:spMkLst>
        </pc:spChg>
      </pc:sldChg>
      <pc:sldChg chg="del">
        <pc:chgData name="Zhang, Owen" userId="f2350756-e8d5-4298-8e54-f53f450ff141" providerId="ADAL" clId="{D756F718-7A0D-477E-8A91-649F22BFAF91}" dt="2022-02-27T09:52:40.821" v="238" actId="47"/>
        <pc:sldMkLst>
          <pc:docMk/>
          <pc:sldMk cId="1941357117" sldId="1498"/>
        </pc:sldMkLst>
      </pc:sldChg>
      <pc:sldChg chg="addSp modSp new mod ord">
        <pc:chgData name="Zhang, Owen" userId="f2350756-e8d5-4298-8e54-f53f450ff141" providerId="ADAL" clId="{D756F718-7A0D-477E-8A91-649F22BFAF91}" dt="2022-02-27T11:49:55.123" v="2220"/>
        <pc:sldMkLst>
          <pc:docMk/>
          <pc:sldMk cId="2156629358" sldId="1498"/>
        </pc:sldMkLst>
        <pc:spChg chg="mod">
          <ac:chgData name="Zhang, Owen" userId="f2350756-e8d5-4298-8e54-f53f450ff141" providerId="ADAL" clId="{D756F718-7A0D-477E-8A91-649F22BFAF91}" dt="2022-02-27T11:49:53.163" v="2218" actId="20577"/>
          <ac:spMkLst>
            <pc:docMk/>
            <pc:sldMk cId="2156629358" sldId="1498"/>
            <ac:spMk id="2" creationId="{8869716A-ABE0-4284-9877-334F259343FC}"/>
          </ac:spMkLst>
        </pc:spChg>
        <pc:picChg chg="add mod">
          <ac:chgData name="Zhang, Owen" userId="f2350756-e8d5-4298-8e54-f53f450ff141" providerId="ADAL" clId="{D756F718-7A0D-477E-8A91-649F22BFAF91}" dt="2022-02-27T11:49:50.360" v="2212" actId="1076"/>
          <ac:picMkLst>
            <pc:docMk/>
            <pc:sldMk cId="2156629358" sldId="1498"/>
            <ac:picMk id="4" creationId="{BBB0EAC7-6423-4799-A44B-FA581652B8C1}"/>
          </ac:picMkLst>
        </pc:picChg>
      </pc:sldChg>
      <pc:sldChg chg="addSp delSp modSp new mod">
        <pc:chgData name="Zhang, Owen" userId="f2350756-e8d5-4298-8e54-f53f450ff141" providerId="ADAL" clId="{D756F718-7A0D-477E-8A91-649F22BFAF91}" dt="2022-02-27T12:44:16.523" v="2889" actId="20577"/>
        <pc:sldMkLst>
          <pc:docMk/>
          <pc:sldMk cId="3055210075" sldId="1499"/>
        </pc:sldMkLst>
        <pc:spChg chg="mod">
          <ac:chgData name="Zhang, Owen" userId="f2350756-e8d5-4298-8e54-f53f450ff141" providerId="ADAL" clId="{D756F718-7A0D-477E-8A91-649F22BFAF91}" dt="2022-02-27T11:17:51.530" v="1557" actId="1076"/>
          <ac:spMkLst>
            <pc:docMk/>
            <pc:sldMk cId="3055210075" sldId="1499"/>
            <ac:spMk id="2" creationId="{B2C6D8AA-C7E1-4212-B25E-8D5F59EEA790}"/>
          </ac:spMkLst>
        </pc:spChg>
        <pc:spChg chg="mod">
          <ac:chgData name="Zhang, Owen" userId="f2350756-e8d5-4298-8e54-f53f450ff141" providerId="ADAL" clId="{D756F718-7A0D-477E-8A91-649F22BFAF91}" dt="2022-02-27T11:25:25.531" v="1791" actId="1076"/>
          <ac:spMkLst>
            <pc:docMk/>
            <pc:sldMk cId="3055210075" sldId="1499"/>
            <ac:spMk id="3" creationId="{ADF04FDC-30EA-4777-AC25-2A058B874A92}"/>
          </ac:spMkLst>
        </pc:spChg>
        <pc:spChg chg="add mod">
          <ac:chgData name="Zhang, Owen" userId="f2350756-e8d5-4298-8e54-f53f450ff141" providerId="ADAL" clId="{D756F718-7A0D-477E-8A91-649F22BFAF91}" dt="2022-02-27T10:45:45.565" v="1278"/>
          <ac:spMkLst>
            <pc:docMk/>
            <pc:sldMk cId="3055210075" sldId="1499"/>
            <ac:spMk id="4" creationId="{9FFAB302-7E05-4250-BCE7-6460E6DD5CCD}"/>
          </ac:spMkLst>
        </pc:spChg>
        <pc:spChg chg="add mod">
          <ac:chgData name="Zhang, Owen" userId="f2350756-e8d5-4298-8e54-f53f450ff141" providerId="ADAL" clId="{D756F718-7A0D-477E-8A91-649F22BFAF91}" dt="2022-02-27T11:04:26.533" v="1319" actId="1076"/>
          <ac:spMkLst>
            <pc:docMk/>
            <pc:sldMk cId="3055210075" sldId="1499"/>
            <ac:spMk id="5" creationId="{CB75235A-DC57-450F-BE54-BEBEA4E4701B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7" creationId="{F8F55BA2-8949-46C1-9935-8E7E2BEF76E3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8" creationId="{EA5B1F05-C296-467F-9203-EB91CDCC51C4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9" creationId="{005C7AAE-7535-407C-8B57-AF50F3B98994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10" creationId="{7AE258A9-200A-467B-BE9D-35B8D02C91F6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11" creationId="{48A092D8-8574-42D0-B910-BF13CC104FFD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12" creationId="{72733462-A26C-4819-8CA1-3CB2B00C4270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13" creationId="{19FD5166-B3AD-40D7-A997-E8684D7CFECE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14" creationId="{157E99B6-4E26-49A4-87A9-DDD66BAC117F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15" creationId="{80E6780F-9064-4349-AA80-5D29B938E271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16" creationId="{D9D0DC88-ADCA-4684-AD60-D689A08BEB0E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17" creationId="{8A3154F2-F44B-40FF-8D3C-A2F32AE249DF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18" creationId="{37894112-D5A4-40DC-B1D1-908767BCDF29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19" creationId="{8115AF56-DBAE-49D3-869D-0D38D2311036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20" creationId="{B8FF3ABA-CCB4-4FAC-9AFA-D09E85907531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21" creationId="{2A2BF632-06D9-4E6F-A2D2-81F667D9820F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22" creationId="{824CC990-CB0D-4EC1-A997-EE1FA96FD68A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23" creationId="{44B95B9F-BE89-444C-9635-00CE4A31F1AA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24" creationId="{7446C208-1D8F-47DB-898F-E3DF6A02ACF9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25" creationId="{EADF6304-92E1-4EB1-86A3-A7DCF39CB901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26" creationId="{9C703F48-A284-4CDC-9FEF-DD734665DCF4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27" creationId="{06BA8300-54FF-4337-BCA7-5B33506B477A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28" creationId="{DCF71426-F730-42CC-897C-B8E7E8EBE0B1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29" creationId="{39C8D74A-87C3-44CF-AEAC-866720069390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30" creationId="{A61868C5-4FEB-49F4-B443-B521DACD84A7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31" creationId="{4CFC3D37-2427-40E3-A202-4D2911CA05F6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32" creationId="{4F72A174-710A-472E-9809-86FB58C4026A}"/>
          </ac:spMkLst>
        </pc:spChg>
        <pc:spChg chg="add mod">
          <ac:chgData name="Zhang, Owen" userId="f2350756-e8d5-4298-8e54-f53f450ff141" providerId="ADAL" clId="{D756F718-7A0D-477E-8A91-649F22BFAF91}" dt="2022-02-27T11:19:04.806" v="1596" actId="1035"/>
          <ac:spMkLst>
            <pc:docMk/>
            <pc:sldMk cId="3055210075" sldId="1499"/>
            <ac:spMk id="33" creationId="{D2FB6DB1-5480-47CF-BAC7-5C82A3CC8381}"/>
          </ac:spMkLst>
        </pc:spChg>
        <pc:spChg chg="add mod">
          <ac:chgData name="Zhang, Owen" userId="f2350756-e8d5-4298-8e54-f53f450ff141" providerId="ADAL" clId="{D756F718-7A0D-477E-8A91-649F22BFAF91}" dt="2022-02-27T11:22:28.041" v="1692" actId="120"/>
          <ac:spMkLst>
            <pc:docMk/>
            <pc:sldMk cId="3055210075" sldId="1499"/>
            <ac:spMk id="34" creationId="{F520F3C9-A149-41CD-9A8C-75CEDF737DAB}"/>
          </ac:spMkLst>
        </pc:spChg>
        <pc:spChg chg="add mod">
          <ac:chgData name="Zhang, Owen" userId="f2350756-e8d5-4298-8e54-f53f450ff141" providerId="ADAL" clId="{D756F718-7A0D-477E-8A91-649F22BFAF91}" dt="2022-02-27T12:44:07.901" v="2887" actId="20577"/>
          <ac:spMkLst>
            <pc:docMk/>
            <pc:sldMk cId="3055210075" sldId="1499"/>
            <ac:spMk id="35" creationId="{FE45165C-A902-4FA6-BB5D-79BDE518CC1C}"/>
          </ac:spMkLst>
        </pc:spChg>
        <pc:spChg chg="add mod">
          <ac:chgData name="Zhang, Owen" userId="f2350756-e8d5-4298-8e54-f53f450ff141" providerId="ADAL" clId="{D756F718-7A0D-477E-8A91-649F22BFAF91}" dt="2022-02-27T12:44:16.523" v="2889" actId="20577"/>
          <ac:spMkLst>
            <pc:docMk/>
            <pc:sldMk cId="3055210075" sldId="1499"/>
            <ac:spMk id="36" creationId="{687E1E75-DC63-4F61-B860-F9DB0EC11DD3}"/>
          </ac:spMkLst>
        </pc:spChg>
        <pc:spChg chg="add del mod">
          <ac:chgData name="Zhang, Owen" userId="f2350756-e8d5-4298-8e54-f53f450ff141" providerId="ADAL" clId="{D756F718-7A0D-477E-8A91-649F22BFAF91}" dt="2022-02-27T11:22:19.264" v="1691" actId="478"/>
          <ac:spMkLst>
            <pc:docMk/>
            <pc:sldMk cId="3055210075" sldId="1499"/>
            <ac:spMk id="37" creationId="{A8BED78C-9405-4261-90D0-92FBE15224EB}"/>
          </ac:spMkLst>
        </pc:spChg>
        <pc:spChg chg="add mod">
          <ac:chgData name="Zhang, Owen" userId="f2350756-e8d5-4298-8e54-f53f450ff141" providerId="ADAL" clId="{D756F718-7A0D-477E-8A91-649F22BFAF91}" dt="2022-02-27T11:23:33.553" v="1745" actId="20577"/>
          <ac:spMkLst>
            <pc:docMk/>
            <pc:sldMk cId="3055210075" sldId="1499"/>
            <ac:spMk id="38" creationId="{5839DFAC-CD27-4C3A-8BD3-1CCC090F5D97}"/>
          </ac:spMkLst>
        </pc:spChg>
        <pc:spChg chg="add mod">
          <ac:chgData name="Zhang, Owen" userId="f2350756-e8d5-4298-8e54-f53f450ff141" providerId="ADAL" clId="{D756F718-7A0D-477E-8A91-649F22BFAF91}" dt="2022-02-27T11:22:08.045" v="1688" actId="1076"/>
          <ac:spMkLst>
            <pc:docMk/>
            <pc:sldMk cId="3055210075" sldId="1499"/>
            <ac:spMk id="39" creationId="{22FAF55C-F2A1-4308-8EB7-A666D5A30B1D}"/>
          </ac:spMkLst>
        </pc:spChg>
        <pc:spChg chg="add mod">
          <ac:chgData name="Zhang, Owen" userId="f2350756-e8d5-4298-8e54-f53f450ff141" providerId="ADAL" clId="{D756F718-7A0D-477E-8A91-649F22BFAF91}" dt="2022-02-27T11:22:11.061" v="1689" actId="1076"/>
          <ac:spMkLst>
            <pc:docMk/>
            <pc:sldMk cId="3055210075" sldId="1499"/>
            <ac:spMk id="40" creationId="{F475F96A-2D69-41FE-BA9F-F35BB2110011}"/>
          </ac:spMkLst>
        </pc:spChg>
        <pc:spChg chg="add mod">
          <ac:chgData name="Zhang, Owen" userId="f2350756-e8d5-4298-8e54-f53f450ff141" providerId="ADAL" clId="{D756F718-7A0D-477E-8A91-649F22BFAF91}" dt="2022-02-27T12:44:03.023" v="2886" actId="5793"/>
          <ac:spMkLst>
            <pc:docMk/>
            <pc:sldMk cId="3055210075" sldId="1499"/>
            <ac:spMk id="41" creationId="{85A0D78A-28C0-4BE8-B439-3F8E076BD2B4}"/>
          </ac:spMkLst>
        </pc:spChg>
        <pc:spChg chg="add mod">
          <ac:chgData name="Zhang, Owen" userId="f2350756-e8d5-4298-8e54-f53f450ff141" providerId="ADAL" clId="{D756F718-7A0D-477E-8A91-649F22BFAF91}" dt="2022-02-27T11:23:36.794" v="1746" actId="1035"/>
          <ac:spMkLst>
            <pc:docMk/>
            <pc:sldMk cId="3055210075" sldId="1499"/>
            <ac:spMk id="43" creationId="{A13AEE66-A0D4-42A1-B3EE-84A2F1F7306E}"/>
          </ac:spMkLst>
        </pc:spChg>
        <pc:spChg chg="add mod">
          <ac:chgData name="Zhang, Owen" userId="f2350756-e8d5-4298-8e54-f53f450ff141" providerId="ADAL" clId="{D756F718-7A0D-477E-8A91-649F22BFAF91}" dt="2022-02-27T11:24:38.421" v="1783" actId="1076"/>
          <ac:spMkLst>
            <pc:docMk/>
            <pc:sldMk cId="3055210075" sldId="1499"/>
            <ac:spMk id="46" creationId="{D11F6F31-E2BA-44BB-82AE-B5470726D59E}"/>
          </ac:spMkLst>
        </pc:spChg>
        <pc:picChg chg="add del mod">
          <ac:chgData name="Zhang, Owen" userId="f2350756-e8d5-4298-8e54-f53f450ff141" providerId="ADAL" clId="{D756F718-7A0D-477E-8A91-649F22BFAF91}" dt="2022-02-27T11:03:28.826" v="1303" actId="478"/>
          <ac:picMkLst>
            <pc:docMk/>
            <pc:sldMk cId="3055210075" sldId="1499"/>
            <ac:picMk id="3074" creationId="{B36050F3-115E-468D-9D56-C7BF177EF1E2}"/>
          </ac:picMkLst>
        </pc:picChg>
        <pc:cxnChg chg="add mod">
          <ac:chgData name="Zhang, Owen" userId="f2350756-e8d5-4298-8e54-f53f450ff141" providerId="ADAL" clId="{D756F718-7A0D-477E-8A91-649F22BFAF91}" dt="2022-02-27T11:23:58.185" v="1748" actId="13822"/>
          <ac:cxnSpMkLst>
            <pc:docMk/>
            <pc:sldMk cId="3055210075" sldId="1499"/>
            <ac:cxnSpMk id="44" creationId="{7609F6D0-79E5-46D6-88C0-2DA16CE99BDF}"/>
          </ac:cxnSpMkLst>
        </pc:cxnChg>
      </pc:sldChg>
      <pc:sldChg chg="del">
        <pc:chgData name="Zhang, Owen" userId="f2350756-e8d5-4298-8e54-f53f450ff141" providerId="ADAL" clId="{D756F718-7A0D-477E-8A91-649F22BFAF91}" dt="2022-02-27T09:52:45.219" v="239" actId="47"/>
        <pc:sldMkLst>
          <pc:docMk/>
          <pc:sldMk cId="3198541968" sldId="1499"/>
        </pc:sldMkLst>
      </pc:sldChg>
      <pc:sldChg chg="addSp modSp new mod">
        <pc:chgData name="Zhang, Owen" userId="f2350756-e8d5-4298-8e54-f53f450ff141" providerId="ADAL" clId="{D756F718-7A0D-477E-8A91-649F22BFAF91}" dt="2022-02-27T12:34:19.947" v="2733" actId="20577"/>
        <pc:sldMkLst>
          <pc:docMk/>
          <pc:sldMk cId="526259247" sldId="1500"/>
        </pc:sldMkLst>
        <pc:spChg chg="mod">
          <ac:chgData name="Zhang, Owen" userId="f2350756-e8d5-4298-8e54-f53f450ff141" providerId="ADAL" clId="{D756F718-7A0D-477E-8A91-649F22BFAF91}" dt="2022-02-27T12:14:21.719" v="2649" actId="2711"/>
          <ac:spMkLst>
            <pc:docMk/>
            <pc:sldMk cId="526259247" sldId="1500"/>
            <ac:spMk id="2" creationId="{CF9C0ED9-9CF3-450D-BC12-84155E1DDB71}"/>
          </ac:spMkLst>
        </pc:spChg>
        <pc:spChg chg="mod">
          <ac:chgData name="Zhang, Owen" userId="f2350756-e8d5-4298-8e54-f53f450ff141" providerId="ADAL" clId="{D756F718-7A0D-477E-8A91-649F22BFAF91}" dt="2022-02-27T12:34:19.947" v="2733" actId="20577"/>
          <ac:spMkLst>
            <pc:docMk/>
            <pc:sldMk cId="526259247" sldId="1500"/>
            <ac:spMk id="3" creationId="{95640660-7B3F-4108-A4B9-04A3E677F91D}"/>
          </ac:spMkLst>
        </pc:spChg>
        <pc:spChg chg="add mod">
          <ac:chgData name="Zhang, Owen" userId="f2350756-e8d5-4298-8e54-f53f450ff141" providerId="ADAL" clId="{D756F718-7A0D-477E-8A91-649F22BFAF91}" dt="2022-02-27T11:28:39.584" v="1919"/>
          <ac:spMkLst>
            <pc:docMk/>
            <pc:sldMk cId="526259247" sldId="1500"/>
            <ac:spMk id="4" creationId="{8D04D64A-1AC3-407F-8290-CBC588A03014}"/>
          </ac:spMkLst>
        </pc:spChg>
      </pc:sldChg>
      <pc:sldChg chg="del">
        <pc:chgData name="Zhang, Owen" userId="f2350756-e8d5-4298-8e54-f53f450ff141" providerId="ADAL" clId="{D756F718-7A0D-477E-8A91-649F22BFAF91}" dt="2022-02-27T09:52:45.627" v="240" actId="47"/>
        <pc:sldMkLst>
          <pc:docMk/>
          <pc:sldMk cId="3700051489" sldId="1500"/>
        </pc:sldMkLst>
      </pc:sldChg>
      <pc:sldChg chg="addSp modSp new mod">
        <pc:chgData name="Zhang, Owen" userId="f2350756-e8d5-4298-8e54-f53f450ff141" providerId="ADAL" clId="{D756F718-7A0D-477E-8A91-649F22BFAF91}" dt="2022-02-27T12:14:29.487" v="2651" actId="2711"/>
        <pc:sldMkLst>
          <pc:docMk/>
          <pc:sldMk cId="4246894489" sldId="1501"/>
        </pc:sldMkLst>
        <pc:spChg chg="mod">
          <ac:chgData name="Zhang, Owen" userId="f2350756-e8d5-4298-8e54-f53f450ff141" providerId="ADAL" clId="{D756F718-7A0D-477E-8A91-649F22BFAF91}" dt="2022-02-27T12:14:29.487" v="2651" actId="2711"/>
          <ac:spMkLst>
            <pc:docMk/>
            <pc:sldMk cId="4246894489" sldId="1501"/>
            <ac:spMk id="2" creationId="{2D13D46A-5A54-49EC-86C3-3FDAB6243C7C}"/>
          </ac:spMkLst>
        </pc:spChg>
        <pc:spChg chg="mod">
          <ac:chgData name="Zhang, Owen" userId="f2350756-e8d5-4298-8e54-f53f450ff141" providerId="ADAL" clId="{D756F718-7A0D-477E-8A91-649F22BFAF91}" dt="2022-02-27T11:50:31.937" v="2274" actId="20577"/>
          <ac:spMkLst>
            <pc:docMk/>
            <pc:sldMk cId="4246894489" sldId="1501"/>
            <ac:spMk id="3" creationId="{E71B9B3D-5C90-4DBC-9BD3-C6F4BE47047F}"/>
          </ac:spMkLst>
        </pc:spChg>
        <pc:spChg chg="add mod">
          <ac:chgData name="Zhang, Owen" userId="f2350756-e8d5-4298-8e54-f53f450ff141" providerId="ADAL" clId="{D756F718-7A0D-477E-8A91-649F22BFAF91}" dt="2022-02-27T11:50:12.126" v="2223"/>
          <ac:spMkLst>
            <pc:docMk/>
            <pc:sldMk cId="4246894489" sldId="1501"/>
            <ac:spMk id="4" creationId="{157161E6-EDC6-4B28-B618-C4FD0CF42D6D}"/>
          </ac:spMkLst>
        </pc:spChg>
      </pc:sldChg>
      <pc:sldChg chg="del">
        <pc:chgData name="Zhang, Owen" userId="f2350756-e8d5-4298-8e54-f53f450ff141" providerId="ADAL" clId="{D756F718-7A0D-477E-8A91-649F22BFAF91}" dt="2022-02-27T09:52:54.338" v="248" actId="47"/>
        <pc:sldMkLst>
          <pc:docMk/>
          <pc:sldMk cId="4249866137" sldId="1501"/>
        </pc:sldMkLst>
      </pc:sldChg>
      <pc:sldChg chg="addSp delSp modSp new mod">
        <pc:chgData name="Zhang, Owen" userId="f2350756-e8d5-4298-8e54-f53f450ff141" providerId="ADAL" clId="{D756F718-7A0D-477E-8A91-649F22BFAF91}" dt="2022-02-27T12:42:40.829" v="2867" actId="20577"/>
        <pc:sldMkLst>
          <pc:docMk/>
          <pc:sldMk cId="895049554" sldId="1502"/>
        </pc:sldMkLst>
        <pc:spChg chg="mod">
          <ac:chgData name="Zhang, Owen" userId="f2350756-e8d5-4298-8e54-f53f450ff141" providerId="ADAL" clId="{D756F718-7A0D-477E-8A91-649F22BFAF91}" dt="2022-02-27T12:19:38.122" v="2683" actId="2711"/>
          <ac:spMkLst>
            <pc:docMk/>
            <pc:sldMk cId="895049554" sldId="1502"/>
            <ac:spMk id="2" creationId="{B8553E65-C143-4C59-852A-473825AA9AE9}"/>
          </ac:spMkLst>
        </pc:spChg>
        <pc:spChg chg="mod">
          <ac:chgData name="Zhang, Owen" userId="f2350756-e8d5-4298-8e54-f53f450ff141" providerId="ADAL" clId="{D756F718-7A0D-477E-8A91-649F22BFAF91}" dt="2022-02-27T12:42:40.829" v="2867" actId="20577"/>
          <ac:spMkLst>
            <pc:docMk/>
            <pc:sldMk cId="895049554" sldId="1502"/>
            <ac:spMk id="3" creationId="{A0BD4DE3-95BD-446C-A63A-1CE022971C5F}"/>
          </ac:spMkLst>
        </pc:spChg>
        <pc:spChg chg="add del mod">
          <ac:chgData name="Zhang, Owen" userId="f2350756-e8d5-4298-8e54-f53f450ff141" providerId="ADAL" clId="{D756F718-7A0D-477E-8A91-649F22BFAF91}" dt="2022-02-27T11:51:05.763" v="2281" actId="478"/>
          <ac:spMkLst>
            <pc:docMk/>
            <pc:sldMk cId="895049554" sldId="1502"/>
            <ac:spMk id="5" creationId="{AB9252AD-12B8-403F-879B-0BC201A0D46D}"/>
          </ac:spMkLst>
        </pc:spChg>
        <pc:spChg chg="add mod">
          <ac:chgData name="Zhang, Owen" userId="f2350756-e8d5-4298-8e54-f53f450ff141" providerId="ADAL" clId="{D756F718-7A0D-477E-8A91-649F22BFAF91}" dt="2022-02-27T11:51:26.192" v="2284" actId="14100"/>
          <ac:spMkLst>
            <pc:docMk/>
            <pc:sldMk cId="895049554" sldId="1502"/>
            <ac:spMk id="7" creationId="{F00A4EAE-A215-405A-B892-545CDF97A425}"/>
          </ac:spMkLst>
        </pc:spChg>
        <pc:spChg chg="add mod">
          <ac:chgData name="Zhang, Owen" userId="f2350756-e8d5-4298-8e54-f53f450ff141" providerId="ADAL" clId="{D756F718-7A0D-477E-8A91-649F22BFAF91}" dt="2022-02-27T12:15:14.639" v="2681" actId="114"/>
          <ac:spMkLst>
            <pc:docMk/>
            <pc:sldMk cId="895049554" sldId="1502"/>
            <ac:spMk id="9" creationId="{EE6B22D3-940B-46E7-AFCF-EFBB25DC7B66}"/>
          </ac:spMkLst>
        </pc:spChg>
        <pc:graphicFrameChg chg="add mod">
          <ac:chgData name="Zhang, Owen" userId="f2350756-e8d5-4298-8e54-f53f450ff141" providerId="ADAL" clId="{D756F718-7A0D-477E-8A91-649F22BFAF91}" dt="2022-02-27T12:05:59.931" v="2324" actId="1076"/>
          <ac:graphicFrameMkLst>
            <pc:docMk/>
            <pc:sldMk cId="895049554" sldId="1502"/>
            <ac:graphicFrameMk id="8" creationId="{658E953F-2247-42F1-A705-51A19E5FAD9F}"/>
          </ac:graphicFrameMkLst>
        </pc:graphicFrameChg>
      </pc:sldChg>
      <pc:sldChg chg="del">
        <pc:chgData name="Zhang, Owen" userId="f2350756-e8d5-4298-8e54-f53f450ff141" providerId="ADAL" clId="{D756F718-7A0D-477E-8A91-649F22BFAF91}" dt="2022-02-27T09:52:46.513" v="241" actId="47"/>
        <pc:sldMkLst>
          <pc:docMk/>
          <pc:sldMk cId="1017499839" sldId="1502"/>
        </pc:sldMkLst>
      </pc:sldChg>
      <pc:sldChg chg="addSp delSp modSp new mod ord">
        <pc:chgData name="Zhang, Owen" userId="f2350756-e8d5-4298-8e54-f53f450ff141" providerId="ADAL" clId="{D756F718-7A0D-477E-8A91-649F22BFAF91}" dt="2022-02-27T12:04:15.781" v="2295"/>
        <pc:sldMkLst>
          <pc:docMk/>
          <pc:sldMk cId="1121792509" sldId="1503"/>
        </pc:sldMkLst>
        <pc:spChg chg="del">
          <ac:chgData name="Zhang, Owen" userId="f2350756-e8d5-4298-8e54-f53f450ff141" providerId="ADAL" clId="{D756F718-7A0D-477E-8A91-649F22BFAF91}" dt="2022-02-27T12:03:50.595" v="2286" actId="478"/>
          <ac:spMkLst>
            <pc:docMk/>
            <pc:sldMk cId="1121792509" sldId="1503"/>
            <ac:spMk id="3" creationId="{2D973147-227E-46CE-A65B-0CA208108371}"/>
          </ac:spMkLst>
        </pc:spChg>
        <pc:graphicFrameChg chg="add mod modGraphic">
          <ac:chgData name="Zhang, Owen" userId="f2350756-e8d5-4298-8e54-f53f450ff141" providerId="ADAL" clId="{D756F718-7A0D-477E-8A91-649F22BFAF91}" dt="2022-02-27T12:04:12.151" v="2293" actId="1076"/>
          <ac:graphicFrameMkLst>
            <pc:docMk/>
            <pc:sldMk cId="1121792509" sldId="1503"/>
            <ac:graphicFrameMk id="4" creationId="{4CE4A2DD-486E-45ED-9D14-8908A08380D0}"/>
          </ac:graphicFrameMkLst>
        </pc:graphicFrameChg>
      </pc:sldChg>
      <pc:sldChg chg="del">
        <pc:chgData name="Zhang, Owen" userId="f2350756-e8d5-4298-8e54-f53f450ff141" providerId="ADAL" clId="{D756F718-7A0D-477E-8A91-649F22BFAF91}" dt="2022-02-27T09:52:51.477" v="244" actId="47"/>
        <pc:sldMkLst>
          <pc:docMk/>
          <pc:sldMk cId="3058003201" sldId="1503"/>
        </pc:sldMkLst>
      </pc:sldChg>
      <pc:sldChg chg="del">
        <pc:chgData name="Zhang, Owen" userId="f2350756-e8d5-4298-8e54-f53f450ff141" providerId="ADAL" clId="{D756F718-7A0D-477E-8A91-649F22BFAF91}" dt="2022-02-27T09:52:51.929" v="245" actId="47"/>
        <pc:sldMkLst>
          <pc:docMk/>
          <pc:sldMk cId="1815051948" sldId="1504"/>
        </pc:sldMkLst>
      </pc:sldChg>
      <pc:sldChg chg="addSp modSp new mod">
        <pc:chgData name="Zhang, Owen" userId="f2350756-e8d5-4298-8e54-f53f450ff141" providerId="ADAL" clId="{D756F718-7A0D-477E-8A91-649F22BFAF91}" dt="2022-02-27T12:11:15.641" v="2417" actId="20577"/>
        <pc:sldMkLst>
          <pc:docMk/>
          <pc:sldMk cId="3728484089" sldId="1504"/>
        </pc:sldMkLst>
        <pc:spChg chg="mod">
          <ac:chgData name="Zhang, Owen" userId="f2350756-e8d5-4298-8e54-f53f450ff141" providerId="ADAL" clId="{D756F718-7A0D-477E-8A91-649F22BFAF91}" dt="2022-02-27T12:07:36.006" v="2388"/>
          <ac:spMkLst>
            <pc:docMk/>
            <pc:sldMk cId="3728484089" sldId="1504"/>
            <ac:spMk id="2" creationId="{7EA2EBD1-0A94-4CF2-8FC5-53C0826905C6}"/>
          </ac:spMkLst>
        </pc:spChg>
        <pc:spChg chg="mod">
          <ac:chgData name="Zhang, Owen" userId="f2350756-e8d5-4298-8e54-f53f450ff141" providerId="ADAL" clId="{D756F718-7A0D-477E-8A91-649F22BFAF91}" dt="2022-02-27T12:11:15.641" v="2417" actId="20577"/>
          <ac:spMkLst>
            <pc:docMk/>
            <pc:sldMk cId="3728484089" sldId="1504"/>
            <ac:spMk id="3" creationId="{1E2CE080-88E5-4887-9AC1-19B98BF37118}"/>
          </ac:spMkLst>
        </pc:spChg>
        <pc:spChg chg="add mod">
          <ac:chgData name="Zhang, Owen" userId="f2350756-e8d5-4298-8e54-f53f450ff141" providerId="ADAL" clId="{D756F718-7A0D-477E-8A91-649F22BFAF91}" dt="2022-02-27T12:07:45.136" v="2390" actId="1076"/>
          <ac:spMkLst>
            <pc:docMk/>
            <pc:sldMk cId="3728484089" sldId="1504"/>
            <ac:spMk id="4" creationId="{A945C643-456A-4EFB-87B3-D48348DE192A}"/>
          </ac:spMkLst>
        </pc:spChg>
      </pc:sldChg>
      <pc:sldChg chg="del">
        <pc:chgData name="Zhang, Owen" userId="f2350756-e8d5-4298-8e54-f53f450ff141" providerId="ADAL" clId="{D756F718-7A0D-477E-8A91-649F22BFAF91}" dt="2022-02-27T09:52:52.795" v="246" actId="47"/>
        <pc:sldMkLst>
          <pc:docMk/>
          <pc:sldMk cId="296240970" sldId="1505"/>
        </pc:sldMkLst>
      </pc:sldChg>
      <pc:sldChg chg="addSp modSp new mod">
        <pc:chgData name="Zhang, Owen" userId="f2350756-e8d5-4298-8e54-f53f450ff141" providerId="ADAL" clId="{D756F718-7A0D-477E-8A91-649F22BFAF91}" dt="2022-02-27T12:34:44.925" v="2764" actId="20577"/>
        <pc:sldMkLst>
          <pc:docMk/>
          <pc:sldMk cId="317129081" sldId="1505"/>
        </pc:sldMkLst>
        <pc:spChg chg="mod">
          <ac:chgData name="Zhang, Owen" userId="f2350756-e8d5-4298-8e54-f53f450ff141" providerId="ADAL" clId="{D756F718-7A0D-477E-8A91-649F22BFAF91}" dt="2022-02-27T12:14:10.229" v="2647" actId="207"/>
          <ac:spMkLst>
            <pc:docMk/>
            <pc:sldMk cId="317129081" sldId="1505"/>
            <ac:spMk id="2" creationId="{51F9C038-83E6-4B63-9B95-5F4EC008F8A5}"/>
          </ac:spMkLst>
        </pc:spChg>
        <pc:spChg chg="mod">
          <ac:chgData name="Zhang, Owen" userId="f2350756-e8d5-4298-8e54-f53f450ff141" providerId="ADAL" clId="{D756F718-7A0D-477E-8A91-649F22BFAF91}" dt="2022-02-27T12:34:44.925" v="2764" actId="20577"/>
          <ac:spMkLst>
            <pc:docMk/>
            <pc:sldMk cId="317129081" sldId="1505"/>
            <ac:spMk id="3" creationId="{D295230D-A89F-4C83-B268-0067CA2CE195}"/>
          </ac:spMkLst>
        </pc:spChg>
        <pc:spChg chg="add mod">
          <ac:chgData name="Zhang, Owen" userId="f2350756-e8d5-4298-8e54-f53f450ff141" providerId="ADAL" clId="{D756F718-7A0D-477E-8A91-649F22BFAF91}" dt="2022-02-27T12:12:01.304" v="2433"/>
          <ac:spMkLst>
            <pc:docMk/>
            <pc:sldMk cId="317129081" sldId="1505"/>
            <ac:spMk id="4" creationId="{99D20F9C-479F-4DD4-B351-E2FAAF066AE4}"/>
          </ac:spMkLst>
        </pc:spChg>
      </pc:sldChg>
      <pc:sldChg chg="del">
        <pc:chgData name="Zhang, Owen" userId="f2350756-e8d5-4298-8e54-f53f450ff141" providerId="ADAL" clId="{D756F718-7A0D-477E-8A91-649F22BFAF91}" dt="2022-02-27T09:52:53.917" v="247" actId="47"/>
        <pc:sldMkLst>
          <pc:docMk/>
          <pc:sldMk cId="3106938074" sldId="1506"/>
        </pc:sldMkLst>
      </pc:sldChg>
      <pc:sldChg chg="del">
        <pc:chgData name="Zhang, Owen" userId="f2350756-e8d5-4298-8e54-f53f450ff141" providerId="ADAL" clId="{D756F718-7A0D-477E-8A91-649F22BFAF91}" dt="2022-02-27T09:52:50.671" v="243" actId="47"/>
        <pc:sldMkLst>
          <pc:docMk/>
          <pc:sldMk cId="1268818961" sldId="1507"/>
        </pc:sldMkLst>
      </pc:sldChg>
      <pc:sldChg chg="del">
        <pc:chgData name="Zhang, Owen" userId="f2350756-e8d5-4298-8e54-f53f450ff141" providerId="ADAL" clId="{D756F718-7A0D-477E-8A91-649F22BFAF91}" dt="2022-02-27T09:52:56.277" v="251" actId="47"/>
        <pc:sldMkLst>
          <pc:docMk/>
          <pc:sldMk cId="456368899" sldId="1508"/>
        </pc:sldMkLst>
      </pc:sldChg>
      <pc:sldChg chg="del">
        <pc:chgData name="Zhang, Owen" userId="f2350756-e8d5-4298-8e54-f53f450ff141" providerId="ADAL" clId="{D756F718-7A0D-477E-8A91-649F22BFAF91}" dt="2022-02-27T09:52:54.601" v="249" actId="47"/>
        <pc:sldMkLst>
          <pc:docMk/>
          <pc:sldMk cId="94770207" sldId="1509"/>
        </pc:sldMkLst>
      </pc:sldChg>
      <pc:sldChg chg="del">
        <pc:chgData name="Zhang, Owen" userId="f2350756-e8d5-4298-8e54-f53f450ff141" providerId="ADAL" clId="{D756F718-7A0D-477E-8A91-649F22BFAF91}" dt="2022-02-27T09:52:55.029" v="250" actId="47"/>
        <pc:sldMkLst>
          <pc:docMk/>
          <pc:sldMk cId="267768697" sldId="1510"/>
        </pc:sldMkLst>
      </pc:sldChg>
      <pc:sldChg chg="del">
        <pc:chgData name="Zhang, Owen" userId="f2350756-e8d5-4298-8e54-f53f450ff141" providerId="ADAL" clId="{D756F718-7A0D-477E-8A91-649F22BFAF91}" dt="2022-02-27T09:52:49.937" v="242" actId="47"/>
        <pc:sldMkLst>
          <pc:docMk/>
          <pc:sldMk cId="2424630554" sldId="1511"/>
        </pc:sldMkLst>
      </pc:sldChg>
    </pc:docChg>
  </pc:docChgLst>
  <pc:docChgLst>
    <pc:chgData name="Wu, Zhaoqi" userId="40c8188f-ac0d-44bf-b0c4-b9ef7adc3f66" providerId="ADAL" clId="{18890EB3-1DE7-41E7-8753-8A68904E45E9}"/>
    <pc:docChg chg="undo redo custSel addSld delSld modSld sldOrd">
      <pc:chgData name="Wu, Zhaoqi" userId="40c8188f-ac0d-44bf-b0c4-b9ef7adc3f66" providerId="ADAL" clId="{18890EB3-1DE7-41E7-8753-8A68904E45E9}" dt="2022-04-22T07:33:01.504" v="6886" actId="478"/>
      <pc:docMkLst>
        <pc:docMk/>
      </pc:docMkLst>
      <pc:sldChg chg="modSp mod">
        <pc:chgData name="Wu, Zhaoqi" userId="40c8188f-ac0d-44bf-b0c4-b9ef7adc3f66" providerId="ADAL" clId="{18890EB3-1DE7-41E7-8753-8A68904E45E9}" dt="2022-04-19T03:02:01.038" v="6571" actId="20577"/>
        <pc:sldMkLst>
          <pc:docMk/>
          <pc:sldMk cId="2086400740" sldId="256"/>
        </pc:sldMkLst>
        <pc:spChg chg="mod">
          <ac:chgData name="Wu, Zhaoqi" userId="40c8188f-ac0d-44bf-b0c4-b9ef7adc3f66" providerId="ADAL" clId="{18890EB3-1DE7-41E7-8753-8A68904E45E9}" dt="2022-04-19T03:02:01.038" v="6571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addSp delSp modSp mod">
        <pc:chgData name="Wu, Zhaoqi" userId="40c8188f-ac0d-44bf-b0c4-b9ef7adc3f66" providerId="ADAL" clId="{18890EB3-1DE7-41E7-8753-8A68904E45E9}" dt="2022-04-20T03:25:31.035" v="6812" actId="1076"/>
        <pc:sldMkLst>
          <pc:docMk/>
          <pc:sldMk cId="3234830853" sldId="287"/>
        </pc:sldMkLst>
        <pc:spChg chg="mod">
          <ac:chgData name="Wu, Zhaoqi" userId="40c8188f-ac0d-44bf-b0c4-b9ef7adc3f66" providerId="ADAL" clId="{18890EB3-1DE7-41E7-8753-8A68904E45E9}" dt="2022-04-20T03:25:29.841" v="6810" actId="6549"/>
          <ac:spMkLst>
            <pc:docMk/>
            <pc:sldMk cId="3234830853" sldId="287"/>
            <ac:spMk id="5" creationId="{82EC9ECE-1C3B-4B9E-918D-D749D5DC2FD9}"/>
          </ac:spMkLst>
        </pc:spChg>
        <pc:spChg chg="add del mod">
          <ac:chgData name="Wu, Zhaoqi" userId="40c8188f-ac0d-44bf-b0c4-b9ef7adc3f66" providerId="ADAL" clId="{18890EB3-1DE7-41E7-8753-8A68904E45E9}" dt="2022-04-20T03:25:25.497" v="6809" actId="478"/>
          <ac:spMkLst>
            <pc:docMk/>
            <pc:sldMk cId="3234830853" sldId="287"/>
            <ac:spMk id="7" creationId="{BE7A2803-DF47-40D8-A152-2DF1E7B62AA9}"/>
          </ac:spMkLst>
        </pc:spChg>
        <pc:spChg chg="add mod">
          <ac:chgData name="Wu, Zhaoqi" userId="40c8188f-ac0d-44bf-b0c4-b9ef7adc3f66" providerId="ADAL" clId="{18890EB3-1DE7-41E7-8753-8A68904E45E9}" dt="2022-04-20T03:25:30.298" v="6811"/>
          <ac:spMkLst>
            <pc:docMk/>
            <pc:sldMk cId="3234830853" sldId="287"/>
            <ac:spMk id="8" creationId="{D7EEA548-BBD4-42EA-8FF8-1C1397B96B77}"/>
          </ac:spMkLst>
        </pc:spChg>
        <pc:picChg chg="mod">
          <ac:chgData name="Wu, Zhaoqi" userId="40c8188f-ac0d-44bf-b0c4-b9ef7adc3f66" providerId="ADAL" clId="{18890EB3-1DE7-41E7-8753-8A68904E45E9}" dt="2022-04-20T03:25:31.035" v="6812" actId="1076"/>
          <ac:picMkLst>
            <pc:docMk/>
            <pc:sldMk cId="3234830853" sldId="287"/>
            <ac:picMk id="6" creationId="{13B0E1F9-2D5D-4AD9-B12F-88041FD1CDB6}"/>
          </ac:picMkLst>
        </pc:picChg>
      </pc:sldChg>
      <pc:sldChg chg="modSp mod">
        <pc:chgData name="Wu, Zhaoqi" userId="40c8188f-ac0d-44bf-b0c4-b9ef7adc3f66" providerId="ADAL" clId="{18890EB3-1DE7-41E7-8753-8A68904E45E9}" dt="2022-04-19T03:21:04.231" v="6648" actId="20577"/>
        <pc:sldMkLst>
          <pc:docMk/>
          <pc:sldMk cId="1850241359" sldId="1494"/>
        </pc:sldMkLst>
        <pc:spChg chg="mod">
          <ac:chgData name="Wu, Zhaoqi" userId="40c8188f-ac0d-44bf-b0c4-b9ef7adc3f66" providerId="ADAL" clId="{18890EB3-1DE7-41E7-8753-8A68904E45E9}" dt="2022-04-19T03:21:04.231" v="6648" actId="20577"/>
          <ac:spMkLst>
            <pc:docMk/>
            <pc:sldMk cId="1850241359" sldId="1494"/>
            <ac:spMk id="5" creationId="{32F12982-7FD0-40D4-8F0B-7DFA6285AC32}"/>
          </ac:spMkLst>
        </pc:spChg>
      </pc:sldChg>
      <pc:sldChg chg="addSp modSp mod ord">
        <pc:chgData name="Wu, Zhaoqi" userId="40c8188f-ac0d-44bf-b0c4-b9ef7adc3f66" providerId="ADAL" clId="{18890EB3-1DE7-41E7-8753-8A68904E45E9}" dt="2022-04-20T03:24:36.385" v="6791"/>
        <pc:sldMkLst>
          <pc:docMk/>
          <pc:sldMk cId="2930837976" sldId="1496"/>
        </pc:sldMkLst>
        <pc:spChg chg="mod">
          <ac:chgData name="Wu, Zhaoqi" userId="40c8188f-ac0d-44bf-b0c4-b9ef7adc3f66" providerId="ADAL" clId="{18890EB3-1DE7-41E7-8753-8A68904E45E9}" dt="2022-04-13T03:59:03.768" v="491" actId="20577"/>
          <ac:spMkLst>
            <pc:docMk/>
            <pc:sldMk cId="2930837976" sldId="1496"/>
            <ac:spMk id="2" creationId="{FA45AC9C-CE7D-43C2-9F98-8016EDD21EB1}"/>
          </ac:spMkLst>
        </pc:spChg>
        <pc:spChg chg="add mod">
          <ac:chgData name="Wu, Zhaoqi" userId="40c8188f-ac0d-44bf-b0c4-b9ef7adc3f66" providerId="ADAL" clId="{18890EB3-1DE7-41E7-8753-8A68904E45E9}" dt="2022-04-20T03:24:36.385" v="6791"/>
          <ac:spMkLst>
            <pc:docMk/>
            <pc:sldMk cId="2930837976" sldId="1496"/>
            <ac:spMk id="4" creationId="{41EA9FA2-726A-4E3C-9859-A8EE91D81015}"/>
          </ac:spMkLst>
        </pc:spChg>
      </pc:sldChg>
      <pc:sldChg chg="addSp delSp modSp mod ord">
        <pc:chgData name="Wu, Zhaoqi" userId="40c8188f-ac0d-44bf-b0c4-b9ef7adc3f66" providerId="ADAL" clId="{18890EB3-1DE7-41E7-8753-8A68904E45E9}" dt="2022-04-20T03:24:37.973" v="6792"/>
        <pc:sldMkLst>
          <pc:docMk/>
          <pc:sldMk cId="2052456689" sldId="1497"/>
        </pc:sldMkLst>
        <pc:spChg chg="mod">
          <ac:chgData name="Wu, Zhaoqi" userId="40c8188f-ac0d-44bf-b0c4-b9ef7adc3f66" providerId="ADAL" clId="{18890EB3-1DE7-41E7-8753-8A68904E45E9}" dt="2022-04-13T03:44:43.873" v="300"/>
          <ac:spMkLst>
            <pc:docMk/>
            <pc:sldMk cId="2052456689" sldId="1497"/>
            <ac:spMk id="2" creationId="{D7390A5D-F6E1-4664-8CF3-9E50885D9BDB}"/>
          </ac:spMkLst>
        </pc:spChg>
        <pc:spChg chg="mod">
          <ac:chgData name="Wu, Zhaoqi" userId="40c8188f-ac0d-44bf-b0c4-b9ef7adc3f66" providerId="ADAL" clId="{18890EB3-1DE7-41E7-8753-8A68904E45E9}" dt="2022-04-19T09:46:17.145" v="6784" actId="20577"/>
          <ac:spMkLst>
            <pc:docMk/>
            <pc:sldMk cId="2052456689" sldId="1497"/>
            <ac:spMk id="3" creationId="{22CA78A2-11A2-4E69-BC2F-0D9D4A952D53}"/>
          </ac:spMkLst>
        </pc:spChg>
        <pc:spChg chg="add mod">
          <ac:chgData name="Wu, Zhaoqi" userId="40c8188f-ac0d-44bf-b0c4-b9ef7adc3f66" providerId="ADAL" clId="{18890EB3-1DE7-41E7-8753-8A68904E45E9}" dt="2022-04-18T09:04:56.804" v="6159" actId="1076"/>
          <ac:spMkLst>
            <pc:docMk/>
            <pc:sldMk cId="2052456689" sldId="1497"/>
            <ac:spMk id="4" creationId="{4CD055E8-6CA6-496D-BCFC-6BE1B4F0599E}"/>
          </ac:spMkLst>
        </pc:spChg>
        <pc:spChg chg="add mod">
          <ac:chgData name="Wu, Zhaoqi" userId="40c8188f-ac0d-44bf-b0c4-b9ef7adc3f66" providerId="ADAL" clId="{18890EB3-1DE7-41E7-8753-8A68904E45E9}" dt="2022-04-18T09:04:18.936" v="6153" actId="255"/>
          <ac:spMkLst>
            <pc:docMk/>
            <pc:sldMk cId="2052456689" sldId="1497"/>
            <ac:spMk id="5" creationId="{ACF123AC-441D-4D3E-AA1F-6E48F3176428}"/>
          </ac:spMkLst>
        </pc:spChg>
        <pc:spChg chg="add mod">
          <ac:chgData name="Wu, Zhaoqi" userId="40c8188f-ac0d-44bf-b0c4-b9ef7adc3f66" providerId="ADAL" clId="{18890EB3-1DE7-41E7-8753-8A68904E45E9}" dt="2022-04-19T03:28:12.151" v="6771" actId="1076"/>
          <ac:spMkLst>
            <pc:docMk/>
            <pc:sldMk cId="2052456689" sldId="1497"/>
            <ac:spMk id="7" creationId="{FAA0984E-F292-444F-8E06-32E7665C99AD}"/>
          </ac:spMkLst>
        </pc:spChg>
        <pc:spChg chg="add mod">
          <ac:chgData name="Wu, Zhaoqi" userId="40c8188f-ac0d-44bf-b0c4-b9ef7adc3f66" providerId="ADAL" clId="{18890EB3-1DE7-41E7-8753-8A68904E45E9}" dt="2022-04-18T09:04:30.533" v="6155" actId="1076"/>
          <ac:spMkLst>
            <pc:docMk/>
            <pc:sldMk cId="2052456689" sldId="1497"/>
            <ac:spMk id="8" creationId="{AD7FAA06-0E2E-4666-83D0-E34FFB09BFA6}"/>
          </ac:spMkLst>
        </pc:spChg>
        <pc:spChg chg="add del mod">
          <ac:chgData name="Wu, Zhaoqi" userId="40c8188f-ac0d-44bf-b0c4-b9ef7adc3f66" providerId="ADAL" clId="{18890EB3-1DE7-41E7-8753-8A68904E45E9}" dt="2022-04-15T06:27:03.116" v="5254"/>
          <ac:spMkLst>
            <pc:docMk/>
            <pc:sldMk cId="2052456689" sldId="1497"/>
            <ac:spMk id="9" creationId="{4DBB2979-FBE7-441D-BECD-84650FE1763A}"/>
          </ac:spMkLst>
        </pc:spChg>
        <pc:spChg chg="add mod">
          <ac:chgData name="Wu, Zhaoqi" userId="40c8188f-ac0d-44bf-b0c4-b9ef7adc3f66" providerId="ADAL" clId="{18890EB3-1DE7-41E7-8753-8A68904E45E9}" dt="2022-04-19T03:02:43.344" v="6583" actId="20577"/>
          <ac:spMkLst>
            <pc:docMk/>
            <pc:sldMk cId="2052456689" sldId="1497"/>
            <ac:spMk id="10" creationId="{344F32EC-BCAA-4181-BDB9-B33A5A8F63B7}"/>
          </ac:spMkLst>
        </pc:spChg>
        <pc:spChg chg="add mod">
          <ac:chgData name="Wu, Zhaoqi" userId="40c8188f-ac0d-44bf-b0c4-b9ef7adc3f66" providerId="ADAL" clId="{18890EB3-1DE7-41E7-8753-8A68904E45E9}" dt="2022-04-20T03:24:37.973" v="6792"/>
          <ac:spMkLst>
            <pc:docMk/>
            <pc:sldMk cId="2052456689" sldId="1497"/>
            <ac:spMk id="12" creationId="{F0DBB649-1FCB-4D1A-94EA-33E9CD91C8A9}"/>
          </ac:spMkLst>
        </pc:spChg>
        <pc:grpChg chg="add mod">
          <ac:chgData name="Wu, Zhaoqi" userId="40c8188f-ac0d-44bf-b0c4-b9ef7adc3f66" providerId="ADAL" clId="{18890EB3-1DE7-41E7-8753-8A68904E45E9}" dt="2022-04-18T09:04:18.936" v="6153" actId="255"/>
          <ac:grpSpMkLst>
            <pc:docMk/>
            <pc:sldMk cId="2052456689" sldId="1497"/>
            <ac:grpSpMk id="6" creationId="{EBFC3E6A-C0CF-4B4B-A6E4-661A7F82D388}"/>
          </ac:grpSpMkLst>
        </pc:grpChg>
        <pc:grpChg chg="add mod">
          <ac:chgData name="Wu, Zhaoqi" userId="40c8188f-ac0d-44bf-b0c4-b9ef7adc3f66" providerId="ADAL" clId="{18890EB3-1DE7-41E7-8753-8A68904E45E9}" dt="2022-04-19T03:28:07.759" v="6770" actId="1076"/>
          <ac:grpSpMkLst>
            <pc:docMk/>
            <pc:sldMk cId="2052456689" sldId="1497"/>
            <ac:grpSpMk id="11" creationId="{21B7F60C-5437-4F8E-B869-5D20A8585D95}"/>
          </ac:grpSpMkLst>
        </pc:grpChg>
      </pc:sldChg>
      <pc:sldChg chg="addSp modSp mod">
        <pc:chgData name="Wu, Zhaoqi" userId="40c8188f-ac0d-44bf-b0c4-b9ef7adc3f66" providerId="ADAL" clId="{18890EB3-1DE7-41E7-8753-8A68904E45E9}" dt="2022-04-20T03:24:32.578" v="6789"/>
        <pc:sldMkLst>
          <pc:docMk/>
          <pc:sldMk cId="2438674431" sldId="1506"/>
        </pc:sldMkLst>
        <pc:spChg chg="mod">
          <ac:chgData name="Wu, Zhaoqi" userId="40c8188f-ac0d-44bf-b0c4-b9ef7adc3f66" providerId="ADAL" clId="{18890EB3-1DE7-41E7-8753-8A68904E45E9}" dt="2022-04-13T03:58:55.521" v="488" actId="20577"/>
          <ac:spMkLst>
            <pc:docMk/>
            <pc:sldMk cId="2438674431" sldId="1506"/>
            <ac:spMk id="2" creationId="{B59AE888-34EE-486A-9336-BBB51BB6A63D}"/>
          </ac:spMkLst>
        </pc:spChg>
        <pc:spChg chg="mod">
          <ac:chgData name="Wu, Zhaoqi" userId="40c8188f-ac0d-44bf-b0c4-b9ef7adc3f66" providerId="ADAL" clId="{18890EB3-1DE7-41E7-8753-8A68904E45E9}" dt="2022-04-19T03:19:37.167" v="6627" actId="20577"/>
          <ac:spMkLst>
            <pc:docMk/>
            <pc:sldMk cId="2438674431" sldId="1506"/>
            <ac:spMk id="3" creationId="{4CDBAA6E-4754-44A1-B26D-A88DEECF6D95}"/>
          </ac:spMkLst>
        </pc:spChg>
        <pc:spChg chg="add mod">
          <ac:chgData name="Wu, Zhaoqi" userId="40c8188f-ac0d-44bf-b0c4-b9ef7adc3f66" providerId="ADAL" clId="{18890EB3-1DE7-41E7-8753-8A68904E45E9}" dt="2022-04-20T03:24:32.578" v="6789"/>
          <ac:spMkLst>
            <pc:docMk/>
            <pc:sldMk cId="2438674431" sldId="1506"/>
            <ac:spMk id="33" creationId="{000A96DD-99E6-4495-9D33-5EBEDB08C9D0}"/>
          </ac:spMkLst>
        </pc:spChg>
      </pc:sldChg>
      <pc:sldChg chg="addSp delSp modSp mod">
        <pc:chgData name="Wu, Zhaoqi" userId="40c8188f-ac0d-44bf-b0c4-b9ef7adc3f66" providerId="ADAL" clId="{18890EB3-1DE7-41E7-8753-8A68904E45E9}" dt="2022-04-22T07:33:01.504" v="6886" actId="478"/>
        <pc:sldMkLst>
          <pc:docMk/>
          <pc:sldMk cId="4005250941" sldId="1508"/>
        </pc:sldMkLst>
        <pc:spChg chg="mod">
          <ac:chgData name="Wu, Zhaoqi" userId="40c8188f-ac0d-44bf-b0c4-b9ef7adc3f66" providerId="ADAL" clId="{18890EB3-1DE7-41E7-8753-8A68904E45E9}" dt="2022-04-13T08:47:59.026" v="1502" actId="20577"/>
          <ac:spMkLst>
            <pc:docMk/>
            <pc:sldMk cId="4005250941" sldId="1508"/>
            <ac:spMk id="2" creationId="{B59AE888-34EE-486A-9336-BBB51BB6A63D}"/>
          </ac:spMkLst>
        </pc:spChg>
        <pc:spChg chg="add mod">
          <ac:chgData name="Wu, Zhaoqi" userId="40c8188f-ac0d-44bf-b0c4-b9ef7adc3f66" providerId="ADAL" clId="{18890EB3-1DE7-41E7-8753-8A68904E45E9}" dt="2022-04-20T03:25:32.480" v="6813"/>
          <ac:spMkLst>
            <pc:docMk/>
            <pc:sldMk cId="4005250941" sldId="1508"/>
            <ac:spMk id="7" creationId="{2D1C2543-ABEB-4AB9-BE7D-C4C64F4177C1}"/>
          </ac:spMkLst>
        </pc:spChg>
        <pc:grpChg chg="mod">
          <ac:chgData name="Wu, Zhaoqi" userId="40c8188f-ac0d-44bf-b0c4-b9ef7adc3f66" providerId="ADAL" clId="{18890EB3-1DE7-41E7-8753-8A68904E45E9}" dt="2022-04-22T06:59:07.678" v="6831"/>
          <ac:grpSpMkLst>
            <pc:docMk/>
            <pc:sldMk cId="4005250941" sldId="1508"/>
            <ac:grpSpMk id="8" creationId="{FE33DF85-B5B6-41F6-9B2E-132985AD34E1}"/>
          </ac:grpSpMkLst>
        </pc:grpChg>
        <pc:grpChg chg="del mod">
          <ac:chgData name="Wu, Zhaoqi" userId="40c8188f-ac0d-44bf-b0c4-b9ef7adc3f66" providerId="ADAL" clId="{18890EB3-1DE7-41E7-8753-8A68904E45E9}" dt="2022-04-22T07:09:59.984" v="6840"/>
          <ac:grpSpMkLst>
            <pc:docMk/>
            <pc:sldMk cId="4005250941" sldId="1508"/>
            <ac:grpSpMk id="15" creationId="{4086D29A-256E-4C1E-8289-D107A07EFED8}"/>
          </ac:grpSpMkLst>
        </pc:grpChg>
        <pc:grpChg chg="del mod">
          <ac:chgData name="Wu, Zhaoqi" userId="40c8188f-ac0d-44bf-b0c4-b9ef7adc3f66" providerId="ADAL" clId="{18890EB3-1DE7-41E7-8753-8A68904E45E9}" dt="2022-04-22T07:10:03.363" v="6844"/>
          <ac:grpSpMkLst>
            <pc:docMk/>
            <pc:sldMk cId="4005250941" sldId="1508"/>
            <ac:grpSpMk id="18" creationId="{8EABBB08-BB01-459F-868B-7652CE5D667A}"/>
          </ac:grpSpMkLst>
        </pc:grpChg>
        <pc:grpChg chg="del mod">
          <ac:chgData name="Wu, Zhaoqi" userId="40c8188f-ac0d-44bf-b0c4-b9ef7adc3f66" providerId="ADAL" clId="{18890EB3-1DE7-41E7-8753-8A68904E45E9}" dt="2022-04-22T07:10:09.506" v="6847"/>
          <ac:grpSpMkLst>
            <pc:docMk/>
            <pc:sldMk cId="4005250941" sldId="1508"/>
            <ac:grpSpMk id="22" creationId="{0EDF462F-5C91-4531-9DB4-4A587077B31E}"/>
          </ac:grpSpMkLst>
        </pc:grpChg>
        <pc:grpChg chg="del mod">
          <ac:chgData name="Wu, Zhaoqi" userId="40c8188f-ac0d-44bf-b0c4-b9ef7adc3f66" providerId="ADAL" clId="{18890EB3-1DE7-41E7-8753-8A68904E45E9}" dt="2022-04-22T07:10:15.545" v="6857"/>
          <ac:grpSpMkLst>
            <pc:docMk/>
            <pc:sldMk cId="4005250941" sldId="1508"/>
            <ac:grpSpMk id="25" creationId="{9F1B46E4-7163-44C7-B67B-FEA18D2D69B6}"/>
          </ac:grpSpMkLst>
        </pc:grpChg>
        <pc:grpChg chg="del mod">
          <ac:chgData name="Wu, Zhaoqi" userId="40c8188f-ac0d-44bf-b0c4-b9ef7adc3f66" providerId="ADAL" clId="{18890EB3-1DE7-41E7-8753-8A68904E45E9}" dt="2022-04-22T07:10:19.109" v="6862"/>
          <ac:grpSpMkLst>
            <pc:docMk/>
            <pc:sldMk cId="4005250941" sldId="1508"/>
            <ac:grpSpMk id="35" creationId="{EB33932F-C5D3-43D1-8BF4-03F9A011D07D}"/>
          </ac:grpSpMkLst>
        </pc:grpChg>
        <pc:grpChg chg="del mod">
          <ac:chgData name="Wu, Zhaoqi" userId="40c8188f-ac0d-44bf-b0c4-b9ef7adc3f66" providerId="ADAL" clId="{18890EB3-1DE7-41E7-8753-8A68904E45E9}" dt="2022-04-22T07:10:23.263" v="6867"/>
          <ac:grpSpMkLst>
            <pc:docMk/>
            <pc:sldMk cId="4005250941" sldId="1508"/>
            <ac:grpSpMk id="40" creationId="{825740F0-6915-418D-A29D-8275AE694A2A}"/>
          </ac:grpSpMkLst>
        </pc:grpChg>
        <pc:grpChg chg="del mod">
          <ac:chgData name="Wu, Zhaoqi" userId="40c8188f-ac0d-44bf-b0c4-b9ef7adc3f66" providerId="ADAL" clId="{18890EB3-1DE7-41E7-8753-8A68904E45E9}" dt="2022-04-22T07:10:33.554" v="6871"/>
          <ac:grpSpMkLst>
            <pc:docMk/>
            <pc:sldMk cId="4005250941" sldId="1508"/>
            <ac:grpSpMk id="45" creationId="{1C9AA184-A99D-47C0-8A36-C89492C163C4}"/>
          </ac:grpSpMkLst>
        </pc:grpChg>
        <pc:grpChg chg="add del mod">
          <ac:chgData name="Wu, Zhaoqi" userId="40c8188f-ac0d-44bf-b0c4-b9ef7adc3f66" providerId="ADAL" clId="{18890EB3-1DE7-41E7-8753-8A68904E45E9}" dt="2022-04-22T07:32:52.541" v="6880" actId="478"/>
          <ac:grpSpMkLst>
            <pc:docMk/>
            <pc:sldMk cId="4005250941" sldId="1508"/>
            <ac:grpSpMk id="49" creationId="{B78F36E8-2B81-4E85-8C89-18DA1017C50B}"/>
          </ac:grpSpMkLst>
        </pc:grpChg>
        <pc:grpChg chg="mod">
          <ac:chgData name="Wu, Zhaoqi" userId="40c8188f-ac0d-44bf-b0c4-b9ef7adc3f66" providerId="ADAL" clId="{18890EB3-1DE7-41E7-8753-8A68904E45E9}" dt="2022-04-22T07:10:58.469" v="6878"/>
          <ac:grpSpMkLst>
            <pc:docMk/>
            <pc:sldMk cId="4005250941" sldId="1508"/>
            <ac:grpSpMk id="54" creationId="{4A816B0B-3434-4285-8972-F6EE9C7B2477}"/>
          </ac:grpSpMkLst>
        </pc:grpChg>
        <pc:inkChg chg="add del mod">
          <ac:chgData name="Wu, Zhaoqi" userId="40c8188f-ac0d-44bf-b0c4-b9ef7adc3f66" providerId="ADAL" clId="{18890EB3-1DE7-41E7-8753-8A68904E45E9}" dt="2022-04-22T06:59:27.763" v="6833" actId="9405"/>
          <ac:inkMkLst>
            <pc:docMk/>
            <pc:sldMk cId="4005250941" sldId="1508"/>
            <ac:inkMk id="4" creationId="{B208ACBC-443D-4B20-869A-CBD204C927D3}"/>
          </ac:inkMkLst>
        </pc:inkChg>
        <pc:inkChg chg="add del mod">
          <ac:chgData name="Wu, Zhaoqi" userId="40c8188f-ac0d-44bf-b0c4-b9ef7adc3f66" providerId="ADAL" clId="{18890EB3-1DE7-41E7-8753-8A68904E45E9}" dt="2022-04-22T06:59:27.754" v="6832" actId="9405"/>
          <ac:inkMkLst>
            <pc:docMk/>
            <pc:sldMk cId="4005250941" sldId="1508"/>
            <ac:inkMk id="5" creationId="{8CB11886-3AC0-450A-9AF5-8BBDED1A048D}"/>
          </ac:inkMkLst>
        </pc:inkChg>
        <pc:inkChg chg="add del mod">
          <ac:chgData name="Wu, Zhaoqi" userId="40c8188f-ac0d-44bf-b0c4-b9ef7adc3f66" providerId="ADAL" clId="{18890EB3-1DE7-41E7-8753-8A68904E45E9}" dt="2022-04-22T06:59:07.678" v="6831"/>
          <ac:inkMkLst>
            <pc:docMk/>
            <pc:sldMk cId="4005250941" sldId="1508"/>
            <ac:inkMk id="6" creationId="{BE7DDE5C-B01E-458A-BD77-2127CFE90626}"/>
          </ac:inkMkLst>
        </pc:inkChg>
        <pc:inkChg chg="add del">
          <ac:chgData name="Wu, Zhaoqi" userId="40c8188f-ac0d-44bf-b0c4-b9ef7adc3f66" providerId="ADAL" clId="{18890EB3-1DE7-41E7-8753-8A68904E45E9}" dt="2022-04-22T07:00:41.181" v="6835" actId="9405"/>
          <ac:inkMkLst>
            <pc:docMk/>
            <pc:sldMk cId="4005250941" sldId="1508"/>
            <ac:inkMk id="9" creationId="{0F21EFFD-B1C0-4442-B0D2-EFAE114DB2AD}"/>
          </ac:inkMkLst>
        </pc:inkChg>
        <pc:inkChg chg="add del mod">
          <ac:chgData name="Wu, Zhaoqi" userId="40c8188f-ac0d-44bf-b0c4-b9ef7adc3f66" providerId="ADAL" clId="{18890EB3-1DE7-41E7-8753-8A68904E45E9}" dt="2022-04-22T07:33:01.504" v="6886" actId="478"/>
          <ac:inkMkLst>
            <pc:docMk/>
            <pc:sldMk cId="4005250941" sldId="1508"/>
            <ac:inkMk id="10" creationId="{5ACC07EE-5189-4264-B17C-3490365134A1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11" creationId="{82CC8F8C-5C99-425C-A7F1-B466D71582AD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12" creationId="{16C03ED3-65DB-459F-A779-0B836107BBA8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13" creationId="{FBAFE53E-D101-490D-AAC4-846309D04ECE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19" creationId="{0CCFDB07-A80F-44E7-B9F9-0C944F227F0B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20" creationId="{91153531-8392-4B5C-B9A0-A9BAB7F6F9B0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21" creationId="{85FBC7A5-BDE6-4DE4-A941-4C4A099960F0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23" creationId="{BF9E774B-E4B6-4FFC-A502-97AAD00DF51E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24" creationId="{C333D97D-7E0B-4922-B6B2-AB19FA1D87D6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26" creationId="{8EA7076C-EEA4-4755-AD60-F128B95C42DC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27" creationId="{1D8CFDC0-01F0-41C7-8083-2680659AA7E3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28" creationId="{C1A8C6B7-FDC3-4AEB-AB58-2FCF9AA55D4F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29" creationId="{F65A12D7-C720-49C9-B71C-D0A21B5903C4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30" creationId="{270DBE73-A801-4B47-A91B-B84595C6B2FE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31" creationId="{702840DE-1B19-43DB-8644-CDDCD63578C8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32" creationId="{6B6E26EF-62B5-4E07-8F76-C92745AE2664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33" creationId="{BF67C931-0329-4E02-A396-CC441DE61663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34" creationId="{DE447217-B736-4F6E-BA35-DD15A9016403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36" creationId="{D1E204AA-8FD6-497B-9601-42865EABCA4B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37" creationId="{6CE77880-6171-4CED-AB6F-ABA50C4B437F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38" creationId="{9C6267B0-0FF0-40F8-A3EA-636365DC286F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39" creationId="{F1CA425A-681D-4E54-8A39-9354AB6484BE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41" creationId="{279D9C81-5B48-4301-95D1-33CF13F7F8DC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42" creationId="{1400ABA5-9E09-47B1-8925-30CA06F06B60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43" creationId="{4222A2A6-BB26-4766-9262-2FC4FFFF7375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44" creationId="{D08777A3-5E1A-49D8-BDF1-D9CA938E7BBC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46" creationId="{9AB3D174-4756-4944-88A4-47E5BA6D29D8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47" creationId="{E71C78CF-FFE7-49A7-8ADC-5B308171F067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48" creationId="{AF6CB1E1-276E-4B02-97AB-9DC6CC01B95F}"/>
          </ac:inkMkLst>
        </pc:inkChg>
        <pc:inkChg chg="add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50" creationId="{CEDA9801-E6E8-44E7-8ED7-DCC8272456AB}"/>
          </ac:inkMkLst>
        </pc:inkChg>
        <pc:inkChg chg="add del mod">
          <ac:chgData name="Wu, Zhaoqi" userId="40c8188f-ac0d-44bf-b0c4-b9ef7adc3f66" providerId="ADAL" clId="{18890EB3-1DE7-41E7-8753-8A68904E45E9}" dt="2022-04-22T07:32:54.871" v="6882" actId="478"/>
          <ac:inkMkLst>
            <pc:docMk/>
            <pc:sldMk cId="4005250941" sldId="1508"/>
            <ac:inkMk id="51" creationId="{A747B9AB-22F2-4E5D-8ECC-3B2EB7FED841}"/>
          </ac:inkMkLst>
        </pc:inkChg>
        <pc:inkChg chg="add del mod">
          <ac:chgData name="Wu, Zhaoqi" userId="40c8188f-ac0d-44bf-b0c4-b9ef7adc3f66" providerId="ADAL" clId="{18890EB3-1DE7-41E7-8753-8A68904E45E9}" dt="2022-04-22T07:32:55.769" v="6883" actId="478"/>
          <ac:inkMkLst>
            <pc:docMk/>
            <pc:sldMk cId="4005250941" sldId="1508"/>
            <ac:inkMk id="52" creationId="{AC2642D0-86ED-41D1-8979-70385E8A1458}"/>
          </ac:inkMkLst>
        </pc:inkChg>
        <pc:inkChg chg="add del mod">
          <ac:chgData name="Wu, Zhaoqi" userId="40c8188f-ac0d-44bf-b0c4-b9ef7adc3f66" providerId="ADAL" clId="{18890EB3-1DE7-41E7-8753-8A68904E45E9}" dt="2022-04-22T07:10:58.469" v="6878"/>
          <ac:inkMkLst>
            <pc:docMk/>
            <pc:sldMk cId="4005250941" sldId="1508"/>
            <ac:inkMk id="53" creationId="{0C0E6AEE-E768-40FE-8935-4956552B2A07}"/>
          </ac:inkMkLst>
        </pc:inkChg>
        <pc:inkChg chg="add del">
          <ac:chgData name="Wu, Zhaoqi" userId="40c8188f-ac0d-44bf-b0c4-b9ef7adc3f66" providerId="ADAL" clId="{18890EB3-1DE7-41E7-8753-8A68904E45E9}" dt="2022-04-22T07:32:53.214" v="6881" actId="478"/>
          <ac:inkMkLst>
            <pc:docMk/>
            <pc:sldMk cId="4005250941" sldId="1508"/>
            <ac:inkMk id="55" creationId="{5B079BFF-8102-4794-8159-16D766236AFC}"/>
          </ac:inkMkLst>
        </pc:inkChg>
      </pc:sldChg>
      <pc:sldChg chg="addSp delSp modSp mod">
        <pc:chgData name="Wu, Zhaoqi" userId="40c8188f-ac0d-44bf-b0c4-b9ef7adc3f66" providerId="ADAL" clId="{18890EB3-1DE7-41E7-8753-8A68904E45E9}" dt="2022-04-20T03:25:16.692" v="6804"/>
        <pc:sldMkLst>
          <pc:docMk/>
          <pc:sldMk cId="745997253" sldId="1510"/>
        </pc:sldMkLst>
        <pc:spChg chg="mod">
          <ac:chgData name="Wu, Zhaoqi" userId="40c8188f-ac0d-44bf-b0c4-b9ef7adc3f66" providerId="ADAL" clId="{18890EB3-1DE7-41E7-8753-8A68904E45E9}" dt="2022-04-14T10:05:24.144" v="3131" actId="20577"/>
          <ac:spMkLst>
            <pc:docMk/>
            <pc:sldMk cId="745997253" sldId="1510"/>
            <ac:spMk id="2" creationId="{CF9C0ED9-9CF3-450D-BC12-84155E1DDB71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5" creationId="{DA693DDD-E001-48D8-B1B1-CA92D4203DDA}"/>
          </ac:spMkLst>
        </pc:spChg>
        <pc:spChg chg="mod">
          <ac:chgData name="Wu, Zhaoqi" userId="40c8188f-ac0d-44bf-b0c4-b9ef7adc3f66" providerId="ADAL" clId="{18890EB3-1DE7-41E7-8753-8A68904E45E9}" dt="2022-04-14T13:38:51.905" v="4814" actId="1076"/>
          <ac:spMkLst>
            <pc:docMk/>
            <pc:sldMk cId="745997253" sldId="1510"/>
            <ac:spMk id="8" creationId="{70165B20-117C-4AD9-9810-DFE8A369AF1C}"/>
          </ac:spMkLst>
        </pc:spChg>
        <pc:spChg chg="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10" creationId="{67A5F480-FE1C-412B-89B0-6872096C0546}"/>
          </ac:spMkLst>
        </pc:spChg>
        <pc:spChg chg="del mod">
          <ac:chgData name="Wu, Zhaoqi" userId="40c8188f-ac0d-44bf-b0c4-b9ef7adc3f66" providerId="ADAL" clId="{18890EB3-1DE7-41E7-8753-8A68904E45E9}" dt="2022-04-14T13:08:23.920" v="3718" actId="478"/>
          <ac:spMkLst>
            <pc:docMk/>
            <pc:sldMk cId="745997253" sldId="1510"/>
            <ac:spMk id="11" creationId="{7B52CC4D-4D5A-4E22-8974-DD9BE975C949}"/>
          </ac:spMkLst>
        </pc:spChg>
        <pc:spChg chg="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13" creationId="{8C46C07A-CA96-432C-A22A-7C9B14D5324D}"/>
          </ac:spMkLst>
        </pc:spChg>
        <pc:spChg chg="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14" creationId="{27CC3BE5-A8F2-4AD2-B506-A99F33158F36}"/>
          </ac:spMkLst>
        </pc:spChg>
        <pc:spChg chg="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18" creationId="{727EB172-7292-4C72-80B4-9D0FDDB1F856}"/>
          </ac:spMkLst>
        </pc:spChg>
        <pc:spChg chg="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19" creationId="{8D981D28-5666-4289-8D79-CC08A73B6D8A}"/>
          </ac:spMkLst>
        </pc:spChg>
        <pc:spChg chg="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22" creationId="{F28F27F0-EF3B-4402-B8BF-D5AD1F184B12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24" creationId="{DE583337-7A2D-4C65-A4FF-65F42CB33FA1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25" creationId="{359BD351-CF9A-4BA0-A686-9F79B155564C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26" creationId="{422F3985-56DE-448F-B1E8-B533D43A8B5E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27" creationId="{82C0D838-9DFF-4A43-AB10-B16D0796EB34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30" creationId="{CCC262DB-673C-4A9A-B527-74F20049C58D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35" creationId="{70CC0B7B-6F0D-4672-9748-C2C8A4CEB9B0}"/>
          </ac:spMkLst>
        </pc:spChg>
        <pc:spChg chg="add del mod">
          <ac:chgData name="Wu, Zhaoqi" userId="40c8188f-ac0d-44bf-b0c4-b9ef7adc3f66" providerId="ADAL" clId="{18890EB3-1DE7-41E7-8753-8A68904E45E9}" dt="2022-04-14T13:02:05.303" v="3454" actId="21"/>
          <ac:spMkLst>
            <pc:docMk/>
            <pc:sldMk cId="745997253" sldId="1510"/>
            <ac:spMk id="36" creationId="{BF05C10D-53A9-4771-AAF5-64DD99DDBB23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37" creationId="{57D5931F-F1F3-4A69-8043-D7D7B2639666}"/>
          </ac:spMkLst>
        </pc:spChg>
        <pc:spChg chg="add del mod">
          <ac:chgData name="Wu, Zhaoqi" userId="40c8188f-ac0d-44bf-b0c4-b9ef7adc3f66" providerId="ADAL" clId="{18890EB3-1DE7-41E7-8753-8A68904E45E9}" dt="2022-04-14T13:03:48.741" v="3483" actId="478"/>
          <ac:spMkLst>
            <pc:docMk/>
            <pc:sldMk cId="745997253" sldId="1510"/>
            <ac:spMk id="44" creationId="{1E8AAD57-6B22-4C93-8EAF-F072A12A7044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45" creationId="{B8160D74-57A9-4768-9E32-DFC8EBC3A2C2}"/>
          </ac:spMkLst>
        </pc:spChg>
        <pc:spChg chg="add del mod">
          <ac:chgData name="Wu, Zhaoqi" userId="40c8188f-ac0d-44bf-b0c4-b9ef7adc3f66" providerId="ADAL" clId="{18890EB3-1DE7-41E7-8753-8A68904E45E9}" dt="2022-04-14T13:02:29.520" v="3465" actId="478"/>
          <ac:spMkLst>
            <pc:docMk/>
            <pc:sldMk cId="745997253" sldId="1510"/>
            <ac:spMk id="46" creationId="{C6215829-C48A-425A-A798-38C4A66A515B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47" creationId="{E463793F-5E57-4250-B3B7-A6518A7F01E2}"/>
          </ac:spMkLst>
        </pc:spChg>
        <pc:spChg chg="add del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48" creationId="{8E25FD15-CCB6-4259-B0EA-F0761BF6AFF9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50" creationId="{2EC460DA-1DBA-4BE2-929F-954FCF2022A3}"/>
          </ac:spMkLst>
        </pc:spChg>
        <pc:spChg chg="add mod">
          <ac:chgData name="Wu, Zhaoqi" userId="40c8188f-ac0d-44bf-b0c4-b9ef7adc3f66" providerId="ADAL" clId="{18890EB3-1DE7-41E7-8753-8A68904E45E9}" dt="2022-04-20T03:25:16.692" v="6804"/>
          <ac:spMkLst>
            <pc:docMk/>
            <pc:sldMk cId="745997253" sldId="1510"/>
            <ac:spMk id="53" creationId="{D088B540-1A16-4BA3-A35F-1BCE956DEBC9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55" creationId="{2497E576-D7FB-4103-9525-1E080FC849C9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59" creationId="{9FF17347-C923-4CB6-9542-D31B22D10912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60" creationId="{2E164046-7E85-4FB6-BC2B-198E5A8A4308}"/>
          </ac:spMkLst>
        </pc:spChg>
        <pc:spChg chg="add mod">
          <ac:chgData name="Wu, Zhaoqi" userId="40c8188f-ac0d-44bf-b0c4-b9ef7adc3f66" providerId="ADAL" clId="{18890EB3-1DE7-41E7-8753-8A68904E45E9}" dt="2022-04-15T03:19:46.826" v="5095" actId="20577"/>
          <ac:spMkLst>
            <pc:docMk/>
            <pc:sldMk cId="745997253" sldId="1510"/>
            <ac:spMk id="61" creationId="{CFDA757D-3F8C-4136-9EE2-6F22DC7E88A3}"/>
          </ac:spMkLst>
        </pc:spChg>
        <pc:spChg chg="add mod">
          <ac:chgData name="Wu, Zhaoqi" userId="40c8188f-ac0d-44bf-b0c4-b9ef7adc3f66" providerId="ADAL" clId="{18890EB3-1DE7-41E7-8753-8A68904E45E9}" dt="2022-04-15T07:51:37.736" v="5646" actId="1076"/>
          <ac:spMkLst>
            <pc:docMk/>
            <pc:sldMk cId="745997253" sldId="1510"/>
            <ac:spMk id="64" creationId="{7377D1EC-34E9-4C1B-994E-01530E2870EE}"/>
          </ac:spMkLst>
        </pc:spChg>
        <pc:spChg chg="add mod">
          <ac:chgData name="Wu, Zhaoqi" userId="40c8188f-ac0d-44bf-b0c4-b9ef7adc3f66" providerId="ADAL" clId="{18890EB3-1DE7-41E7-8753-8A68904E45E9}" dt="2022-04-18T09:37:07.473" v="6388" actId="114"/>
          <ac:spMkLst>
            <pc:docMk/>
            <pc:sldMk cId="745997253" sldId="1510"/>
            <ac:spMk id="65" creationId="{ED24DB2F-1E53-48BC-B362-DB95C3CB3C02}"/>
          </ac:spMkLst>
        </pc:spChg>
        <pc:spChg chg="add mod">
          <ac:chgData name="Wu, Zhaoqi" userId="40c8188f-ac0d-44bf-b0c4-b9ef7adc3f66" providerId="ADAL" clId="{18890EB3-1DE7-41E7-8753-8A68904E45E9}" dt="2022-04-15T07:54:55.557" v="5864" actId="20577"/>
          <ac:spMkLst>
            <pc:docMk/>
            <pc:sldMk cId="745997253" sldId="1510"/>
            <ac:spMk id="66" creationId="{DDD3E625-E66B-4D26-ACDD-B861EEC6CAC7}"/>
          </ac:spMkLst>
        </pc:spChg>
        <pc:grpChg chg="add mod">
          <ac:chgData name="Wu, Zhaoqi" userId="40c8188f-ac0d-44bf-b0c4-b9ef7adc3f66" providerId="ADAL" clId="{18890EB3-1DE7-41E7-8753-8A68904E45E9}" dt="2022-04-15T03:19:46.826" v="5095" actId="20577"/>
          <ac:grpSpMkLst>
            <pc:docMk/>
            <pc:sldMk cId="745997253" sldId="1510"/>
            <ac:grpSpMk id="7" creationId="{907A90F3-3B7F-4A3D-8A93-A3FABF2595D0}"/>
          </ac:grpSpMkLst>
        </pc:grpChg>
        <pc:grpChg chg="add mod">
          <ac:chgData name="Wu, Zhaoqi" userId="40c8188f-ac0d-44bf-b0c4-b9ef7adc3f66" providerId="ADAL" clId="{18890EB3-1DE7-41E7-8753-8A68904E45E9}" dt="2022-04-15T03:19:46.826" v="5095" actId="20577"/>
          <ac:grpSpMkLst>
            <pc:docMk/>
            <pc:sldMk cId="745997253" sldId="1510"/>
            <ac:grpSpMk id="9" creationId="{7863E0D0-0FF3-40C4-816B-5EAE7F9993BC}"/>
          </ac:grpSpMkLst>
        </pc:grpChg>
        <pc:grpChg chg="add mod">
          <ac:chgData name="Wu, Zhaoqi" userId="40c8188f-ac0d-44bf-b0c4-b9ef7adc3f66" providerId="ADAL" clId="{18890EB3-1DE7-41E7-8753-8A68904E45E9}" dt="2022-04-15T03:19:46.826" v="5095" actId="20577"/>
          <ac:grpSpMkLst>
            <pc:docMk/>
            <pc:sldMk cId="745997253" sldId="1510"/>
            <ac:grpSpMk id="49" creationId="{3BF00E86-85C7-4F0E-9D23-4EF4E93B93DB}"/>
          </ac:grpSpMkLst>
        </pc:grpChg>
        <pc:grpChg chg="add mod">
          <ac:chgData name="Wu, Zhaoqi" userId="40c8188f-ac0d-44bf-b0c4-b9ef7adc3f66" providerId="ADAL" clId="{18890EB3-1DE7-41E7-8753-8A68904E45E9}" dt="2022-04-15T03:19:46.826" v="5095" actId="20577"/>
          <ac:grpSpMkLst>
            <pc:docMk/>
            <pc:sldMk cId="745997253" sldId="1510"/>
            <ac:grpSpMk id="51" creationId="{076394F6-9AEB-4C03-8020-1B0EE93814E7}"/>
          </ac:grpSpMkLst>
        </pc:grpChg>
        <pc:grpChg chg="add mod ord">
          <ac:chgData name="Wu, Zhaoqi" userId="40c8188f-ac0d-44bf-b0c4-b9ef7adc3f66" providerId="ADAL" clId="{18890EB3-1DE7-41E7-8753-8A68904E45E9}" dt="2022-04-15T07:50:21.061" v="5644" actId="1035"/>
          <ac:grpSpMkLst>
            <pc:docMk/>
            <pc:sldMk cId="745997253" sldId="1510"/>
            <ac:grpSpMk id="63" creationId="{9E1BFEC3-B010-4CFA-B178-BEE7F4AEAE14}"/>
          </ac:grpSpMkLst>
        </pc:grpChg>
        <pc:graphicFrameChg chg="mod modGraphic">
          <ac:chgData name="Wu, Zhaoqi" userId="40c8188f-ac0d-44bf-b0c4-b9ef7adc3f66" providerId="ADAL" clId="{18890EB3-1DE7-41E7-8753-8A68904E45E9}" dt="2022-04-14T10:06:58.165" v="3147" actId="14100"/>
          <ac:graphicFrameMkLst>
            <pc:docMk/>
            <pc:sldMk cId="745997253" sldId="1510"/>
            <ac:graphicFrameMk id="3" creationId="{DDF5A6FF-47B1-40BA-8AC0-27F27159D1DC}"/>
          </ac:graphicFrameMkLst>
        </pc:graphicFrameChg>
        <pc:graphicFrameChg chg="mod modGraphic">
          <ac:chgData name="Wu, Zhaoqi" userId="40c8188f-ac0d-44bf-b0c4-b9ef7adc3f66" providerId="ADAL" clId="{18890EB3-1DE7-41E7-8753-8A68904E45E9}" dt="2022-04-18T10:25:01.907" v="6549" actId="14734"/>
          <ac:graphicFrameMkLst>
            <pc:docMk/>
            <pc:sldMk cId="745997253" sldId="1510"/>
            <ac:graphicFrameMk id="6" creationId="{8B1B9DD6-F013-4BED-A09B-92DAF026EB31}"/>
          </ac:graphicFrameMkLst>
        </pc:graphicFrameChg>
        <pc:graphicFrameChg chg="mod modGraphic">
          <ac:chgData name="Wu, Zhaoqi" userId="40c8188f-ac0d-44bf-b0c4-b9ef7adc3f66" providerId="ADAL" clId="{18890EB3-1DE7-41E7-8753-8A68904E45E9}" dt="2022-04-14T13:38:48.681" v="4813" actId="1036"/>
          <ac:graphicFrameMkLst>
            <pc:docMk/>
            <pc:sldMk cId="745997253" sldId="1510"/>
            <ac:graphicFrameMk id="12" creationId="{ABAFFD95-29B0-4160-BF66-3B9C1DCD9D6B}"/>
          </ac:graphicFrameMkLst>
        </pc:graphicFrameChg>
        <pc:picChg chg="add mod modCrop">
          <ac:chgData name="Wu, Zhaoqi" userId="40c8188f-ac0d-44bf-b0c4-b9ef7adc3f66" providerId="ADAL" clId="{18890EB3-1DE7-41E7-8753-8A68904E45E9}" dt="2022-04-15T03:19:46.826" v="5095" actId="20577"/>
          <ac:picMkLst>
            <pc:docMk/>
            <pc:sldMk cId="745997253" sldId="1510"/>
            <ac:picMk id="34" creationId="{9A507E11-48A9-432D-A1B2-AC47C08EB371}"/>
          </ac:picMkLst>
        </pc:picChg>
        <pc:cxnChg chg="mod">
          <ac:chgData name="Wu, Zhaoqi" userId="40c8188f-ac0d-44bf-b0c4-b9ef7adc3f66" providerId="ADAL" clId="{18890EB3-1DE7-41E7-8753-8A68904E45E9}" dt="2022-04-15T03:19:46.826" v="5095" actId="20577"/>
          <ac:cxnSpMkLst>
            <pc:docMk/>
            <pc:sldMk cId="745997253" sldId="1510"/>
            <ac:cxnSpMk id="15" creationId="{3A7B3BAB-5E7B-451C-9CFE-0AD6D77DD859}"/>
          </ac:cxnSpMkLst>
        </pc:cxnChg>
        <pc:cxnChg chg="mod">
          <ac:chgData name="Wu, Zhaoqi" userId="40c8188f-ac0d-44bf-b0c4-b9ef7adc3f66" providerId="ADAL" clId="{18890EB3-1DE7-41E7-8753-8A68904E45E9}" dt="2022-04-15T03:19:46.826" v="5095" actId="20577"/>
          <ac:cxnSpMkLst>
            <pc:docMk/>
            <pc:sldMk cId="745997253" sldId="1510"/>
            <ac:cxnSpMk id="16" creationId="{5B9D3DBC-42DE-48D0-9894-8E87D0246B7B}"/>
          </ac:cxnSpMkLst>
        </pc:cxnChg>
        <pc:cxnChg chg="mod">
          <ac:chgData name="Wu, Zhaoqi" userId="40c8188f-ac0d-44bf-b0c4-b9ef7adc3f66" providerId="ADAL" clId="{18890EB3-1DE7-41E7-8753-8A68904E45E9}" dt="2022-04-15T03:19:46.826" v="5095" actId="20577"/>
          <ac:cxnSpMkLst>
            <pc:docMk/>
            <pc:sldMk cId="745997253" sldId="1510"/>
            <ac:cxnSpMk id="17" creationId="{11237E6D-24EB-4F34-AE15-D9ED40A6A0AB}"/>
          </ac:cxnSpMkLst>
        </pc:cxnChg>
        <pc:cxnChg chg="mod">
          <ac:chgData name="Wu, Zhaoqi" userId="40c8188f-ac0d-44bf-b0c4-b9ef7adc3f66" providerId="ADAL" clId="{18890EB3-1DE7-41E7-8753-8A68904E45E9}" dt="2022-04-15T03:19:46.826" v="5095" actId="20577"/>
          <ac:cxnSpMkLst>
            <pc:docMk/>
            <pc:sldMk cId="745997253" sldId="1510"/>
            <ac:cxnSpMk id="20" creationId="{09FA9ED5-4B59-44A5-B3A3-D71C63FB722E}"/>
          </ac:cxnSpMkLst>
        </pc:cxnChg>
        <pc:cxnChg chg="mod">
          <ac:chgData name="Wu, Zhaoqi" userId="40c8188f-ac0d-44bf-b0c4-b9ef7adc3f66" providerId="ADAL" clId="{18890EB3-1DE7-41E7-8753-8A68904E45E9}" dt="2022-04-15T03:19:46.826" v="5095" actId="20577"/>
          <ac:cxnSpMkLst>
            <pc:docMk/>
            <pc:sldMk cId="745997253" sldId="1510"/>
            <ac:cxnSpMk id="21" creationId="{0E7F8463-AFD9-4A3C-8F7C-46C3E755A27F}"/>
          </ac:cxnSpMkLst>
        </pc:cxnChg>
        <pc:cxnChg chg="add del mod">
          <ac:chgData name="Wu, Zhaoqi" userId="40c8188f-ac0d-44bf-b0c4-b9ef7adc3f66" providerId="ADAL" clId="{18890EB3-1DE7-41E7-8753-8A68904E45E9}" dt="2022-04-14T08:18:47.194" v="2309" actId="478"/>
          <ac:cxnSpMkLst>
            <pc:docMk/>
            <pc:sldMk cId="745997253" sldId="1510"/>
            <ac:cxnSpMk id="23" creationId="{F3B09B17-7EEC-4CCB-85B6-32C480F65FCD}"/>
          </ac:cxnSpMkLst>
        </pc:cxnChg>
        <pc:cxnChg chg="add mod">
          <ac:chgData name="Wu, Zhaoqi" userId="40c8188f-ac0d-44bf-b0c4-b9ef7adc3f66" providerId="ADAL" clId="{18890EB3-1DE7-41E7-8753-8A68904E45E9}" dt="2022-04-15T03:19:46.826" v="5095" actId="20577"/>
          <ac:cxnSpMkLst>
            <pc:docMk/>
            <pc:sldMk cId="745997253" sldId="1510"/>
            <ac:cxnSpMk id="28" creationId="{1B837735-ACD1-4A1A-8976-3B87F2ADF760}"/>
          </ac:cxnSpMkLst>
        </pc:cxnChg>
        <pc:cxnChg chg="add mod">
          <ac:chgData name="Wu, Zhaoqi" userId="40c8188f-ac0d-44bf-b0c4-b9ef7adc3f66" providerId="ADAL" clId="{18890EB3-1DE7-41E7-8753-8A68904E45E9}" dt="2022-04-15T03:19:46.826" v="5095" actId="20577"/>
          <ac:cxnSpMkLst>
            <pc:docMk/>
            <pc:sldMk cId="745997253" sldId="1510"/>
            <ac:cxnSpMk id="31" creationId="{9EC0D8AE-D9F7-4782-89F2-D7E6374154B9}"/>
          </ac:cxnSpMkLst>
        </pc:cxnChg>
        <pc:cxnChg chg="add mod">
          <ac:chgData name="Wu, Zhaoqi" userId="40c8188f-ac0d-44bf-b0c4-b9ef7adc3f66" providerId="ADAL" clId="{18890EB3-1DE7-41E7-8753-8A68904E45E9}" dt="2022-04-15T03:19:46.826" v="5095" actId="20577"/>
          <ac:cxnSpMkLst>
            <pc:docMk/>
            <pc:sldMk cId="745997253" sldId="1510"/>
            <ac:cxnSpMk id="39" creationId="{32EAAE25-1A88-44C0-93D1-A28998A0D962}"/>
          </ac:cxnSpMkLst>
        </pc:cxnChg>
        <pc:cxnChg chg="add mod">
          <ac:chgData name="Wu, Zhaoqi" userId="40c8188f-ac0d-44bf-b0c4-b9ef7adc3f66" providerId="ADAL" clId="{18890EB3-1DE7-41E7-8753-8A68904E45E9}" dt="2022-04-15T03:19:46.826" v="5095" actId="20577"/>
          <ac:cxnSpMkLst>
            <pc:docMk/>
            <pc:sldMk cId="745997253" sldId="1510"/>
            <ac:cxnSpMk id="52" creationId="{72FF6DBC-EBE0-4A2E-A552-EAE05F8481A2}"/>
          </ac:cxnSpMkLst>
        </pc:cxnChg>
        <pc:cxnChg chg="add mod">
          <ac:chgData name="Wu, Zhaoqi" userId="40c8188f-ac0d-44bf-b0c4-b9ef7adc3f66" providerId="ADAL" clId="{18890EB3-1DE7-41E7-8753-8A68904E45E9}" dt="2022-04-15T03:19:46.826" v="5095" actId="20577"/>
          <ac:cxnSpMkLst>
            <pc:docMk/>
            <pc:sldMk cId="745997253" sldId="1510"/>
            <ac:cxnSpMk id="62" creationId="{2BA98EC5-7CED-4CCB-9DA8-C17C37BF3AC0}"/>
          </ac:cxnSpMkLst>
        </pc:cxnChg>
      </pc:sldChg>
      <pc:sldChg chg="addSp modSp mod">
        <pc:chgData name="Wu, Zhaoqi" userId="40c8188f-ac0d-44bf-b0c4-b9ef7adc3f66" providerId="ADAL" clId="{18890EB3-1DE7-41E7-8753-8A68904E45E9}" dt="2022-04-20T03:24:29.691" v="6788"/>
        <pc:sldMkLst>
          <pc:docMk/>
          <pc:sldMk cId="483155619" sldId="1511"/>
        </pc:sldMkLst>
        <pc:spChg chg="mod">
          <ac:chgData name="Wu, Zhaoqi" userId="40c8188f-ac0d-44bf-b0c4-b9ef7adc3f66" providerId="ADAL" clId="{18890EB3-1DE7-41E7-8753-8A68904E45E9}" dt="2022-04-13T03:59:01.034" v="490" actId="20577"/>
          <ac:spMkLst>
            <pc:docMk/>
            <pc:sldMk cId="483155619" sldId="1511"/>
            <ac:spMk id="2" creationId="{B59AE888-34EE-486A-9336-BBB51BB6A63D}"/>
          </ac:spMkLst>
        </pc:spChg>
        <pc:spChg chg="add mod">
          <ac:chgData name="Wu, Zhaoqi" userId="40c8188f-ac0d-44bf-b0c4-b9ef7adc3f66" providerId="ADAL" clId="{18890EB3-1DE7-41E7-8753-8A68904E45E9}" dt="2022-04-20T03:24:29.691" v="6788"/>
          <ac:spMkLst>
            <pc:docMk/>
            <pc:sldMk cId="483155619" sldId="1511"/>
            <ac:spMk id="12" creationId="{ADAD008F-58D8-4CEC-842F-EBE1A4ECFE3B}"/>
          </ac:spMkLst>
        </pc:spChg>
      </pc:sldChg>
      <pc:sldChg chg="addSp modSp mod">
        <pc:chgData name="Wu, Zhaoqi" userId="40c8188f-ac0d-44bf-b0c4-b9ef7adc3f66" providerId="ADAL" clId="{18890EB3-1DE7-41E7-8753-8A68904E45E9}" dt="2022-04-20T03:24:34.094" v="6790"/>
        <pc:sldMkLst>
          <pc:docMk/>
          <pc:sldMk cId="1859963575" sldId="1512"/>
        </pc:sldMkLst>
        <pc:spChg chg="mod">
          <ac:chgData name="Wu, Zhaoqi" userId="40c8188f-ac0d-44bf-b0c4-b9ef7adc3f66" providerId="ADAL" clId="{18890EB3-1DE7-41E7-8753-8A68904E45E9}" dt="2022-04-14T07:57:05.488" v="2151" actId="20577"/>
          <ac:spMkLst>
            <pc:docMk/>
            <pc:sldMk cId="1859963575" sldId="1512"/>
            <ac:spMk id="2" creationId="{B59AE888-34EE-486A-9336-BBB51BB6A63D}"/>
          </ac:spMkLst>
        </pc:spChg>
        <pc:spChg chg="mod">
          <ac:chgData name="Wu, Zhaoqi" userId="40c8188f-ac0d-44bf-b0c4-b9ef7adc3f66" providerId="ADAL" clId="{18890EB3-1DE7-41E7-8753-8A68904E45E9}" dt="2022-04-19T03:19:47.365" v="6630" actId="20577"/>
          <ac:spMkLst>
            <pc:docMk/>
            <pc:sldMk cId="1859963575" sldId="1512"/>
            <ac:spMk id="3" creationId="{4CDBAA6E-4754-44A1-B26D-A88DEECF6D95}"/>
          </ac:spMkLst>
        </pc:spChg>
        <pc:spChg chg="add mod">
          <ac:chgData name="Wu, Zhaoqi" userId="40c8188f-ac0d-44bf-b0c4-b9ef7adc3f66" providerId="ADAL" clId="{18890EB3-1DE7-41E7-8753-8A68904E45E9}" dt="2022-04-20T03:24:34.094" v="6790"/>
          <ac:spMkLst>
            <pc:docMk/>
            <pc:sldMk cId="1859963575" sldId="1512"/>
            <ac:spMk id="6" creationId="{BE18AEF4-0157-4AAC-9048-17E9FCAD0A8B}"/>
          </ac:spMkLst>
        </pc:spChg>
        <pc:picChg chg="mod">
          <ac:chgData name="Wu, Zhaoqi" userId="40c8188f-ac0d-44bf-b0c4-b9ef7adc3f66" providerId="ADAL" clId="{18890EB3-1DE7-41E7-8753-8A68904E45E9}" dt="2022-04-13T03:41:10.936" v="296" actId="1076"/>
          <ac:picMkLst>
            <pc:docMk/>
            <pc:sldMk cId="1859963575" sldId="1512"/>
            <ac:picMk id="8" creationId="{C043F494-8BA9-41CE-8BAB-13B66CFAF638}"/>
          </ac:picMkLst>
        </pc:picChg>
        <pc:picChg chg="mod">
          <ac:chgData name="Wu, Zhaoqi" userId="40c8188f-ac0d-44bf-b0c4-b9ef7adc3f66" providerId="ADAL" clId="{18890EB3-1DE7-41E7-8753-8A68904E45E9}" dt="2022-04-13T03:41:11.920" v="297" actId="1076"/>
          <ac:picMkLst>
            <pc:docMk/>
            <pc:sldMk cId="1859963575" sldId="1512"/>
            <ac:picMk id="10" creationId="{92C55960-47FE-4CE5-BDCE-AE496B5EDB39}"/>
          </ac:picMkLst>
        </pc:picChg>
      </pc:sldChg>
      <pc:sldChg chg="addSp modSp mod ord">
        <pc:chgData name="Wu, Zhaoqi" userId="40c8188f-ac0d-44bf-b0c4-b9ef7adc3f66" providerId="ADAL" clId="{18890EB3-1DE7-41E7-8753-8A68904E45E9}" dt="2022-04-20T03:24:40.509" v="6794"/>
        <pc:sldMkLst>
          <pc:docMk/>
          <pc:sldMk cId="1828897918" sldId="1513"/>
        </pc:sldMkLst>
        <pc:spChg chg="mod">
          <ac:chgData name="Wu, Zhaoqi" userId="40c8188f-ac0d-44bf-b0c4-b9ef7adc3f66" providerId="ADAL" clId="{18890EB3-1DE7-41E7-8753-8A68904E45E9}" dt="2022-04-13T03:58:00.424" v="479" actId="20577"/>
          <ac:spMkLst>
            <pc:docMk/>
            <pc:sldMk cId="1828897918" sldId="1513"/>
            <ac:spMk id="2" creationId="{FA45AC9C-CE7D-43C2-9F98-8016EDD21EB1}"/>
          </ac:spMkLst>
        </pc:spChg>
        <pc:spChg chg="mod">
          <ac:chgData name="Wu, Zhaoqi" userId="40c8188f-ac0d-44bf-b0c4-b9ef7adc3f66" providerId="ADAL" clId="{18890EB3-1DE7-41E7-8753-8A68904E45E9}" dt="2022-04-19T09:46:34.853" v="6787" actId="20577"/>
          <ac:spMkLst>
            <pc:docMk/>
            <pc:sldMk cId="1828897918" sldId="1513"/>
            <ac:spMk id="3" creationId="{71339491-26B3-4F24-A054-1477B8313C5E}"/>
          </ac:spMkLst>
        </pc:spChg>
        <pc:spChg chg="add mod">
          <ac:chgData name="Wu, Zhaoqi" userId="40c8188f-ac0d-44bf-b0c4-b9ef7adc3f66" providerId="ADAL" clId="{18890EB3-1DE7-41E7-8753-8A68904E45E9}" dt="2022-04-20T03:24:40.509" v="6794"/>
          <ac:spMkLst>
            <pc:docMk/>
            <pc:sldMk cId="1828897918" sldId="1513"/>
            <ac:spMk id="19" creationId="{DD7A949A-B79F-46EB-B2B3-B7A49E2C5532}"/>
          </ac:spMkLst>
        </pc:spChg>
        <pc:grpChg chg="mod">
          <ac:chgData name="Wu, Zhaoqi" userId="40c8188f-ac0d-44bf-b0c4-b9ef7adc3f66" providerId="ADAL" clId="{18890EB3-1DE7-41E7-8753-8A68904E45E9}" dt="2022-04-18T07:36:37.855" v="6017" actId="1035"/>
          <ac:grpSpMkLst>
            <pc:docMk/>
            <pc:sldMk cId="1828897918" sldId="1513"/>
            <ac:grpSpMk id="18" creationId="{055FC872-9376-4DF5-A836-9333A7F23011}"/>
          </ac:grpSpMkLst>
        </pc:grpChg>
        <pc:graphicFrameChg chg="mod modGraphic">
          <ac:chgData name="Wu, Zhaoqi" userId="40c8188f-ac0d-44bf-b0c4-b9ef7adc3f66" providerId="ADAL" clId="{18890EB3-1DE7-41E7-8753-8A68904E45E9}" dt="2022-04-19T09:46:32.400" v="6786" actId="20577"/>
          <ac:graphicFrameMkLst>
            <pc:docMk/>
            <pc:sldMk cId="1828897918" sldId="1513"/>
            <ac:graphicFrameMk id="6" creationId="{0428C202-E659-4DF9-9060-517DD08FCBE4}"/>
          </ac:graphicFrameMkLst>
        </pc:graphicFrameChg>
      </pc:sldChg>
      <pc:sldChg chg="addSp delSp modSp mod">
        <pc:chgData name="Wu, Zhaoqi" userId="40c8188f-ac0d-44bf-b0c4-b9ef7adc3f66" providerId="ADAL" clId="{18890EB3-1DE7-41E7-8753-8A68904E45E9}" dt="2022-04-20T03:25:15.504" v="6803"/>
        <pc:sldMkLst>
          <pc:docMk/>
          <pc:sldMk cId="2132957717" sldId="1514"/>
        </pc:sldMkLst>
        <pc:spChg chg="mod">
          <ac:chgData name="Wu, Zhaoqi" userId="40c8188f-ac0d-44bf-b0c4-b9ef7adc3f66" providerId="ADAL" clId="{18890EB3-1DE7-41E7-8753-8A68904E45E9}" dt="2022-04-13T03:58:05.612" v="480" actId="20577"/>
          <ac:spMkLst>
            <pc:docMk/>
            <pc:sldMk cId="2132957717" sldId="1514"/>
            <ac:spMk id="2" creationId="{CF9C0ED9-9CF3-450D-BC12-84155E1DDB71}"/>
          </ac:spMkLst>
        </pc:spChg>
        <pc:spChg chg="mod">
          <ac:chgData name="Wu, Zhaoqi" userId="40c8188f-ac0d-44bf-b0c4-b9ef7adc3f66" providerId="ADAL" clId="{18890EB3-1DE7-41E7-8753-8A68904E45E9}" dt="2022-04-14T10:05:46.396" v="3136" actId="1076"/>
          <ac:spMkLst>
            <pc:docMk/>
            <pc:sldMk cId="2132957717" sldId="1514"/>
            <ac:spMk id="4" creationId="{CEC72BA7-E94C-4831-B22B-929976C4A1E2}"/>
          </ac:spMkLst>
        </pc:spChg>
        <pc:spChg chg="del">
          <ac:chgData name="Wu, Zhaoqi" userId="40c8188f-ac0d-44bf-b0c4-b9ef7adc3f66" providerId="ADAL" clId="{18890EB3-1DE7-41E7-8753-8A68904E45E9}" dt="2022-04-14T09:57:21.631" v="2891" actId="478"/>
          <ac:spMkLst>
            <pc:docMk/>
            <pc:sldMk cId="2132957717" sldId="1514"/>
            <ac:spMk id="5" creationId="{37C81A31-6637-467C-95D1-FF1B6C7DBC6A}"/>
          </ac:spMkLst>
        </pc:spChg>
        <pc:spChg chg="add mod">
          <ac:chgData name="Wu, Zhaoqi" userId="40c8188f-ac0d-44bf-b0c4-b9ef7adc3f66" providerId="ADAL" clId="{18890EB3-1DE7-41E7-8753-8A68904E45E9}" dt="2022-04-15T06:33:28.418" v="5313" actId="20577"/>
          <ac:spMkLst>
            <pc:docMk/>
            <pc:sldMk cId="2132957717" sldId="1514"/>
            <ac:spMk id="6" creationId="{DFE6E420-DA72-4940-809E-686200A0A4CB}"/>
          </ac:spMkLst>
        </pc:spChg>
        <pc:spChg chg="add mod">
          <ac:chgData name="Wu, Zhaoqi" userId="40c8188f-ac0d-44bf-b0c4-b9ef7adc3f66" providerId="ADAL" clId="{18890EB3-1DE7-41E7-8753-8A68904E45E9}" dt="2022-04-20T03:25:15.504" v="6803"/>
          <ac:spMkLst>
            <pc:docMk/>
            <pc:sldMk cId="2132957717" sldId="1514"/>
            <ac:spMk id="7" creationId="{4E727A82-A5BB-4509-B50B-DDD48F2E6410}"/>
          </ac:spMkLst>
        </pc:spChg>
        <pc:spChg chg="del mod">
          <ac:chgData name="Wu, Zhaoqi" userId="40c8188f-ac0d-44bf-b0c4-b9ef7adc3f66" providerId="ADAL" clId="{18890EB3-1DE7-41E7-8753-8A68904E45E9}" dt="2022-04-14T09:57:23.771" v="2893" actId="478"/>
          <ac:spMkLst>
            <pc:docMk/>
            <pc:sldMk cId="2132957717" sldId="1514"/>
            <ac:spMk id="7" creationId="{874A604F-9E1E-4CED-AC02-5AF886E7BAA8}"/>
          </ac:spMkLst>
        </pc:spChg>
        <pc:graphicFrameChg chg="mod modGraphic">
          <ac:chgData name="Wu, Zhaoqi" userId="40c8188f-ac0d-44bf-b0c4-b9ef7adc3f66" providerId="ADAL" clId="{18890EB3-1DE7-41E7-8753-8A68904E45E9}" dt="2022-04-14T10:05:46.396" v="3136" actId="1076"/>
          <ac:graphicFrameMkLst>
            <pc:docMk/>
            <pc:sldMk cId="2132957717" sldId="1514"/>
            <ac:graphicFrameMk id="3" creationId="{21ECC8CD-C233-4F6C-9BE5-A15E7C003179}"/>
          </ac:graphicFrameMkLst>
        </pc:graphicFrameChg>
        <pc:graphicFrameChg chg="mod modGraphic">
          <ac:chgData name="Wu, Zhaoqi" userId="40c8188f-ac0d-44bf-b0c4-b9ef7adc3f66" providerId="ADAL" clId="{18890EB3-1DE7-41E7-8753-8A68904E45E9}" dt="2022-04-15T02:23:42.622" v="5035" actId="20577"/>
          <ac:graphicFrameMkLst>
            <pc:docMk/>
            <pc:sldMk cId="2132957717" sldId="1514"/>
            <ac:graphicFrameMk id="11" creationId="{CEECFAF1-CE27-44F4-AA31-EF67B545978F}"/>
          </ac:graphicFrameMkLst>
        </pc:graphicFrameChg>
      </pc:sldChg>
      <pc:sldChg chg="addSp delSp modSp mod">
        <pc:chgData name="Wu, Zhaoqi" userId="40c8188f-ac0d-44bf-b0c4-b9ef7adc3f66" providerId="ADAL" clId="{18890EB3-1DE7-41E7-8753-8A68904E45E9}" dt="2022-04-20T03:25:17.840" v="6805"/>
        <pc:sldMkLst>
          <pc:docMk/>
          <pc:sldMk cId="3064610678" sldId="1515"/>
        </pc:sldMkLst>
        <pc:spChg chg="mod">
          <ac:chgData name="Wu, Zhaoqi" userId="40c8188f-ac0d-44bf-b0c4-b9ef7adc3f66" providerId="ADAL" clId="{18890EB3-1DE7-41E7-8753-8A68904E45E9}" dt="2022-04-13T03:58:36.970" v="487" actId="20577"/>
          <ac:spMkLst>
            <pc:docMk/>
            <pc:sldMk cId="3064610678" sldId="1515"/>
            <ac:spMk id="2" creationId="{46F6E7D1-4642-485F-8E82-83CD5289B12C}"/>
          </ac:spMkLst>
        </pc:spChg>
        <pc:spChg chg="mod">
          <ac:chgData name="Wu, Zhaoqi" userId="40c8188f-ac0d-44bf-b0c4-b9ef7adc3f66" providerId="ADAL" clId="{18890EB3-1DE7-41E7-8753-8A68904E45E9}" dt="2022-04-19T03:05:37.342" v="6604" actId="113"/>
          <ac:spMkLst>
            <pc:docMk/>
            <pc:sldMk cId="3064610678" sldId="1515"/>
            <ac:spMk id="3" creationId="{D613EA2B-CABC-4BDA-8C48-E2FD21E3DAB9}"/>
          </ac:spMkLst>
        </pc:spChg>
        <pc:spChg chg="add del">
          <ac:chgData name="Wu, Zhaoqi" userId="40c8188f-ac0d-44bf-b0c4-b9ef7adc3f66" providerId="ADAL" clId="{18890EB3-1DE7-41E7-8753-8A68904E45E9}" dt="2022-04-14T13:22:02.098" v="3959"/>
          <ac:spMkLst>
            <pc:docMk/>
            <pc:sldMk cId="3064610678" sldId="1515"/>
            <ac:spMk id="4" creationId="{39AF96B2-E637-4D53-9F1A-422CE88C0614}"/>
          </ac:spMkLst>
        </pc:spChg>
        <pc:spChg chg="add del">
          <ac:chgData name="Wu, Zhaoqi" userId="40c8188f-ac0d-44bf-b0c4-b9ef7adc3f66" providerId="ADAL" clId="{18890EB3-1DE7-41E7-8753-8A68904E45E9}" dt="2022-04-14T13:22:23.428" v="3962" actId="478"/>
          <ac:spMkLst>
            <pc:docMk/>
            <pc:sldMk cId="3064610678" sldId="1515"/>
            <ac:spMk id="6" creationId="{542E0748-1C42-42E9-9919-C551B8D32A56}"/>
          </ac:spMkLst>
        </pc:spChg>
        <pc:spChg chg="add del mod">
          <ac:chgData name="Wu, Zhaoqi" userId="40c8188f-ac0d-44bf-b0c4-b9ef7adc3f66" providerId="ADAL" clId="{18890EB3-1DE7-41E7-8753-8A68904E45E9}" dt="2022-04-14T13:33:52.686" v="4645"/>
          <ac:spMkLst>
            <pc:docMk/>
            <pc:sldMk cId="3064610678" sldId="1515"/>
            <ac:spMk id="7" creationId="{8DD68211-90EC-496E-B9C1-D89021AE9F64}"/>
          </ac:spMkLst>
        </pc:spChg>
        <pc:spChg chg="add mod">
          <ac:chgData name="Wu, Zhaoqi" userId="40c8188f-ac0d-44bf-b0c4-b9ef7adc3f66" providerId="ADAL" clId="{18890EB3-1DE7-41E7-8753-8A68904E45E9}" dt="2022-04-15T07:55:53.270" v="5870" actId="255"/>
          <ac:spMkLst>
            <pc:docMk/>
            <pc:sldMk cId="3064610678" sldId="1515"/>
            <ac:spMk id="8" creationId="{3416AE55-E11A-495B-A9A9-7E68DD86C071}"/>
          </ac:spMkLst>
        </pc:spChg>
        <pc:spChg chg="add mod">
          <ac:chgData name="Wu, Zhaoqi" userId="40c8188f-ac0d-44bf-b0c4-b9ef7adc3f66" providerId="ADAL" clId="{18890EB3-1DE7-41E7-8753-8A68904E45E9}" dt="2022-04-15T07:55:56.517" v="5871" actId="1076"/>
          <ac:spMkLst>
            <pc:docMk/>
            <pc:sldMk cId="3064610678" sldId="1515"/>
            <ac:spMk id="9" creationId="{018BC579-C1A9-4508-A6E4-10D78D7623A2}"/>
          </ac:spMkLst>
        </pc:spChg>
        <pc:spChg chg="add del mod">
          <ac:chgData name="Wu, Zhaoqi" userId="40c8188f-ac0d-44bf-b0c4-b9ef7adc3f66" providerId="ADAL" clId="{18890EB3-1DE7-41E7-8753-8A68904E45E9}" dt="2022-04-13T07:21:59.083" v="885" actId="478"/>
          <ac:spMkLst>
            <pc:docMk/>
            <pc:sldMk cId="3064610678" sldId="1515"/>
            <ac:spMk id="10" creationId="{4179EF8B-162A-4665-8972-35A72C70668E}"/>
          </ac:spMkLst>
        </pc:spChg>
        <pc:spChg chg="add mod">
          <ac:chgData name="Wu, Zhaoqi" userId="40c8188f-ac0d-44bf-b0c4-b9ef7adc3f66" providerId="ADAL" clId="{18890EB3-1DE7-41E7-8753-8A68904E45E9}" dt="2022-04-14T13:33:15.735" v="4628" actId="1076"/>
          <ac:spMkLst>
            <pc:docMk/>
            <pc:sldMk cId="3064610678" sldId="1515"/>
            <ac:spMk id="10" creationId="{A9C49234-F7A7-4B67-B158-229D6117C92A}"/>
          </ac:spMkLst>
        </pc:spChg>
        <pc:spChg chg="add">
          <ac:chgData name="Wu, Zhaoqi" userId="40c8188f-ac0d-44bf-b0c4-b9ef7adc3f66" providerId="ADAL" clId="{18890EB3-1DE7-41E7-8753-8A68904E45E9}" dt="2022-04-13T04:17:12.272" v="590"/>
          <ac:spMkLst>
            <pc:docMk/>
            <pc:sldMk cId="3064610678" sldId="1515"/>
            <ac:spMk id="11" creationId="{9945371A-F732-4924-B454-5B4F99B2EA75}"/>
          </ac:spMkLst>
        </pc:spChg>
        <pc:spChg chg="add del mod">
          <ac:chgData name="Wu, Zhaoqi" userId="40c8188f-ac0d-44bf-b0c4-b9ef7adc3f66" providerId="ADAL" clId="{18890EB3-1DE7-41E7-8753-8A68904E45E9}" dt="2022-04-14T13:24:50.289" v="4137" actId="478"/>
          <ac:spMkLst>
            <pc:docMk/>
            <pc:sldMk cId="3064610678" sldId="1515"/>
            <ac:spMk id="13" creationId="{858C654D-A1F2-48DF-B4B5-A440627C6616}"/>
          </ac:spMkLst>
        </pc:spChg>
        <pc:spChg chg="add mod">
          <ac:chgData name="Wu, Zhaoqi" userId="40c8188f-ac0d-44bf-b0c4-b9ef7adc3f66" providerId="ADAL" clId="{18890EB3-1DE7-41E7-8753-8A68904E45E9}" dt="2022-04-14T13:33:15.735" v="4628" actId="1076"/>
          <ac:spMkLst>
            <pc:docMk/>
            <pc:sldMk cId="3064610678" sldId="1515"/>
            <ac:spMk id="14" creationId="{D257C33A-C473-4BB2-9E67-1C62E7F7337C}"/>
          </ac:spMkLst>
        </pc:spChg>
        <pc:spChg chg="add mod">
          <ac:chgData name="Wu, Zhaoqi" userId="40c8188f-ac0d-44bf-b0c4-b9ef7adc3f66" providerId="ADAL" clId="{18890EB3-1DE7-41E7-8753-8A68904E45E9}" dt="2022-04-14T13:33:42.623" v="4636" actId="1076"/>
          <ac:spMkLst>
            <pc:docMk/>
            <pc:sldMk cId="3064610678" sldId="1515"/>
            <ac:spMk id="15" creationId="{2E98D576-C446-4CCC-A2AA-11A57B3AB783}"/>
          </ac:spMkLst>
        </pc:spChg>
        <pc:spChg chg="add mod">
          <ac:chgData name="Wu, Zhaoqi" userId="40c8188f-ac0d-44bf-b0c4-b9ef7adc3f66" providerId="ADAL" clId="{18890EB3-1DE7-41E7-8753-8A68904E45E9}" dt="2022-04-14T13:33:51.415" v="4643" actId="20577"/>
          <ac:spMkLst>
            <pc:docMk/>
            <pc:sldMk cId="3064610678" sldId="1515"/>
            <ac:spMk id="16" creationId="{4A0433BA-7BE1-4A5C-9AD8-98A351B39D0C}"/>
          </ac:spMkLst>
        </pc:spChg>
        <pc:spChg chg="add mod">
          <ac:chgData name="Wu, Zhaoqi" userId="40c8188f-ac0d-44bf-b0c4-b9ef7adc3f66" providerId="ADAL" clId="{18890EB3-1DE7-41E7-8753-8A68904E45E9}" dt="2022-04-20T03:25:17.840" v="6805"/>
          <ac:spMkLst>
            <pc:docMk/>
            <pc:sldMk cId="3064610678" sldId="1515"/>
            <ac:spMk id="18" creationId="{A4542CC0-51F3-498F-BBC5-537C5D8E2DEC}"/>
          </ac:spMkLst>
        </pc:spChg>
        <pc:spChg chg="add mod ord">
          <ac:chgData name="Wu, Zhaoqi" userId="40c8188f-ac0d-44bf-b0c4-b9ef7adc3f66" providerId="ADAL" clId="{18890EB3-1DE7-41E7-8753-8A68904E45E9}" dt="2022-04-15T02:34:53.439" v="5048" actId="167"/>
          <ac:spMkLst>
            <pc:docMk/>
            <pc:sldMk cId="3064610678" sldId="1515"/>
            <ac:spMk id="21" creationId="{7A47DF0C-4D39-4258-85EA-048D27F190E4}"/>
          </ac:spMkLst>
        </pc:spChg>
        <pc:grpChg chg="add mod">
          <ac:chgData name="Wu, Zhaoqi" userId="40c8188f-ac0d-44bf-b0c4-b9ef7adc3f66" providerId="ADAL" clId="{18890EB3-1DE7-41E7-8753-8A68904E45E9}" dt="2022-04-15T07:55:58.508" v="5872" actId="1076"/>
          <ac:grpSpMkLst>
            <pc:docMk/>
            <pc:sldMk cId="3064610678" sldId="1515"/>
            <ac:grpSpMk id="12" creationId="{8A29753F-7565-4D14-A222-75ED9E30C506}"/>
          </ac:grpSpMkLst>
        </pc:grpChg>
        <pc:graphicFrameChg chg="add mod modGraphic">
          <ac:chgData name="Wu, Zhaoqi" userId="40c8188f-ac0d-44bf-b0c4-b9ef7adc3f66" providerId="ADAL" clId="{18890EB3-1DE7-41E7-8753-8A68904E45E9}" dt="2022-04-18T09:37:27.449" v="6390" actId="108"/>
          <ac:graphicFrameMkLst>
            <pc:docMk/>
            <pc:sldMk cId="3064610678" sldId="1515"/>
            <ac:graphicFrameMk id="22" creationId="{4D9D2EA9-71D8-453A-8666-C3BFCC1EA718}"/>
          </ac:graphicFrameMkLst>
        </pc:graphicFrameChg>
        <pc:graphicFrameChg chg="add mod modGraphic">
          <ac:chgData name="Wu, Zhaoqi" userId="40c8188f-ac0d-44bf-b0c4-b9ef7adc3f66" providerId="ADAL" clId="{18890EB3-1DE7-41E7-8753-8A68904E45E9}" dt="2022-04-18T09:37:25.856" v="6389"/>
          <ac:graphicFrameMkLst>
            <pc:docMk/>
            <pc:sldMk cId="3064610678" sldId="1515"/>
            <ac:graphicFrameMk id="23" creationId="{DD854DC2-0DF3-4D89-B0DC-4280C9EC7B7A}"/>
          </ac:graphicFrameMkLst>
        </pc:graphicFrameChg>
        <pc:picChg chg="add mod">
          <ac:chgData name="Wu, Zhaoqi" userId="40c8188f-ac0d-44bf-b0c4-b9ef7adc3f66" providerId="ADAL" clId="{18890EB3-1DE7-41E7-8753-8A68904E45E9}" dt="2022-04-14T13:33:15.735" v="4628" actId="1076"/>
          <ac:picMkLst>
            <pc:docMk/>
            <pc:sldMk cId="3064610678" sldId="1515"/>
            <ac:picMk id="5" creationId="{08E82046-5442-45BA-BF03-A033EE57241F}"/>
          </ac:picMkLst>
        </pc:picChg>
        <pc:picChg chg="add del mod">
          <ac:chgData name="Wu, Zhaoqi" userId="40c8188f-ac0d-44bf-b0c4-b9ef7adc3f66" providerId="ADAL" clId="{18890EB3-1DE7-41E7-8753-8A68904E45E9}" dt="2022-04-13T04:19:01.283" v="676" actId="478"/>
          <ac:picMkLst>
            <pc:docMk/>
            <pc:sldMk cId="3064610678" sldId="1515"/>
            <ac:picMk id="7" creationId="{8D71DF85-6435-4421-BD9B-8A74D43170A6}"/>
          </ac:picMkLst>
        </pc:picChg>
        <pc:cxnChg chg="add mod">
          <ac:chgData name="Wu, Zhaoqi" userId="40c8188f-ac0d-44bf-b0c4-b9ef7adc3f66" providerId="ADAL" clId="{18890EB3-1DE7-41E7-8753-8A68904E45E9}" dt="2022-04-14T13:34:14.691" v="4651" actId="1582"/>
          <ac:cxnSpMkLst>
            <pc:docMk/>
            <pc:sldMk cId="3064610678" sldId="1515"/>
            <ac:cxnSpMk id="17" creationId="{5BF40CA9-B1CE-4E75-B8FF-D023CBF7608C}"/>
          </ac:cxnSpMkLst>
        </pc:cxnChg>
        <pc:cxnChg chg="add mod">
          <ac:chgData name="Wu, Zhaoqi" userId="40c8188f-ac0d-44bf-b0c4-b9ef7adc3f66" providerId="ADAL" clId="{18890EB3-1DE7-41E7-8753-8A68904E45E9}" dt="2022-04-14T13:34:18.919" v="4653" actId="1076"/>
          <ac:cxnSpMkLst>
            <pc:docMk/>
            <pc:sldMk cId="3064610678" sldId="1515"/>
            <ac:cxnSpMk id="20" creationId="{92F9798E-F59C-49F5-92C8-F55900A95DE6}"/>
          </ac:cxnSpMkLst>
        </pc:cxnChg>
      </pc:sldChg>
      <pc:sldChg chg="addSp delSp modSp add mod">
        <pc:chgData name="Wu, Zhaoqi" userId="40c8188f-ac0d-44bf-b0c4-b9ef7adc3f66" providerId="ADAL" clId="{18890EB3-1DE7-41E7-8753-8A68904E45E9}" dt="2022-04-22T06:47:47.549" v="6825" actId="478"/>
        <pc:sldMkLst>
          <pc:docMk/>
          <pc:sldMk cId="1165921849" sldId="1516"/>
        </pc:sldMkLst>
        <pc:spChg chg="mod">
          <ac:chgData name="Wu, Zhaoqi" userId="40c8188f-ac0d-44bf-b0c4-b9ef7adc3f66" providerId="ADAL" clId="{18890EB3-1DE7-41E7-8753-8A68904E45E9}" dt="2022-04-14T13:37:02.012" v="4705" actId="21"/>
          <ac:spMkLst>
            <pc:docMk/>
            <pc:sldMk cId="1165921849" sldId="1516"/>
            <ac:spMk id="2" creationId="{D7390A5D-F6E1-4664-8CF3-9E50885D9BDB}"/>
          </ac:spMkLst>
        </pc:spChg>
        <pc:spChg chg="mod ord">
          <ac:chgData name="Wu, Zhaoqi" userId="40c8188f-ac0d-44bf-b0c4-b9ef7adc3f66" providerId="ADAL" clId="{18890EB3-1DE7-41E7-8753-8A68904E45E9}" dt="2022-04-22T06:47:45.829" v="6824" actId="27636"/>
          <ac:spMkLst>
            <pc:docMk/>
            <pc:sldMk cId="1165921849" sldId="1516"/>
            <ac:spMk id="3" creationId="{22CA78A2-11A2-4E69-BC2F-0D9D4A952D53}"/>
          </ac:spMkLst>
        </pc:spChg>
        <pc:spChg chg="add mod">
          <ac:chgData name="Wu, Zhaoqi" userId="40c8188f-ac0d-44bf-b0c4-b9ef7adc3f66" providerId="ADAL" clId="{18890EB3-1DE7-41E7-8753-8A68904E45E9}" dt="2022-04-20T03:24:39.277" v="6793"/>
          <ac:spMkLst>
            <pc:docMk/>
            <pc:sldMk cId="1165921849" sldId="1516"/>
            <ac:spMk id="5" creationId="{20FF6238-7A9A-4279-9FD8-46D43795AF51}"/>
          </ac:spMkLst>
        </pc:spChg>
        <pc:spChg chg="add del mod ord">
          <ac:chgData name="Wu, Zhaoqi" userId="40c8188f-ac0d-44bf-b0c4-b9ef7adc3f66" providerId="ADAL" clId="{18890EB3-1DE7-41E7-8753-8A68904E45E9}" dt="2022-04-22T06:47:47.549" v="6825" actId="478"/>
          <ac:spMkLst>
            <pc:docMk/>
            <pc:sldMk cId="1165921849" sldId="1516"/>
            <ac:spMk id="6" creationId="{AA06CDA4-7E83-4B27-AB4C-23B574013AF4}"/>
          </ac:spMkLst>
        </pc:spChg>
        <pc:spChg chg="del">
          <ac:chgData name="Wu, Zhaoqi" userId="40c8188f-ac0d-44bf-b0c4-b9ef7adc3f66" providerId="ADAL" clId="{18890EB3-1DE7-41E7-8753-8A68904E45E9}" dt="2022-04-12T09:07:37.407" v="132" actId="478"/>
          <ac:spMkLst>
            <pc:docMk/>
            <pc:sldMk cId="1165921849" sldId="1516"/>
            <ac:spMk id="7" creationId="{FAA0984E-F292-444F-8E06-32E7665C99AD}"/>
          </ac:spMkLst>
        </pc:spChg>
        <pc:spChg chg="add del">
          <ac:chgData name="Wu, Zhaoqi" userId="40c8188f-ac0d-44bf-b0c4-b9ef7adc3f66" providerId="ADAL" clId="{18890EB3-1DE7-41E7-8753-8A68904E45E9}" dt="2022-04-14T13:36:41.899" v="4697" actId="478"/>
          <ac:spMkLst>
            <pc:docMk/>
            <pc:sldMk cId="1165921849" sldId="1516"/>
            <ac:spMk id="8" creationId="{33ED775F-DC8F-4E80-AD76-DA765F4B7FF0}"/>
          </ac:spMkLst>
        </pc:spChg>
        <pc:spChg chg="add del">
          <ac:chgData name="Wu, Zhaoqi" userId="40c8188f-ac0d-44bf-b0c4-b9ef7adc3f66" providerId="ADAL" clId="{18890EB3-1DE7-41E7-8753-8A68904E45E9}" dt="2022-04-12T09:09:12.857" v="170" actId="22"/>
          <ac:spMkLst>
            <pc:docMk/>
            <pc:sldMk cId="1165921849" sldId="1516"/>
            <ac:spMk id="9" creationId="{729E92BC-5FDC-43F7-882C-9502E2D4330F}"/>
          </ac:spMkLst>
        </pc:spChg>
        <pc:grpChg chg="del">
          <ac:chgData name="Wu, Zhaoqi" userId="40c8188f-ac0d-44bf-b0c4-b9ef7adc3f66" providerId="ADAL" clId="{18890EB3-1DE7-41E7-8753-8A68904E45E9}" dt="2022-04-12T09:07:36.109" v="131" actId="478"/>
          <ac:grpSpMkLst>
            <pc:docMk/>
            <pc:sldMk cId="1165921849" sldId="1516"/>
            <ac:grpSpMk id="6" creationId="{EBFC3E6A-C0CF-4B4B-A6E4-661A7F82D388}"/>
          </ac:grpSpMkLst>
        </pc:grpChg>
        <pc:graphicFrameChg chg="add mod modGraphic">
          <ac:chgData name="Wu, Zhaoqi" userId="40c8188f-ac0d-44bf-b0c4-b9ef7adc3f66" providerId="ADAL" clId="{18890EB3-1DE7-41E7-8753-8A68904E45E9}" dt="2022-04-19T03:20:26.200" v="6641"/>
          <ac:graphicFrameMkLst>
            <pc:docMk/>
            <pc:sldMk cId="1165921849" sldId="1516"/>
            <ac:graphicFrameMk id="4" creationId="{A1C2DCA3-84C4-48FE-AB26-E8FBA9665DE4}"/>
          </ac:graphicFrameMkLst>
        </pc:graphicFrameChg>
        <pc:graphicFrameChg chg="add del mod modGraphic">
          <ac:chgData name="Wu, Zhaoqi" userId="40c8188f-ac0d-44bf-b0c4-b9ef7adc3f66" providerId="ADAL" clId="{18890EB3-1DE7-41E7-8753-8A68904E45E9}" dt="2022-04-14T13:36:38.693" v="4694" actId="478"/>
          <ac:graphicFrameMkLst>
            <pc:docMk/>
            <pc:sldMk cId="1165921849" sldId="1516"/>
            <ac:graphicFrameMk id="10" creationId="{B0A4A59E-DE38-4DD5-8C22-4E048FB2FD52}"/>
          </ac:graphicFrameMkLst>
        </pc:graphicFrameChg>
        <pc:graphicFrameChg chg="add del mod modGraphic">
          <ac:chgData name="Wu, Zhaoqi" userId="40c8188f-ac0d-44bf-b0c4-b9ef7adc3f66" providerId="ADAL" clId="{18890EB3-1DE7-41E7-8753-8A68904E45E9}" dt="2022-04-14T13:36:40.408" v="4696" actId="478"/>
          <ac:graphicFrameMkLst>
            <pc:docMk/>
            <pc:sldMk cId="1165921849" sldId="1516"/>
            <ac:graphicFrameMk id="11" creationId="{B8F7018C-C9F9-4419-B0A3-13ED74341111}"/>
          </ac:graphicFrameMkLst>
        </pc:graphicFrameChg>
      </pc:sldChg>
      <pc:sldChg chg="addSp modSp add mod">
        <pc:chgData name="Wu, Zhaoqi" userId="40c8188f-ac0d-44bf-b0c4-b9ef7adc3f66" providerId="ADAL" clId="{18890EB3-1DE7-41E7-8753-8A68904E45E9}" dt="2022-04-20T03:24:57.264" v="6798" actId="1076"/>
        <pc:sldMkLst>
          <pc:docMk/>
          <pc:sldMk cId="3082682687" sldId="1517"/>
        </pc:sldMkLst>
        <pc:spChg chg="mod">
          <ac:chgData name="Wu, Zhaoqi" userId="40c8188f-ac0d-44bf-b0c4-b9ef7adc3f66" providerId="ADAL" clId="{18890EB3-1DE7-41E7-8753-8A68904E45E9}" dt="2022-04-19T03:03:46.928" v="6595" actId="20577"/>
          <ac:spMkLst>
            <pc:docMk/>
            <pc:sldMk cId="3082682687" sldId="1517"/>
            <ac:spMk id="2" creationId="{D7390A5D-F6E1-4664-8CF3-9E50885D9BDB}"/>
          </ac:spMkLst>
        </pc:spChg>
        <pc:spChg chg="mod">
          <ac:chgData name="Wu, Zhaoqi" userId="40c8188f-ac0d-44bf-b0c4-b9ef7adc3f66" providerId="ADAL" clId="{18890EB3-1DE7-41E7-8753-8A68904E45E9}" dt="2022-04-18T08:44:39.492" v="6138" actId="20577"/>
          <ac:spMkLst>
            <pc:docMk/>
            <pc:sldMk cId="3082682687" sldId="1517"/>
            <ac:spMk id="3" creationId="{22CA78A2-11A2-4E69-BC2F-0D9D4A952D53}"/>
          </ac:spMkLst>
        </pc:spChg>
        <pc:spChg chg="add mod">
          <ac:chgData name="Wu, Zhaoqi" userId="40c8188f-ac0d-44bf-b0c4-b9ef7adc3f66" providerId="ADAL" clId="{18890EB3-1DE7-41E7-8753-8A68904E45E9}" dt="2022-04-20T03:24:57.264" v="6798" actId="1076"/>
          <ac:spMkLst>
            <pc:docMk/>
            <pc:sldMk cId="3082682687" sldId="1517"/>
            <ac:spMk id="5" creationId="{74FD90A5-DD94-48EB-ACE0-886F4F4D5001}"/>
          </ac:spMkLst>
        </pc:spChg>
        <pc:graphicFrameChg chg="add mod modGraphic">
          <ac:chgData name="Wu, Zhaoqi" userId="40c8188f-ac0d-44bf-b0c4-b9ef7adc3f66" providerId="ADAL" clId="{18890EB3-1DE7-41E7-8753-8A68904E45E9}" dt="2022-04-18T08:44:48.064" v="6139" actId="1076"/>
          <ac:graphicFrameMkLst>
            <pc:docMk/>
            <pc:sldMk cId="3082682687" sldId="1517"/>
            <ac:graphicFrameMk id="4" creationId="{279600AD-C444-4D74-B7B9-68FBB36DF640}"/>
          </ac:graphicFrameMkLst>
        </pc:graphicFrameChg>
      </pc:sldChg>
      <pc:sldChg chg="addSp modSp add mod">
        <pc:chgData name="Wu, Zhaoqi" userId="40c8188f-ac0d-44bf-b0c4-b9ef7adc3f66" providerId="ADAL" clId="{18890EB3-1DE7-41E7-8753-8A68904E45E9}" dt="2022-04-20T03:25:12.327" v="6802" actId="14100"/>
        <pc:sldMkLst>
          <pc:docMk/>
          <pc:sldMk cId="2124032890" sldId="1518"/>
        </pc:sldMkLst>
        <pc:spChg chg="mod">
          <ac:chgData name="Wu, Zhaoqi" userId="40c8188f-ac0d-44bf-b0c4-b9ef7adc3f66" providerId="ADAL" clId="{18890EB3-1DE7-41E7-8753-8A68904E45E9}" dt="2022-04-19T03:22:57.898" v="6651" actId="20577"/>
          <ac:spMkLst>
            <pc:docMk/>
            <pc:sldMk cId="2124032890" sldId="1518"/>
            <ac:spMk id="2" creationId="{D7390A5D-F6E1-4664-8CF3-9E50885D9BDB}"/>
          </ac:spMkLst>
        </pc:spChg>
        <pc:spChg chg="mod">
          <ac:chgData name="Wu, Zhaoqi" userId="40c8188f-ac0d-44bf-b0c4-b9ef7adc3f66" providerId="ADAL" clId="{18890EB3-1DE7-41E7-8753-8A68904E45E9}" dt="2022-04-19T03:27:12.502" v="6769" actId="20577"/>
          <ac:spMkLst>
            <pc:docMk/>
            <pc:sldMk cId="2124032890" sldId="1518"/>
            <ac:spMk id="3" creationId="{22CA78A2-11A2-4E69-BC2F-0D9D4A952D53}"/>
          </ac:spMkLst>
        </pc:spChg>
        <pc:spChg chg="add mod">
          <ac:chgData name="Wu, Zhaoqi" userId="40c8188f-ac0d-44bf-b0c4-b9ef7adc3f66" providerId="ADAL" clId="{18890EB3-1DE7-41E7-8753-8A68904E45E9}" dt="2022-04-20T03:25:12.327" v="6802" actId="14100"/>
          <ac:spMkLst>
            <pc:docMk/>
            <pc:sldMk cId="2124032890" sldId="1518"/>
            <ac:spMk id="4" creationId="{4F4EE8EB-261B-4564-8313-A5A6CAFCA12A}"/>
          </ac:spMkLst>
        </pc:spChg>
      </pc:sldChg>
      <pc:sldChg chg="delSp modSp add del mod">
        <pc:chgData name="Wu, Zhaoqi" userId="40c8188f-ac0d-44bf-b0c4-b9ef7adc3f66" providerId="ADAL" clId="{18890EB3-1DE7-41E7-8753-8A68904E45E9}" dt="2022-04-14T08:15:01.007" v="2260" actId="47"/>
        <pc:sldMkLst>
          <pc:docMk/>
          <pc:sldMk cId="675578879" sldId="1519"/>
        </pc:sldMkLst>
        <pc:spChg chg="mod">
          <ac:chgData name="Wu, Zhaoqi" userId="40c8188f-ac0d-44bf-b0c4-b9ef7adc3f66" providerId="ADAL" clId="{18890EB3-1DE7-41E7-8753-8A68904E45E9}" dt="2022-04-13T08:25:13.878" v="889" actId="20577"/>
          <ac:spMkLst>
            <pc:docMk/>
            <pc:sldMk cId="675578879" sldId="1519"/>
            <ac:spMk id="2" creationId="{FA45AC9C-CE7D-43C2-9F98-8016EDD21EB1}"/>
          </ac:spMkLst>
        </pc:spChg>
        <pc:spChg chg="mod">
          <ac:chgData name="Wu, Zhaoqi" userId="40c8188f-ac0d-44bf-b0c4-b9ef7adc3f66" providerId="ADAL" clId="{18890EB3-1DE7-41E7-8753-8A68904E45E9}" dt="2022-04-13T08:25:27.713" v="890"/>
          <ac:spMkLst>
            <pc:docMk/>
            <pc:sldMk cId="675578879" sldId="1519"/>
            <ac:spMk id="3" creationId="{71339491-26B3-4F24-A054-1477B8313C5E}"/>
          </ac:spMkLst>
        </pc:spChg>
        <pc:grpChg chg="del mod">
          <ac:chgData name="Wu, Zhaoqi" userId="40c8188f-ac0d-44bf-b0c4-b9ef7adc3f66" providerId="ADAL" clId="{18890EB3-1DE7-41E7-8753-8A68904E45E9}" dt="2022-04-13T08:25:29.849" v="892" actId="478"/>
          <ac:grpSpMkLst>
            <pc:docMk/>
            <pc:sldMk cId="675578879" sldId="1519"/>
            <ac:grpSpMk id="18" creationId="{055FC872-9376-4DF5-A836-9333A7F23011}"/>
          </ac:grpSpMkLst>
        </pc:grpChg>
        <pc:graphicFrameChg chg="del modGraphic">
          <ac:chgData name="Wu, Zhaoqi" userId="40c8188f-ac0d-44bf-b0c4-b9ef7adc3f66" providerId="ADAL" clId="{18890EB3-1DE7-41E7-8753-8A68904E45E9}" dt="2022-04-13T08:25:32.805" v="894" actId="478"/>
          <ac:graphicFrameMkLst>
            <pc:docMk/>
            <pc:sldMk cId="675578879" sldId="1519"/>
            <ac:graphicFrameMk id="6" creationId="{0428C202-E659-4DF9-9060-517DD08FCBE4}"/>
          </ac:graphicFrameMkLst>
        </pc:graphicFrameChg>
      </pc:sldChg>
      <pc:sldChg chg="modSp add del mod">
        <pc:chgData name="Wu, Zhaoqi" userId="40c8188f-ac0d-44bf-b0c4-b9ef7adc3f66" providerId="ADAL" clId="{18890EB3-1DE7-41E7-8753-8A68904E45E9}" dt="2022-04-13T03:55:01.569" v="419" actId="47"/>
        <pc:sldMkLst>
          <pc:docMk/>
          <pc:sldMk cId="822052282" sldId="1519"/>
        </pc:sldMkLst>
        <pc:spChg chg="mod">
          <ac:chgData name="Wu, Zhaoqi" userId="40c8188f-ac0d-44bf-b0c4-b9ef7adc3f66" providerId="ADAL" clId="{18890EB3-1DE7-41E7-8753-8A68904E45E9}" dt="2022-04-13T03:54:43.623" v="418"/>
          <ac:spMkLst>
            <pc:docMk/>
            <pc:sldMk cId="822052282" sldId="1519"/>
            <ac:spMk id="2" creationId="{FA45AC9C-CE7D-43C2-9F98-8016EDD21EB1}"/>
          </ac:spMkLst>
        </pc:spChg>
      </pc:sldChg>
      <pc:sldChg chg="addSp delSp modSp add mod">
        <pc:chgData name="Wu, Zhaoqi" userId="40c8188f-ac0d-44bf-b0c4-b9ef7adc3f66" providerId="ADAL" clId="{18890EB3-1DE7-41E7-8753-8A68904E45E9}" dt="2022-04-20T03:25:18.880" v="6806"/>
        <pc:sldMkLst>
          <pc:docMk/>
          <pc:sldMk cId="384713726" sldId="1520"/>
        </pc:sldMkLst>
        <pc:spChg chg="mod">
          <ac:chgData name="Wu, Zhaoqi" userId="40c8188f-ac0d-44bf-b0c4-b9ef7adc3f66" providerId="ADAL" clId="{18890EB3-1DE7-41E7-8753-8A68904E45E9}" dt="2022-04-13T08:25:54.626" v="896"/>
          <ac:spMkLst>
            <pc:docMk/>
            <pc:sldMk cId="384713726" sldId="1520"/>
            <ac:spMk id="2" creationId="{46F6E7D1-4642-485F-8E82-83CD5289B12C}"/>
          </ac:spMkLst>
        </pc:spChg>
        <pc:spChg chg="mod">
          <ac:chgData name="Wu, Zhaoqi" userId="40c8188f-ac0d-44bf-b0c4-b9ef7adc3f66" providerId="ADAL" clId="{18890EB3-1DE7-41E7-8753-8A68904E45E9}" dt="2022-04-19T03:11:45.359" v="6625" actId="20577"/>
          <ac:spMkLst>
            <pc:docMk/>
            <pc:sldMk cId="384713726" sldId="1520"/>
            <ac:spMk id="3" creationId="{D613EA2B-CABC-4BDA-8C48-E2FD21E3DAB9}"/>
          </ac:spMkLst>
        </pc:spChg>
        <pc:spChg chg="add mod">
          <ac:chgData name="Wu, Zhaoqi" userId="40c8188f-ac0d-44bf-b0c4-b9ef7adc3f66" providerId="ADAL" clId="{18890EB3-1DE7-41E7-8753-8A68904E45E9}" dt="2022-04-13T08:41:11.504" v="1210" actId="14100"/>
          <ac:spMkLst>
            <pc:docMk/>
            <pc:sldMk cId="384713726" sldId="1520"/>
            <ac:spMk id="4" creationId="{0B8340B1-A922-4DAC-BB34-3B738C18C153}"/>
          </ac:spMkLst>
        </pc:spChg>
        <pc:spChg chg="add mod">
          <ac:chgData name="Wu, Zhaoqi" userId="40c8188f-ac0d-44bf-b0c4-b9ef7adc3f66" providerId="ADAL" clId="{18890EB3-1DE7-41E7-8753-8A68904E45E9}" dt="2022-04-20T03:25:18.880" v="6806"/>
          <ac:spMkLst>
            <pc:docMk/>
            <pc:sldMk cId="384713726" sldId="1520"/>
            <ac:spMk id="7" creationId="{49771B6D-9D33-4D67-8078-12AD2CAAA4D6}"/>
          </ac:spMkLst>
        </pc:spChg>
        <pc:spChg chg="del">
          <ac:chgData name="Wu, Zhaoqi" userId="40c8188f-ac0d-44bf-b0c4-b9ef7adc3f66" providerId="ADAL" clId="{18890EB3-1DE7-41E7-8753-8A68904E45E9}" dt="2022-04-13T08:33:08.044" v="926" actId="478"/>
          <ac:spMkLst>
            <pc:docMk/>
            <pc:sldMk cId="384713726" sldId="1520"/>
            <ac:spMk id="13" creationId="{858C654D-A1F2-48DF-B4B5-A440627C6616}"/>
          </ac:spMkLst>
        </pc:spChg>
        <pc:spChg chg="add mod">
          <ac:chgData name="Wu, Zhaoqi" userId="40c8188f-ac0d-44bf-b0c4-b9ef7adc3f66" providerId="ADAL" clId="{18890EB3-1DE7-41E7-8753-8A68904E45E9}" dt="2022-04-19T03:12:27.483" v="6626" actId="14100"/>
          <ac:spMkLst>
            <pc:docMk/>
            <pc:sldMk cId="384713726" sldId="1520"/>
            <ac:spMk id="14" creationId="{2B85FB6F-697B-4EE1-BA96-4C122B91CD5A}"/>
          </ac:spMkLst>
        </pc:spChg>
        <pc:grpChg chg="del">
          <ac:chgData name="Wu, Zhaoqi" userId="40c8188f-ac0d-44bf-b0c4-b9ef7adc3f66" providerId="ADAL" clId="{18890EB3-1DE7-41E7-8753-8A68904E45E9}" dt="2022-04-13T08:33:06.234" v="925" actId="478"/>
          <ac:grpSpMkLst>
            <pc:docMk/>
            <pc:sldMk cId="384713726" sldId="1520"/>
            <ac:grpSpMk id="12" creationId="{8A29753F-7565-4D14-A222-75ED9E30C506}"/>
          </ac:grpSpMkLst>
        </pc:grpChg>
        <pc:picChg chg="del">
          <ac:chgData name="Wu, Zhaoqi" userId="40c8188f-ac0d-44bf-b0c4-b9ef7adc3f66" providerId="ADAL" clId="{18890EB3-1DE7-41E7-8753-8A68904E45E9}" dt="2022-04-13T08:33:04.324" v="924" actId="478"/>
          <ac:picMkLst>
            <pc:docMk/>
            <pc:sldMk cId="384713726" sldId="1520"/>
            <ac:picMk id="5" creationId="{08E82046-5442-45BA-BF03-A033EE57241F}"/>
          </ac:picMkLst>
        </pc:picChg>
      </pc:sldChg>
      <pc:sldChg chg="addSp modSp new mod">
        <pc:chgData name="Wu, Zhaoqi" userId="40c8188f-ac0d-44bf-b0c4-b9ef7adc3f66" providerId="ADAL" clId="{18890EB3-1DE7-41E7-8753-8A68904E45E9}" dt="2022-04-20T03:25:20.266" v="6807"/>
        <pc:sldMkLst>
          <pc:docMk/>
          <pc:sldMk cId="287723773" sldId="1521"/>
        </pc:sldMkLst>
        <pc:spChg chg="mod">
          <ac:chgData name="Wu, Zhaoqi" userId="40c8188f-ac0d-44bf-b0c4-b9ef7adc3f66" providerId="ADAL" clId="{18890EB3-1DE7-41E7-8753-8A68904E45E9}" dt="2022-04-14T08:42:42.927" v="2367" actId="20577"/>
          <ac:spMkLst>
            <pc:docMk/>
            <pc:sldMk cId="287723773" sldId="1521"/>
            <ac:spMk id="2" creationId="{0FE55263-AF68-4097-9E4F-F556BC26D67A}"/>
          </ac:spMkLst>
        </pc:spChg>
        <pc:spChg chg="mod">
          <ac:chgData name="Wu, Zhaoqi" userId="40c8188f-ac0d-44bf-b0c4-b9ef7adc3f66" providerId="ADAL" clId="{18890EB3-1DE7-41E7-8753-8A68904E45E9}" dt="2022-04-18T10:30:32.554" v="6553"/>
          <ac:spMkLst>
            <pc:docMk/>
            <pc:sldMk cId="287723773" sldId="1521"/>
            <ac:spMk id="3" creationId="{02688B5F-BFB7-431A-AEF3-9097E593491A}"/>
          </ac:spMkLst>
        </pc:spChg>
        <pc:spChg chg="add mod">
          <ac:chgData name="Wu, Zhaoqi" userId="40c8188f-ac0d-44bf-b0c4-b9ef7adc3f66" providerId="ADAL" clId="{18890EB3-1DE7-41E7-8753-8A68904E45E9}" dt="2022-04-20T03:25:20.266" v="6807"/>
          <ac:spMkLst>
            <pc:docMk/>
            <pc:sldMk cId="287723773" sldId="1521"/>
            <ac:spMk id="4" creationId="{C4A46826-719D-40B4-BBF8-9A910CA39181}"/>
          </ac:spMkLst>
        </pc:spChg>
      </pc:sldChg>
      <pc:sldChg chg="add del">
        <pc:chgData name="Wu, Zhaoqi" userId="40c8188f-ac0d-44bf-b0c4-b9ef7adc3f66" providerId="ADAL" clId="{18890EB3-1DE7-41E7-8753-8A68904E45E9}" dt="2022-04-13T09:30:36.418" v="2132" actId="2890"/>
        <pc:sldMkLst>
          <pc:docMk/>
          <pc:sldMk cId="3483680439" sldId="1521"/>
        </pc:sldMkLst>
      </pc:sldChg>
    </pc:docChg>
  </pc:docChgLst>
  <pc:docChgLst>
    <pc:chgData name="Kumar Sah, Amit" userId="S::amit.kumar.sah@intel.com::ddf4fb2c-5a72-408e-b0cd-53f34c3a7dbb" providerId="AD" clId="Web-{3B3CFC8B-4EA7-0C01-2C9A-520023BD942E}"/>
    <pc:docChg chg="modSld">
      <pc:chgData name="Kumar Sah, Amit" userId="S::amit.kumar.sah@intel.com::ddf4fb2c-5a72-408e-b0cd-53f34c3a7dbb" providerId="AD" clId="Web-{3B3CFC8B-4EA7-0C01-2C9A-520023BD942E}" dt="2022-04-26T01:47:44.592" v="92" actId="20577"/>
      <pc:docMkLst>
        <pc:docMk/>
      </pc:docMkLst>
      <pc:sldChg chg="modSp">
        <pc:chgData name="Kumar Sah, Amit" userId="S::amit.kumar.sah@intel.com::ddf4fb2c-5a72-408e-b0cd-53f34c3a7dbb" providerId="AD" clId="Web-{3B3CFC8B-4EA7-0C01-2C9A-520023BD942E}" dt="2022-04-26T01:47:44.592" v="92" actId="20577"/>
        <pc:sldMkLst>
          <pc:docMk/>
          <pc:sldMk cId="287723773" sldId="1521"/>
        </pc:sldMkLst>
        <pc:spChg chg="mod">
          <ac:chgData name="Kumar Sah, Amit" userId="S::amit.kumar.sah@intel.com::ddf4fb2c-5a72-408e-b0cd-53f34c3a7dbb" providerId="AD" clId="Web-{3B3CFC8B-4EA7-0C01-2C9A-520023BD942E}" dt="2022-04-26T01:47:44.592" v="92" actId="20577"/>
          <ac:spMkLst>
            <pc:docMk/>
            <pc:sldMk cId="287723773" sldId="1521"/>
            <ac:spMk id="3" creationId="{02688B5F-BFB7-431A-AEF3-9097E593491A}"/>
          </ac:spMkLst>
        </pc:spChg>
      </pc:sldChg>
    </pc:docChg>
  </pc:docChgLst>
  <pc:docChgLst>
    <pc:chgData name="Wu, Zhaoqi" userId="40c8188f-ac0d-44bf-b0c4-b9ef7adc3f66" providerId="ADAL" clId="{3B83C46D-0358-4653-B28D-FAAE640A7A7C}"/>
    <pc:docChg chg="undo custSel addSld delSld modSld sldOrd">
      <pc:chgData name="Wu, Zhaoqi" userId="40c8188f-ac0d-44bf-b0c4-b9ef7adc3f66" providerId="ADAL" clId="{3B83C46D-0358-4653-B28D-FAAE640A7A7C}" dt="2022-03-14T08:30:58.110" v="915"/>
      <pc:docMkLst>
        <pc:docMk/>
      </pc:docMkLst>
      <pc:sldChg chg="modSp mod">
        <pc:chgData name="Wu, Zhaoqi" userId="40c8188f-ac0d-44bf-b0c4-b9ef7adc3f66" providerId="ADAL" clId="{3B83C46D-0358-4653-B28D-FAAE640A7A7C}" dt="2022-03-03T07:45:47.901" v="317" actId="20577"/>
        <pc:sldMkLst>
          <pc:docMk/>
          <pc:sldMk cId="2086400740" sldId="256"/>
        </pc:sldMkLst>
        <pc:spChg chg="mod">
          <ac:chgData name="Wu, Zhaoqi" userId="40c8188f-ac0d-44bf-b0c4-b9ef7adc3f66" providerId="ADAL" clId="{3B83C46D-0358-4653-B28D-FAAE640A7A7C}" dt="2022-03-03T07:45:47.901" v="317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del">
        <pc:chgData name="Wu, Zhaoqi" userId="40c8188f-ac0d-44bf-b0c4-b9ef7adc3f66" providerId="ADAL" clId="{3B83C46D-0358-4653-B28D-FAAE640A7A7C}" dt="2022-03-03T07:46:06.355" v="318" actId="47"/>
        <pc:sldMkLst>
          <pc:docMk/>
          <pc:sldMk cId="2440067763" sldId="1495"/>
        </pc:sldMkLst>
      </pc:sldChg>
      <pc:sldChg chg="modSp mod">
        <pc:chgData name="Wu, Zhaoqi" userId="40c8188f-ac0d-44bf-b0c4-b9ef7adc3f66" providerId="ADAL" clId="{3B83C46D-0358-4653-B28D-FAAE640A7A7C}" dt="2022-03-14T07:27:28.692" v="860" actId="1076"/>
        <pc:sldMkLst>
          <pc:docMk/>
          <pc:sldMk cId="2930837976" sldId="1496"/>
        </pc:sldMkLst>
        <pc:spChg chg="mod">
          <ac:chgData name="Wu, Zhaoqi" userId="40c8188f-ac0d-44bf-b0c4-b9ef7adc3f66" providerId="ADAL" clId="{3B83C46D-0358-4653-B28D-FAAE640A7A7C}" dt="2022-03-14T07:27:28.692" v="860" actId="1076"/>
          <ac:spMkLst>
            <pc:docMk/>
            <pc:sldMk cId="2930837976" sldId="1496"/>
            <ac:spMk id="3" creationId="{71339491-26B3-4F24-A054-1477B8313C5E}"/>
          </ac:spMkLst>
        </pc:spChg>
      </pc:sldChg>
      <pc:sldChg chg="modSp mod">
        <pc:chgData name="Wu, Zhaoqi" userId="40c8188f-ac0d-44bf-b0c4-b9ef7adc3f66" providerId="ADAL" clId="{3B83C46D-0358-4653-B28D-FAAE640A7A7C}" dt="2022-03-14T07:28:43.360" v="897" actId="20577"/>
        <pc:sldMkLst>
          <pc:docMk/>
          <pc:sldMk cId="2052456689" sldId="1497"/>
        </pc:sldMkLst>
        <pc:spChg chg="mod">
          <ac:chgData name="Wu, Zhaoqi" userId="40c8188f-ac0d-44bf-b0c4-b9ef7adc3f66" providerId="ADAL" clId="{3B83C46D-0358-4653-B28D-FAAE640A7A7C}" dt="2022-03-14T07:28:43.360" v="897" actId="20577"/>
          <ac:spMkLst>
            <pc:docMk/>
            <pc:sldMk cId="2052456689" sldId="1497"/>
            <ac:spMk id="3" creationId="{22CA78A2-11A2-4E69-BC2F-0D9D4A952D53}"/>
          </ac:spMkLst>
        </pc:spChg>
      </pc:sldChg>
      <pc:sldChg chg="del">
        <pc:chgData name="Wu, Zhaoqi" userId="40c8188f-ac0d-44bf-b0c4-b9ef7adc3f66" providerId="ADAL" clId="{3B83C46D-0358-4653-B28D-FAAE640A7A7C}" dt="2022-03-14T07:28:11.368" v="862" actId="47"/>
        <pc:sldMkLst>
          <pc:docMk/>
          <pc:sldMk cId="2156629358" sldId="1498"/>
        </pc:sldMkLst>
      </pc:sldChg>
      <pc:sldChg chg="addSp delSp modSp mod">
        <pc:chgData name="Wu, Zhaoqi" userId="40c8188f-ac0d-44bf-b0c4-b9ef7adc3f66" providerId="ADAL" clId="{3B83C46D-0358-4653-B28D-FAAE640A7A7C}" dt="2022-03-14T07:28:55.019" v="899" actId="22"/>
        <pc:sldMkLst>
          <pc:docMk/>
          <pc:sldMk cId="3055210075" sldId="1499"/>
        </pc:sldMkLst>
        <pc:spChg chg="mod">
          <ac:chgData name="Wu, Zhaoqi" userId="40c8188f-ac0d-44bf-b0c4-b9ef7adc3f66" providerId="ADAL" clId="{3B83C46D-0358-4653-B28D-FAAE640A7A7C}" dt="2022-03-03T08:08:45.652" v="380" actId="207"/>
          <ac:spMkLst>
            <pc:docMk/>
            <pc:sldMk cId="3055210075" sldId="1499"/>
            <ac:spMk id="3" creationId="{ADF04FDC-30EA-4777-AC25-2A058B874A92}"/>
          </ac:spMkLst>
        </pc:spChg>
        <pc:spChg chg="mod">
          <ac:chgData name="Wu, Zhaoqi" userId="40c8188f-ac0d-44bf-b0c4-b9ef7adc3f66" providerId="ADAL" clId="{3B83C46D-0358-4653-B28D-FAAE640A7A7C}" dt="2022-03-03T08:13:35.195" v="403" actId="20577"/>
          <ac:spMkLst>
            <pc:docMk/>
            <pc:sldMk cId="3055210075" sldId="1499"/>
            <ac:spMk id="5" creationId="{CB75235A-DC57-450F-BE54-BEBEA4E4701B}"/>
          </ac:spMkLst>
        </pc:spChg>
        <pc:spChg chg="add del">
          <ac:chgData name="Wu, Zhaoqi" userId="40c8188f-ac0d-44bf-b0c4-b9ef7adc3f66" providerId="ADAL" clId="{3B83C46D-0358-4653-B28D-FAAE640A7A7C}" dt="2022-03-14T07:28:55.019" v="899" actId="22"/>
          <ac:spMkLst>
            <pc:docMk/>
            <pc:sldMk cId="3055210075" sldId="1499"/>
            <ac:spMk id="45" creationId="{F131A96A-D63A-4B90-AD67-DF4D41D18892}"/>
          </ac:spMkLst>
        </pc:spChg>
      </pc:sldChg>
      <pc:sldChg chg="addSp delSp modSp mod ord">
        <pc:chgData name="Wu, Zhaoqi" userId="40c8188f-ac0d-44bf-b0c4-b9ef7adc3f66" providerId="ADAL" clId="{3B83C46D-0358-4653-B28D-FAAE640A7A7C}" dt="2022-03-03T09:28:51.073" v="584" actId="12385"/>
        <pc:sldMkLst>
          <pc:docMk/>
          <pc:sldMk cId="526259247" sldId="1500"/>
        </pc:sldMkLst>
        <pc:spChg chg="mod">
          <ac:chgData name="Wu, Zhaoqi" userId="40c8188f-ac0d-44bf-b0c4-b9ef7adc3f66" providerId="ADAL" clId="{3B83C46D-0358-4653-B28D-FAAE640A7A7C}" dt="2022-03-03T08:14:25.342" v="409" actId="20577"/>
          <ac:spMkLst>
            <pc:docMk/>
            <pc:sldMk cId="526259247" sldId="1500"/>
            <ac:spMk id="2" creationId="{CF9C0ED9-9CF3-450D-BC12-84155E1DDB71}"/>
          </ac:spMkLst>
        </pc:spChg>
        <pc:spChg chg="mod">
          <ac:chgData name="Wu, Zhaoqi" userId="40c8188f-ac0d-44bf-b0c4-b9ef7adc3f66" providerId="ADAL" clId="{3B83C46D-0358-4653-B28D-FAAE640A7A7C}" dt="2022-03-03T09:28:07.291" v="580" actId="255"/>
          <ac:spMkLst>
            <pc:docMk/>
            <pc:sldMk cId="526259247" sldId="1500"/>
            <ac:spMk id="3" creationId="{95640660-7B3F-4108-A4B9-04A3E677F91D}"/>
          </ac:spMkLst>
        </pc:spChg>
        <pc:spChg chg="add del">
          <ac:chgData name="Wu, Zhaoqi" userId="40c8188f-ac0d-44bf-b0c4-b9ef7adc3f66" providerId="ADAL" clId="{3B83C46D-0358-4653-B28D-FAAE640A7A7C}" dt="2022-03-03T09:16:28.695" v="430"/>
          <ac:spMkLst>
            <pc:docMk/>
            <pc:sldMk cId="526259247" sldId="1500"/>
            <ac:spMk id="5" creationId="{5DE7592F-5BC1-4357-BBF6-7119309ECD6C}"/>
          </ac:spMkLst>
        </pc:spChg>
        <pc:spChg chg="add del mod">
          <ac:chgData name="Wu, Zhaoqi" userId="40c8188f-ac0d-44bf-b0c4-b9ef7adc3f66" providerId="ADAL" clId="{3B83C46D-0358-4653-B28D-FAAE640A7A7C}" dt="2022-03-03T09:18:39.851" v="454" actId="478"/>
          <ac:spMkLst>
            <pc:docMk/>
            <pc:sldMk cId="526259247" sldId="1500"/>
            <ac:spMk id="6" creationId="{4D5B9C1E-B1A3-483E-B6B6-0ADE16E202BF}"/>
          </ac:spMkLst>
        </pc:spChg>
        <pc:graphicFrameChg chg="add mod modGraphic">
          <ac:chgData name="Wu, Zhaoqi" userId="40c8188f-ac0d-44bf-b0c4-b9ef7adc3f66" providerId="ADAL" clId="{3B83C46D-0358-4653-B28D-FAAE640A7A7C}" dt="2022-03-03T09:28:42.623" v="583" actId="12385"/>
          <ac:graphicFrameMkLst>
            <pc:docMk/>
            <pc:sldMk cId="526259247" sldId="1500"/>
            <ac:graphicFrameMk id="7" creationId="{F463C3F0-81DE-4319-A654-562806F309B3}"/>
          </ac:graphicFrameMkLst>
        </pc:graphicFrameChg>
        <pc:graphicFrameChg chg="add mod modGraphic">
          <ac:chgData name="Wu, Zhaoqi" userId="40c8188f-ac0d-44bf-b0c4-b9ef7adc3f66" providerId="ADAL" clId="{3B83C46D-0358-4653-B28D-FAAE640A7A7C}" dt="2022-03-03T09:28:51.073" v="584" actId="12385"/>
          <ac:graphicFrameMkLst>
            <pc:docMk/>
            <pc:sldMk cId="526259247" sldId="1500"/>
            <ac:graphicFrameMk id="8" creationId="{1F68204E-76E8-47C8-82D7-8F3AF43189C4}"/>
          </ac:graphicFrameMkLst>
        </pc:graphicFrameChg>
      </pc:sldChg>
      <pc:sldChg chg="del">
        <pc:chgData name="Wu, Zhaoqi" userId="40c8188f-ac0d-44bf-b0c4-b9ef7adc3f66" providerId="ADAL" clId="{3B83C46D-0358-4653-B28D-FAAE640A7A7C}" dt="2022-03-14T07:28:10.606" v="861" actId="47"/>
        <pc:sldMkLst>
          <pc:docMk/>
          <pc:sldMk cId="1121792509" sldId="1503"/>
        </pc:sldMkLst>
      </pc:sldChg>
      <pc:sldChg chg="addSp delSp modSp add mod">
        <pc:chgData name="Wu, Zhaoqi" userId="40c8188f-ac0d-44bf-b0c4-b9ef7adc3f66" providerId="ADAL" clId="{3B83C46D-0358-4653-B28D-FAAE640A7A7C}" dt="2022-03-14T07:26:27.809" v="848" actId="1076"/>
        <pc:sldMkLst>
          <pc:docMk/>
          <pc:sldMk cId="2438674431" sldId="1506"/>
        </pc:sldMkLst>
        <pc:spChg chg="mod">
          <ac:chgData name="Wu, Zhaoqi" userId="40c8188f-ac0d-44bf-b0c4-b9ef7adc3f66" providerId="ADAL" clId="{3B83C46D-0358-4653-B28D-FAAE640A7A7C}" dt="2022-03-14T07:24:37.185" v="817" actId="14100"/>
          <ac:spMkLst>
            <pc:docMk/>
            <pc:sldMk cId="2438674431" sldId="1506"/>
            <ac:spMk id="3" creationId="{4CDBAA6E-4754-44A1-B26D-A88DEECF6D95}"/>
          </ac:spMkLst>
        </pc:spChg>
        <pc:spChg chg="mod">
          <ac:chgData name="Wu, Zhaoqi" userId="40c8188f-ac0d-44bf-b0c4-b9ef7adc3f66" providerId="ADAL" clId="{3B83C46D-0358-4653-B28D-FAAE640A7A7C}" dt="2022-03-14T07:26:27.809" v="848" actId="1076"/>
          <ac:spMkLst>
            <pc:docMk/>
            <pc:sldMk cId="2438674431" sldId="1506"/>
            <ac:spMk id="9" creationId="{52109FF1-DB65-4D46-8BB5-C41FF1EA9972}"/>
          </ac:spMkLst>
        </pc:spChg>
        <pc:picChg chg="add del mod">
          <ac:chgData name="Wu, Zhaoqi" userId="40c8188f-ac0d-44bf-b0c4-b9ef7adc3f66" providerId="ADAL" clId="{3B83C46D-0358-4653-B28D-FAAE640A7A7C}" dt="2022-03-14T06:55:56.471" v="586" actId="478"/>
          <ac:picMkLst>
            <pc:docMk/>
            <pc:sldMk cId="2438674431" sldId="1506"/>
            <ac:picMk id="6" creationId="{5E95B224-F4CD-4D15-B614-750F2C831AF9}"/>
          </ac:picMkLst>
        </pc:picChg>
        <pc:picChg chg="add mod modCrop">
          <ac:chgData name="Wu, Zhaoqi" userId="40c8188f-ac0d-44bf-b0c4-b9ef7adc3f66" providerId="ADAL" clId="{3B83C46D-0358-4653-B28D-FAAE640A7A7C}" dt="2022-03-14T07:24:39.188" v="818" actId="1076"/>
          <ac:picMkLst>
            <pc:docMk/>
            <pc:sldMk cId="2438674431" sldId="1506"/>
            <ac:picMk id="7" creationId="{AF4A00DB-FD65-45F1-85D1-D638B3749207}"/>
          </ac:picMkLst>
        </pc:picChg>
        <pc:picChg chg="add del mod">
          <ac:chgData name="Wu, Zhaoqi" userId="40c8188f-ac0d-44bf-b0c4-b9ef7adc3f66" providerId="ADAL" clId="{3B83C46D-0358-4653-B28D-FAAE640A7A7C}" dt="2022-03-14T07:02:37.200" v="588" actId="478"/>
          <ac:picMkLst>
            <pc:docMk/>
            <pc:sldMk cId="2438674431" sldId="1506"/>
            <ac:picMk id="8" creationId="{43A5E2CE-6892-4466-83C7-9E1EBB8282AE}"/>
          </ac:picMkLst>
        </pc:picChg>
        <pc:picChg chg="del mod">
          <ac:chgData name="Wu, Zhaoqi" userId="40c8188f-ac0d-44bf-b0c4-b9ef7adc3f66" providerId="ADAL" clId="{3B83C46D-0358-4653-B28D-FAAE640A7A7C}" dt="2022-03-02T07:39:52.751" v="32" actId="478"/>
          <ac:picMkLst>
            <pc:docMk/>
            <pc:sldMk cId="2438674431" sldId="1506"/>
            <ac:picMk id="2052" creationId="{4D6E29E7-C15E-4DBD-9181-4A29A44AF7E4}"/>
          </ac:picMkLst>
        </pc:picChg>
      </pc:sldChg>
      <pc:sldChg chg="add">
        <pc:chgData name="Wu, Zhaoqi" userId="40c8188f-ac0d-44bf-b0c4-b9ef7adc3f66" providerId="ADAL" clId="{3B83C46D-0358-4653-B28D-FAAE640A7A7C}" dt="2022-03-03T08:14:19.379" v="404"/>
        <pc:sldMkLst>
          <pc:docMk/>
          <pc:sldMk cId="3269576191" sldId="1507"/>
        </pc:sldMkLst>
      </pc:sldChg>
      <pc:sldChg chg="delSp modSp add mod">
        <pc:chgData name="Wu, Zhaoqi" userId="40c8188f-ac0d-44bf-b0c4-b9ef7adc3f66" providerId="ADAL" clId="{3B83C46D-0358-4653-B28D-FAAE640A7A7C}" dt="2022-03-14T07:27:06.954" v="859" actId="14100"/>
        <pc:sldMkLst>
          <pc:docMk/>
          <pc:sldMk cId="4005250941" sldId="1508"/>
        </pc:sldMkLst>
        <pc:spChg chg="mod">
          <ac:chgData name="Wu, Zhaoqi" userId="40c8188f-ac0d-44bf-b0c4-b9ef7adc3f66" providerId="ADAL" clId="{3B83C46D-0358-4653-B28D-FAAE640A7A7C}" dt="2022-03-14T07:26:56.176" v="854" actId="14100"/>
          <ac:spMkLst>
            <pc:docMk/>
            <pc:sldMk cId="4005250941" sldId="1508"/>
            <ac:spMk id="3" creationId="{4CDBAA6E-4754-44A1-B26D-A88DEECF6D95}"/>
          </ac:spMkLst>
        </pc:spChg>
        <pc:spChg chg="mod">
          <ac:chgData name="Wu, Zhaoqi" userId="40c8188f-ac0d-44bf-b0c4-b9ef7adc3f66" providerId="ADAL" clId="{3B83C46D-0358-4653-B28D-FAAE640A7A7C}" dt="2022-03-14T07:27:06.954" v="859" actId="14100"/>
          <ac:spMkLst>
            <pc:docMk/>
            <pc:sldMk cId="4005250941" sldId="1508"/>
            <ac:spMk id="9" creationId="{52109FF1-DB65-4D46-8BB5-C41FF1EA9972}"/>
          </ac:spMkLst>
        </pc:spChg>
        <pc:picChg chg="mod">
          <ac:chgData name="Wu, Zhaoqi" userId="40c8188f-ac0d-44bf-b0c4-b9ef7adc3f66" providerId="ADAL" clId="{3B83C46D-0358-4653-B28D-FAAE640A7A7C}" dt="2022-03-14T07:27:03.745" v="857" actId="14100"/>
          <ac:picMkLst>
            <pc:docMk/>
            <pc:sldMk cId="4005250941" sldId="1508"/>
            <ac:picMk id="6" creationId="{5E95B224-F4CD-4D15-B614-750F2C831AF9}"/>
          </ac:picMkLst>
        </pc:picChg>
        <pc:picChg chg="del">
          <ac:chgData name="Wu, Zhaoqi" userId="40c8188f-ac0d-44bf-b0c4-b9ef7adc3f66" providerId="ADAL" clId="{3B83C46D-0358-4653-B28D-FAAE640A7A7C}" dt="2022-03-14T07:26:42.859" v="850" actId="478"/>
          <ac:picMkLst>
            <pc:docMk/>
            <pc:sldMk cId="4005250941" sldId="1508"/>
            <ac:picMk id="8" creationId="{43A5E2CE-6892-4466-83C7-9E1EBB8282AE}"/>
          </ac:picMkLst>
        </pc:picChg>
      </pc:sldChg>
      <pc:sldChg chg="addSp delSp modSp add mod ord">
        <pc:chgData name="Wu, Zhaoqi" userId="40c8188f-ac0d-44bf-b0c4-b9ef7adc3f66" providerId="ADAL" clId="{3B83C46D-0358-4653-B28D-FAAE640A7A7C}" dt="2022-03-14T08:30:58.110" v="915"/>
        <pc:sldMkLst>
          <pc:docMk/>
          <pc:sldMk cId="1569903705" sldId="1509"/>
        </pc:sldMkLst>
        <pc:spChg chg="mod">
          <ac:chgData name="Wu, Zhaoqi" userId="40c8188f-ac0d-44bf-b0c4-b9ef7adc3f66" providerId="ADAL" clId="{3B83C46D-0358-4653-B28D-FAAE640A7A7C}" dt="2022-03-14T07:31:19.602" v="904" actId="20577"/>
          <ac:spMkLst>
            <pc:docMk/>
            <pc:sldMk cId="1569903705" sldId="1509"/>
            <ac:spMk id="2" creationId="{CF9C0ED9-9CF3-450D-BC12-84155E1DDB71}"/>
          </ac:spMkLst>
        </pc:spChg>
        <pc:spChg chg="mod">
          <ac:chgData name="Wu, Zhaoqi" userId="40c8188f-ac0d-44bf-b0c4-b9ef7adc3f66" providerId="ADAL" clId="{3B83C46D-0358-4653-B28D-FAAE640A7A7C}" dt="2022-03-14T07:31:39.157" v="909" actId="6549"/>
          <ac:spMkLst>
            <pc:docMk/>
            <pc:sldMk cId="1569903705" sldId="1509"/>
            <ac:spMk id="3" creationId="{95640660-7B3F-4108-A4B9-04A3E677F91D}"/>
          </ac:spMkLst>
        </pc:spChg>
        <pc:graphicFrameChg chg="del">
          <ac:chgData name="Wu, Zhaoqi" userId="40c8188f-ac0d-44bf-b0c4-b9ef7adc3f66" providerId="ADAL" clId="{3B83C46D-0358-4653-B28D-FAAE640A7A7C}" dt="2022-03-14T07:31:29.295" v="905" actId="478"/>
          <ac:graphicFrameMkLst>
            <pc:docMk/>
            <pc:sldMk cId="1569903705" sldId="1509"/>
            <ac:graphicFrameMk id="7" creationId="{F463C3F0-81DE-4319-A654-562806F309B3}"/>
          </ac:graphicFrameMkLst>
        </pc:graphicFrameChg>
        <pc:graphicFrameChg chg="del">
          <ac:chgData name="Wu, Zhaoqi" userId="40c8188f-ac0d-44bf-b0c4-b9ef7adc3f66" providerId="ADAL" clId="{3B83C46D-0358-4653-B28D-FAAE640A7A7C}" dt="2022-03-14T07:31:31.244" v="906" actId="478"/>
          <ac:graphicFrameMkLst>
            <pc:docMk/>
            <pc:sldMk cId="1569903705" sldId="1509"/>
            <ac:graphicFrameMk id="8" creationId="{1F68204E-76E8-47C8-82D7-8F3AF43189C4}"/>
          </ac:graphicFrameMkLst>
        </pc:graphicFrameChg>
        <pc:picChg chg="add mod">
          <ac:chgData name="Wu, Zhaoqi" userId="40c8188f-ac0d-44bf-b0c4-b9ef7adc3f66" providerId="ADAL" clId="{3B83C46D-0358-4653-B28D-FAAE640A7A7C}" dt="2022-03-14T07:33:00.477" v="913" actId="1076"/>
          <ac:picMkLst>
            <pc:docMk/>
            <pc:sldMk cId="1569903705" sldId="1509"/>
            <ac:picMk id="1026" creationId="{344D5FF8-02CA-4A73-9FAE-5EAAF657F53B}"/>
          </ac:picMkLst>
        </pc:picChg>
      </pc:sldChg>
    </pc:docChg>
  </pc:docChgLst>
  <pc:docChgLst>
    <pc:chgData name="Wu, Zhaoqi" userId="40c8188f-ac0d-44bf-b0c4-b9ef7adc3f66" providerId="ADAL" clId="{EF5CC7D8-3C5A-4D09-A0CA-E88FBA438F84}"/>
    <pc:docChg chg="undo redo custSel addSld delSld modSld sldOrd">
      <pc:chgData name="Wu, Zhaoqi" userId="40c8188f-ac0d-44bf-b0c4-b9ef7adc3f66" providerId="ADAL" clId="{EF5CC7D8-3C5A-4D09-A0CA-E88FBA438F84}" dt="2022-04-07T03:19:01.039" v="5800" actId="1076"/>
      <pc:docMkLst>
        <pc:docMk/>
      </pc:docMkLst>
      <pc:sldChg chg="delSp modSp mod">
        <pc:chgData name="Wu, Zhaoqi" userId="40c8188f-ac0d-44bf-b0c4-b9ef7adc3f66" providerId="ADAL" clId="{EF5CC7D8-3C5A-4D09-A0CA-E88FBA438F84}" dt="2022-04-07T03:16:17.894" v="5737" actId="122"/>
        <pc:sldMkLst>
          <pc:docMk/>
          <pc:sldMk cId="1850241359" sldId="1494"/>
        </pc:sldMkLst>
        <pc:spChg chg="mod">
          <ac:chgData name="Wu, Zhaoqi" userId="40c8188f-ac0d-44bf-b0c4-b9ef7adc3f66" providerId="ADAL" clId="{EF5CC7D8-3C5A-4D09-A0CA-E88FBA438F84}" dt="2022-04-07T03:16:17.894" v="5737" actId="122"/>
          <ac:spMkLst>
            <pc:docMk/>
            <pc:sldMk cId="1850241359" sldId="1494"/>
            <ac:spMk id="5" creationId="{32F12982-7FD0-40D4-8F0B-7DFA6285AC32}"/>
          </ac:spMkLst>
        </pc:spChg>
        <pc:spChg chg="del">
          <ac:chgData name="Wu, Zhaoqi" userId="40c8188f-ac0d-44bf-b0c4-b9ef7adc3f66" providerId="ADAL" clId="{EF5CC7D8-3C5A-4D09-A0CA-E88FBA438F84}" dt="2022-03-29T09:31:10.650" v="559" actId="478"/>
          <ac:spMkLst>
            <pc:docMk/>
            <pc:sldMk cId="1850241359" sldId="1494"/>
            <ac:spMk id="7" creationId="{44EE64DB-D538-4F7C-B712-AB68DE970555}"/>
          </ac:spMkLst>
        </pc:spChg>
      </pc:sldChg>
      <pc:sldChg chg="delSp modSp mod">
        <pc:chgData name="Wu, Zhaoqi" userId="40c8188f-ac0d-44bf-b0c4-b9ef7adc3f66" providerId="ADAL" clId="{EF5CC7D8-3C5A-4D09-A0CA-E88FBA438F84}" dt="2022-03-30T03:43:47.407" v="4003" actId="20577"/>
        <pc:sldMkLst>
          <pc:docMk/>
          <pc:sldMk cId="2930837976" sldId="1496"/>
        </pc:sldMkLst>
        <pc:spChg chg="mod">
          <ac:chgData name="Wu, Zhaoqi" userId="40c8188f-ac0d-44bf-b0c4-b9ef7adc3f66" providerId="ADAL" clId="{EF5CC7D8-3C5A-4D09-A0CA-E88FBA438F84}" dt="2022-03-30T03:43:47.407" v="4003" actId="20577"/>
          <ac:spMkLst>
            <pc:docMk/>
            <pc:sldMk cId="2930837976" sldId="1496"/>
            <ac:spMk id="2" creationId="{FA45AC9C-CE7D-43C2-9F98-8016EDD21EB1}"/>
          </ac:spMkLst>
        </pc:spChg>
        <pc:spChg chg="mod">
          <ac:chgData name="Wu, Zhaoqi" userId="40c8188f-ac0d-44bf-b0c4-b9ef7adc3f66" providerId="ADAL" clId="{EF5CC7D8-3C5A-4D09-A0CA-E88FBA438F84}" dt="2022-03-30T02:35:18.925" v="3176" actId="27636"/>
          <ac:spMkLst>
            <pc:docMk/>
            <pc:sldMk cId="2930837976" sldId="1496"/>
            <ac:spMk id="3" creationId="{71339491-26B3-4F24-A054-1477B8313C5E}"/>
          </ac:spMkLst>
        </pc:spChg>
        <pc:spChg chg="del">
          <ac:chgData name="Wu, Zhaoqi" userId="40c8188f-ac0d-44bf-b0c4-b9ef7adc3f66" providerId="ADAL" clId="{EF5CC7D8-3C5A-4D09-A0CA-E88FBA438F84}" dt="2022-03-30T01:36:56.618" v="1683" actId="478"/>
          <ac:spMkLst>
            <pc:docMk/>
            <pc:sldMk cId="2930837976" sldId="1496"/>
            <ac:spMk id="4" creationId="{39226D84-2160-4605-A489-3335DEEB0371}"/>
          </ac:spMkLst>
        </pc:spChg>
      </pc:sldChg>
      <pc:sldChg chg="delSp modSp mod ord">
        <pc:chgData name="Wu, Zhaoqi" userId="40c8188f-ac0d-44bf-b0c4-b9ef7adc3f66" providerId="ADAL" clId="{EF5CC7D8-3C5A-4D09-A0CA-E88FBA438F84}" dt="2022-04-07T03:17:18.141" v="5738" actId="20577"/>
        <pc:sldMkLst>
          <pc:docMk/>
          <pc:sldMk cId="2052456689" sldId="1497"/>
        </pc:sldMkLst>
        <pc:spChg chg="mod">
          <ac:chgData name="Wu, Zhaoqi" userId="40c8188f-ac0d-44bf-b0c4-b9ef7adc3f66" providerId="ADAL" clId="{EF5CC7D8-3C5A-4D09-A0CA-E88FBA438F84}" dt="2022-03-29T09:37:06.113" v="696" actId="20577"/>
          <ac:spMkLst>
            <pc:docMk/>
            <pc:sldMk cId="2052456689" sldId="1497"/>
            <ac:spMk id="2" creationId="{D7390A5D-F6E1-4664-8CF3-9E50885D9BDB}"/>
          </ac:spMkLst>
        </pc:spChg>
        <pc:spChg chg="mod">
          <ac:chgData name="Wu, Zhaoqi" userId="40c8188f-ac0d-44bf-b0c4-b9ef7adc3f66" providerId="ADAL" clId="{EF5CC7D8-3C5A-4D09-A0CA-E88FBA438F84}" dt="2022-04-07T03:17:18.141" v="5738" actId="20577"/>
          <ac:spMkLst>
            <pc:docMk/>
            <pc:sldMk cId="2052456689" sldId="1497"/>
            <ac:spMk id="3" creationId="{22CA78A2-11A2-4E69-BC2F-0D9D4A952D53}"/>
          </ac:spMkLst>
        </pc:spChg>
        <pc:spChg chg="del">
          <ac:chgData name="Wu, Zhaoqi" userId="40c8188f-ac0d-44bf-b0c4-b9ef7adc3f66" providerId="ADAL" clId="{EF5CC7D8-3C5A-4D09-A0CA-E88FBA438F84}" dt="2022-03-30T01:37:06.376" v="1687" actId="478"/>
          <ac:spMkLst>
            <pc:docMk/>
            <pc:sldMk cId="2052456689" sldId="1497"/>
            <ac:spMk id="4" creationId="{E06E62D4-40B1-41A3-A7F6-EBFD1FC537FB}"/>
          </ac:spMkLst>
        </pc:spChg>
      </pc:sldChg>
      <pc:sldChg chg="addSp delSp modSp del mod">
        <pc:chgData name="Wu, Zhaoqi" userId="40c8188f-ac0d-44bf-b0c4-b9ef7adc3f66" providerId="ADAL" clId="{EF5CC7D8-3C5A-4D09-A0CA-E88FBA438F84}" dt="2022-03-30T03:44:56.254" v="4037" actId="47"/>
        <pc:sldMkLst>
          <pc:docMk/>
          <pc:sldMk cId="3055210075" sldId="1499"/>
        </pc:sldMkLst>
        <pc:spChg chg="del">
          <ac:chgData name="Wu, Zhaoqi" userId="40c8188f-ac0d-44bf-b0c4-b9ef7adc3f66" providerId="ADAL" clId="{EF5CC7D8-3C5A-4D09-A0CA-E88FBA438F84}" dt="2022-03-30T03:43:23.801" v="3999" actId="478"/>
          <ac:spMkLst>
            <pc:docMk/>
            <pc:sldMk cId="3055210075" sldId="1499"/>
            <ac:spMk id="3" creationId="{ADF04FDC-30EA-4777-AC25-2A058B874A92}"/>
          </ac:spMkLst>
        </pc:spChg>
        <pc:spChg chg="del">
          <ac:chgData name="Wu, Zhaoqi" userId="40c8188f-ac0d-44bf-b0c4-b9ef7adc3f66" providerId="ADAL" clId="{EF5CC7D8-3C5A-4D09-A0CA-E88FBA438F84}" dt="2022-03-30T01:36:53.363" v="1682" actId="478"/>
          <ac:spMkLst>
            <pc:docMk/>
            <pc:sldMk cId="3055210075" sldId="1499"/>
            <ac:spMk id="4" creationId="{9FFAB302-7E05-4250-BCE7-6460E6DD5CCD}"/>
          </ac:spMkLst>
        </pc:spChg>
        <pc:spChg chg="add del mod">
          <ac:chgData name="Wu, Zhaoqi" userId="40c8188f-ac0d-44bf-b0c4-b9ef7adc3f66" providerId="ADAL" clId="{EF5CC7D8-3C5A-4D09-A0CA-E88FBA438F84}" dt="2022-03-30T03:43:27.847" v="4000" actId="478"/>
          <ac:spMkLst>
            <pc:docMk/>
            <pc:sldMk cId="3055210075" sldId="1499"/>
            <ac:spMk id="37" creationId="{FE759B4F-42F0-4C84-8869-6EF3DB127BBD}"/>
          </ac:spMkLst>
        </pc:spChg>
      </pc:sldChg>
      <pc:sldChg chg="addSp delSp modSp del mod ord">
        <pc:chgData name="Wu, Zhaoqi" userId="40c8188f-ac0d-44bf-b0c4-b9ef7adc3f66" providerId="ADAL" clId="{EF5CC7D8-3C5A-4D09-A0CA-E88FBA438F84}" dt="2022-03-31T03:23:52.124" v="4698" actId="47"/>
        <pc:sldMkLst>
          <pc:docMk/>
          <pc:sldMk cId="526259247" sldId="1500"/>
        </pc:sldMkLst>
        <pc:spChg chg="mod">
          <ac:chgData name="Wu, Zhaoqi" userId="40c8188f-ac0d-44bf-b0c4-b9ef7adc3f66" providerId="ADAL" clId="{EF5CC7D8-3C5A-4D09-A0CA-E88FBA438F84}" dt="2022-03-30T06:44:37.755" v="4344" actId="20577"/>
          <ac:spMkLst>
            <pc:docMk/>
            <pc:sldMk cId="526259247" sldId="1500"/>
            <ac:spMk id="2" creationId="{CF9C0ED9-9CF3-450D-BC12-84155E1DDB71}"/>
          </ac:spMkLst>
        </pc:spChg>
        <pc:spChg chg="del mod">
          <ac:chgData name="Wu, Zhaoqi" userId="40c8188f-ac0d-44bf-b0c4-b9ef7adc3f66" providerId="ADAL" clId="{EF5CC7D8-3C5A-4D09-A0CA-E88FBA438F84}" dt="2022-03-28T01:55:56.181" v="120" actId="478"/>
          <ac:spMkLst>
            <pc:docMk/>
            <pc:sldMk cId="526259247" sldId="1500"/>
            <ac:spMk id="3" creationId="{95640660-7B3F-4108-A4B9-04A3E677F91D}"/>
          </ac:spMkLst>
        </pc:spChg>
        <pc:spChg chg="del mod">
          <ac:chgData name="Wu, Zhaoqi" userId="40c8188f-ac0d-44bf-b0c4-b9ef7adc3f66" providerId="ADAL" clId="{EF5CC7D8-3C5A-4D09-A0CA-E88FBA438F84}" dt="2022-03-30T01:37:00.056" v="1685" actId="478"/>
          <ac:spMkLst>
            <pc:docMk/>
            <pc:sldMk cId="526259247" sldId="1500"/>
            <ac:spMk id="4" creationId="{8D04D64A-1AC3-407F-8290-CBC588A03014}"/>
          </ac:spMkLst>
        </pc:spChg>
        <pc:spChg chg="add del mod">
          <ac:chgData name="Wu, Zhaoqi" userId="40c8188f-ac0d-44bf-b0c4-b9ef7adc3f66" providerId="ADAL" clId="{EF5CC7D8-3C5A-4D09-A0CA-E88FBA438F84}" dt="2022-03-28T01:55:58.735" v="121" actId="478"/>
          <ac:spMkLst>
            <pc:docMk/>
            <pc:sldMk cId="526259247" sldId="1500"/>
            <ac:spMk id="6" creationId="{9E3319DD-BB68-44A4-ADE2-AB466587851F}"/>
          </ac:spMkLst>
        </pc:spChg>
        <pc:graphicFrameChg chg="del">
          <ac:chgData name="Wu, Zhaoqi" userId="40c8188f-ac0d-44bf-b0c4-b9ef7adc3f66" providerId="ADAL" clId="{EF5CC7D8-3C5A-4D09-A0CA-E88FBA438F84}" dt="2022-03-28T01:56:00.802" v="122" actId="478"/>
          <ac:graphicFrameMkLst>
            <pc:docMk/>
            <pc:sldMk cId="526259247" sldId="1500"/>
            <ac:graphicFrameMk id="7" creationId="{F463C3F0-81DE-4319-A654-562806F309B3}"/>
          </ac:graphicFrameMkLst>
        </pc:graphicFrameChg>
        <pc:graphicFrameChg chg="del">
          <ac:chgData name="Wu, Zhaoqi" userId="40c8188f-ac0d-44bf-b0c4-b9ef7adc3f66" providerId="ADAL" clId="{EF5CC7D8-3C5A-4D09-A0CA-E88FBA438F84}" dt="2022-03-28T01:56:02.439" v="123" actId="478"/>
          <ac:graphicFrameMkLst>
            <pc:docMk/>
            <pc:sldMk cId="526259247" sldId="1500"/>
            <ac:graphicFrameMk id="8" creationId="{1F68204E-76E8-47C8-82D7-8F3AF43189C4}"/>
          </ac:graphicFrameMkLst>
        </pc:graphicFrameChg>
        <pc:graphicFrameChg chg="add del mod modGraphic">
          <ac:chgData name="Wu, Zhaoqi" userId="40c8188f-ac0d-44bf-b0c4-b9ef7adc3f66" providerId="ADAL" clId="{EF5CC7D8-3C5A-4D09-A0CA-E88FBA438F84}" dt="2022-03-28T02:13:55.951" v="204" actId="478"/>
          <ac:graphicFrameMkLst>
            <pc:docMk/>
            <pc:sldMk cId="526259247" sldId="1500"/>
            <ac:graphicFrameMk id="9" creationId="{663593D2-DAE7-45AF-A2C6-BAEF3DA9507A}"/>
          </ac:graphicFrameMkLst>
        </pc:graphicFrameChg>
        <pc:graphicFrameChg chg="add del mod modGraphic">
          <ac:chgData name="Wu, Zhaoqi" userId="40c8188f-ac0d-44bf-b0c4-b9ef7adc3f66" providerId="ADAL" clId="{EF5CC7D8-3C5A-4D09-A0CA-E88FBA438F84}" dt="2022-03-28T02:15:10.422" v="234" actId="478"/>
          <ac:graphicFrameMkLst>
            <pc:docMk/>
            <pc:sldMk cId="526259247" sldId="1500"/>
            <ac:graphicFrameMk id="10" creationId="{35AF1F84-A3CD-4A29-AFF5-C68945E34818}"/>
          </ac:graphicFrameMkLst>
        </pc:graphicFrameChg>
        <pc:graphicFrameChg chg="add mod modGraphic">
          <ac:chgData name="Wu, Zhaoqi" userId="40c8188f-ac0d-44bf-b0c4-b9ef7adc3f66" providerId="ADAL" clId="{EF5CC7D8-3C5A-4D09-A0CA-E88FBA438F84}" dt="2022-03-30T06:31:54.615" v="4195" actId="14734"/>
          <ac:graphicFrameMkLst>
            <pc:docMk/>
            <pc:sldMk cId="526259247" sldId="1500"/>
            <ac:graphicFrameMk id="11" creationId="{CEECFAF1-CE27-44F4-AA31-EF67B545978F}"/>
          </ac:graphicFrameMkLst>
        </pc:graphicFrameChg>
        <pc:graphicFrameChg chg="add del mod modGraphic">
          <ac:chgData name="Wu, Zhaoqi" userId="40c8188f-ac0d-44bf-b0c4-b9ef7adc3f66" providerId="ADAL" clId="{EF5CC7D8-3C5A-4D09-A0CA-E88FBA438F84}" dt="2022-03-28T02:21:45.843" v="319" actId="478"/>
          <ac:graphicFrameMkLst>
            <pc:docMk/>
            <pc:sldMk cId="526259247" sldId="1500"/>
            <ac:graphicFrameMk id="12" creationId="{0EBC1525-3472-42D8-8744-56A993A53A12}"/>
          </ac:graphicFrameMkLst>
        </pc:graphicFrameChg>
        <pc:graphicFrameChg chg="add mod modGraphic">
          <ac:chgData name="Wu, Zhaoqi" userId="40c8188f-ac0d-44bf-b0c4-b9ef7adc3f66" providerId="ADAL" clId="{EF5CC7D8-3C5A-4D09-A0CA-E88FBA438F84}" dt="2022-03-30T06:31:46.412" v="4194"/>
          <ac:graphicFrameMkLst>
            <pc:docMk/>
            <pc:sldMk cId="526259247" sldId="1500"/>
            <ac:graphicFrameMk id="13" creationId="{3EF54954-23B9-4E36-9064-415492942351}"/>
          </ac:graphicFrameMkLst>
        </pc:graphicFrameChg>
      </pc:sldChg>
      <pc:sldChg chg="del">
        <pc:chgData name="Wu, Zhaoqi" userId="40c8188f-ac0d-44bf-b0c4-b9ef7adc3f66" providerId="ADAL" clId="{EF5CC7D8-3C5A-4D09-A0CA-E88FBA438F84}" dt="2022-03-28T02:27:48.887" v="449" actId="47"/>
        <pc:sldMkLst>
          <pc:docMk/>
          <pc:sldMk cId="4246894489" sldId="1501"/>
        </pc:sldMkLst>
      </pc:sldChg>
      <pc:sldChg chg="del">
        <pc:chgData name="Wu, Zhaoqi" userId="40c8188f-ac0d-44bf-b0c4-b9ef7adc3f66" providerId="ADAL" clId="{EF5CC7D8-3C5A-4D09-A0CA-E88FBA438F84}" dt="2022-03-28T02:27:59.766" v="450" actId="47"/>
        <pc:sldMkLst>
          <pc:docMk/>
          <pc:sldMk cId="895049554" sldId="1502"/>
        </pc:sldMkLst>
      </pc:sldChg>
      <pc:sldChg chg="del">
        <pc:chgData name="Wu, Zhaoqi" userId="40c8188f-ac0d-44bf-b0c4-b9ef7adc3f66" providerId="ADAL" clId="{EF5CC7D8-3C5A-4D09-A0CA-E88FBA438F84}" dt="2022-03-28T02:38:05.752" v="507" actId="47"/>
        <pc:sldMkLst>
          <pc:docMk/>
          <pc:sldMk cId="3728484089" sldId="1504"/>
        </pc:sldMkLst>
      </pc:sldChg>
      <pc:sldChg chg="del">
        <pc:chgData name="Wu, Zhaoqi" userId="40c8188f-ac0d-44bf-b0c4-b9ef7adc3f66" providerId="ADAL" clId="{EF5CC7D8-3C5A-4D09-A0CA-E88FBA438F84}" dt="2022-03-28T02:28:06.759" v="451" actId="47"/>
        <pc:sldMkLst>
          <pc:docMk/>
          <pc:sldMk cId="317129081" sldId="1505"/>
        </pc:sldMkLst>
      </pc:sldChg>
      <pc:sldChg chg="addSp delSp modSp mod addCm delCm modCm">
        <pc:chgData name="Wu, Zhaoqi" userId="40c8188f-ac0d-44bf-b0c4-b9ef7adc3f66" providerId="ADAL" clId="{EF5CC7D8-3C5A-4D09-A0CA-E88FBA438F84}" dt="2022-03-30T05:45:51.128" v="4169" actId="14100"/>
        <pc:sldMkLst>
          <pc:docMk/>
          <pc:sldMk cId="2438674431" sldId="1506"/>
        </pc:sldMkLst>
        <pc:spChg chg="mod">
          <ac:chgData name="Wu, Zhaoqi" userId="40c8188f-ac0d-44bf-b0c4-b9ef7adc3f66" providerId="ADAL" clId="{EF5CC7D8-3C5A-4D09-A0CA-E88FBA438F84}" dt="2022-03-30T03:43:56.897" v="4004" actId="20577"/>
          <ac:spMkLst>
            <pc:docMk/>
            <pc:sldMk cId="2438674431" sldId="1506"/>
            <ac:spMk id="2" creationId="{B59AE888-34EE-486A-9336-BBB51BB6A63D}"/>
          </ac:spMkLst>
        </pc:spChg>
        <pc:spChg chg="mod">
          <ac:chgData name="Wu, Zhaoqi" userId="40c8188f-ac0d-44bf-b0c4-b9ef7adc3f66" providerId="ADAL" clId="{EF5CC7D8-3C5A-4D09-A0CA-E88FBA438F84}" dt="2022-03-30T05:45:51.128" v="4169" actId="14100"/>
          <ac:spMkLst>
            <pc:docMk/>
            <pc:sldMk cId="2438674431" sldId="1506"/>
            <ac:spMk id="3" creationId="{4CDBAA6E-4754-44A1-B26D-A88DEECF6D95}"/>
          </ac:spMkLst>
        </pc:spChg>
        <pc:spChg chg="add mod">
          <ac:chgData name="Wu, Zhaoqi" userId="40c8188f-ac0d-44bf-b0c4-b9ef7adc3f66" providerId="ADAL" clId="{EF5CC7D8-3C5A-4D09-A0CA-E88FBA438F84}" dt="2022-03-30T03:24:40.675" v="3772" actId="164"/>
          <ac:spMkLst>
            <pc:docMk/>
            <pc:sldMk cId="2438674431" sldId="1506"/>
            <ac:spMk id="4" creationId="{2EB66A3C-7348-4455-AC9F-A6F5651D9F52}"/>
          </ac:spMkLst>
        </pc:spChg>
        <pc:spChg chg="del">
          <ac:chgData name="Wu, Zhaoqi" userId="40c8188f-ac0d-44bf-b0c4-b9ef7adc3f66" providerId="ADAL" clId="{EF5CC7D8-3C5A-4D09-A0CA-E88FBA438F84}" dt="2022-03-30T03:03:50.374" v="3498" actId="478"/>
          <ac:spMkLst>
            <pc:docMk/>
            <pc:sldMk cId="2438674431" sldId="1506"/>
            <ac:spMk id="5" creationId="{3701F768-8F9E-456F-A577-85E21E52B447}"/>
          </ac:spMkLst>
        </pc:spChg>
        <pc:spChg chg="add mod">
          <ac:chgData name="Wu, Zhaoqi" userId="40c8188f-ac0d-44bf-b0c4-b9ef7adc3f66" providerId="ADAL" clId="{EF5CC7D8-3C5A-4D09-A0CA-E88FBA438F84}" dt="2022-03-30T03:24:51.358" v="3776" actId="14100"/>
          <ac:spMkLst>
            <pc:docMk/>
            <pc:sldMk cId="2438674431" sldId="1506"/>
            <ac:spMk id="8" creationId="{3D44659E-053F-4399-B944-4381C7427ED6}"/>
          </ac:spMkLst>
        </pc:spChg>
        <pc:spChg chg="del">
          <ac:chgData name="Wu, Zhaoqi" userId="40c8188f-ac0d-44bf-b0c4-b9ef7adc3f66" providerId="ADAL" clId="{EF5CC7D8-3C5A-4D09-A0CA-E88FBA438F84}" dt="2022-03-30T03:26:18.775" v="3788" actId="478"/>
          <ac:spMkLst>
            <pc:docMk/>
            <pc:sldMk cId="2438674431" sldId="1506"/>
            <ac:spMk id="9" creationId="{52109FF1-DB65-4D46-8BB5-C41FF1EA9972}"/>
          </ac:spMkLst>
        </pc:spChg>
        <pc:spChg chg="add mod">
          <ac:chgData name="Wu, Zhaoqi" userId="40c8188f-ac0d-44bf-b0c4-b9ef7adc3f66" providerId="ADAL" clId="{EF5CC7D8-3C5A-4D09-A0CA-E88FBA438F84}" dt="2022-03-30T03:24:40.675" v="3772" actId="164"/>
          <ac:spMkLst>
            <pc:docMk/>
            <pc:sldMk cId="2438674431" sldId="1506"/>
            <ac:spMk id="10" creationId="{23B8840E-9CE3-4823-B21F-32DC3B1D358B}"/>
          </ac:spMkLst>
        </pc:spChg>
        <pc:spChg chg="add mod">
          <ac:chgData name="Wu, Zhaoqi" userId="40c8188f-ac0d-44bf-b0c4-b9ef7adc3f66" providerId="ADAL" clId="{EF5CC7D8-3C5A-4D09-A0CA-E88FBA438F84}" dt="2022-03-30T03:42:16.918" v="3989" actId="1076"/>
          <ac:spMkLst>
            <pc:docMk/>
            <pc:sldMk cId="2438674431" sldId="1506"/>
            <ac:spMk id="28" creationId="{3D99EFC9-D8FD-4CC5-BE28-AADA85EF8E82}"/>
          </ac:spMkLst>
        </pc:spChg>
        <pc:spChg chg="add del mod">
          <ac:chgData name="Wu, Zhaoqi" userId="40c8188f-ac0d-44bf-b0c4-b9ef7adc3f66" providerId="ADAL" clId="{EF5CC7D8-3C5A-4D09-A0CA-E88FBA438F84}" dt="2022-03-30T03:41:29.093" v="3977" actId="478"/>
          <ac:spMkLst>
            <pc:docMk/>
            <pc:sldMk cId="2438674431" sldId="1506"/>
            <ac:spMk id="29" creationId="{3097E20E-DB3E-4249-992C-5E559855228F}"/>
          </ac:spMkLst>
        </pc:spChg>
        <pc:spChg chg="add mod">
          <ac:chgData name="Wu, Zhaoqi" userId="40c8188f-ac0d-44bf-b0c4-b9ef7adc3f66" providerId="ADAL" clId="{EF5CC7D8-3C5A-4D09-A0CA-E88FBA438F84}" dt="2022-03-30T03:36:51.537" v="3923" actId="164"/>
          <ac:spMkLst>
            <pc:docMk/>
            <pc:sldMk cId="2438674431" sldId="1506"/>
            <ac:spMk id="30" creationId="{EAF9A416-12C3-4F56-81F3-DF68605A966D}"/>
          </ac:spMkLst>
        </pc:spChg>
        <pc:spChg chg="add mod">
          <ac:chgData name="Wu, Zhaoqi" userId="40c8188f-ac0d-44bf-b0c4-b9ef7adc3f66" providerId="ADAL" clId="{EF5CC7D8-3C5A-4D09-A0CA-E88FBA438F84}" dt="2022-03-30T03:36:51.537" v="3923" actId="164"/>
          <ac:spMkLst>
            <pc:docMk/>
            <pc:sldMk cId="2438674431" sldId="1506"/>
            <ac:spMk id="31" creationId="{21AFC13D-0963-403C-BA4D-41BF943A5FC9}"/>
          </ac:spMkLst>
        </pc:spChg>
        <pc:spChg chg="add mod ord">
          <ac:chgData name="Wu, Zhaoqi" userId="40c8188f-ac0d-44bf-b0c4-b9ef7adc3f66" providerId="ADAL" clId="{EF5CC7D8-3C5A-4D09-A0CA-E88FBA438F84}" dt="2022-03-30T03:36:51.537" v="3923" actId="164"/>
          <ac:spMkLst>
            <pc:docMk/>
            <pc:sldMk cId="2438674431" sldId="1506"/>
            <ac:spMk id="39" creationId="{B8C718FE-5130-4C02-B959-15FAFC0E790C}"/>
          </ac:spMkLst>
        </pc:spChg>
        <pc:spChg chg="add mod">
          <ac:chgData name="Wu, Zhaoqi" userId="40c8188f-ac0d-44bf-b0c4-b9ef7adc3f66" providerId="ADAL" clId="{EF5CC7D8-3C5A-4D09-A0CA-E88FBA438F84}" dt="2022-03-30T03:38:11.856" v="3931" actId="207"/>
          <ac:spMkLst>
            <pc:docMk/>
            <pc:sldMk cId="2438674431" sldId="1506"/>
            <ac:spMk id="44" creationId="{F2348447-FCE7-4D26-9717-41A887973814}"/>
          </ac:spMkLst>
        </pc:spChg>
        <pc:spChg chg="add mod">
          <ac:chgData name="Wu, Zhaoqi" userId="40c8188f-ac0d-44bf-b0c4-b9ef7adc3f66" providerId="ADAL" clId="{EF5CC7D8-3C5A-4D09-A0CA-E88FBA438F84}" dt="2022-03-30T03:38:11.687" v="3930" actId="207"/>
          <ac:spMkLst>
            <pc:docMk/>
            <pc:sldMk cId="2438674431" sldId="1506"/>
            <ac:spMk id="45" creationId="{07DF68AE-F371-4930-BF21-41E199D066A1}"/>
          </ac:spMkLst>
        </pc:spChg>
        <pc:spChg chg="add mod">
          <ac:chgData name="Wu, Zhaoqi" userId="40c8188f-ac0d-44bf-b0c4-b9ef7adc3f66" providerId="ADAL" clId="{EF5CC7D8-3C5A-4D09-A0CA-E88FBA438F84}" dt="2022-03-30T03:36:51.537" v="3923" actId="164"/>
          <ac:spMkLst>
            <pc:docMk/>
            <pc:sldMk cId="2438674431" sldId="1506"/>
            <ac:spMk id="49" creationId="{9EF3A2C5-0151-4BD4-8E3D-724ACAB184DB}"/>
          </ac:spMkLst>
        </pc:spChg>
        <pc:spChg chg="add del mod">
          <ac:chgData name="Wu, Zhaoqi" userId="40c8188f-ac0d-44bf-b0c4-b9ef7adc3f66" providerId="ADAL" clId="{EF5CC7D8-3C5A-4D09-A0CA-E88FBA438F84}" dt="2022-03-30T03:39:00.415" v="3957" actId="478"/>
          <ac:spMkLst>
            <pc:docMk/>
            <pc:sldMk cId="2438674431" sldId="1506"/>
            <ac:spMk id="50" creationId="{D3B26CFD-0631-4BFD-94FD-2F6126C96766}"/>
          </ac:spMkLst>
        </pc:spChg>
        <pc:spChg chg="add mod">
          <ac:chgData name="Wu, Zhaoqi" userId="40c8188f-ac0d-44bf-b0c4-b9ef7adc3f66" providerId="ADAL" clId="{EF5CC7D8-3C5A-4D09-A0CA-E88FBA438F84}" dt="2022-03-30T03:42:24.708" v="3991" actId="1076"/>
          <ac:spMkLst>
            <pc:docMk/>
            <pc:sldMk cId="2438674431" sldId="1506"/>
            <ac:spMk id="55" creationId="{9E7643C1-39D8-4B6F-AA88-23563EE66FC6}"/>
          </ac:spMkLst>
        </pc:spChg>
        <pc:grpChg chg="add mod">
          <ac:chgData name="Wu, Zhaoqi" userId="40c8188f-ac0d-44bf-b0c4-b9ef7adc3f66" providerId="ADAL" clId="{EF5CC7D8-3C5A-4D09-A0CA-E88FBA438F84}" dt="2022-03-30T03:38:43.933" v="3956" actId="164"/>
          <ac:grpSpMkLst>
            <pc:docMk/>
            <pc:sldMk cId="2438674431" sldId="1506"/>
            <ac:grpSpMk id="23" creationId="{45F4C0D0-AC10-4F0B-AE40-27C32AB136A0}"/>
          </ac:grpSpMkLst>
        </pc:grpChg>
        <pc:grpChg chg="add mod">
          <ac:chgData name="Wu, Zhaoqi" userId="40c8188f-ac0d-44bf-b0c4-b9ef7adc3f66" providerId="ADAL" clId="{EF5CC7D8-3C5A-4D09-A0CA-E88FBA438F84}" dt="2022-03-30T03:41:46.490" v="3980" actId="1076"/>
          <ac:grpSpMkLst>
            <pc:docMk/>
            <pc:sldMk cId="2438674431" sldId="1506"/>
            <ac:grpSpMk id="51" creationId="{359EF5B5-DE12-44C1-8ED9-C8D731830124}"/>
          </ac:grpSpMkLst>
        </pc:grpChg>
        <pc:grpChg chg="add mod">
          <ac:chgData name="Wu, Zhaoqi" userId="40c8188f-ac0d-44bf-b0c4-b9ef7adc3f66" providerId="ADAL" clId="{EF5CC7D8-3C5A-4D09-A0CA-E88FBA438F84}" dt="2022-03-30T03:41:40.412" v="3978" actId="164"/>
          <ac:grpSpMkLst>
            <pc:docMk/>
            <pc:sldMk cId="2438674431" sldId="1506"/>
            <ac:grpSpMk id="52" creationId="{1F2D6A3E-8D50-4B9E-88FD-E1B587697C12}"/>
          </ac:grpSpMkLst>
        </pc:grpChg>
        <pc:grpChg chg="add mod">
          <ac:chgData name="Wu, Zhaoqi" userId="40c8188f-ac0d-44bf-b0c4-b9ef7adc3f66" providerId="ADAL" clId="{EF5CC7D8-3C5A-4D09-A0CA-E88FBA438F84}" dt="2022-03-30T03:42:21.545" v="3990" actId="1076"/>
          <ac:grpSpMkLst>
            <pc:docMk/>
            <pc:sldMk cId="2438674431" sldId="1506"/>
            <ac:grpSpMk id="56" creationId="{EFD18C08-F907-42AC-90A0-C92E9E059DC0}"/>
          </ac:grpSpMkLst>
        </pc:grpChg>
        <pc:picChg chg="del">
          <ac:chgData name="Wu, Zhaoqi" userId="40c8188f-ac0d-44bf-b0c4-b9ef7adc3f66" providerId="ADAL" clId="{EF5CC7D8-3C5A-4D09-A0CA-E88FBA438F84}" dt="2022-03-30T03:13:53.764" v="3662" actId="478"/>
          <ac:picMkLst>
            <pc:docMk/>
            <pc:sldMk cId="2438674431" sldId="1506"/>
            <ac:picMk id="7" creationId="{AF4A00DB-FD65-45F1-85D1-D638B3749207}"/>
          </ac:picMkLst>
        </pc:picChg>
        <pc:cxnChg chg="add mod">
          <ac:chgData name="Wu, Zhaoqi" userId="40c8188f-ac0d-44bf-b0c4-b9ef7adc3f66" providerId="ADAL" clId="{EF5CC7D8-3C5A-4D09-A0CA-E88FBA438F84}" dt="2022-03-30T03:24:40.675" v="3772" actId="164"/>
          <ac:cxnSpMkLst>
            <pc:docMk/>
            <pc:sldMk cId="2438674431" sldId="1506"/>
            <ac:cxnSpMk id="11" creationId="{2208B576-1719-4C6C-93ED-5EA37A9FF3FA}"/>
          </ac:cxnSpMkLst>
        </pc:cxnChg>
        <pc:cxnChg chg="add mod">
          <ac:chgData name="Wu, Zhaoqi" userId="40c8188f-ac0d-44bf-b0c4-b9ef7adc3f66" providerId="ADAL" clId="{EF5CC7D8-3C5A-4D09-A0CA-E88FBA438F84}" dt="2022-03-30T03:24:40.675" v="3772" actId="164"/>
          <ac:cxnSpMkLst>
            <pc:docMk/>
            <pc:sldMk cId="2438674431" sldId="1506"/>
            <ac:cxnSpMk id="12" creationId="{7A72B170-BFC7-4C17-8A57-766E9473A0AB}"/>
          </ac:cxnSpMkLst>
        </pc:cxnChg>
        <pc:cxnChg chg="add mod">
          <ac:chgData name="Wu, Zhaoqi" userId="40c8188f-ac0d-44bf-b0c4-b9ef7adc3f66" providerId="ADAL" clId="{EF5CC7D8-3C5A-4D09-A0CA-E88FBA438F84}" dt="2022-03-30T03:24:40.675" v="3772" actId="164"/>
          <ac:cxnSpMkLst>
            <pc:docMk/>
            <pc:sldMk cId="2438674431" sldId="1506"/>
            <ac:cxnSpMk id="13" creationId="{4D8341DC-14EA-4E9D-A9F8-B0778AB8FDE2}"/>
          </ac:cxnSpMkLst>
        </pc:cxnChg>
        <pc:cxnChg chg="add mod">
          <ac:chgData name="Wu, Zhaoqi" userId="40c8188f-ac0d-44bf-b0c4-b9ef7adc3f66" providerId="ADAL" clId="{EF5CC7D8-3C5A-4D09-A0CA-E88FBA438F84}" dt="2022-03-30T03:24:51.358" v="3776" actId="14100"/>
          <ac:cxnSpMkLst>
            <pc:docMk/>
            <pc:sldMk cId="2438674431" sldId="1506"/>
            <ac:cxnSpMk id="16" creationId="{E0151AC1-3CC9-4780-A909-7D75025F597B}"/>
          </ac:cxnSpMkLst>
        </pc:cxnChg>
        <pc:cxnChg chg="add mod">
          <ac:chgData name="Wu, Zhaoqi" userId="40c8188f-ac0d-44bf-b0c4-b9ef7adc3f66" providerId="ADAL" clId="{EF5CC7D8-3C5A-4D09-A0CA-E88FBA438F84}" dt="2022-03-30T03:24:51.358" v="3776" actId="14100"/>
          <ac:cxnSpMkLst>
            <pc:docMk/>
            <pc:sldMk cId="2438674431" sldId="1506"/>
            <ac:cxnSpMk id="18" creationId="{B35F2A66-65F2-4F53-93CC-CDF424236DDF}"/>
          </ac:cxnSpMkLst>
        </pc:cxnChg>
        <pc:cxnChg chg="add mod">
          <ac:chgData name="Wu, Zhaoqi" userId="40c8188f-ac0d-44bf-b0c4-b9ef7adc3f66" providerId="ADAL" clId="{EF5CC7D8-3C5A-4D09-A0CA-E88FBA438F84}" dt="2022-03-30T03:36:51.537" v="3923" actId="164"/>
          <ac:cxnSpMkLst>
            <pc:docMk/>
            <pc:sldMk cId="2438674431" sldId="1506"/>
            <ac:cxnSpMk id="32" creationId="{8F78656C-E379-45D1-838D-093C07498ECD}"/>
          </ac:cxnSpMkLst>
        </pc:cxnChg>
        <pc:cxnChg chg="add mod">
          <ac:chgData name="Wu, Zhaoqi" userId="40c8188f-ac0d-44bf-b0c4-b9ef7adc3f66" providerId="ADAL" clId="{EF5CC7D8-3C5A-4D09-A0CA-E88FBA438F84}" dt="2022-03-30T03:36:51.537" v="3923" actId="164"/>
          <ac:cxnSpMkLst>
            <pc:docMk/>
            <pc:sldMk cId="2438674431" sldId="1506"/>
            <ac:cxnSpMk id="36" creationId="{E680EBAD-7C3C-4CD7-816A-275575D1FFA5}"/>
          </ac:cxnSpMkLst>
        </pc:cxnChg>
        <pc:cxnChg chg="add mod">
          <ac:chgData name="Wu, Zhaoqi" userId="40c8188f-ac0d-44bf-b0c4-b9ef7adc3f66" providerId="ADAL" clId="{EF5CC7D8-3C5A-4D09-A0CA-E88FBA438F84}" dt="2022-03-30T03:36:51.537" v="3923" actId="164"/>
          <ac:cxnSpMkLst>
            <pc:docMk/>
            <pc:sldMk cId="2438674431" sldId="1506"/>
            <ac:cxnSpMk id="43" creationId="{3377E01C-FE26-45F9-96EB-8C4E132E3FD6}"/>
          </ac:cxnSpMkLst>
        </pc:cxnChg>
        <pc:cxnChg chg="add mod">
          <ac:chgData name="Wu, Zhaoqi" userId="40c8188f-ac0d-44bf-b0c4-b9ef7adc3f66" providerId="ADAL" clId="{EF5CC7D8-3C5A-4D09-A0CA-E88FBA438F84}" dt="2022-03-30T03:36:51.537" v="3923" actId="164"/>
          <ac:cxnSpMkLst>
            <pc:docMk/>
            <pc:sldMk cId="2438674431" sldId="1506"/>
            <ac:cxnSpMk id="46" creationId="{C1721170-7FFF-4A79-A1F4-D26368C359B3}"/>
          </ac:cxnSpMkLst>
        </pc:cxnChg>
        <pc:cxnChg chg="add mod">
          <ac:chgData name="Wu, Zhaoqi" userId="40c8188f-ac0d-44bf-b0c4-b9ef7adc3f66" providerId="ADAL" clId="{EF5CC7D8-3C5A-4D09-A0CA-E88FBA438F84}" dt="2022-03-30T03:36:51.537" v="3923" actId="164"/>
          <ac:cxnSpMkLst>
            <pc:docMk/>
            <pc:sldMk cId="2438674431" sldId="1506"/>
            <ac:cxnSpMk id="48" creationId="{CEFC9541-B6E0-43B4-AC22-78FEDBDBA024}"/>
          </ac:cxnSpMkLst>
        </pc:cxnChg>
        <pc:cxnChg chg="add mod">
          <ac:chgData name="Wu, Zhaoqi" userId="40c8188f-ac0d-44bf-b0c4-b9ef7adc3f66" providerId="ADAL" clId="{EF5CC7D8-3C5A-4D09-A0CA-E88FBA438F84}" dt="2022-03-30T03:42:33.396" v="3993" actId="14100"/>
          <ac:cxnSpMkLst>
            <pc:docMk/>
            <pc:sldMk cId="2438674431" sldId="1506"/>
            <ac:cxnSpMk id="54" creationId="{75C1ED24-D4D0-4BD3-847D-0903CF21AEAF}"/>
          </ac:cxnSpMkLst>
        </pc:cxnChg>
        <pc:cxnChg chg="add mod">
          <ac:chgData name="Wu, Zhaoqi" userId="40c8188f-ac0d-44bf-b0c4-b9ef7adc3f66" providerId="ADAL" clId="{EF5CC7D8-3C5A-4D09-A0CA-E88FBA438F84}" dt="2022-03-30T03:42:41.544" v="3997" actId="14100"/>
          <ac:cxnSpMkLst>
            <pc:docMk/>
            <pc:sldMk cId="2438674431" sldId="1506"/>
            <ac:cxnSpMk id="58" creationId="{41C46AD6-AF62-4ECD-B8D7-339FCD8DE28A}"/>
          </ac:cxnSpMkLst>
        </pc:cxnChg>
      </pc:sldChg>
      <pc:sldChg chg="delSp modSp del mod">
        <pc:chgData name="Wu, Zhaoqi" userId="40c8188f-ac0d-44bf-b0c4-b9ef7adc3f66" providerId="ADAL" clId="{EF5CC7D8-3C5A-4D09-A0CA-E88FBA438F84}" dt="2022-03-30T03:45:12.365" v="4038" actId="47"/>
        <pc:sldMkLst>
          <pc:docMk/>
          <pc:sldMk cId="3269576191" sldId="1507"/>
        </pc:sldMkLst>
        <pc:spChg chg="mod">
          <ac:chgData name="Wu, Zhaoqi" userId="40c8188f-ac0d-44bf-b0c4-b9ef7adc3f66" providerId="ADAL" clId="{EF5CC7D8-3C5A-4D09-A0CA-E88FBA438F84}" dt="2022-03-30T01:39:11.430" v="1796" actId="20577"/>
          <ac:spMkLst>
            <pc:docMk/>
            <pc:sldMk cId="3269576191" sldId="1507"/>
            <ac:spMk id="2" creationId="{CF9C0ED9-9CF3-450D-BC12-84155E1DDB71}"/>
          </ac:spMkLst>
        </pc:spChg>
        <pc:spChg chg="mod">
          <ac:chgData name="Wu, Zhaoqi" userId="40c8188f-ac0d-44bf-b0c4-b9ef7adc3f66" providerId="ADAL" clId="{EF5CC7D8-3C5A-4D09-A0CA-E88FBA438F84}" dt="2022-03-30T03:11:40.155" v="3647" actId="20577"/>
          <ac:spMkLst>
            <pc:docMk/>
            <pc:sldMk cId="3269576191" sldId="1507"/>
            <ac:spMk id="3" creationId="{95640660-7B3F-4108-A4B9-04A3E677F91D}"/>
          </ac:spMkLst>
        </pc:spChg>
        <pc:spChg chg="del">
          <ac:chgData name="Wu, Zhaoqi" userId="40c8188f-ac0d-44bf-b0c4-b9ef7adc3f66" providerId="ADAL" clId="{EF5CC7D8-3C5A-4D09-A0CA-E88FBA438F84}" dt="2022-03-30T01:37:09.491" v="1688" actId="478"/>
          <ac:spMkLst>
            <pc:docMk/>
            <pc:sldMk cId="3269576191" sldId="1507"/>
            <ac:spMk id="4" creationId="{8D04D64A-1AC3-407F-8290-CBC588A03014}"/>
          </ac:spMkLst>
        </pc:spChg>
      </pc:sldChg>
      <pc:sldChg chg="addSp delSp modSp mod ord">
        <pc:chgData name="Wu, Zhaoqi" userId="40c8188f-ac0d-44bf-b0c4-b9ef7adc3f66" providerId="ADAL" clId="{EF5CC7D8-3C5A-4D09-A0CA-E88FBA438F84}" dt="2022-04-07T03:09:57.751" v="5713" actId="20577"/>
        <pc:sldMkLst>
          <pc:docMk/>
          <pc:sldMk cId="4005250941" sldId="1508"/>
        </pc:sldMkLst>
        <pc:spChg chg="mod">
          <ac:chgData name="Wu, Zhaoqi" userId="40c8188f-ac0d-44bf-b0c4-b9ef7adc3f66" providerId="ADAL" clId="{EF5CC7D8-3C5A-4D09-A0CA-E88FBA438F84}" dt="2022-04-07T03:09:37.832" v="5712" actId="20577"/>
          <ac:spMkLst>
            <pc:docMk/>
            <pc:sldMk cId="4005250941" sldId="1508"/>
            <ac:spMk id="2" creationId="{B59AE888-34EE-486A-9336-BBB51BB6A63D}"/>
          </ac:spMkLst>
        </pc:spChg>
        <pc:spChg chg="mod">
          <ac:chgData name="Wu, Zhaoqi" userId="40c8188f-ac0d-44bf-b0c4-b9ef7adc3f66" providerId="ADAL" clId="{EF5CC7D8-3C5A-4D09-A0CA-E88FBA438F84}" dt="2022-04-07T03:09:57.751" v="5713" actId="20577"/>
          <ac:spMkLst>
            <pc:docMk/>
            <pc:sldMk cId="4005250941" sldId="1508"/>
            <ac:spMk id="3" creationId="{4CDBAA6E-4754-44A1-B26D-A88DEECF6D95}"/>
          </ac:spMkLst>
        </pc:spChg>
        <pc:spChg chg="del">
          <ac:chgData name="Wu, Zhaoqi" userId="40c8188f-ac0d-44bf-b0c4-b9ef7adc3f66" providerId="ADAL" clId="{EF5CC7D8-3C5A-4D09-A0CA-E88FBA438F84}" dt="2022-03-30T00:58:17.020" v="1016" actId="478"/>
          <ac:spMkLst>
            <pc:docMk/>
            <pc:sldMk cId="4005250941" sldId="1508"/>
            <ac:spMk id="5" creationId="{3701F768-8F9E-456F-A577-85E21E52B447}"/>
          </ac:spMkLst>
        </pc:spChg>
        <pc:spChg chg="del mod">
          <ac:chgData name="Wu, Zhaoqi" userId="40c8188f-ac0d-44bf-b0c4-b9ef7adc3f66" providerId="ADAL" clId="{EF5CC7D8-3C5A-4D09-A0CA-E88FBA438F84}" dt="2022-03-30T00:57:44.771" v="1011" actId="478"/>
          <ac:spMkLst>
            <pc:docMk/>
            <pc:sldMk cId="4005250941" sldId="1508"/>
            <ac:spMk id="9" creationId="{52109FF1-DB65-4D46-8BB5-C41FF1EA9972}"/>
          </ac:spMkLst>
        </pc:spChg>
        <pc:spChg chg="add del">
          <ac:chgData name="Wu, Zhaoqi" userId="40c8188f-ac0d-44bf-b0c4-b9ef7adc3f66" providerId="ADAL" clId="{EF5CC7D8-3C5A-4D09-A0CA-E88FBA438F84}" dt="2022-03-29T08:57:58.309" v="528" actId="22"/>
          <ac:spMkLst>
            <pc:docMk/>
            <pc:sldMk cId="4005250941" sldId="1508"/>
            <ac:spMk id="12" creationId="{4FAECC91-02E7-487D-AF3F-A036E07F3884}"/>
          </ac:spMkLst>
        </pc:spChg>
        <pc:spChg chg="add mod">
          <ac:chgData name="Wu, Zhaoqi" userId="40c8188f-ac0d-44bf-b0c4-b9ef7adc3f66" providerId="ADAL" clId="{EF5CC7D8-3C5A-4D09-A0CA-E88FBA438F84}" dt="2022-03-31T03:12:19.201" v="4449" actId="20577"/>
          <ac:spMkLst>
            <pc:docMk/>
            <pc:sldMk cId="4005250941" sldId="1508"/>
            <ac:spMk id="17" creationId="{4EB1463F-88B9-44DA-9ABE-1FB735812B55}"/>
          </ac:spMkLst>
        </pc:spChg>
        <pc:picChg chg="del">
          <ac:chgData name="Wu, Zhaoqi" userId="40c8188f-ac0d-44bf-b0c4-b9ef7adc3f66" providerId="ADAL" clId="{EF5CC7D8-3C5A-4D09-A0CA-E88FBA438F84}" dt="2022-03-28T01:46:33.982" v="78" actId="478"/>
          <ac:picMkLst>
            <pc:docMk/>
            <pc:sldMk cId="4005250941" sldId="1508"/>
            <ac:picMk id="6" creationId="{5E95B224-F4CD-4D15-B614-750F2C831AF9}"/>
          </ac:picMkLst>
        </pc:picChg>
        <pc:picChg chg="add del mod">
          <ac:chgData name="Wu, Zhaoqi" userId="40c8188f-ac0d-44bf-b0c4-b9ef7adc3f66" providerId="ADAL" clId="{EF5CC7D8-3C5A-4D09-A0CA-E88FBA438F84}" dt="2022-03-30T00:52:50.139" v="1001" actId="478"/>
          <ac:picMkLst>
            <pc:docMk/>
            <pc:sldMk cId="4005250941" sldId="1508"/>
            <ac:picMk id="7" creationId="{A263B6A5-42C7-4609-A56C-C17EBC377EB7}"/>
          </ac:picMkLst>
        </pc:picChg>
        <pc:picChg chg="add del mod">
          <ac:chgData name="Wu, Zhaoqi" userId="40c8188f-ac0d-44bf-b0c4-b9ef7adc3f66" providerId="ADAL" clId="{EF5CC7D8-3C5A-4D09-A0CA-E88FBA438F84}" dt="2022-03-30T00:57:41.318" v="1008" actId="478"/>
          <ac:picMkLst>
            <pc:docMk/>
            <pc:sldMk cId="4005250941" sldId="1508"/>
            <ac:picMk id="10" creationId="{87D87AF7-C944-4852-B84B-AA284FB68618}"/>
          </ac:picMkLst>
        </pc:picChg>
        <pc:picChg chg="add mod">
          <ac:chgData name="Wu, Zhaoqi" userId="40c8188f-ac0d-44bf-b0c4-b9ef7adc3f66" providerId="ADAL" clId="{EF5CC7D8-3C5A-4D09-A0CA-E88FBA438F84}" dt="2022-03-31T03:12:08.817" v="4444" actId="1076"/>
          <ac:picMkLst>
            <pc:docMk/>
            <pc:sldMk cId="4005250941" sldId="1508"/>
            <ac:picMk id="14" creationId="{F9EB5818-A6B0-4FDE-B823-1FC7AF7E227E}"/>
          </ac:picMkLst>
        </pc:picChg>
        <pc:picChg chg="add mod modCrop">
          <ac:chgData name="Wu, Zhaoqi" userId="40c8188f-ac0d-44bf-b0c4-b9ef7adc3f66" providerId="ADAL" clId="{EF5CC7D8-3C5A-4D09-A0CA-E88FBA438F84}" dt="2022-03-31T03:12:11.555" v="4446" actId="1076"/>
          <ac:picMkLst>
            <pc:docMk/>
            <pc:sldMk cId="4005250941" sldId="1508"/>
            <ac:picMk id="16" creationId="{8A1EB4AC-E752-4866-A584-B2084C904B6A}"/>
          </ac:picMkLst>
        </pc:picChg>
      </pc:sldChg>
      <pc:sldChg chg="del">
        <pc:chgData name="Wu, Zhaoqi" userId="40c8188f-ac0d-44bf-b0c4-b9ef7adc3f66" providerId="ADAL" clId="{EF5CC7D8-3C5A-4D09-A0CA-E88FBA438F84}" dt="2022-03-28T02:04:32.876" v="159" actId="47"/>
        <pc:sldMkLst>
          <pc:docMk/>
          <pc:sldMk cId="1569903705" sldId="1509"/>
        </pc:sldMkLst>
      </pc:sldChg>
      <pc:sldChg chg="addSp delSp modSp add mod ord">
        <pc:chgData name="Wu, Zhaoqi" userId="40c8188f-ac0d-44bf-b0c4-b9ef7adc3f66" providerId="ADAL" clId="{EF5CC7D8-3C5A-4D09-A0CA-E88FBA438F84}" dt="2022-04-07T03:19:01.039" v="5800" actId="1076"/>
        <pc:sldMkLst>
          <pc:docMk/>
          <pc:sldMk cId="745997253" sldId="1510"/>
        </pc:sldMkLst>
        <pc:spChg chg="mod">
          <ac:chgData name="Wu, Zhaoqi" userId="40c8188f-ac0d-44bf-b0c4-b9ef7adc3f66" providerId="ADAL" clId="{EF5CC7D8-3C5A-4D09-A0CA-E88FBA438F84}" dt="2022-03-31T03:24:41.339" v="4710" actId="14100"/>
          <ac:spMkLst>
            <pc:docMk/>
            <pc:sldMk cId="745997253" sldId="1510"/>
            <ac:spMk id="2" creationId="{CF9C0ED9-9CF3-450D-BC12-84155E1DDB71}"/>
          </ac:spMkLst>
        </pc:spChg>
        <pc:spChg chg="del">
          <ac:chgData name="Wu, Zhaoqi" userId="40c8188f-ac0d-44bf-b0c4-b9ef7adc3f66" providerId="ADAL" clId="{EF5CC7D8-3C5A-4D09-A0CA-E88FBA438F84}" dt="2022-03-30T01:37:02.703" v="1686" actId="478"/>
          <ac:spMkLst>
            <pc:docMk/>
            <pc:sldMk cId="745997253" sldId="1510"/>
            <ac:spMk id="4" creationId="{8D04D64A-1AC3-407F-8290-CBC588A03014}"/>
          </ac:spMkLst>
        </pc:spChg>
        <pc:spChg chg="add mod">
          <ac:chgData name="Wu, Zhaoqi" userId="40c8188f-ac0d-44bf-b0c4-b9ef7adc3f66" providerId="ADAL" clId="{EF5CC7D8-3C5A-4D09-A0CA-E88FBA438F84}" dt="2022-04-07T02:58:54.392" v="5609" actId="1076"/>
          <ac:spMkLst>
            <pc:docMk/>
            <pc:sldMk cId="745997253" sldId="1510"/>
            <ac:spMk id="8" creationId="{70165B20-117C-4AD9-9810-DFE8A369AF1C}"/>
          </ac:spMkLst>
        </pc:spChg>
        <pc:spChg chg="add mod">
          <ac:chgData name="Wu, Zhaoqi" userId="40c8188f-ac0d-44bf-b0c4-b9ef7adc3f66" providerId="ADAL" clId="{EF5CC7D8-3C5A-4D09-A0CA-E88FBA438F84}" dt="2022-04-07T02:58:49.781" v="5608" actId="1076"/>
          <ac:spMkLst>
            <pc:docMk/>
            <pc:sldMk cId="745997253" sldId="1510"/>
            <ac:spMk id="11" creationId="{7B52CC4D-4D5A-4E22-8974-DD9BE975C949}"/>
          </ac:spMkLst>
        </pc:spChg>
        <pc:graphicFrameChg chg="add mod modGraphic">
          <ac:chgData name="Wu, Zhaoqi" userId="40c8188f-ac0d-44bf-b0c4-b9ef7adc3f66" providerId="ADAL" clId="{EF5CC7D8-3C5A-4D09-A0CA-E88FBA438F84}" dt="2022-04-07T03:19:01.039" v="5800" actId="1076"/>
          <ac:graphicFrameMkLst>
            <pc:docMk/>
            <pc:sldMk cId="745997253" sldId="1510"/>
            <ac:graphicFrameMk id="3" creationId="{DDF5A6FF-47B1-40BA-8AC0-27F27159D1DC}"/>
          </ac:graphicFrameMkLst>
        </pc:graphicFrameChg>
        <pc:graphicFrameChg chg="add del mod modGraphic">
          <ac:chgData name="Wu, Zhaoqi" userId="40c8188f-ac0d-44bf-b0c4-b9ef7adc3f66" providerId="ADAL" clId="{EF5CC7D8-3C5A-4D09-A0CA-E88FBA438F84}" dt="2022-04-07T02:18:40.167" v="5089" actId="478"/>
          <ac:graphicFrameMkLst>
            <pc:docMk/>
            <pc:sldMk cId="745997253" sldId="1510"/>
            <ac:graphicFrameMk id="5" creationId="{3190EC92-9E1A-4EC9-BC32-81B83E2C8DE4}"/>
          </ac:graphicFrameMkLst>
        </pc:graphicFrameChg>
        <pc:graphicFrameChg chg="add mod modGraphic">
          <ac:chgData name="Wu, Zhaoqi" userId="40c8188f-ac0d-44bf-b0c4-b9ef7adc3f66" providerId="ADAL" clId="{EF5CC7D8-3C5A-4D09-A0CA-E88FBA438F84}" dt="2022-04-07T03:07:03.027" v="5703" actId="20577"/>
          <ac:graphicFrameMkLst>
            <pc:docMk/>
            <pc:sldMk cId="745997253" sldId="1510"/>
            <ac:graphicFrameMk id="6" creationId="{8B1B9DD6-F013-4BED-A09B-92DAF026EB31}"/>
          </ac:graphicFrameMkLst>
        </pc:graphicFrameChg>
        <pc:graphicFrameChg chg="add del mod modGraphic">
          <ac:chgData name="Wu, Zhaoqi" userId="40c8188f-ac0d-44bf-b0c4-b9ef7adc3f66" providerId="ADAL" clId="{EF5CC7D8-3C5A-4D09-A0CA-E88FBA438F84}" dt="2022-04-07T02:55:39.452" v="5576" actId="478"/>
          <ac:graphicFrameMkLst>
            <pc:docMk/>
            <pc:sldMk cId="745997253" sldId="1510"/>
            <ac:graphicFrameMk id="7" creationId="{84F44CFF-E409-45DC-9E43-D2CC5302C1B7}"/>
          </ac:graphicFrameMkLst>
        </pc:graphicFrameChg>
        <pc:graphicFrameChg chg="del">
          <ac:chgData name="Wu, Zhaoqi" userId="40c8188f-ac0d-44bf-b0c4-b9ef7adc3f66" providerId="ADAL" clId="{EF5CC7D8-3C5A-4D09-A0CA-E88FBA438F84}" dt="2022-03-28T02:25:26.194" v="433" actId="478"/>
          <ac:graphicFrameMkLst>
            <pc:docMk/>
            <pc:sldMk cId="745997253" sldId="1510"/>
            <ac:graphicFrameMk id="9" creationId="{663593D2-DAE7-45AF-A2C6-BAEF3DA9507A}"/>
          </ac:graphicFrameMkLst>
        </pc:graphicFrameChg>
        <pc:graphicFrameChg chg="del">
          <ac:chgData name="Wu, Zhaoqi" userId="40c8188f-ac0d-44bf-b0c4-b9ef7adc3f66" providerId="ADAL" clId="{EF5CC7D8-3C5A-4D09-A0CA-E88FBA438F84}" dt="2022-03-28T02:25:24.747" v="432" actId="478"/>
          <ac:graphicFrameMkLst>
            <pc:docMk/>
            <pc:sldMk cId="745997253" sldId="1510"/>
            <ac:graphicFrameMk id="10" creationId="{35AF1F84-A3CD-4A29-AFF5-C68945E34818}"/>
          </ac:graphicFrameMkLst>
        </pc:graphicFrameChg>
        <pc:graphicFrameChg chg="add mod modGraphic">
          <ac:chgData name="Wu, Zhaoqi" userId="40c8188f-ac0d-44bf-b0c4-b9ef7adc3f66" providerId="ADAL" clId="{EF5CC7D8-3C5A-4D09-A0CA-E88FBA438F84}" dt="2022-04-07T03:02:54.314" v="5689" actId="255"/>
          <ac:graphicFrameMkLst>
            <pc:docMk/>
            <pc:sldMk cId="745997253" sldId="1510"/>
            <ac:graphicFrameMk id="12" creationId="{ABAFFD95-29B0-4160-BF66-3B9C1DCD9D6B}"/>
          </ac:graphicFrameMkLst>
        </pc:graphicFrameChg>
      </pc:sldChg>
      <pc:sldChg chg="addSp delSp modSp add mod ord">
        <pc:chgData name="Wu, Zhaoqi" userId="40c8188f-ac0d-44bf-b0c4-b9ef7adc3f66" providerId="ADAL" clId="{EF5CC7D8-3C5A-4D09-A0CA-E88FBA438F84}" dt="2022-04-07T03:15:02.276" v="5723" actId="478"/>
        <pc:sldMkLst>
          <pc:docMk/>
          <pc:sldMk cId="483155619" sldId="1511"/>
        </pc:sldMkLst>
        <pc:spChg chg="mod">
          <ac:chgData name="Wu, Zhaoqi" userId="40c8188f-ac0d-44bf-b0c4-b9ef7adc3f66" providerId="ADAL" clId="{EF5CC7D8-3C5A-4D09-A0CA-E88FBA438F84}" dt="2022-03-31T03:15:14.749" v="4495" actId="20577"/>
          <ac:spMkLst>
            <pc:docMk/>
            <pc:sldMk cId="483155619" sldId="1511"/>
            <ac:spMk id="2" creationId="{B59AE888-34EE-486A-9336-BBB51BB6A63D}"/>
          </ac:spMkLst>
        </pc:spChg>
        <pc:spChg chg="mod">
          <ac:chgData name="Wu, Zhaoqi" userId="40c8188f-ac0d-44bf-b0c4-b9ef7adc3f66" providerId="ADAL" clId="{EF5CC7D8-3C5A-4D09-A0CA-E88FBA438F84}" dt="2022-04-07T02:52:40.702" v="5460" actId="20577"/>
          <ac:spMkLst>
            <pc:docMk/>
            <pc:sldMk cId="483155619" sldId="1511"/>
            <ac:spMk id="3" creationId="{4CDBAA6E-4754-44A1-B26D-A88DEECF6D95}"/>
          </ac:spMkLst>
        </pc:spChg>
        <pc:spChg chg="del">
          <ac:chgData name="Wu, Zhaoqi" userId="40c8188f-ac0d-44bf-b0c4-b9ef7adc3f66" providerId="ADAL" clId="{EF5CC7D8-3C5A-4D09-A0CA-E88FBA438F84}" dt="2022-03-30T01:31:55.789" v="1560" actId="478"/>
          <ac:spMkLst>
            <pc:docMk/>
            <pc:sldMk cId="483155619" sldId="1511"/>
            <ac:spMk id="5" creationId="{3701F768-8F9E-456F-A577-85E21E52B447}"/>
          </ac:spMkLst>
        </pc:spChg>
        <pc:spChg chg="del mod">
          <ac:chgData name="Wu, Zhaoqi" userId="40c8188f-ac0d-44bf-b0c4-b9ef7adc3f66" providerId="ADAL" clId="{EF5CC7D8-3C5A-4D09-A0CA-E88FBA438F84}" dt="2022-04-07T03:15:02.276" v="5723" actId="478"/>
          <ac:spMkLst>
            <pc:docMk/>
            <pc:sldMk cId="483155619" sldId="1511"/>
            <ac:spMk id="9" creationId="{52109FF1-DB65-4D46-8BB5-C41FF1EA9972}"/>
          </ac:spMkLst>
        </pc:spChg>
        <pc:picChg chg="del">
          <ac:chgData name="Wu, Zhaoqi" userId="40c8188f-ac0d-44bf-b0c4-b9ef7adc3f66" providerId="ADAL" clId="{EF5CC7D8-3C5A-4D09-A0CA-E88FBA438F84}" dt="2022-03-29T08:58:22.611" v="532" actId="478"/>
          <ac:picMkLst>
            <pc:docMk/>
            <pc:sldMk cId="483155619" sldId="1511"/>
            <ac:picMk id="7" creationId="{A263B6A5-42C7-4609-A56C-C17EBC377EB7}"/>
          </ac:picMkLst>
        </pc:picChg>
        <pc:picChg chg="add mod">
          <ac:chgData name="Wu, Zhaoqi" userId="40c8188f-ac0d-44bf-b0c4-b9ef7adc3f66" providerId="ADAL" clId="{EF5CC7D8-3C5A-4D09-A0CA-E88FBA438F84}" dt="2022-04-07T03:14:30.017" v="5714" actId="14100"/>
          <ac:picMkLst>
            <pc:docMk/>
            <pc:sldMk cId="483155619" sldId="1511"/>
            <ac:picMk id="8" creationId="{EA70F457-3DCA-4944-9705-186570D1BCC4}"/>
          </ac:picMkLst>
        </pc:picChg>
        <pc:picChg chg="del">
          <ac:chgData name="Wu, Zhaoqi" userId="40c8188f-ac0d-44bf-b0c4-b9ef7adc3f66" providerId="ADAL" clId="{EF5CC7D8-3C5A-4D09-A0CA-E88FBA438F84}" dt="2022-03-29T08:58:28.453" v="536" actId="478"/>
          <ac:picMkLst>
            <pc:docMk/>
            <pc:sldMk cId="483155619" sldId="1511"/>
            <ac:picMk id="10" creationId="{87D87AF7-C944-4852-B84B-AA284FB68618}"/>
          </ac:picMkLst>
        </pc:picChg>
        <pc:picChg chg="add mod">
          <ac:chgData name="Wu, Zhaoqi" userId="40c8188f-ac0d-44bf-b0c4-b9ef7adc3f66" providerId="ADAL" clId="{EF5CC7D8-3C5A-4D09-A0CA-E88FBA438F84}" dt="2022-04-07T03:14:48.659" v="5720" actId="1076"/>
          <ac:picMkLst>
            <pc:docMk/>
            <pc:sldMk cId="483155619" sldId="1511"/>
            <ac:picMk id="4098" creationId="{B0B39519-0164-477A-885C-277FCFCB4420}"/>
          </ac:picMkLst>
        </pc:picChg>
      </pc:sldChg>
      <pc:sldChg chg="addSp delSp modSp add mod">
        <pc:chgData name="Wu, Zhaoqi" userId="40c8188f-ac0d-44bf-b0c4-b9ef7adc3f66" providerId="ADAL" clId="{EF5CC7D8-3C5A-4D09-A0CA-E88FBA438F84}" dt="2022-03-30T05:49:14.471" v="4170" actId="20577"/>
        <pc:sldMkLst>
          <pc:docMk/>
          <pc:sldMk cId="1859963575" sldId="1512"/>
        </pc:sldMkLst>
        <pc:spChg chg="mod">
          <ac:chgData name="Wu, Zhaoqi" userId="40c8188f-ac0d-44bf-b0c4-b9ef7adc3f66" providerId="ADAL" clId="{EF5CC7D8-3C5A-4D09-A0CA-E88FBA438F84}" dt="2022-03-30T03:43:59.222" v="4005" actId="20577"/>
          <ac:spMkLst>
            <pc:docMk/>
            <pc:sldMk cId="1859963575" sldId="1512"/>
            <ac:spMk id="2" creationId="{B59AE888-34EE-486A-9336-BBB51BB6A63D}"/>
          </ac:spMkLst>
        </pc:spChg>
        <pc:spChg chg="mod">
          <ac:chgData name="Wu, Zhaoqi" userId="40c8188f-ac0d-44bf-b0c4-b9ef7adc3f66" providerId="ADAL" clId="{EF5CC7D8-3C5A-4D09-A0CA-E88FBA438F84}" dt="2022-03-30T05:49:14.471" v="4170" actId="20577"/>
          <ac:spMkLst>
            <pc:docMk/>
            <pc:sldMk cId="1859963575" sldId="1512"/>
            <ac:spMk id="3" creationId="{4CDBAA6E-4754-44A1-B26D-A88DEECF6D95}"/>
          </ac:spMkLst>
        </pc:spChg>
        <pc:spChg chg="del">
          <ac:chgData name="Wu, Zhaoqi" userId="40c8188f-ac0d-44bf-b0c4-b9ef7adc3f66" providerId="ADAL" clId="{EF5CC7D8-3C5A-4D09-A0CA-E88FBA438F84}" dt="2022-03-30T03:03:47.635" v="3497" actId="478"/>
          <ac:spMkLst>
            <pc:docMk/>
            <pc:sldMk cId="1859963575" sldId="1512"/>
            <ac:spMk id="5" creationId="{3701F768-8F9E-456F-A577-85E21E52B447}"/>
          </ac:spMkLst>
        </pc:spChg>
        <pc:spChg chg="del">
          <ac:chgData name="Wu, Zhaoqi" userId="40c8188f-ac0d-44bf-b0c4-b9ef7adc3f66" providerId="ADAL" clId="{EF5CC7D8-3C5A-4D09-A0CA-E88FBA438F84}" dt="2022-03-30T01:53:15.289" v="2443" actId="478"/>
          <ac:spMkLst>
            <pc:docMk/>
            <pc:sldMk cId="1859963575" sldId="1512"/>
            <ac:spMk id="9" creationId="{52109FF1-DB65-4D46-8BB5-C41FF1EA9972}"/>
          </ac:spMkLst>
        </pc:spChg>
        <pc:picChg chg="del">
          <ac:chgData name="Wu, Zhaoqi" userId="40c8188f-ac0d-44bf-b0c4-b9ef7adc3f66" providerId="ADAL" clId="{EF5CC7D8-3C5A-4D09-A0CA-E88FBA438F84}" dt="2022-03-30T01:53:13.788" v="2442" actId="478"/>
          <ac:picMkLst>
            <pc:docMk/>
            <pc:sldMk cId="1859963575" sldId="1512"/>
            <ac:picMk id="7" creationId="{AF4A00DB-FD65-45F1-85D1-D638B3749207}"/>
          </ac:picMkLst>
        </pc:picChg>
        <pc:picChg chg="add mod modCrop">
          <ac:chgData name="Wu, Zhaoqi" userId="40c8188f-ac0d-44bf-b0c4-b9ef7adc3f66" providerId="ADAL" clId="{EF5CC7D8-3C5A-4D09-A0CA-E88FBA438F84}" dt="2022-03-30T03:13:40.048" v="3660" actId="732"/>
          <ac:picMkLst>
            <pc:docMk/>
            <pc:sldMk cId="1859963575" sldId="1512"/>
            <ac:picMk id="8" creationId="{C043F494-8BA9-41CE-8BAB-13B66CFAF638}"/>
          </ac:picMkLst>
        </pc:picChg>
        <pc:picChg chg="add mod modCrop">
          <ac:chgData name="Wu, Zhaoqi" userId="40c8188f-ac0d-44bf-b0c4-b9ef7adc3f66" providerId="ADAL" clId="{EF5CC7D8-3C5A-4D09-A0CA-E88FBA438F84}" dt="2022-03-30T03:13:43.794" v="3661" actId="1076"/>
          <ac:picMkLst>
            <pc:docMk/>
            <pc:sldMk cId="1859963575" sldId="1512"/>
            <ac:picMk id="10" creationId="{92C55960-47FE-4CE5-BDCE-AE496B5EDB39}"/>
          </ac:picMkLst>
        </pc:picChg>
      </pc:sldChg>
      <pc:sldChg chg="add del">
        <pc:chgData name="Wu, Zhaoqi" userId="40c8188f-ac0d-44bf-b0c4-b9ef7adc3f66" providerId="ADAL" clId="{EF5CC7D8-3C5A-4D09-A0CA-E88FBA438F84}" dt="2022-03-30T01:35:31.546" v="1679" actId="47"/>
        <pc:sldMkLst>
          <pc:docMk/>
          <pc:sldMk cId="2321312617" sldId="1512"/>
        </pc:sldMkLst>
      </pc:sldChg>
      <pc:sldChg chg="addSp delSp modSp add mod">
        <pc:chgData name="Wu, Zhaoqi" userId="40c8188f-ac0d-44bf-b0c4-b9ef7adc3f66" providerId="ADAL" clId="{EF5CC7D8-3C5A-4D09-A0CA-E88FBA438F84}" dt="2022-03-31T03:30:33.760" v="4918" actId="1076"/>
        <pc:sldMkLst>
          <pc:docMk/>
          <pc:sldMk cId="1828897918" sldId="1513"/>
        </pc:sldMkLst>
        <pc:spChg chg="mod">
          <ac:chgData name="Wu, Zhaoqi" userId="40c8188f-ac0d-44bf-b0c4-b9ef7adc3f66" providerId="ADAL" clId="{EF5CC7D8-3C5A-4D09-A0CA-E88FBA438F84}" dt="2022-03-30T03:43:43.768" v="4002"/>
          <ac:spMkLst>
            <pc:docMk/>
            <pc:sldMk cId="1828897918" sldId="1513"/>
            <ac:spMk id="2" creationId="{FA45AC9C-CE7D-43C2-9F98-8016EDD21EB1}"/>
          </ac:spMkLst>
        </pc:spChg>
        <pc:spChg chg="mod">
          <ac:chgData name="Wu, Zhaoqi" userId="40c8188f-ac0d-44bf-b0c4-b9ef7adc3f66" providerId="ADAL" clId="{EF5CC7D8-3C5A-4D09-A0CA-E88FBA438F84}" dt="2022-03-31T03:26:53.496" v="4792" actId="20577"/>
          <ac:spMkLst>
            <pc:docMk/>
            <pc:sldMk cId="1828897918" sldId="1513"/>
            <ac:spMk id="3" creationId="{71339491-26B3-4F24-A054-1477B8313C5E}"/>
          </ac:spMkLst>
        </pc:spChg>
        <pc:spChg chg="add del mod">
          <ac:chgData name="Wu, Zhaoqi" userId="40c8188f-ac0d-44bf-b0c4-b9ef7adc3f66" providerId="ADAL" clId="{EF5CC7D8-3C5A-4D09-A0CA-E88FBA438F84}" dt="2022-03-31T03:26:07.611" v="4738" actId="478"/>
          <ac:spMkLst>
            <pc:docMk/>
            <pc:sldMk cId="1828897918" sldId="1513"/>
            <ac:spMk id="4" creationId="{38CBA0A4-CA25-4AD6-8934-3BBB7B2CF7C9}"/>
          </ac:spMkLst>
        </pc:spChg>
        <pc:spChg chg="add del mod">
          <ac:chgData name="Wu, Zhaoqi" userId="40c8188f-ac0d-44bf-b0c4-b9ef7adc3f66" providerId="ADAL" clId="{EF5CC7D8-3C5A-4D09-A0CA-E88FBA438F84}" dt="2022-03-31T03:26:09.414" v="4741" actId="478"/>
          <ac:spMkLst>
            <pc:docMk/>
            <pc:sldMk cId="1828897918" sldId="1513"/>
            <ac:spMk id="5" creationId="{75837370-5272-40D1-B518-466734F8383D}"/>
          </ac:spMkLst>
        </pc:spChg>
        <pc:spChg chg="add mod">
          <ac:chgData name="Wu, Zhaoqi" userId="40c8188f-ac0d-44bf-b0c4-b9ef7adc3f66" providerId="ADAL" clId="{EF5CC7D8-3C5A-4D09-A0CA-E88FBA438F84}" dt="2022-03-31T03:30:30.278" v="4917" actId="164"/>
          <ac:spMkLst>
            <pc:docMk/>
            <pc:sldMk cId="1828897918" sldId="1513"/>
            <ac:spMk id="8" creationId="{C042614D-5AEE-4CAF-AC3C-B7921709AEE6}"/>
          </ac:spMkLst>
        </pc:spChg>
        <pc:spChg chg="add mod">
          <ac:chgData name="Wu, Zhaoqi" userId="40c8188f-ac0d-44bf-b0c4-b9ef7adc3f66" providerId="ADAL" clId="{EF5CC7D8-3C5A-4D09-A0CA-E88FBA438F84}" dt="2022-03-31T03:30:30.278" v="4917" actId="164"/>
          <ac:spMkLst>
            <pc:docMk/>
            <pc:sldMk cId="1828897918" sldId="1513"/>
            <ac:spMk id="9" creationId="{E24E834E-75E0-4674-B382-8369E07494D4}"/>
          </ac:spMkLst>
        </pc:spChg>
        <pc:spChg chg="add mod">
          <ac:chgData name="Wu, Zhaoqi" userId="40c8188f-ac0d-44bf-b0c4-b9ef7adc3f66" providerId="ADAL" clId="{EF5CC7D8-3C5A-4D09-A0CA-E88FBA438F84}" dt="2022-03-31T03:30:30.278" v="4917" actId="164"/>
          <ac:spMkLst>
            <pc:docMk/>
            <pc:sldMk cId="1828897918" sldId="1513"/>
            <ac:spMk id="10" creationId="{59AD5AC9-FB95-4F92-B5F6-03FE2D25DE43}"/>
          </ac:spMkLst>
        </pc:spChg>
        <pc:spChg chg="add mod">
          <ac:chgData name="Wu, Zhaoqi" userId="40c8188f-ac0d-44bf-b0c4-b9ef7adc3f66" providerId="ADAL" clId="{EF5CC7D8-3C5A-4D09-A0CA-E88FBA438F84}" dt="2022-03-31T03:30:30.278" v="4917" actId="164"/>
          <ac:spMkLst>
            <pc:docMk/>
            <pc:sldMk cId="1828897918" sldId="1513"/>
            <ac:spMk id="11" creationId="{F3C5B4A8-ADA9-4674-9B06-DC3B6D45A200}"/>
          </ac:spMkLst>
        </pc:spChg>
        <pc:spChg chg="add mod">
          <ac:chgData name="Wu, Zhaoqi" userId="40c8188f-ac0d-44bf-b0c4-b9ef7adc3f66" providerId="ADAL" clId="{EF5CC7D8-3C5A-4D09-A0CA-E88FBA438F84}" dt="2022-03-31T03:30:30.278" v="4917" actId="164"/>
          <ac:spMkLst>
            <pc:docMk/>
            <pc:sldMk cId="1828897918" sldId="1513"/>
            <ac:spMk id="12" creationId="{3F6BE8B6-3084-4776-B310-F3BD81268693}"/>
          </ac:spMkLst>
        </pc:spChg>
        <pc:spChg chg="add mod">
          <ac:chgData name="Wu, Zhaoqi" userId="40c8188f-ac0d-44bf-b0c4-b9ef7adc3f66" providerId="ADAL" clId="{EF5CC7D8-3C5A-4D09-A0CA-E88FBA438F84}" dt="2022-03-31T03:30:30.278" v="4917" actId="164"/>
          <ac:spMkLst>
            <pc:docMk/>
            <pc:sldMk cId="1828897918" sldId="1513"/>
            <ac:spMk id="13" creationId="{A5951E69-0590-4B6A-9901-511309F45F83}"/>
          </ac:spMkLst>
        </pc:spChg>
        <pc:spChg chg="add mod">
          <ac:chgData name="Wu, Zhaoqi" userId="40c8188f-ac0d-44bf-b0c4-b9ef7adc3f66" providerId="ADAL" clId="{EF5CC7D8-3C5A-4D09-A0CA-E88FBA438F84}" dt="2022-03-31T03:30:30.278" v="4917" actId="164"/>
          <ac:spMkLst>
            <pc:docMk/>
            <pc:sldMk cId="1828897918" sldId="1513"/>
            <ac:spMk id="14" creationId="{D65B5E84-BEAA-4F90-989C-D28F2743F249}"/>
          </ac:spMkLst>
        </pc:spChg>
        <pc:spChg chg="add mod">
          <ac:chgData name="Wu, Zhaoqi" userId="40c8188f-ac0d-44bf-b0c4-b9ef7adc3f66" providerId="ADAL" clId="{EF5CC7D8-3C5A-4D09-A0CA-E88FBA438F84}" dt="2022-03-31T03:30:30.278" v="4917" actId="164"/>
          <ac:spMkLst>
            <pc:docMk/>
            <pc:sldMk cId="1828897918" sldId="1513"/>
            <ac:spMk id="15" creationId="{60969681-CE41-4E3A-B02F-4009D52C4119}"/>
          </ac:spMkLst>
        </pc:spChg>
        <pc:spChg chg="add mod">
          <ac:chgData name="Wu, Zhaoqi" userId="40c8188f-ac0d-44bf-b0c4-b9ef7adc3f66" providerId="ADAL" clId="{EF5CC7D8-3C5A-4D09-A0CA-E88FBA438F84}" dt="2022-03-31T03:30:30.278" v="4917" actId="164"/>
          <ac:spMkLst>
            <pc:docMk/>
            <pc:sldMk cId="1828897918" sldId="1513"/>
            <ac:spMk id="16" creationId="{282C9608-9055-489C-A957-B27A79078B10}"/>
          </ac:spMkLst>
        </pc:spChg>
        <pc:spChg chg="add mod">
          <ac:chgData name="Wu, Zhaoqi" userId="40c8188f-ac0d-44bf-b0c4-b9ef7adc3f66" providerId="ADAL" clId="{EF5CC7D8-3C5A-4D09-A0CA-E88FBA438F84}" dt="2022-03-31T03:30:30.278" v="4917" actId="164"/>
          <ac:spMkLst>
            <pc:docMk/>
            <pc:sldMk cId="1828897918" sldId="1513"/>
            <ac:spMk id="17" creationId="{862463F9-EF8E-4A43-8242-4A2CBA64BD99}"/>
          </ac:spMkLst>
        </pc:spChg>
        <pc:grpChg chg="add mod">
          <ac:chgData name="Wu, Zhaoqi" userId="40c8188f-ac0d-44bf-b0c4-b9ef7adc3f66" providerId="ADAL" clId="{EF5CC7D8-3C5A-4D09-A0CA-E88FBA438F84}" dt="2022-03-31T03:30:33.760" v="4918" actId="1076"/>
          <ac:grpSpMkLst>
            <pc:docMk/>
            <pc:sldMk cId="1828897918" sldId="1513"/>
            <ac:grpSpMk id="18" creationId="{055FC872-9376-4DF5-A836-9333A7F23011}"/>
          </ac:grpSpMkLst>
        </pc:grpChg>
        <pc:picChg chg="add del mod">
          <ac:chgData name="Wu, Zhaoqi" userId="40c8188f-ac0d-44bf-b0c4-b9ef7adc3f66" providerId="ADAL" clId="{EF5CC7D8-3C5A-4D09-A0CA-E88FBA438F84}" dt="2022-03-31T03:26:08.913" v="4740" actId="478"/>
          <ac:picMkLst>
            <pc:docMk/>
            <pc:sldMk cId="1828897918" sldId="1513"/>
            <ac:picMk id="7" creationId="{BD9F7DF8-1C38-4039-812E-76D048E8498E}"/>
          </ac:picMkLst>
        </pc:picChg>
      </pc:sldChg>
      <pc:sldChg chg="addSp delSp modSp add mod">
        <pc:chgData name="Wu, Zhaoqi" userId="40c8188f-ac0d-44bf-b0c4-b9ef7adc3f66" providerId="ADAL" clId="{EF5CC7D8-3C5A-4D09-A0CA-E88FBA438F84}" dt="2022-04-07T03:02:44.910" v="5688" actId="255"/>
        <pc:sldMkLst>
          <pc:docMk/>
          <pc:sldMk cId="2132957717" sldId="1514"/>
        </pc:sldMkLst>
        <pc:spChg chg="mod">
          <ac:chgData name="Wu, Zhaoqi" userId="40c8188f-ac0d-44bf-b0c4-b9ef7adc3f66" providerId="ADAL" clId="{EF5CC7D8-3C5A-4D09-A0CA-E88FBA438F84}" dt="2022-03-31T03:16:13.288" v="4501" actId="20577"/>
          <ac:spMkLst>
            <pc:docMk/>
            <pc:sldMk cId="2132957717" sldId="1514"/>
            <ac:spMk id="2" creationId="{CF9C0ED9-9CF3-450D-BC12-84155E1DDB71}"/>
          </ac:spMkLst>
        </pc:spChg>
        <pc:spChg chg="add mod">
          <ac:chgData name="Wu, Zhaoqi" userId="40c8188f-ac0d-44bf-b0c4-b9ef7adc3f66" providerId="ADAL" clId="{EF5CC7D8-3C5A-4D09-A0CA-E88FBA438F84}" dt="2022-04-07T02:12:39.336" v="4959" actId="207"/>
          <ac:spMkLst>
            <pc:docMk/>
            <pc:sldMk cId="2132957717" sldId="1514"/>
            <ac:spMk id="4" creationId="{CEC72BA7-E94C-4831-B22B-929976C4A1E2}"/>
          </ac:spMkLst>
        </pc:spChg>
        <pc:graphicFrameChg chg="add mod modGraphic">
          <ac:chgData name="Wu, Zhaoqi" userId="40c8188f-ac0d-44bf-b0c4-b9ef7adc3f66" providerId="ADAL" clId="{EF5CC7D8-3C5A-4D09-A0CA-E88FBA438F84}" dt="2022-04-07T03:02:44.910" v="5688" actId="255"/>
          <ac:graphicFrameMkLst>
            <pc:docMk/>
            <pc:sldMk cId="2132957717" sldId="1514"/>
            <ac:graphicFrameMk id="3" creationId="{21ECC8CD-C233-4F6C-9BE5-A15E7C003179}"/>
          </ac:graphicFrameMkLst>
        </pc:graphicFrameChg>
        <pc:graphicFrameChg chg="modGraphic">
          <ac:chgData name="Wu, Zhaoqi" userId="40c8188f-ac0d-44bf-b0c4-b9ef7adc3f66" providerId="ADAL" clId="{EF5CC7D8-3C5A-4D09-A0CA-E88FBA438F84}" dt="2022-03-31T03:24:11.392" v="4705" actId="20577"/>
          <ac:graphicFrameMkLst>
            <pc:docMk/>
            <pc:sldMk cId="2132957717" sldId="1514"/>
            <ac:graphicFrameMk id="11" creationId="{CEECFAF1-CE27-44F4-AA31-EF67B545978F}"/>
          </ac:graphicFrameMkLst>
        </pc:graphicFrameChg>
        <pc:graphicFrameChg chg="del">
          <ac:chgData name="Wu, Zhaoqi" userId="40c8188f-ac0d-44bf-b0c4-b9ef7adc3f66" providerId="ADAL" clId="{EF5CC7D8-3C5A-4D09-A0CA-E88FBA438F84}" dt="2022-03-31T03:16:02.845" v="4499" actId="478"/>
          <ac:graphicFrameMkLst>
            <pc:docMk/>
            <pc:sldMk cId="2132957717" sldId="1514"/>
            <ac:graphicFrameMk id="13" creationId="{3EF54954-23B9-4E36-9064-415492942351}"/>
          </ac:graphicFrameMkLst>
        </pc:graphicFrameChg>
      </pc:sldChg>
    </pc:docChg>
  </pc:docChgLst>
  <pc:docChgLst>
    <pc:chgData name="Wu, Zhaoqi" userId="40c8188f-ac0d-44bf-b0c4-b9ef7adc3f66" providerId="ADAL" clId="{E78BB9D4-BE62-4753-A0B3-D527253959BF}"/>
    <pc:docChg chg="addSld delSld modSld">
      <pc:chgData name="Wu, Zhaoqi" userId="40c8188f-ac0d-44bf-b0c4-b9ef7adc3f66" providerId="ADAL" clId="{E78BB9D4-BE62-4753-A0B3-D527253959BF}" dt="2022-03-02T07:38:01.650" v="1"/>
      <pc:docMkLst>
        <pc:docMk/>
      </pc:docMkLst>
      <pc:sldChg chg="add del">
        <pc:chgData name="Wu, Zhaoqi" userId="40c8188f-ac0d-44bf-b0c4-b9ef7adc3f66" providerId="ADAL" clId="{E78BB9D4-BE62-4753-A0B3-D527253959BF}" dt="2022-03-02T07:38:01.650" v="1"/>
        <pc:sldMkLst>
          <pc:docMk/>
          <pc:sldMk cId="3589291922" sldId="150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7:10:34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07A66-444F-4362-8592-1B443E65FA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1C8689-8455-3546-ADF9-3B7273760F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74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>
                <a:solidFill>
                  <a:schemeClr val="accent1"/>
                </a:solidFill>
              </a:rPr>
              <a:t>OpenVINO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accelerates inference process of TCN model with </a:t>
            </a:r>
            <a:r>
              <a:rPr lang="en-US" sz="1100" dirty="0">
                <a:solidFill>
                  <a:schemeClr val="accent1"/>
                </a:solidFill>
              </a:rPr>
              <a:t>int8 quantization</a:t>
            </a:r>
            <a:r>
              <a:rPr lang="en-US" altLang="zh-CN" sz="1100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1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83846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  <p:sldLayoutId id="2147483781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customXml" Target="../ink/ink1.xml"/><Relationship Id="rId5" Type="http://schemas.openxmlformats.org/officeDocument/2006/relationships/hyperlink" Target="https://docs.openvino.ai/latest/pot_compression_algorithms_quantization_default_README.html#doxid-pot-compression-algorithms-quantization-default-r-e-a-d-m-e" TargetMode="External"/><Relationship Id="rId65" Type="http://schemas.openxmlformats.org/officeDocument/2006/relationships/image" Target="../media/image5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30" y="2950364"/>
            <a:ext cx="10263720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TCN </a:t>
            </a:r>
            <a:r>
              <a:rPr lang="en-US" altLang="zh-CN" sz="3600" dirty="0">
                <a:latin typeface="Intel Clear Light"/>
                <a:ea typeface="Intel Clear Pro" panose="020B0804020202060201" pitchFamily="34" charset="0"/>
              </a:rPr>
              <a:t>workload design</a:t>
            </a:r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 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r>
              <a:rPr lang="en-US" sz="3600" dirty="0">
                <a:latin typeface="Intel Clear Light"/>
              </a:rPr>
              <a:t>&lt;</a:t>
            </a:r>
            <a:r>
              <a:rPr lang="en-US" sz="3600" dirty="0" err="1">
                <a:latin typeface="Intel Clear Light"/>
              </a:rPr>
              <a:t>WiE</a:t>
            </a:r>
            <a:r>
              <a:rPr lang="en-US" sz="3600" dirty="0">
                <a:latin typeface="Intel Clear Light"/>
              </a:rPr>
              <a:t> internal Use&gt;</a:t>
            </a:r>
            <a:endParaRPr lang="en-US" sz="3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18701" y="4357268"/>
            <a:ext cx="4791105" cy="326776"/>
          </a:xfrm>
        </p:spPr>
        <p:txBody>
          <a:bodyPr lIns="0" tIns="0" rIns="0" bIns="0" anchor="t">
            <a:noAutofit/>
          </a:bodyPr>
          <a:lstStyle/>
          <a:p>
            <a:r>
              <a:rPr lang="en-US" sz="1400" dirty="0">
                <a:latin typeface="Intel Clear"/>
              </a:rPr>
              <a:t>Workload Integration and Enabling (</a:t>
            </a:r>
            <a:r>
              <a:rPr lang="en-US" sz="1400" dirty="0" err="1">
                <a:latin typeface="Intel Clear"/>
              </a:rPr>
              <a:t>WiE</a:t>
            </a:r>
            <a:r>
              <a:rPr lang="en-US" sz="1400" dirty="0">
                <a:latin typeface="Intel Clear"/>
              </a:rPr>
              <a:t>) PRC team</a:t>
            </a:r>
            <a:endParaRPr lang="en-US" dirty="0"/>
          </a:p>
          <a:p>
            <a:r>
              <a:rPr lang="en-US" altLang="zh-CN" sz="1400" dirty="0">
                <a:latin typeface="Intel Clear"/>
              </a:rPr>
              <a:t>April</a:t>
            </a:r>
            <a:r>
              <a:rPr lang="en-US" sz="1400" dirty="0">
                <a:latin typeface="Intel Clear"/>
              </a:rPr>
              <a:t> 20, 2022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WL Design – CPU 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320654"/>
            <a:ext cx="11111549" cy="5125549"/>
          </a:xfrm>
        </p:spPr>
        <p:txBody>
          <a:bodyPr>
            <a:normAutofit/>
          </a:bodyPr>
          <a:lstStyle/>
          <a:p>
            <a:r>
              <a:rPr lang="en-US" dirty="0">
                <a:latin typeface="Intel Clear Light"/>
              </a:rPr>
              <a:t>Scaling ability of inference process is needed because inference is directed related to industry deployment.</a:t>
            </a:r>
          </a:p>
          <a:p>
            <a:r>
              <a:rPr lang="en-US" dirty="0">
                <a:latin typeface="Intel Clear Light"/>
              </a:rPr>
              <a:t>Configures Comparation Full Sweep</a:t>
            </a:r>
          </a:p>
          <a:p>
            <a:r>
              <a:rPr lang="en-US" dirty="0">
                <a:latin typeface="Intel Clear Light"/>
              </a:rPr>
              <a:t>CPU Scaling Benchmarking will start from 1C1</a:t>
            </a:r>
            <a:r>
              <a:rPr lang="en-US" altLang="zh-CN" dirty="0">
                <a:latin typeface="Intel Clear Light"/>
              </a:rPr>
              <a:t>T to </a:t>
            </a:r>
            <a:r>
              <a:rPr lang="en-US" dirty="0">
                <a:latin typeface="Intel Clear Light"/>
              </a:rPr>
              <a:t>8C8T.</a:t>
            </a:r>
            <a:endParaRPr lang="en-US" sz="2800" dirty="0"/>
          </a:p>
          <a:p>
            <a:pPr marL="22860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9600AD-C444-4D74-B7B9-68FBB36DF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18873"/>
              </p:ext>
            </p:extLst>
          </p:nvPr>
        </p:nvGraphicFramePr>
        <p:xfrm>
          <a:off x="706638" y="3639502"/>
          <a:ext cx="8128000" cy="7372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82200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6152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32249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2187814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2C2T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4C4T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8C8T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2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043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D90A5-DD94-48EB-ACE0-886F4F4D5001}"/>
              </a:ext>
            </a:extLst>
          </p:cNvPr>
          <p:cNvSpPr txBox="1">
            <a:spLocks/>
          </p:cNvSpPr>
          <p:nvPr/>
        </p:nvSpPr>
        <p:spPr>
          <a:xfrm>
            <a:off x="11723266" y="6446203"/>
            <a:ext cx="606097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10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08268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WL Design – Run Stages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320654"/>
            <a:ext cx="11111549" cy="497223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Intel Clear Light"/>
              </a:rPr>
              <a:t>Time-based setup stages </a:t>
            </a:r>
          </a:p>
          <a:p>
            <a:pPr lvl="1"/>
            <a:r>
              <a:rPr lang="en-US" dirty="0">
                <a:solidFill>
                  <a:srgbClr val="2872C5"/>
                </a:solidFill>
                <a:latin typeface="Intel Clear Light"/>
              </a:rPr>
              <a:t>These stages includes setup of docker &amp;&amp; k8s, data loading and model preparation. The Workload does not contain these time in calculation of KPI.</a:t>
            </a:r>
          </a:p>
          <a:p>
            <a:pPr lvl="1"/>
            <a:r>
              <a:rPr lang="en-US" dirty="0">
                <a:solidFill>
                  <a:srgbClr val="2872C5"/>
                </a:solidFill>
                <a:latin typeface="Intel Clear Light"/>
              </a:rPr>
              <a:t>About 5 minutes for each test case.</a:t>
            </a:r>
          </a:p>
          <a:p>
            <a:r>
              <a:rPr lang="en-US" sz="2800" dirty="0">
                <a:latin typeface="Intel Clear Light"/>
              </a:rPr>
              <a:t>Warm up stage</a:t>
            </a:r>
            <a:endParaRPr lang="en-US" dirty="0">
              <a:latin typeface="Intel Clear Light"/>
            </a:endParaRPr>
          </a:p>
          <a:p>
            <a:pPr lvl="1"/>
            <a:r>
              <a:rPr lang="en-US" dirty="0">
                <a:solidFill>
                  <a:srgbClr val="2872C5"/>
                </a:solidFill>
                <a:latin typeface="Intel Clear Light"/>
              </a:rPr>
              <a:t>TCN with </a:t>
            </a:r>
            <a:r>
              <a:rPr lang="en-US" dirty="0" err="1">
                <a:solidFill>
                  <a:srgbClr val="2872C5"/>
                </a:solidFill>
                <a:latin typeface="Intel Clear Light"/>
              </a:rPr>
              <a:t>OpenVINO</a:t>
            </a:r>
            <a:r>
              <a:rPr lang="en-US" dirty="0">
                <a:solidFill>
                  <a:srgbClr val="2872C5"/>
                </a:solidFill>
                <a:latin typeface="Intel Clear Light"/>
              </a:rPr>
              <a:t> does not have the warm up stage.</a:t>
            </a:r>
          </a:p>
          <a:p>
            <a:pPr lvl="1"/>
            <a:r>
              <a:rPr lang="en-US" dirty="0">
                <a:solidFill>
                  <a:srgbClr val="2872C5"/>
                </a:solidFill>
                <a:latin typeface="Intel Clear Light"/>
              </a:rPr>
              <a:t>TCN with Chronos and TCN based on </a:t>
            </a:r>
            <a:r>
              <a:rPr lang="en-US" dirty="0" err="1">
                <a:solidFill>
                  <a:srgbClr val="2872C5"/>
                </a:solidFill>
                <a:latin typeface="Intel Clear Light"/>
              </a:rPr>
              <a:t>Pytorch</a:t>
            </a:r>
            <a:r>
              <a:rPr lang="en-US" dirty="0">
                <a:solidFill>
                  <a:srgbClr val="2872C5"/>
                </a:solidFill>
                <a:latin typeface="Intel Clear Light"/>
              </a:rPr>
              <a:t> &amp;&amp; TF contain warm up stage, and this time can be calculated separately.</a:t>
            </a:r>
          </a:p>
          <a:p>
            <a:pPr lvl="1"/>
            <a:r>
              <a:rPr lang="en-US" dirty="0">
                <a:solidFill>
                  <a:srgbClr val="2872C5"/>
                </a:solidFill>
                <a:latin typeface="Intel Clear Light"/>
              </a:rPr>
              <a:t>About 1 minutes for each test case.</a:t>
            </a:r>
          </a:p>
          <a:p>
            <a:r>
              <a:rPr lang="en-US" sz="2800" dirty="0">
                <a:latin typeface="Intel Clear Light"/>
              </a:rPr>
              <a:t>Formal execution stage</a:t>
            </a:r>
          </a:p>
          <a:p>
            <a:pPr lvl="1"/>
            <a:r>
              <a:rPr lang="en-US" dirty="0">
                <a:solidFill>
                  <a:srgbClr val="2872C5"/>
                </a:solidFill>
                <a:latin typeface="Intel Clear Light"/>
              </a:rPr>
              <a:t>Formal execution stage indicates training process and inference process of TCN model</a:t>
            </a:r>
          </a:p>
          <a:p>
            <a:pPr lvl="1"/>
            <a:r>
              <a:rPr lang="en-US" dirty="0">
                <a:solidFill>
                  <a:srgbClr val="2872C5"/>
                </a:solidFill>
                <a:latin typeface="Intel Clear Light"/>
              </a:rPr>
              <a:t>About 5 hours for training and 10 minutes for inference.</a:t>
            </a:r>
            <a:endParaRPr lang="en-US" dirty="0">
              <a:solidFill>
                <a:srgbClr val="2872C5"/>
              </a:solidFill>
            </a:endParaRPr>
          </a:p>
          <a:p>
            <a:pPr marL="22860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11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212403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0ED9-9CF3-450D-BC12-84155E1D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WL Design – Configurations: HW Config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ECFAF1-CE27-44F4-AA31-EF67B5459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20074"/>
              </p:ext>
            </p:extLst>
          </p:nvPr>
        </p:nvGraphicFramePr>
        <p:xfrm>
          <a:off x="6292223" y="1180775"/>
          <a:ext cx="5000627" cy="488937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48025">
                  <a:extLst>
                    <a:ext uri="{9D8B030D-6E8A-4147-A177-3AD203B41FA5}">
                      <a16:colId xmlns:a16="http://schemas.microsoft.com/office/drawing/2014/main" val="3416163703"/>
                    </a:ext>
                  </a:extLst>
                </a:gridCol>
                <a:gridCol w="1959998">
                  <a:extLst>
                    <a:ext uri="{9D8B030D-6E8A-4147-A177-3AD203B41FA5}">
                      <a16:colId xmlns:a16="http://schemas.microsoft.com/office/drawing/2014/main" val="1035980046"/>
                    </a:ext>
                  </a:extLst>
                </a:gridCol>
                <a:gridCol w="1892604">
                  <a:extLst>
                    <a:ext uri="{9D8B030D-6E8A-4147-A177-3AD203B41FA5}">
                      <a16:colId xmlns:a16="http://schemas.microsoft.com/office/drawing/2014/main" val="2699748379"/>
                    </a:ext>
                  </a:extLst>
                </a:gridCol>
              </a:tblGrid>
              <a:tr h="717344">
                <a:tc rowSpan="14"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</a:rPr>
                        <a:t>Default System </a:t>
                      </a:r>
                    </a:p>
                    <a:p>
                      <a:pPr algn="l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</a:rPr>
                        <a:t>Config 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CPU​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</a:rPr>
                        <a:t>Intel(R) Xeon(R) Platinum 8358 CPU @ 2.60GHz​</a:t>
                      </a:r>
                      <a:endParaRPr lang="pt-BR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50084911"/>
                  </a:ext>
                </a:extLst>
              </a:tr>
              <a:tr h="297435">
                <a:tc vMerge="1">
                  <a:txBody>
                    <a:bodyPr/>
                    <a:lstStyle/>
                    <a:p>
                      <a:pPr algn="l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Memory​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128G​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04411622"/>
                  </a:ext>
                </a:extLst>
              </a:tr>
              <a:tr h="297435">
                <a:tc vMerge="1">
                  <a:txBody>
                    <a:bodyPr/>
                    <a:lstStyle/>
                    <a:p>
                      <a:pPr algn="l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Freq​ Range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800MHz - 3.4 GHz​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99429797"/>
                  </a:ext>
                </a:extLst>
              </a:tr>
              <a:tr h="297435">
                <a:tc vMerge="1">
                  <a:txBody>
                    <a:bodyPr/>
                    <a:lstStyle/>
                    <a:p>
                      <a:pPr algn="l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NUMA nodes​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2​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47560814"/>
                  </a:ext>
                </a:extLst>
              </a:tr>
              <a:tr h="297435">
                <a:tc vMerge="1">
                  <a:txBody>
                    <a:bodyPr/>
                    <a:lstStyle/>
                    <a:p>
                      <a:pPr algn="l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Cores per Node​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64​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210855394"/>
                  </a:ext>
                </a:extLst>
              </a:tr>
              <a:tr h="507390">
                <a:tc vMerge="1">
                  <a:txBody>
                    <a:bodyPr/>
                    <a:lstStyle/>
                    <a:p>
                      <a:pPr algn="l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</a:rPr>
                        <a:t>Numa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 Memory​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bind local (64 GB per node)​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13472639"/>
                  </a:ext>
                </a:extLst>
              </a:tr>
              <a:tr h="297435">
                <a:tc vMerge="1">
                  <a:txBody>
                    <a:bodyPr/>
                    <a:lstStyle/>
                    <a:p>
                      <a:pPr algn="l" fontAlgn="base"/>
                      <a:endParaRPr lang="en-US" sz="12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OS​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Ubuntu 20.04​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290598015"/>
                  </a:ext>
                </a:extLst>
              </a:tr>
              <a:tr h="297435">
                <a:tc vMerge="1">
                  <a:txBody>
                    <a:bodyPr/>
                    <a:lstStyle/>
                    <a:p>
                      <a:pPr algn="l" fontAlgn="base"/>
                      <a:endParaRPr lang="en-US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Hyper-Threading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</a:rPr>
                        <a:t>Enable</a:t>
                      </a:r>
                      <a:endParaRPr lang="pt-BR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59601309"/>
                  </a:ext>
                </a:extLst>
              </a:tr>
              <a:tr h="297433"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38099" marB="38099"/>
                </a:tc>
                <a:tc>
                  <a:txBody>
                    <a:bodyPr/>
                    <a:lstStyle/>
                    <a:p>
                      <a:pPr marL="91440" lv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</a:rPr>
                        <a:t>Numa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 Balancing</a:t>
                      </a:r>
                    </a:p>
                  </a:txBody>
                  <a:tcPr marL="76200" marR="76200" marT="38099" marB="38099"/>
                </a:tc>
                <a:tc>
                  <a:txBody>
                    <a:bodyPr/>
                    <a:lstStyle/>
                    <a:p>
                      <a:pPr marL="91440" lv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Enable</a:t>
                      </a:r>
                    </a:p>
                  </a:txBody>
                  <a:tcPr marL="76200" marR="76200" marT="38099" marB="38099"/>
                </a:tc>
                <a:extLst>
                  <a:ext uri="{0D108BD9-81ED-4DB2-BD59-A6C34878D82A}">
                    <a16:rowId xmlns:a16="http://schemas.microsoft.com/office/drawing/2014/main" val="1893552381"/>
                  </a:ext>
                </a:extLst>
              </a:tr>
              <a:tr h="284998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Governor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performance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2543592"/>
                  </a:ext>
                </a:extLst>
              </a:tr>
              <a:tr h="289753">
                <a:tc vMerge="1">
                  <a:txBody>
                    <a:bodyPr/>
                    <a:lstStyle/>
                    <a:p>
                      <a:pPr algn="l" fontAlgn="base"/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  Freq​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</a:rPr>
                        <a:t>ency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 Set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3.4GHz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430063"/>
                  </a:ext>
                </a:extLst>
              </a:tr>
              <a:tr h="33595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  Huge Page Number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4949929"/>
                  </a:ext>
                </a:extLst>
              </a:tr>
              <a:tr h="33595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Inference Core Used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1, 2, 3, 4,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4574737"/>
                  </a:ext>
                </a:extLst>
              </a:tr>
              <a:tr h="33595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Training Core Used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64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324850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ECC8CD-C233-4F6C-9BE5-A15E7C00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42678"/>
              </p:ext>
            </p:extLst>
          </p:nvPr>
        </p:nvGraphicFramePr>
        <p:xfrm>
          <a:off x="607484" y="4957633"/>
          <a:ext cx="500062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1740">
                  <a:extLst>
                    <a:ext uri="{9D8B030D-6E8A-4147-A177-3AD203B41FA5}">
                      <a16:colId xmlns:a16="http://schemas.microsoft.com/office/drawing/2014/main" val="394995252"/>
                    </a:ext>
                  </a:extLst>
                </a:gridCol>
                <a:gridCol w="1305152">
                  <a:extLst>
                    <a:ext uri="{9D8B030D-6E8A-4147-A177-3AD203B41FA5}">
                      <a16:colId xmlns:a16="http://schemas.microsoft.com/office/drawing/2014/main" val="2124368804"/>
                    </a:ext>
                  </a:extLst>
                </a:gridCol>
                <a:gridCol w="1305152">
                  <a:extLst>
                    <a:ext uri="{9D8B030D-6E8A-4147-A177-3AD203B41FA5}">
                      <a16:colId xmlns:a16="http://schemas.microsoft.com/office/drawing/2014/main" val="4059473677"/>
                    </a:ext>
                  </a:extLst>
                </a:gridCol>
                <a:gridCol w="1118581">
                  <a:extLst>
                    <a:ext uri="{9D8B030D-6E8A-4147-A177-3AD203B41FA5}">
                      <a16:colId xmlns:a16="http://schemas.microsoft.com/office/drawing/2014/main" val="408697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Governor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Frequency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High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Low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5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On demand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2.6GHz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128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C72BA7-E94C-4831-B22B-929976C4A1E2}"/>
              </a:ext>
            </a:extLst>
          </p:cNvPr>
          <p:cNvSpPr txBox="1"/>
          <p:nvPr/>
        </p:nvSpPr>
        <p:spPr>
          <a:xfrm>
            <a:off x="607484" y="4557043"/>
            <a:ext cx="3229730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Tuned System 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6E420-DA72-4940-809E-686200A0A4CB}"/>
              </a:ext>
            </a:extLst>
          </p:cNvPr>
          <p:cNvSpPr txBox="1"/>
          <p:nvPr/>
        </p:nvSpPr>
        <p:spPr>
          <a:xfrm>
            <a:off x="607485" y="1178478"/>
            <a:ext cx="5397304" cy="1846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2872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Hardware configuration tuning  focuses on the CPU frequency because this workload is CPU-Intensive and not sensitive to parameters like memory.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E727A82-A5BB-4509-B50B-DDD48F2E6410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12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213295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9E1BFEC3-B010-4CFA-B178-BEE7F4AEAE14}"/>
              </a:ext>
            </a:extLst>
          </p:cNvPr>
          <p:cNvGrpSpPr/>
          <p:nvPr/>
        </p:nvGrpSpPr>
        <p:grpSpPr>
          <a:xfrm>
            <a:off x="5505872" y="1148013"/>
            <a:ext cx="5499583" cy="3368272"/>
            <a:chOff x="5538531" y="2718542"/>
            <a:chExt cx="5499583" cy="33682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76394F6-9AEB-4C03-8020-1B0EE93814E7}"/>
                </a:ext>
              </a:extLst>
            </p:cNvPr>
            <p:cNvGrpSpPr/>
            <p:nvPr/>
          </p:nvGrpSpPr>
          <p:grpSpPr>
            <a:xfrm>
              <a:off x="5603469" y="3242674"/>
              <a:ext cx="5434645" cy="2844140"/>
              <a:chOff x="5603469" y="3242674"/>
              <a:chExt cx="5434645" cy="284414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BF00E86-85C7-4F0E-9D23-4EF4E93B93DB}"/>
                  </a:ext>
                </a:extLst>
              </p:cNvPr>
              <p:cNvGrpSpPr/>
              <p:nvPr/>
            </p:nvGrpSpPr>
            <p:grpSpPr>
              <a:xfrm>
                <a:off x="5603469" y="3242674"/>
                <a:ext cx="5434645" cy="2844140"/>
                <a:chOff x="5276898" y="3384096"/>
                <a:chExt cx="5434645" cy="284414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863E0D0-0FF3-40C4-816B-5EAE7F9993BC}"/>
                    </a:ext>
                  </a:extLst>
                </p:cNvPr>
                <p:cNvGrpSpPr/>
                <p:nvPr/>
              </p:nvGrpSpPr>
              <p:grpSpPr>
                <a:xfrm>
                  <a:off x="5276898" y="3384096"/>
                  <a:ext cx="4032795" cy="2844140"/>
                  <a:chOff x="6668933" y="3070784"/>
                  <a:chExt cx="4443682" cy="2781638"/>
                </a:xfrm>
              </p:grpSpPr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67A5F480-FE1C-412B-89B0-6872096C0546}"/>
                      </a:ext>
                    </a:extLst>
                  </p:cNvPr>
                  <p:cNvSpPr/>
                  <p:nvPr/>
                </p:nvSpPr>
                <p:spPr>
                  <a:xfrm>
                    <a:off x="8409658" y="3975075"/>
                    <a:ext cx="738594" cy="351869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rPr>
                      <a:t>…</a:t>
                    </a:r>
                    <a:endParaRPr kumimoji="0" 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endParaRPr>
                  </a:p>
                </p:txBody>
              </p:sp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8C46C07A-CA96-432C-A22A-7C9B14D5324D}"/>
                      </a:ext>
                    </a:extLst>
                  </p:cNvPr>
                  <p:cNvSpPr/>
                  <p:nvPr/>
                </p:nvSpPr>
                <p:spPr>
                  <a:xfrm>
                    <a:off x="8086695" y="3070784"/>
                    <a:ext cx="1388788" cy="590233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rPr>
                      <a:t>Temporal Block</a:t>
                    </a:r>
                    <a:endParaRPr kumimoji="0" 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27CC3BE5-A8F2-4AD2-B506-A99F33158F36}"/>
                      </a:ext>
                    </a:extLst>
                  </p:cNvPr>
                  <p:cNvSpPr/>
                  <p:nvPr/>
                </p:nvSpPr>
                <p:spPr>
                  <a:xfrm>
                    <a:off x="8085220" y="4611943"/>
                    <a:ext cx="1390263" cy="590233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rPr>
                      <a:t>Temporal Block</a:t>
                    </a:r>
                    <a:endParaRPr kumimoji="0" 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endParaRPr>
                  </a:p>
                </p:txBody>
              </p: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3A7B3BAB-5E7B-451C-9CFE-0AD6D77DD859}"/>
                      </a:ext>
                    </a:extLst>
                  </p:cNvPr>
                  <p:cNvCxnSpPr>
                    <a:cxnSpLocks/>
                    <a:endCxn id="14" idx="0"/>
                  </p:cNvCxnSpPr>
                  <p:nvPr/>
                </p:nvCxnSpPr>
                <p:spPr>
                  <a:xfrm flipH="1">
                    <a:off x="8780352" y="4332678"/>
                    <a:ext cx="738" cy="279265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C000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5B9D3DBC-42DE-48D0-9894-8E87D0246B7B}"/>
                      </a:ext>
                    </a:extLst>
                  </p:cNvPr>
                  <p:cNvCxnSpPr>
                    <a:cxnSpLocks/>
                    <a:stCxn id="13" idx="2"/>
                    <a:endCxn id="10" idx="0"/>
                  </p:cNvCxnSpPr>
                  <p:nvPr/>
                </p:nvCxnSpPr>
                <p:spPr>
                  <a:xfrm flipH="1">
                    <a:off x="8778955" y="3661017"/>
                    <a:ext cx="2134" cy="314058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C000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11237E6D-24EB-4F34-AE15-D9ED40A6A0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769959" y="5207910"/>
                    <a:ext cx="738" cy="279265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C000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727EB172-7292-4C72-80B4-9D0FDDB1F856}"/>
                      </a:ext>
                    </a:extLst>
                  </p:cNvPr>
                  <p:cNvSpPr/>
                  <p:nvPr/>
                </p:nvSpPr>
                <p:spPr>
                  <a:xfrm>
                    <a:off x="8085220" y="5500553"/>
                    <a:ext cx="1390263" cy="351869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rPr>
                      <a:t>Output layers</a:t>
                    </a:r>
                    <a:endParaRPr kumimoji="0" 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endParaRPr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8D981D28-5666-4289-8D79-CC08A73B6D8A}"/>
                      </a:ext>
                    </a:extLst>
                  </p:cNvPr>
                  <p:cNvSpPr/>
                  <p:nvPr/>
                </p:nvSpPr>
                <p:spPr>
                  <a:xfrm>
                    <a:off x="6668933" y="3189965"/>
                    <a:ext cx="1051656" cy="351869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rPr>
                      <a:t>Input data</a:t>
                    </a:r>
                    <a:endParaRPr kumimoji="0" 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endParaRP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09FA9ED5-4B59-44A5-B3A3-D71C63FB72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21326" y="3368875"/>
                    <a:ext cx="363894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C000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E7F8463-AFD9-4A3C-8F7C-46C3E755A2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75483" y="5676487"/>
                    <a:ext cx="363894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C000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F28F27F0-EF3B-4402-B8BF-D5AD1F184B12}"/>
                      </a:ext>
                    </a:extLst>
                  </p:cNvPr>
                  <p:cNvSpPr/>
                  <p:nvPr/>
                </p:nvSpPr>
                <p:spPr>
                  <a:xfrm>
                    <a:off x="9839377" y="5500553"/>
                    <a:ext cx="1273238" cy="351869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rPr>
                      <a:t>Output data</a:t>
                    </a:r>
                    <a:endParaRPr kumimoji="0" 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07A90F3-3B7F-4A3D-8A93-A3FABF2595D0}"/>
                    </a:ext>
                  </a:extLst>
                </p:cNvPr>
                <p:cNvGrpSpPr/>
                <p:nvPr/>
              </p:nvGrpSpPr>
              <p:grpSpPr>
                <a:xfrm>
                  <a:off x="6307461" y="3722869"/>
                  <a:ext cx="390651" cy="1597993"/>
                  <a:chOff x="6307461" y="3722869"/>
                  <a:chExt cx="390651" cy="159799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DA693DDD-E001-48D8-B1B1-CA92D4203D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1126" y="3722869"/>
                        <a:ext cx="367858" cy="153888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none" lIns="0" tIns="0" rIns="0" bIns="0" numCol="1" spcCol="38100" rtlCol="0" anchor="t" anchorCtr="0">
                        <a:spAutoFit/>
                      </a:bodyPr>
                      <a:lstStyle/>
                      <a:p>
                        <a:pPr marL="0" marR="0" indent="0" algn="l" defTabSz="2438338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"/>
                                    </a:rPr>
                                    <m:t>𝑙𝑒𝑣𝑒𝑙</m:t>
                                  </m:r>
                                </m:e>
                                <m:sub>
                                  <m:r>
                                    <a:rPr kumimoji="0" lang="en-US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ea typeface="+mn-ea"/>
                          <a:cs typeface="+mn-cs"/>
                          <a:sym typeface="Helvetica Neue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DA693DDD-E001-48D8-B1B1-CA92D4203DD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1126" y="3722869"/>
                        <a:ext cx="367858" cy="153888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8333" r="-3333" b="-12000"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DE583337-7A2D-4C65-A4FF-65F42CB33F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07461" y="4338510"/>
                        <a:ext cx="370806" cy="153888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none" lIns="0" tIns="0" rIns="0" bIns="0" numCol="1" spcCol="38100" rtlCol="0" anchor="t" anchorCtr="0">
                        <a:spAutoFit/>
                      </a:bodyPr>
                      <a:lstStyle/>
                      <a:p>
                        <a:pPr marL="0" marR="0" indent="0" algn="l" defTabSz="2438338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"/>
                                    </a:rPr>
                                    <m:t>𝑙𝑒𝑣𝑒𝑙</m:t>
                                  </m:r>
                                </m:e>
                                <m:sub>
                                  <m:r>
                                    <a:rPr kumimoji="0" lang="en-US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ea typeface="+mn-ea"/>
                          <a:cs typeface="+mn-cs"/>
                          <a:sym typeface="Helvetica Neue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DE583337-7A2D-4C65-A4FF-65F42CB33F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07461" y="4338510"/>
                        <a:ext cx="370806" cy="153888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8197" r="-1639" b="-12000"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359BD351-CF9A-4BA0-A686-9F79B15556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00170" y="4553105"/>
                        <a:ext cx="128240" cy="153888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none" lIns="0" tIns="0" rIns="0" bIns="0" numCol="1" spcCol="38100" rtlCol="0" anchor="t" anchorCtr="0">
                        <a:spAutoFit/>
                      </a:bodyPr>
                      <a:lstStyle/>
                      <a:p>
                        <a:pPr marL="0" marR="0" indent="0" algn="l" defTabSz="2438338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ea typeface="+mn-ea"/>
                          <a:cs typeface="+mn-cs"/>
                          <a:sym typeface="Helvetica Neue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359BD351-CF9A-4BA0-A686-9F79B155564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00170" y="4553105"/>
                        <a:ext cx="128240" cy="15388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422F3985-56DE-448F-B1E8-B533D43A8B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290" y="5166974"/>
                        <a:ext cx="378822" cy="153888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none" lIns="0" tIns="0" rIns="0" bIns="0" numCol="1" spcCol="38100" rtlCol="0" anchor="t" anchorCtr="0">
                        <a:spAutoFit/>
                      </a:bodyPr>
                      <a:lstStyle/>
                      <a:p>
                        <a:pPr marL="0" marR="0" indent="0" algn="l" defTabSz="2438338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"/>
                                    </a:rPr>
                                    <m:t>𝑙𝑒𝑣𝑒𝑙</m:t>
                                  </m:r>
                                </m:e>
                                <m:sub>
                                  <m:r>
                                    <a:rPr kumimoji="0" lang="en-US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ea typeface="+mn-ea"/>
                          <a:cs typeface="+mn-cs"/>
                          <a:sym typeface="Helvetica Neue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422F3985-56DE-448F-B1E8-B533D43A8B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290" y="5166974"/>
                        <a:ext cx="378822" cy="153888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065" b="-8000"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2C0D838-9DFF-4A43-AB10-B16D0796EB34}"/>
                    </a:ext>
                  </a:extLst>
                </p:cNvPr>
                <p:cNvSpPr/>
                <p:nvPr/>
              </p:nvSpPr>
              <p:spPr>
                <a:xfrm>
                  <a:off x="7552128" y="3685842"/>
                  <a:ext cx="220006" cy="217466"/>
                </a:xfrm>
                <a:prstGeom prst="ellipse">
                  <a:avLst/>
                </a:prstGeom>
                <a:noFill/>
                <a:ln w="28575" cap="flat">
                  <a:solidFill>
                    <a:schemeClr val="accent2">
                      <a:lumMod val="75000"/>
                    </a:schemeClr>
                  </a:solidFill>
                  <a:prstDash val="sys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B837735-ACD1-4A1A-8976-3B87F2ADF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32557" y="3823558"/>
                  <a:ext cx="263580" cy="187272"/>
                </a:xfrm>
                <a:prstGeom prst="line">
                  <a:avLst/>
                </a:prstGeom>
                <a:noFill/>
                <a:ln w="28575" cap="flat">
                  <a:solidFill>
                    <a:schemeClr val="accent2">
                      <a:lumMod val="75000"/>
                    </a:schemeClr>
                  </a:solidFill>
                  <a:prstDash val="sys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CCC262DB-673C-4A9A-B527-74F20049C58D}"/>
                    </a:ext>
                  </a:extLst>
                </p:cNvPr>
                <p:cNvSpPr/>
                <p:nvPr/>
              </p:nvSpPr>
              <p:spPr>
                <a:xfrm>
                  <a:off x="8335735" y="3400205"/>
                  <a:ext cx="2375808" cy="1226037"/>
                </a:xfrm>
                <a:prstGeom prst="roundRect">
                  <a:avLst>
                    <a:gd name="adj" fmla="val 7124"/>
                  </a:avLst>
                </a:prstGeom>
                <a:noFill/>
                <a:ln w="28575" cap="flat">
                  <a:solidFill>
                    <a:schemeClr val="accent2">
                      <a:lumMod val="75000"/>
                    </a:schemeClr>
                  </a:solidFill>
                  <a:prstDash val="sys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EC0D8AE-D9F7-4782-89F2-D7E637415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77879" y="4006749"/>
                  <a:ext cx="357856" cy="12950"/>
                </a:xfrm>
                <a:prstGeom prst="line">
                  <a:avLst/>
                </a:prstGeom>
                <a:noFill/>
                <a:ln w="28575" cap="flat">
                  <a:solidFill>
                    <a:schemeClr val="accent2">
                      <a:lumMod val="75000"/>
                    </a:schemeClr>
                  </a:solidFill>
                  <a:prstDash val="sys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9A507E11-48A9-432D-A1B2-AC47C08EB3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63602" b="30941"/>
                <a:stretch/>
              </p:blipFill>
              <p:spPr>
                <a:xfrm>
                  <a:off x="8400110" y="3533307"/>
                  <a:ext cx="1355726" cy="1019798"/>
                </a:xfrm>
                <a:prstGeom prst="rect">
                  <a:avLst/>
                </a:prstGeom>
              </p:spPr>
            </p:pic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70CC0B7B-6F0D-4672-9748-C2C8A4CEB9B0}"/>
                    </a:ext>
                  </a:extLst>
                </p:cNvPr>
                <p:cNvSpPr/>
                <p:nvPr/>
              </p:nvSpPr>
              <p:spPr>
                <a:xfrm>
                  <a:off x="8443092" y="4332387"/>
                  <a:ext cx="333238" cy="179615"/>
                </a:xfrm>
                <a:prstGeom prst="roundRect">
                  <a:avLst/>
                </a:prstGeom>
                <a:noFill/>
                <a:ln w="12700" cap="flat">
                  <a:solidFill>
                    <a:srgbClr val="FF0000"/>
                  </a:solidFill>
                  <a:prstDash val="sys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57D5931F-F1F3-4A69-8043-D7D7B2639666}"/>
                    </a:ext>
                  </a:extLst>
                </p:cNvPr>
                <p:cNvSpPr/>
                <p:nvPr/>
              </p:nvSpPr>
              <p:spPr>
                <a:xfrm>
                  <a:off x="8422682" y="4302579"/>
                  <a:ext cx="509047" cy="233916"/>
                </a:xfrm>
                <a:prstGeom prst="roundRect">
                  <a:avLst/>
                </a:prstGeom>
                <a:noFill/>
                <a:ln w="12700" cap="flat">
                  <a:solidFill>
                    <a:srgbClr val="FF0000"/>
                  </a:solidFill>
                  <a:prstDash val="sys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2EAAE25-1A88-44C0-93D1-A28998A0D962}"/>
                    </a:ext>
                  </a:extLst>
                </p:cNvPr>
                <p:cNvCxnSpPr>
                  <a:cxnSpLocks/>
                  <a:stCxn id="37" idx="2"/>
                </p:cNvCxnSpPr>
                <p:nvPr/>
              </p:nvCxnSpPr>
              <p:spPr>
                <a:xfrm flipH="1">
                  <a:off x="8677205" y="4536495"/>
                  <a:ext cx="1" cy="304234"/>
                </a:xfrm>
                <a:prstGeom prst="line">
                  <a:avLst/>
                </a:prstGeom>
                <a:noFill/>
                <a:ln w="12700" cap="flat">
                  <a:solidFill>
                    <a:srgbClr val="FF0000"/>
                  </a:solidFill>
                  <a:prstDash val="sysDash"/>
                  <a:miter lim="400000"/>
                  <a:headEnd type="none" w="med" len="med"/>
                  <a:tailEnd type="triangle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B8160D74-57A9-4768-9E32-DFC8EBC3A2C2}"/>
                    </a:ext>
                  </a:extLst>
                </p:cNvPr>
                <p:cNvSpPr/>
                <p:nvPr/>
              </p:nvSpPr>
              <p:spPr>
                <a:xfrm>
                  <a:off x="6128988" y="3722870"/>
                  <a:ext cx="176517" cy="1597992"/>
                </a:xfrm>
                <a:prstGeom prst="leftBrace">
                  <a:avLst>
                    <a:gd name="adj1" fmla="val 68460"/>
                    <a:gd name="adj2" fmla="val 50000"/>
                  </a:avLst>
                </a:prstGeom>
                <a:noFill/>
                <a:ln w="12700" cap="flat">
                  <a:solidFill>
                    <a:srgbClr val="FF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9" tIns="45719" rIns="91439" bIns="45719" numCol="1" spcCol="38100" rtlCol="0" anchor="t">
                  <a:noAutofit/>
                </a:bodyPr>
                <a:lstStyle/>
                <a:p>
                  <a: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E463793F-5E57-4250-B3B7-A6518A7F01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65025" y="3852861"/>
                      <a:ext cx="880626" cy="307777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t" anchorCtr="0">
                      <a:spAutoFit/>
                    </a:bodyPr>
                    <a:lstStyle/>
                    <a:p>
                      <a:pPr defTabSz="2438338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𝑢𝑛𝑖𝑡𝑠</m:t>
                            </m:r>
                          </m:oMath>
                        </m:oMathPara>
                      </a14:m>
                      <a:endParaRPr lang="en-US" sz="1000" dirty="0" err="1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2438338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spc="0" normalizeH="0" baseline="0" dirty="0" err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ea typeface="+mn-ea"/>
                        <a:cs typeface="+mn-cs"/>
                        <a:sym typeface="Helvetica Neue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E463793F-5E57-4250-B3B7-A6518A7F01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65025" y="3852861"/>
                      <a:ext cx="88062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379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E25FD15-CCB6-4259-B0EA-F0761BF6AF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65025" y="4085662"/>
                      <a:ext cx="880626" cy="307777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t" anchorCtr="0">
                      <a:spAutoFit/>
                    </a:bodyPr>
                    <a:lstStyle/>
                    <a:p>
                      <a:pPr defTabSz="2438338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𝑢𝑛𝑖𝑡𝑠</m:t>
                            </m:r>
                          </m:oMath>
                        </m:oMathPara>
                      </a14:m>
                      <a:endParaRPr lang="en-US" sz="1000" dirty="0" err="1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2438338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spc="0" normalizeH="0" baseline="0" dirty="0" err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ea typeface="+mn-ea"/>
                        <a:cs typeface="+mn-cs"/>
                        <a:sym typeface="Helvetica Neue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E25FD15-CCB6-4259-B0EA-F0761BF6AF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65025" y="4085662"/>
                      <a:ext cx="88062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379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EC460DA-1DBA-4BE2-929F-954FCF2022A3}"/>
                      </a:ext>
                    </a:extLst>
                  </p:cNvPr>
                  <p:cNvSpPr txBox="1"/>
                  <p:nvPr/>
                </p:nvSpPr>
                <p:spPr>
                  <a:xfrm>
                    <a:off x="8662306" y="4708980"/>
                    <a:ext cx="758285" cy="30777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t" anchorCtr="0">
                    <a:spAutoFit/>
                  </a:bodyPr>
                  <a:lstStyle/>
                  <a:p>
                    <a:pPr defTabSz="2438338">
                      <a:lnSpc>
                        <a:spcPct val="100000"/>
                      </a:lnSpc>
                      <a:spcBef>
                        <a:spcPts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𝑘𝑒𝑟𝑛𝑒𝑙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  <a:p>
                    <a:pPr marL="0" marR="0" indent="0" algn="l" defTabSz="2438338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00" b="0" i="0" u="none" strike="noStrike" cap="none" spc="0" normalizeH="0" baseline="0" dirty="0" err="1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ea typeface="+mn-ea"/>
                      <a:cs typeface="+mn-cs"/>
                      <a:sym typeface="Helvetica Neue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EC460DA-1DBA-4BE2-929F-954FCF2022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2306" y="4708980"/>
                    <a:ext cx="75828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2FF6DBC-EBE0-4A2E-A552-EAE05F8481A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9058511" y="5518267"/>
              <a:ext cx="0" cy="20877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497E576-D7FB-4103-9525-1E080FC849C9}"/>
                    </a:ext>
                  </a:extLst>
                </p:cNvPr>
                <p:cNvSpPr txBox="1"/>
                <p:nvPr/>
              </p:nvSpPr>
              <p:spPr>
                <a:xfrm>
                  <a:off x="8599911" y="5364379"/>
                  <a:ext cx="1646156" cy="1538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 anchorCtr="0">
                  <a:spAutoFit/>
                </a:bodyPr>
                <a:lstStyle/>
                <a:p>
                  <a:pPr defTabSz="2438338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[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𝑜𝑢𝑡𝑝𝑢𝑡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𝑡𝑖𝑚𝑒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𝑠𝑡𝑒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,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𝑏𝑎𝑡𝑐h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𝑠𝑖𝑧𝑒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]</m:t>
                        </m:r>
                      </m:oMath>
                    </m:oMathPara>
                  </a14:m>
                  <a:endParaRPr kumimoji="0" lang="en-US" sz="1000" b="0" i="0" u="none" strike="noStrike" cap="none" spc="0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ea typeface="+mn-ea"/>
                    <a:cs typeface="+mn-cs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497E576-D7FB-4103-9525-1E080FC84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911" y="5364379"/>
                  <a:ext cx="1646156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2222" t="-3846" r="-2593" b="-3461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FF17347-C923-4CB6-9542-D31B22D10912}"/>
                    </a:ext>
                  </a:extLst>
                </p:cNvPr>
                <p:cNvSpPr txBox="1"/>
                <p:nvPr/>
              </p:nvSpPr>
              <p:spPr>
                <a:xfrm>
                  <a:off x="8599911" y="5178369"/>
                  <a:ext cx="1998175" cy="1538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 anchorCtr="0">
                  <a:spAutoFit/>
                </a:bodyPr>
                <a:lstStyle/>
                <a:p>
                  <a:pPr defTabSz="2438338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𝑚𝑎𝑡𝑟𝑖𝑥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𝑜𝑓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𝑑𝑎𝑡𝑎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𝑝𝑜𝑖𝑛𝑡𝑠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𝑤𝑖𝑡h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𝑠h𝑎𝑝𝑒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:</m:t>
                        </m:r>
                      </m:oMath>
                    </m:oMathPara>
                  </a14:m>
                  <a:endParaRPr kumimoji="0" lang="en-US" sz="1000" b="0" i="0" u="none" strike="noStrike" cap="none" spc="0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ea typeface="+mn-ea"/>
                    <a:cs typeface="+mn-cs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FF17347-C923-4CB6-9542-D31B22D10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911" y="5178369"/>
                  <a:ext cx="1998175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915" t="-4000" r="-305" b="-32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E164046-7E85-4FB6-BC2B-198E5A8A4308}"/>
                    </a:ext>
                  </a:extLst>
                </p:cNvPr>
                <p:cNvSpPr txBox="1"/>
                <p:nvPr/>
              </p:nvSpPr>
              <p:spPr>
                <a:xfrm>
                  <a:off x="5538531" y="2904552"/>
                  <a:ext cx="2147639" cy="1538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 anchorCtr="0">
                  <a:spAutoFit/>
                </a:bodyPr>
                <a:lstStyle/>
                <a:p>
                  <a:pPr defTabSz="2438338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[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𝑖𝑛𝑝𝑢𝑡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𝑡𝑖𝑚𝑒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𝑠𝑡𝑒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,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𝑓𝑒𝑎𝑡𝑢𝑟𝑒𝑑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,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𝑏𝑎𝑡𝑐h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𝑠𝑖𝑧𝑒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]</m:t>
                        </m:r>
                      </m:oMath>
                    </m:oMathPara>
                  </a14:m>
                  <a:endParaRPr kumimoji="0" lang="en-US" sz="1000" b="0" i="0" u="none" strike="noStrike" cap="none" spc="0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ea typeface="+mn-ea"/>
                    <a:cs typeface="+mn-cs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E164046-7E85-4FB6-BC2B-198E5A8A4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531" y="2904552"/>
                  <a:ext cx="2147639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1705" t="-8000" r="-1989" b="-36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FDA757D-3F8C-4136-9EE2-6F22DC7E88A3}"/>
                    </a:ext>
                  </a:extLst>
                </p:cNvPr>
                <p:cNvSpPr txBox="1"/>
                <p:nvPr/>
              </p:nvSpPr>
              <p:spPr>
                <a:xfrm>
                  <a:off x="5538531" y="2718542"/>
                  <a:ext cx="1998175" cy="1538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 anchorCtr="0">
                  <a:spAutoFit/>
                </a:bodyPr>
                <a:lstStyle/>
                <a:p>
                  <a:pPr defTabSz="2438338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𝑚𝑎𝑡𝑟𝑖𝑥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𝑜𝑓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𝑑𝑎𝑡𝑎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𝑝𝑜𝑖𝑛𝑡𝑠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𝑤𝑖𝑡h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 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𝑠h𝑎𝑝𝑒</m:t>
                        </m:r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"/>
                          </a:rPr>
                          <m:t>:</m:t>
                        </m:r>
                      </m:oMath>
                    </m:oMathPara>
                  </a14:m>
                  <a:endParaRPr kumimoji="0" lang="en-US" sz="1000" b="0" i="0" u="none" strike="noStrike" cap="none" spc="0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ea typeface="+mn-ea"/>
                    <a:cs typeface="+mn-cs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FDA757D-3F8C-4136-9EE2-6F22DC7E8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531" y="2718542"/>
                  <a:ext cx="1998175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915" t="-3846" r="-305" b="-2692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BA98EC5-7CED-4CCB-9DA8-C17C37BF3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8239" y="3138288"/>
              <a:ext cx="0" cy="20877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9C0ED9-9CF3-450D-BC12-84155E1D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715390"/>
          </a:xfrm>
        </p:spPr>
        <p:txBody>
          <a:bodyPr/>
          <a:lstStyle/>
          <a:p>
            <a:r>
              <a:rPr lang="en-US" sz="4000" dirty="0"/>
              <a:t>WL Design – Configurations: SW Config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F5A6FF-47B1-40BA-8AC0-27F27159D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59018"/>
              </p:ext>
            </p:extLst>
          </p:nvPr>
        </p:nvGraphicFramePr>
        <p:xfrm>
          <a:off x="607484" y="3020785"/>
          <a:ext cx="4484357" cy="328791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84869">
                  <a:extLst>
                    <a:ext uri="{9D8B030D-6E8A-4147-A177-3AD203B41FA5}">
                      <a16:colId xmlns:a16="http://schemas.microsoft.com/office/drawing/2014/main" val="3962745696"/>
                    </a:ext>
                  </a:extLst>
                </a:gridCol>
                <a:gridCol w="2227911">
                  <a:extLst>
                    <a:ext uri="{9D8B030D-6E8A-4147-A177-3AD203B41FA5}">
                      <a16:colId xmlns:a16="http://schemas.microsoft.com/office/drawing/2014/main" val="856603892"/>
                    </a:ext>
                  </a:extLst>
                </a:gridCol>
                <a:gridCol w="1171577">
                  <a:extLst>
                    <a:ext uri="{9D8B030D-6E8A-4147-A177-3AD203B41FA5}">
                      <a16:colId xmlns:a16="http://schemas.microsoft.com/office/drawing/2014/main" val="910162351"/>
                    </a:ext>
                  </a:extLst>
                </a:gridCol>
              </a:tblGrid>
              <a:tr h="383386">
                <a:tc gridSpan="3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Default Software/Model Config</a:t>
                      </a: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0277627"/>
                  </a:ext>
                </a:extLst>
              </a:tr>
              <a:tr h="194504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0213365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raining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Batch Size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6033602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Rate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6350" marR="6350" marT="6350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17035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Epoch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052406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34071796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Kernel Size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1771831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Levels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7947826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Hidden Units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3343548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Dropout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9453184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Optimizer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Adam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0332432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Loss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3541183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4903774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Business 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 Time Step (lookback)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320/640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3181977"/>
                  </a:ext>
                </a:extLst>
              </a:tr>
              <a:tr h="214354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 Time Step (horizon)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64391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165B20-117C-4AD9-9810-DFE8A369AF1C}"/>
              </a:ext>
            </a:extLst>
          </p:cNvPr>
          <p:cNvSpPr txBox="1"/>
          <p:nvPr/>
        </p:nvSpPr>
        <p:spPr>
          <a:xfrm>
            <a:off x="2707501" y="1077894"/>
            <a:ext cx="3229730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Tuned model Config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8B1B9DD6-F013-4BED-A09B-92DAF026E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37624"/>
              </p:ext>
            </p:extLst>
          </p:nvPr>
        </p:nvGraphicFramePr>
        <p:xfrm>
          <a:off x="5570810" y="4758232"/>
          <a:ext cx="5221532" cy="7775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9873">
                  <a:extLst>
                    <a:ext uri="{9D8B030D-6E8A-4147-A177-3AD203B41FA5}">
                      <a16:colId xmlns:a16="http://schemas.microsoft.com/office/drawing/2014/main" val="4130821864"/>
                    </a:ext>
                  </a:extLst>
                </a:gridCol>
                <a:gridCol w="569873">
                  <a:extLst>
                    <a:ext uri="{9D8B030D-6E8A-4147-A177-3AD203B41FA5}">
                      <a16:colId xmlns:a16="http://schemas.microsoft.com/office/drawing/2014/main" val="3222546778"/>
                    </a:ext>
                  </a:extLst>
                </a:gridCol>
                <a:gridCol w="569873">
                  <a:extLst>
                    <a:ext uri="{9D8B030D-6E8A-4147-A177-3AD203B41FA5}">
                      <a16:colId xmlns:a16="http://schemas.microsoft.com/office/drawing/2014/main" val="4083587700"/>
                    </a:ext>
                  </a:extLst>
                </a:gridCol>
                <a:gridCol w="569873">
                  <a:extLst>
                    <a:ext uri="{9D8B030D-6E8A-4147-A177-3AD203B41FA5}">
                      <a16:colId xmlns:a16="http://schemas.microsoft.com/office/drawing/2014/main" val="3352591517"/>
                    </a:ext>
                  </a:extLst>
                </a:gridCol>
                <a:gridCol w="569873">
                  <a:extLst>
                    <a:ext uri="{9D8B030D-6E8A-4147-A177-3AD203B41FA5}">
                      <a16:colId xmlns:a16="http://schemas.microsoft.com/office/drawing/2014/main" val="1181472838"/>
                    </a:ext>
                  </a:extLst>
                </a:gridCol>
                <a:gridCol w="569873">
                  <a:extLst>
                    <a:ext uri="{9D8B030D-6E8A-4147-A177-3AD203B41FA5}">
                      <a16:colId xmlns:a16="http://schemas.microsoft.com/office/drawing/2014/main" val="1556385337"/>
                    </a:ext>
                  </a:extLst>
                </a:gridCol>
                <a:gridCol w="505016">
                  <a:extLst>
                    <a:ext uri="{9D8B030D-6E8A-4147-A177-3AD203B41FA5}">
                      <a16:colId xmlns:a16="http://schemas.microsoft.com/office/drawing/2014/main" val="3327045439"/>
                    </a:ext>
                  </a:extLst>
                </a:gridCol>
                <a:gridCol w="634729">
                  <a:extLst>
                    <a:ext uri="{9D8B030D-6E8A-4147-A177-3AD203B41FA5}">
                      <a16:colId xmlns:a16="http://schemas.microsoft.com/office/drawing/2014/main" val="3851135289"/>
                    </a:ext>
                  </a:extLst>
                </a:gridCol>
                <a:gridCol w="662549">
                  <a:extLst>
                    <a:ext uri="{9D8B030D-6E8A-4147-A177-3AD203B41FA5}">
                      <a16:colId xmlns:a16="http://schemas.microsoft.com/office/drawing/2014/main" val="201574201"/>
                    </a:ext>
                  </a:extLst>
                </a:gridCol>
              </a:tblGrid>
              <a:tr h="8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Dropout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Hidden Units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Kernel Size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Levels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Train Batch Size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Learning Rate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Latency</a:t>
                      </a:r>
                    </a:p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800" b="0" u="none" strike="noStrike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ms</a:t>
                      </a:r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Throughput</a:t>
                      </a:r>
                    </a:p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(item/s)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MSE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1200"/>
                  </a:ext>
                </a:extLst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512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6350" marR="6350" marT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3539.06</a:t>
                      </a:r>
                    </a:p>
                  </a:txBody>
                  <a:tcPr marL="6350" marR="6350" marT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1.0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465" marR="5465" marT="5465" marB="39345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71447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512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</a:t>
                      </a:r>
                    </a:p>
                  </a:txBody>
                  <a:tcPr marL="6350" marR="6350" marT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4188.06</a:t>
                      </a:r>
                    </a:p>
                  </a:txBody>
                  <a:tcPr marL="6350" marR="6350" marT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1.19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465" marR="5465" marT="5465" marB="39345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952051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ABAFFD95-29B0-4160-BF66-3B9C1DCD9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41970"/>
              </p:ext>
            </p:extLst>
          </p:nvPr>
        </p:nvGraphicFramePr>
        <p:xfrm>
          <a:off x="2707501" y="1363629"/>
          <a:ext cx="2384340" cy="15595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08145">
                  <a:extLst>
                    <a:ext uri="{9D8B030D-6E8A-4147-A177-3AD203B41FA5}">
                      <a16:colId xmlns:a16="http://schemas.microsoft.com/office/drawing/2014/main" val="394995252"/>
                    </a:ext>
                  </a:extLst>
                </a:gridCol>
                <a:gridCol w="1376195">
                  <a:extLst>
                    <a:ext uri="{9D8B030D-6E8A-4147-A177-3AD203B41FA5}">
                      <a16:colId xmlns:a16="http://schemas.microsoft.com/office/drawing/2014/main" val="2124368804"/>
                    </a:ext>
                  </a:extLst>
                </a:gridCol>
              </a:tblGrid>
              <a:tr h="26251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Kernel Size</a:t>
                      </a:r>
                    </a:p>
                  </a:txBody>
                  <a:tcPr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3/5/7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30569"/>
                  </a:ext>
                </a:extLst>
              </a:tr>
              <a:tr h="252480"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Levels</a:t>
                      </a:r>
                    </a:p>
                  </a:txBody>
                  <a:tcPr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5/6/7/8/9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10633"/>
                  </a:ext>
                </a:extLst>
              </a:tr>
              <a:tr h="252480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Hidden Units</a:t>
                      </a:r>
                    </a:p>
                  </a:txBody>
                  <a:tcPr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36/48/60/72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57303"/>
                  </a:ext>
                </a:extLst>
              </a:tr>
              <a:tr h="252480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Dropout</a:t>
                      </a:r>
                    </a:p>
                  </a:txBody>
                  <a:tcPr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0/0.1/0.2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12876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Learning Rate</a:t>
                      </a:r>
                    </a:p>
                  </a:txBody>
                  <a:tcPr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0.001/0.002/0.004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18264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Batch Size</a:t>
                      </a:r>
                    </a:p>
                  </a:txBody>
                  <a:tcPr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128/256/512/1024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89107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7377D1EC-34E9-4C1B-994E-01530E2870EE}"/>
              </a:ext>
            </a:extLst>
          </p:cNvPr>
          <p:cNvSpPr txBox="1"/>
          <p:nvPr/>
        </p:nvSpPr>
        <p:spPr>
          <a:xfrm>
            <a:off x="396187" y="1127187"/>
            <a:ext cx="232215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2872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Software configuration tuning  explores how the parameters within model &amp;&amp; data flow can influence the KPI.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24DB2F-1E53-48BC-B362-DB95C3CB3C02}"/>
              </a:ext>
            </a:extLst>
          </p:cNvPr>
          <p:cNvSpPr txBox="1"/>
          <p:nvPr/>
        </p:nvSpPr>
        <p:spPr>
          <a:xfrm>
            <a:off x="5533812" y="5647466"/>
            <a:ext cx="582857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>
                <a:solidFill>
                  <a:srgbClr val="2872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This example shows that </a:t>
            </a:r>
            <a:r>
              <a:rPr lang="en-US" sz="1600" b="1" i="1" dirty="0">
                <a:solidFill>
                  <a:srgbClr val="2872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 smaller level </a:t>
            </a:r>
            <a:r>
              <a:rPr lang="en-US" sz="1600" dirty="0">
                <a:solidFill>
                  <a:srgbClr val="2872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result in </a:t>
            </a:r>
            <a:r>
              <a:rPr lang="en-US" sz="1600" b="1" i="1" dirty="0">
                <a:solidFill>
                  <a:srgbClr val="2872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 smaller latency and larger MSE.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D3E625-E66B-4D26-ACDD-B861EEC6CAC7}"/>
              </a:ext>
            </a:extLst>
          </p:cNvPr>
          <p:cNvSpPr txBox="1"/>
          <p:nvPr/>
        </p:nvSpPr>
        <p:spPr>
          <a:xfrm>
            <a:off x="9671525" y="1026246"/>
            <a:ext cx="136181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dirty="0">
                <a:solidFill>
                  <a:srgbClr val="2872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All these parameters will be exposed in the next PR.</a:t>
            </a:r>
          </a:p>
        </p:txBody>
      </p:sp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D088B540-1A16-4BA3-A35F-1BCE956DEBC9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13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74599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A47DF0C-4D39-4258-85EA-048D27F190E4}"/>
              </a:ext>
            </a:extLst>
          </p:cNvPr>
          <p:cNvSpPr/>
          <p:nvPr/>
        </p:nvSpPr>
        <p:spPr>
          <a:xfrm>
            <a:off x="7043089" y="1322837"/>
            <a:ext cx="2122389" cy="2067133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6E7D1-4642-485F-8E82-83CD5289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WL Design – </a:t>
            </a:r>
            <a:r>
              <a:rPr lang="en-US" dirty="0"/>
              <a:t>TCN Model Level OPT.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EA2B-CABC-4BDA-8C48-E2FD21E3DA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2" y="1215814"/>
            <a:ext cx="5350328" cy="4567767"/>
          </a:xfrm>
        </p:spPr>
        <p:txBody>
          <a:bodyPr>
            <a:normAutofit/>
          </a:bodyPr>
          <a:lstStyle/>
          <a:p>
            <a:pPr rtl="0"/>
            <a:r>
              <a:rPr lang="en-US" sz="1600" dirty="0"/>
              <a:t>Correlation of Parameters can be calculated after a couple of testing. </a:t>
            </a:r>
            <a:r>
              <a:rPr lang="en-US" altLang="en-US" sz="1600" dirty="0"/>
              <a:t>A positive/negative </a:t>
            </a:r>
            <a:r>
              <a:rPr lang="en-US" altLang="zh-CN" sz="1600" dirty="0"/>
              <a:t>correlation</a:t>
            </a:r>
            <a:r>
              <a:rPr lang="en-US" altLang="en-US" sz="1600" dirty="0"/>
              <a:t> means that the two variables are positively/negative correlated. A zero value means that two variables are independent.</a:t>
            </a:r>
          </a:p>
          <a:p>
            <a:pPr lvl="1" rtl="0"/>
            <a:r>
              <a:rPr lang="en-US" altLang="en-US" sz="1600" dirty="0">
                <a:solidFill>
                  <a:srgbClr val="2872C5"/>
                </a:solidFill>
              </a:rPr>
              <a:t>For example, the </a:t>
            </a:r>
            <a:r>
              <a:rPr lang="en-US" altLang="en-US" sz="1600" b="1" dirty="0">
                <a:solidFill>
                  <a:srgbClr val="2872C5"/>
                </a:solidFill>
              </a:rPr>
              <a:t>0.29</a:t>
            </a:r>
            <a:r>
              <a:rPr lang="en-US" altLang="en-US" sz="1600" dirty="0">
                <a:solidFill>
                  <a:srgbClr val="2872C5"/>
                </a:solidFill>
              </a:rPr>
              <a:t> correlation between dropout and MSE indicates that when we increase dropout, MSE would increase slightly. </a:t>
            </a:r>
          </a:p>
          <a:p>
            <a:pPr lvl="1" rtl="0"/>
            <a:r>
              <a:rPr lang="en-US" altLang="en-US" sz="1600" dirty="0">
                <a:solidFill>
                  <a:srgbClr val="2872C5"/>
                </a:solidFill>
              </a:rPr>
              <a:t>For example, the </a:t>
            </a:r>
            <a:r>
              <a:rPr lang="en-US" altLang="en-US" sz="1600" b="1" dirty="0">
                <a:solidFill>
                  <a:srgbClr val="2872C5"/>
                </a:solidFill>
              </a:rPr>
              <a:t>-0.53 </a:t>
            </a:r>
            <a:r>
              <a:rPr lang="en-US" altLang="en-US" sz="1600" dirty="0">
                <a:solidFill>
                  <a:srgbClr val="2872C5"/>
                </a:solidFill>
              </a:rPr>
              <a:t>correlation between level and MSE shows that when we have a larger level, the MSE would decrease.</a:t>
            </a:r>
          </a:p>
          <a:p>
            <a:pPr rtl="0"/>
            <a:endParaRPr lang="en-US" altLang="en-US" sz="1600" dirty="0"/>
          </a:p>
          <a:p>
            <a:pPr rtl="0"/>
            <a:r>
              <a:rPr lang="en-US" altLang="en-US" sz="1600" dirty="0"/>
              <a:t>Correlation help us better select and tune parameters. It is obviously that finer adjustment to a parameter is necessary when KPI is more sensitive to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E82046-5442-45BA-BF03-A033EE57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1277046"/>
            <a:ext cx="4061073" cy="310068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9753F-7565-4D14-A222-75ED9E30C506}"/>
              </a:ext>
            </a:extLst>
          </p:cNvPr>
          <p:cNvGrpSpPr/>
          <p:nvPr/>
        </p:nvGrpSpPr>
        <p:grpSpPr>
          <a:xfrm>
            <a:off x="9322181" y="3459514"/>
            <a:ext cx="2765788" cy="976967"/>
            <a:chOff x="6728515" y="2019238"/>
            <a:chExt cx="4807210" cy="976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416AE55-E11A-495B-A9A9-7E68DD86C071}"/>
                    </a:ext>
                  </a:extLst>
                </p:cNvPr>
                <p:cNvSpPr txBox="1"/>
                <p:nvPr/>
              </p:nvSpPr>
              <p:spPr>
                <a:xfrm>
                  <a:off x="6728515" y="2019238"/>
                  <a:ext cx="3722879" cy="3185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t" anchorCtr="0">
                  <a:spAutoFit/>
                </a:bodyPr>
                <a:lstStyle/>
                <a:p>
                  <a:pPr defTabSz="2438338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sz="1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Neue"/>
                              </a:rPr>
                              <m:t>𝜌</m:t>
                            </m:r>
                          </m:e>
                          <m:sub>
                            <m:r>
                              <a:rPr kumimoji="0" lang="en-US" sz="1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𝑋</m:t>
                            </m:r>
                            <m:r>
                              <a:rPr kumimoji="0" lang="en-US" sz="1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,</m:t>
                            </m:r>
                            <m:r>
                              <a:rPr kumimoji="0" lang="en-US" sz="1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𝑌</m:t>
                            </m:r>
                          </m:sub>
                        </m:sSub>
                        <m:r>
                          <a:rPr kumimoji="0" lang="en-US" sz="1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[(</m:t>
                            </m:r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0" lang="en-US" sz="10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sSubPr>
                              <m:e>
                                <m:r>
                                  <a:rPr kumimoji="0" lang="en-US" sz="10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Helvetica Neue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0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1000" b="0" i="0" u="none" strike="noStrike" cap="none" spc="0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416AE55-E11A-495B-A9A9-7E68DD86C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515" y="2019238"/>
                  <a:ext cx="3722879" cy="318549"/>
                </a:xfrm>
                <a:prstGeom prst="rect">
                  <a:avLst/>
                </a:prstGeom>
                <a:blipFill>
                  <a:blip r:embed="rId3"/>
                  <a:stretch>
                    <a:fillRect t="-5769" b="-961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8BC579-C1A9-4508-A6E4-10D78D7623A2}"/>
                    </a:ext>
                  </a:extLst>
                </p:cNvPr>
                <p:cNvSpPr txBox="1"/>
                <p:nvPr/>
              </p:nvSpPr>
              <p:spPr>
                <a:xfrm>
                  <a:off x="7271700" y="2349874"/>
                  <a:ext cx="4264025" cy="6463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t" anchorCtr="0">
                  <a:spAutoFit/>
                </a:bodyPr>
                <a:lstStyle/>
                <a:p>
                  <a:pPr marL="285750" marR="0" indent="-28575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14:m>
                    <m:oMath xmlns:m="http://schemas.openxmlformats.org/officeDocument/2006/math">
                      <m:r>
                        <a:rPr lang="en-US" sz="1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ntel Clear Light" panose="020B0404020203020204" pitchFamily="34" charset="0"/>
                          <a:cs typeface="Intel Clear Light" panose="020B0404020203020204" pitchFamily="34" charset="0"/>
                        </a:rPr>
                        <m:t>𝜎</m:t>
                      </m:r>
                      <m:r>
                        <a:rPr lang="en-US" sz="1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ntel Clear Light" panose="020B0404020203020204" pitchFamily="34" charset="0"/>
                          <a:cs typeface="Intel Clear Light" panose="020B0404020203020204" pitchFamily="34" charset="0"/>
                        </a:rPr>
                        <m:t> </m:t>
                      </m:r>
                    </m:oMath>
                  </a14:m>
                  <a:r>
                    <a:rPr lang="en-US" sz="1000" dirty="0">
                      <a:solidFill>
                        <a:schemeClr val="bg1"/>
                      </a:solidFill>
                      <a:latin typeface="Intel Clear Light" panose="020B0404020203020204" pitchFamily="34" charset="0"/>
                      <a:ea typeface="Intel Clear Light" panose="020B0404020203020204" pitchFamily="34" charset="0"/>
                      <a:cs typeface="Intel Clear Light" panose="020B0404020203020204" pitchFamily="34" charset="0"/>
                      <a:sym typeface="Helvetica"/>
                    </a:rPr>
                    <a:t> is the standard deviation</a:t>
                  </a:r>
                </a:p>
                <a:p>
                  <a:pPr marL="285750" marR="0" indent="-28575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000" dirty="0">
                      <a:solidFill>
                        <a:schemeClr val="bg1"/>
                      </a:solidFill>
                      <a:latin typeface="Intel Clear Light" panose="020B0404020203020204" pitchFamily="34" charset="0"/>
                      <a:ea typeface="Intel Clear Light" panose="020B0404020203020204" pitchFamily="34" charset="0"/>
                      <a:cs typeface="Intel Clear Light" panose="020B0404020203020204" pitchFamily="34" charset="0"/>
                      <a:sym typeface="Helvetica"/>
                    </a:rPr>
                    <a:t> is the mean</a:t>
                  </a:r>
                </a:p>
                <a:p>
                  <a:pPr marL="285750" indent="-285750" defTabSz="2438338">
                    <a:lnSpc>
                      <a:spcPct val="100000"/>
                    </a:lnSpc>
                    <a:spcBef>
                      <a:spcPts val="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Intel Clear Light" panose="020B0404020203020204" pitchFamily="34" charset="0"/>
                          <a:cs typeface="Intel Clear Light" panose="020B0404020203020204" pitchFamily="34" charset="0"/>
                        </a:rPr>
                        <m:t>𝔼</m:t>
                      </m:r>
                    </m:oMath>
                  </a14:m>
                  <a:r>
                    <a:rPr lang="en-US" sz="1000" dirty="0">
                      <a:solidFill>
                        <a:schemeClr val="bg1"/>
                      </a:solidFill>
                      <a:latin typeface="Intel Clear Light" panose="020B0404020203020204" pitchFamily="34" charset="0"/>
                      <a:ea typeface="Intel Clear Light" panose="020B0404020203020204" pitchFamily="34" charset="0"/>
                      <a:cs typeface="Intel Clear Light" panose="020B0404020203020204" pitchFamily="34" charset="0"/>
                      <a:sym typeface="Helvetica"/>
                    </a:rPr>
                    <a:t>  is the expectation</a:t>
                  </a:r>
                </a:p>
                <a:p>
                  <a:pPr marR="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:r>
                    <a:rPr lang="en-US" sz="1200" dirty="0">
                      <a:solidFill>
                        <a:schemeClr val="bg1"/>
                      </a:solidFill>
                      <a:latin typeface="Intel Clear Light" panose="020B0404020203020204" pitchFamily="34" charset="0"/>
                      <a:ea typeface="Intel Clear Light" panose="020B0404020203020204" pitchFamily="34" charset="0"/>
                      <a:cs typeface="Intel Clear Light" panose="020B0404020203020204" pitchFamily="34" charset="0"/>
                      <a:sym typeface="Helvetica"/>
                    </a:rPr>
                    <a:t> </a:t>
                  </a:r>
                  <a:endParaRPr lang="en-US" sz="1600" dirty="0">
                    <a:solidFill>
                      <a:srgbClr val="0071C5"/>
                    </a:solidFill>
                    <a:latin typeface="Intel Clear Light" panose="020B0404020203020204" pitchFamily="34" charset="0"/>
                    <a:ea typeface="Intel Clear Light" panose="020B0404020203020204" pitchFamily="34" charset="0"/>
                    <a:cs typeface="Intel Clear Light" panose="020B0404020203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8BC579-C1A9-4508-A6E4-10D78D762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700" y="2349874"/>
                  <a:ext cx="4264025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978" t="-660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AutoShape 2" descr="X">
            <a:extLst>
              <a:ext uri="{FF2B5EF4-FFF2-40B4-BE49-F238E27FC236}">
                <a16:creationId xmlns:a16="http://schemas.microsoft.com/office/drawing/2014/main" id="{9945371A-F732-4924-B454-5B4F99B2E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13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C49234-F7A7-4B67-B158-229D6117C92A}"/>
              </a:ext>
            </a:extLst>
          </p:cNvPr>
          <p:cNvSpPr/>
          <p:nvPr/>
        </p:nvSpPr>
        <p:spPr>
          <a:xfrm>
            <a:off x="9130931" y="2255980"/>
            <a:ext cx="382501" cy="234127"/>
          </a:xfrm>
          <a:prstGeom prst="roundRect">
            <a:avLst/>
          </a:prstGeom>
          <a:noFill/>
          <a:ln w="28575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57C33A-C473-4BB2-9E67-1C62E7F7337C}"/>
              </a:ext>
            </a:extLst>
          </p:cNvPr>
          <p:cNvSpPr/>
          <p:nvPr/>
        </p:nvSpPr>
        <p:spPr>
          <a:xfrm>
            <a:off x="9130932" y="1373766"/>
            <a:ext cx="382501" cy="256849"/>
          </a:xfrm>
          <a:prstGeom prst="roundRect">
            <a:avLst/>
          </a:prstGeom>
          <a:noFill/>
          <a:ln w="28575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8D576-C446-4CCC-A2AA-11A57B3AB783}"/>
              </a:ext>
            </a:extLst>
          </p:cNvPr>
          <p:cNvSpPr txBox="1"/>
          <p:nvPr/>
        </p:nvSpPr>
        <p:spPr>
          <a:xfrm>
            <a:off x="10231183" y="1322838"/>
            <a:ext cx="1208314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0000"/>
                </a:solidFill>
              </a:rPr>
              <a:t>correlation between dropout and </a:t>
            </a:r>
            <a:r>
              <a:rPr lang="en-US" altLang="en-US" sz="1000" dirty="0" err="1">
                <a:solidFill>
                  <a:srgbClr val="FF0000"/>
                </a:solidFill>
              </a:rPr>
              <a:t>mse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433BA-7BE1-4A5C-9AD8-98A351B39D0C}"/>
              </a:ext>
            </a:extLst>
          </p:cNvPr>
          <p:cNvSpPr txBox="1"/>
          <p:nvPr/>
        </p:nvSpPr>
        <p:spPr>
          <a:xfrm>
            <a:off x="10261119" y="2217267"/>
            <a:ext cx="1208314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0000"/>
                </a:solidFill>
              </a:rPr>
              <a:t>correlation between level and </a:t>
            </a:r>
            <a:r>
              <a:rPr lang="en-US" altLang="en-US" sz="1000" dirty="0" err="1">
                <a:solidFill>
                  <a:srgbClr val="FF0000"/>
                </a:solidFill>
              </a:rPr>
              <a:t>mse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F40CA9-B1CE-4E75-B8FF-D023CBF7608C}"/>
              </a:ext>
            </a:extLst>
          </p:cNvPr>
          <p:cNvCxnSpPr>
            <a:cxnSpLocks/>
          </p:cNvCxnSpPr>
          <p:nvPr/>
        </p:nvCxnSpPr>
        <p:spPr>
          <a:xfrm>
            <a:off x="9513432" y="2372604"/>
            <a:ext cx="670902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ysDash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F9798E-F59C-49F5-92C8-F55900A95DE6}"/>
              </a:ext>
            </a:extLst>
          </p:cNvPr>
          <p:cNvCxnSpPr>
            <a:cxnSpLocks/>
          </p:cNvCxnSpPr>
          <p:nvPr/>
        </p:nvCxnSpPr>
        <p:spPr>
          <a:xfrm>
            <a:off x="9513432" y="1488139"/>
            <a:ext cx="670902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ysDash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4D9D2EA9-71D8-453A-8666-C3BFCC1EA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11589"/>
              </p:ext>
            </p:extLst>
          </p:nvPr>
        </p:nvGraphicFramePr>
        <p:xfrm>
          <a:off x="6217965" y="4578569"/>
          <a:ext cx="5044201" cy="7775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4239">
                  <a:extLst>
                    <a:ext uri="{9D8B030D-6E8A-4147-A177-3AD203B41FA5}">
                      <a16:colId xmlns:a16="http://schemas.microsoft.com/office/drawing/2014/main" val="4130821864"/>
                    </a:ext>
                  </a:extLst>
                </a:gridCol>
                <a:gridCol w="704239">
                  <a:extLst>
                    <a:ext uri="{9D8B030D-6E8A-4147-A177-3AD203B41FA5}">
                      <a16:colId xmlns:a16="http://schemas.microsoft.com/office/drawing/2014/main" val="3222546778"/>
                    </a:ext>
                  </a:extLst>
                </a:gridCol>
                <a:gridCol w="704239">
                  <a:extLst>
                    <a:ext uri="{9D8B030D-6E8A-4147-A177-3AD203B41FA5}">
                      <a16:colId xmlns:a16="http://schemas.microsoft.com/office/drawing/2014/main" val="4083587700"/>
                    </a:ext>
                  </a:extLst>
                </a:gridCol>
                <a:gridCol w="704239">
                  <a:extLst>
                    <a:ext uri="{9D8B030D-6E8A-4147-A177-3AD203B41FA5}">
                      <a16:colId xmlns:a16="http://schemas.microsoft.com/office/drawing/2014/main" val="3352591517"/>
                    </a:ext>
                  </a:extLst>
                </a:gridCol>
                <a:gridCol w="704239">
                  <a:extLst>
                    <a:ext uri="{9D8B030D-6E8A-4147-A177-3AD203B41FA5}">
                      <a16:colId xmlns:a16="http://schemas.microsoft.com/office/drawing/2014/main" val="1181472838"/>
                    </a:ext>
                  </a:extLst>
                </a:gridCol>
                <a:gridCol w="704239">
                  <a:extLst>
                    <a:ext uri="{9D8B030D-6E8A-4147-A177-3AD203B41FA5}">
                      <a16:colId xmlns:a16="http://schemas.microsoft.com/office/drawing/2014/main" val="1556385337"/>
                    </a:ext>
                  </a:extLst>
                </a:gridCol>
                <a:gridCol w="818767">
                  <a:extLst>
                    <a:ext uri="{9D8B030D-6E8A-4147-A177-3AD203B41FA5}">
                      <a16:colId xmlns:a16="http://schemas.microsoft.com/office/drawing/2014/main" val="201574201"/>
                    </a:ext>
                  </a:extLst>
                </a:gridCol>
              </a:tblGrid>
              <a:tr h="8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Dropout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Hidden Units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Kernel Size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Levels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Train Batch Size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Learning Rate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MSE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1200"/>
                  </a:ext>
                </a:extLst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512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1.0</a:t>
                      </a:r>
                    </a:p>
                  </a:txBody>
                  <a:tcPr marL="5465" marR="5465" marT="5465" marB="3934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71447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512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1.19</a:t>
                      </a:r>
                    </a:p>
                  </a:txBody>
                  <a:tcPr marL="5465" marR="5465" marT="5465" marB="3934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952051"/>
                  </a:ext>
                </a:extLst>
              </a:tr>
            </a:tbl>
          </a:graphicData>
        </a:graphic>
      </p:graphicFrame>
      <p:graphicFrame>
        <p:nvGraphicFramePr>
          <p:cNvPr id="23" name="Table 11">
            <a:extLst>
              <a:ext uri="{FF2B5EF4-FFF2-40B4-BE49-F238E27FC236}">
                <a16:creationId xmlns:a16="http://schemas.microsoft.com/office/drawing/2014/main" id="{DD854DC2-0DF3-4D89-B0DC-4280C9EC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81484"/>
              </p:ext>
            </p:extLst>
          </p:nvPr>
        </p:nvGraphicFramePr>
        <p:xfrm>
          <a:off x="6217965" y="5467105"/>
          <a:ext cx="5044200" cy="7775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4239">
                  <a:extLst>
                    <a:ext uri="{9D8B030D-6E8A-4147-A177-3AD203B41FA5}">
                      <a16:colId xmlns:a16="http://schemas.microsoft.com/office/drawing/2014/main" val="4130821864"/>
                    </a:ext>
                  </a:extLst>
                </a:gridCol>
                <a:gridCol w="704239">
                  <a:extLst>
                    <a:ext uri="{9D8B030D-6E8A-4147-A177-3AD203B41FA5}">
                      <a16:colId xmlns:a16="http://schemas.microsoft.com/office/drawing/2014/main" val="3222546778"/>
                    </a:ext>
                  </a:extLst>
                </a:gridCol>
                <a:gridCol w="704239">
                  <a:extLst>
                    <a:ext uri="{9D8B030D-6E8A-4147-A177-3AD203B41FA5}">
                      <a16:colId xmlns:a16="http://schemas.microsoft.com/office/drawing/2014/main" val="4083587700"/>
                    </a:ext>
                  </a:extLst>
                </a:gridCol>
                <a:gridCol w="704239">
                  <a:extLst>
                    <a:ext uri="{9D8B030D-6E8A-4147-A177-3AD203B41FA5}">
                      <a16:colId xmlns:a16="http://schemas.microsoft.com/office/drawing/2014/main" val="3352591517"/>
                    </a:ext>
                  </a:extLst>
                </a:gridCol>
                <a:gridCol w="704239">
                  <a:extLst>
                    <a:ext uri="{9D8B030D-6E8A-4147-A177-3AD203B41FA5}">
                      <a16:colId xmlns:a16="http://schemas.microsoft.com/office/drawing/2014/main" val="1181472838"/>
                    </a:ext>
                  </a:extLst>
                </a:gridCol>
                <a:gridCol w="704239">
                  <a:extLst>
                    <a:ext uri="{9D8B030D-6E8A-4147-A177-3AD203B41FA5}">
                      <a16:colId xmlns:a16="http://schemas.microsoft.com/office/drawing/2014/main" val="1556385337"/>
                    </a:ext>
                  </a:extLst>
                </a:gridCol>
                <a:gridCol w="818766">
                  <a:extLst>
                    <a:ext uri="{9D8B030D-6E8A-4147-A177-3AD203B41FA5}">
                      <a16:colId xmlns:a16="http://schemas.microsoft.com/office/drawing/2014/main" val="201574201"/>
                    </a:ext>
                  </a:extLst>
                </a:gridCol>
              </a:tblGrid>
              <a:tr h="8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Dropout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Hidden Units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Kernel Size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Levels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Train Batch Size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Learning Rate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MSE</a:t>
                      </a:r>
                      <a:endParaRPr lang="en-US" sz="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1200"/>
                  </a:ext>
                </a:extLst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512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465" marR="5465" marT="5465" marB="3934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71447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512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5" marR="5465" marT="5465" marB="393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0.97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465" marR="5465" marT="5465" marB="3934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952051"/>
                  </a:ext>
                </a:extLst>
              </a:tr>
            </a:tbl>
          </a:graphicData>
        </a:graphic>
      </p:graphicFrame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4542CC0-51F3-498F-BBC5-537C5D8E2DEC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14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06461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E7D1-4642-485F-8E82-83CD5289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WL Design – Readme sections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EA2B-CABC-4BDA-8C48-E2FD21E3DA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215814"/>
            <a:ext cx="10970683" cy="4567767"/>
          </a:xfrm>
        </p:spPr>
        <p:txBody>
          <a:bodyPr>
            <a:normAutofit/>
          </a:bodyPr>
          <a:lstStyle/>
          <a:p>
            <a:r>
              <a:rPr lang="en-US" dirty="0"/>
              <a:t>Readme is mainly divided into following parts:</a:t>
            </a:r>
          </a:p>
          <a:p>
            <a:pPr lvl="1"/>
            <a:r>
              <a:rPr lang="en-US" dirty="0">
                <a:solidFill>
                  <a:srgbClr val="2872C5"/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rgbClr val="2872C5"/>
                </a:solidFill>
              </a:rPr>
              <a:t>Test Case                                 Basic information and instruction</a:t>
            </a:r>
          </a:p>
          <a:p>
            <a:pPr lvl="1"/>
            <a:r>
              <a:rPr lang="en-US" dirty="0">
                <a:solidFill>
                  <a:srgbClr val="2872C5"/>
                </a:solidFill>
              </a:rPr>
              <a:t>Docker Image                          of this workload</a:t>
            </a:r>
          </a:p>
          <a:p>
            <a:pPr lvl="1"/>
            <a:r>
              <a:rPr lang="en-US" dirty="0">
                <a:solidFill>
                  <a:srgbClr val="2872C5"/>
                </a:solidFill>
              </a:rPr>
              <a:t>KPI</a:t>
            </a:r>
          </a:p>
          <a:p>
            <a:pPr lvl="1"/>
            <a:r>
              <a:rPr lang="en-US" altLang="zh-CN" dirty="0">
                <a:solidFill>
                  <a:srgbClr val="2872C5"/>
                </a:solidFill>
              </a:rPr>
              <a:t>Performance BKM</a:t>
            </a:r>
            <a:endParaRPr lang="en-US" dirty="0">
              <a:solidFill>
                <a:srgbClr val="2872C5"/>
              </a:solidFill>
            </a:endParaRPr>
          </a:p>
          <a:p>
            <a:pPr lvl="1"/>
            <a:r>
              <a:rPr lang="en-US" dirty="0">
                <a:solidFill>
                  <a:srgbClr val="2872C5"/>
                </a:solidFill>
              </a:rPr>
              <a:t>Contact</a:t>
            </a:r>
          </a:p>
          <a:p>
            <a:pPr lvl="1"/>
            <a:r>
              <a:rPr lang="en-US" dirty="0">
                <a:solidFill>
                  <a:srgbClr val="2872C5"/>
                </a:solidFill>
              </a:rPr>
              <a:t>Index Info                                  Additional information</a:t>
            </a:r>
          </a:p>
          <a:p>
            <a:pPr lvl="1"/>
            <a:r>
              <a:rPr lang="en-US" dirty="0">
                <a:solidFill>
                  <a:srgbClr val="2872C5"/>
                </a:solidFill>
              </a:rPr>
              <a:t>Validation Notes</a:t>
            </a:r>
          </a:p>
          <a:p>
            <a:pPr lvl="1"/>
            <a:r>
              <a:rPr lang="en-US" dirty="0">
                <a:solidFill>
                  <a:srgbClr val="2872C5"/>
                </a:solidFill>
              </a:rPr>
              <a:t>See Also</a:t>
            </a:r>
          </a:p>
          <a:p>
            <a:endParaRPr lang="en-US" dirty="0"/>
          </a:p>
        </p:txBody>
      </p:sp>
      <p:sp>
        <p:nvSpPr>
          <p:cNvPr id="11" name="AutoShape 2" descr="X">
            <a:extLst>
              <a:ext uri="{FF2B5EF4-FFF2-40B4-BE49-F238E27FC236}">
                <a16:creationId xmlns:a16="http://schemas.microsoft.com/office/drawing/2014/main" id="{9945371A-F732-4924-B454-5B4F99B2E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13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B8340B1-A922-4DAC-BB34-3B738C18C153}"/>
              </a:ext>
            </a:extLst>
          </p:cNvPr>
          <p:cNvSpPr/>
          <p:nvPr/>
        </p:nvSpPr>
        <p:spPr>
          <a:xfrm>
            <a:off x="3016250" y="1892300"/>
            <a:ext cx="438150" cy="1479550"/>
          </a:xfrm>
          <a:prstGeom prst="rightBrace">
            <a:avLst>
              <a:gd name="adj1" fmla="val 49516"/>
              <a:gd name="adj2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B85FB6F-697B-4EE1-BA96-4C122B91CD5A}"/>
              </a:ext>
            </a:extLst>
          </p:cNvPr>
          <p:cNvSpPr/>
          <p:nvPr/>
        </p:nvSpPr>
        <p:spPr>
          <a:xfrm>
            <a:off x="3016250" y="3499697"/>
            <a:ext cx="438150" cy="1969664"/>
          </a:xfrm>
          <a:prstGeom prst="rightBrace">
            <a:avLst>
              <a:gd name="adj1" fmla="val 49516"/>
              <a:gd name="adj2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9771B6D-9D33-4D67-8078-12AD2CAAA4D6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15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8471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5263-AF68-4097-9E4F-F556BC26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8B5F-BFB7-431A-AEF3-9097E59349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24795"/>
            <a:ext cx="10970683" cy="4567767"/>
          </a:xfrm>
        </p:spPr>
        <p:txBody>
          <a:bodyPr lIns="0" tIns="0" rIns="0" bIns="0" anchor="t">
            <a:normAutofit/>
          </a:bodyPr>
          <a:lstStyle/>
          <a:p>
            <a:r>
              <a:rPr lang="en-US" sz="2800" dirty="0">
                <a:latin typeface="Intel Clear Light"/>
              </a:rPr>
              <a:t>Competitive Analysis with AMD</a:t>
            </a:r>
            <a:r>
              <a:rPr lang="en-US" dirty="0">
                <a:latin typeface="Intel Clear Light"/>
              </a:rPr>
              <a:t> </a:t>
            </a:r>
            <a:r>
              <a:rPr lang="en-US" sz="2800" dirty="0">
                <a:latin typeface="Intel Clear Light"/>
              </a:rPr>
              <a:t>.</a:t>
            </a:r>
          </a:p>
          <a:p>
            <a:r>
              <a:rPr lang="en-US" dirty="0">
                <a:latin typeface="Intel Clear Light"/>
              </a:rPr>
              <a:t>INT8 enabled &amp;&amp; </a:t>
            </a:r>
            <a:r>
              <a:rPr lang="en-US" dirty="0" err="1">
                <a:latin typeface="Intel Clear Light"/>
              </a:rPr>
              <a:t>oneDNN</a:t>
            </a:r>
            <a:r>
              <a:rPr lang="en-US" dirty="0">
                <a:latin typeface="Intel Clear Light"/>
              </a:rPr>
              <a:t> enabled for comparison analysis.</a:t>
            </a:r>
            <a:endParaRPr lang="en-US" dirty="0"/>
          </a:p>
          <a:p>
            <a:r>
              <a:rPr lang="en-US" dirty="0">
                <a:latin typeface="Intel Clear Light"/>
              </a:rPr>
              <a:t>Benchmarking and performance tuning.</a:t>
            </a:r>
          </a:p>
          <a:p>
            <a:r>
              <a:rPr lang="en-US" dirty="0">
                <a:latin typeface="Intel Clear Light"/>
              </a:rPr>
              <a:t>NW AI Toolkits upgra</a:t>
            </a:r>
            <a:r>
              <a:rPr lang="en-US" altLang="zh-CN" dirty="0">
                <a:latin typeface="Intel Clear Light"/>
              </a:rPr>
              <a:t>d</a:t>
            </a:r>
            <a:r>
              <a:rPr lang="en-US" dirty="0">
                <a:latin typeface="Intel Clear Light"/>
              </a:rPr>
              <a:t>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4A46826-719D-40B4-BBF8-9A910CA39181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16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28772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0EA7-9284-4B6C-9802-E973E20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Photo Example On Lower Half</a:t>
            </a:r>
          </a:p>
        </p:txBody>
      </p:sp>
      <p:pic>
        <p:nvPicPr>
          <p:cNvPr id="6" name="Picture Placeholder 5" descr="photo example">
            <a:extLst>
              <a:ext uri="{FF2B5EF4-FFF2-40B4-BE49-F238E27FC236}">
                <a16:creationId xmlns:a16="http://schemas.microsoft.com/office/drawing/2014/main" id="{13B0E1F9-2D5D-4AD9-B12F-88041FD1CD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365036" y="3513864"/>
            <a:ext cx="11347450" cy="28908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E8806-C6AC-413A-B5A5-0D26E5012456}"/>
              </a:ext>
            </a:extLst>
          </p:cNvPr>
          <p:cNvSpPr txBox="1"/>
          <p:nvPr/>
        </p:nvSpPr>
        <p:spPr>
          <a:xfrm>
            <a:off x="3565133" y="1524000"/>
            <a:ext cx="5270642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>
                <a:ln>
                  <a:noFill/>
                </a:ln>
                <a:solidFill>
                  <a:srgbClr val="2872C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9ECE-1C3B-4B9E-918D-D749D5DC2FD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7EEA548-BBD4-42EA-8FF8-1C1397B96B77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17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2348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E888-34EE-486A-9336-BBB51BB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733831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  <a:latin typeface="+mn-lt"/>
              </a:rPr>
              <a:t>Inference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AA6E-4754-44A1-B26D-A88DEECF6D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252" y="1066705"/>
            <a:ext cx="10770227" cy="1513657"/>
          </a:xfrm>
        </p:spPr>
        <p:txBody>
          <a:bodyPr>
            <a:normAutofit/>
          </a:bodyPr>
          <a:lstStyle/>
          <a:p>
            <a:pPr marL="5143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TCN Benchmarking and Comparison data analysis:</a:t>
            </a:r>
            <a:endParaRPr lang="en-US" sz="800" dirty="0"/>
          </a:p>
          <a:p>
            <a:pPr marL="7175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/>
                </a:solidFill>
              </a:rPr>
              <a:t>Frameworks: Chronos(Intel </a:t>
            </a:r>
            <a:r>
              <a:rPr lang="en-US" sz="1400" dirty="0" err="1">
                <a:solidFill>
                  <a:schemeClr val="accent1"/>
                </a:solidFill>
              </a:rPr>
              <a:t>Pytorch</a:t>
            </a:r>
            <a:r>
              <a:rPr lang="en-US" sz="1400" dirty="0">
                <a:solidFill>
                  <a:schemeClr val="accent1"/>
                </a:solidFill>
              </a:rPr>
              <a:t> &amp;&amp; ONNX) VS </a:t>
            </a:r>
            <a:r>
              <a:rPr lang="en-US" sz="1400" dirty="0" err="1">
                <a:solidFill>
                  <a:schemeClr val="accent1"/>
                </a:solidFill>
              </a:rPr>
              <a:t>OpenVINO</a:t>
            </a:r>
            <a:endParaRPr lang="en-US" sz="1400" dirty="0">
              <a:solidFill>
                <a:schemeClr val="accent1"/>
              </a:solidFill>
            </a:endParaRPr>
          </a:p>
          <a:p>
            <a:pPr marL="7175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/>
                </a:solidFill>
              </a:rPr>
              <a:t>TCN model parameters: 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EB5818-A6B0-4FDE-B823-1FC7AF7E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4" y="2637271"/>
            <a:ext cx="8045681" cy="1583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1EB4AC-E752-4866-A584-B2084C904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07"/>
          <a:stretch/>
        </p:blipFill>
        <p:spPr>
          <a:xfrm>
            <a:off x="727542" y="4169743"/>
            <a:ext cx="8045681" cy="17767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B1463F-88B9-44DA-9ABE-1FB735812B55}"/>
              </a:ext>
            </a:extLst>
          </p:cNvPr>
          <p:cNvSpPr txBox="1"/>
          <p:nvPr/>
        </p:nvSpPr>
        <p:spPr>
          <a:xfrm>
            <a:off x="9094010" y="2254397"/>
            <a:ext cx="2227618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OpenVINO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 support multiple quantization methods. Users can customize related parameters in POT process to adjust quantization results.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marL="171450" marR="0" indent="-17145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  <a:hlinkClick r:id="rId5"/>
              </a:rPr>
              <a:t>https://docs.openvino.ai/latest/pot_compression_algorithms_quantization_default_README.html#doxid-pot-compression-algorithms-quantization-default-r-e-a-d-m-e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171450" marR="0" indent="-17145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000" dirty="0">
              <a:solidFill>
                <a:schemeClr val="accent1"/>
              </a:solidFill>
              <a:latin typeface="+mj-lt"/>
            </a:endParaRPr>
          </a:p>
          <a:p>
            <a:pPr marL="171450" marR="0" indent="-17145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000" dirty="0">
              <a:solidFill>
                <a:schemeClr val="accent1"/>
              </a:solidFill>
              <a:latin typeface="+mj-lt"/>
            </a:endParaRPr>
          </a:p>
          <a:p>
            <a:pPr marL="171450" marR="0" indent="-17145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https://github.com/openvinotoolkit/openvino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D1C2543-ABEB-4AB9-BE7D-C4C64F4177C1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18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EDA9801-E6E8-44E7-8ED7-DCC8272456AB}"/>
                  </a:ext>
                </a:extLst>
              </p14:cNvPr>
              <p14:cNvContentPartPr/>
              <p14:nvPr/>
            </p14:nvContentPartPr>
            <p14:xfrm>
              <a:off x="8312727" y="6117905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EDA9801-E6E8-44E7-8ED7-DCC8272456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03727" y="61092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25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464237"/>
          </a:xfrm>
        </p:spPr>
        <p:txBody>
          <a:bodyPr/>
          <a:lstStyle/>
          <a:p>
            <a:r>
              <a:rPr lang="en-US" sz="3600"/>
              <a:t>Contents</a:t>
            </a: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0BE5FFC-08B7-424D-842B-D54E95593D06}"/>
              </a:ext>
            </a:extLst>
          </p:cNvPr>
          <p:cNvSpPr txBox="1">
            <a:spLocks/>
          </p:cNvSpPr>
          <p:nvPr/>
        </p:nvSpPr>
        <p:spPr>
          <a:xfrm>
            <a:off x="11762796" y="644017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2</a:t>
            </a:fld>
            <a:endParaRPr lang="en-US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F12982-7FD0-40D4-8F0B-7DFA6285AC32}"/>
              </a:ext>
            </a:extLst>
          </p:cNvPr>
          <p:cNvSpPr txBox="1">
            <a:spLocks/>
          </p:cNvSpPr>
          <p:nvPr/>
        </p:nvSpPr>
        <p:spPr>
          <a:xfrm>
            <a:off x="607484" y="1013989"/>
            <a:ext cx="10316354" cy="415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000" dirty="0"/>
              <a:t>WL Arch and SW Stack</a:t>
            </a:r>
            <a:r>
              <a:rPr lang="en-US" sz="2000" dirty="0">
                <a:solidFill>
                  <a:srgbClr val="0070C0"/>
                </a:solidFill>
                <a:latin typeface="Intel Clear Light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2000" dirty="0"/>
              <a:t>Benchmark</a:t>
            </a:r>
            <a:r>
              <a:rPr lang="en-US" sz="2000" dirty="0"/>
              <a:t> and KPI.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000" dirty="0"/>
              <a:t>Resource Usage.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000" dirty="0"/>
              <a:t>POD Design and Provisioning.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2000" dirty="0"/>
              <a:t>CPU Scaling</a:t>
            </a:r>
            <a:r>
              <a:rPr lang="en-US" sz="2000" dirty="0"/>
              <a:t>.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  <a:latin typeface="Intel Clear Light"/>
              </a:rPr>
              <a:t>Run Stages.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000" dirty="0"/>
              <a:t>Configurations.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  <a:latin typeface="Intel Clear Light"/>
              </a:rPr>
              <a:t>Readme Section.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  <a:latin typeface="Intel Clear Light"/>
              </a:rPr>
              <a:t>Next Steps.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2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E888-34EE-486A-9336-BBB51BB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733831"/>
          </a:xfrm>
        </p:spPr>
        <p:txBody>
          <a:bodyPr/>
          <a:lstStyle/>
          <a:p>
            <a:r>
              <a:rPr lang="en-US" sz="4000" dirty="0"/>
              <a:t>WL Design – WL Arch and SW Stack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AA6E-4754-44A1-B26D-A88DEECF6D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5515" y="1004075"/>
            <a:ext cx="10789105" cy="1045161"/>
          </a:xfrm>
        </p:spPr>
        <p:txBody>
          <a:bodyPr>
            <a:normAutofit fontScale="70000" lnSpcReduction="20000"/>
          </a:bodyPr>
          <a:lstStyle/>
          <a:p>
            <a:pPr defTabSz="914400" rtl="0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sz="1900" dirty="0">
                <a:sym typeface="Helvetica Neue"/>
              </a:rPr>
              <a:t>Network AI is one of the vertical market for Intel AI Strategy &amp; Execution, and </a:t>
            </a:r>
            <a:r>
              <a:rPr lang="en-US" sz="1900" dirty="0"/>
              <a:t>NW AI Toolkit will on-board Developer on Intel throughout the entire AI lifecycle.</a:t>
            </a:r>
          </a:p>
          <a:p>
            <a:pPr defTabSz="914400" rtl="0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dirty="0"/>
              <a:t>This workload contains TCN based on Chronos,</a:t>
            </a:r>
            <a:r>
              <a:rPr lang="zh-CN" altLang="en-US" sz="2000" dirty="0"/>
              <a:t> </a:t>
            </a:r>
            <a:r>
              <a:rPr lang="en-US" altLang="zh-CN" sz="2000" dirty="0"/>
              <a:t>which is</a:t>
            </a:r>
            <a:r>
              <a:rPr lang="zh-CN" altLang="en-US" sz="2000" dirty="0"/>
              <a:t> </a:t>
            </a:r>
            <a:r>
              <a:rPr lang="en-US" altLang="zh-CN" sz="2000" dirty="0"/>
              <a:t>a toolkit that involves AI models build on multiple frameworks like 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and TensorFlow. </a:t>
            </a:r>
            <a:r>
              <a:rPr lang="en-US" sz="2000" dirty="0"/>
              <a:t>Chronos also applies distributed training on TCN to accelerate training process through </a:t>
            </a:r>
            <a:r>
              <a:rPr lang="en-US" sz="2000" dirty="0" err="1"/>
              <a:t>BigDL</a:t>
            </a:r>
            <a:r>
              <a:rPr lang="en-US" sz="2000" dirty="0"/>
              <a:t> with Spark and Ray. </a:t>
            </a: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defTabSz="914400" rtl="0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sz="1900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A70F457-3DCA-4944-9705-186570D1BC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63" y="2844085"/>
            <a:ext cx="5795153" cy="3503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DBB69-E817-4545-AD5C-CBC3B0FF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20" y="2049236"/>
            <a:ext cx="5075379" cy="46081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600000-7733-4673-99FE-AF4A80AF0483}"/>
              </a:ext>
            </a:extLst>
          </p:cNvPr>
          <p:cNvSpPr/>
          <p:nvPr/>
        </p:nvSpPr>
        <p:spPr>
          <a:xfrm>
            <a:off x="2499577" y="3584026"/>
            <a:ext cx="1324303" cy="25224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69B830-F322-4FE8-AFBD-22CDDB2D1391}"/>
              </a:ext>
            </a:extLst>
          </p:cNvPr>
          <p:cNvSpPr/>
          <p:nvPr/>
        </p:nvSpPr>
        <p:spPr>
          <a:xfrm>
            <a:off x="9567782" y="4054532"/>
            <a:ext cx="753375" cy="22317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97" name="Rectangle 4096">
            <a:extLst>
              <a:ext uri="{FF2B5EF4-FFF2-40B4-BE49-F238E27FC236}">
                <a16:creationId xmlns:a16="http://schemas.microsoft.com/office/drawing/2014/main" id="{E7C9E8FB-8CA5-48B5-B7AA-072E78DEF205}"/>
              </a:ext>
            </a:extLst>
          </p:cNvPr>
          <p:cNvSpPr/>
          <p:nvPr/>
        </p:nvSpPr>
        <p:spPr>
          <a:xfrm>
            <a:off x="6093884" y="2436329"/>
            <a:ext cx="1124103" cy="410369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TCN</a:t>
            </a:r>
          </a:p>
        </p:txBody>
      </p:sp>
      <p:cxnSp>
        <p:nvCxnSpPr>
          <p:cNvPr id="4100" name="Straight Arrow Connector 4099">
            <a:extLst>
              <a:ext uri="{FF2B5EF4-FFF2-40B4-BE49-F238E27FC236}">
                <a16:creationId xmlns:a16="http://schemas.microsoft.com/office/drawing/2014/main" id="{DE53587F-2021-42E0-B192-06F75BAC01A7}"/>
              </a:ext>
            </a:extLst>
          </p:cNvPr>
          <p:cNvCxnSpPr/>
          <p:nvPr/>
        </p:nvCxnSpPr>
        <p:spPr>
          <a:xfrm flipV="1">
            <a:off x="3823880" y="2844085"/>
            <a:ext cx="2177527" cy="73994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02" name="Straight Arrow Connector 4101">
            <a:extLst>
              <a:ext uri="{FF2B5EF4-FFF2-40B4-BE49-F238E27FC236}">
                <a16:creationId xmlns:a16="http://schemas.microsoft.com/office/drawing/2014/main" id="{C3EEB553-CF70-416E-B455-A40C32920A0D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7217987" y="2844085"/>
            <a:ext cx="2349795" cy="132203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04" name="Straight Arrow Connector 4103">
            <a:extLst>
              <a:ext uri="{FF2B5EF4-FFF2-40B4-BE49-F238E27FC236}">
                <a16:creationId xmlns:a16="http://schemas.microsoft.com/office/drawing/2014/main" id="{6EDC9B64-AE9C-46F7-884B-B3AC921CA68F}"/>
              </a:ext>
            </a:extLst>
          </p:cNvPr>
          <p:cNvCxnSpPr/>
          <p:nvPr/>
        </p:nvCxnSpPr>
        <p:spPr>
          <a:xfrm flipH="1">
            <a:off x="5192110" y="4166121"/>
            <a:ext cx="512853" cy="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ADAD008F-58D8-4CEC-842F-EBE1A4ECFE3B}"/>
              </a:ext>
            </a:extLst>
          </p:cNvPr>
          <p:cNvSpPr txBox="1">
            <a:spLocks/>
          </p:cNvSpPr>
          <p:nvPr/>
        </p:nvSpPr>
        <p:spPr>
          <a:xfrm>
            <a:off x="11762796" y="644017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3</a:t>
            </a:fld>
            <a:endParaRPr lang="en-US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48315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E888-34EE-486A-9336-BBB51BB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733831"/>
          </a:xfrm>
        </p:spPr>
        <p:txBody>
          <a:bodyPr/>
          <a:lstStyle/>
          <a:p>
            <a:r>
              <a:rPr lang="en-US" sz="4000" dirty="0"/>
              <a:t>WL Design – WL Arch and SW Stack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AA6E-4754-44A1-B26D-A88DEECF6D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5515" y="1004076"/>
            <a:ext cx="11164769" cy="2121402"/>
          </a:xfrm>
        </p:spPr>
        <p:txBody>
          <a:bodyPr>
            <a:normAutofit/>
          </a:bodyPr>
          <a:lstStyle/>
          <a:p>
            <a:pPr marL="5143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TCN is short for Temporal Convolutional Network,  which achieves superior or competitive performance on Time series (TS) analysis tasks.</a:t>
            </a:r>
          </a:p>
          <a:p>
            <a:pPr marL="5143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TCN demonstrates that the convolutional architecture outperforms canonical recurrent networks such as LSTMs on a series of seq2seq tasks.</a:t>
            </a:r>
          </a:p>
          <a:p>
            <a:pPr marL="5143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TCN applies </a:t>
            </a:r>
            <a:r>
              <a:rPr lang="en-US" sz="1800" b="1" dirty="0"/>
              <a:t>modern architectures </a:t>
            </a:r>
            <a:r>
              <a:rPr lang="en-US" sz="1800" dirty="0"/>
              <a:t>like dilated convolutions and residual connections to achieve very deep networks and very long effective history.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9EF5B5-DE12-44C1-8ED9-C8D731830124}"/>
              </a:ext>
            </a:extLst>
          </p:cNvPr>
          <p:cNvGrpSpPr/>
          <p:nvPr/>
        </p:nvGrpSpPr>
        <p:grpSpPr>
          <a:xfrm>
            <a:off x="1231468" y="3184799"/>
            <a:ext cx="4443682" cy="2781638"/>
            <a:chOff x="6668933" y="3070784"/>
            <a:chExt cx="4443682" cy="278163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8C718FE-5130-4C02-B959-15FAFC0E790C}"/>
                </a:ext>
              </a:extLst>
            </p:cNvPr>
            <p:cNvSpPr/>
            <p:nvPr/>
          </p:nvSpPr>
          <p:spPr>
            <a:xfrm>
              <a:off x="8400662" y="3975075"/>
              <a:ext cx="738594" cy="35186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…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AF9A416-12C3-4F56-81F3-DF68605A966D}"/>
                </a:ext>
              </a:extLst>
            </p:cNvPr>
            <p:cNvSpPr/>
            <p:nvPr/>
          </p:nvSpPr>
          <p:spPr>
            <a:xfrm>
              <a:off x="8086695" y="3070784"/>
              <a:ext cx="1388788" cy="59023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Temporal Block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1AFC13D-0963-403C-BA4D-41BF943A5FC9}"/>
                </a:ext>
              </a:extLst>
            </p:cNvPr>
            <p:cNvSpPr/>
            <p:nvPr/>
          </p:nvSpPr>
          <p:spPr>
            <a:xfrm>
              <a:off x="8085220" y="4611943"/>
              <a:ext cx="1390263" cy="59023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Temporal Block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F78656C-E379-45D1-838D-093C07498ECD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8780352" y="4332678"/>
              <a:ext cx="738" cy="279265"/>
            </a:xfrm>
            <a:prstGeom prst="straightConnector1">
              <a:avLst/>
            </a:prstGeom>
            <a:noFill/>
            <a:ln w="25400" cap="flat">
              <a:solidFill>
                <a:srgbClr val="FFC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80EBAD-7C3C-4CD7-816A-275575D1FFA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8769959" y="3626642"/>
              <a:ext cx="0" cy="348433"/>
            </a:xfrm>
            <a:prstGeom prst="straightConnector1">
              <a:avLst/>
            </a:prstGeom>
            <a:noFill/>
            <a:ln w="25400" cap="flat">
              <a:solidFill>
                <a:srgbClr val="FFC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77E01C-FE26-45F9-96EB-8C4E132E3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9959" y="5207910"/>
              <a:ext cx="738" cy="279265"/>
            </a:xfrm>
            <a:prstGeom prst="straightConnector1">
              <a:avLst/>
            </a:prstGeom>
            <a:noFill/>
            <a:ln w="25400" cap="flat">
              <a:solidFill>
                <a:srgbClr val="FFC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2348447-FCE7-4D26-9717-41A887973814}"/>
                </a:ext>
              </a:extLst>
            </p:cNvPr>
            <p:cNvSpPr/>
            <p:nvPr/>
          </p:nvSpPr>
          <p:spPr>
            <a:xfrm>
              <a:off x="8085220" y="5500553"/>
              <a:ext cx="1390263" cy="35186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Output layers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7DF68AE-F371-4930-BF21-41E199D066A1}"/>
                </a:ext>
              </a:extLst>
            </p:cNvPr>
            <p:cNvSpPr/>
            <p:nvPr/>
          </p:nvSpPr>
          <p:spPr>
            <a:xfrm>
              <a:off x="6668933" y="3189965"/>
              <a:ext cx="1051656" cy="35186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Input data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721170-7FFF-4A79-A1F4-D26368C359B3}"/>
                </a:ext>
              </a:extLst>
            </p:cNvPr>
            <p:cNvCxnSpPr>
              <a:cxnSpLocks/>
            </p:cNvCxnSpPr>
            <p:nvPr/>
          </p:nvCxnSpPr>
          <p:spPr>
            <a:xfrm>
              <a:off x="7721326" y="3368875"/>
              <a:ext cx="363894" cy="0"/>
            </a:xfrm>
            <a:prstGeom prst="straightConnector1">
              <a:avLst/>
            </a:prstGeom>
            <a:noFill/>
            <a:ln w="25400" cap="flat">
              <a:solidFill>
                <a:srgbClr val="FFC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EFC9541-B6E0-43B4-AC22-78FEDBDBA024}"/>
                </a:ext>
              </a:extLst>
            </p:cNvPr>
            <p:cNvCxnSpPr>
              <a:cxnSpLocks/>
            </p:cNvCxnSpPr>
            <p:nvPr/>
          </p:nvCxnSpPr>
          <p:spPr>
            <a:xfrm>
              <a:off x="9475483" y="5676487"/>
              <a:ext cx="363894" cy="0"/>
            </a:xfrm>
            <a:prstGeom prst="straightConnector1">
              <a:avLst/>
            </a:prstGeom>
            <a:noFill/>
            <a:ln w="25400" cap="flat">
              <a:solidFill>
                <a:srgbClr val="FFC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EF3A2C5-0151-4BD4-8E3D-724ACAB184DB}"/>
                </a:ext>
              </a:extLst>
            </p:cNvPr>
            <p:cNvSpPr/>
            <p:nvPr/>
          </p:nvSpPr>
          <p:spPr>
            <a:xfrm>
              <a:off x="9839377" y="5500553"/>
              <a:ext cx="1273238" cy="35186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Output data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FD18C08-F907-42AC-90A0-C92E9E059DC0}"/>
              </a:ext>
            </a:extLst>
          </p:cNvPr>
          <p:cNvGrpSpPr/>
          <p:nvPr/>
        </p:nvGrpSpPr>
        <p:grpSpPr>
          <a:xfrm>
            <a:off x="3784549" y="2898405"/>
            <a:ext cx="7228948" cy="3265715"/>
            <a:chOff x="-1935787" y="3045710"/>
            <a:chExt cx="7228948" cy="326571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2D6A3E-8D50-4B9E-88FD-E1B587697C12}"/>
                </a:ext>
              </a:extLst>
            </p:cNvPr>
            <p:cNvGrpSpPr/>
            <p:nvPr/>
          </p:nvGrpSpPr>
          <p:grpSpPr>
            <a:xfrm>
              <a:off x="1031283" y="3045710"/>
              <a:ext cx="4261878" cy="3265715"/>
              <a:chOff x="1031283" y="3045710"/>
              <a:chExt cx="4261878" cy="326571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F4C0D0-AC10-4F0B-AE40-27C32AB136A0}"/>
                  </a:ext>
                </a:extLst>
              </p:cNvPr>
              <p:cNvGrpSpPr/>
              <p:nvPr/>
            </p:nvGrpSpPr>
            <p:grpSpPr>
              <a:xfrm>
                <a:off x="1299416" y="3211460"/>
                <a:ext cx="3275586" cy="2975122"/>
                <a:chOff x="1031279" y="3018208"/>
                <a:chExt cx="3625803" cy="329321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EB66A3C-7348-4455-AC9F-A6F5651D9F52}"/>
                    </a:ext>
                  </a:extLst>
                </p:cNvPr>
                <p:cNvSpPr/>
                <p:nvPr/>
              </p:nvSpPr>
              <p:spPr>
                <a:xfrm>
                  <a:off x="1031279" y="3334942"/>
                  <a:ext cx="1918178" cy="1135063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Convolution layer</a:t>
                  </a:r>
                </a:p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+ </a:t>
                  </a:r>
                </a:p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Dropout layer</a:t>
                  </a:r>
                </a:p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+</a:t>
                  </a:r>
                </a:p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spc="0" normalizeH="0" baseline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ReLU</a:t>
                  </a:r>
                  <a:r>
                    <a:rPr kumimoji="0" 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 layer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D44659E-053F-4399-B944-4381C7427ED6}"/>
                    </a:ext>
                  </a:extLst>
                </p:cNvPr>
                <p:cNvSpPr/>
                <p:nvPr/>
              </p:nvSpPr>
              <p:spPr>
                <a:xfrm>
                  <a:off x="3265715" y="4238439"/>
                  <a:ext cx="1391367" cy="57795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200" b="0" i="0" u="none" strike="noStrike" cap="none" spc="0" normalizeH="0" baseline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Downsample</a:t>
                  </a:r>
                  <a:r>
                    <a:rPr kumimoji="0" lang="en-US" altLang="zh-CN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 layer</a:t>
                  </a: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23B8840E-9CE3-4823-B21F-32DC3B1D358B}"/>
                    </a:ext>
                  </a:extLst>
                </p:cNvPr>
                <p:cNvSpPr/>
                <p:nvPr/>
              </p:nvSpPr>
              <p:spPr>
                <a:xfrm>
                  <a:off x="1031279" y="4718862"/>
                  <a:ext cx="1918178" cy="1135063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Convolution layer</a:t>
                  </a:r>
                </a:p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+ </a:t>
                  </a:r>
                </a:p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Dropout layer</a:t>
                  </a:r>
                </a:p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+</a:t>
                  </a:r>
                </a:p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spc="0" normalizeH="0" baseline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ReLU</a:t>
                  </a:r>
                  <a:r>
                    <a:rPr kumimoji="0" 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 layer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208B576-1719-4C6C-93ED-5EA37A9FF3FA}"/>
                    </a:ext>
                  </a:extLst>
                </p:cNvPr>
                <p:cNvCxnSpPr>
                  <a:endCxn id="4" idx="0"/>
                </p:cNvCxnSpPr>
                <p:nvPr/>
              </p:nvCxnSpPr>
              <p:spPr>
                <a:xfrm>
                  <a:off x="1990368" y="3018208"/>
                  <a:ext cx="0" cy="316734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2">
                      <a:lumMod val="75000"/>
                    </a:schemeClr>
                  </a:solidFill>
                  <a:prstDash val="solid"/>
                  <a:miter lim="4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7A72B170-BFC7-4C17-8A57-766E9473A0AB}"/>
                    </a:ext>
                  </a:extLst>
                </p:cNvPr>
                <p:cNvCxnSpPr/>
                <p:nvPr/>
              </p:nvCxnSpPr>
              <p:spPr>
                <a:xfrm>
                  <a:off x="1981202" y="4402128"/>
                  <a:ext cx="0" cy="316734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2">
                      <a:lumMod val="75000"/>
                    </a:schemeClr>
                  </a:solidFill>
                  <a:prstDash val="solid"/>
                  <a:miter lim="4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D8341DC-14EA-4E9D-A9F8-B0778AB8F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1202" y="5853925"/>
                  <a:ext cx="0" cy="457498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2">
                      <a:lumMod val="75000"/>
                    </a:schemeClr>
                  </a:solidFill>
                  <a:prstDash val="solid"/>
                  <a:miter lim="4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6" name="Connector: Elbow 15">
                  <a:extLst>
                    <a:ext uri="{FF2B5EF4-FFF2-40B4-BE49-F238E27FC236}">
                      <a16:creationId xmlns:a16="http://schemas.microsoft.com/office/drawing/2014/main" id="{E0151AC1-3CC9-4780-A909-7D75025F597B}"/>
                    </a:ext>
                  </a:extLst>
                </p:cNvPr>
                <p:cNvCxnSpPr>
                  <a:cxnSpLocks/>
                  <a:endCxn id="8" idx="0"/>
                </p:cNvCxnSpPr>
                <p:nvPr/>
              </p:nvCxnSpPr>
              <p:spPr>
                <a:xfrm>
                  <a:off x="1990368" y="3148836"/>
                  <a:ext cx="1971031" cy="1089602"/>
                </a:xfrm>
                <a:prstGeom prst="bentConnector2">
                  <a:avLst/>
                </a:prstGeom>
                <a:noFill/>
                <a:ln w="25400" cap="flat">
                  <a:solidFill>
                    <a:schemeClr val="accent2">
                      <a:lumMod val="75000"/>
                    </a:schemeClr>
                  </a:solidFill>
                  <a:prstDash val="solid"/>
                  <a:miter lim="4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B35F2A66-65F2-4F53-93CC-CDF424236DDF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 rot="5400000">
                  <a:off x="2350980" y="4446622"/>
                  <a:ext cx="1240649" cy="1980190"/>
                </a:xfrm>
                <a:prstGeom prst="bentConnector2">
                  <a:avLst/>
                </a:prstGeom>
                <a:noFill/>
                <a:ln w="25400" cap="flat">
                  <a:solidFill>
                    <a:schemeClr val="accent2">
                      <a:lumMod val="75000"/>
                    </a:schemeClr>
                  </a:solidFill>
                  <a:prstDash val="solid"/>
                  <a:miter lim="4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D99EFC9-D8FD-4CC5-BE28-AADA85EF8E82}"/>
                  </a:ext>
                </a:extLst>
              </p:cNvPr>
              <p:cNvSpPr/>
              <p:nvPr/>
            </p:nvSpPr>
            <p:spPr>
              <a:xfrm>
                <a:off x="1031283" y="3045710"/>
                <a:ext cx="4261878" cy="3265715"/>
              </a:xfrm>
              <a:prstGeom prst="roundRect">
                <a:avLst>
                  <a:gd name="adj" fmla="val 7124"/>
                </a:avLst>
              </a:prstGeom>
              <a:noFill/>
              <a:ln w="28575" cap="flat">
                <a:solidFill>
                  <a:schemeClr val="accent2">
                    <a:lumMod val="75000"/>
                  </a:schemeClr>
                </a:solidFill>
                <a:prstDash val="sys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C1ED24-D4D0-4BD3-847D-0903CF21A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48087" y="4668820"/>
              <a:ext cx="1584280" cy="9747"/>
            </a:xfrm>
            <a:prstGeom prst="line">
              <a:avLst/>
            </a:prstGeom>
            <a:noFill/>
            <a:ln w="28575" cap="flat">
              <a:solidFill>
                <a:schemeClr val="accent2">
                  <a:lumMod val="7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E7643C1-39D8-4B6F-AA88-23563EE66FC6}"/>
                </a:ext>
              </a:extLst>
            </p:cNvPr>
            <p:cNvSpPr/>
            <p:nvPr/>
          </p:nvSpPr>
          <p:spPr>
            <a:xfrm>
              <a:off x="-1935787" y="3642164"/>
              <a:ext cx="220006" cy="217466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7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C46AD6-AF62-4ECD-B8D7-339FCD8DE28A}"/>
              </a:ext>
            </a:extLst>
          </p:cNvPr>
          <p:cNvCxnSpPr>
            <a:cxnSpLocks/>
            <a:endCxn id="55" idx="5"/>
          </p:cNvCxnSpPr>
          <p:nvPr/>
        </p:nvCxnSpPr>
        <p:spPr>
          <a:xfrm flipH="1" flipV="1">
            <a:off x="3972336" y="3680478"/>
            <a:ext cx="1197460" cy="850786"/>
          </a:xfrm>
          <a:prstGeom prst="line">
            <a:avLst/>
          </a:prstGeom>
          <a:noFill/>
          <a:ln w="28575" cap="flat">
            <a:solidFill>
              <a:schemeClr val="accent2">
                <a:lumMod val="75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000A96DD-99E6-4495-9D33-5EBEDB08C9D0}"/>
              </a:ext>
            </a:extLst>
          </p:cNvPr>
          <p:cNvSpPr txBox="1">
            <a:spLocks/>
          </p:cNvSpPr>
          <p:nvPr/>
        </p:nvSpPr>
        <p:spPr>
          <a:xfrm>
            <a:off x="11762796" y="644017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4</a:t>
            </a:fld>
            <a:endParaRPr lang="en-US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243867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E888-34EE-486A-9336-BBB51BB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733831"/>
          </a:xfrm>
        </p:spPr>
        <p:txBody>
          <a:bodyPr/>
          <a:lstStyle/>
          <a:p>
            <a:r>
              <a:rPr lang="en-US" sz="4000" dirty="0"/>
              <a:t>WL Design – WL Arch and SW Stack (continue)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BAA6E-4754-44A1-B26D-A88DEECF6D9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15516" y="1004075"/>
                <a:ext cx="7250320" cy="5596105"/>
              </a:xfrm>
            </p:spPr>
            <p:txBody>
              <a:bodyPr>
                <a:normAutofit/>
              </a:bodyPr>
              <a:lstStyle/>
              <a:p>
                <a:pPr marL="5143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Modern architectures</a:t>
                </a:r>
              </a:p>
              <a:p>
                <a:pPr marL="717550" lvl="1" indent="-285750">
                  <a:spcBef>
                    <a:spcPts val="600"/>
                  </a:spcBef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Causal Convolutions</a:t>
                </a:r>
              </a:p>
              <a:p>
                <a:pPr marL="1205707" lvl="3" indent="-285750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Guarantee </a:t>
                </a:r>
                <a:r>
                  <a:rPr lang="en-US" dirty="0">
                    <a:solidFill>
                      <a:schemeClr val="accent1"/>
                    </a:solidFill>
                  </a:rPr>
                  <a:t>no information “leakage” from future to past</a:t>
                </a:r>
              </a:p>
              <a:p>
                <a:pPr marL="1205707" lvl="3" indent="-285750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accent1"/>
                    </a:solidFill>
                  </a:rPr>
                  <a:t>Take a sequence of any length and map it to an output sequence of the same length</a:t>
                </a:r>
                <a:endParaRPr lang="en-US" altLang="zh-CN" dirty="0">
                  <a:solidFill>
                    <a:schemeClr val="accent1"/>
                  </a:solidFill>
                </a:endParaRPr>
              </a:p>
              <a:p>
                <a:pPr marL="717550" lvl="1" indent="-285750">
                  <a:spcBef>
                    <a:spcPts val="600"/>
                  </a:spcBef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Dilated Convolutions</a:t>
                </a:r>
              </a:p>
              <a:p>
                <a:pPr marL="1205707" lvl="3" indent="-285750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)∙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1205707" lvl="3" indent="-285750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receptive field of a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ConvNet</a:t>
                </a:r>
                <a:endParaRPr lang="en-US" altLang="zh-CN" dirty="0">
                  <a:solidFill>
                    <a:schemeClr val="accent1"/>
                  </a:solidFill>
                </a:endParaRPr>
              </a:p>
              <a:p>
                <a:pPr marL="717550" lvl="1" indent="-285750">
                  <a:spcBef>
                    <a:spcPts val="600"/>
                  </a:spcBef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Residual Connections</a:t>
                </a:r>
              </a:p>
              <a:p>
                <a:pPr marL="1205707" lvl="3" indent="-285750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𝐴𝑐𝑡𝑖𝑣𝑎𝑡𝑖𝑜𝑛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1205707" lvl="3" indent="-285750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accent1"/>
                    </a:solidFill>
                  </a:rPr>
                  <a:t>Keep stabilization of deeper and larger</a:t>
                </a:r>
              </a:p>
              <a:p>
                <a:pPr marL="1205707" lvl="3" indent="-285750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5143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More advantages</a:t>
                </a:r>
              </a:p>
              <a:p>
                <a:pPr marL="717550" lvl="1" indent="-285750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accent1"/>
                    </a:solidFill>
                  </a:rPr>
                  <a:t>Low memory requirement for training</a:t>
                </a:r>
              </a:p>
              <a:p>
                <a:pPr marL="717550" lvl="1" indent="-285750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accent1"/>
                    </a:solidFill>
                  </a:rPr>
                  <a:t>Parameter tuning like flexible receptive field size</a:t>
                </a:r>
              </a:p>
              <a:p>
                <a:pPr marL="717550" lvl="1" indent="-285750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accent1"/>
                    </a:solidFill>
                  </a:rPr>
                  <a:t>Stable gradients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BAA6E-4754-44A1-B26D-A88DEECF6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15516" y="1004075"/>
                <a:ext cx="7250320" cy="5596105"/>
              </a:xfrm>
              <a:blipFill>
                <a:blip r:embed="rId2"/>
                <a:stretch>
                  <a:fillRect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043F494-8BA9-41CE-8BAB-13B66CFAF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794" b="30941"/>
          <a:stretch/>
        </p:blipFill>
        <p:spPr>
          <a:xfrm>
            <a:off x="7449214" y="1004075"/>
            <a:ext cx="3778886" cy="2363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C55960-47FE-4CE5-BDCE-AE496B5ED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56" r="31110" b="32815"/>
          <a:stretch/>
        </p:blipFill>
        <p:spPr>
          <a:xfrm>
            <a:off x="8218539" y="3367324"/>
            <a:ext cx="2913659" cy="2830355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E18AEF4-0157-4AAC-9048-17E9FCAD0A8B}"/>
              </a:ext>
            </a:extLst>
          </p:cNvPr>
          <p:cNvSpPr txBox="1">
            <a:spLocks/>
          </p:cNvSpPr>
          <p:nvPr/>
        </p:nvSpPr>
        <p:spPr>
          <a:xfrm>
            <a:off x="11762796" y="644017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5</a:t>
            </a:fld>
            <a:endParaRPr lang="en-US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85996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AC9C-CE7D-43C2-9F98-8016EDD2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WL Design – WL Arch and SW Stack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9491-26B3-4F24-A054-1477B8313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5" y="1145116"/>
            <a:ext cx="10825954" cy="4567767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Time series analysis is critical to improve the Quality of Service in network. However, traditional analysis methods always fail to predict network congestion </a:t>
            </a:r>
            <a:r>
              <a:rPr lang="en-US" altLang="zh-CN" sz="2400" dirty="0">
                <a:solidFill>
                  <a:schemeClr val="accent1"/>
                </a:solidFill>
              </a:rPr>
              <a:t>facing increasingly complex network environments. And that is why we need TCN. </a:t>
            </a:r>
          </a:p>
          <a:p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With the ability of AI technologies, TCN can: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achieve strong performance on </a:t>
            </a:r>
            <a:r>
              <a:rPr lang="en-US" altLang="zh-CN" sz="1800" dirty="0">
                <a:solidFill>
                  <a:schemeClr val="accent1"/>
                </a:solidFill>
              </a:rPr>
              <a:t>long-term &amp;&amp;  large amount of data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Be integrated into multiple platforms such as RAN MAC and </a:t>
            </a:r>
            <a:r>
              <a:rPr lang="en-US" sz="1800" dirty="0" err="1">
                <a:solidFill>
                  <a:schemeClr val="accent1"/>
                </a:solidFill>
              </a:rPr>
              <a:t>xAPP</a:t>
            </a:r>
            <a:r>
              <a:rPr lang="en-US" sz="1800" dirty="0">
                <a:solidFill>
                  <a:schemeClr val="accent1"/>
                </a:solidFill>
              </a:rPr>
              <a:t> in near-RT RIC.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Strengthen XEON LRP to accelerate market adoption.</a:t>
            </a:r>
          </a:p>
          <a:p>
            <a:pPr lvl="1"/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rgbClr val="2872C5"/>
                </a:solidFill>
              </a:rPr>
              <a:t>Customers demands:</a:t>
            </a:r>
          </a:p>
          <a:p>
            <a:pPr lvl="1"/>
            <a:r>
              <a:rPr lang="en-US" dirty="0">
                <a:solidFill>
                  <a:srgbClr val="2872C5"/>
                </a:solidFill>
              </a:rPr>
              <a:t>Capgemini and </a:t>
            </a:r>
            <a:r>
              <a:rPr lang="en-MY" dirty="0" err="1">
                <a:solidFill>
                  <a:srgbClr val="2872C5"/>
                </a:solidFill>
              </a:rPr>
              <a:t>AsiaInfo</a:t>
            </a:r>
            <a:r>
              <a:rPr lang="en-MY" dirty="0">
                <a:solidFill>
                  <a:srgbClr val="2872C5"/>
                </a:solidFill>
              </a:rPr>
              <a:t>.</a:t>
            </a:r>
            <a:endParaRPr lang="en-US" dirty="0">
              <a:solidFill>
                <a:srgbClr val="2872C5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1EA9FA2-726A-4E3C-9859-A8EE91D81015}"/>
              </a:ext>
            </a:extLst>
          </p:cNvPr>
          <p:cNvSpPr txBox="1">
            <a:spLocks/>
          </p:cNvSpPr>
          <p:nvPr/>
        </p:nvSpPr>
        <p:spPr>
          <a:xfrm>
            <a:off x="11762796" y="644017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6</a:t>
            </a:fld>
            <a:endParaRPr lang="en-US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293083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WL Design – </a:t>
            </a:r>
            <a:r>
              <a:rPr lang="en-US" altLang="zh-CN" dirty="0">
                <a:solidFill>
                  <a:schemeClr val="bg2"/>
                </a:solidFill>
              </a:rPr>
              <a:t>Benchmark</a:t>
            </a:r>
            <a:r>
              <a:rPr lang="en-US" sz="4000" dirty="0"/>
              <a:t> and KPI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5" y="1243097"/>
            <a:ext cx="11442958" cy="509238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Benchmark KPIs:</a:t>
            </a:r>
            <a:endParaRPr lang="en-US" altLang="zh-CN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 lvl="2"/>
            <a:r>
              <a:rPr lang="en-US" sz="1800" dirty="0">
                <a:solidFill>
                  <a:schemeClr val="bg2"/>
                </a:solidFill>
                <a:ea typeface="+mn-lt"/>
                <a:cs typeface="+mn-lt"/>
              </a:rPr>
              <a:t>Inference: latency, throughput</a:t>
            </a:r>
          </a:p>
          <a:p>
            <a:pPr lvl="2"/>
            <a:endParaRPr lang="en-US" sz="1000" dirty="0">
              <a:solidFill>
                <a:schemeClr val="bg2"/>
              </a:solidFill>
              <a:ea typeface="+mn-lt"/>
              <a:cs typeface="+mn-lt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Training: MSE </a:t>
            </a:r>
          </a:p>
          <a:p>
            <a:pPr marL="488950" lvl="2" indent="0">
              <a:buNone/>
            </a:pPr>
            <a:endParaRPr lang="en-US" altLang="zh-CN" sz="1100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Benchmark is based on NW AI Toolkit (multiple frameworks) for data comparison analysis :</a:t>
            </a:r>
          </a:p>
          <a:p>
            <a:pPr lvl="2"/>
            <a:r>
              <a:rPr lang="en-US" altLang="zh-CN" dirty="0">
                <a:solidFill>
                  <a:schemeClr val="bg2"/>
                </a:solidFill>
              </a:rPr>
              <a:t>Chronos (Intel </a:t>
            </a:r>
            <a:r>
              <a:rPr lang="en-US" altLang="zh-CN" dirty="0" err="1">
                <a:solidFill>
                  <a:schemeClr val="bg2"/>
                </a:solidFill>
              </a:rPr>
              <a:t>Pytorch</a:t>
            </a:r>
            <a:r>
              <a:rPr lang="en-US" altLang="zh-CN" dirty="0">
                <a:solidFill>
                  <a:schemeClr val="bg2"/>
                </a:solidFill>
              </a:rPr>
              <a:t> &amp;&amp; ONNX) </a:t>
            </a:r>
          </a:p>
          <a:p>
            <a:pPr lvl="2"/>
            <a:r>
              <a:rPr lang="en-US" altLang="zh-CN" dirty="0" err="1">
                <a:solidFill>
                  <a:schemeClr val="bg2"/>
                </a:solidFill>
              </a:rPr>
              <a:t>OpenVINO</a:t>
            </a:r>
            <a:r>
              <a:rPr lang="en-US" altLang="zh-CN" dirty="0">
                <a:solidFill>
                  <a:schemeClr val="bg2"/>
                </a:solidFill>
              </a:rPr>
              <a:t> (inference only)</a:t>
            </a:r>
          </a:p>
          <a:p>
            <a:pPr marL="488950" lvl="2" indent="0">
              <a:buNone/>
            </a:pPr>
            <a:endParaRPr lang="en-US" altLang="zh-CN" sz="1100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Test cases</a:t>
            </a:r>
          </a:p>
          <a:p>
            <a:pPr lvl="2"/>
            <a:r>
              <a:rPr lang="en-US" altLang="zh-CN" dirty="0">
                <a:solidFill>
                  <a:schemeClr val="bg2"/>
                </a:solidFill>
              </a:rPr>
              <a:t>Test cases for Chronos: </a:t>
            </a:r>
            <a:r>
              <a:rPr lang="en-US" sz="1600" i="1" dirty="0" err="1">
                <a:solidFill>
                  <a:schemeClr val="bg2"/>
                </a:solidFill>
              </a:rPr>
              <a:t>latency_avx_inference_chronos_pkm</a:t>
            </a:r>
            <a:r>
              <a:rPr lang="en-US" sz="1600" i="1" dirty="0">
                <a:solidFill>
                  <a:schemeClr val="bg2"/>
                </a:solidFill>
              </a:rPr>
              <a:t> &amp;&amp; </a:t>
            </a:r>
            <a:r>
              <a:rPr lang="en-US" sz="1600" i="1" dirty="0" err="1">
                <a:solidFill>
                  <a:schemeClr val="bg2"/>
                </a:solidFill>
              </a:rPr>
              <a:t>throughput_avx_inference_chronos</a:t>
            </a:r>
            <a:r>
              <a:rPr lang="en-US" sz="1600" i="1" dirty="0">
                <a:solidFill>
                  <a:schemeClr val="bg2"/>
                </a:solidFill>
              </a:rPr>
              <a:t> &amp;&amp; </a:t>
            </a:r>
            <a:r>
              <a:rPr lang="en-US" sz="1600" i="1" dirty="0" err="1">
                <a:solidFill>
                  <a:schemeClr val="bg2"/>
                </a:solidFill>
              </a:rPr>
              <a:t>mse_avx_training_chronos</a:t>
            </a:r>
            <a:endParaRPr lang="en-US" altLang="zh-CN" sz="1600" i="1" dirty="0">
              <a:solidFill>
                <a:schemeClr val="bg2"/>
              </a:solidFill>
            </a:endParaRPr>
          </a:p>
          <a:p>
            <a:pPr lvl="2"/>
            <a:r>
              <a:rPr lang="en-US" altLang="zh-CN" dirty="0">
                <a:solidFill>
                  <a:schemeClr val="bg2"/>
                </a:solidFill>
              </a:rPr>
              <a:t>Test case for </a:t>
            </a:r>
            <a:r>
              <a:rPr lang="en-US" altLang="zh-CN" dirty="0" err="1">
                <a:solidFill>
                  <a:schemeClr val="bg2"/>
                </a:solidFill>
              </a:rPr>
              <a:t>OpenVINO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  <a:r>
              <a:rPr lang="en-US" sz="1600" i="1" dirty="0" err="1">
                <a:solidFill>
                  <a:schemeClr val="bg2"/>
                </a:solidFill>
              </a:rPr>
              <a:t>latency_avx_inference_openvino</a:t>
            </a:r>
            <a:r>
              <a:rPr lang="en-US" sz="1600" i="1" dirty="0">
                <a:solidFill>
                  <a:schemeClr val="bg2"/>
                </a:solidFill>
              </a:rPr>
              <a:t> &amp;&amp; throughput _</a:t>
            </a:r>
            <a:r>
              <a:rPr lang="en-US" sz="1600" i="1" dirty="0" err="1">
                <a:solidFill>
                  <a:schemeClr val="bg2"/>
                </a:solidFill>
              </a:rPr>
              <a:t>avx_inference_openvino</a:t>
            </a:r>
            <a:r>
              <a:rPr lang="en-US" sz="1600" i="1" dirty="0">
                <a:solidFill>
                  <a:schemeClr val="bg2"/>
                </a:solidFill>
              </a:rPr>
              <a:t> &amp;&amp; </a:t>
            </a:r>
            <a:r>
              <a:rPr lang="en-US" sz="1600" i="1" dirty="0" err="1">
                <a:solidFill>
                  <a:schemeClr val="bg2"/>
                </a:solidFill>
              </a:rPr>
              <a:t>mse</a:t>
            </a:r>
            <a:r>
              <a:rPr lang="en-US" sz="1600" i="1" dirty="0">
                <a:solidFill>
                  <a:schemeClr val="bg2"/>
                </a:solidFill>
              </a:rPr>
              <a:t> _</a:t>
            </a:r>
            <a:r>
              <a:rPr lang="en-US" sz="1600" i="1" dirty="0" err="1">
                <a:solidFill>
                  <a:schemeClr val="bg2"/>
                </a:solidFill>
              </a:rPr>
              <a:t>avx_openvino</a:t>
            </a:r>
            <a:r>
              <a:rPr lang="en-US" sz="1600" i="1" dirty="0">
                <a:solidFill>
                  <a:schemeClr val="bg2"/>
                </a:solidFill>
              </a:rPr>
              <a:t> </a:t>
            </a:r>
            <a:endParaRPr lang="en-US" altLang="zh-CN" sz="1600" i="1" dirty="0">
              <a:solidFill>
                <a:schemeClr val="bg2"/>
              </a:solidFill>
            </a:endParaRPr>
          </a:p>
          <a:p>
            <a:pPr marL="488950" lvl="2" indent="0">
              <a:buNone/>
            </a:pPr>
            <a:endParaRPr lang="en-US" altLang="zh-CN" sz="1100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Benchmark configuration categories</a:t>
            </a:r>
          </a:p>
          <a:p>
            <a:pPr lvl="2"/>
            <a:r>
              <a:rPr lang="en-US" altLang="zh-CN" dirty="0">
                <a:solidFill>
                  <a:schemeClr val="bg2"/>
                </a:solidFill>
              </a:rPr>
              <a:t>System configs</a:t>
            </a:r>
          </a:p>
          <a:p>
            <a:pPr lvl="2"/>
            <a:r>
              <a:rPr lang="en-US" altLang="zh-CN" dirty="0">
                <a:solidFill>
                  <a:schemeClr val="bg2"/>
                </a:solidFill>
              </a:rPr>
              <a:t>Model/Software configs</a:t>
            </a:r>
          </a:p>
          <a:p>
            <a:pPr lvl="1"/>
            <a:endParaRPr lang="en-US" altLang="zh-CN" sz="1100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B7F60C-5437-4F8E-B869-5D20A8585D95}"/>
              </a:ext>
            </a:extLst>
          </p:cNvPr>
          <p:cNvGrpSpPr/>
          <p:nvPr/>
        </p:nvGrpSpPr>
        <p:grpSpPr>
          <a:xfrm>
            <a:off x="2306046" y="1281752"/>
            <a:ext cx="8147325" cy="1392524"/>
            <a:chOff x="3345511" y="1709589"/>
            <a:chExt cx="7636618" cy="13925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FC3E6A-C0CF-4B4B-A6E4-661A7F82D388}"/>
                </a:ext>
              </a:extLst>
            </p:cNvPr>
            <p:cNvGrpSpPr/>
            <p:nvPr/>
          </p:nvGrpSpPr>
          <p:grpSpPr>
            <a:xfrm>
              <a:off x="3345511" y="1709589"/>
              <a:ext cx="7580380" cy="737902"/>
              <a:chOff x="3199962" y="1720572"/>
              <a:chExt cx="6603539" cy="7379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CD055E8-6CA6-496D-BCFC-6BE1B4F0599E}"/>
                      </a:ext>
                    </a:extLst>
                  </p:cNvPr>
                  <p:cNvSpPr txBox="1"/>
                  <p:nvPr/>
                </p:nvSpPr>
                <p:spPr>
                  <a:xfrm>
                    <a:off x="3199962" y="1720572"/>
                    <a:ext cx="6603539" cy="21544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t" anchorCtr="0">
                    <a:spAutoFit/>
                  </a:bodyPr>
                  <a:lstStyle/>
                  <a:p>
                    <a:pPr defTabSz="2438338">
                      <a:lnSpc>
                        <a:spcPct val="100000"/>
                      </a:lnSpc>
                      <a:spcBef>
                        <a:spcPts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𝑎𝑡𝑒𝑛𝑐𝑦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𝑝𝑟𝑖𝑚𝑎𝑟𝑦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required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process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single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input</m:t>
                          </m:r>
                        </m:oMath>
                      </m:oMathPara>
                    </a14:m>
                    <a:endParaRPr lang="en-US" sz="1400" i="1" dirty="0" err="1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CD055E8-6CA6-496D-BCFC-6BE1B4F059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9962" y="1720572"/>
                    <a:ext cx="6603539" cy="21544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428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CF123AC-441D-4D3E-AA1F-6E48F3176428}"/>
                      </a:ext>
                    </a:extLst>
                  </p:cNvPr>
                  <p:cNvSpPr txBox="1"/>
                  <p:nvPr/>
                </p:nvSpPr>
                <p:spPr>
                  <a:xfrm>
                    <a:off x="4420293" y="2120496"/>
                    <a:ext cx="2517881" cy="33797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t" anchorCtr="0">
                    <a:spAutoFit/>
                  </a:bodyPr>
                  <a:lstStyle/>
                  <a:p>
                    <a:pPr defTabSz="2438338">
                      <a:lnSpc>
                        <a:spcPct val="100000"/>
                      </a:lnSpc>
                      <a:spcBef>
                        <a:spcPts val="0"/>
                      </a:spcBef>
                    </a:pPr>
                    <a:r>
                      <a:rPr lang="en-US" sz="1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a:t>Throughput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𝑖𝑛𝑓𝑒𝑟𝑟𝑒𝑑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𝑝𝑟𝑜𝑐𝑒𝑠𝑠𝑖𝑛𝑔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𝑠𝑒𝑐𝑜𝑛𝑑𝑠</m:t>
                            </m:r>
                          </m:den>
                        </m:f>
                      </m:oMath>
                    </a14:m>
                    <a:endParaRPr lang="en-US" sz="1400" i="1" dirty="0" err="1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CF123AC-441D-4D3E-AA1F-6E48F31764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0293" y="2120496"/>
                    <a:ext cx="2517881" cy="33797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57" t="-3571" b="-16071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FAA0984E-F292-444F-8E06-32E7665C99AD}"/>
                </a:ext>
              </a:extLst>
            </p:cNvPr>
            <p:cNvSpPr/>
            <p:nvPr/>
          </p:nvSpPr>
          <p:spPr>
            <a:xfrm>
              <a:off x="4501906" y="1795986"/>
              <a:ext cx="179430" cy="57150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19050" cap="flat">
              <a:solidFill>
                <a:srgbClr val="0068B5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7FAA06-0E2E-4666-83D0-E34FFB09BFA6}"/>
                    </a:ext>
                  </a:extLst>
                </p:cNvPr>
                <p:cNvSpPr txBox="1"/>
                <p:nvPr/>
              </p:nvSpPr>
              <p:spPr>
                <a:xfrm>
                  <a:off x="4746361" y="2559503"/>
                  <a:ext cx="4778680" cy="31995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 anchorCtr="0">
                  <a:spAutoFit/>
                </a:bodyPr>
                <a:lstStyle/>
                <a:p>
                  <a:pPr defTabSz="2438338">
                    <a:lnSpc>
                      <a:spcPct val="100000"/>
                    </a:lnSpc>
                    <a:spcBef>
                      <a:spcPts val="0"/>
                    </a:spcBef>
                  </a:pPr>
                  <a:r>
                    <a:rPr lang="en-US" altLang="zh-CN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a:t>MSE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→  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𝑝𝑟𝑒𝑑𝑖𝑐𝑡𝑖𝑜𝑛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𝑇𝐶𝑁</m:t>
                          </m:r>
                        </m:e>
                      </m:nary>
                    </m:oMath>
                  </a14:m>
                  <a:endParaRPr lang="en-US" sz="1400" i="1" dirty="0" err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7FAA06-0E2E-4666-83D0-E34FFB09B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361" y="2559503"/>
                  <a:ext cx="4778680" cy="319959"/>
                </a:xfrm>
                <a:prstGeom prst="rect">
                  <a:avLst/>
                </a:prstGeom>
                <a:blipFill>
                  <a:blip r:embed="rId4"/>
                  <a:stretch>
                    <a:fillRect l="-2151" t="-96154" b="-155769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44F32EC-BCAA-4181-BDB9-B33A5A8F63B7}"/>
                    </a:ext>
                  </a:extLst>
                </p:cNvPr>
                <p:cNvSpPr txBox="1"/>
                <p:nvPr/>
              </p:nvSpPr>
              <p:spPr>
                <a:xfrm>
                  <a:off x="6680117" y="2880834"/>
                  <a:ext cx="4302012" cy="221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t" anchorCtr="0">
                  <a:spAutoFit/>
                </a:bodyPr>
                <a:lstStyle/>
                <a:p>
                  <a:pPr defTabSz="2438338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CN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a:t> is the ground truth of TCN input data</a:t>
                  </a:r>
                  <a:endParaRPr lang="en-US" sz="14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44F32EC-BCAA-4181-BDB9-B33A5A8F6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117" y="2880834"/>
                  <a:ext cx="4302012" cy="221279"/>
                </a:xfrm>
                <a:prstGeom prst="rect">
                  <a:avLst/>
                </a:prstGeom>
                <a:blipFill>
                  <a:blip r:embed="rId5"/>
                  <a:stretch>
                    <a:fillRect l="-1328" t="-24324" b="-432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F0DBB649-1FCB-4D1A-94EA-33E9CD91C8A9}"/>
              </a:ext>
            </a:extLst>
          </p:cNvPr>
          <p:cNvSpPr txBox="1">
            <a:spLocks/>
          </p:cNvSpPr>
          <p:nvPr/>
        </p:nvSpPr>
        <p:spPr>
          <a:xfrm>
            <a:off x="11762796" y="644017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7</a:t>
            </a:fld>
            <a:endParaRPr lang="en-US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205245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WL Design – Resource Usage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C2DCA3-84C4-48FE-AB26-E8FBA9665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26882"/>
              </p:ext>
            </p:extLst>
          </p:nvPr>
        </p:nvGraphicFramePr>
        <p:xfrm>
          <a:off x="5975502" y="1376373"/>
          <a:ext cx="4376812" cy="4297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83114">
                  <a:extLst>
                    <a:ext uri="{9D8B030D-6E8A-4147-A177-3AD203B41FA5}">
                      <a16:colId xmlns:a16="http://schemas.microsoft.com/office/drawing/2014/main" val="3523997400"/>
                    </a:ext>
                  </a:extLst>
                </a:gridCol>
                <a:gridCol w="2193698">
                  <a:extLst>
                    <a:ext uri="{9D8B030D-6E8A-4147-A177-3AD203B41FA5}">
                      <a16:colId xmlns:a16="http://schemas.microsoft.com/office/drawing/2014/main" val="92574995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0"/>
                      <a:br>
                        <a:rPr lang="en-US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Item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Platform Configuration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391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(ICL)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84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CPU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pt-BR">
                          <a:solidFill>
                            <a:srgbClr val="000000"/>
                          </a:solidFill>
                          <a:effectLst/>
                        </a:rPr>
                        <a:t>Intel(R) Xeon(R) Platinum 8358 CPU @ 2.60GHz</a:t>
                      </a:r>
                      <a:endParaRPr lang="pt-B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312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Memory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128G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5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CPU MHz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3400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671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CPU max MHz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3400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297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CPU min MHz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800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091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L1d cache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 MiB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7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L1i cache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 MiB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591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L2 cache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80 MiB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68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L3 cache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96 MiB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855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Ubuntu 21.04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61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NUMA nodes​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989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Cores per Node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479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NUMA Memory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bind local(64 GB per node)​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5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NUMA</a:t>
                      </a:r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Balancing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</a:rPr>
                        <a:t>Enable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838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Hyper-Threading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</a:rPr>
                        <a:t>Enable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5924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F6238-7A9A-4279-9FD8-46D43795AF51}"/>
              </a:ext>
            </a:extLst>
          </p:cNvPr>
          <p:cNvSpPr txBox="1">
            <a:spLocks/>
          </p:cNvSpPr>
          <p:nvPr/>
        </p:nvSpPr>
        <p:spPr>
          <a:xfrm>
            <a:off x="11762796" y="644017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8</a:t>
            </a:fld>
            <a:endParaRPr lang="en-US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320655"/>
            <a:ext cx="5467685" cy="378610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2872C5"/>
                </a:solidFill>
              </a:rPr>
              <a:t>Testing platform has two sockets with 128 cores and 128G memory. N</a:t>
            </a:r>
            <a:r>
              <a:rPr lang="en-US" altLang="zh-CN" dirty="0">
                <a:solidFill>
                  <a:srgbClr val="2872C5"/>
                </a:solidFill>
              </a:rPr>
              <a:t>UMA</a:t>
            </a:r>
            <a:r>
              <a:rPr lang="en-US" dirty="0">
                <a:solidFill>
                  <a:srgbClr val="2872C5"/>
                </a:solidFill>
              </a:rPr>
              <a:t> is applied to bind </a:t>
            </a:r>
            <a:r>
              <a:rPr lang="en-US" altLang="zh-CN" dirty="0">
                <a:solidFill>
                  <a:srgbClr val="2872C5"/>
                </a:solidFill>
              </a:rPr>
              <a:t>cores.</a:t>
            </a:r>
            <a:endParaRPr lang="en-US" dirty="0">
              <a:solidFill>
                <a:srgbClr val="2872C5"/>
              </a:solidFill>
            </a:endParaRPr>
          </a:p>
          <a:p>
            <a:endParaRPr lang="en-US" dirty="0">
              <a:latin typeface="Intel Clear Light"/>
            </a:endParaRPr>
          </a:p>
          <a:p>
            <a:endParaRPr lang="en-US" dirty="0">
              <a:latin typeface="Intel Clear Light"/>
            </a:endParaRPr>
          </a:p>
          <a:p>
            <a:r>
              <a:rPr lang="en-US" sz="2800" dirty="0">
                <a:solidFill>
                  <a:srgbClr val="2872C5"/>
                </a:solidFill>
              </a:rPr>
              <a:t>EMON and HTOP will be used to monitor the workload and extract system data</a:t>
            </a:r>
            <a:endParaRPr lang="en-US" dirty="0">
              <a:solidFill>
                <a:srgbClr val="2872C5"/>
              </a:solidFill>
              <a:latin typeface="Intel Clear Light"/>
            </a:endParaRPr>
          </a:p>
          <a:p>
            <a:pPr marL="0" indent="0">
              <a:buNone/>
            </a:pPr>
            <a:endParaRPr lang="en-US" dirty="0">
              <a:latin typeface="Intel Clea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592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AC9C-CE7D-43C2-9F98-8016EDD2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WL Design – POD Design and Provisioning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9491-26B3-4F24-A054-1477B8313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171429"/>
            <a:ext cx="10159254" cy="158129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2872C5"/>
                </a:solidFill>
              </a:rPr>
              <a:t>The workload is deployed on a single k8s node.</a:t>
            </a:r>
            <a:r>
              <a:rPr lang="zh-CN" altLang="en-US" dirty="0">
                <a:solidFill>
                  <a:srgbClr val="2872C5"/>
                </a:solidFill>
              </a:rPr>
              <a:t> </a:t>
            </a:r>
            <a:r>
              <a:rPr lang="en-US" altLang="zh-CN" dirty="0">
                <a:solidFill>
                  <a:srgbClr val="2872C5"/>
                </a:solidFill>
              </a:rPr>
              <a:t>It is better to use</a:t>
            </a:r>
            <a:r>
              <a:rPr lang="zh-CN" altLang="en-US" dirty="0">
                <a:solidFill>
                  <a:srgbClr val="2872C5"/>
                </a:solidFill>
              </a:rPr>
              <a:t> </a:t>
            </a:r>
            <a:r>
              <a:rPr lang="en-US" altLang="zh-CN" dirty="0">
                <a:solidFill>
                  <a:srgbClr val="2872C5"/>
                </a:solidFill>
              </a:rPr>
              <a:t>64</a:t>
            </a:r>
            <a:r>
              <a:rPr lang="zh-CN" altLang="en-US" dirty="0">
                <a:solidFill>
                  <a:srgbClr val="2872C5"/>
                </a:solidFill>
              </a:rPr>
              <a:t> </a:t>
            </a:r>
            <a:r>
              <a:rPr lang="en-US" altLang="zh-CN" dirty="0">
                <a:solidFill>
                  <a:srgbClr val="2872C5"/>
                </a:solidFill>
              </a:rPr>
              <a:t>cores &amp;&amp; 12G memory</a:t>
            </a:r>
            <a:r>
              <a:rPr lang="zh-CN" altLang="en-US" dirty="0">
                <a:solidFill>
                  <a:srgbClr val="2872C5"/>
                </a:solidFill>
              </a:rPr>
              <a:t> </a:t>
            </a:r>
            <a:r>
              <a:rPr lang="en-US" altLang="zh-CN" dirty="0">
                <a:solidFill>
                  <a:srgbClr val="2872C5"/>
                </a:solidFill>
              </a:rPr>
              <a:t>for</a:t>
            </a:r>
            <a:r>
              <a:rPr lang="zh-CN" altLang="en-US" dirty="0">
                <a:solidFill>
                  <a:srgbClr val="2872C5"/>
                </a:solidFill>
              </a:rPr>
              <a:t> </a:t>
            </a:r>
            <a:r>
              <a:rPr lang="en-US" altLang="zh-CN" dirty="0">
                <a:solidFill>
                  <a:srgbClr val="2872C5"/>
                </a:solidFill>
              </a:rPr>
              <a:t>training and 8 cores &amp;&amp; 6G memory for inference.</a:t>
            </a:r>
            <a:endParaRPr lang="en-US" dirty="0">
              <a:solidFill>
                <a:srgbClr val="2872C5"/>
              </a:solidFill>
            </a:endParaRPr>
          </a:p>
          <a:p>
            <a:r>
              <a:rPr lang="en-US" sz="2800" dirty="0"/>
              <a:t>Performance work scope of the workload will </a:t>
            </a:r>
            <a:r>
              <a:rPr lang="en-US" dirty="0"/>
              <a:t>include </a:t>
            </a:r>
            <a:r>
              <a:rPr lang="en-US" sz="2900" dirty="0"/>
              <a:t>Bare Metal and </a:t>
            </a:r>
            <a:r>
              <a:rPr lang="en-US" altLang="zh-CN" sz="2900" dirty="0"/>
              <a:t>gen-to-gen.</a:t>
            </a:r>
            <a:endParaRPr lang="en-US" sz="2900" dirty="0"/>
          </a:p>
          <a:p>
            <a:endParaRPr lang="en-US" dirty="0">
              <a:solidFill>
                <a:srgbClr val="2872C5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5FC872-9376-4DF5-A836-9333A7F23011}"/>
              </a:ext>
            </a:extLst>
          </p:cNvPr>
          <p:cNvGrpSpPr/>
          <p:nvPr/>
        </p:nvGrpSpPr>
        <p:grpSpPr>
          <a:xfrm>
            <a:off x="858092" y="3166083"/>
            <a:ext cx="5061924" cy="2834525"/>
            <a:chOff x="1747157" y="2916905"/>
            <a:chExt cx="5061924" cy="283452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42614D-5AEE-4CAF-AC3C-B7921709AEE6}"/>
                </a:ext>
              </a:extLst>
            </p:cNvPr>
            <p:cNvSpPr/>
            <p:nvPr/>
          </p:nvSpPr>
          <p:spPr>
            <a:xfrm>
              <a:off x="3233257" y="5283733"/>
              <a:ext cx="3575824" cy="467697"/>
            </a:xfrm>
            <a:prstGeom prst="roundRect">
              <a:avLst>
                <a:gd name="adj" fmla="val 33236"/>
              </a:avLst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CPU (ICX/SPR)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4E834E-75E0-4674-B382-8369E07494D4}"/>
                </a:ext>
              </a:extLst>
            </p:cNvPr>
            <p:cNvSpPr/>
            <p:nvPr/>
          </p:nvSpPr>
          <p:spPr>
            <a:xfrm>
              <a:off x="3233257" y="4718155"/>
              <a:ext cx="3575824" cy="467697"/>
            </a:xfrm>
            <a:prstGeom prst="roundRect">
              <a:avLst>
                <a:gd name="adj" fmla="val 33236"/>
              </a:avLst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Ubuntu 20.04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AD5AC9-FB95-4F92-B5F6-03FE2D25DE43}"/>
                </a:ext>
              </a:extLst>
            </p:cNvPr>
            <p:cNvSpPr/>
            <p:nvPr/>
          </p:nvSpPr>
          <p:spPr>
            <a:xfrm>
              <a:off x="3233257" y="4114031"/>
              <a:ext cx="3575824" cy="467697"/>
            </a:xfrm>
            <a:prstGeom prst="roundRect">
              <a:avLst>
                <a:gd name="adj" fmla="val 33236"/>
              </a:avLst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Docker / K8S (one node)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3C5B4A8-ADA9-4674-9B06-DC3B6D45A200}"/>
                </a:ext>
              </a:extLst>
            </p:cNvPr>
            <p:cNvSpPr/>
            <p:nvPr/>
          </p:nvSpPr>
          <p:spPr>
            <a:xfrm>
              <a:off x="3233257" y="3521890"/>
              <a:ext cx="3575824" cy="467697"/>
            </a:xfrm>
            <a:prstGeom prst="roundRect">
              <a:avLst>
                <a:gd name="adj" fmla="val 33236"/>
              </a:avLst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Ubuntu 20.04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6BE8B6-3084-4776-B310-F3BD81268693}"/>
                </a:ext>
              </a:extLst>
            </p:cNvPr>
            <p:cNvSpPr txBox="1"/>
            <p:nvPr/>
          </p:nvSpPr>
          <p:spPr>
            <a:xfrm>
              <a:off x="1747157" y="5417004"/>
              <a:ext cx="1245054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Hardware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951E69-0590-4B6A-9901-511309F45F83}"/>
                </a:ext>
              </a:extLst>
            </p:cNvPr>
            <p:cNvSpPr txBox="1"/>
            <p:nvPr/>
          </p:nvSpPr>
          <p:spPr>
            <a:xfrm>
              <a:off x="1747157" y="4828892"/>
              <a:ext cx="1245054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Host 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B5E84-BEAA-4F90-989C-D28F2743F249}"/>
                </a:ext>
              </a:extLst>
            </p:cNvPr>
            <p:cNvSpPr txBox="1"/>
            <p:nvPr/>
          </p:nvSpPr>
          <p:spPr>
            <a:xfrm>
              <a:off x="1747157" y="4244437"/>
              <a:ext cx="1245054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Backend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969681-CE41-4E3A-B02F-4009D52C4119}"/>
                </a:ext>
              </a:extLst>
            </p:cNvPr>
            <p:cNvSpPr txBox="1"/>
            <p:nvPr/>
          </p:nvSpPr>
          <p:spPr>
            <a:xfrm>
              <a:off x="1747157" y="3656325"/>
              <a:ext cx="1245054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Container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82C9608-9055-489C-A957-B27A79078B10}"/>
                </a:ext>
              </a:extLst>
            </p:cNvPr>
            <p:cNvSpPr/>
            <p:nvPr/>
          </p:nvSpPr>
          <p:spPr>
            <a:xfrm>
              <a:off x="3233257" y="2916905"/>
              <a:ext cx="3575824" cy="467697"/>
            </a:xfrm>
            <a:prstGeom prst="roundRect">
              <a:avLst>
                <a:gd name="adj" fmla="val 33236"/>
              </a:avLst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TCN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2463F9-EF8E-4A43-8242-4A2CBA64BD99}"/>
                </a:ext>
              </a:extLst>
            </p:cNvPr>
            <p:cNvSpPr txBox="1"/>
            <p:nvPr/>
          </p:nvSpPr>
          <p:spPr>
            <a:xfrm>
              <a:off x="1747157" y="3062161"/>
              <a:ext cx="1245054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Workload</a:t>
              </a:r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28C202-E659-4DF9-9060-517DD08F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69487"/>
              </p:ext>
            </p:extLst>
          </p:nvPr>
        </p:nvGraphicFramePr>
        <p:xfrm>
          <a:off x="6794202" y="3190331"/>
          <a:ext cx="3673496" cy="15812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36748">
                  <a:extLst>
                    <a:ext uri="{9D8B030D-6E8A-4147-A177-3AD203B41FA5}">
                      <a16:colId xmlns:a16="http://schemas.microsoft.com/office/drawing/2014/main" val="2436171186"/>
                    </a:ext>
                  </a:extLst>
                </a:gridCol>
                <a:gridCol w="1836748">
                  <a:extLst>
                    <a:ext uri="{9D8B030D-6E8A-4147-A177-3AD203B41FA5}">
                      <a16:colId xmlns:a16="http://schemas.microsoft.com/office/drawing/2014/main" val="3094425028"/>
                    </a:ext>
                  </a:extLst>
                </a:gridCol>
              </a:tblGrid>
              <a:tr h="3437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Necessary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27072"/>
                  </a:ext>
                </a:extLst>
              </a:tr>
              <a:tr h="59391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 cores for training</a:t>
                      </a:r>
                    </a:p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1/2/4/8 cores for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4401"/>
                  </a:ext>
                </a:extLst>
              </a:tr>
              <a:tr h="64358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G for training</a:t>
                      </a:r>
                    </a:p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6G for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40440"/>
                  </a:ext>
                </a:extLst>
              </a:tr>
            </a:tbl>
          </a:graphicData>
        </a:graphic>
      </p:graphicFrame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DD7A949A-B79F-46EB-B2B3-B7A49E2C5532}"/>
              </a:ext>
            </a:extLst>
          </p:cNvPr>
          <p:cNvSpPr txBox="1">
            <a:spLocks/>
          </p:cNvSpPr>
          <p:nvPr/>
        </p:nvSpPr>
        <p:spPr>
          <a:xfrm>
            <a:off x="11762796" y="644017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9</a:t>
            </a:fld>
            <a:endParaRPr lang="en-US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828897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7672d26-3097-47b1-a716-48d394204047"/>
</p:tagLst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C75BC278BC4997778AC1778F05BE" ma:contentTypeVersion="6" ma:contentTypeDescription="Create a new document." ma:contentTypeScope="" ma:versionID="9c80daacb5c38b8ceaefd8eaf5507bb6">
  <xsd:schema xmlns:xsd="http://www.w3.org/2001/XMLSchema" xmlns:xs="http://www.w3.org/2001/XMLSchema" xmlns:p="http://schemas.microsoft.com/office/2006/metadata/properties" xmlns:ns2="0149c148-a8e4-4408-b135-dd1e63beca46" xmlns:ns3="7a48d168-8dfc-404f-99ba-a7e622e56641" targetNamespace="http://schemas.microsoft.com/office/2006/metadata/properties" ma:root="true" ma:fieldsID="ca4ab7572af0c28cdc99ef363e7cea89" ns2:_="" ns3:_="">
    <xsd:import namespace="0149c148-a8e4-4408-b135-dd1e63beca46"/>
    <xsd:import namespace="7a48d168-8dfc-404f-99ba-a7e622e56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c148-a8e4-4408-b135-dd1e63bec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8d168-8dfc-404f-99ba-a7e622e56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ED84F-6B91-4310-AFAE-A1F2388C37CA}">
  <ds:schemaRefs>
    <ds:schemaRef ds:uri="a6d663ca-1845-4aa1-b0ac-813bcaff23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F6AA4E-6D30-4E59-91B3-75676C6723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9c148-a8e4-4408-b135-dd1e63beca46"/>
    <ds:schemaRef ds:uri="7a48d168-8dfc-404f-99ba-a7e622e56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30224</TotalTime>
  <Words>1683</Words>
  <Application>Microsoft Office PowerPoint</Application>
  <PresentationFormat>Widescreen</PresentationFormat>
  <Paragraphs>405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21_BasicWhite</vt:lpstr>
      <vt:lpstr>TCN workload design  &lt;WiE internal Use&gt;</vt:lpstr>
      <vt:lpstr>Contents</vt:lpstr>
      <vt:lpstr>WL Design – WL Arch and SW Stack</vt:lpstr>
      <vt:lpstr>WL Design – WL Arch and SW Stack</vt:lpstr>
      <vt:lpstr>WL Design – WL Arch and SW Stack (continue)</vt:lpstr>
      <vt:lpstr>WL Design – WL Arch and SW Stack</vt:lpstr>
      <vt:lpstr>WL Design – Benchmark and KPI</vt:lpstr>
      <vt:lpstr>WL Design – Resource Usage</vt:lpstr>
      <vt:lpstr>WL Design – POD Design and Provisioning</vt:lpstr>
      <vt:lpstr>WL Design – CPU Scaling</vt:lpstr>
      <vt:lpstr>WL Design – Run Stages</vt:lpstr>
      <vt:lpstr>WL Design – Configurations: HW Config</vt:lpstr>
      <vt:lpstr>WL Design – Configurations: SW Config</vt:lpstr>
      <vt:lpstr>WL Design – TCN Model Level OPT. Methods</vt:lpstr>
      <vt:lpstr>WL Design – Readme sections</vt:lpstr>
      <vt:lpstr>Next Steps</vt:lpstr>
      <vt:lpstr>Photo Example On Lower Half</vt:lpstr>
      <vt:lpstr>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xiaobing.qian@intel.com</dc:creator>
  <cp:keywords>CTPClassification=CTP_NT</cp:keywords>
  <cp:lastModifiedBy>Wu, Zhaoqi</cp:lastModifiedBy>
  <cp:revision>141</cp:revision>
  <dcterms:created xsi:type="dcterms:W3CDTF">2021-11-16T04:37:19Z</dcterms:created>
  <dcterms:modified xsi:type="dcterms:W3CDTF">2022-04-26T01:47:51Z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0x0101008358C75BC278BC4997778AC1778F05BE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cherry.lin@intel.com</vt:lpwstr>
  </property>
  <property fmtid="{D5CDD505-2E9C-101B-9397-08002B2CF9AE}" pid="12" name="MSIP_Label_9aa06179-68b3-4e2b-b09b-a2424735516b_SetDate">
    <vt:lpwstr>2021-11-16T04:38:17.9037250Z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9d2a7abe-d954-4d86-9736-7c68fe392af5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