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charts/chart1.xml" ContentType="application/vnd.openxmlformats-officedocument.drawingml.char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2.xml" ContentType="application/vnd.openxmlformats-officedocument.theme+xml"/>
  <Override PartName="/ppt/charts/chart2.xml" ContentType="application/vnd.openxmlformats-officedocument.drawingml.char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781" r:id="rId5"/>
  </p:sldMasterIdLst>
  <p:notesMasterIdLst>
    <p:notesMasterId r:id="rId19"/>
  </p:notesMasterIdLst>
  <p:handoutMasterIdLst>
    <p:handoutMasterId r:id="rId20"/>
  </p:handoutMasterIdLst>
  <p:sldIdLst>
    <p:sldId id="256" r:id="rId6"/>
    <p:sldId id="2147308606" r:id="rId7"/>
    <p:sldId id="2147308607" r:id="rId8"/>
    <p:sldId id="2147308592" r:id="rId9"/>
    <p:sldId id="2147308608" r:id="rId10"/>
    <p:sldId id="2147308614" r:id="rId11"/>
    <p:sldId id="2147308613" r:id="rId12"/>
    <p:sldId id="2147308615" r:id="rId13"/>
    <p:sldId id="2147308609" r:id="rId14"/>
    <p:sldId id="1513" r:id="rId15"/>
    <p:sldId id="1518" r:id="rId16"/>
    <p:sldId id="2147308616" r:id="rId17"/>
    <p:sldId id="287" r:id="rId18"/>
  </p:sldIdLst>
  <p:sldSz cx="12192000" cy="6858000"/>
  <p:notesSz cx="6858000" cy="91440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C58D615-31AC-B076-E3A9-155732160245}" name="Wang, Chun" initials="WC" userId="S::chun.wang@intel.com::9cae4d01-e8e8-4224-80b5-2925a6754096" providerId="AD"/>
  <p188:author id="{E0A66E34-4542-F519-2B67-6155C2E8B6F2}" name="Li, Longtan" initials="LL" userId="S::longtan.li@intel.com::58cb571a-d172-4cdc-a55a-604e9a95360f" providerId="AD"/>
  <p188:author id="{0043C645-2FE2-5F3D-D3FC-F58E21FE062D}" name="Chen, Dylan" initials="CD" userId="S::dylan.chen@intel.com::802383e1-41b0-4a46-bbf3-53ca654e1fe1" providerId="AD"/>
  <p188:author id="{25EBF948-12AA-2F72-9258-E2A5ADC286D6}" name="Wang, Sunny" initials="WS" userId="S::sunny.wang@intel.com::c4baa7b8-850e-4ab8-bb26-e4f66b5d594d" providerId="AD"/>
  <p188:author id="{F48EA36D-8988-A86C-FECF-B0428BA856C9}" name="Huang, Guanxu" initials="HG" userId="S::guanxu.huang@intel.com::95146ec9-bf48-4b1a-86da-e2ef03420deb" providerId="AD"/>
  <p188:author id="{CE08766F-5B05-10BF-DDA2-E81E103B6715}" name="Qu, Pengfei" initials="QP" userId="S::pengfei.qu@intel.com::11cf5891-f528-4669-a401-dca937308d76" providerId="AD"/>
  <p188:author id="{C74730AB-76BF-07B5-E6FC-B9D3B834FA3B}" name="Zhang, Alex H" initials="ZH" userId="S::alex.h.zhang@intel.com::84e14ef7-0c42-4742-9dce-deb24a3a3af0" providerId="AD"/>
  <p188:author id="{A17651B3-9D5B-1265-D85B-54142E0B9509}" name="Li, Jocelyn" initials="LJ" userId="S::jocelyn.li@intel.com::bdaff196-3c6e-4c86-abdb-a250fdc6d10a" providerId="AD"/>
  <p188:author id="{39295DBF-3096-0B82-5307-5614C8EB9EBD}" name="Zhou, James Z" initials="ZZ" userId="S::james.z.zhou@intel.com::60452475-ad34-4e54-8fea-f6af2231dd0a" providerId="AD"/>
  <p188:author id="{4DE898CD-9221-6085-7004-DA6203FAE412}" name="Tang, Cui" initials="TC" userId="S::cui.tang@intel.com::abf18508-edcd-4b03-b662-e08328ce9d8c" providerId="AD"/>
  <p188:author id="{319286D2-2E5D-28C9-862E-C16C2DCF3EF5}" name="Qian, Xiaobing" initials="QX" userId="S::xiaobing.qian@intel.com::d3431f12-31c5-4fd4-8998-99221f98b22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872C5"/>
    <a:srgbClr val="FC6467"/>
    <a:srgbClr val="0068B5"/>
    <a:srgbClr val="00C7FD"/>
    <a:srgbClr val="525252"/>
    <a:srgbClr val="004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C6C4AC-D7B0-3C30-1C11-AC47D487030C}" v="122" dt="2022-04-13T13:12:26.052"/>
    <p1510:client id="{1D33B68E-4941-4B99-88E5-F3B4A8491C3A}" v="38" dt="2022-04-18T02:31:55.904"/>
    <p1510:client id="{1E3A0779-3265-6D45-32AD-85BE9C52401E}" v="2" dt="2022-04-08T22:49:15.298"/>
    <p1510:client id="{294E7A3D-BD8A-4B07-9E8B-4D5142998A3C}" v="91" dt="2022-04-11T05:36:55.100"/>
    <p1510:client id="{2F78086F-4950-0B9B-5162-EB43C51EA828}" v="36" dt="2022-04-12T01:31:50.591"/>
    <p1510:client id="{3F00179A-5244-4DC1-A1BB-4AE0051FD6D0}" v="2" dt="2022-04-08T01:16:08.539"/>
    <p1510:client id="{72DCF643-0140-4AC5-B1AD-B7520A64AF57}" v="522" dt="2022-04-07T07:59:47.966"/>
    <p1510:client id="{730AF79C-0FF2-466E-8EEC-E2B1282E06C7}" v="29" dt="2022-04-07T12:33:23.294"/>
    <p1510:client id="{A4E6D0B6-3FB7-C7B5-3F61-E7DF4156E812}" v="12" dt="2022-04-08T22:29:16.510"/>
    <p1510:client id="{A4EF01EC-B4F5-12BE-60A0-5EE36A58B63C}" v="54" dt="2022-04-12T08:23:22.174"/>
    <p1510:client id="{C926D7B2-0707-4763-A258-D5DD30D2BD0F}" v="301" dt="2022-04-08T02:35:59.354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 autoAdjust="0"/>
    <p:restoredTop sz="88502" autoAdjust="0"/>
  </p:normalViewPr>
  <p:slideViewPr>
    <p:cSldViewPr snapToGrid="0">
      <p:cViewPr varScale="1">
        <p:scale>
          <a:sx n="102" d="100"/>
          <a:sy n="102" d="100"/>
        </p:scale>
        <p:origin x="13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ian, Xiaobing" userId="S::xiaobing.qian@intel.com::d3431f12-31c5-4fd4-8998-99221f98b22a" providerId="AD" clId="Web-{E9E6B22F-F2AF-4276-9B82-0949CF82FA8D}"/>
    <pc:docChg chg="modSld">
      <pc:chgData name="Qian, Xiaobing" userId="S::xiaobing.qian@intel.com::d3431f12-31c5-4fd4-8998-99221f98b22a" providerId="AD" clId="Web-{E9E6B22F-F2AF-4276-9B82-0949CF82FA8D}" dt="2021-12-21T01:13:12.176" v="1"/>
      <pc:docMkLst>
        <pc:docMk/>
      </pc:docMkLst>
      <pc:sldChg chg="modSp">
        <pc:chgData name="Qian, Xiaobing" userId="S::xiaobing.qian@intel.com::d3431f12-31c5-4fd4-8998-99221f98b22a" providerId="AD" clId="Web-{E9E6B22F-F2AF-4276-9B82-0949CF82FA8D}" dt="2021-12-21T01:13:12.176" v="1"/>
        <pc:sldMkLst>
          <pc:docMk/>
          <pc:sldMk cId="3366250131" sldId="2147308545"/>
        </pc:sldMkLst>
        <pc:graphicFrameChg chg="modGraphic">
          <ac:chgData name="Qian, Xiaobing" userId="S::xiaobing.qian@intel.com::d3431f12-31c5-4fd4-8998-99221f98b22a" providerId="AD" clId="Web-{E9E6B22F-F2AF-4276-9B82-0949CF82FA8D}" dt="2021-12-21T01:13:12.176" v="1"/>
          <ac:graphicFrameMkLst>
            <pc:docMk/>
            <pc:sldMk cId="3366250131" sldId="2147308545"/>
            <ac:graphicFrameMk id="13" creationId="{278B5B57-5515-48BD-AD0F-956375451AE8}"/>
          </ac:graphicFrameMkLst>
        </pc:graphicFrameChg>
      </pc:sldChg>
      <pc:sldChg chg="modSp">
        <pc:chgData name="Qian, Xiaobing" userId="S::xiaobing.qian@intel.com::d3431f12-31c5-4fd4-8998-99221f98b22a" providerId="AD" clId="Web-{E9E6B22F-F2AF-4276-9B82-0949CF82FA8D}" dt="2021-12-21T00:49:39.781" v="0" actId="1076"/>
        <pc:sldMkLst>
          <pc:docMk/>
          <pc:sldMk cId="2910652037" sldId="2147308575"/>
        </pc:sldMkLst>
        <pc:picChg chg="mod">
          <ac:chgData name="Qian, Xiaobing" userId="S::xiaobing.qian@intel.com::d3431f12-31c5-4fd4-8998-99221f98b22a" providerId="AD" clId="Web-{E9E6B22F-F2AF-4276-9B82-0949CF82FA8D}" dt="2021-12-21T00:49:39.781" v="0" actId="1076"/>
          <ac:picMkLst>
            <pc:docMk/>
            <pc:sldMk cId="2910652037" sldId="2147308575"/>
            <ac:picMk id="4" creationId="{56B1F8F5-95C6-4A4A-B1A6-7D28F7CCAC90}"/>
          </ac:picMkLst>
        </pc:picChg>
      </pc:sldChg>
    </pc:docChg>
  </pc:docChgLst>
  <pc:docChgLst>
    <pc:chgData name="Qian, Xiaobing" userId="S::xiaobing.qian@intel.com::d3431f12-31c5-4fd4-8998-99221f98b22a" providerId="AD" clId="Web-{C34986DD-AC39-4466-9D03-8C3BE1D860DD}"/>
    <pc:docChg chg="modSld">
      <pc:chgData name="Qian, Xiaobing" userId="S::xiaobing.qian@intel.com::d3431f12-31c5-4fd4-8998-99221f98b22a" providerId="AD" clId="Web-{C34986DD-AC39-4466-9D03-8C3BE1D860DD}" dt="2021-12-24T07:06:23.201" v="307" actId="20577"/>
      <pc:docMkLst>
        <pc:docMk/>
      </pc:docMkLst>
      <pc:sldChg chg="modSp modCm">
        <pc:chgData name="Qian, Xiaobing" userId="S::xiaobing.qian@intel.com::d3431f12-31c5-4fd4-8998-99221f98b22a" providerId="AD" clId="Web-{C34986DD-AC39-4466-9D03-8C3BE1D860DD}" dt="2021-12-24T07:03:26.380" v="207"/>
        <pc:sldMkLst>
          <pc:docMk/>
          <pc:sldMk cId="3431020247" sldId="2147308543"/>
        </pc:sldMkLst>
        <pc:spChg chg="mod">
          <ac:chgData name="Qian, Xiaobing" userId="S::xiaobing.qian@intel.com::d3431f12-31c5-4fd4-8998-99221f98b22a" providerId="AD" clId="Web-{C34986DD-AC39-4466-9D03-8C3BE1D860DD}" dt="2021-12-24T07:01:51.375" v="181" actId="1076"/>
          <ac:spMkLst>
            <pc:docMk/>
            <pc:sldMk cId="3431020247" sldId="2147308543"/>
            <ac:spMk id="6" creationId="{DE693F63-396D-4A04-B75D-828C54D69D01}"/>
          </ac:spMkLst>
        </pc:spChg>
        <pc:spChg chg="mod">
          <ac:chgData name="Qian, Xiaobing" userId="S::xiaobing.qian@intel.com::d3431f12-31c5-4fd4-8998-99221f98b22a" providerId="AD" clId="Web-{C34986DD-AC39-4466-9D03-8C3BE1D860DD}" dt="2021-12-24T07:03:22.348" v="206" actId="20577"/>
          <ac:spMkLst>
            <pc:docMk/>
            <pc:sldMk cId="3431020247" sldId="2147308543"/>
            <ac:spMk id="7" creationId="{8AD1CCC2-9A1A-418D-B061-A75F45729CA8}"/>
          </ac:spMkLst>
        </pc:spChg>
      </pc:sldChg>
      <pc:sldChg chg="modSp modCm">
        <pc:chgData name="Qian, Xiaobing" userId="S::xiaobing.qian@intel.com::d3431f12-31c5-4fd4-8998-99221f98b22a" providerId="AD" clId="Web-{C34986DD-AC39-4466-9D03-8C3BE1D860DD}" dt="2021-12-24T07:06:23.201" v="307" actId="20577"/>
        <pc:sldMkLst>
          <pc:docMk/>
          <pc:sldMk cId="4017440235" sldId="2147308601"/>
        </pc:sldMkLst>
        <pc:spChg chg="mod">
          <ac:chgData name="Qian, Xiaobing" userId="S::xiaobing.qian@intel.com::d3431f12-31c5-4fd4-8998-99221f98b22a" providerId="AD" clId="Web-{C34986DD-AC39-4466-9D03-8C3BE1D860DD}" dt="2021-12-24T07:06:23.201" v="307" actId="20577"/>
          <ac:spMkLst>
            <pc:docMk/>
            <pc:sldMk cId="4017440235" sldId="2147308601"/>
            <ac:spMk id="7" creationId="{18EBA73D-C30C-45AA-A4B1-D1419E1B8202}"/>
          </ac:spMkLst>
        </pc:spChg>
      </pc:sldChg>
    </pc:docChg>
  </pc:docChgLst>
  <pc:docChgLst>
    <pc:chgData name="Qian, Xiaobing" userId="S::xiaobing.qian@intel.com::d3431f12-31c5-4fd4-8998-99221f98b22a" providerId="AD" clId="Web-{2173A474-003A-4C48-87A7-3FC60BD11659}"/>
    <pc:docChg chg="modSld">
      <pc:chgData name="Qian, Xiaobing" userId="S::xiaobing.qian@intel.com::d3431f12-31c5-4fd4-8998-99221f98b22a" providerId="AD" clId="Web-{2173A474-003A-4C48-87A7-3FC60BD11659}" dt="2022-01-18T09:01:52.799" v="87" actId="20577"/>
      <pc:docMkLst>
        <pc:docMk/>
      </pc:docMkLst>
      <pc:sldChg chg="modSp">
        <pc:chgData name="Qian, Xiaobing" userId="S::xiaobing.qian@intel.com::d3431f12-31c5-4fd4-8998-99221f98b22a" providerId="AD" clId="Web-{2173A474-003A-4C48-87A7-3FC60BD11659}" dt="2022-01-18T09:01:52.799" v="87" actId="20577"/>
        <pc:sldMkLst>
          <pc:docMk/>
          <pc:sldMk cId="1458788761" sldId="2147308591"/>
        </pc:sldMkLst>
        <pc:spChg chg="mod">
          <ac:chgData name="Qian, Xiaobing" userId="S::xiaobing.qian@intel.com::d3431f12-31c5-4fd4-8998-99221f98b22a" providerId="AD" clId="Web-{2173A474-003A-4C48-87A7-3FC60BD11659}" dt="2022-01-18T09:01:52.799" v="87" actId="20577"/>
          <ac:spMkLst>
            <pc:docMk/>
            <pc:sldMk cId="1458788761" sldId="2147308591"/>
            <ac:spMk id="10" creationId="{806E5EDC-D3DB-4B6F-97FE-29DA1A428ECD}"/>
          </ac:spMkLst>
        </pc:spChg>
      </pc:sldChg>
    </pc:docChg>
  </pc:docChgLst>
  <pc:docChgLst>
    <pc:chgData name="Wang, Sunny" userId="S::sunny.wang@intel.com::c4baa7b8-850e-4ab8-bb26-e4f66b5d594d" providerId="AD" clId="Web-{E22559BE-1F01-A806-5564-98084D651B00}"/>
    <pc:docChg chg="addSld delSld modSld">
      <pc:chgData name="Wang, Sunny" userId="S::sunny.wang@intel.com::c4baa7b8-850e-4ab8-bb26-e4f66b5d594d" providerId="AD" clId="Web-{E22559BE-1F01-A806-5564-98084D651B00}" dt="2021-12-24T17:39:47.931" v="1675"/>
      <pc:docMkLst>
        <pc:docMk/>
      </pc:docMkLst>
      <pc:sldChg chg="modSp">
        <pc:chgData name="Wang, Sunny" userId="S::sunny.wang@intel.com::c4baa7b8-850e-4ab8-bb26-e4f66b5d594d" providerId="AD" clId="Web-{E22559BE-1F01-A806-5564-98084D651B00}" dt="2021-12-24T15:13:08.816" v="1120" actId="20577"/>
        <pc:sldMkLst>
          <pc:docMk/>
          <pc:sldMk cId="1137349966" sldId="2147308563"/>
        </pc:sldMkLst>
        <pc:spChg chg="mod">
          <ac:chgData name="Wang, Sunny" userId="S::sunny.wang@intel.com::c4baa7b8-850e-4ab8-bb26-e4f66b5d594d" providerId="AD" clId="Web-{E22559BE-1F01-A806-5564-98084D651B00}" dt="2021-12-24T15:13:08.816" v="1120" actId="20577"/>
          <ac:spMkLst>
            <pc:docMk/>
            <pc:sldMk cId="1137349966" sldId="2147308563"/>
            <ac:spMk id="3" creationId="{CC4FFD41-75B6-4E1C-8FD3-650354913494}"/>
          </ac:spMkLst>
        </pc:spChg>
      </pc:sldChg>
      <pc:sldChg chg="addSp delSp modSp">
        <pc:chgData name="Wang, Sunny" userId="S::sunny.wang@intel.com::c4baa7b8-850e-4ab8-bb26-e4f66b5d594d" providerId="AD" clId="Web-{E22559BE-1F01-A806-5564-98084D651B00}" dt="2021-12-24T17:20:43.216" v="1614"/>
        <pc:sldMkLst>
          <pc:docMk/>
          <pc:sldMk cId="3885188737" sldId="2147308602"/>
        </pc:sldMkLst>
        <pc:spChg chg="mod">
          <ac:chgData name="Wang, Sunny" userId="S::sunny.wang@intel.com::c4baa7b8-850e-4ab8-bb26-e4f66b5d594d" providerId="AD" clId="Web-{E22559BE-1F01-A806-5564-98084D651B00}" dt="2021-12-24T15:41:03.235" v="1203" actId="20577"/>
          <ac:spMkLst>
            <pc:docMk/>
            <pc:sldMk cId="3885188737" sldId="2147308602"/>
            <ac:spMk id="2" creationId="{99D0021D-2B4D-450E-95CF-67E46A3FC2BD}"/>
          </ac:spMkLst>
        </pc:spChg>
        <pc:spChg chg="del">
          <ac:chgData name="Wang, Sunny" userId="S::sunny.wang@intel.com::c4baa7b8-850e-4ab8-bb26-e4f66b5d594d" providerId="AD" clId="Web-{E22559BE-1F01-A806-5564-98084D651B00}" dt="2021-12-24T13:26:48.894" v="73"/>
          <ac:spMkLst>
            <pc:docMk/>
            <pc:sldMk cId="3885188737" sldId="2147308602"/>
            <ac:spMk id="3" creationId="{85023523-70FD-4943-9644-A124EFBDD94B}"/>
          </ac:spMkLst>
        </pc:spChg>
        <pc:spChg chg="add mod">
          <ac:chgData name="Wang, Sunny" userId="S::sunny.wang@intel.com::c4baa7b8-850e-4ab8-bb26-e4f66b5d594d" providerId="AD" clId="Web-{E22559BE-1F01-A806-5564-98084D651B00}" dt="2021-12-24T14:12:16.741" v="322" actId="20577"/>
          <ac:spMkLst>
            <pc:docMk/>
            <pc:sldMk cId="3885188737" sldId="2147308602"/>
            <ac:spMk id="4" creationId="{37675D33-2F40-4630-A2A0-7775D37716D9}"/>
          </ac:spMkLst>
        </pc:spChg>
        <pc:spChg chg="del">
          <ac:chgData name="Wang, Sunny" userId="S::sunny.wang@intel.com::c4baa7b8-850e-4ab8-bb26-e4f66b5d594d" providerId="AD" clId="Web-{E22559BE-1F01-A806-5564-98084D651B00}" dt="2021-12-24T13:26:46.409" v="72"/>
          <ac:spMkLst>
            <pc:docMk/>
            <pc:sldMk cId="3885188737" sldId="2147308602"/>
            <ac:spMk id="11" creationId="{E4BD230E-CCFB-46B2-91C4-3E4AC92A842F}"/>
          </ac:spMkLst>
        </pc:spChg>
        <pc:spChg chg="del">
          <ac:chgData name="Wang, Sunny" userId="S::sunny.wang@intel.com::c4baa7b8-850e-4ab8-bb26-e4f66b5d594d" providerId="AD" clId="Web-{E22559BE-1F01-A806-5564-98084D651B00}" dt="2021-12-24T13:26:42.316" v="71"/>
          <ac:spMkLst>
            <pc:docMk/>
            <pc:sldMk cId="3885188737" sldId="2147308602"/>
            <ac:spMk id="12" creationId="{CE02B1D3-D3CC-43F5-960B-CFF2977EB11F}"/>
          </ac:spMkLst>
        </pc:spChg>
        <pc:grpChg chg="mod">
          <ac:chgData name="Wang, Sunny" userId="S::sunny.wang@intel.com::c4baa7b8-850e-4ab8-bb26-e4f66b5d594d" providerId="AD" clId="Web-{E22559BE-1F01-A806-5564-98084D651B00}" dt="2021-12-24T14:05:58.414" v="260" actId="1076"/>
          <ac:grpSpMkLst>
            <pc:docMk/>
            <pc:sldMk cId="3885188737" sldId="2147308602"/>
            <ac:grpSpMk id="9" creationId="{8A67C7CF-C4C2-4B14-97D0-DB1B151DAAB1}"/>
          </ac:grpSpMkLst>
        </pc:grpChg>
        <pc:graphicFrameChg chg="mod modGraphic">
          <ac:chgData name="Wang, Sunny" userId="S::sunny.wang@intel.com::c4baa7b8-850e-4ab8-bb26-e4f66b5d594d" providerId="AD" clId="Web-{E22559BE-1F01-A806-5564-98084D651B00}" dt="2021-12-24T17:20:43.216" v="1614"/>
          <ac:graphicFrameMkLst>
            <pc:docMk/>
            <pc:sldMk cId="3885188737" sldId="2147308602"/>
            <ac:graphicFrameMk id="5" creationId="{B518EEEF-C006-49CA-BA20-D15A077ABEAD}"/>
          </ac:graphicFrameMkLst>
        </pc:graphicFrameChg>
        <pc:graphicFrameChg chg="add del mod">
          <ac:chgData name="Wang, Sunny" userId="S::sunny.wang@intel.com::c4baa7b8-850e-4ab8-bb26-e4f66b5d594d" providerId="AD" clId="Web-{E22559BE-1F01-A806-5564-98084D651B00}" dt="2021-12-24T14:03:13.571" v="165"/>
          <ac:graphicFrameMkLst>
            <pc:docMk/>
            <pc:sldMk cId="3885188737" sldId="2147308602"/>
            <ac:graphicFrameMk id="8" creationId="{62F3D2D7-1E2A-4B5F-948D-A95D1605EFC1}"/>
          </ac:graphicFrameMkLst>
        </pc:graphicFrameChg>
      </pc:sldChg>
      <pc:sldChg chg="addSp delSp modSp del">
        <pc:chgData name="Wang, Sunny" userId="S::sunny.wang@intel.com::c4baa7b8-850e-4ab8-bb26-e4f66b5d594d" providerId="AD" clId="Web-{E22559BE-1F01-A806-5564-98084D651B00}" dt="2021-12-24T14:21:59.973" v="494"/>
        <pc:sldMkLst>
          <pc:docMk/>
          <pc:sldMk cId="2418388870" sldId="2147308604"/>
        </pc:sldMkLst>
        <pc:spChg chg="add mod">
          <ac:chgData name="Wang, Sunny" userId="S::sunny.wang@intel.com::c4baa7b8-850e-4ab8-bb26-e4f66b5d594d" providerId="AD" clId="Web-{E22559BE-1F01-A806-5564-98084D651B00}" dt="2021-12-24T14:13:17.194" v="325" actId="1076"/>
          <ac:spMkLst>
            <pc:docMk/>
            <pc:sldMk cId="2418388870" sldId="2147308604"/>
            <ac:spMk id="5" creationId="{DB767CB9-CC02-4C2F-84F4-F87A936AF44D}"/>
          </ac:spMkLst>
        </pc:spChg>
        <pc:picChg chg="del mod">
          <ac:chgData name="Wang, Sunny" userId="S::sunny.wang@intel.com::c4baa7b8-850e-4ab8-bb26-e4f66b5d594d" providerId="AD" clId="Web-{E22559BE-1F01-A806-5564-98084D651B00}" dt="2021-12-24T14:13:08.897" v="323"/>
          <ac:picMkLst>
            <pc:docMk/>
            <pc:sldMk cId="2418388870" sldId="2147308604"/>
            <ac:picMk id="3" creationId="{375D4C1C-83D9-4140-BB7D-C9B2ADBDC560}"/>
          </ac:picMkLst>
        </pc:picChg>
      </pc:sldChg>
      <pc:sldChg chg="addSp delSp modSp">
        <pc:chgData name="Wang, Sunny" userId="S::sunny.wang@intel.com::c4baa7b8-850e-4ab8-bb26-e4f66b5d594d" providerId="AD" clId="Web-{E22559BE-1F01-A806-5564-98084D651B00}" dt="2021-12-24T16:44:44.524" v="1388" actId="1076"/>
        <pc:sldMkLst>
          <pc:docMk/>
          <pc:sldMk cId="2536977527" sldId="2147308605"/>
        </pc:sldMkLst>
        <pc:spChg chg="mod">
          <ac:chgData name="Wang, Sunny" userId="S::sunny.wang@intel.com::c4baa7b8-850e-4ab8-bb26-e4f66b5d594d" providerId="AD" clId="Web-{E22559BE-1F01-A806-5564-98084D651B00}" dt="2021-12-24T15:41:51.485" v="1208" actId="20577"/>
          <ac:spMkLst>
            <pc:docMk/>
            <pc:sldMk cId="2536977527" sldId="2147308605"/>
            <ac:spMk id="2" creationId="{22164B87-3367-4D23-8A5B-B11DA43A18D0}"/>
          </ac:spMkLst>
        </pc:spChg>
        <pc:spChg chg="mod">
          <ac:chgData name="Wang, Sunny" userId="S::sunny.wang@intel.com::c4baa7b8-850e-4ab8-bb26-e4f66b5d594d" providerId="AD" clId="Web-{E22559BE-1F01-A806-5564-98084D651B00}" dt="2021-12-24T16:40:09.802" v="1374" actId="20577"/>
          <ac:spMkLst>
            <pc:docMk/>
            <pc:sldMk cId="2536977527" sldId="2147308605"/>
            <ac:spMk id="8" creationId="{7E27A128-4BAD-4B92-89E1-07301BC02385}"/>
          </ac:spMkLst>
        </pc:spChg>
        <pc:picChg chg="del">
          <ac:chgData name="Wang, Sunny" userId="S::sunny.wang@intel.com::c4baa7b8-850e-4ab8-bb26-e4f66b5d594d" providerId="AD" clId="Web-{E22559BE-1F01-A806-5564-98084D651B00}" dt="2021-12-24T16:39:34.224" v="1369"/>
          <ac:picMkLst>
            <pc:docMk/>
            <pc:sldMk cId="2536977527" sldId="2147308605"/>
            <ac:picMk id="3" creationId="{0DAC5B65-679B-4B5C-BE82-9DC254C2F453}"/>
          </ac:picMkLst>
        </pc:picChg>
        <pc:picChg chg="add mod">
          <ac:chgData name="Wang, Sunny" userId="S::sunny.wang@intel.com::c4baa7b8-850e-4ab8-bb26-e4f66b5d594d" providerId="AD" clId="Web-{E22559BE-1F01-A806-5564-98084D651B00}" dt="2021-12-24T16:44:40.383" v="1387" actId="1076"/>
          <ac:picMkLst>
            <pc:docMk/>
            <pc:sldMk cId="2536977527" sldId="2147308605"/>
            <ac:picMk id="4" creationId="{7C65297B-90F6-4CC4-A4EB-27A41FD34264}"/>
          </ac:picMkLst>
        </pc:picChg>
        <pc:picChg chg="mod">
          <ac:chgData name="Wang, Sunny" userId="S::sunny.wang@intel.com::c4baa7b8-850e-4ab8-bb26-e4f66b5d594d" providerId="AD" clId="Web-{E22559BE-1F01-A806-5564-98084D651B00}" dt="2021-12-24T16:44:44.524" v="1388" actId="1076"/>
          <ac:picMkLst>
            <pc:docMk/>
            <pc:sldMk cId="2536977527" sldId="2147308605"/>
            <ac:picMk id="5" creationId="{0129E313-2AB4-4E08-8F43-758E63BF4E9D}"/>
          </ac:picMkLst>
        </pc:picChg>
      </pc:sldChg>
      <pc:sldChg chg="delSp modSp del">
        <pc:chgData name="Wang, Sunny" userId="S::sunny.wang@intel.com::c4baa7b8-850e-4ab8-bb26-e4f66b5d594d" providerId="AD" clId="Web-{E22559BE-1F01-A806-5564-98084D651B00}" dt="2021-12-24T15:28:29.206" v="1157"/>
        <pc:sldMkLst>
          <pc:docMk/>
          <pc:sldMk cId="2695059882" sldId="2147308620"/>
        </pc:sldMkLst>
        <pc:spChg chg="mod">
          <ac:chgData name="Wang, Sunny" userId="S::sunny.wang@intel.com::c4baa7b8-850e-4ab8-bb26-e4f66b5d594d" providerId="AD" clId="Web-{E22559BE-1F01-A806-5564-98084D651B00}" dt="2021-12-24T14:26:12.785" v="504" actId="20577"/>
          <ac:spMkLst>
            <pc:docMk/>
            <pc:sldMk cId="2695059882" sldId="2147308620"/>
            <ac:spMk id="2" creationId="{309F08F6-3B71-455E-AC18-4D41349EBD84}"/>
          </ac:spMkLst>
        </pc:spChg>
        <pc:spChg chg="mod">
          <ac:chgData name="Wang, Sunny" userId="S::sunny.wang@intel.com::c4baa7b8-850e-4ab8-bb26-e4f66b5d594d" providerId="AD" clId="Web-{E22559BE-1F01-A806-5564-98084D651B00}" dt="2021-12-24T15:03:32.412" v="1117" actId="14100"/>
          <ac:spMkLst>
            <pc:docMk/>
            <pc:sldMk cId="2695059882" sldId="2147308620"/>
            <ac:spMk id="3" creationId="{19C2904F-B3CD-4F61-8D60-9A0A5379374C}"/>
          </ac:spMkLst>
        </pc:spChg>
        <pc:picChg chg="del">
          <ac:chgData name="Wang, Sunny" userId="S::sunny.wang@intel.com::c4baa7b8-850e-4ab8-bb26-e4f66b5d594d" providerId="AD" clId="Web-{E22559BE-1F01-A806-5564-98084D651B00}" dt="2021-12-24T15:03:03.928" v="1116"/>
          <ac:picMkLst>
            <pc:docMk/>
            <pc:sldMk cId="2695059882" sldId="2147308620"/>
            <ac:picMk id="12" creationId="{D56BA470-EF49-472A-9B62-231F7A64885C}"/>
          </ac:picMkLst>
        </pc:picChg>
      </pc:sldChg>
      <pc:sldChg chg="del">
        <pc:chgData name="Wang, Sunny" userId="S::sunny.wang@intel.com::c4baa7b8-850e-4ab8-bb26-e4f66b5d594d" providerId="AD" clId="Web-{E22559BE-1F01-A806-5564-98084D651B00}" dt="2021-12-24T13:39:46.974" v="154"/>
        <pc:sldMkLst>
          <pc:docMk/>
          <pc:sldMk cId="1229973628" sldId="2147308622"/>
        </pc:sldMkLst>
      </pc:sldChg>
      <pc:sldChg chg="addSp modSp">
        <pc:chgData name="Wang, Sunny" userId="S::sunny.wang@intel.com::c4baa7b8-850e-4ab8-bb26-e4f66b5d594d" providerId="AD" clId="Web-{E22559BE-1F01-A806-5564-98084D651B00}" dt="2021-12-24T15:49:54.102" v="1234" actId="20577"/>
        <pc:sldMkLst>
          <pc:docMk/>
          <pc:sldMk cId="3175283106" sldId="2147308623"/>
        </pc:sldMkLst>
        <pc:spChg chg="mod">
          <ac:chgData name="Wang, Sunny" userId="S::sunny.wang@intel.com::c4baa7b8-850e-4ab8-bb26-e4f66b5d594d" providerId="AD" clId="Web-{E22559BE-1F01-A806-5564-98084D651B00}" dt="2021-12-24T13:36:59.990" v="101" actId="20577"/>
          <ac:spMkLst>
            <pc:docMk/>
            <pc:sldMk cId="3175283106" sldId="2147308623"/>
            <ac:spMk id="2" creationId="{7FC2291D-6E69-4C17-86D0-9C9A3EC57293}"/>
          </ac:spMkLst>
        </pc:spChg>
        <pc:spChg chg="mod">
          <ac:chgData name="Wang, Sunny" userId="S::sunny.wang@intel.com::c4baa7b8-850e-4ab8-bb26-e4f66b5d594d" providerId="AD" clId="Web-{E22559BE-1F01-A806-5564-98084D651B00}" dt="2021-12-24T15:49:54.102" v="1234" actId="20577"/>
          <ac:spMkLst>
            <pc:docMk/>
            <pc:sldMk cId="3175283106" sldId="2147308623"/>
            <ac:spMk id="3" creationId="{E68F9228-03D6-415F-B5C5-3D0C30B7D9BD}"/>
          </ac:spMkLst>
        </pc:spChg>
        <pc:spChg chg="add mod">
          <ac:chgData name="Wang, Sunny" userId="S::sunny.wang@intel.com::c4baa7b8-850e-4ab8-bb26-e4f66b5d594d" providerId="AD" clId="Web-{E22559BE-1F01-A806-5564-98084D651B00}" dt="2021-12-24T13:39:01.989" v="149" actId="20577"/>
          <ac:spMkLst>
            <pc:docMk/>
            <pc:sldMk cId="3175283106" sldId="2147308623"/>
            <ac:spMk id="6" creationId="{7F6DF12C-BC21-4AAA-8B6A-182A7CD5D405}"/>
          </ac:spMkLst>
        </pc:spChg>
        <pc:picChg chg="mod">
          <ac:chgData name="Wang, Sunny" userId="S::sunny.wang@intel.com::c4baa7b8-850e-4ab8-bb26-e4f66b5d594d" providerId="AD" clId="Web-{E22559BE-1F01-A806-5564-98084D651B00}" dt="2021-12-24T15:44:17.297" v="1226" actId="1076"/>
          <ac:picMkLst>
            <pc:docMk/>
            <pc:sldMk cId="3175283106" sldId="2147308623"/>
            <ac:picMk id="4" creationId="{9C53BF20-D0E3-4566-9FAA-FFD294406DA7}"/>
          </ac:picMkLst>
        </pc:picChg>
      </pc:sldChg>
      <pc:sldChg chg="addSp modSp">
        <pc:chgData name="Wang, Sunny" userId="S::sunny.wang@intel.com::c4baa7b8-850e-4ab8-bb26-e4f66b5d594d" providerId="AD" clId="Web-{E22559BE-1F01-A806-5564-98084D651B00}" dt="2021-12-24T15:44:12.016" v="1225" actId="1076"/>
        <pc:sldMkLst>
          <pc:docMk/>
          <pc:sldMk cId="1857783357" sldId="2147308624"/>
        </pc:sldMkLst>
        <pc:spChg chg="mod">
          <ac:chgData name="Wang, Sunny" userId="S::sunny.wang@intel.com::c4baa7b8-850e-4ab8-bb26-e4f66b5d594d" providerId="AD" clId="Web-{E22559BE-1F01-A806-5564-98084D651B00}" dt="2021-12-24T15:40:07.751" v="1200" actId="20577"/>
          <ac:spMkLst>
            <pc:docMk/>
            <pc:sldMk cId="1857783357" sldId="2147308624"/>
            <ac:spMk id="3" creationId="{E68F9228-03D6-415F-B5C5-3D0C30B7D9BD}"/>
          </ac:spMkLst>
        </pc:spChg>
        <pc:spChg chg="add mod">
          <ac:chgData name="Wang, Sunny" userId="S::sunny.wang@intel.com::c4baa7b8-850e-4ab8-bb26-e4f66b5d594d" providerId="AD" clId="Web-{E22559BE-1F01-A806-5564-98084D651B00}" dt="2021-12-24T13:39:32.177" v="151" actId="1076"/>
          <ac:spMkLst>
            <pc:docMk/>
            <pc:sldMk cId="1857783357" sldId="2147308624"/>
            <ac:spMk id="4" creationId="{88EEF026-0359-41B4-8497-903700224F62}"/>
          </ac:spMkLst>
        </pc:spChg>
        <pc:picChg chg="mod">
          <ac:chgData name="Wang, Sunny" userId="S::sunny.wang@intel.com::c4baa7b8-850e-4ab8-bb26-e4f66b5d594d" providerId="AD" clId="Web-{E22559BE-1F01-A806-5564-98084D651B00}" dt="2021-12-24T15:44:12.016" v="1225" actId="1076"/>
          <ac:picMkLst>
            <pc:docMk/>
            <pc:sldMk cId="1857783357" sldId="2147308624"/>
            <ac:picMk id="5" creationId="{068012DF-7564-44EF-AB52-57033A133FD5}"/>
          </ac:picMkLst>
        </pc:picChg>
      </pc:sldChg>
      <pc:sldChg chg="addSp modSp">
        <pc:chgData name="Wang, Sunny" userId="S::sunny.wang@intel.com::c4baa7b8-850e-4ab8-bb26-e4f66b5d594d" providerId="AD" clId="Web-{E22559BE-1F01-A806-5564-98084D651B00}" dt="2021-12-24T13:39:40.692" v="153" actId="1076"/>
        <pc:sldMkLst>
          <pc:docMk/>
          <pc:sldMk cId="1229830395" sldId="2147308625"/>
        </pc:sldMkLst>
        <pc:spChg chg="add mod">
          <ac:chgData name="Wang, Sunny" userId="S::sunny.wang@intel.com::c4baa7b8-850e-4ab8-bb26-e4f66b5d594d" providerId="AD" clId="Web-{E22559BE-1F01-A806-5564-98084D651B00}" dt="2021-12-24T13:39:40.692" v="153" actId="1076"/>
          <ac:spMkLst>
            <pc:docMk/>
            <pc:sldMk cId="1229830395" sldId="2147308625"/>
            <ac:spMk id="4" creationId="{641DB1BC-F6A6-4F44-B510-A817FFDB50EB}"/>
          </ac:spMkLst>
        </pc:spChg>
      </pc:sldChg>
      <pc:sldChg chg="addSp delSp modSp">
        <pc:chgData name="Wang, Sunny" userId="S::sunny.wang@intel.com::c4baa7b8-850e-4ab8-bb26-e4f66b5d594d" providerId="AD" clId="Web-{E22559BE-1F01-A806-5564-98084D651B00}" dt="2021-12-24T16:52:26.341" v="1434" actId="14100"/>
        <pc:sldMkLst>
          <pc:docMk/>
          <pc:sldMk cId="347511375" sldId="2147308626"/>
        </pc:sldMkLst>
        <pc:spChg chg="mod">
          <ac:chgData name="Wang, Sunny" userId="S::sunny.wang@intel.com::c4baa7b8-850e-4ab8-bb26-e4f66b5d594d" providerId="AD" clId="Web-{E22559BE-1F01-A806-5564-98084D651B00}" dt="2021-12-24T15:42:36.797" v="1219" actId="20577"/>
          <ac:spMkLst>
            <pc:docMk/>
            <pc:sldMk cId="347511375" sldId="2147308626"/>
            <ac:spMk id="2" creationId="{22164B87-3367-4D23-8A5B-B11DA43A18D0}"/>
          </ac:spMkLst>
        </pc:spChg>
        <pc:spChg chg="mod">
          <ac:chgData name="Wang, Sunny" userId="S::sunny.wang@intel.com::c4baa7b8-850e-4ab8-bb26-e4f66b5d594d" providerId="AD" clId="Web-{E22559BE-1F01-A806-5564-98084D651B00}" dt="2021-12-24T16:40:26.443" v="1375"/>
          <ac:spMkLst>
            <pc:docMk/>
            <pc:sldMk cId="347511375" sldId="2147308626"/>
            <ac:spMk id="8" creationId="{7E27A128-4BAD-4B92-89E1-07301BC02385}"/>
          </ac:spMkLst>
        </pc:spChg>
        <pc:picChg chg="add del mod">
          <ac:chgData name="Wang, Sunny" userId="S::sunny.wang@intel.com::c4baa7b8-850e-4ab8-bb26-e4f66b5d594d" providerId="AD" clId="Web-{E22559BE-1F01-A806-5564-98084D651B00}" dt="2021-12-24T16:41:39.349" v="1378"/>
          <ac:picMkLst>
            <pc:docMk/>
            <pc:sldMk cId="347511375" sldId="2147308626"/>
            <ac:picMk id="3" creationId="{315226F3-64D1-424C-AAB4-999B43162C2B}"/>
          </ac:picMkLst>
        </pc:picChg>
        <pc:picChg chg="add mod">
          <ac:chgData name="Wang, Sunny" userId="S::sunny.wang@intel.com::c4baa7b8-850e-4ab8-bb26-e4f66b5d594d" providerId="AD" clId="Web-{E22559BE-1F01-A806-5564-98084D651B00}" dt="2021-12-24T16:52:26.341" v="1434" actId="14100"/>
          <ac:picMkLst>
            <pc:docMk/>
            <pc:sldMk cId="347511375" sldId="2147308626"/>
            <ac:picMk id="4" creationId="{FC193727-6369-4B8E-A9D9-A3C774A2B8D1}"/>
          </ac:picMkLst>
        </pc:picChg>
        <pc:picChg chg="add del mod">
          <ac:chgData name="Wang, Sunny" userId="S::sunny.wang@intel.com::c4baa7b8-850e-4ab8-bb26-e4f66b5d594d" providerId="AD" clId="Web-{E22559BE-1F01-A806-5564-98084D651B00}" dt="2021-12-24T16:46:31.602" v="1396"/>
          <ac:picMkLst>
            <pc:docMk/>
            <pc:sldMk cId="347511375" sldId="2147308626"/>
            <ac:picMk id="5" creationId="{A603B7FB-D76A-4C4C-BCA8-377221633B77}"/>
          </ac:picMkLst>
        </pc:picChg>
        <pc:picChg chg="del">
          <ac:chgData name="Wang, Sunny" userId="S::sunny.wang@intel.com::c4baa7b8-850e-4ab8-bb26-e4f66b5d594d" providerId="AD" clId="Web-{E22559BE-1F01-A806-5564-98084D651B00}" dt="2021-12-24T16:41:37.005" v="1376"/>
          <ac:picMkLst>
            <pc:docMk/>
            <pc:sldMk cId="347511375" sldId="2147308626"/>
            <ac:picMk id="10" creationId="{C25BC0A8-37A2-4D43-8646-E4B2C90AF1A3}"/>
          </ac:picMkLst>
        </pc:picChg>
        <pc:picChg chg="mod">
          <ac:chgData name="Wang, Sunny" userId="S::sunny.wang@intel.com::c4baa7b8-850e-4ab8-bb26-e4f66b5d594d" providerId="AD" clId="Web-{E22559BE-1F01-A806-5564-98084D651B00}" dt="2021-12-24T16:52:03.873" v="1432" actId="1076"/>
          <ac:picMkLst>
            <pc:docMk/>
            <pc:sldMk cId="347511375" sldId="2147308626"/>
            <ac:picMk id="13" creationId="{155B9490-F699-4786-A0B3-5D44A24B82DC}"/>
          </ac:picMkLst>
        </pc:picChg>
      </pc:sldChg>
      <pc:sldChg chg="addSp delSp modSp add del replId">
        <pc:chgData name="Wang, Sunny" userId="S::sunny.wang@intel.com::c4baa7b8-850e-4ab8-bb26-e4f66b5d594d" providerId="AD" clId="Web-{E22559BE-1F01-A806-5564-98084D651B00}" dt="2021-12-24T13:24:38.925" v="70"/>
        <pc:sldMkLst>
          <pc:docMk/>
          <pc:sldMk cId="3176321238" sldId="2147308627"/>
        </pc:sldMkLst>
        <pc:spChg chg="mod">
          <ac:chgData name="Wang, Sunny" userId="S::sunny.wang@intel.com::c4baa7b8-850e-4ab8-bb26-e4f66b5d594d" providerId="AD" clId="Web-{E22559BE-1F01-A806-5564-98084D651B00}" dt="2021-12-24T13:21:20.770" v="45" actId="1076"/>
          <ac:spMkLst>
            <pc:docMk/>
            <pc:sldMk cId="3176321238" sldId="2147308627"/>
            <ac:spMk id="3" creationId="{E68F9228-03D6-415F-B5C5-3D0C30B7D9BD}"/>
          </ac:spMkLst>
        </pc:spChg>
        <pc:spChg chg="add mod">
          <ac:chgData name="Wang, Sunny" userId="S::sunny.wang@intel.com::c4baa7b8-850e-4ab8-bb26-e4f66b5d594d" providerId="AD" clId="Web-{E22559BE-1F01-A806-5564-98084D651B00}" dt="2021-12-24T13:23:11.113" v="69" actId="20577"/>
          <ac:spMkLst>
            <pc:docMk/>
            <pc:sldMk cId="3176321238" sldId="2147308627"/>
            <ac:spMk id="7" creationId="{68DC5960-4A02-49DD-9AD3-2062782D8B04}"/>
          </ac:spMkLst>
        </pc:spChg>
        <pc:picChg chg="del">
          <ac:chgData name="Wang, Sunny" userId="S::sunny.wang@intel.com::c4baa7b8-850e-4ab8-bb26-e4f66b5d594d" providerId="AD" clId="Web-{E22559BE-1F01-A806-5564-98084D651B00}" dt="2021-12-24T13:18:35.458" v="1"/>
          <ac:picMkLst>
            <pc:docMk/>
            <pc:sldMk cId="3176321238" sldId="2147308627"/>
            <ac:picMk id="4" creationId="{9C53BF20-D0E3-4566-9FAA-FFD294406DA7}"/>
          </ac:picMkLst>
        </pc:picChg>
        <pc:picChg chg="add mod">
          <ac:chgData name="Wang, Sunny" userId="S::sunny.wang@intel.com::c4baa7b8-850e-4ab8-bb26-e4f66b5d594d" providerId="AD" clId="Web-{E22559BE-1F01-A806-5564-98084D651B00}" dt="2021-12-24T13:21:16.973" v="44" actId="1076"/>
          <ac:picMkLst>
            <pc:docMk/>
            <pc:sldMk cId="3176321238" sldId="2147308627"/>
            <ac:picMk id="5" creationId="{E50E50E4-A570-49A0-A338-8FC73A84229C}"/>
          </ac:picMkLst>
        </pc:picChg>
        <pc:picChg chg="add mod">
          <ac:chgData name="Wang, Sunny" userId="S::sunny.wang@intel.com::c4baa7b8-850e-4ab8-bb26-e4f66b5d594d" providerId="AD" clId="Web-{E22559BE-1F01-A806-5564-98084D651B00}" dt="2021-12-24T13:22:05.035" v="63" actId="14100"/>
          <ac:picMkLst>
            <pc:docMk/>
            <pc:sldMk cId="3176321238" sldId="2147308627"/>
            <ac:picMk id="9" creationId="{680240C3-83D5-4AE3-8196-3A293888D883}"/>
          </ac:picMkLst>
        </pc:picChg>
      </pc:sldChg>
      <pc:sldChg chg="addSp delSp modSp add replId">
        <pc:chgData name="Wang, Sunny" userId="S::sunny.wang@intel.com::c4baa7b8-850e-4ab8-bb26-e4f66b5d594d" providerId="AD" clId="Web-{E22559BE-1F01-A806-5564-98084D651B00}" dt="2021-12-24T15:45:08.691" v="1230" actId="20577"/>
        <pc:sldMkLst>
          <pc:docMk/>
          <pc:sldMk cId="3660533826" sldId="2147308627"/>
        </pc:sldMkLst>
        <pc:spChg chg="mod">
          <ac:chgData name="Wang, Sunny" userId="S::sunny.wang@intel.com::c4baa7b8-850e-4ab8-bb26-e4f66b5d594d" providerId="AD" clId="Web-{E22559BE-1F01-A806-5564-98084D651B00}" dt="2021-12-24T15:45:08.691" v="1230" actId="20577"/>
          <ac:spMkLst>
            <pc:docMk/>
            <pc:sldMk cId="3660533826" sldId="2147308627"/>
            <ac:spMk id="2" creationId="{99D0021D-2B4D-450E-95CF-67E46A3FC2BD}"/>
          </ac:spMkLst>
        </pc:spChg>
        <pc:spChg chg="mod">
          <ac:chgData name="Wang, Sunny" userId="S::sunny.wang@intel.com::c4baa7b8-850e-4ab8-bb26-e4f66b5d594d" providerId="AD" clId="Web-{E22559BE-1F01-A806-5564-98084D651B00}" dt="2021-12-24T14:21:37.176" v="493" actId="20577"/>
          <ac:spMkLst>
            <pc:docMk/>
            <pc:sldMk cId="3660533826" sldId="2147308627"/>
            <ac:spMk id="4" creationId="{37675D33-2F40-4630-A2A0-7775D37716D9}"/>
          </ac:spMkLst>
        </pc:spChg>
        <pc:spChg chg="mod topLvl">
          <ac:chgData name="Wang, Sunny" userId="S::sunny.wang@intel.com::c4baa7b8-850e-4ab8-bb26-e4f66b5d594d" providerId="AD" clId="Web-{E22559BE-1F01-A806-5564-98084D651B00}" dt="2021-12-24T14:17:10.771" v="368" actId="14100"/>
          <ac:spMkLst>
            <pc:docMk/>
            <pc:sldMk cId="3660533826" sldId="2147308627"/>
            <ac:spMk id="7" creationId="{22DFCBA4-B9C5-4A32-8514-83939FF58CBA}"/>
          </ac:spMkLst>
        </pc:spChg>
        <pc:grpChg chg="add del mod">
          <ac:chgData name="Wang, Sunny" userId="S::sunny.wang@intel.com::c4baa7b8-850e-4ab8-bb26-e4f66b5d594d" providerId="AD" clId="Web-{E22559BE-1F01-A806-5564-98084D651B00}" dt="2021-12-24T14:20:25.739" v="488" actId="14100"/>
          <ac:grpSpMkLst>
            <pc:docMk/>
            <pc:sldMk cId="3660533826" sldId="2147308627"/>
            <ac:grpSpMk id="9" creationId="{8A67C7CF-C4C2-4B14-97D0-DB1B151DAAB1}"/>
          </ac:grpSpMkLst>
        </pc:grpChg>
        <pc:graphicFrameChg chg="add del mod topLvl modGraphic">
          <ac:chgData name="Wang, Sunny" userId="S::sunny.wang@intel.com::c4baa7b8-850e-4ab8-bb26-e4f66b5d594d" providerId="AD" clId="Web-{E22559BE-1F01-A806-5564-98084D651B00}" dt="2021-12-24T14:20:41.536" v="489"/>
          <ac:graphicFrameMkLst>
            <pc:docMk/>
            <pc:sldMk cId="3660533826" sldId="2147308627"/>
            <ac:graphicFrameMk id="5" creationId="{B518EEEF-C006-49CA-BA20-D15A077ABEAD}"/>
          </ac:graphicFrameMkLst>
        </pc:graphicFrameChg>
      </pc:sldChg>
      <pc:sldChg chg="delSp modSp add replId">
        <pc:chgData name="Wang, Sunny" userId="S::sunny.wang@intel.com::c4baa7b8-850e-4ab8-bb26-e4f66b5d594d" providerId="AD" clId="Web-{E22559BE-1F01-A806-5564-98084D651B00}" dt="2021-12-24T17:21:09.669" v="1660" actId="20577"/>
        <pc:sldMkLst>
          <pc:docMk/>
          <pc:sldMk cId="3695530159" sldId="2147308631"/>
        </pc:sldMkLst>
        <pc:spChg chg="mod">
          <ac:chgData name="Wang, Sunny" userId="S::sunny.wang@intel.com::c4baa7b8-850e-4ab8-bb26-e4f66b5d594d" providerId="AD" clId="Web-{E22559BE-1F01-A806-5564-98084D651B00}" dt="2021-12-24T15:43:01.250" v="1222" actId="20577"/>
          <ac:spMkLst>
            <pc:docMk/>
            <pc:sldMk cId="3695530159" sldId="2147308631"/>
            <ac:spMk id="2" creationId="{309F08F6-3B71-455E-AC18-4D41349EBD84}"/>
          </ac:spMkLst>
        </pc:spChg>
        <pc:spChg chg="mod">
          <ac:chgData name="Wang, Sunny" userId="S::sunny.wang@intel.com::c4baa7b8-850e-4ab8-bb26-e4f66b5d594d" providerId="AD" clId="Web-{E22559BE-1F01-A806-5564-98084D651B00}" dt="2021-12-24T17:21:09.669" v="1660" actId="20577"/>
          <ac:spMkLst>
            <pc:docMk/>
            <pc:sldMk cId="3695530159" sldId="2147308631"/>
            <ac:spMk id="3" creationId="{19C2904F-B3CD-4F61-8D60-9A0A5379374C}"/>
          </ac:spMkLst>
        </pc:spChg>
        <pc:graphicFrameChg chg="del">
          <ac:chgData name="Wang, Sunny" userId="S::sunny.wang@intel.com::c4baa7b8-850e-4ab8-bb26-e4f66b5d594d" providerId="AD" clId="Web-{E22559BE-1F01-A806-5564-98084D651B00}" dt="2021-12-24T14:25:39.222" v="502"/>
          <ac:graphicFrameMkLst>
            <pc:docMk/>
            <pc:sldMk cId="3695530159" sldId="2147308631"/>
            <ac:graphicFrameMk id="10" creationId="{351E2175-F217-431A-954E-1A343349A820}"/>
          </ac:graphicFrameMkLst>
        </pc:graphicFrameChg>
        <pc:picChg chg="del">
          <ac:chgData name="Wang, Sunny" userId="S::sunny.wang@intel.com::c4baa7b8-850e-4ab8-bb26-e4f66b5d594d" providerId="AD" clId="Web-{E22559BE-1F01-A806-5564-98084D651B00}" dt="2021-12-24T14:25:37.332" v="501"/>
          <ac:picMkLst>
            <pc:docMk/>
            <pc:sldMk cId="3695530159" sldId="2147308631"/>
            <ac:picMk id="12" creationId="{D56BA470-EF49-472A-9B62-231F7A64885C}"/>
          </ac:picMkLst>
        </pc:picChg>
      </pc:sldChg>
      <pc:sldChg chg="modSp add replId">
        <pc:chgData name="Wang, Sunny" userId="S::sunny.wang@intel.com::c4baa7b8-850e-4ab8-bb26-e4f66b5d594d" providerId="AD" clId="Web-{E22559BE-1F01-A806-5564-98084D651B00}" dt="2021-12-24T16:29:57.446" v="1368" actId="20577"/>
        <pc:sldMkLst>
          <pc:docMk/>
          <pc:sldMk cId="2154838663" sldId="2147308632"/>
        </pc:sldMkLst>
        <pc:spChg chg="mod">
          <ac:chgData name="Wang, Sunny" userId="S::sunny.wang@intel.com::c4baa7b8-850e-4ab8-bb26-e4f66b5d594d" providerId="AD" clId="Web-{E22559BE-1F01-A806-5564-98084D651B00}" dt="2021-12-24T15:43:07.594" v="1223" actId="20577"/>
          <ac:spMkLst>
            <pc:docMk/>
            <pc:sldMk cId="2154838663" sldId="2147308632"/>
            <ac:spMk id="2" creationId="{309F08F6-3B71-455E-AC18-4D41349EBD84}"/>
          </ac:spMkLst>
        </pc:spChg>
        <pc:spChg chg="mod">
          <ac:chgData name="Wang, Sunny" userId="S::sunny.wang@intel.com::c4baa7b8-850e-4ab8-bb26-e4f66b5d594d" providerId="AD" clId="Web-{E22559BE-1F01-A806-5564-98084D651B00}" dt="2021-12-24T16:29:57.446" v="1368" actId="20577"/>
          <ac:spMkLst>
            <pc:docMk/>
            <pc:sldMk cId="2154838663" sldId="2147308632"/>
            <ac:spMk id="3" creationId="{19C2904F-B3CD-4F61-8D60-9A0A5379374C}"/>
          </ac:spMkLst>
        </pc:spChg>
      </pc:sldChg>
      <pc:sldChg chg="addSp delSp modSp add replId">
        <pc:chgData name="Wang, Sunny" userId="S::sunny.wang@intel.com::c4baa7b8-850e-4ab8-bb26-e4f66b5d594d" providerId="AD" clId="Web-{E22559BE-1F01-A806-5564-98084D651B00}" dt="2021-12-24T16:54:55.747" v="1438"/>
        <pc:sldMkLst>
          <pc:docMk/>
          <pc:sldMk cId="4020034231" sldId="2147308633"/>
        </pc:sldMkLst>
        <pc:spChg chg="mod">
          <ac:chgData name="Wang, Sunny" userId="S::sunny.wang@intel.com::c4baa7b8-850e-4ab8-bb26-e4f66b5d594d" providerId="AD" clId="Web-{E22559BE-1F01-A806-5564-98084D651B00}" dt="2021-12-24T15:42:42.781" v="1221" actId="20577"/>
          <ac:spMkLst>
            <pc:docMk/>
            <pc:sldMk cId="4020034231" sldId="2147308633"/>
            <ac:spMk id="2" creationId="{22164B87-3367-4D23-8A5B-B11DA43A18D0}"/>
          </ac:spMkLst>
        </pc:spChg>
        <pc:spChg chg="add mod">
          <ac:chgData name="Wang, Sunny" userId="S::sunny.wang@intel.com::c4baa7b8-850e-4ab8-bb26-e4f66b5d594d" providerId="AD" clId="Web-{E22559BE-1F01-A806-5564-98084D651B00}" dt="2021-12-24T15:36:11.048" v="1191" actId="1076"/>
          <ac:spMkLst>
            <pc:docMk/>
            <pc:sldMk cId="4020034231" sldId="2147308633"/>
            <ac:spMk id="6" creationId="{2633779D-574B-4297-A165-E8B57B1FA821}"/>
          </ac:spMkLst>
        </pc:spChg>
        <pc:spChg chg="mod">
          <ac:chgData name="Wang, Sunny" userId="S::sunny.wang@intel.com::c4baa7b8-850e-4ab8-bb26-e4f66b5d594d" providerId="AD" clId="Web-{E22559BE-1F01-A806-5564-98084D651B00}" dt="2021-12-24T15:30:59.846" v="1165" actId="20577"/>
          <ac:spMkLst>
            <pc:docMk/>
            <pc:sldMk cId="4020034231" sldId="2147308633"/>
            <ac:spMk id="8" creationId="{7E27A128-4BAD-4B92-89E1-07301BC02385}"/>
          </ac:spMkLst>
        </pc:spChg>
        <pc:spChg chg="add mod">
          <ac:chgData name="Wang, Sunny" userId="S::sunny.wang@intel.com::c4baa7b8-850e-4ab8-bb26-e4f66b5d594d" providerId="AD" clId="Web-{E22559BE-1F01-A806-5564-98084D651B00}" dt="2021-12-24T16:54:55.747" v="1438"/>
          <ac:spMkLst>
            <pc:docMk/>
            <pc:sldMk cId="4020034231" sldId="2147308633"/>
            <ac:spMk id="14" creationId="{F0252248-6030-427E-9BE5-7347C097E2ED}"/>
          </ac:spMkLst>
        </pc:spChg>
        <pc:spChg chg="del mod">
          <ac:chgData name="Wang, Sunny" userId="S::sunny.wang@intel.com::c4baa7b8-850e-4ab8-bb26-e4f66b5d594d" providerId="AD" clId="Web-{E22559BE-1F01-A806-5564-98084D651B00}" dt="2021-12-24T15:23:32.426" v="1126"/>
          <ac:spMkLst>
            <pc:docMk/>
            <pc:sldMk cId="4020034231" sldId="2147308633"/>
            <ac:spMk id="15" creationId="{EA09D545-9A62-4681-A632-02F23CC971CA}"/>
          </ac:spMkLst>
        </pc:spChg>
        <pc:picChg chg="add del mod">
          <ac:chgData name="Wang, Sunny" userId="S::sunny.wang@intel.com::c4baa7b8-850e-4ab8-bb26-e4f66b5d594d" providerId="AD" clId="Web-{E22559BE-1F01-A806-5564-98084D651B00}" dt="2021-12-24T15:24:29.191" v="1127"/>
          <ac:picMkLst>
            <pc:docMk/>
            <pc:sldMk cId="4020034231" sldId="2147308633"/>
            <ac:picMk id="3" creationId="{0F03DD64-A39A-49D4-982A-68834E79E515}"/>
          </ac:picMkLst>
        </pc:picChg>
        <pc:picChg chg="add mod">
          <ac:chgData name="Wang, Sunny" userId="S::sunny.wang@intel.com::c4baa7b8-850e-4ab8-bb26-e4f66b5d594d" providerId="AD" clId="Web-{E22559BE-1F01-A806-5564-98084D651B00}" dt="2021-12-24T15:36:22.095" v="1193" actId="1076"/>
          <ac:picMkLst>
            <pc:docMk/>
            <pc:sldMk cId="4020034231" sldId="2147308633"/>
            <ac:picMk id="4" creationId="{E82EB91E-12FE-46B7-A6A0-BDADBE706620}"/>
          </ac:picMkLst>
        </pc:picChg>
        <pc:picChg chg="add del mod">
          <ac:chgData name="Wang, Sunny" userId="S::sunny.wang@intel.com::c4baa7b8-850e-4ab8-bb26-e4f66b5d594d" providerId="AD" clId="Web-{E22559BE-1F01-A806-5564-98084D651B00}" dt="2021-12-24T15:25:17.519" v="1137"/>
          <ac:picMkLst>
            <pc:docMk/>
            <pc:sldMk cId="4020034231" sldId="2147308633"/>
            <ac:picMk id="5" creationId="{5BABB122-F164-4DEA-A8E4-D341E3D5E8F3}"/>
          </ac:picMkLst>
        </pc:picChg>
        <pc:picChg chg="add mod">
          <ac:chgData name="Wang, Sunny" userId="S::sunny.wang@intel.com::c4baa7b8-850e-4ab8-bb26-e4f66b5d594d" providerId="AD" clId="Web-{E22559BE-1F01-A806-5564-98084D651B00}" dt="2021-12-24T15:36:34.111" v="1195" actId="1076"/>
          <ac:picMkLst>
            <pc:docMk/>
            <pc:sldMk cId="4020034231" sldId="2147308633"/>
            <ac:picMk id="7" creationId="{ABBB550D-B8DD-497D-8C00-8DEE3AA18D82}"/>
          </ac:picMkLst>
        </pc:picChg>
        <pc:picChg chg="add del mod">
          <ac:chgData name="Wang, Sunny" userId="S::sunny.wang@intel.com::c4baa7b8-850e-4ab8-bb26-e4f66b5d594d" providerId="AD" clId="Web-{E22559BE-1F01-A806-5564-98084D651B00}" dt="2021-12-24T15:35:11.955" v="1177"/>
          <ac:picMkLst>
            <pc:docMk/>
            <pc:sldMk cId="4020034231" sldId="2147308633"/>
            <ac:picMk id="9" creationId="{FC2CDABC-644E-4CD0-9691-8587A6AE873A}"/>
          </ac:picMkLst>
        </pc:picChg>
        <pc:picChg chg="del">
          <ac:chgData name="Wang, Sunny" userId="S::sunny.wang@intel.com::c4baa7b8-850e-4ab8-bb26-e4f66b5d594d" providerId="AD" clId="Web-{E22559BE-1F01-A806-5564-98084D651B00}" dt="2021-12-24T15:24:56.488" v="1135"/>
          <ac:picMkLst>
            <pc:docMk/>
            <pc:sldMk cId="4020034231" sldId="2147308633"/>
            <ac:picMk id="10" creationId="{C25BC0A8-37A2-4D43-8646-E4B2C90AF1A3}"/>
          </ac:picMkLst>
        </pc:picChg>
        <pc:picChg chg="del">
          <ac:chgData name="Wang, Sunny" userId="S::sunny.wang@intel.com::c4baa7b8-850e-4ab8-bb26-e4f66b5d594d" providerId="AD" clId="Web-{E22559BE-1F01-A806-5564-98084D651B00}" dt="2021-12-24T15:23:20.254" v="1122"/>
          <ac:picMkLst>
            <pc:docMk/>
            <pc:sldMk cId="4020034231" sldId="2147308633"/>
            <ac:picMk id="13" creationId="{155B9490-F699-4786-A0B3-5D44A24B82DC}"/>
          </ac:picMkLst>
        </pc:picChg>
      </pc:sldChg>
      <pc:sldChg chg="addSp delSp modSp add replId">
        <pc:chgData name="Wang, Sunny" userId="S::sunny.wang@intel.com::c4baa7b8-850e-4ab8-bb26-e4f66b5d594d" providerId="AD" clId="Web-{E22559BE-1F01-A806-5564-98084D651B00}" dt="2021-12-24T17:39:47.931" v="1675"/>
        <pc:sldMkLst>
          <pc:docMk/>
          <pc:sldMk cId="2740652957" sldId="2147308634"/>
        </pc:sldMkLst>
        <pc:spChg chg="mod">
          <ac:chgData name="Wang, Sunny" userId="S::sunny.wang@intel.com::c4baa7b8-850e-4ab8-bb26-e4f66b5d594d" providerId="AD" clId="Web-{E22559BE-1F01-A806-5564-98084D651B00}" dt="2021-12-24T17:33:08.941" v="1662" actId="20577"/>
          <ac:spMkLst>
            <pc:docMk/>
            <pc:sldMk cId="2740652957" sldId="2147308634"/>
            <ac:spMk id="2" creationId="{22164B87-3367-4D23-8A5B-B11DA43A18D0}"/>
          </ac:spMkLst>
        </pc:spChg>
        <pc:spChg chg="add del mod">
          <ac:chgData name="Wang, Sunny" userId="S::sunny.wang@intel.com::c4baa7b8-850e-4ab8-bb26-e4f66b5d594d" providerId="AD" clId="Web-{E22559BE-1F01-A806-5564-98084D651B00}" dt="2021-12-24T17:33:28.019" v="1672"/>
          <ac:spMkLst>
            <pc:docMk/>
            <pc:sldMk cId="2740652957" sldId="2147308634"/>
            <ac:spMk id="5" creationId="{E3015FE5-AD82-4EC6-881A-CE22B7F209A5}"/>
          </ac:spMkLst>
        </pc:spChg>
        <pc:spChg chg="del mod">
          <ac:chgData name="Wang, Sunny" userId="S::sunny.wang@intel.com::c4baa7b8-850e-4ab8-bb26-e4f66b5d594d" providerId="AD" clId="Web-{E22559BE-1F01-A806-5564-98084D651B00}" dt="2021-12-24T17:33:09.754" v="1668"/>
          <ac:spMkLst>
            <pc:docMk/>
            <pc:sldMk cId="2740652957" sldId="2147308634"/>
            <ac:spMk id="6" creationId="{2633779D-574B-4297-A165-E8B57B1FA821}"/>
          </ac:spMkLst>
        </pc:spChg>
        <pc:spChg chg="del">
          <ac:chgData name="Wang, Sunny" userId="S::sunny.wang@intel.com::c4baa7b8-850e-4ab8-bb26-e4f66b5d594d" providerId="AD" clId="Web-{E22559BE-1F01-A806-5564-98084D651B00}" dt="2021-12-24T17:33:09.176" v="1663"/>
          <ac:spMkLst>
            <pc:docMk/>
            <pc:sldMk cId="2740652957" sldId="2147308634"/>
            <ac:spMk id="8" creationId="{7E27A128-4BAD-4B92-89E1-07301BC02385}"/>
          </ac:spMkLst>
        </pc:spChg>
        <pc:spChg chg="del">
          <ac:chgData name="Wang, Sunny" userId="S::sunny.wang@intel.com::c4baa7b8-850e-4ab8-bb26-e4f66b5d594d" providerId="AD" clId="Web-{E22559BE-1F01-A806-5564-98084D651B00}" dt="2021-12-24T17:33:09.644" v="1666"/>
          <ac:spMkLst>
            <pc:docMk/>
            <pc:sldMk cId="2740652957" sldId="2147308634"/>
            <ac:spMk id="14" creationId="{F0252248-6030-427E-9BE5-7347C097E2ED}"/>
          </ac:spMkLst>
        </pc:spChg>
        <pc:graphicFrameChg chg="add del">
          <ac:chgData name="Wang, Sunny" userId="S::sunny.wang@intel.com::c4baa7b8-850e-4ab8-bb26-e4f66b5d594d" providerId="AD" clId="Web-{E22559BE-1F01-A806-5564-98084D651B00}" dt="2021-12-24T17:39:02.713" v="1674"/>
          <ac:graphicFrameMkLst>
            <pc:docMk/>
            <pc:sldMk cId="2740652957" sldId="2147308634"/>
            <ac:graphicFrameMk id="9" creationId="{CEF13693-A427-42C3-B69D-922F61504F19}"/>
          </ac:graphicFrameMkLst>
        </pc:graphicFrameChg>
        <pc:graphicFrameChg chg="add">
          <ac:chgData name="Wang, Sunny" userId="S::sunny.wang@intel.com::c4baa7b8-850e-4ab8-bb26-e4f66b5d594d" providerId="AD" clId="Web-{E22559BE-1F01-A806-5564-98084D651B00}" dt="2021-12-24T17:39:47.931" v="1675"/>
          <ac:graphicFrameMkLst>
            <pc:docMk/>
            <pc:sldMk cId="2740652957" sldId="2147308634"/>
            <ac:graphicFrameMk id="10" creationId="{60464E09-69D2-437A-947F-3D6ED1FE028E}"/>
          </ac:graphicFrameMkLst>
        </pc:graphicFrameChg>
        <pc:picChg chg="del">
          <ac:chgData name="Wang, Sunny" userId="S::sunny.wang@intel.com::c4baa7b8-850e-4ab8-bb26-e4f66b5d594d" providerId="AD" clId="Web-{E22559BE-1F01-A806-5564-98084D651B00}" dt="2021-12-24T17:33:09.613" v="1665"/>
          <ac:picMkLst>
            <pc:docMk/>
            <pc:sldMk cId="2740652957" sldId="2147308634"/>
            <ac:picMk id="4" creationId="{E82EB91E-12FE-46B7-A6A0-BDADBE706620}"/>
          </ac:picMkLst>
        </pc:picChg>
        <pc:picChg chg="del">
          <ac:chgData name="Wang, Sunny" userId="S::sunny.wang@intel.com::c4baa7b8-850e-4ab8-bb26-e4f66b5d594d" providerId="AD" clId="Web-{E22559BE-1F01-A806-5564-98084D651B00}" dt="2021-12-24T17:33:09.566" v="1664"/>
          <ac:picMkLst>
            <pc:docMk/>
            <pc:sldMk cId="2740652957" sldId="2147308634"/>
            <ac:picMk id="7" creationId="{ABBB550D-B8DD-497D-8C00-8DEE3AA18D82}"/>
          </ac:picMkLst>
        </pc:picChg>
      </pc:sldChg>
    </pc:docChg>
  </pc:docChgLst>
  <pc:docChgLst>
    <pc:chgData name="Zhang, Alex H" userId="84e14ef7-0c42-4742-9dce-deb24a3a3af0" providerId="ADAL" clId="{30FD40F5-7106-47BD-82AF-073AAAD28546}"/>
    <pc:docChg chg="undo custSel addSld delSld modSld sldOrd addSection delSection">
      <pc:chgData name="Zhang, Alex H" userId="84e14ef7-0c42-4742-9dce-deb24a3a3af0" providerId="ADAL" clId="{30FD40F5-7106-47BD-82AF-073AAAD28546}" dt="2022-01-17T12:25:35.363" v="2242" actId="2056"/>
      <pc:docMkLst>
        <pc:docMk/>
      </pc:docMkLst>
      <pc:sldChg chg="modSp mod ord">
        <pc:chgData name="Zhang, Alex H" userId="84e14ef7-0c42-4742-9dce-deb24a3a3af0" providerId="ADAL" clId="{30FD40F5-7106-47BD-82AF-073AAAD28546}" dt="2022-01-14T01:44:41.395" v="1249" actId="207"/>
        <pc:sldMkLst>
          <pc:docMk/>
          <pc:sldMk cId="2826395442" sldId="2147308528"/>
        </pc:sldMkLst>
        <pc:graphicFrameChg chg="modGraphic">
          <ac:chgData name="Zhang, Alex H" userId="84e14ef7-0c42-4742-9dce-deb24a3a3af0" providerId="ADAL" clId="{30FD40F5-7106-47BD-82AF-073AAAD28546}" dt="2022-01-14T01:44:41.395" v="1249" actId="207"/>
          <ac:graphicFrameMkLst>
            <pc:docMk/>
            <pc:sldMk cId="2826395442" sldId="2147308528"/>
            <ac:graphicFrameMk id="9" creationId="{1C086F9E-5596-4D21-B1FD-CE7A61A2767C}"/>
          </ac:graphicFrameMkLst>
        </pc:graphicFrameChg>
      </pc:sldChg>
      <pc:sldChg chg="modSp mod">
        <pc:chgData name="Zhang, Alex H" userId="84e14ef7-0c42-4742-9dce-deb24a3a3af0" providerId="ADAL" clId="{30FD40F5-7106-47BD-82AF-073AAAD28546}" dt="2022-01-14T03:25:33.952" v="2098" actId="20577"/>
        <pc:sldMkLst>
          <pc:docMk/>
          <pc:sldMk cId="2715946663" sldId="2147308559"/>
        </pc:sldMkLst>
        <pc:spChg chg="mod">
          <ac:chgData name="Zhang, Alex H" userId="84e14ef7-0c42-4742-9dce-deb24a3a3af0" providerId="ADAL" clId="{30FD40F5-7106-47BD-82AF-073AAAD28546}" dt="2022-01-14T03:25:33.952" v="2098" actId="20577"/>
          <ac:spMkLst>
            <pc:docMk/>
            <pc:sldMk cId="2715946663" sldId="2147308559"/>
            <ac:spMk id="5" creationId="{42598EB4-C7AE-45E6-B6C7-AD4DFBC92810}"/>
          </ac:spMkLst>
        </pc:spChg>
        <pc:picChg chg="mod">
          <ac:chgData name="Zhang, Alex H" userId="84e14ef7-0c42-4742-9dce-deb24a3a3af0" providerId="ADAL" clId="{30FD40F5-7106-47BD-82AF-073AAAD28546}" dt="2022-01-11T13:43:34.164" v="519" actId="14100"/>
          <ac:picMkLst>
            <pc:docMk/>
            <pc:sldMk cId="2715946663" sldId="2147308559"/>
            <ac:picMk id="7" creationId="{F42F63EA-C14B-4CCB-B13C-E11F948464FE}"/>
          </ac:picMkLst>
        </pc:picChg>
      </pc:sldChg>
      <pc:sldChg chg="modSp del mod">
        <pc:chgData name="Zhang, Alex H" userId="84e14ef7-0c42-4742-9dce-deb24a3a3af0" providerId="ADAL" clId="{30FD40F5-7106-47BD-82AF-073AAAD28546}" dt="2022-01-14T01:43:35.115" v="1244" actId="47"/>
        <pc:sldMkLst>
          <pc:docMk/>
          <pc:sldMk cId="3650265084" sldId="2147308565"/>
        </pc:sldMkLst>
        <pc:spChg chg="mod">
          <ac:chgData name="Zhang, Alex H" userId="84e14ef7-0c42-4742-9dce-deb24a3a3af0" providerId="ADAL" clId="{30FD40F5-7106-47BD-82AF-073AAAD28546}" dt="2022-01-11T07:54:26.785" v="171" actId="20577"/>
          <ac:spMkLst>
            <pc:docMk/>
            <pc:sldMk cId="3650265084" sldId="2147308565"/>
            <ac:spMk id="2" creationId="{FF113737-A253-4F1C-AC32-916682A5393B}"/>
          </ac:spMkLst>
        </pc:spChg>
        <pc:spChg chg="mod">
          <ac:chgData name="Zhang, Alex H" userId="84e14ef7-0c42-4742-9dce-deb24a3a3af0" providerId="ADAL" clId="{30FD40F5-7106-47BD-82AF-073AAAD28546}" dt="2022-01-14T01:39:49.112" v="1069" actId="27636"/>
          <ac:spMkLst>
            <pc:docMk/>
            <pc:sldMk cId="3650265084" sldId="2147308565"/>
            <ac:spMk id="3" creationId="{A2F33678-89A5-4C88-B134-7C746DA89A6D}"/>
          </ac:spMkLst>
        </pc:spChg>
      </pc:sldChg>
      <pc:sldChg chg="modSp mod">
        <pc:chgData name="Zhang, Alex H" userId="84e14ef7-0c42-4742-9dce-deb24a3a3af0" providerId="ADAL" clId="{30FD40F5-7106-47BD-82AF-073AAAD28546}" dt="2022-01-14T02:52:56.457" v="2031" actId="207"/>
        <pc:sldMkLst>
          <pc:docMk/>
          <pc:sldMk cId="3288717510" sldId="2147308587"/>
        </pc:sldMkLst>
        <pc:graphicFrameChg chg="modGraphic">
          <ac:chgData name="Zhang, Alex H" userId="84e14ef7-0c42-4742-9dce-deb24a3a3af0" providerId="ADAL" clId="{30FD40F5-7106-47BD-82AF-073AAAD28546}" dt="2022-01-14T02:52:56.457" v="2031" actId="207"/>
          <ac:graphicFrameMkLst>
            <pc:docMk/>
            <pc:sldMk cId="3288717510" sldId="2147308587"/>
            <ac:graphicFrameMk id="9" creationId="{F0A62CF9-BA41-40A2-9A42-133DCDCFBA89}"/>
          </ac:graphicFrameMkLst>
        </pc:graphicFrameChg>
      </pc:sldChg>
      <pc:sldChg chg="modSp mod">
        <pc:chgData name="Zhang, Alex H" userId="84e14ef7-0c42-4742-9dce-deb24a3a3af0" providerId="ADAL" clId="{30FD40F5-7106-47BD-82AF-073AAAD28546}" dt="2022-01-14T02:54:00.441" v="2039" actId="20577"/>
        <pc:sldMkLst>
          <pc:docMk/>
          <pc:sldMk cId="1841937324" sldId="2147308588"/>
        </pc:sldMkLst>
        <pc:spChg chg="mod">
          <ac:chgData name="Zhang, Alex H" userId="84e14ef7-0c42-4742-9dce-deb24a3a3af0" providerId="ADAL" clId="{30FD40F5-7106-47BD-82AF-073AAAD28546}" dt="2022-01-11T14:08:00.457" v="828" actId="20577"/>
          <ac:spMkLst>
            <pc:docMk/>
            <pc:sldMk cId="1841937324" sldId="2147308588"/>
            <ac:spMk id="2" creationId="{FF113737-A253-4F1C-AC32-916682A5393B}"/>
          </ac:spMkLst>
        </pc:spChg>
        <pc:graphicFrameChg chg="modGraphic">
          <ac:chgData name="Zhang, Alex H" userId="84e14ef7-0c42-4742-9dce-deb24a3a3af0" providerId="ADAL" clId="{30FD40F5-7106-47BD-82AF-073AAAD28546}" dt="2022-01-14T02:54:00.441" v="2039" actId="20577"/>
          <ac:graphicFrameMkLst>
            <pc:docMk/>
            <pc:sldMk cId="1841937324" sldId="2147308588"/>
            <ac:graphicFrameMk id="17" creationId="{12897F1C-D306-4ADB-99F9-C4BD7135E6B1}"/>
          </ac:graphicFrameMkLst>
        </pc:graphicFrameChg>
      </pc:sldChg>
      <pc:sldChg chg="ord">
        <pc:chgData name="Zhang, Alex H" userId="84e14ef7-0c42-4742-9dce-deb24a3a3af0" providerId="ADAL" clId="{30FD40F5-7106-47BD-82AF-073AAAD28546}" dt="2022-01-14T02:55:11.859" v="2049"/>
        <pc:sldMkLst>
          <pc:docMk/>
          <pc:sldMk cId="1246190493" sldId="2147308609"/>
        </pc:sldMkLst>
      </pc:sldChg>
      <pc:sldChg chg="ord">
        <pc:chgData name="Zhang, Alex H" userId="84e14ef7-0c42-4742-9dce-deb24a3a3af0" providerId="ADAL" clId="{30FD40F5-7106-47BD-82AF-073AAAD28546}" dt="2022-01-14T02:59:44.998" v="2078"/>
        <pc:sldMkLst>
          <pc:docMk/>
          <pc:sldMk cId="2201131418" sldId="2147308646"/>
        </pc:sldMkLst>
      </pc:sldChg>
      <pc:sldChg chg="ord">
        <pc:chgData name="Zhang, Alex H" userId="84e14ef7-0c42-4742-9dce-deb24a3a3af0" providerId="ADAL" clId="{30FD40F5-7106-47BD-82AF-073AAAD28546}" dt="2022-01-14T02:56:05.602" v="2051"/>
        <pc:sldMkLst>
          <pc:docMk/>
          <pc:sldMk cId="3897171859" sldId="2147308664"/>
        </pc:sldMkLst>
      </pc:sldChg>
      <pc:sldChg chg="ord">
        <pc:chgData name="Zhang, Alex H" userId="84e14ef7-0c42-4742-9dce-deb24a3a3af0" providerId="ADAL" clId="{30FD40F5-7106-47BD-82AF-073AAAD28546}" dt="2022-01-14T02:59:44.998" v="2078"/>
        <pc:sldMkLst>
          <pc:docMk/>
          <pc:sldMk cId="1263435136" sldId="2147308684"/>
        </pc:sldMkLst>
      </pc:sldChg>
      <pc:sldChg chg="modSp add del mod ord">
        <pc:chgData name="Zhang, Alex H" userId="84e14ef7-0c42-4742-9dce-deb24a3a3af0" providerId="ADAL" clId="{30FD40F5-7106-47BD-82AF-073AAAD28546}" dt="2022-01-14T01:43:39.294" v="1245" actId="47"/>
        <pc:sldMkLst>
          <pc:docMk/>
          <pc:sldMk cId="2830184719" sldId="2147308685"/>
        </pc:sldMkLst>
        <pc:spChg chg="mod">
          <ac:chgData name="Zhang, Alex H" userId="84e14ef7-0c42-4742-9dce-deb24a3a3af0" providerId="ADAL" clId="{30FD40F5-7106-47BD-82AF-073AAAD28546}" dt="2022-01-11T13:58:28.272" v="750" actId="20577"/>
          <ac:spMkLst>
            <pc:docMk/>
            <pc:sldMk cId="2830184719" sldId="2147308685"/>
            <ac:spMk id="2" creationId="{FF113737-A253-4F1C-AC32-916682A5393B}"/>
          </ac:spMkLst>
        </pc:spChg>
        <pc:spChg chg="mod">
          <ac:chgData name="Zhang, Alex H" userId="84e14ef7-0c42-4742-9dce-deb24a3a3af0" providerId="ADAL" clId="{30FD40F5-7106-47BD-82AF-073AAAD28546}" dt="2022-01-14T01:40:20.686" v="1073" actId="27636"/>
          <ac:spMkLst>
            <pc:docMk/>
            <pc:sldMk cId="2830184719" sldId="2147308685"/>
            <ac:spMk id="3" creationId="{A2F33678-89A5-4C88-B134-7C746DA89A6D}"/>
          </ac:spMkLst>
        </pc:spChg>
      </pc:sldChg>
      <pc:sldChg chg="modSp add del mod">
        <pc:chgData name="Zhang, Alex H" userId="84e14ef7-0c42-4742-9dce-deb24a3a3af0" providerId="ADAL" clId="{30FD40F5-7106-47BD-82AF-073AAAD28546}" dt="2022-01-11T13:58:17.282" v="747" actId="47"/>
        <pc:sldMkLst>
          <pc:docMk/>
          <pc:sldMk cId="3893815055" sldId="2147308686"/>
        </pc:sldMkLst>
        <pc:spChg chg="mod">
          <ac:chgData name="Zhang, Alex H" userId="84e14ef7-0c42-4742-9dce-deb24a3a3af0" providerId="ADAL" clId="{30FD40F5-7106-47BD-82AF-073AAAD28546}" dt="2022-01-11T13:58:12.402" v="746" actId="20577"/>
          <ac:spMkLst>
            <pc:docMk/>
            <pc:sldMk cId="3893815055" sldId="2147308686"/>
            <ac:spMk id="2" creationId="{FF113737-A253-4F1C-AC32-916682A5393B}"/>
          </ac:spMkLst>
        </pc:spChg>
        <pc:spChg chg="mod">
          <ac:chgData name="Zhang, Alex H" userId="84e14ef7-0c42-4742-9dce-deb24a3a3af0" providerId="ADAL" clId="{30FD40F5-7106-47BD-82AF-073AAAD28546}" dt="2022-01-11T13:51:06.802" v="606" actId="20577"/>
          <ac:spMkLst>
            <pc:docMk/>
            <pc:sldMk cId="3893815055" sldId="2147308686"/>
            <ac:spMk id="3" creationId="{A2F33678-89A5-4C88-B134-7C746DA89A6D}"/>
          </ac:spMkLst>
        </pc:spChg>
      </pc:sldChg>
      <pc:sldChg chg="addSp modSp add mod">
        <pc:chgData name="Zhang, Alex H" userId="84e14ef7-0c42-4742-9dce-deb24a3a3af0" providerId="ADAL" clId="{30FD40F5-7106-47BD-82AF-073AAAD28546}" dt="2022-01-14T03:24:25.879" v="2080" actId="207"/>
        <pc:sldMkLst>
          <pc:docMk/>
          <pc:sldMk cId="3945002414" sldId="2147308687"/>
        </pc:sldMkLst>
        <pc:spChg chg="mod">
          <ac:chgData name="Zhang, Alex H" userId="84e14ef7-0c42-4742-9dce-deb24a3a3af0" providerId="ADAL" clId="{30FD40F5-7106-47BD-82AF-073AAAD28546}" dt="2022-01-14T01:41:38.197" v="1122" actId="20577"/>
          <ac:spMkLst>
            <pc:docMk/>
            <pc:sldMk cId="3945002414" sldId="2147308687"/>
            <ac:spMk id="2" creationId="{FF113737-A253-4F1C-AC32-916682A5393B}"/>
          </ac:spMkLst>
        </pc:spChg>
        <pc:spChg chg="mod">
          <ac:chgData name="Zhang, Alex H" userId="84e14ef7-0c42-4742-9dce-deb24a3a3af0" providerId="ADAL" clId="{30FD40F5-7106-47BD-82AF-073AAAD28546}" dt="2022-01-14T01:43:23.107" v="1241" actId="27636"/>
          <ac:spMkLst>
            <pc:docMk/>
            <pc:sldMk cId="3945002414" sldId="2147308687"/>
            <ac:spMk id="3" creationId="{A2F33678-89A5-4C88-B134-7C746DA89A6D}"/>
          </ac:spMkLst>
        </pc:spChg>
        <pc:spChg chg="add mod">
          <ac:chgData name="Zhang, Alex H" userId="84e14ef7-0c42-4742-9dce-deb24a3a3af0" providerId="ADAL" clId="{30FD40F5-7106-47BD-82AF-073AAAD28546}" dt="2022-01-14T01:43:26.877" v="1243" actId="27636"/>
          <ac:spMkLst>
            <pc:docMk/>
            <pc:sldMk cId="3945002414" sldId="2147308687"/>
            <ac:spMk id="5" creationId="{1A7ED72F-3F07-4831-B70B-E0BDE7EE850E}"/>
          </ac:spMkLst>
        </pc:spChg>
        <pc:spChg chg="add mod">
          <ac:chgData name="Zhang, Alex H" userId="84e14ef7-0c42-4742-9dce-deb24a3a3af0" providerId="ADAL" clId="{30FD40F5-7106-47BD-82AF-073AAAD28546}" dt="2022-01-14T01:43:15.175" v="1238" actId="27636"/>
          <ac:spMkLst>
            <pc:docMk/>
            <pc:sldMk cId="3945002414" sldId="2147308687"/>
            <ac:spMk id="6" creationId="{C7D0A3AF-8C4B-4895-A5B9-C1B28D9BA260}"/>
          </ac:spMkLst>
        </pc:spChg>
        <pc:spChg chg="add mod">
          <ac:chgData name="Zhang, Alex H" userId="84e14ef7-0c42-4742-9dce-deb24a3a3af0" providerId="ADAL" clId="{30FD40F5-7106-47BD-82AF-073AAAD28546}" dt="2022-01-14T03:24:25.879" v="2080" actId="207"/>
          <ac:spMkLst>
            <pc:docMk/>
            <pc:sldMk cId="3945002414" sldId="2147308687"/>
            <ac:spMk id="7" creationId="{7A1523D9-B7AE-4361-A1D4-AE773CF8FA29}"/>
          </ac:spMkLst>
        </pc:spChg>
        <pc:cxnChg chg="add">
          <ac:chgData name="Zhang, Alex H" userId="84e14ef7-0c42-4742-9dce-deb24a3a3af0" providerId="ADAL" clId="{30FD40F5-7106-47BD-82AF-073AAAD28546}" dt="2022-01-14T01:43:54.707" v="1247" actId="11529"/>
          <ac:cxnSpMkLst>
            <pc:docMk/>
            <pc:sldMk cId="3945002414" sldId="2147308687"/>
            <ac:cxnSpMk id="9" creationId="{2CF65815-D6A4-4EC9-99A7-0BFCA467B826}"/>
          </ac:cxnSpMkLst>
        </pc:cxnChg>
        <pc:cxnChg chg="add">
          <ac:chgData name="Zhang, Alex H" userId="84e14ef7-0c42-4742-9dce-deb24a3a3af0" providerId="ADAL" clId="{30FD40F5-7106-47BD-82AF-073AAAD28546}" dt="2022-01-14T01:44:01.145" v="1248" actId="11529"/>
          <ac:cxnSpMkLst>
            <pc:docMk/>
            <pc:sldMk cId="3945002414" sldId="2147308687"/>
            <ac:cxnSpMk id="11" creationId="{37DF37AB-0138-4F4F-8947-8061FD846CF8}"/>
          </ac:cxnSpMkLst>
        </pc:cxnChg>
      </pc:sldChg>
      <pc:sldChg chg="modSp add del mod">
        <pc:chgData name="Zhang, Alex H" userId="84e14ef7-0c42-4742-9dce-deb24a3a3af0" providerId="ADAL" clId="{30FD40F5-7106-47BD-82AF-073AAAD28546}" dt="2022-01-14T01:43:40.466" v="1246" actId="47"/>
        <pc:sldMkLst>
          <pc:docMk/>
          <pc:sldMk cId="3237725702" sldId="2147308690"/>
        </pc:sldMkLst>
        <pc:spChg chg="mod">
          <ac:chgData name="Zhang, Alex H" userId="84e14ef7-0c42-4742-9dce-deb24a3a3af0" providerId="ADAL" clId="{30FD40F5-7106-47BD-82AF-073AAAD28546}" dt="2022-01-11T13:58:35.369" v="753" actId="20577"/>
          <ac:spMkLst>
            <pc:docMk/>
            <pc:sldMk cId="3237725702" sldId="2147308690"/>
            <ac:spMk id="2" creationId="{FF113737-A253-4F1C-AC32-916682A5393B}"/>
          </ac:spMkLst>
        </pc:spChg>
        <pc:spChg chg="mod">
          <ac:chgData name="Zhang, Alex H" userId="84e14ef7-0c42-4742-9dce-deb24a3a3af0" providerId="ADAL" clId="{30FD40F5-7106-47BD-82AF-073AAAD28546}" dt="2022-01-14T01:40:43.302" v="1079" actId="27636"/>
          <ac:spMkLst>
            <pc:docMk/>
            <pc:sldMk cId="3237725702" sldId="2147308690"/>
            <ac:spMk id="3" creationId="{A2F33678-89A5-4C88-B134-7C746DA89A6D}"/>
          </ac:spMkLst>
        </pc:spChg>
      </pc:sldChg>
      <pc:sldChg chg="addSp delSp modSp new mod modNotesTx">
        <pc:chgData name="Zhang, Alex H" userId="84e14ef7-0c42-4742-9dce-deb24a3a3af0" providerId="ADAL" clId="{30FD40F5-7106-47BD-82AF-073AAAD28546}" dt="2022-01-14T04:09:56.208" v="2241" actId="20577"/>
        <pc:sldMkLst>
          <pc:docMk/>
          <pc:sldMk cId="1567571704" sldId="2147308691"/>
        </pc:sldMkLst>
        <pc:spChg chg="mod">
          <ac:chgData name="Zhang, Alex H" userId="84e14ef7-0c42-4742-9dce-deb24a3a3af0" providerId="ADAL" clId="{30FD40F5-7106-47BD-82AF-073AAAD28546}" dt="2022-01-14T01:51:29.557" v="1319" actId="20577"/>
          <ac:spMkLst>
            <pc:docMk/>
            <pc:sldMk cId="1567571704" sldId="2147308691"/>
            <ac:spMk id="2" creationId="{6C5491AE-85F4-4C0A-BF25-63B50566BB49}"/>
          </ac:spMkLst>
        </pc:spChg>
        <pc:spChg chg="del">
          <ac:chgData name="Zhang, Alex H" userId="84e14ef7-0c42-4742-9dce-deb24a3a3af0" providerId="ADAL" clId="{30FD40F5-7106-47BD-82AF-073AAAD28546}" dt="2022-01-11T14:12:23.291" v="851" actId="3680"/>
          <ac:spMkLst>
            <pc:docMk/>
            <pc:sldMk cId="1567571704" sldId="2147308691"/>
            <ac:spMk id="3" creationId="{DB837822-733E-4C61-8579-BA3E2C5FDCB9}"/>
          </ac:spMkLst>
        </pc:spChg>
        <pc:spChg chg="add mod">
          <ac:chgData name="Zhang, Alex H" userId="84e14ef7-0c42-4742-9dce-deb24a3a3af0" providerId="ADAL" clId="{30FD40F5-7106-47BD-82AF-073AAAD28546}" dt="2022-01-14T02:52:23.257" v="2029" actId="1037"/>
          <ac:spMkLst>
            <pc:docMk/>
            <pc:sldMk cId="1567571704" sldId="2147308691"/>
            <ac:spMk id="11" creationId="{31F4EBD3-65EE-49BF-8A22-BD1DFE47BC9C}"/>
          </ac:spMkLst>
        </pc:spChg>
        <pc:spChg chg="add mod">
          <ac:chgData name="Zhang, Alex H" userId="84e14ef7-0c42-4742-9dce-deb24a3a3af0" providerId="ADAL" clId="{30FD40F5-7106-47BD-82AF-073AAAD28546}" dt="2022-01-14T02:52:13.694" v="2007" actId="20577"/>
          <ac:spMkLst>
            <pc:docMk/>
            <pc:sldMk cId="1567571704" sldId="2147308691"/>
            <ac:spMk id="16" creationId="{EB293A35-F910-4EB0-A6A5-52A265FBC2D7}"/>
          </ac:spMkLst>
        </pc:spChg>
        <pc:graphicFrameChg chg="add mod ord modGraphic">
          <ac:chgData name="Zhang, Alex H" userId="84e14ef7-0c42-4742-9dce-deb24a3a3af0" providerId="ADAL" clId="{30FD40F5-7106-47BD-82AF-073AAAD28546}" dt="2022-01-14T04:08:34.011" v="2230" actId="20577"/>
          <ac:graphicFrameMkLst>
            <pc:docMk/>
            <pc:sldMk cId="1567571704" sldId="2147308691"/>
            <ac:graphicFrameMk id="4" creationId="{C1186E69-43CF-4D6F-A8A0-7090E18E941D}"/>
          </ac:graphicFrameMkLst>
        </pc:graphicFrameChg>
        <pc:graphicFrameChg chg="add mod modGraphic">
          <ac:chgData name="Zhang, Alex H" userId="84e14ef7-0c42-4742-9dce-deb24a3a3af0" providerId="ADAL" clId="{30FD40F5-7106-47BD-82AF-073AAAD28546}" dt="2022-01-14T04:09:56.208" v="2241" actId="20577"/>
          <ac:graphicFrameMkLst>
            <pc:docMk/>
            <pc:sldMk cId="1567571704" sldId="2147308691"/>
            <ac:graphicFrameMk id="5" creationId="{D48D4CA4-EE1F-4106-8AA2-391B186F12AC}"/>
          </ac:graphicFrameMkLst>
        </pc:graphicFrameChg>
        <pc:graphicFrameChg chg="add mod">
          <ac:chgData name="Zhang, Alex H" userId="84e14ef7-0c42-4742-9dce-deb24a3a3af0" providerId="ADAL" clId="{30FD40F5-7106-47BD-82AF-073AAAD28546}" dt="2022-01-14T02:42:46.193" v="1918"/>
          <ac:graphicFrameMkLst>
            <pc:docMk/>
            <pc:sldMk cId="1567571704" sldId="2147308691"/>
            <ac:graphicFrameMk id="7" creationId="{EE33D45F-56FC-43DD-80A7-7614B31BEAFA}"/>
          </ac:graphicFrameMkLst>
        </pc:graphicFrameChg>
        <pc:graphicFrameChg chg="add mod">
          <ac:chgData name="Zhang, Alex H" userId="84e14ef7-0c42-4742-9dce-deb24a3a3af0" providerId="ADAL" clId="{30FD40F5-7106-47BD-82AF-073AAAD28546}" dt="2022-01-14T02:43:07.273" v="1922"/>
          <ac:graphicFrameMkLst>
            <pc:docMk/>
            <pc:sldMk cId="1567571704" sldId="2147308691"/>
            <ac:graphicFrameMk id="10" creationId="{8B118366-796B-4A0E-AE49-C49CEF4AC3C9}"/>
          </ac:graphicFrameMkLst>
        </pc:graphicFrameChg>
        <pc:picChg chg="add del mod">
          <ac:chgData name="Zhang, Alex H" userId="84e14ef7-0c42-4742-9dce-deb24a3a3af0" providerId="ADAL" clId="{30FD40F5-7106-47BD-82AF-073AAAD28546}" dt="2022-01-14T02:42:25.269" v="1911" actId="478"/>
          <ac:picMkLst>
            <pc:docMk/>
            <pc:sldMk cId="1567571704" sldId="2147308691"/>
            <ac:picMk id="13" creationId="{C6B1D3D0-4239-473D-AB82-0284CACDE9C3}"/>
          </ac:picMkLst>
        </pc:picChg>
        <pc:picChg chg="add mod">
          <ac:chgData name="Zhang, Alex H" userId="84e14ef7-0c42-4742-9dce-deb24a3a3af0" providerId="ADAL" clId="{30FD40F5-7106-47BD-82AF-073AAAD28546}" dt="2022-01-14T02:43:13.843" v="1925" actId="14100"/>
          <ac:picMkLst>
            <pc:docMk/>
            <pc:sldMk cId="1567571704" sldId="2147308691"/>
            <ac:picMk id="15" creationId="{C2E8F5E0-1BA8-4B87-A685-D2313F86628C}"/>
          </ac:picMkLst>
        </pc:picChg>
      </pc:sldChg>
      <pc:sldChg chg="modCm">
        <pc:chgData name="Zhang, Alex H" userId="84e14ef7-0c42-4742-9dce-deb24a3a3af0" providerId="ADAL" clId="{30FD40F5-7106-47BD-82AF-073AAAD28546}" dt="2022-01-17T12:25:35.363" v="2242" actId="2056"/>
        <pc:sldMkLst>
          <pc:docMk/>
          <pc:sldMk cId="1687397399" sldId="2147308728"/>
        </pc:sldMkLst>
      </pc:sldChg>
      <pc:sldChg chg="modSp new mod">
        <pc:chgData name="Zhang, Alex H" userId="84e14ef7-0c42-4742-9dce-deb24a3a3af0" providerId="ADAL" clId="{30FD40F5-7106-47BD-82AF-073AAAD28546}" dt="2022-01-14T02:54:49.910" v="2047" actId="20577"/>
        <pc:sldMkLst>
          <pc:docMk/>
          <pc:sldMk cId="1387173826" sldId="2147308736"/>
        </pc:sldMkLst>
        <pc:spChg chg="mod">
          <ac:chgData name="Zhang, Alex H" userId="84e14ef7-0c42-4742-9dce-deb24a3a3af0" providerId="ADAL" clId="{30FD40F5-7106-47BD-82AF-073AAAD28546}" dt="2022-01-14T02:54:49.910" v="2047" actId="20577"/>
          <ac:spMkLst>
            <pc:docMk/>
            <pc:sldMk cId="1387173826" sldId="2147308736"/>
            <ac:spMk id="2" creationId="{DD54E8CB-CF82-46C8-8AF2-73F5E3A744D1}"/>
          </ac:spMkLst>
        </pc:spChg>
      </pc:sldChg>
    </pc:docChg>
  </pc:docChgLst>
  <pc:docChgLst>
    <pc:chgData name="Qian, Xiaobing" userId="S::xiaobing.qian@intel.com::d3431f12-31c5-4fd4-8998-99221f98b22a" providerId="AD" clId="Web-{FAADBF1A-1797-49A8-B756-37C66FE1043A}"/>
    <pc:docChg chg="modSld">
      <pc:chgData name="Qian, Xiaobing" userId="S::xiaobing.qian@intel.com::d3431f12-31c5-4fd4-8998-99221f98b22a" providerId="AD" clId="Web-{FAADBF1A-1797-49A8-B756-37C66FE1043A}" dt="2021-12-31T05:05:24.010" v="1" actId="20577"/>
      <pc:docMkLst>
        <pc:docMk/>
      </pc:docMkLst>
      <pc:sldChg chg="modSp">
        <pc:chgData name="Qian, Xiaobing" userId="S::xiaobing.qian@intel.com::d3431f12-31c5-4fd4-8998-99221f98b22a" providerId="AD" clId="Web-{FAADBF1A-1797-49A8-B756-37C66FE1043A}" dt="2021-12-31T05:05:24.010" v="1" actId="20577"/>
        <pc:sldMkLst>
          <pc:docMk/>
          <pc:sldMk cId="4207721826" sldId="2147308554"/>
        </pc:sldMkLst>
        <pc:spChg chg="mod">
          <ac:chgData name="Qian, Xiaobing" userId="S::xiaobing.qian@intel.com::d3431f12-31c5-4fd4-8998-99221f98b22a" providerId="AD" clId="Web-{FAADBF1A-1797-49A8-B756-37C66FE1043A}" dt="2021-12-31T05:05:24.010" v="1" actId="20577"/>
          <ac:spMkLst>
            <pc:docMk/>
            <pc:sldMk cId="4207721826" sldId="2147308554"/>
            <ac:spMk id="2" creationId="{586CE2DD-796A-480B-8355-AFBA106CAB30}"/>
          </ac:spMkLst>
        </pc:spChg>
      </pc:sldChg>
    </pc:docChg>
  </pc:docChgLst>
  <pc:docChgLst>
    <pc:chgData name="Li, Longtan" userId="S::longtan.li@intel.com::58cb571a-d172-4cdc-a55a-604e9a95360f" providerId="AD" clId="Web-{3F4E69B0-E376-0878-2BEC-F2DE8EB2C21A}"/>
    <pc:docChg chg="modSld">
      <pc:chgData name="Li, Longtan" userId="S::longtan.li@intel.com::58cb571a-d172-4cdc-a55a-604e9a95360f" providerId="AD" clId="Web-{3F4E69B0-E376-0878-2BEC-F2DE8EB2C21A}" dt="2021-12-24T07:29:29.456" v="364" actId="14100"/>
      <pc:docMkLst>
        <pc:docMk/>
      </pc:docMkLst>
      <pc:sldChg chg="addSp delSp modSp">
        <pc:chgData name="Li, Longtan" userId="S::longtan.li@intel.com::58cb571a-d172-4cdc-a55a-604e9a95360f" providerId="AD" clId="Web-{3F4E69B0-E376-0878-2BEC-F2DE8EB2C21A}" dt="2021-12-24T07:29:29.456" v="364" actId="14100"/>
        <pc:sldMkLst>
          <pc:docMk/>
          <pc:sldMk cId="1258551678" sldId="2147308558"/>
        </pc:sldMkLst>
        <pc:spChg chg="mod">
          <ac:chgData name="Li, Longtan" userId="S::longtan.li@intel.com::58cb571a-d172-4cdc-a55a-604e9a95360f" providerId="AD" clId="Web-{3F4E69B0-E376-0878-2BEC-F2DE8EB2C21A}" dt="2021-12-23T12:51:39.553" v="10" actId="1076"/>
          <ac:spMkLst>
            <pc:docMk/>
            <pc:sldMk cId="1258551678" sldId="2147308558"/>
            <ac:spMk id="2" creationId="{37FCEBAE-465A-45A4-89E4-72CD3D9B6991}"/>
          </ac:spMkLst>
        </pc:spChg>
        <pc:spChg chg="mod">
          <ac:chgData name="Li, Longtan" userId="S::longtan.li@intel.com::58cb571a-d172-4cdc-a55a-604e9a95360f" providerId="AD" clId="Web-{3F4E69B0-E376-0878-2BEC-F2DE8EB2C21A}" dt="2021-12-24T07:29:29.456" v="364" actId="14100"/>
          <ac:spMkLst>
            <pc:docMk/>
            <pc:sldMk cId="1258551678" sldId="2147308558"/>
            <ac:spMk id="3" creationId="{31C763B8-3949-4566-AC19-E68275E03FDB}"/>
          </ac:spMkLst>
        </pc:spChg>
        <pc:spChg chg="mod">
          <ac:chgData name="Li, Longtan" userId="S::longtan.li@intel.com::58cb571a-d172-4cdc-a55a-604e9a95360f" providerId="AD" clId="Web-{3F4E69B0-E376-0878-2BEC-F2DE8EB2C21A}" dt="2021-12-24T07:22:32.314" v="260" actId="20577"/>
          <ac:spMkLst>
            <pc:docMk/>
            <pc:sldMk cId="1258551678" sldId="2147308558"/>
            <ac:spMk id="5" creationId="{F06A21DF-21C3-4D1E-8A60-C6855EC91AEC}"/>
          </ac:spMkLst>
        </pc:spChg>
        <pc:spChg chg="add del mod">
          <ac:chgData name="Li, Longtan" userId="S::longtan.li@intel.com::58cb571a-d172-4cdc-a55a-604e9a95360f" providerId="AD" clId="Web-{3F4E69B0-E376-0878-2BEC-F2DE8EB2C21A}" dt="2021-12-24T07:00:07.542" v="85"/>
          <ac:spMkLst>
            <pc:docMk/>
            <pc:sldMk cId="1258551678" sldId="2147308558"/>
            <ac:spMk id="6" creationId="{620B64B5-9F31-4A76-9B50-55303FC4E935}"/>
          </ac:spMkLst>
        </pc:spChg>
        <pc:spChg chg="add del mod">
          <ac:chgData name="Li, Longtan" userId="S::longtan.li@intel.com::58cb571a-d172-4cdc-a55a-604e9a95360f" providerId="AD" clId="Web-{3F4E69B0-E376-0878-2BEC-F2DE8EB2C21A}" dt="2021-12-24T07:02:43.402" v="147"/>
          <ac:spMkLst>
            <pc:docMk/>
            <pc:sldMk cId="1258551678" sldId="2147308558"/>
            <ac:spMk id="7" creationId="{E81674AA-21C9-41C8-9C79-D7C5772BF6C0}"/>
          </ac:spMkLst>
        </pc:spChg>
        <pc:spChg chg="add del">
          <ac:chgData name="Li, Longtan" userId="S::longtan.li@intel.com::58cb571a-d172-4cdc-a55a-604e9a95360f" providerId="AD" clId="Web-{3F4E69B0-E376-0878-2BEC-F2DE8EB2C21A}" dt="2021-12-24T07:00:18.417" v="88"/>
          <ac:spMkLst>
            <pc:docMk/>
            <pc:sldMk cId="1258551678" sldId="2147308558"/>
            <ac:spMk id="8" creationId="{114F1619-1C67-48C1-B2CC-5383234E6486}"/>
          </ac:spMkLst>
        </pc:spChg>
        <pc:spChg chg="add mod">
          <ac:chgData name="Li, Longtan" userId="S::longtan.li@intel.com::58cb571a-d172-4cdc-a55a-604e9a95360f" providerId="AD" clId="Web-{3F4E69B0-E376-0878-2BEC-F2DE8EB2C21A}" dt="2021-12-24T07:02:32.496" v="146" actId="20577"/>
          <ac:spMkLst>
            <pc:docMk/>
            <pc:sldMk cId="1258551678" sldId="2147308558"/>
            <ac:spMk id="9" creationId="{790AC8D4-26C8-405A-8DB9-D094A62036F1}"/>
          </ac:spMkLst>
        </pc:spChg>
        <pc:spChg chg="add mod">
          <ac:chgData name="Li, Longtan" userId="S::longtan.li@intel.com::58cb571a-d172-4cdc-a55a-604e9a95360f" providerId="AD" clId="Web-{3F4E69B0-E376-0878-2BEC-F2DE8EB2C21A}" dt="2021-12-24T07:25:48.034" v="269" actId="14100"/>
          <ac:spMkLst>
            <pc:docMk/>
            <pc:sldMk cId="1258551678" sldId="2147308558"/>
            <ac:spMk id="10" creationId="{AA4887C2-9AA5-4EA6-9EE3-8221024605BD}"/>
          </ac:spMkLst>
        </pc:spChg>
        <pc:spChg chg="add mod">
          <ac:chgData name="Li, Longtan" userId="S::longtan.li@intel.com::58cb571a-d172-4cdc-a55a-604e9a95360f" providerId="AD" clId="Web-{3F4E69B0-E376-0878-2BEC-F2DE8EB2C21A}" dt="2021-12-24T07:26:10.971" v="281" actId="20577"/>
          <ac:spMkLst>
            <pc:docMk/>
            <pc:sldMk cId="1258551678" sldId="2147308558"/>
            <ac:spMk id="11" creationId="{D4E9A65A-12F9-41A8-AAF5-9DAB5AEBC018}"/>
          </ac:spMkLst>
        </pc:spChg>
        <pc:spChg chg="add mod">
          <ac:chgData name="Li, Longtan" userId="S::longtan.li@intel.com::58cb571a-d172-4cdc-a55a-604e9a95360f" providerId="AD" clId="Web-{3F4E69B0-E376-0878-2BEC-F2DE8EB2C21A}" dt="2021-12-24T07:26:59.393" v="291" actId="1076"/>
          <ac:spMkLst>
            <pc:docMk/>
            <pc:sldMk cId="1258551678" sldId="2147308558"/>
            <ac:spMk id="12" creationId="{D0AF0DC2-2776-4B20-B577-670C5802CFDF}"/>
          </ac:spMkLst>
        </pc:spChg>
        <pc:spChg chg="add mod">
          <ac:chgData name="Li, Longtan" userId="S::longtan.li@intel.com::58cb571a-d172-4cdc-a55a-604e9a95360f" providerId="AD" clId="Web-{3F4E69B0-E376-0878-2BEC-F2DE8EB2C21A}" dt="2021-12-24T07:27:16.549" v="303" actId="20577"/>
          <ac:spMkLst>
            <pc:docMk/>
            <pc:sldMk cId="1258551678" sldId="2147308558"/>
            <ac:spMk id="13" creationId="{C0BA58C9-A98B-460E-A119-4A6E1C0FCC07}"/>
          </ac:spMkLst>
        </pc:spChg>
        <pc:spChg chg="add mod">
          <ac:chgData name="Li, Longtan" userId="S::longtan.li@intel.com::58cb571a-d172-4cdc-a55a-604e9a95360f" providerId="AD" clId="Web-{3F4E69B0-E376-0878-2BEC-F2DE8EB2C21A}" dt="2021-12-24T07:27:45.253" v="310" actId="20577"/>
          <ac:spMkLst>
            <pc:docMk/>
            <pc:sldMk cId="1258551678" sldId="2147308558"/>
            <ac:spMk id="14" creationId="{ABD0C439-0138-4BE1-8158-9A2747683FC9}"/>
          </ac:spMkLst>
        </pc:spChg>
        <pc:picChg chg="add del mod">
          <ac:chgData name="Li, Longtan" userId="S::longtan.li@intel.com::58cb571a-d172-4cdc-a55a-604e9a95360f" providerId="AD" clId="Web-{3F4E69B0-E376-0878-2BEC-F2DE8EB2C21A}" dt="2021-12-24T06:49:19.613" v="33"/>
          <ac:picMkLst>
            <pc:docMk/>
            <pc:sldMk cId="1258551678" sldId="2147308558"/>
            <ac:picMk id="4" creationId="{511A9CAB-A67B-4873-B8E9-4DF96BA5FD6E}"/>
          </ac:picMkLst>
        </pc:picChg>
      </pc:sldChg>
    </pc:docChg>
  </pc:docChgLst>
  <pc:docChgLst>
    <pc:chgData name="Sun, Zhonghua" userId="S::zhonghua.sun@intel.com::c0979cd3-443e-49a9-aa8d-cde624bad42c" providerId="AD" clId="Web-{60052653-1FDC-0E76-B171-8E20DCB23E41}"/>
    <pc:docChg chg="modSld">
      <pc:chgData name="Sun, Zhonghua" userId="S::zhonghua.sun@intel.com::c0979cd3-443e-49a9-aa8d-cde624bad42c" providerId="AD" clId="Web-{60052653-1FDC-0E76-B171-8E20DCB23E41}" dt="2022-01-14T03:02:04.981" v="13" actId="20577"/>
      <pc:docMkLst>
        <pc:docMk/>
      </pc:docMkLst>
      <pc:sldChg chg="addSp modSp">
        <pc:chgData name="Sun, Zhonghua" userId="S::zhonghua.sun@intel.com::c0979cd3-443e-49a9-aa8d-cde624bad42c" providerId="AD" clId="Web-{60052653-1FDC-0E76-B171-8E20DCB23E41}" dt="2022-01-14T03:02:04.981" v="13" actId="20577"/>
        <pc:sldMkLst>
          <pc:docMk/>
          <pc:sldMk cId="4095242949" sldId="2147308722"/>
        </pc:sldMkLst>
        <pc:spChg chg="mod">
          <ac:chgData name="Sun, Zhonghua" userId="S::zhonghua.sun@intel.com::c0979cd3-443e-49a9-aa8d-cde624bad42c" providerId="AD" clId="Web-{60052653-1FDC-0E76-B171-8E20DCB23E41}" dt="2022-01-14T03:02:04.981" v="13" actId="20577"/>
          <ac:spMkLst>
            <pc:docMk/>
            <pc:sldMk cId="4095242949" sldId="2147308722"/>
            <ac:spMk id="12" creationId="{78A739FC-A574-4C9A-9220-FD9A81F2BECB}"/>
          </ac:spMkLst>
        </pc:spChg>
        <pc:picChg chg="add mod">
          <ac:chgData name="Sun, Zhonghua" userId="S::zhonghua.sun@intel.com::c0979cd3-443e-49a9-aa8d-cde624bad42c" providerId="AD" clId="Web-{60052653-1FDC-0E76-B171-8E20DCB23E41}" dt="2022-01-14T03:01:41.887" v="3" actId="14100"/>
          <ac:picMkLst>
            <pc:docMk/>
            <pc:sldMk cId="4095242949" sldId="2147308722"/>
            <ac:picMk id="3" creationId="{38797EAB-B796-458F-9C80-25BE6B5FEBE1}"/>
          </ac:picMkLst>
        </pc:picChg>
      </pc:sldChg>
    </pc:docChg>
  </pc:docChgLst>
  <pc:docChgLst>
    <pc:chgData name="Qu, Pengfei" userId="S::pengfei.qu@intel.com::11cf5891-f528-4669-a401-dca937308d76" providerId="AD" clId="Web-{9FFD55E2-DA11-4A80-6421-7ACA6560AF82}"/>
    <pc:docChg chg="mod addSld modSld sldOrd">
      <pc:chgData name="Qu, Pengfei" userId="S::pengfei.qu@intel.com::11cf5891-f528-4669-a401-dca937308d76" providerId="AD" clId="Web-{9FFD55E2-DA11-4A80-6421-7ACA6560AF82}" dt="2021-12-22T00:37:45.207" v="825"/>
      <pc:docMkLst>
        <pc:docMk/>
      </pc:docMkLst>
      <pc:sldChg chg="addSp delSp modSp modCm modNotes">
        <pc:chgData name="Qu, Pengfei" userId="S::pengfei.qu@intel.com::11cf5891-f528-4669-a401-dca937308d76" providerId="AD" clId="Web-{9FFD55E2-DA11-4A80-6421-7ACA6560AF82}" dt="2021-12-22T00:37:45.207" v="825"/>
        <pc:sldMkLst>
          <pc:docMk/>
          <pc:sldMk cId="385205123" sldId="2147308551"/>
        </pc:sldMkLst>
        <pc:spChg chg="mod">
          <ac:chgData name="Qu, Pengfei" userId="S::pengfei.qu@intel.com::11cf5891-f528-4669-a401-dca937308d76" providerId="AD" clId="Web-{9FFD55E2-DA11-4A80-6421-7ACA6560AF82}" dt="2021-12-20T09:52:55.689" v="12" actId="14100"/>
          <ac:spMkLst>
            <pc:docMk/>
            <pc:sldMk cId="385205123" sldId="2147308551"/>
            <ac:spMk id="2" creationId="{AB096B4A-3BC4-4CCC-8668-0B4A19A15C28}"/>
          </ac:spMkLst>
        </pc:spChg>
        <pc:spChg chg="mod">
          <ac:chgData name="Qu, Pengfei" userId="S::pengfei.qu@intel.com::11cf5891-f528-4669-a401-dca937308d76" providerId="AD" clId="Web-{9FFD55E2-DA11-4A80-6421-7ACA6560AF82}" dt="2021-12-20T10:22:09.125" v="662" actId="20577"/>
          <ac:spMkLst>
            <pc:docMk/>
            <pc:sldMk cId="385205123" sldId="2147308551"/>
            <ac:spMk id="3" creationId="{0E335B9B-63FC-460F-A9A7-CA0CAD9FC855}"/>
          </ac:spMkLst>
        </pc:spChg>
        <pc:graphicFrameChg chg="add del mod modGraphic">
          <ac:chgData name="Qu, Pengfei" userId="S::pengfei.qu@intel.com::11cf5891-f528-4669-a401-dca937308d76" providerId="AD" clId="Web-{9FFD55E2-DA11-4A80-6421-7ACA6560AF82}" dt="2021-12-20T09:52:01.251" v="7"/>
          <ac:graphicFrameMkLst>
            <pc:docMk/>
            <pc:sldMk cId="385205123" sldId="2147308551"/>
            <ac:graphicFrameMk id="7" creationId="{CC6FA837-3B5A-4A00-B47D-CF5FC9FEAC75}"/>
          </ac:graphicFrameMkLst>
        </pc:graphicFrameChg>
        <pc:picChg chg="mod">
          <ac:chgData name="Qu, Pengfei" userId="S::pengfei.qu@intel.com::11cf5891-f528-4669-a401-dca937308d76" providerId="AD" clId="Web-{9FFD55E2-DA11-4A80-6421-7ACA6560AF82}" dt="2021-12-20T10:21:17.219" v="625" actId="1076"/>
          <ac:picMkLst>
            <pc:docMk/>
            <pc:sldMk cId="385205123" sldId="2147308551"/>
            <ac:picMk id="4" creationId="{9A683175-BD14-4870-BC59-334D2E605777}"/>
          </ac:picMkLst>
        </pc:picChg>
        <pc:picChg chg="mod">
          <ac:chgData name="Qu, Pengfei" userId="S::pengfei.qu@intel.com::11cf5891-f528-4669-a401-dca937308d76" providerId="AD" clId="Web-{9FFD55E2-DA11-4A80-6421-7ACA6560AF82}" dt="2021-12-20T09:51:35.298" v="3" actId="1076"/>
          <ac:picMkLst>
            <pc:docMk/>
            <pc:sldMk cId="385205123" sldId="2147308551"/>
            <ac:picMk id="5" creationId="{02918889-F568-42BA-A369-482E5D061458}"/>
          </ac:picMkLst>
        </pc:picChg>
        <pc:picChg chg="add mod">
          <ac:chgData name="Qu, Pengfei" userId="S::pengfei.qu@intel.com::11cf5891-f528-4669-a401-dca937308d76" providerId="AD" clId="Web-{9FFD55E2-DA11-4A80-6421-7ACA6560AF82}" dt="2021-12-20T09:52:30.845" v="10" actId="14100"/>
          <ac:picMkLst>
            <pc:docMk/>
            <pc:sldMk cId="385205123" sldId="2147308551"/>
            <ac:picMk id="8" creationId="{0E6684C7-C94B-43DD-93BA-0540FA068694}"/>
          </ac:picMkLst>
        </pc:picChg>
      </pc:sldChg>
      <pc:sldChg chg="addSp delSp modSp modCm modNotes">
        <pc:chgData name="Qu, Pengfei" userId="S::pengfei.qu@intel.com::11cf5891-f528-4669-a401-dca937308d76" providerId="AD" clId="Web-{9FFD55E2-DA11-4A80-6421-7ACA6560AF82}" dt="2021-12-22T00:37:01.676" v="824"/>
        <pc:sldMkLst>
          <pc:docMk/>
          <pc:sldMk cId="2234283784" sldId="2147308552"/>
        </pc:sldMkLst>
        <pc:spChg chg="add mod">
          <ac:chgData name="Qu, Pengfei" userId="S::pengfei.qu@intel.com::11cf5891-f528-4669-a401-dca937308d76" providerId="AD" clId="Web-{9FFD55E2-DA11-4A80-6421-7ACA6560AF82}" dt="2021-12-21T01:45:16.737" v="818" actId="1076"/>
          <ac:spMkLst>
            <pc:docMk/>
            <pc:sldMk cId="2234283784" sldId="2147308552"/>
            <ac:spMk id="5" creationId="{13A9FA84-5915-4713-AD26-97F4C2DF37DD}"/>
          </ac:spMkLst>
        </pc:spChg>
        <pc:picChg chg="add mod">
          <ac:chgData name="Qu, Pengfei" userId="S::pengfei.qu@intel.com::11cf5891-f528-4669-a401-dca937308d76" providerId="AD" clId="Web-{9FFD55E2-DA11-4A80-6421-7ACA6560AF82}" dt="2021-12-21T01:32:04.045" v="765" actId="1076"/>
          <ac:picMkLst>
            <pc:docMk/>
            <pc:sldMk cId="2234283784" sldId="2147308552"/>
            <ac:picMk id="3" creationId="{87EF93BE-A197-4AA7-BBE3-1BADFBE9DF31}"/>
          </ac:picMkLst>
        </pc:picChg>
        <pc:picChg chg="del">
          <ac:chgData name="Qu, Pengfei" userId="S::pengfei.qu@intel.com::11cf5891-f528-4669-a401-dca937308d76" providerId="AD" clId="Web-{9FFD55E2-DA11-4A80-6421-7ACA6560AF82}" dt="2021-12-20T09:57:57.803" v="133"/>
          <ac:picMkLst>
            <pc:docMk/>
            <pc:sldMk cId="2234283784" sldId="2147308552"/>
            <ac:picMk id="10" creationId="{28BC6E02-ACE6-47CB-B5E3-8660B2814A55}"/>
          </ac:picMkLst>
        </pc:picChg>
      </pc:sldChg>
      <pc:sldChg chg="addSp delSp modSp">
        <pc:chgData name="Qu, Pengfei" userId="S::pengfei.qu@intel.com::11cf5891-f528-4669-a401-dca937308d76" providerId="AD" clId="Web-{9FFD55E2-DA11-4A80-6421-7ACA6560AF82}" dt="2021-12-21T01:46:01.924" v="823" actId="20577"/>
        <pc:sldMkLst>
          <pc:docMk/>
          <pc:sldMk cId="4060483141" sldId="2147308555"/>
        </pc:sldMkLst>
        <pc:spChg chg="add mod">
          <ac:chgData name="Qu, Pengfei" userId="S::pengfei.qu@intel.com::11cf5891-f528-4669-a401-dca937308d76" providerId="AD" clId="Web-{9FFD55E2-DA11-4A80-6421-7ACA6560AF82}" dt="2021-12-21T01:46:01.924" v="823" actId="20577"/>
          <ac:spMkLst>
            <pc:docMk/>
            <pc:sldMk cId="4060483141" sldId="2147308555"/>
            <ac:spMk id="5" creationId="{A6603154-209E-440E-A750-0EE7F1A2F9C1}"/>
          </ac:spMkLst>
        </pc:spChg>
        <pc:picChg chg="add mod">
          <ac:chgData name="Qu, Pengfei" userId="S::pengfei.qu@intel.com::11cf5891-f528-4669-a401-dca937308d76" providerId="AD" clId="Web-{9FFD55E2-DA11-4A80-6421-7ACA6560AF82}" dt="2021-12-20T10:13:19.331" v="310" actId="1076"/>
          <ac:picMkLst>
            <pc:docMk/>
            <pc:sldMk cId="4060483141" sldId="2147308555"/>
            <ac:picMk id="3" creationId="{AC5106BF-B955-49DD-821C-D26528DB13C8}"/>
          </ac:picMkLst>
        </pc:picChg>
        <pc:picChg chg="del">
          <ac:chgData name="Qu, Pengfei" userId="S::pengfei.qu@intel.com::11cf5891-f528-4669-a401-dca937308d76" providerId="AD" clId="Web-{9FFD55E2-DA11-4A80-6421-7ACA6560AF82}" dt="2021-12-20T09:58:33.131" v="138"/>
          <ac:picMkLst>
            <pc:docMk/>
            <pc:sldMk cId="4060483141" sldId="2147308555"/>
            <ac:picMk id="6" creationId="{18C14AE4-AC1A-4C32-95B7-C96AC62D81DF}"/>
          </ac:picMkLst>
        </pc:picChg>
      </pc:sldChg>
      <pc:sldChg chg="addSp delSp modSp modCm modNotes">
        <pc:chgData name="Qu, Pengfei" userId="S::pengfei.qu@intel.com::11cf5891-f528-4669-a401-dca937308d76" providerId="AD" clId="Web-{9FFD55E2-DA11-4A80-6421-7ACA6560AF82}" dt="2021-12-21T01:28:53.142" v="745" actId="1076"/>
        <pc:sldMkLst>
          <pc:docMk/>
          <pc:sldMk cId="2130009902" sldId="2147308556"/>
        </pc:sldMkLst>
        <pc:spChg chg="mod">
          <ac:chgData name="Qu, Pengfei" userId="S::pengfei.qu@intel.com::11cf5891-f528-4669-a401-dca937308d76" providerId="AD" clId="Web-{9FFD55E2-DA11-4A80-6421-7ACA6560AF82}" dt="2021-12-21T01:19:24.041" v="714" actId="20577"/>
          <ac:spMkLst>
            <pc:docMk/>
            <pc:sldMk cId="2130009902" sldId="2147308556"/>
            <ac:spMk id="2" creationId="{FF40F1C6-A6B6-49EF-8FE7-3D0B5DCA4E17}"/>
          </ac:spMkLst>
        </pc:spChg>
        <pc:spChg chg="add del mod">
          <ac:chgData name="Qu, Pengfei" userId="S::pengfei.qu@intel.com::11cf5891-f528-4669-a401-dca937308d76" providerId="AD" clId="Web-{9FFD55E2-DA11-4A80-6421-7ACA6560AF82}" dt="2021-12-20T10:00:29.178" v="143"/>
          <ac:spMkLst>
            <pc:docMk/>
            <pc:sldMk cId="2130009902" sldId="2147308556"/>
            <ac:spMk id="6" creationId="{1BE8AECF-97F7-476A-BA88-6EA51546C0E4}"/>
          </ac:spMkLst>
        </pc:spChg>
        <pc:spChg chg="add del mod">
          <ac:chgData name="Qu, Pengfei" userId="S::pengfei.qu@intel.com::11cf5891-f528-4669-a401-dca937308d76" providerId="AD" clId="Web-{9FFD55E2-DA11-4A80-6421-7ACA6560AF82}" dt="2021-12-20T10:11:17.159" v="290"/>
          <ac:spMkLst>
            <pc:docMk/>
            <pc:sldMk cId="2130009902" sldId="2147308556"/>
            <ac:spMk id="10" creationId="{C13D1EC0-856E-49B4-9357-A4EA1705766E}"/>
          </ac:spMkLst>
        </pc:spChg>
        <pc:spChg chg="add mod">
          <ac:chgData name="Qu, Pengfei" userId="S::pengfei.qu@intel.com::11cf5891-f528-4669-a401-dca937308d76" providerId="AD" clId="Web-{9FFD55E2-DA11-4A80-6421-7ACA6560AF82}" dt="2021-12-20T10:48:27.447" v="697" actId="20577"/>
          <ac:spMkLst>
            <pc:docMk/>
            <pc:sldMk cId="2130009902" sldId="2147308556"/>
            <ac:spMk id="12" creationId="{D3316C6A-BC4A-4748-978C-E011944CC500}"/>
          </ac:spMkLst>
        </pc:spChg>
        <pc:spChg chg="add del">
          <ac:chgData name="Qu, Pengfei" userId="S::pengfei.qu@intel.com::11cf5891-f528-4669-a401-dca937308d76" providerId="AD" clId="Web-{9FFD55E2-DA11-4A80-6421-7ACA6560AF82}" dt="2021-12-20T10:11:24.253" v="292"/>
          <ac:spMkLst>
            <pc:docMk/>
            <pc:sldMk cId="2130009902" sldId="2147308556"/>
            <ac:spMk id="13" creationId="{ED5043C8-914D-4168-8960-B749F179B43F}"/>
          </ac:spMkLst>
        </pc:spChg>
        <pc:picChg chg="del">
          <ac:chgData name="Qu, Pengfei" userId="S::pengfei.qu@intel.com::11cf5891-f528-4669-a401-dca937308d76" providerId="AD" clId="Web-{9FFD55E2-DA11-4A80-6421-7ACA6560AF82}" dt="2021-12-20T10:00:25.896" v="142"/>
          <ac:picMkLst>
            <pc:docMk/>
            <pc:sldMk cId="2130009902" sldId="2147308556"/>
            <ac:picMk id="4" creationId="{397F38EC-96D4-4F34-98EB-A60E12705B5E}"/>
          </ac:picMkLst>
        </pc:picChg>
        <pc:picChg chg="del">
          <ac:chgData name="Qu, Pengfei" userId="S::pengfei.qu@intel.com::11cf5891-f528-4669-a401-dca937308d76" providerId="AD" clId="Web-{9FFD55E2-DA11-4A80-6421-7ACA6560AF82}" dt="2021-12-20T10:01:42.630" v="149"/>
          <ac:picMkLst>
            <pc:docMk/>
            <pc:sldMk cId="2130009902" sldId="2147308556"/>
            <ac:picMk id="5" creationId="{6FD9A410-503F-496E-AAC7-191E4DD217A9}"/>
          </ac:picMkLst>
        </pc:picChg>
        <pc:picChg chg="add del mod ord">
          <ac:chgData name="Qu, Pengfei" userId="S::pengfei.qu@intel.com::11cf5891-f528-4669-a401-dca937308d76" providerId="AD" clId="Web-{9FFD55E2-DA11-4A80-6421-7ACA6560AF82}" dt="2021-12-20T10:10:14.441" v="280"/>
          <ac:picMkLst>
            <pc:docMk/>
            <pc:sldMk cId="2130009902" sldId="2147308556"/>
            <ac:picMk id="7" creationId="{D73AB944-D231-43B9-B312-35D9F2EF119C}"/>
          </ac:picMkLst>
        </pc:picChg>
        <pc:picChg chg="add mod">
          <ac:chgData name="Qu, Pengfei" userId="S::pengfei.qu@intel.com::11cf5891-f528-4669-a401-dca937308d76" providerId="AD" clId="Web-{9FFD55E2-DA11-4A80-6421-7ACA6560AF82}" dt="2021-12-21T01:28:53.142" v="745" actId="1076"/>
          <ac:picMkLst>
            <pc:docMk/>
            <pc:sldMk cId="2130009902" sldId="2147308556"/>
            <ac:picMk id="8" creationId="{E4B6F6F3-3A6B-4305-8E54-9475C37159C5}"/>
          </ac:picMkLst>
        </pc:picChg>
      </pc:sldChg>
      <pc:sldChg chg="addSp delSp modSp add replId modCm modNotes">
        <pc:chgData name="Qu, Pengfei" userId="S::pengfei.qu@intel.com::11cf5891-f528-4669-a401-dca937308d76" providerId="AD" clId="Web-{9FFD55E2-DA11-4A80-6421-7ACA6560AF82}" dt="2021-12-21T01:29:30.938" v="764"/>
        <pc:sldMkLst>
          <pc:docMk/>
          <pc:sldMk cId="655934942" sldId="2147308574"/>
        </pc:sldMkLst>
        <pc:spChg chg="mod">
          <ac:chgData name="Qu, Pengfei" userId="S::pengfei.qu@intel.com::11cf5891-f528-4669-a401-dca937308d76" providerId="AD" clId="Web-{9FFD55E2-DA11-4A80-6421-7ACA6560AF82}" dt="2021-12-20T10:10:06.566" v="279" actId="20577"/>
          <ac:spMkLst>
            <pc:docMk/>
            <pc:sldMk cId="655934942" sldId="2147308574"/>
            <ac:spMk id="2" creationId="{FF40F1C6-A6B6-49EF-8FE7-3D0B5DCA4E17}"/>
          </ac:spMkLst>
        </pc:spChg>
        <pc:spChg chg="add mod">
          <ac:chgData name="Qu, Pengfei" userId="S::pengfei.qu@intel.com::11cf5891-f528-4669-a401-dca937308d76" providerId="AD" clId="Web-{9FFD55E2-DA11-4A80-6421-7ACA6560AF82}" dt="2021-12-20T10:23:29.703" v="695" actId="20577"/>
          <ac:spMkLst>
            <pc:docMk/>
            <pc:sldMk cId="655934942" sldId="2147308574"/>
            <ac:spMk id="3" creationId="{7CD243ED-909B-43BA-A122-8868B811DC63}"/>
          </ac:spMkLst>
        </pc:spChg>
        <pc:spChg chg="add del">
          <ac:chgData name="Qu, Pengfei" userId="S::pengfei.qu@intel.com::11cf5891-f528-4669-a401-dca937308d76" providerId="AD" clId="Web-{9FFD55E2-DA11-4A80-6421-7ACA6560AF82}" dt="2021-12-20T10:15:29.440" v="362"/>
          <ac:spMkLst>
            <pc:docMk/>
            <pc:sldMk cId="655934942" sldId="2147308574"/>
            <ac:spMk id="10" creationId="{C13D1EC0-856E-49B4-9357-A4EA1705766E}"/>
          </ac:spMkLst>
        </pc:spChg>
        <pc:picChg chg="mod">
          <ac:chgData name="Qu, Pengfei" userId="S::pengfei.qu@intel.com::11cf5891-f528-4669-a401-dca937308d76" providerId="AD" clId="Web-{9FFD55E2-DA11-4A80-6421-7ACA6560AF82}" dt="2021-12-20T10:09:51.738" v="270" actId="1076"/>
          <ac:picMkLst>
            <pc:docMk/>
            <pc:sldMk cId="655934942" sldId="2147308574"/>
            <ac:picMk id="7" creationId="{D73AB944-D231-43B9-B312-35D9F2EF119C}"/>
          </ac:picMkLst>
        </pc:picChg>
        <pc:picChg chg="del">
          <ac:chgData name="Qu, Pengfei" userId="S::pengfei.qu@intel.com::11cf5891-f528-4669-a401-dca937308d76" providerId="AD" clId="Web-{9FFD55E2-DA11-4A80-6421-7ACA6560AF82}" dt="2021-12-20T10:09:39.535" v="265"/>
          <ac:picMkLst>
            <pc:docMk/>
            <pc:sldMk cId="655934942" sldId="2147308574"/>
            <ac:picMk id="8" creationId="{E4B6F6F3-3A6B-4305-8E54-9475C37159C5}"/>
          </ac:picMkLst>
        </pc:picChg>
      </pc:sldChg>
      <pc:sldChg chg="addSp delSp modSp new ord">
        <pc:chgData name="Qu, Pengfei" userId="S::pengfei.qu@intel.com::11cf5891-f528-4669-a401-dca937308d76" providerId="AD" clId="Web-{9FFD55E2-DA11-4A80-6421-7ACA6560AF82}" dt="2021-12-20T11:50:39.879" v="709" actId="14100"/>
        <pc:sldMkLst>
          <pc:docMk/>
          <pc:sldMk cId="2910652037" sldId="2147308575"/>
        </pc:sldMkLst>
        <pc:spChg chg="mod">
          <ac:chgData name="Qu, Pengfei" userId="S::pengfei.qu@intel.com::11cf5891-f528-4669-a401-dca937308d76" providerId="AD" clId="Web-{9FFD55E2-DA11-4A80-6421-7ACA6560AF82}" dt="2021-12-20T10:52:47.134" v="705" actId="20577"/>
          <ac:spMkLst>
            <pc:docMk/>
            <pc:sldMk cId="2910652037" sldId="2147308575"/>
            <ac:spMk id="2" creationId="{C4B39FB8-2AF7-493C-AB05-12679F810188}"/>
          </ac:spMkLst>
        </pc:spChg>
        <pc:spChg chg="del">
          <ac:chgData name="Qu, Pengfei" userId="S::pengfei.qu@intel.com::11cf5891-f528-4669-a401-dca937308d76" providerId="AD" clId="Web-{9FFD55E2-DA11-4A80-6421-7ACA6560AF82}" dt="2021-12-20T11:50:38.910" v="706"/>
          <ac:spMkLst>
            <pc:docMk/>
            <pc:sldMk cId="2910652037" sldId="2147308575"/>
            <ac:spMk id="3" creationId="{11F46E62-28DA-4F19-964A-15D3BCE37654}"/>
          </ac:spMkLst>
        </pc:spChg>
        <pc:picChg chg="add mod">
          <ac:chgData name="Qu, Pengfei" userId="S::pengfei.qu@intel.com::11cf5891-f528-4669-a401-dca937308d76" providerId="AD" clId="Web-{9FFD55E2-DA11-4A80-6421-7ACA6560AF82}" dt="2021-12-20T11:50:39.879" v="709" actId="14100"/>
          <ac:picMkLst>
            <pc:docMk/>
            <pc:sldMk cId="2910652037" sldId="2147308575"/>
            <ac:picMk id="4" creationId="{56B1F8F5-95C6-4A4A-B1A6-7D28F7CCAC90}"/>
          </ac:picMkLst>
        </pc:picChg>
      </pc:sldChg>
    </pc:docChg>
  </pc:docChgLst>
  <pc:docChgLst>
    <pc:chgData name="Qian, Xiaobing" userId="S::xiaobing.qian@intel.com::d3431f12-31c5-4fd4-8998-99221f98b22a" providerId="AD" clId="Web-{A831D1A2-C710-4650-880D-5D002AFA2D48}"/>
    <pc:docChg chg="addSld modSld sldOrd">
      <pc:chgData name="Qian, Xiaobing" userId="S::xiaobing.qian@intel.com::d3431f12-31c5-4fd4-8998-99221f98b22a" providerId="AD" clId="Web-{A831D1A2-C710-4650-880D-5D002AFA2D48}" dt="2021-12-30T15:51:56.358" v="1173"/>
      <pc:docMkLst>
        <pc:docMk/>
      </pc:docMkLst>
      <pc:sldChg chg="addSp delSp modSp new ord">
        <pc:chgData name="Qian, Xiaobing" userId="S::xiaobing.qian@intel.com::d3431f12-31c5-4fd4-8998-99221f98b22a" providerId="AD" clId="Web-{A831D1A2-C710-4650-880D-5D002AFA2D48}" dt="2021-12-30T14:39:20.842" v="539"/>
        <pc:sldMkLst>
          <pc:docMk/>
          <pc:sldMk cId="592195243" sldId="2147308654"/>
        </pc:sldMkLst>
        <pc:spChg chg="mod">
          <ac:chgData name="Qian, Xiaobing" userId="S::xiaobing.qian@intel.com::d3431f12-31c5-4fd4-8998-99221f98b22a" providerId="AD" clId="Web-{A831D1A2-C710-4650-880D-5D002AFA2D48}" dt="2021-12-30T14:39:08.121" v="488" actId="20577"/>
          <ac:spMkLst>
            <pc:docMk/>
            <pc:sldMk cId="592195243" sldId="2147308654"/>
            <ac:spMk id="2" creationId="{CBAB9328-0BDF-4B50-94E5-CC39F7F3DA03}"/>
          </ac:spMkLst>
        </pc:spChg>
        <pc:spChg chg="del">
          <ac:chgData name="Qian, Xiaobing" userId="S::xiaobing.qian@intel.com::d3431f12-31c5-4fd4-8998-99221f98b22a" providerId="AD" clId="Web-{A831D1A2-C710-4650-880D-5D002AFA2D48}" dt="2021-12-30T14:03:26.593" v="2"/>
          <ac:spMkLst>
            <pc:docMk/>
            <pc:sldMk cId="592195243" sldId="2147308654"/>
            <ac:spMk id="3" creationId="{D576E1EC-8D06-483F-9953-8A0FEB0B59FA}"/>
          </ac:spMkLst>
        </pc:spChg>
        <pc:spChg chg="del">
          <ac:chgData name="Qian, Xiaobing" userId="S::xiaobing.qian@intel.com::d3431f12-31c5-4fd4-8998-99221f98b22a" providerId="AD" clId="Web-{A831D1A2-C710-4650-880D-5D002AFA2D48}" dt="2021-12-30T14:03:24.249" v="1"/>
          <ac:spMkLst>
            <pc:docMk/>
            <pc:sldMk cId="592195243" sldId="2147308654"/>
            <ac:spMk id="4" creationId="{46FDA3A5-BD2D-4E34-8986-9E13848B7D69}"/>
          </ac:spMkLst>
        </pc:spChg>
        <pc:graphicFrameChg chg="add del mod modGraphic">
          <ac:chgData name="Qian, Xiaobing" userId="S::xiaobing.qian@intel.com::d3431f12-31c5-4fd4-8998-99221f98b22a" providerId="AD" clId="Web-{A831D1A2-C710-4650-880D-5D002AFA2D48}" dt="2021-12-30T14:04:39.360" v="138"/>
          <ac:graphicFrameMkLst>
            <pc:docMk/>
            <pc:sldMk cId="592195243" sldId="2147308654"/>
            <ac:graphicFrameMk id="6" creationId="{E9C296EA-D563-4E2B-842F-D9BC793AAA91}"/>
          </ac:graphicFrameMkLst>
        </pc:graphicFrameChg>
        <pc:graphicFrameChg chg="add mod modGraphic">
          <ac:chgData name="Qian, Xiaobing" userId="S::xiaobing.qian@intel.com::d3431f12-31c5-4fd4-8998-99221f98b22a" providerId="AD" clId="Web-{A831D1A2-C710-4650-880D-5D002AFA2D48}" dt="2021-12-30T14:39:20.842" v="539"/>
          <ac:graphicFrameMkLst>
            <pc:docMk/>
            <pc:sldMk cId="592195243" sldId="2147308654"/>
            <ac:graphicFrameMk id="8" creationId="{05FB168F-4781-4FA9-B7DA-F9E2C879D6CD}"/>
          </ac:graphicFrameMkLst>
        </pc:graphicFrameChg>
      </pc:sldChg>
      <pc:sldChg chg="add ord replId">
        <pc:chgData name="Qian, Xiaobing" userId="S::xiaobing.qian@intel.com::d3431f12-31c5-4fd4-8998-99221f98b22a" providerId="AD" clId="Web-{A831D1A2-C710-4650-880D-5D002AFA2D48}" dt="2021-12-30T14:06:13.910" v="335"/>
        <pc:sldMkLst>
          <pc:docMk/>
          <pc:sldMk cId="2388886520" sldId="2147308655"/>
        </pc:sldMkLst>
      </pc:sldChg>
      <pc:sldChg chg="modSp add ord replId">
        <pc:chgData name="Qian, Xiaobing" userId="S::xiaobing.qian@intel.com::d3431f12-31c5-4fd4-8998-99221f98b22a" providerId="AD" clId="Web-{A831D1A2-C710-4650-880D-5D002AFA2D48}" dt="2021-12-30T14:06:37.582" v="351"/>
        <pc:sldMkLst>
          <pc:docMk/>
          <pc:sldMk cId="2951229609" sldId="2147308656"/>
        </pc:sldMkLst>
        <pc:spChg chg="mod">
          <ac:chgData name="Qian, Xiaobing" userId="S::xiaobing.qian@intel.com::d3431f12-31c5-4fd4-8998-99221f98b22a" providerId="AD" clId="Web-{A831D1A2-C710-4650-880D-5D002AFA2D48}" dt="2021-12-30T14:06:30.426" v="350" actId="20577"/>
          <ac:spMkLst>
            <pc:docMk/>
            <pc:sldMk cId="2951229609" sldId="2147308656"/>
            <ac:spMk id="3" creationId="{7A5E8806-C6AC-413A-B5A5-0D26E5012456}"/>
          </ac:spMkLst>
        </pc:spChg>
      </pc:sldChg>
      <pc:sldChg chg="addSp delSp modSp add replId">
        <pc:chgData name="Qian, Xiaobing" userId="S::xiaobing.qian@intel.com::d3431f12-31c5-4fd4-8998-99221f98b22a" providerId="AD" clId="Web-{A831D1A2-C710-4650-880D-5D002AFA2D48}" dt="2021-12-30T15:51:56.358" v="1173"/>
        <pc:sldMkLst>
          <pc:docMk/>
          <pc:sldMk cId="2692746991" sldId="2147308657"/>
        </pc:sldMkLst>
        <pc:spChg chg="mod">
          <ac:chgData name="Qian, Xiaobing" userId="S::xiaobing.qian@intel.com::d3431f12-31c5-4fd4-8998-99221f98b22a" providerId="AD" clId="Web-{A831D1A2-C710-4650-880D-5D002AFA2D48}" dt="2021-12-30T14:07:40.819" v="460" actId="20577"/>
          <ac:spMkLst>
            <pc:docMk/>
            <pc:sldMk cId="2692746991" sldId="2147308657"/>
            <ac:spMk id="2" creationId="{CBAB9328-0BDF-4B50-94E5-CC39F7F3DA03}"/>
          </ac:spMkLst>
        </pc:spChg>
        <pc:graphicFrameChg chg="add mod modGraphic">
          <ac:chgData name="Qian, Xiaobing" userId="S::xiaobing.qian@intel.com::d3431f12-31c5-4fd4-8998-99221f98b22a" providerId="AD" clId="Web-{A831D1A2-C710-4650-880D-5D002AFA2D48}" dt="2021-12-30T15:51:56.358" v="1173"/>
          <ac:graphicFrameMkLst>
            <pc:docMk/>
            <pc:sldMk cId="2692746991" sldId="2147308657"/>
            <ac:graphicFrameMk id="4" creationId="{4294C99F-6283-43C0-A27B-82830B050835}"/>
          </ac:graphicFrameMkLst>
        </pc:graphicFrameChg>
        <pc:graphicFrameChg chg="del">
          <ac:chgData name="Qian, Xiaobing" userId="S::xiaobing.qian@intel.com::d3431f12-31c5-4fd4-8998-99221f98b22a" providerId="AD" clId="Web-{A831D1A2-C710-4650-880D-5D002AFA2D48}" dt="2021-12-30T14:07:18.459" v="353"/>
          <ac:graphicFrameMkLst>
            <pc:docMk/>
            <pc:sldMk cId="2692746991" sldId="2147308657"/>
            <ac:graphicFrameMk id="8" creationId="{05FB168F-4781-4FA9-B7DA-F9E2C879D6CD}"/>
          </ac:graphicFrameMkLst>
        </pc:graphicFrameChg>
      </pc:sldChg>
      <pc:sldChg chg="modSp add ord replId">
        <pc:chgData name="Qian, Xiaobing" userId="S::xiaobing.qian@intel.com::d3431f12-31c5-4fd4-8998-99221f98b22a" providerId="AD" clId="Web-{A831D1A2-C710-4650-880D-5D002AFA2D48}" dt="2021-12-30T15:15:21.629" v="1100"/>
        <pc:sldMkLst>
          <pc:docMk/>
          <pc:sldMk cId="706346284" sldId="2147308658"/>
        </pc:sldMkLst>
        <pc:spChg chg="mod">
          <ac:chgData name="Qian, Xiaobing" userId="S::xiaobing.qian@intel.com::d3431f12-31c5-4fd4-8998-99221f98b22a" providerId="AD" clId="Web-{A831D1A2-C710-4650-880D-5D002AFA2D48}" dt="2021-12-30T14:41:44.100" v="544" actId="20577"/>
          <ac:spMkLst>
            <pc:docMk/>
            <pc:sldMk cId="706346284" sldId="2147308658"/>
            <ac:spMk id="2" creationId="{CBAB9328-0BDF-4B50-94E5-CC39F7F3DA03}"/>
          </ac:spMkLst>
        </pc:spChg>
        <pc:graphicFrameChg chg="mod modGraphic">
          <ac:chgData name="Qian, Xiaobing" userId="S::xiaobing.qian@intel.com::d3431f12-31c5-4fd4-8998-99221f98b22a" providerId="AD" clId="Web-{A831D1A2-C710-4650-880D-5D002AFA2D48}" dt="2021-12-30T15:15:21.629" v="1100"/>
          <ac:graphicFrameMkLst>
            <pc:docMk/>
            <pc:sldMk cId="706346284" sldId="2147308658"/>
            <ac:graphicFrameMk id="8" creationId="{05FB168F-4781-4FA9-B7DA-F9E2C879D6CD}"/>
          </ac:graphicFrameMkLst>
        </pc:graphicFrameChg>
      </pc:sldChg>
    </pc:docChg>
  </pc:docChgLst>
  <pc:docChgLst>
    <pc:chgData name="Zhang, Alex H" userId="S::alex.h.zhang@intel.com::84e14ef7-0c42-4742-9dce-deb24a3a3af0" providerId="AD" clId="Web-{0B2AEFFD-BB81-675A-BDDE-793B8925066A}"/>
    <pc:docChg chg="addSld modSld">
      <pc:chgData name="Zhang, Alex H" userId="S::alex.h.zhang@intel.com::84e14ef7-0c42-4742-9dce-deb24a3a3af0" providerId="AD" clId="Web-{0B2AEFFD-BB81-675A-BDDE-793B8925066A}" dt="2021-12-20T08:37:02.965" v="192" actId="20577"/>
      <pc:docMkLst>
        <pc:docMk/>
      </pc:docMkLst>
      <pc:sldChg chg="addSp delSp modSp">
        <pc:chgData name="Zhang, Alex H" userId="S::alex.h.zhang@intel.com::84e14ef7-0c42-4742-9dce-deb24a3a3af0" providerId="AD" clId="Web-{0B2AEFFD-BB81-675A-BDDE-793B8925066A}" dt="2021-12-20T08:37:02.965" v="192" actId="20577"/>
        <pc:sldMkLst>
          <pc:docMk/>
          <pc:sldMk cId="2826395442" sldId="2147308528"/>
        </pc:sldMkLst>
        <pc:spChg chg="mod">
          <ac:chgData name="Zhang, Alex H" userId="S::alex.h.zhang@intel.com::84e14ef7-0c42-4742-9dce-deb24a3a3af0" providerId="AD" clId="Web-{0B2AEFFD-BB81-675A-BDDE-793B8925066A}" dt="2021-12-20T08:37:02.965" v="192" actId="20577"/>
          <ac:spMkLst>
            <pc:docMk/>
            <pc:sldMk cId="2826395442" sldId="2147308528"/>
            <ac:spMk id="3" creationId="{A2F33678-89A5-4C88-B134-7C746DA89A6D}"/>
          </ac:spMkLst>
        </pc:spChg>
        <pc:spChg chg="add del mod">
          <ac:chgData name="Zhang, Alex H" userId="S::alex.h.zhang@intel.com::84e14ef7-0c42-4742-9dce-deb24a3a3af0" providerId="AD" clId="Web-{0B2AEFFD-BB81-675A-BDDE-793B8925066A}" dt="2021-12-20T08:25:57.402" v="164"/>
          <ac:spMkLst>
            <pc:docMk/>
            <pc:sldMk cId="2826395442" sldId="2147308528"/>
            <ac:spMk id="8" creationId="{87A53A4A-62D2-438B-BA20-3FFCD7E7B365}"/>
          </ac:spMkLst>
        </pc:spChg>
        <pc:grpChg chg="add del mod">
          <ac:chgData name="Zhang, Alex H" userId="S::alex.h.zhang@intel.com::84e14ef7-0c42-4742-9dce-deb24a3a3af0" providerId="AD" clId="Web-{0B2AEFFD-BB81-675A-BDDE-793B8925066A}" dt="2021-12-20T08:24:47.589" v="143"/>
          <ac:grpSpMkLst>
            <pc:docMk/>
            <pc:sldMk cId="2826395442" sldId="2147308528"/>
            <ac:grpSpMk id="7" creationId="{A6022F3E-3DB4-41F4-8144-C6085E49590D}"/>
          </ac:grpSpMkLst>
        </pc:grpChg>
        <pc:picChg chg="add del mod topLvl">
          <ac:chgData name="Zhang, Alex H" userId="S::alex.h.zhang@intel.com::84e14ef7-0c42-4742-9dce-deb24a3a3af0" providerId="AD" clId="Web-{0B2AEFFD-BB81-675A-BDDE-793B8925066A}" dt="2021-12-20T08:24:47.589" v="143"/>
          <ac:picMkLst>
            <pc:docMk/>
            <pc:sldMk cId="2826395442" sldId="2147308528"/>
            <ac:picMk id="5" creationId="{6EF969AA-9779-426F-AFE0-CFBB22C0DBFA}"/>
          </ac:picMkLst>
        </pc:picChg>
        <pc:picChg chg="add del mod topLvl">
          <ac:chgData name="Zhang, Alex H" userId="S::alex.h.zhang@intel.com::84e14ef7-0c42-4742-9dce-deb24a3a3af0" providerId="AD" clId="Web-{0B2AEFFD-BB81-675A-BDDE-793B8925066A}" dt="2021-12-20T08:24:52.589" v="144"/>
          <ac:picMkLst>
            <pc:docMk/>
            <pc:sldMk cId="2826395442" sldId="2147308528"/>
            <ac:picMk id="6" creationId="{0602D04C-A880-43E1-808A-4D7BADED9B8D}"/>
          </ac:picMkLst>
        </pc:picChg>
        <pc:picChg chg="add del mod">
          <ac:chgData name="Zhang, Alex H" userId="S::alex.h.zhang@intel.com::84e14ef7-0c42-4742-9dce-deb24a3a3af0" providerId="AD" clId="Web-{0B2AEFFD-BB81-675A-BDDE-793B8925066A}" dt="2021-12-20T08:34:35.402" v="176"/>
          <ac:picMkLst>
            <pc:docMk/>
            <pc:sldMk cId="2826395442" sldId="2147308528"/>
            <ac:picMk id="9" creationId="{50FD3345-8B15-4E9D-9DB8-5938FC9AC055}"/>
          </ac:picMkLst>
        </pc:picChg>
        <pc:picChg chg="add mod">
          <ac:chgData name="Zhang, Alex H" userId="S::alex.h.zhang@intel.com::84e14ef7-0c42-4742-9dce-deb24a3a3af0" providerId="AD" clId="Web-{0B2AEFFD-BB81-675A-BDDE-793B8925066A}" dt="2021-12-20T08:34:45.136" v="179" actId="14100"/>
          <ac:picMkLst>
            <pc:docMk/>
            <pc:sldMk cId="2826395442" sldId="2147308528"/>
            <ac:picMk id="10" creationId="{86424141-149C-4841-8777-C7054C18E661}"/>
          </ac:picMkLst>
        </pc:picChg>
      </pc:sldChg>
      <pc:sldChg chg="modSp">
        <pc:chgData name="Zhang, Alex H" userId="S::alex.h.zhang@intel.com::84e14ef7-0c42-4742-9dce-deb24a3a3af0" providerId="AD" clId="Web-{0B2AEFFD-BB81-675A-BDDE-793B8925066A}" dt="2021-12-20T08:36:33.215" v="180" actId="1076"/>
        <pc:sldMkLst>
          <pc:docMk/>
          <pc:sldMk cId="2715946663" sldId="2147308559"/>
        </pc:sldMkLst>
        <pc:spChg chg="mod">
          <ac:chgData name="Zhang, Alex H" userId="S::alex.h.zhang@intel.com::84e14ef7-0c42-4742-9dce-deb24a3a3af0" providerId="AD" clId="Web-{0B2AEFFD-BB81-675A-BDDE-793B8925066A}" dt="2021-12-20T07:47:16.416" v="14" actId="20577"/>
          <ac:spMkLst>
            <pc:docMk/>
            <pc:sldMk cId="2715946663" sldId="2147308559"/>
            <ac:spMk id="3" creationId="{A2F33678-89A5-4C88-B134-7C746DA89A6D}"/>
          </ac:spMkLst>
        </pc:spChg>
        <pc:picChg chg="mod">
          <ac:chgData name="Zhang, Alex H" userId="S::alex.h.zhang@intel.com::84e14ef7-0c42-4742-9dce-deb24a3a3af0" providerId="AD" clId="Web-{0B2AEFFD-BB81-675A-BDDE-793B8925066A}" dt="2021-12-20T08:36:33.215" v="180" actId="1076"/>
          <ac:picMkLst>
            <pc:docMk/>
            <pc:sldMk cId="2715946663" sldId="2147308559"/>
            <ac:picMk id="7" creationId="{F42F63EA-C14B-4CCB-B13C-E11F948464FE}"/>
          </ac:picMkLst>
        </pc:picChg>
      </pc:sldChg>
      <pc:sldChg chg="add replId">
        <pc:chgData name="Zhang, Alex H" userId="S::alex.h.zhang@intel.com::84e14ef7-0c42-4742-9dce-deb24a3a3af0" providerId="AD" clId="Web-{0B2AEFFD-BB81-675A-BDDE-793B8925066A}" dt="2021-12-20T07:47:33.448" v="16"/>
        <pc:sldMkLst>
          <pc:docMk/>
          <pc:sldMk cId="3650265084" sldId="2147308565"/>
        </pc:sldMkLst>
      </pc:sldChg>
    </pc:docChg>
  </pc:docChgLst>
  <pc:docChgLst>
    <pc:chgData name="Zhang, Chenfei" userId="S::chenfei.zhang@intel.com::0b419209-e2cc-4b49-8f63-a2d05d67f08c" providerId="AD" clId="Web-{3F431436-32FB-23A5-43AF-67015A68D99F}"/>
    <pc:docChg chg="addSld modSld">
      <pc:chgData name="Zhang, Chenfei" userId="S::chenfei.zhang@intel.com::0b419209-e2cc-4b49-8f63-a2d05d67f08c" providerId="AD" clId="Web-{3F431436-32FB-23A5-43AF-67015A68D99F}" dt="2021-12-27T02:27:06.160" v="141" actId="1076"/>
      <pc:docMkLst>
        <pc:docMk/>
      </pc:docMkLst>
      <pc:sldChg chg="addSp delSp modSp">
        <pc:chgData name="Zhang, Chenfei" userId="S::chenfei.zhang@intel.com::0b419209-e2cc-4b49-8f63-a2d05d67f08c" providerId="AD" clId="Web-{3F431436-32FB-23A5-43AF-67015A68D99F}" dt="2021-12-27T02:27:06.160" v="141" actId="1076"/>
        <pc:sldMkLst>
          <pc:docMk/>
          <pc:sldMk cId="1841937324" sldId="2147308588"/>
        </pc:sldMkLst>
        <pc:spChg chg="add mod">
          <ac:chgData name="Zhang, Chenfei" userId="S::chenfei.zhang@intel.com::0b419209-e2cc-4b49-8f63-a2d05d67f08c" providerId="AD" clId="Web-{3F431436-32FB-23A5-43AF-67015A68D99F}" dt="2021-12-27T02:26:26.097" v="90" actId="20577"/>
          <ac:spMkLst>
            <pc:docMk/>
            <pc:sldMk cId="1841937324" sldId="2147308588"/>
            <ac:spMk id="7" creationId="{6EDEB010-32EF-4840-8265-F5F8771D37EB}"/>
          </ac:spMkLst>
        </pc:spChg>
        <pc:graphicFrameChg chg="mod modGraphic">
          <ac:chgData name="Zhang, Chenfei" userId="S::chenfei.zhang@intel.com::0b419209-e2cc-4b49-8f63-a2d05d67f08c" providerId="AD" clId="Web-{3F431436-32FB-23A5-43AF-67015A68D99F}" dt="2021-12-27T02:27:06.160" v="141" actId="1076"/>
          <ac:graphicFrameMkLst>
            <pc:docMk/>
            <pc:sldMk cId="1841937324" sldId="2147308588"/>
            <ac:graphicFrameMk id="17" creationId="{12897F1C-D306-4ADB-99F9-C4BD7135E6B1}"/>
          </ac:graphicFrameMkLst>
        </pc:graphicFrameChg>
        <pc:picChg chg="add del mod">
          <ac:chgData name="Zhang, Chenfei" userId="S::chenfei.zhang@intel.com::0b419209-e2cc-4b49-8f63-a2d05d67f08c" providerId="AD" clId="Web-{3F431436-32FB-23A5-43AF-67015A68D99F}" dt="2021-12-27T01:56:20.731" v="44"/>
          <ac:picMkLst>
            <pc:docMk/>
            <pc:sldMk cId="1841937324" sldId="2147308588"/>
            <ac:picMk id="3" creationId="{6E791C4B-4BAC-4568-B6B5-E13B4F8DB3E4}"/>
          </ac:picMkLst>
        </pc:picChg>
        <pc:picChg chg="add mod">
          <ac:chgData name="Zhang, Chenfei" userId="S::chenfei.zhang@intel.com::0b419209-e2cc-4b49-8f63-a2d05d67f08c" providerId="AD" clId="Web-{3F431436-32FB-23A5-43AF-67015A68D99F}" dt="2021-12-27T01:56:34.700" v="52" actId="14100"/>
          <ac:picMkLst>
            <pc:docMk/>
            <pc:sldMk cId="1841937324" sldId="2147308588"/>
            <ac:picMk id="9" creationId="{393973DD-8991-44FD-B908-A20F726C0C5C}"/>
          </ac:picMkLst>
        </pc:picChg>
        <pc:picChg chg="del">
          <ac:chgData name="Zhang, Chenfei" userId="S::chenfei.zhang@intel.com::0b419209-e2cc-4b49-8f63-a2d05d67f08c" providerId="AD" clId="Web-{3F431436-32FB-23A5-43AF-67015A68D99F}" dt="2021-12-27T01:33:08.962" v="0"/>
          <ac:picMkLst>
            <pc:docMk/>
            <pc:sldMk cId="1841937324" sldId="2147308588"/>
            <ac:picMk id="10" creationId="{AB2EEEAD-BAC2-471A-B495-29233923C758}"/>
          </ac:picMkLst>
        </pc:picChg>
      </pc:sldChg>
      <pc:sldChg chg="addSp delSp modSp">
        <pc:chgData name="Zhang, Chenfei" userId="S::chenfei.zhang@intel.com::0b419209-e2cc-4b49-8f63-a2d05d67f08c" providerId="AD" clId="Web-{3F431436-32FB-23A5-43AF-67015A68D99F}" dt="2021-12-27T01:54:58.309" v="28"/>
        <pc:sldMkLst>
          <pc:docMk/>
          <pc:sldMk cId="1246190493" sldId="2147308609"/>
        </pc:sldMkLst>
        <pc:picChg chg="add del mod">
          <ac:chgData name="Zhang, Chenfei" userId="S::chenfei.zhang@intel.com::0b419209-e2cc-4b49-8f63-a2d05d67f08c" providerId="AD" clId="Web-{3F431436-32FB-23A5-43AF-67015A68D99F}" dt="2021-12-27T01:54:58.309" v="28"/>
          <ac:picMkLst>
            <pc:docMk/>
            <pc:sldMk cId="1246190493" sldId="2147308609"/>
            <ac:picMk id="3" creationId="{3BC57A83-124C-4C4E-B86E-2F1FCE8AE314}"/>
          </ac:picMkLst>
        </pc:picChg>
      </pc:sldChg>
      <pc:sldChg chg="addSp delSp modSp add replId">
        <pc:chgData name="Zhang, Chenfei" userId="S::chenfei.zhang@intel.com::0b419209-e2cc-4b49-8f63-a2d05d67f08c" providerId="AD" clId="Web-{3F431436-32FB-23A5-43AF-67015A68D99F}" dt="2021-12-27T02:26:42.253" v="123" actId="20577"/>
        <pc:sldMkLst>
          <pc:docMk/>
          <pc:sldMk cId="2201131418" sldId="2147308646"/>
        </pc:sldMkLst>
        <pc:spChg chg="mod">
          <ac:chgData name="Zhang, Chenfei" userId="S::chenfei.zhang@intel.com::0b419209-e2cc-4b49-8f63-a2d05d67f08c" providerId="AD" clId="Web-{3F431436-32FB-23A5-43AF-67015A68D99F}" dt="2021-12-27T02:26:42.253" v="123" actId="20577"/>
          <ac:spMkLst>
            <pc:docMk/>
            <pc:sldMk cId="2201131418" sldId="2147308646"/>
            <ac:spMk id="7" creationId="{6EDEB010-32EF-4840-8265-F5F8771D37EB}"/>
          </ac:spMkLst>
        </pc:spChg>
        <pc:graphicFrameChg chg="add">
          <ac:chgData name="Zhang, Chenfei" userId="S::chenfei.zhang@intel.com::0b419209-e2cc-4b49-8f63-a2d05d67f08c" providerId="AD" clId="Web-{3F431436-32FB-23A5-43AF-67015A68D99F}" dt="2021-12-27T01:55:27.356" v="34"/>
          <ac:graphicFrameMkLst>
            <pc:docMk/>
            <pc:sldMk cId="2201131418" sldId="2147308646"/>
            <ac:graphicFrameMk id="12" creationId="{1A9E66C3-5578-4922-9A6F-C61603C98420}"/>
          </ac:graphicFrameMkLst>
        </pc:graphicFrameChg>
        <pc:graphicFrameChg chg="del">
          <ac:chgData name="Zhang, Chenfei" userId="S::chenfei.zhang@intel.com::0b419209-e2cc-4b49-8f63-a2d05d67f08c" providerId="AD" clId="Web-{3F431436-32FB-23A5-43AF-67015A68D99F}" dt="2021-12-27T01:54:53.528" v="27"/>
          <ac:graphicFrameMkLst>
            <pc:docMk/>
            <pc:sldMk cId="2201131418" sldId="2147308646"/>
            <ac:graphicFrameMk id="17" creationId="{12897F1C-D306-4ADB-99F9-C4BD7135E6B1}"/>
          </ac:graphicFrameMkLst>
        </pc:graphicFrameChg>
        <pc:picChg chg="del">
          <ac:chgData name="Zhang, Chenfei" userId="S::chenfei.zhang@intel.com::0b419209-e2cc-4b49-8f63-a2d05d67f08c" providerId="AD" clId="Web-{3F431436-32FB-23A5-43AF-67015A68D99F}" dt="2021-12-27T01:54:51.575" v="26"/>
          <ac:picMkLst>
            <pc:docMk/>
            <pc:sldMk cId="2201131418" sldId="2147308646"/>
            <ac:picMk id="3" creationId="{6E791C4B-4BAC-4568-B6B5-E13B4F8DB3E4}"/>
          </ac:picMkLst>
        </pc:picChg>
        <pc:picChg chg="add del mod">
          <ac:chgData name="Zhang, Chenfei" userId="S::chenfei.zhang@intel.com::0b419209-e2cc-4b49-8f63-a2d05d67f08c" providerId="AD" clId="Web-{3F431436-32FB-23A5-43AF-67015A68D99F}" dt="2021-12-27T01:55:24.716" v="33"/>
          <ac:picMkLst>
            <pc:docMk/>
            <pc:sldMk cId="2201131418" sldId="2147308646"/>
            <ac:picMk id="9" creationId="{A178659F-C3D2-458C-A701-62D6CAD74EA7}"/>
          </ac:picMkLst>
        </pc:picChg>
        <pc:picChg chg="add del mod">
          <ac:chgData name="Zhang, Chenfei" userId="S::chenfei.zhang@intel.com::0b419209-e2cc-4b49-8f63-a2d05d67f08c" providerId="AD" clId="Web-{3F431436-32FB-23A5-43AF-67015A68D99F}" dt="2021-12-27T01:56:24.606" v="46"/>
          <ac:picMkLst>
            <pc:docMk/>
            <pc:sldMk cId="2201131418" sldId="2147308646"/>
            <ac:picMk id="10" creationId="{9B324414-021D-4EEF-8317-0DB66D699EA7}"/>
          </ac:picMkLst>
        </pc:picChg>
        <pc:picChg chg="add mod">
          <ac:chgData name="Zhang, Chenfei" userId="S::chenfei.zhang@intel.com::0b419209-e2cc-4b49-8f63-a2d05d67f08c" providerId="AD" clId="Web-{3F431436-32FB-23A5-43AF-67015A68D99F}" dt="2021-12-27T01:56:44.856" v="58" actId="1076"/>
          <ac:picMkLst>
            <pc:docMk/>
            <pc:sldMk cId="2201131418" sldId="2147308646"/>
            <ac:picMk id="11" creationId="{F6065DFD-98B3-4514-A825-8517321B377E}"/>
          </ac:picMkLst>
        </pc:picChg>
      </pc:sldChg>
    </pc:docChg>
  </pc:docChgLst>
  <pc:docChgLst>
    <pc:chgData name="Qu, Pengfei" userId="S::pengfei.qu@intel.com::11cf5891-f528-4669-a401-dca937308d76" providerId="AD" clId="Web-{CA439450-1D17-A406-2C6C-942CAA18F0F8}"/>
    <pc:docChg chg="addSld modSld">
      <pc:chgData name="Qu, Pengfei" userId="S::pengfei.qu@intel.com::11cf5891-f528-4669-a401-dca937308d76" providerId="AD" clId="Web-{CA439450-1D17-A406-2C6C-942CAA18F0F8}" dt="2021-12-20T00:24:26.470" v="273" actId="20577"/>
      <pc:docMkLst>
        <pc:docMk/>
      </pc:docMkLst>
      <pc:sldChg chg="addSp delSp modSp">
        <pc:chgData name="Qu, Pengfei" userId="S::pengfei.qu@intel.com::11cf5891-f528-4669-a401-dca937308d76" providerId="AD" clId="Web-{CA439450-1D17-A406-2C6C-942CAA18F0F8}" dt="2021-12-20T00:19:28.876" v="246" actId="14100"/>
        <pc:sldMkLst>
          <pc:docMk/>
          <pc:sldMk cId="2234283784" sldId="2147308552"/>
        </pc:sldMkLst>
        <pc:spChg chg="mod">
          <ac:chgData name="Qu, Pengfei" userId="S::pengfei.qu@intel.com::11cf5891-f528-4669-a401-dca937308d76" providerId="AD" clId="Web-{CA439450-1D17-A406-2C6C-942CAA18F0F8}" dt="2021-12-20T00:14:03.891" v="4" actId="20577"/>
          <ac:spMkLst>
            <pc:docMk/>
            <pc:sldMk cId="2234283784" sldId="2147308552"/>
            <ac:spMk id="2" creationId="{B23A00EF-C678-4269-BE69-16B9F468AB9B}"/>
          </ac:spMkLst>
        </pc:spChg>
        <pc:spChg chg="del">
          <ac:chgData name="Qu, Pengfei" userId="S::pengfei.qu@intel.com::11cf5891-f528-4669-a401-dca937308d76" providerId="AD" clId="Web-{CA439450-1D17-A406-2C6C-942CAA18F0F8}" dt="2021-12-20T00:14:37.079" v="5"/>
          <ac:spMkLst>
            <pc:docMk/>
            <pc:sldMk cId="2234283784" sldId="2147308552"/>
            <ac:spMk id="3" creationId="{19719E71-FEA4-4F58-A177-C48934842C9C}"/>
          </ac:spMkLst>
        </pc:spChg>
        <pc:spChg chg="add del mod">
          <ac:chgData name="Qu, Pengfei" userId="S::pengfei.qu@intel.com::11cf5891-f528-4669-a401-dca937308d76" providerId="AD" clId="Web-{CA439450-1D17-A406-2C6C-942CAA18F0F8}" dt="2021-12-20T00:17:40.157" v="123"/>
          <ac:spMkLst>
            <pc:docMk/>
            <pc:sldMk cId="2234283784" sldId="2147308552"/>
            <ac:spMk id="7" creationId="{709BBE02-C286-4EDC-8854-F83E8E8DF182}"/>
          </ac:spMkLst>
        </pc:spChg>
        <pc:graphicFrameChg chg="add del mod ord modGraphic">
          <ac:chgData name="Qu, Pengfei" userId="S::pengfei.qu@intel.com::11cf5891-f528-4669-a401-dca937308d76" providerId="AD" clId="Web-{CA439450-1D17-A406-2C6C-942CAA18F0F8}" dt="2021-12-20T00:17:30.938" v="122"/>
          <ac:graphicFrameMkLst>
            <pc:docMk/>
            <pc:sldMk cId="2234283784" sldId="2147308552"/>
            <ac:graphicFrameMk id="5" creationId="{279EFC79-3B74-4637-A4F3-F5CD794DB77B}"/>
          </ac:graphicFrameMkLst>
        </pc:graphicFrameChg>
        <pc:graphicFrameChg chg="add del mod modGraphic">
          <ac:chgData name="Qu, Pengfei" userId="S::pengfei.qu@intel.com::11cf5891-f528-4669-a401-dca937308d76" providerId="AD" clId="Web-{CA439450-1D17-A406-2C6C-942CAA18F0F8}" dt="2021-12-20T00:19:20.564" v="243"/>
          <ac:graphicFrameMkLst>
            <pc:docMk/>
            <pc:sldMk cId="2234283784" sldId="2147308552"/>
            <ac:graphicFrameMk id="9" creationId="{1A5582A8-323C-450A-881C-81161148C333}"/>
          </ac:graphicFrameMkLst>
        </pc:graphicFrameChg>
        <pc:picChg chg="add mod">
          <ac:chgData name="Qu, Pengfei" userId="S::pengfei.qu@intel.com::11cf5891-f528-4669-a401-dca937308d76" providerId="AD" clId="Web-{CA439450-1D17-A406-2C6C-942CAA18F0F8}" dt="2021-12-20T00:19:28.876" v="246" actId="14100"/>
          <ac:picMkLst>
            <pc:docMk/>
            <pc:sldMk cId="2234283784" sldId="2147308552"/>
            <ac:picMk id="10" creationId="{28BC6E02-ACE6-47CB-B5E3-8660B2814A55}"/>
          </ac:picMkLst>
        </pc:picChg>
      </pc:sldChg>
      <pc:sldChg chg="addSp delSp modSp add replId">
        <pc:chgData name="Qu, Pengfei" userId="S::pengfei.qu@intel.com::11cf5891-f528-4669-a401-dca937308d76" providerId="AD" clId="Web-{CA439450-1D17-A406-2C6C-942CAA18F0F8}" dt="2021-12-20T00:20:06.720" v="253" actId="14100"/>
        <pc:sldMkLst>
          <pc:docMk/>
          <pc:sldMk cId="4060483141" sldId="2147308555"/>
        </pc:sldMkLst>
        <pc:spChg chg="add del mod">
          <ac:chgData name="Qu, Pengfei" userId="S::pengfei.qu@intel.com::11cf5891-f528-4669-a401-dca937308d76" providerId="AD" clId="Web-{CA439450-1D17-A406-2C6C-942CAA18F0F8}" dt="2021-12-20T00:19:58.907" v="250"/>
          <ac:spMkLst>
            <pc:docMk/>
            <pc:sldMk cId="4060483141" sldId="2147308555"/>
            <ac:spMk id="4" creationId="{93E3BDC5-7E40-4156-B8FF-2E2686DC24C4}"/>
          </ac:spMkLst>
        </pc:spChg>
        <pc:graphicFrameChg chg="del mod modGraphic">
          <ac:chgData name="Qu, Pengfei" userId="S::pengfei.qu@intel.com::11cf5891-f528-4669-a401-dca937308d76" providerId="AD" clId="Web-{CA439450-1D17-A406-2C6C-942CAA18F0F8}" dt="2021-12-20T00:19:42.001" v="249"/>
          <ac:graphicFrameMkLst>
            <pc:docMk/>
            <pc:sldMk cId="4060483141" sldId="2147308555"/>
            <ac:graphicFrameMk id="5" creationId="{279EFC79-3B74-4637-A4F3-F5CD794DB77B}"/>
          </ac:graphicFrameMkLst>
        </pc:graphicFrameChg>
        <pc:picChg chg="add mod">
          <ac:chgData name="Qu, Pengfei" userId="S::pengfei.qu@intel.com::11cf5891-f528-4669-a401-dca937308d76" providerId="AD" clId="Web-{CA439450-1D17-A406-2C6C-942CAA18F0F8}" dt="2021-12-20T00:20:06.720" v="253" actId="14100"/>
          <ac:picMkLst>
            <pc:docMk/>
            <pc:sldMk cId="4060483141" sldId="2147308555"/>
            <ac:picMk id="6" creationId="{18C14AE4-AC1A-4C32-95B7-C96AC62D81DF}"/>
          </ac:picMkLst>
        </pc:picChg>
      </pc:sldChg>
      <pc:sldChg chg="addSp delSp modSp new">
        <pc:chgData name="Qu, Pengfei" userId="S::pengfei.qu@intel.com::11cf5891-f528-4669-a401-dca937308d76" providerId="AD" clId="Web-{CA439450-1D17-A406-2C6C-942CAA18F0F8}" dt="2021-12-20T00:24:26.470" v="273" actId="20577"/>
        <pc:sldMkLst>
          <pc:docMk/>
          <pc:sldMk cId="2130009902" sldId="2147308556"/>
        </pc:sldMkLst>
        <pc:spChg chg="mod">
          <ac:chgData name="Qu, Pengfei" userId="S::pengfei.qu@intel.com::11cf5891-f528-4669-a401-dca937308d76" providerId="AD" clId="Web-{CA439450-1D17-A406-2C6C-942CAA18F0F8}" dt="2021-12-20T00:24:26.470" v="273" actId="20577"/>
          <ac:spMkLst>
            <pc:docMk/>
            <pc:sldMk cId="2130009902" sldId="2147308556"/>
            <ac:spMk id="2" creationId="{FF40F1C6-A6B6-49EF-8FE7-3D0B5DCA4E17}"/>
          </ac:spMkLst>
        </pc:spChg>
        <pc:spChg chg="del">
          <ac:chgData name="Qu, Pengfei" userId="S::pengfei.qu@intel.com::11cf5891-f528-4669-a401-dca937308d76" providerId="AD" clId="Web-{CA439450-1D17-A406-2C6C-942CAA18F0F8}" dt="2021-12-20T00:21:40.673" v="257"/>
          <ac:spMkLst>
            <pc:docMk/>
            <pc:sldMk cId="2130009902" sldId="2147308556"/>
            <ac:spMk id="3" creationId="{3094DC0D-3E0B-4E03-B3DE-3D363A656AA7}"/>
          </ac:spMkLst>
        </pc:spChg>
        <pc:picChg chg="add mod ord">
          <ac:chgData name="Qu, Pengfei" userId="S::pengfei.qu@intel.com::11cf5891-f528-4669-a401-dca937308d76" providerId="AD" clId="Web-{CA439450-1D17-A406-2C6C-942CAA18F0F8}" dt="2021-12-20T00:22:45.689" v="258" actId="1076"/>
          <ac:picMkLst>
            <pc:docMk/>
            <pc:sldMk cId="2130009902" sldId="2147308556"/>
            <ac:picMk id="4" creationId="{397F38EC-96D4-4F34-98EB-A60E12705B5E}"/>
          </ac:picMkLst>
        </pc:picChg>
        <pc:picChg chg="add mod">
          <ac:chgData name="Qu, Pengfei" userId="S::pengfei.qu@intel.com::11cf5891-f528-4669-a401-dca937308d76" providerId="AD" clId="Web-{CA439450-1D17-A406-2C6C-942CAA18F0F8}" dt="2021-12-20T00:22:56.782" v="262" actId="14100"/>
          <ac:picMkLst>
            <pc:docMk/>
            <pc:sldMk cId="2130009902" sldId="2147308556"/>
            <ac:picMk id="5" creationId="{6FD9A410-503F-496E-AAC7-191E4DD217A9}"/>
          </ac:picMkLst>
        </pc:picChg>
      </pc:sldChg>
    </pc:docChg>
  </pc:docChgLst>
  <pc:docChgLst>
    <pc:chgData name="Chen, Song1" userId="S::song1.chen@intel.com::59893b7a-fcf7-4337-a9c3-b11babe24e68" providerId="AD" clId="Web-{B6961AE4-351C-673E-9B72-BDFFB0E5CB51}"/>
    <pc:docChg chg="modSld">
      <pc:chgData name="Chen, Song1" userId="S::song1.chen@intel.com::59893b7a-fcf7-4337-a9c3-b11babe24e68" providerId="AD" clId="Web-{B6961AE4-351C-673E-9B72-BDFFB0E5CB51}" dt="2022-01-12T06:49:08.330" v="21"/>
      <pc:docMkLst>
        <pc:docMk/>
      </pc:docMkLst>
      <pc:sldChg chg="modSp">
        <pc:chgData name="Chen, Song1" userId="S::song1.chen@intel.com::59893b7a-fcf7-4337-a9c3-b11babe24e68" providerId="AD" clId="Web-{B6961AE4-351C-673E-9B72-BDFFB0E5CB51}" dt="2022-01-12T06:49:08.330" v="21"/>
        <pc:sldMkLst>
          <pc:docMk/>
          <pc:sldMk cId="118317890" sldId="257"/>
        </pc:sldMkLst>
        <pc:graphicFrameChg chg="mod modGraphic">
          <ac:chgData name="Chen, Song1" userId="S::song1.chen@intel.com::59893b7a-fcf7-4337-a9c3-b11babe24e68" providerId="AD" clId="Web-{B6961AE4-351C-673E-9B72-BDFFB0E5CB51}" dt="2022-01-12T06:49:08.330" v="21"/>
          <ac:graphicFrameMkLst>
            <pc:docMk/>
            <pc:sldMk cId="118317890" sldId="257"/>
            <ac:graphicFrameMk id="4" creationId="{9DC5C6EB-ECF3-4B2A-94E0-07576069C4ED}"/>
          </ac:graphicFrameMkLst>
        </pc:graphicFrameChg>
      </pc:sldChg>
    </pc:docChg>
  </pc:docChgLst>
  <pc:docChgLst>
    <pc:chgData name="Qian, Xiaobing" userId="S::xiaobing.qian@intel.com::d3431f12-31c5-4fd4-8998-99221f98b22a" providerId="AD" clId="Web-{6862201D-22BC-46BF-A000-1A54DD6FD59D}"/>
    <pc:docChg chg="modSld">
      <pc:chgData name="Qian, Xiaobing" userId="S::xiaobing.qian@intel.com::d3431f12-31c5-4fd4-8998-99221f98b22a" providerId="AD" clId="Web-{6862201D-22BC-46BF-A000-1A54DD6FD59D}" dt="2021-12-24T03:31:18.523" v="742" actId="20577"/>
      <pc:docMkLst>
        <pc:docMk/>
      </pc:docMkLst>
      <pc:sldChg chg="modSp">
        <pc:chgData name="Qian, Xiaobing" userId="S::xiaobing.qian@intel.com::d3431f12-31c5-4fd4-8998-99221f98b22a" providerId="AD" clId="Web-{6862201D-22BC-46BF-A000-1A54DD6FD59D}" dt="2021-12-24T02:03:31.902" v="8" actId="20577"/>
        <pc:sldMkLst>
          <pc:docMk/>
          <pc:sldMk cId="124390849" sldId="2147308539"/>
        </pc:sldMkLst>
        <pc:spChg chg="mod">
          <ac:chgData name="Qian, Xiaobing" userId="S::xiaobing.qian@intel.com::d3431f12-31c5-4fd4-8998-99221f98b22a" providerId="AD" clId="Web-{6862201D-22BC-46BF-A000-1A54DD6FD59D}" dt="2021-12-24T02:03:31.902" v="8" actId="20577"/>
          <ac:spMkLst>
            <pc:docMk/>
            <pc:sldMk cId="124390849" sldId="2147308539"/>
            <ac:spMk id="3" creationId="{04CC6861-0443-44D4-BC5A-A5FBE3F27D35}"/>
          </ac:spMkLst>
        </pc:spChg>
        <pc:spChg chg="mod">
          <ac:chgData name="Qian, Xiaobing" userId="S::xiaobing.qian@intel.com::d3431f12-31c5-4fd4-8998-99221f98b22a" providerId="AD" clId="Web-{6862201D-22BC-46BF-A000-1A54DD6FD59D}" dt="2021-12-24T02:03:08.588" v="5" actId="20577"/>
          <ac:spMkLst>
            <pc:docMk/>
            <pc:sldMk cId="124390849" sldId="2147308539"/>
            <ac:spMk id="4" creationId="{B6DBBDB2-5788-4614-9C1C-B7C60EFED282}"/>
          </ac:spMkLst>
        </pc:spChg>
      </pc:sldChg>
      <pc:sldChg chg="addSp modSp modCm">
        <pc:chgData name="Qian, Xiaobing" userId="S::xiaobing.qian@intel.com::d3431f12-31c5-4fd4-8998-99221f98b22a" providerId="AD" clId="Web-{6862201D-22BC-46BF-A000-1A54DD6FD59D}" dt="2021-12-24T03:06:17.894" v="582" actId="14100"/>
        <pc:sldMkLst>
          <pc:docMk/>
          <pc:sldMk cId="932951848" sldId="2147308542"/>
        </pc:sldMkLst>
        <pc:spChg chg="add mod">
          <ac:chgData name="Qian, Xiaobing" userId="S::xiaobing.qian@intel.com::d3431f12-31c5-4fd4-8998-99221f98b22a" providerId="AD" clId="Web-{6862201D-22BC-46BF-A000-1A54DD6FD59D}" dt="2021-12-24T03:06:17.894" v="582" actId="14100"/>
          <ac:spMkLst>
            <pc:docMk/>
            <pc:sldMk cId="932951848" sldId="2147308542"/>
            <ac:spMk id="6" creationId="{A2F2709B-4B80-4946-B3F1-AC103606CBF4}"/>
          </ac:spMkLst>
        </pc:spChg>
      </pc:sldChg>
      <pc:sldChg chg="delSp modSp addCm">
        <pc:chgData name="Qian, Xiaobing" userId="S::xiaobing.qian@intel.com::d3431f12-31c5-4fd4-8998-99221f98b22a" providerId="AD" clId="Web-{6862201D-22BC-46BF-A000-1A54DD6FD59D}" dt="2021-12-24T02:37:03.254" v="295"/>
        <pc:sldMkLst>
          <pc:docMk/>
          <pc:sldMk cId="3431020247" sldId="2147308543"/>
        </pc:sldMkLst>
        <pc:spChg chg="mod">
          <ac:chgData name="Qian, Xiaobing" userId="S::xiaobing.qian@intel.com::d3431f12-31c5-4fd4-8998-99221f98b22a" providerId="AD" clId="Web-{6862201D-22BC-46BF-A000-1A54DD6FD59D}" dt="2021-12-24T02:34:58.620" v="294" actId="20577"/>
          <ac:spMkLst>
            <pc:docMk/>
            <pc:sldMk cId="3431020247" sldId="2147308543"/>
            <ac:spMk id="7" creationId="{8AD1CCC2-9A1A-418D-B061-A75F45729CA8}"/>
          </ac:spMkLst>
        </pc:spChg>
        <pc:spChg chg="del mod">
          <ac:chgData name="Qian, Xiaobing" userId="S::xiaobing.qian@intel.com::d3431f12-31c5-4fd4-8998-99221f98b22a" providerId="AD" clId="Web-{6862201D-22BC-46BF-A000-1A54DD6FD59D}" dt="2021-12-24T02:29:24.547" v="124"/>
          <ac:spMkLst>
            <pc:docMk/>
            <pc:sldMk cId="3431020247" sldId="2147308543"/>
            <ac:spMk id="11" creationId="{D3D5312C-3B58-4702-A3B5-F4F9DAF833C2}"/>
          </ac:spMkLst>
        </pc:spChg>
      </pc:sldChg>
      <pc:sldChg chg="modSp addCm modCm">
        <pc:chgData name="Qian, Xiaobing" userId="S::xiaobing.qian@intel.com::d3431f12-31c5-4fd4-8998-99221f98b22a" providerId="AD" clId="Web-{6862201D-22BC-46BF-A000-1A54DD6FD59D}" dt="2021-12-24T02:14:34.965" v="69" actId="20577"/>
        <pc:sldMkLst>
          <pc:docMk/>
          <pc:sldMk cId="1315921676" sldId="2147308549"/>
        </pc:sldMkLst>
        <pc:spChg chg="mod">
          <ac:chgData name="Qian, Xiaobing" userId="S::xiaobing.qian@intel.com::d3431f12-31c5-4fd4-8998-99221f98b22a" providerId="AD" clId="Web-{6862201D-22BC-46BF-A000-1A54DD6FD59D}" dt="2021-12-24T02:14:34.965" v="69" actId="20577"/>
          <ac:spMkLst>
            <pc:docMk/>
            <pc:sldMk cId="1315921676" sldId="2147308549"/>
            <ac:spMk id="7" creationId="{18EBA73D-C30C-45AA-A4B1-D1419E1B8202}"/>
          </ac:spMkLst>
        </pc:spChg>
      </pc:sldChg>
      <pc:sldChg chg="delSp modSp addCm modCm">
        <pc:chgData name="Qian, Xiaobing" userId="S::xiaobing.qian@intel.com::d3431f12-31c5-4fd4-8998-99221f98b22a" providerId="AD" clId="Web-{6862201D-22BC-46BF-A000-1A54DD6FD59D}" dt="2021-12-24T03:16:12.847" v="730"/>
        <pc:sldMkLst>
          <pc:docMk/>
          <pc:sldMk cId="2482396763" sldId="2147308550"/>
        </pc:sldMkLst>
        <pc:spChg chg="del mod">
          <ac:chgData name="Qian, Xiaobing" userId="S::xiaobing.qian@intel.com::d3431f12-31c5-4fd4-8998-99221f98b22a" providerId="AD" clId="Web-{6862201D-22BC-46BF-A000-1A54DD6FD59D}" dt="2021-12-24T03:05:56.939" v="579"/>
          <ac:spMkLst>
            <pc:docMk/>
            <pc:sldMk cId="2482396763" sldId="2147308550"/>
            <ac:spMk id="3" creationId="{AD13AC5C-88FF-4600-83AE-C5137F55810C}"/>
          </ac:spMkLst>
        </pc:spChg>
        <pc:spChg chg="mod">
          <ac:chgData name="Qian, Xiaobing" userId="S::xiaobing.qian@intel.com::d3431f12-31c5-4fd4-8998-99221f98b22a" providerId="AD" clId="Web-{6862201D-22BC-46BF-A000-1A54DD6FD59D}" dt="2021-12-24T03:11:40.603" v="662" actId="1076"/>
          <ac:spMkLst>
            <pc:docMk/>
            <pc:sldMk cId="2482396763" sldId="2147308550"/>
            <ac:spMk id="11" creationId="{608ECE0F-AEF2-43B0-8EE5-1F2E0BE2E689}"/>
          </ac:spMkLst>
        </pc:spChg>
        <pc:spChg chg="mod">
          <ac:chgData name="Qian, Xiaobing" userId="S::xiaobing.qian@intel.com::d3431f12-31c5-4fd4-8998-99221f98b22a" providerId="AD" clId="Web-{6862201D-22BC-46BF-A000-1A54DD6FD59D}" dt="2021-12-24T03:11:32.602" v="660" actId="20577"/>
          <ac:spMkLst>
            <pc:docMk/>
            <pc:sldMk cId="2482396763" sldId="2147308550"/>
            <ac:spMk id="12" creationId="{6F7956E4-F9E8-4D61-AC18-693D74DB7442}"/>
          </ac:spMkLst>
        </pc:spChg>
        <pc:spChg chg="mod">
          <ac:chgData name="Qian, Xiaobing" userId="S::xiaobing.qian@intel.com::d3431f12-31c5-4fd4-8998-99221f98b22a" providerId="AD" clId="Web-{6862201D-22BC-46BF-A000-1A54DD6FD59D}" dt="2021-12-24T03:12:52.201" v="668" actId="1076"/>
          <ac:spMkLst>
            <pc:docMk/>
            <pc:sldMk cId="2482396763" sldId="2147308550"/>
            <ac:spMk id="13" creationId="{13A05C11-7625-434C-83FE-775D4144244E}"/>
          </ac:spMkLst>
        </pc:spChg>
        <pc:graphicFrameChg chg="mod modGraphic">
          <ac:chgData name="Qian, Xiaobing" userId="S::xiaobing.qian@intel.com::d3431f12-31c5-4fd4-8998-99221f98b22a" providerId="AD" clId="Web-{6862201D-22BC-46BF-A000-1A54DD6FD59D}" dt="2021-12-24T03:12:59.749" v="669" actId="1076"/>
          <ac:graphicFrameMkLst>
            <pc:docMk/>
            <pc:sldMk cId="2482396763" sldId="2147308550"/>
            <ac:graphicFrameMk id="5" creationId="{8B1DDDE7-D2B1-446A-BB54-51565F6DA95C}"/>
          </ac:graphicFrameMkLst>
        </pc:graphicFrameChg>
        <pc:graphicFrameChg chg="mod modGraphic">
          <ac:chgData name="Qian, Xiaobing" userId="S::xiaobing.qian@intel.com::d3431f12-31c5-4fd4-8998-99221f98b22a" providerId="AD" clId="Web-{6862201D-22BC-46BF-A000-1A54DD6FD59D}" dt="2021-12-24T03:11:37.134" v="661" actId="1076"/>
          <ac:graphicFrameMkLst>
            <pc:docMk/>
            <pc:sldMk cId="2482396763" sldId="2147308550"/>
            <ac:graphicFrameMk id="9" creationId="{26EC5A75-85A8-413B-9878-D01D344C3132}"/>
          </ac:graphicFrameMkLst>
        </pc:graphicFrameChg>
        <pc:graphicFrameChg chg="mod modGraphic">
          <ac:chgData name="Qian, Xiaobing" userId="S::xiaobing.qian@intel.com::d3431f12-31c5-4fd4-8998-99221f98b22a" providerId="AD" clId="Web-{6862201D-22BC-46BF-A000-1A54DD6FD59D}" dt="2021-12-24T03:11:44.009" v="663" actId="1076"/>
          <ac:graphicFrameMkLst>
            <pc:docMk/>
            <pc:sldMk cId="2482396763" sldId="2147308550"/>
            <ac:graphicFrameMk id="14" creationId="{6D624C6E-39DA-4875-9443-3B6EAF23C5FD}"/>
          </ac:graphicFrameMkLst>
        </pc:graphicFrameChg>
      </pc:sldChg>
      <pc:sldChg chg="delSp modSp addCm modCm">
        <pc:chgData name="Qian, Xiaobing" userId="S::xiaobing.qian@intel.com::d3431f12-31c5-4fd4-8998-99221f98b22a" providerId="AD" clId="Web-{6862201D-22BC-46BF-A000-1A54DD6FD59D}" dt="2021-12-24T03:15:42.314" v="729"/>
        <pc:sldMkLst>
          <pc:docMk/>
          <pc:sldMk cId="3549143230" sldId="2147308553"/>
        </pc:sldMkLst>
        <pc:spChg chg="mod">
          <ac:chgData name="Qian, Xiaobing" userId="S::xiaobing.qian@intel.com::d3431f12-31c5-4fd4-8998-99221f98b22a" providerId="AD" clId="Web-{6862201D-22BC-46BF-A000-1A54DD6FD59D}" dt="2021-12-24T02:47:23.207" v="362" actId="20577"/>
          <ac:spMkLst>
            <pc:docMk/>
            <pc:sldMk cId="3549143230" sldId="2147308553"/>
            <ac:spMk id="2" creationId="{149EBA8E-1CBE-4BEA-AA03-C58E56CC8C19}"/>
          </ac:spMkLst>
        </pc:spChg>
        <pc:spChg chg="del">
          <ac:chgData name="Qian, Xiaobing" userId="S::xiaobing.qian@intel.com::d3431f12-31c5-4fd4-8998-99221f98b22a" providerId="AD" clId="Web-{6862201D-22BC-46BF-A000-1A54DD6FD59D}" dt="2021-12-24T02:57:59.708" v="400"/>
          <ac:spMkLst>
            <pc:docMk/>
            <pc:sldMk cId="3549143230" sldId="2147308553"/>
            <ac:spMk id="3" creationId="{A2E03233-0880-48FF-99DC-D4F560F187A7}"/>
          </ac:spMkLst>
        </pc:spChg>
        <pc:spChg chg="mod">
          <ac:chgData name="Qian, Xiaobing" userId="S::xiaobing.qian@intel.com::d3431f12-31c5-4fd4-8998-99221f98b22a" providerId="AD" clId="Web-{6862201D-22BC-46BF-A000-1A54DD6FD59D}" dt="2021-12-24T02:47:50.569" v="369" actId="1076"/>
          <ac:spMkLst>
            <pc:docMk/>
            <pc:sldMk cId="3549143230" sldId="2147308553"/>
            <ac:spMk id="6" creationId="{C10C1571-4E42-41E5-BB12-24AD9DB8CBE7}"/>
          </ac:spMkLst>
        </pc:spChg>
        <pc:spChg chg="mod">
          <ac:chgData name="Qian, Xiaobing" userId="S::xiaobing.qian@intel.com::d3431f12-31c5-4fd4-8998-99221f98b22a" providerId="AD" clId="Web-{6862201D-22BC-46BF-A000-1A54DD6FD59D}" dt="2021-12-24T02:49:08.621" v="374" actId="20577"/>
          <ac:spMkLst>
            <pc:docMk/>
            <pc:sldMk cId="3549143230" sldId="2147308553"/>
            <ac:spMk id="8" creationId="{6B07FC06-7527-4CB9-BA4F-CDFFE1FAE3DD}"/>
          </ac:spMkLst>
        </pc:spChg>
        <pc:spChg chg="mod">
          <ac:chgData name="Qian, Xiaobing" userId="S::xiaobing.qian@intel.com::d3431f12-31c5-4fd4-8998-99221f98b22a" providerId="AD" clId="Web-{6862201D-22BC-46BF-A000-1A54DD6FD59D}" dt="2021-12-24T02:58:10.162" v="402" actId="1076"/>
          <ac:spMkLst>
            <pc:docMk/>
            <pc:sldMk cId="3549143230" sldId="2147308553"/>
            <ac:spMk id="15" creationId="{1A8A0302-F382-4C82-96BC-6FE581FA7146}"/>
          </ac:spMkLst>
        </pc:spChg>
        <pc:spChg chg="mod">
          <ac:chgData name="Qian, Xiaobing" userId="S::xiaobing.qian@intel.com::d3431f12-31c5-4fd4-8998-99221f98b22a" providerId="AD" clId="Web-{6862201D-22BC-46BF-A000-1A54DD6FD59D}" dt="2021-12-24T02:56:08.728" v="393" actId="20577"/>
          <ac:spMkLst>
            <pc:docMk/>
            <pc:sldMk cId="3549143230" sldId="2147308553"/>
            <ac:spMk id="22" creationId="{E3BFF52C-1A6A-4E47-A102-631B69EC162C}"/>
          </ac:spMkLst>
        </pc:spChg>
        <pc:spChg chg="mod">
          <ac:chgData name="Qian, Xiaobing" userId="S::xiaobing.qian@intel.com::d3431f12-31c5-4fd4-8998-99221f98b22a" providerId="AD" clId="Web-{6862201D-22BC-46BF-A000-1A54DD6FD59D}" dt="2021-12-24T02:58:05.896" v="401" actId="14100"/>
          <ac:spMkLst>
            <pc:docMk/>
            <pc:sldMk cId="3549143230" sldId="2147308553"/>
            <ac:spMk id="25" creationId="{C1CF1F48-A7FD-4519-8A2C-7A9225CD23D8}"/>
          </ac:spMkLst>
        </pc:spChg>
        <pc:spChg chg="mod">
          <ac:chgData name="Qian, Xiaobing" userId="S::xiaobing.qian@intel.com::d3431f12-31c5-4fd4-8998-99221f98b22a" providerId="AD" clId="Web-{6862201D-22BC-46BF-A000-1A54DD6FD59D}" dt="2021-12-24T03:15:23.203" v="728" actId="20577"/>
          <ac:spMkLst>
            <pc:docMk/>
            <pc:sldMk cId="3549143230" sldId="2147308553"/>
            <ac:spMk id="31" creationId="{FB3B3D43-EDDA-40F7-B9E5-2220D0741EDB}"/>
          </ac:spMkLst>
        </pc:spChg>
        <pc:spChg chg="mod">
          <ac:chgData name="Qian, Xiaobing" userId="S::xiaobing.qian@intel.com::d3431f12-31c5-4fd4-8998-99221f98b22a" providerId="AD" clId="Web-{6862201D-22BC-46BF-A000-1A54DD6FD59D}" dt="2021-12-24T02:54:18.485" v="383" actId="14100"/>
          <ac:spMkLst>
            <pc:docMk/>
            <pc:sldMk cId="3549143230" sldId="2147308553"/>
            <ac:spMk id="32" creationId="{D28C6071-B0EF-4FDE-8720-2E12D17419C8}"/>
          </ac:spMkLst>
        </pc:spChg>
        <pc:graphicFrameChg chg="mod modGraphic">
          <ac:chgData name="Qian, Xiaobing" userId="S::xiaobing.qian@intel.com::d3431f12-31c5-4fd4-8998-99221f98b22a" providerId="AD" clId="Web-{6862201D-22BC-46BF-A000-1A54DD6FD59D}" dt="2021-12-24T03:14:09.074" v="712"/>
          <ac:graphicFrameMkLst>
            <pc:docMk/>
            <pc:sldMk cId="3549143230" sldId="2147308553"/>
            <ac:graphicFrameMk id="13" creationId="{15FEE63E-F5E8-4642-B88F-82617F739CBA}"/>
          </ac:graphicFrameMkLst>
        </pc:graphicFrameChg>
        <pc:graphicFrameChg chg="mod modGraphic">
          <ac:chgData name="Qian, Xiaobing" userId="S::xiaobing.qian@intel.com::d3431f12-31c5-4fd4-8998-99221f98b22a" providerId="AD" clId="Web-{6862201D-22BC-46BF-A000-1A54DD6FD59D}" dt="2021-12-24T03:14:14.183" v="722"/>
          <ac:graphicFrameMkLst>
            <pc:docMk/>
            <pc:sldMk cId="3549143230" sldId="2147308553"/>
            <ac:graphicFrameMk id="14" creationId="{221C95BF-EB9C-47FF-9D40-EDC361D81444}"/>
          </ac:graphicFrameMkLst>
        </pc:graphicFrameChg>
        <pc:graphicFrameChg chg="mod modGraphic">
          <ac:chgData name="Qian, Xiaobing" userId="S::xiaobing.qian@intel.com::d3431f12-31c5-4fd4-8998-99221f98b22a" providerId="AD" clId="Web-{6862201D-22BC-46BF-A000-1A54DD6FD59D}" dt="2021-12-24T03:14:03.401" v="704"/>
          <ac:graphicFrameMkLst>
            <pc:docMk/>
            <pc:sldMk cId="3549143230" sldId="2147308553"/>
            <ac:graphicFrameMk id="17" creationId="{FEC031A4-F363-4F00-BCF7-B3123A6A552B}"/>
          </ac:graphicFrameMkLst>
        </pc:graphicFrameChg>
        <pc:graphicFrameChg chg="mod modGraphic">
          <ac:chgData name="Qian, Xiaobing" userId="S::xiaobing.qian@intel.com::d3431f12-31c5-4fd4-8998-99221f98b22a" providerId="AD" clId="Web-{6862201D-22BC-46BF-A000-1A54DD6FD59D}" dt="2021-12-24T03:13:58.463" v="694"/>
          <ac:graphicFrameMkLst>
            <pc:docMk/>
            <pc:sldMk cId="3549143230" sldId="2147308553"/>
            <ac:graphicFrameMk id="18" creationId="{1A55CBD7-1AFC-477C-AD0E-0A12F7D4152D}"/>
          </ac:graphicFrameMkLst>
        </pc:graphicFrameChg>
        <pc:graphicFrameChg chg="mod modGraphic">
          <ac:chgData name="Qian, Xiaobing" userId="S::xiaobing.qian@intel.com::d3431f12-31c5-4fd4-8998-99221f98b22a" providerId="AD" clId="Web-{6862201D-22BC-46BF-A000-1A54DD6FD59D}" dt="2021-12-24T03:00:34.538" v="468"/>
          <ac:graphicFrameMkLst>
            <pc:docMk/>
            <pc:sldMk cId="3549143230" sldId="2147308553"/>
            <ac:graphicFrameMk id="23" creationId="{40A475E0-8515-4822-9EF3-421B1260FA28}"/>
          </ac:graphicFrameMkLst>
        </pc:graphicFrameChg>
        <pc:graphicFrameChg chg="mod modGraphic">
          <ac:chgData name="Qian, Xiaobing" userId="S::xiaobing.qian@intel.com::d3431f12-31c5-4fd4-8998-99221f98b22a" providerId="AD" clId="Web-{6862201D-22BC-46BF-A000-1A54DD6FD59D}" dt="2021-12-24T03:13:32.446" v="672"/>
          <ac:graphicFrameMkLst>
            <pc:docMk/>
            <pc:sldMk cId="3549143230" sldId="2147308553"/>
            <ac:graphicFrameMk id="24" creationId="{B149A007-0617-47C5-840C-AAFBCB1F903C}"/>
          </ac:graphicFrameMkLst>
        </pc:graphicFrameChg>
      </pc:sldChg>
      <pc:sldChg chg="delSp modSp">
        <pc:chgData name="Qian, Xiaobing" userId="S::xiaobing.qian@intel.com::d3431f12-31c5-4fd4-8998-99221f98b22a" providerId="AD" clId="Web-{6862201D-22BC-46BF-A000-1A54DD6FD59D}" dt="2021-12-24T03:01:38.558" v="502"/>
        <pc:sldMkLst>
          <pc:docMk/>
          <pc:sldMk cId="4207721826" sldId="2147308554"/>
        </pc:sldMkLst>
        <pc:spChg chg="mod">
          <ac:chgData name="Qian, Xiaobing" userId="S::xiaobing.qian@intel.com::d3431f12-31c5-4fd4-8998-99221f98b22a" providerId="AD" clId="Web-{6862201D-22BC-46BF-A000-1A54DD6FD59D}" dt="2021-12-24T03:01:34.167" v="501" actId="14100"/>
          <ac:spMkLst>
            <pc:docMk/>
            <pc:sldMk cId="4207721826" sldId="2147308554"/>
            <ac:spMk id="2" creationId="{586CE2DD-796A-480B-8355-AFBA106CAB30}"/>
          </ac:spMkLst>
        </pc:spChg>
        <pc:spChg chg="del">
          <ac:chgData name="Qian, Xiaobing" userId="S::xiaobing.qian@intel.com::d3431f12-31c5-4fd4-8998-99221f98b22a" providerId="AD" clId="Web-{6862201D-22BC-46BF-A000-1A54DD6FD59D}" dt="2021-12-24T03:01:38.558" v="502"/>
          <ac:spMkLst>
            <pc:docMk/>
            <pc:sldMk cId="4207721826" sldId="2147308554"/>
            <ac:spMk id="3" creationId="{5ADFC0D3-37D0-4967-93E3-FE86555EDBD6}"/>
          </ac:spMkLst>
        </pc:spChg>
      </pc:sldChg>
      <pc:sldChg chg="addCm modCm">
        <pc:chgData name="Qian, Xiaobing" userId="S::xiaobing.qian@intel.com::d3431f12-31c5-4fd4-8998-99221f98b22a" providerId="AD" clId="Web-{6862201D-22BC-46BF-A000-1A54DD6FD59D}" dt="2021-12-24T02:17:35.821" v="72"/>
        <pc:sldMkLst>
          <pc:docMk/>
          <pc:sldMk cId="1258551678" sldId="2147308558"/>
        </pc:sldMkLst>
      </pc:sldChg>
      <pc:sldChg chg="addCm">
        <pc:chgData name="Qian, Xiaobing" userId="S::xiaobing.qian@intel.com::d3431f12-31c5-4fd4-8998-99221f98b22a" providerId="AD" clId="Web-{6862201D-22BC-46BF-A000-1A54DD6FD59D}" dt="2021-12-24T02:19:04.453" v="73"/>
        <pc:sldMkLst>
          <pc:docMk/>
          <pc:sldMk cId="848928" sldId="2147308561"/>
        </pc:sldMkLst>
      </pc:sldChg>
      <pc:sldChg chg="addCm">
        <pc:chgData name="Qian, Xiaobing" userId="S::xiaobing.qian@intel.com::d3431f12-31c5-4fd4-8998-99221f98b22a" providerId="AD" clId="Web-{6862201D-22BC-46BF-A000-1A54DD6FD59D}" dt="2021-12-24T02:19:26.955" v="74"/>
        <pc:sldMkLst>
          <pc:docMk/>
          <pc:sldMk cId="1148789148" sldId="2147308564"/>
        </pc:sldMkLst>
      </pc:sldChg>
      <pc:sldChg chg="addCm">
        <pc:chgData name="Qian, Xiaobing" userId="S::xiaobing.qian@intel.com::d3431f12-31c5-4fd4-8998-99221f98b22a" providerId="AD" clId="Web-{6862201D-22BC-46BF-A000-1A54DD6FD59D}" dt="2021-12-24T02:43:31.421" v="341"/>
        <pc:sldMkLst>
          <pc:docMk/>
          <pc:sldMk cId="4224877616" sldId="2147308573"/>
        </pc:sldMkLst>
      </pc:sldChg>
      <pc:sldChg chg="delSp modSp modCm">
        <pc:chgData name="Qian, Xiaobing" userId="S::xiaobing.qian@intel.com::d3431f12-31c5-4fd4-8998-99221f98b22a" providerId="AD" clId="Web-{6862201D-22BC-46BF-A000-1A54DD6FD59D}" dt="2021-12-24T02:42:52.778" v="340"/>
        <pc:sldMkLst>
          <pc:docMk/>
          <pc:sldMk cId="614919627" sldId="2147308589"/>
        </pc:sldMkLst>
        <pc:spChg chg="del">
          <ac:chgData name="Qian, Xiaobing" userId="S::xiaobing.qian@intel.com::d3431f12-31c5-4fd4-8998-99221f98b22a" providerId="AD" clId="Web-{6862201D-22BC-46BF-A000-1A54DD6FD59D}" dt="2021-12-24T02:38:06.712" v="298"/>
          <ac:spMkLst>
            <pc:docMk/>
            <pc:sldMk cId="614919627" sldId="2147308589"/>
            <ac:spMk id="2" creationId="{629BD71D-55DE-444A-9CFC-31DC2C870DCC}"/>
          </ac:spMkLst>
        </pc:spChg>
        <pc:spChg chg="mod">
          <ac:chgData name="Qian, Xiaobing" userId="S::xiaobing.qian@intel.com::d3431f12-31c5-4fd4-8998-99221f98b22a" providerId="AD" clId="Web-{6862201D-22BC-46BF-A000-1A54DD6FD59D}" dt="2021-12-24T02:40:26.049" v="336" actId="20577"/>
          <ac:spMkLst>
            <pc:docMk/>
            <pc:sldMk cId="614919627" sldId="2147308589"/>
            <ac:spMk id="4" creationId="{A31DE4DE-DA9A-49E4-BA07-60AC10C5DBED}"/>
          </ac:spMkLst>
        </pc:spChg>
        <pc:spChg chg="mod">
          <ac:chgData name="Qian, Xiaobing" userId="S::xiaobing.qian@intel.com::d3431f12-31c5-4fd4-8998-99221f98b22a" providerId="AD" clId="Web-{6862201D-22BC-46BF-A000-1A54DD6FD59D}" dt="2021-12-24T02:42:24.854" v="338" actId="20577"/>
          <ac:spMkLst>
            <pc:docMk/>
            <pc:sldMk cId="614919627" sldId="2147308589"/>
            <ac:spMk id="18" creationId="{59E2D4F2-AF9E-41DF-9F82-BDA5C3A20A24}"/>
          </ac:spMkLst>
        </pc:spChg>
      </pc:sldChg>
      <pc:sldChg chg="modSp">
        <pc:chgData name="Qian, Xiaobing" userId="S::xiaobing.qian@intel.com::d3431f12-31c5-4fd4-8998-99221f98b22a" providerId="AD" clId="Web-{6862201D-22BC-46BF-A000-1A54DD6FD59D}" dt="2021-12-24T03:31:18.523" v="742" actId="20577"/>
        <pc:sldMkLst>
          <pc:docMk/>
          <pc:sldMk cId="1446680576" sldId="2147308593"/>
        </pc:sldMkLst>
        <pc:spChg chg="mod">
          <ac:chgData name="Qian, Xiaobing" userId="S::xiaobing.qian@intel.com::d3431f12-31c5-4fd4-8998-99221f98b22a" providerId="AD" clId="Web-{6862201D-22BC-46BF-A000-1A54DD6FD59D}" dt="2021-12-24T03:31:18.523" v="742" actId="20577"/>
          <ac:spMkLst>
            <pc:docMk/>
            <pc:sldMk cId="1446680576" sldId="2147308593"/>
            <ac:spMk id="3" creationId="{08BEA8DD-6A22-42E9-B4DD-DFB2C9B8E133}"/>
          </ac:spMkLst>
        </pc:spChg>
      </pc:sldChg>
      <pc:sldChg chg="delSp modSp addCm modCm">
        <pc:chgData name="Qian, Xiaobing" userId="S::xiaobing.qian@intel.com::d3431f12-31c5-4fd4-8998-99221f98b22a" providerId="AD" clId="Web-{6862201D-22BC-46BF-A000-1A54DD6FD59D}" dt="2021-12-24T02:12:13.393" v="65"/>
        <pc:sldMkLst>
          <pc:docMk/>
          <pc:sldMk cId="4017440235" sldId="2147308601"/>
        </pc:sldMkLst>
        <pc:spChg chg="del">
          <ac:chgData name="Qian, Xiaobing" userId="S::xiaobing.qian@intel.com::d3431f12-31c5-4fd4-8998-99221f98b22a" providerId="AD" clId="Web-{6862201D-22BC-46BF-A000-1A54DD6FD59D}" dt="2021-12-24T02:08:15.299" v="36"/>
          <ac:spMkLst>
            <pc:docMk/>
            <pc:sldMk cId="4017440235" sldId="2147308601"/>
            <ac:spMk id="5" creationId="{5B4B0C47-BAA3-4196-96C3-220429ECC9F0}"/>
          </ac:spMkLst>
        </pc:spChg>
        <pc:spChg chg="mod">
          <ac:chgData name="Qian, Xiaobing" userId="S::xiaobing.qian@intel.com::d3431f12-31c5-4fd4-8998-99221f98b22a" providerId="AD" clId="Web-{6862201D-22BC-46BF-A000-1A54DD6FD59D}" dt="2021-12-24T02:10:08.775" v="64" actId="20577"/>
          <ac:spMkLst>
            <pc:docMk/>
            <pc:sldMk cId="4017440235" sldId="2147308601"/>
            <ac:spMk id="7" creationId="{18EBA73D-C30C-45AA-A4B1-D1419E1B8202}"/>
          </ac:spMkLst>
        </pc:spChg>
      </pc:sldChg>
      <pc:sldChg chg="delSp modSp">
        <pc:chgData name="Qian, Xiaobing" userId="S::xiaobing.qian@intel.com::d3431f12-31c5-4fd4-8998-99221f98b22a" providerId="AD" clId="Web-{6862201D-22BC-46BF-A000-1A54DD6FD59D}" dt="2021-12-24T03:03:56.725" v="518" actId="20577"/>
        <pc:sldMkLst>
          <pc:docMk/>
          <pc:sldMk cId="2425557607" sldId="2147308603"/>
        </pc:sldMkLst>
        <pc:spChg chg="mod">
          <ac:chgData name="Qian, Xiaobing" userId="S::xiaobing.qian@intel.com::d3431f12-31c5-4fd4-8998-99221f98b22a" providerId="AD" clId="Web-{6862201D-22BC-46BF-A000-1A54DD6FD59D}" dt="2021-12-24T03:02:09.217" v="515" actId="20577"/>
          <ac:spMkLst>
            <pc:docMk/>
            <pc:sldMk cId="2425557607" sldId="2147308603"/>
            <ac:spMk id="2" creationId="{586CE2DD-796A-480B-8355-AFBA106CAB30}"/>
          </ac:spMkLst>
        </pc:spChg>
        <pc:spChg chg="del">
          <ac:chgData name="Qian, Xiaobing" userId="S::xiaobing.qian@intel.com::d3431f12-31c5-4fd4-8998-99221f98b22a" providerId="AD" clId="Web-{6862201D-22BC-46BF-A000-1A54DD6FD59D}" dt="2021-12-24T03:02:21.874" v="516"/>
          <ac:spMkLst>
            <pc:docMk/>
            <pc:sldMk cId="2425557607" sldId="2147308603"/>
            <ac:spMk id="3" creationId="{4E3F67E0-8D91-4292-AF84-B4F98CFD3E98}"/>
          </ac:spMkLst>
        </pc:spChg>
        <pc:spChg chg="mod">
          <ac:chgData name="Qian, Xiaobing" userId="S::xiaobing.qian@intel.com::d3431f12-31c5-4fd4-8998-99221f98b22a" providerId="AD" clId="Web-{6862201D-22BC-46BF-A000-1A54DD6FD59D}" dt="2021-12-24T03:03:56.725" v="518" actId="20577"/>
          <ac:spMkLst>
            <pc:docMk/>
            <pc:sldMk cId="2425557607" sldId="2147308603"/>
            <ac:spMk id="14" creationId="{BB833018-9791-49CF-BDCA-AAE81AA48C89}"/>
          </ac:spMkLst>
        </pc:spChg>
      </pc:sldChg>
    </pc:docChg>
  </pc:docChgLst>
  <pc:docChgLst>
    <pc:chgData name="Zhou, James Z" userId="60452475-ad34-4e54-8fea-f6af2231dd0a" providerId="ADAL" clId="{C4127372-17BE-4E7B-B502-E38EA110B1D2}"/>
    <pc:docChg chg="undo custSel delSld modSld">
      <pc:chgData name="Zhou, James Z" userId="60452475-ad34-4e54-8fea-f6af2231dd0a" providerId="ADAL" clId="{C4127372-17BE-4E7B-B502-E38EA110B1D2}" dt="2022-01-17T14:04:10.682" v="513" actId="1076"/>
      <pc:docMkLst>
        <pc:docMk/>
      </pc:docMkLst>
      <pc:sldChg chg="modSp mod">
        <pc:chgData name="Zhou, James Z" userId="60452475-ad34-4e54-8fea-f6af2231dd0a" providerId="ADAL" clId="{C4127372-17BE-4E7B-B502-E38EA110B1D2}" dt="2022-01-17T13:27:55.790" v="501" actId="1076"/>
        <pc:sldMkLst>
          <pc:docMk/>
          <pc:sldMk cId="118317890" sldId="257"/>
        </pc:sldMkLst>
        <pc:spChg chg="mod">
          <ac:chgData name="Zhou, James Z" userId="60452475-ad34-4e54-8fea-f6af2231dd0a" providerId="ADAL" clId="{C4127372-17BE-4E7B-B502-E38EA110B1D2}" dt="2022-01-17T12:42:21.384" v="479" actId="27636"/>
          <ac:spMkLst>
            <pc:docMk/>
            <pc:sldMk cId="118317890" sldId="257"/>
            <ac:spMk id="2" creationId="{DB130AA6-B86F-4349-89C2-28D1904C74B4}"/>
          </ac:spMkLst>
        </pc:spChg>
        <pc:graphicFrameChg chg="mod modGraphic">
          <ac:chgData name="Zhou, James Z" userId="60452475-ad34-4e54-8fea-f6af2231dd0a" providerId="ADAL" clId="{C4127372-17BE-4E7B-B502-E38EA110B1D2}" dt="2022-01-17T13:27:55.790" v="501" actId="1076"/>
          <ac:graphicFrameMkLst>
            <pc:docMk/>
            <pc:sldMk cId="118317890" sldId="257"/>
            <ac:graphicFrameMk id="4" creationId="{9DC5C6EB-ECF3-4B2A-94E0-07576069C4ED}"/>
          </ac:graphicFrameMkLst>
        </pc:graphicFrameChg>
      </pc:sldChg>
      <pc:sldChg chg="modSp mod setBg">
        <pc:chgData name="Zhou, James Z" userId="60452475-ad34-4e54-8fea-f6af2231dd0a" providerId="ADAL" clId="{C4127372-17BE-4E7B-B502-E38EA110B1D2}" dt="2022-01-17T12:43:54.889" v="488" actId="27636"/>
        <pc:sldMkLst>
          <pc:docMk/>
          <pc:sldMk cId="3761982189" sldId="258"/>
        </pc:sldMkLst>
        <pc:spChg chg="mod">
          <ac:chgData name="Zhou, James Z" userId="60452475-ad34-4e54-8fea-f6af2231dd0a" providerId="ADAL" clId="{C4127372-17BE-4E7B-B502-E38EA110B1D2}" dt="2022-01-17T12:43:54.889" v="488" actId="27636"/>
          <ac:spMkLst>
            <pc:docMk/>
            <pc:sldMk cId="3761982189" sldId="258"/>
            <ac:spMk id="2" creationId="{DB130AA6-B86F-4349-89C2-28D1904C74B4}"/>
          </ac:spMkLst>
        </pc:spChg>
      </pc:sldChg>
      <pc:sldChg chg="modSp mod">
        <pc:chgData name="Zhou, James Z" userId="60452475-ad34-4e54-8fea-f6af2231dd0a" providerId="ADAL" clId="{C4127372-17BE-4E7B-B502-E38EA110B1D2}" dt="2022-01-17T12:42:26.121" v="481" actId="27636"/>
        <pc:sldMkLst>
          <pc:docMk/>
          <pc:sldMk cId="2563124289" sldId="259"/>
        </pc:sldMkLst>
        <pc:spChg chg="mod">
          <ac:chgData name="Zhou, James Z" userId="60452475-ad34-4e54-8fea-f6af2231dd0a" providerId="ADAL" clId="{C4127372-17BE-4E7B-B502-E38EA110B1D2}" dt="2022-01-17T12:42:26.121" v="481" actId="27636"/>
          <ac:spMkLst>
            <pc:docMk/>
            <pc:sldMk cId="2563124289" sldId="259"/>
            <ac:spMk id="2" creationId="{DB130AA6-B86F-4349-89C2-28D1904C74B4}"/>
          </ac:spMkLst>
        </pc:spChg>
      </pc:sldChg>
      <pc:sldChg chg="modSp mod setBg">
        <pc:chgData name="Zhou, James Z" userId="60452475-ad34-4e54-8fea-f6af2231dd0a" providerId="ADAL" clId="{C4127372-17BE-4E7B-B502-E38EA110B1D2}" dt="2022-01-17T13:57:46.624" v="509"/>
        <pc:sldMkLst>
          <pc:docMk/>
          <pc:sldMk cId="563001464" sldId="2147308594"/>
        </pc:sldMkLst>
        <pc:spChg chg="mod">
          <ac:chgData name="Zhou, James Z" userId="60452475-ad34-4e54-8fea-f6af2231dd0a" providerId="ADAL" clId="{C4127372-17BE-4E7B-B502-E38EA110B1D2}" dt="2022-01-17T13:57:46.624" v="509"/>
          <ac:spMkLst>
            <pc:docMk/>
            <pc:sldMk cId="563001464" sldId="2147308594"/>
            <ac:spMk id="2" creationId="{4FE2AAF6-BEBA-476C-A180-4A61079FD3B5}"/>
          </ac:spMkLst>
        </pc:spChg>
        <pc:spChg chg="mod">
          <ac:chgData name="Zhou, James Z" userId="60452475-ad34-4e54-8fea-f6af2231dd0a" providerId="ADAL" clId="{C4127372-17BE-4E7B-B502-E38EA110B1D2}" dt="2022-01-17T02:21:14.178" v="1" actId="20577"/>
          <ac:spMkLst>
            <pc:docMk/>
            <pc:sldMk cId="563001464" sldId="2147308594"/>
            <ac:spMk id="3" creationId="{66591702-77F3-473A-99DB-DC9EEC3BE667}"/>
          </ac:spMkLst>
        </pc:spChg>
      </pc:sldChg>
      <pc:sldChg chg="addSp delSp modSp mod setBg">
        <pc:chgData name="Zhou, James Z" userId="60452475-ad34-4e54-8fea-f6af2231dd0a" providerId="ADAL" clId="{C4127372-17BE-4E7B-B502-E38EA110B1D2}" dt="2022-01-17T14:04:10.682" v="513" actId="1076"/>
        <pc:sldMkLst>
          <pc:docMk/>
          <pc:sldMk cId="1850730132" sldId="2147308706"/>
        </pc:sldMkLst>
        <pc:spChg chg="add mod">
          <ac:chgData name="Zhou, James Z" userId="60452475-ad34-4e54-8fea-f6af2231dd0a" providerId="ADAL" clId="{C4127372-17BE-4E7B-B502-E38EA110B1D2}" dt="2022-01-17T14:04:10.682" v="513" actId="1076"/>
          <ac:spMkLst>
            <pc:docMk/>
            <pc:sldMk cId="1850730132" sldId="2147308706"/>
            <ac:spMk id="2" creationId="{2FE3C25C-0DC6-47AF-B130-685B02377082}"/>
          </ac:spMkLst>
        </pc:spChg>
        <pc:spChg chg="mod">
          <ac:chgData name="Zhou, James Z" userId="60452475-ad34-4e54-8fea-f6af2231dd0a" providerId="ADAL" clId="{C4127372-17BE-4E7B-B502-E38EA110B1D2}" dt="2022-01-17T12:42:31.409" v="482" actId="108"/>
          <ac:spMkLst>
            <pc:docMk/>
            <pc:sldMk cId="1850730132" sldId="2147308706"/>
            <ac:spMk id="11" creationId="{96CCFEAF-96CF-48EA-AD45-CFF889AF156D}"/>
          </ac:spMkLst>
        </pc:spChg>
        <pc:graphicFrameChg chg="add del mod modGraphic">
          <ac:chgData name="Zhou, James Z" userId="60452475-ad34-4e54-8fea-f6af2231dd0a" providerId="ADAL" clId="{C4127372-17BE-4E7B-B502-E38EA110B1D2}" dt="2022-01-17T13:50:11.149" v="502" actId="478"/>
          <ac:graphicFrameMkLst>
            <pc:docMk/>
            <pc:sldMk cId="1850730132" sldId="2147308706"/>
            <ac:graphicFrameMk id="4" creationId="{5565B5EC-C4E2-416E-8972-1C833315DFAF}"/>
          </ac:graphicFrameMkLst>
        </pc:graphicFrameChg>
        <pc:graphicFrameChg chg="add mod">
          <ac:chgData name="Zhou, James Z" userId="60452475-ad34-4e54-8fea-f6af2231dd0a" providerId="ADAL" clId="{C4127372-17BE-4E7B-B502-E38EA110B1D2}" dt="2022-01-17T14:03:50.426" v="512" actId="14100"/>
          <ac:graphicFrameMkLst>
            <pc:docMk/>
            <pc:sldMk cId="1850730132" sldId="2147308706"/>
            <ac:graphicFrameMk id="5" creationId="{405C7EBE-7F4E-49A4-BA02-63DCF19B8CCE}"/>
          </ac:graphicFrameMkLst>
        </pc:graphicFrameChg>
        <pc:graphicFrameChg chg="del modGraphic">
          <ac:chgData name="Zhou, James Z" userId="60452475-ad34-4e54-8fea-f6af2231dd0a" providerId="ADAL" clId="{C4127372-17BE-4E7B-B502-E38EA110B1D2}" dt="2022-01-17T12:22:50.078" v="244" actId="478"/>
          <ac:graphicFrameMkLst>
            <pc:docMk/>
            <pc:sldMk cId="1850730132" sldId="2147308706"/>
            <ac:graphicFrameMk id="9" creationId="{42C18770-39B4-4F8B-9D06-E6F6BA87C0D4}"/>
          </ac:graphicFrameMkLst>
        </pc:graphicFrameChg>
      </pc:sldChg>
      <pc:sldChg chg="modSp del mod">
        <pc:chgData name="Zhou, James Z" userId="60452475-ad34-4e54-8fea-f6af2231dd0a" providerId="ADAL" clId="{C4127372-17BE-4E7B-B502-E38EA110B1D2}" dt="2022-01-17T12:26:17.669" v="250" actId="47"/>
        <pc:sldMkLst>
          <pc:docMk/>
          <pc:sldMk cId="1068020333" sldId="2147308707"/>
        </pc:sldMkLst>
        <pc:spChg chg="mod">
          <ac:chgData name="Zhou, James Z" userId="60452475-ad34-4e54-8fea-f6af2231dd0a" providerId="ADAL" clId="{C4127372-17BE-4E7B-B502-E38EA110B1D2}" dt="2022-01-17T08:02:10.878" v="152" actId="404"/>
          <ac:spMkLst>
            <pc:docMk/>
            <pc:sldMk cId="1068020333" sldId="2147308707"/>
            <ac:spMk id="11" creationId="{96CCFEAF-96CF-48EA-AD45-CFF889AF156D}"/>
          </ac:spMkLst>
        </pc:spChg>
        <pc:graphicFrameChg chg="modGraphic">
          <ac:chgData name="Zhou, James Z" userId="60452475-ad34-4e54-8fea-f6af2231dd0a" providerId="ADAL" clId="{C4127372-17BE-4E7B-B502-E38EA110B1D2}" dt="2022-01-17T08:04:34.331" v="199" actId="20577"/>
          <ac:graphicFrameMkLst>
            <pc:docMk/>
            <pc:sldMk cId="1068020333" sldId="2147308707"/>
            <ac:graphicFrameMk id="9" creationId="{42C18770-39B4-4F8B-9D06-E6F6BA87C0D4}"/>
          </ac:graphicFrameMkLst>
        </pc:graphicFrameChg>
      </pc:sldChg>
      <pc:sldChg chg="modSp mod setBg">
        <pc:chgData name="Zhou, James Z" userId="60452475-ad34-4e54-8fea-f6af2231dd0a" providerId="ADAL" clId="{C4127372-17BE-4E7B-B502-E38EA110B1D2}" dt="2022-01-17T13:24:24.084" v="490"/>
        <pc:sldMkLst>
          <pc:docMk/>
          <pc:sldMk cId="2015516608" sldId="2147308709"/>
        </pc:sldMkLst>
        <pc:spChg chg="mod">
          <ac:chgData name="Zhou, James Z" userId="60452475-ad34-4e54-8fea-f6af2231dd0a" providerId="ADAL" clId="{C4127372-17BE-4E7B-B502-E38EA110B1D2}" dt="2022-01-17T12:35:30.570" v="470" actId="1076"/>
          <ac:spMkLst>
            <pc:docMk/>
            <pc:sldMk cId="2015516608" sldId="2147308709"/>
            <ac:spMk id="8" creationId="{783D17C8-601D-4BA3-962E-BDB3BF24E29B}"/>
          </ac:spMkLst>
        </pc:spChg>
        <pc:spChg chg="mod">
          <ac:chgData name="Zhou, James Z" userId="60452475-ad34-4e54-8fea-f6af2231dd0a" providerId="ADAL" clId="{C4127372-17BE-4E7B-B502-E38EA110B1D2}" dt="2022-01-17T12:35:37.177" v="471" actId="1076"/>
          <ac:spMkLst>
            <pc:docMk/>
            <pc:sldMk cId="2015516608" sldId="2147308709"/>
            <ac:spMk id="10" creationId="{E87F30CC-E0C2-4CF8-A34B-2DF498CAE53A}"/>
          </ac:spMkLst>
        </pc:spChg>
        <pc:graphicFrameChg chg="mod">
          <ac:chgData name="Zhou, James Z" userId="60452475-ad34-4e54-8fea-f6af2231dd0a" providerId="ADAL" clId="{C4127372-17BE-4E7B-B502-E38EA110B1D2}" dt="2022-01-17T13:24:24.084" v="490"/>
          <ac:graphicFrameMkLst>
            <pc:docMk/>
            <pc:sldMk cId="2015516608" sldId="2147308709"/>
            <ac:graphicFrameMk id="6" creationId="{7E7CD255-F49E-4837-816A-AF5E96FADB19}"/>
          </ac:graphicFrameMkLst>
        </pc:graphicFrameChg>
      </pc:sldChg>
      <pc:sldChg chg="modSp mod setBg">
        <pc:chgData name="Zhou, James Z" userId="60452475-ad34-4e54-8fea-f6af2231dd0a" providerId="ADAL" clId="{C4127372-17BE-4E7B-B502-E38EA110B1D2}" dt="2022-01-17T13:24:46.402" v="492"/>
        <pc:sldMkLst>
          <pc:docMk/>
          <pc:sldMk cId="2384633529" sldId="2147308710"/>
        </pc:sldMkLst>
        <pc:spChg chg="mod">
          <ac:chgData name="Zhou, James Z" userId="60452475-ad34-4e54-8fea-f6af2231dd0a" providerId="ADAL" clId="{C4127372-17BE-4E7B-B502-E38EA110B1D2}" dt="2022-01-17T12:41:42.054" v="474" actId="108"/>
          <ac:spMkLst>
            <pc:docMk/>
            <pc:sldMk cId="2384633529" sldId="2147308710"/>
            <ac:spMk id="8" creationId="{783D17C8-601D-4BA3-962E-BDB3BF24E29B}"/>
          </ac:spMkLst>
        </pc:spChg>
        <pc:spChg chg="mod">
          <ac:chgData name="Zhou, James Z" userId="60452475-ad34-4e54-8fea-f6af2231dd0a" providerId="ADAL" clId="{C4127372-17BE-4E7B-B502-E38EA110B1D2}" dt="2022-01-17T07:34:26.491" v="16" actId="1076"/>
          <ac:spMkLst>
            <pc:docMk/>
            <pc:sldMk cId="2384633529" sldId="2147308710"/>
            <ac:spMk id="10" creationId="{F9442F5B-E89D-4794-86E2-A6203BFC41B0}"/>
          </ac:spMkLst>
        </pc:spChg>
        <pc:graphicFrameChg chg="mod">
          <ac:chgData name="Zhou, James Z" userId="60452475-ad34-4e54-8fea-f6af2231dd0a" providerId="ADAL" clId="{C4127372-17BE-4E7B-B502-E38EA110B1D2}" dt="2022-01-17T13:24:46.402" v="492"/>
          <ac:graphicFrameMkLst>
            <pc:docMk/>
            <pc:sldMk cId="2384633529" sldId="2147308710"/>
            <ac:graphicFrameMk id="6" creationId="{7E7CD255-F49E-4837-816A-AF5E96FADB19}"/>
          </ac:graphicFrameMkLst>
        </pc:graphicFrameChg>
      </pc:sldChg>
      <pc:sldChg chg="modSp mod">
        <pc:chgData name="Zhou, James Z" userId="60452475-ad34-4e54-8fea-f6af2231dd0a" providerId="ADAL" clId="{C4127372-17BE-4E7B-B502-E38EA110B1D2}" dt="2022-01-17T12:41:49.682" v="475" actId="108"/>
        <pc:sldMkLst>
          <pc:docMk/>
          <pc:sldMk cId="2734296666" sldId="2147308711"/>
        </pc:sldMkLst>
        <pc:spChg chg="mod">
          <ac:chgData name="Zhou, James Z" userId="60452475-ad34-4e54-8fea-f6af2231dd0a" providerId="ADAL" clId="{C4127372-17BE-4E7B-B502-E38EA110B1D2}" dt="2022-01-17T12:41:49.682" v="475" actId="108"/>
          <ac:spMkLst>
            <pc:docMk/>
            <pc:sldMk cId="2734296666" sldId="2147308711"/>
            <ac:spMk id="8" creationId="{783D17C8-601D-4BA3-962E-BDB3BF24E29B}"/>
          </ac:spMkLst>
        </pc:spChg>
        <pc:spChg chg="mod">
          <ac:chgData name="Zhou, James Z" userId="60452475-ad34-4e54-8fea-f6af2231dd0a" providerId="ADAL" clId="{C4127372-17BE-4E7B-B502-E38EA110B1D2}" dt="2022-01-17T07:34:46.219" v="18" actId="1076"/>
          <ac:spMkLst>
            <pc:docMk/>
            <pc:sldMk cId="2734296666" sldId="2147308711"/>
            <ac:spMk id="11" creationId="{5C45FF82-E969-4A30-98DF-22369A51EB8E}"/>
          </ac:spMkLst>
        </pc:spChg>
      </pc:sldChg>
      <pc:sldChg chg="modSp mod">
        <pc:chgData name="Zhou, James Z" userId="60452475-ad34-4e54-8fea-f6af2231dd0a" providerId="ADAL" clId="{C4127372-17BE-4E7B-B502-E38EA110B1D2}" dt="2022-01-17T12:42:14.864" v="477" actId="108"/>
        <pc:sldMkLst>
          <pc:docMk/>
          <pc:sldMk cId="3446916460" sldId="2147308719"/>
        </pc:sldMkLst>
        <pc:spChg chg="mod">
          <ac:chgData name="Zhou, James Z" userId="60452475-ad34-4e54-8fea-f6af2231dd0a" providerId="ADAL" clId="{C4127372-17BE-4E7B-B502-E38EA110B1D2}" dt="2022-01-17T12:42:14.864" v="477" actId="108"/>
          <ac:spMkLst>
            <pc:docMk/>
            <pc:sldMk cId="3446916460" sldId="2147308719"/>
            <ac:spMk id="8" creationId="{783D17C8-601D-4BA3-962E-BDB3BF24E29B}"/>
          </ac:spMkLst>
        </pc:spChg>
      </pc:sldChg>
      <pc:sldChg chg="modSp del mod">
        <pc:chgData name="Zhou, James Z" userId="60452475-ad34-4e54-8fea-f6af2231dd0a" providerId="ADAL" clId="{C4127372-17BE-4E7B-B502-E38EA110B1D2}" dt="2022-01-17T12:26:18.897" v="251" actId="47"/>
        <pc:sldMkLst>
          <pc:docMk/>
          <pc:sldMk cId="1168370564" sldId="2147308725"/>
        </pc:sldMkLst>
        <pc:spChg chg="mod">
          <ac:chgData name="Zhou, James Z" userId="60452475-ad34-4e54-8fea-f6af2231dd0a" providerId="ADAL" clId="{C4127372-17BE-4E7B-B502-E38EA110B1D2}" dt="2022-01-17T08:02:26.841" v="157" actId="404"/>
          <ac:spMkLst>
            <pc:docMk/>
            <pc:sldMk cId="1168370564" sldId="2147308725"/>
            <ac:spMk id="11" creationId="{96CCFEAF-96CF-48EA-AD45-CFF889AF156D}"/>
          </ac:spMkLst>
        </pc:spChg>
        <pc:graphicFrameChg chg="mod modGraphic">
          <ac:chgData name="Zhou, James Z" userId="60452475-ad34-4e54-8fea-f6af2231dd0a" providerId="ADAL" clId="{C4127372-17BE-4E7B-B502-E38EA110B1D2}" dt="2022-01-17T08:10:10.965" v="242" actId="6549"/>
          <ac:graphicFrameMkLst>
            <pc:docMk/>
            <pc:sldMk cId="1168370564" sldId="2147308725"/>
            <ac:graphicFrameMk id="3" creationId="{BBE28AF4-7D01-45EC-9A43-0C095EC7F13F}"/>
          </ac:graphicFrameMkLst>
        </pc:graphicFrameChg>
      </pc:sldChg>
      <pc:sldChg chg="modCm">
        <pc:chgData name="Zhou, James Z" userId="60452475-ad34-4e54-8fea-f6af2231dd0a" providerId="ADAL" clId="{C4127372-17BE-4E7B-B502-E38EA110B1D2}" dt="2022-01-17T08:51:31.653" v="243" actId="2056"/>
        <pc:sldMkLst>
          <pc:docMk/>
          <pc:sldMk cId="1687397399" sldId="2147308728"/>
        </pc:sldMkLst>
      </pc:sldChg>
      <pc:sldChg chg="modSp mod">
        <pc:chgData name="Zhou, James Z" userId="60452475-ad34-4e54-8fea-f6af2231dd0a" providerId="ADAL" clId="{C4127372-17BE-4E7B-B502-E38EA110B1D2}" dt="2022-01-17T12:41:55.447" v="476" actId="108"/>
        <pc:sldMkLst>
          <pc:docMk/>
          <pc:sldMk cId="2617082989" sldId="2147308742"/>
        </pc:sldMkLst>
        <pc:spChg chg="mod">
          <ac:chgData name="Zhou, James Z" userId="60452475-ad34-4e54-8fea-f6af2231dd0a" providerId="ADAL" clId="{C4127372-17BE-4E7B-B502-E38EA110B1D2}" dt="2022-01-17T12:41:55.447" v="476" actId="108"/>
          <ac:spMkLst>
            <pc:docMk/>
            <pc:sldMk cId="2617082989" sldId="2147308742"/>
            <ac:spMk id="8" creationId="{783D17C8-601D-4BA3-962E-BDB3BF24E29B}"/>
          </ac:spMkLst>
        </pc:spChg>
        <pc:spChg chg="mod">
          <ac:chgData name="Zhou, James Z" userId="60452475-ad34-4e54-8fea-f6af2231dd0a" providerId="ADAL" clId="{C4127372-17BE-4E7B-B502-E38EA110B1D2}" dt="2022-01-17T07:35:00.225" v="24" actId="1076"/>
          <ac:spMkLst>
            <pc:docMk/>
            <pc:sldMk cId="2617082989" sldId="2147308742"/>
            <ac:spMk id="11" creationId="{5C45FF82-E969-4A30-98DF-22369A51EB8E}"/>
          </ac:spMkLst>
        </pc:spChg>
        <pc:graphicFrameChg chg="mod">
          <ac:chgData name="Zhou, James Z" userId="60452475-ad34-4e54-8fea-f6af2231dd0a" providerId="ADAL" clId="{C4127372-17BE-4E7B-B502-E38EA110B1D2}" dt="2022-01-17T07:31:06.390" v="2" actId="21"/>
          <ac:graphicFrameMkLst>
            <pc:docMk/>
            <pc:sldMk cId="2617082989" sldId="2147308742"/>
            <ac:graphicFrameMk id="6" creationId="{7E7CD255-F49E-4837-816A-AF5E96FADB19}"/>
          </ac:graphicFrameMkLst>
        </pc:graphicFrameChg>
      </pc:sldChg>
    </pc:docChg>
  </pc:docChgLst>
  <pc:docChgLst>
    <pc:chgData name="Sun, Zhonghua" userId="S::zhonghua.sun@intel.com::c0979cd3-443e-49a9-aa8d-cde624bad42c" providerId="AD" clId="Web-{55672452-28FD-C076-1C29-FFC18E1316FB}"/>
    <pc:docChg chg="modSld">
      <pc:chgData name="Sun, Zhonghua" userId="S::zhonghua.sun@intel.com::c0979cd3-443e-49a9-aa8d-cde624bad42c" providerId="AD" clId="Web-{55672452-28FD-C076-1C29-FFC18E1316FB}" dt="2022-01-14T03:41:26.986" v="5" actId="20577"/>
      <pc:docMkLst>
        <pc:docMk/>
      </pc:docMkLst>
      <pc:sldChg chg="addSp modSp">
        <pc:chgData name="Sun, Zhonghua" userId="S::zhonghua.sun@intel.com::c0979cd3-443e-49a9-aa8d-cde624bad42c" providerId="AD" clId="Web-{55672452-28FD-C076-1C29-FFC18E1316FB}" dt="2022-01-14T03:41:26.986" v="5" actId="20577"/>
        <pc:sldMkLst>
          <pc:docMk/>
          <pc:sldMk cId="3117577943" sldId="2147308723"/>
        </pc:sldMkLst>
        <pc:spChg chg="mod">
          <ac:chgData name="Sun, Zhonghua" userId="S::zhonghua.sun@intel.com::c0979cd3-443e-49a9-aa8d-cde624bad42c" providerId="AD" clId="Web-{55672452-28FD-C076-1C29-FFC18E1316FB}" dt="2022-01-14T03:41:26.986" v="5" actId="20577"/>
          <ac:spMkLst>
            <pc:docMk/>
            <pc:sldMk cId="3117577943" sldId="2147308723"/>
            <ac:spMk id="12" creationId="{78A739FC-A574-4C9A-9220-FD9A81F2BECB}"/>
          </ac:spMkLst>
        </pc:spChg>
        <pc:picChg chg="add mod">
          <ac:chgData name="Sun, Zhonghua" userId="S::zhonghua.sun@intel.com::c0979cd3-443e-49a9-aa8d-cde624bad42c" providerId="AD" clId="Web-{55672452-28FD-C076-1C29-FFC18E1316FB}" dt="2022-01-14T03:41:19.564" v="4" actId="14100"/>
          <ac:picMkLst>
            <pc:docMk/>
            <pc:sldMk cId="3117577943" sldId="2147308723"/>
            <ac:picMk id="3" creationId="{431A774C-9970-4159-8402-EBDA2D4C8E2A}"/>
          </ac:picMkLst>
        </pc:picChg>
      </pc:sldChg>
    </pc:docChg>
  </pc:docChgLst>
  <pc:docChgLst>
    <pc:chgData name="Ma, Wenke" userId="S::wenke.ma@intel.com::f2fb4b3a-a7a3-47ef-8341-d161fe5fcd06" providerId="AD" clId="Web-{7C925B77-D57A-3C9C-5F5D-C290F3384665}"/>
    <pc:docChg chg="modSld">
      <pc:chgData name="Ma, Wenke" userId="S::wenke.ma@intel.com::f2fb4b3a-a7a3-47ef-8341-d161fe5fcd06" providerId="AD" clId="Web-{7C925B77-D57A-3C9C-5F5D-C290F3384665}" dt="2021-12-22T01:32:14.600" v="0"/>
      <pc:docMkLst>
        <pc:docMk/>
      </pc:docMkLst>
      <pc:sldChg chg="modSp">
        <pc:chgData name="Ma, Wenke" userId="S::wenke.ma@intel.com::f2fb4b3a-a7a3-47ef-8341-d161fe5fcd06" providerId="AD" clId="Web-{7C925B77-D57A-3C9C-5F5D-C290F3384665}" dt="2021-12-22T01:32:14.600" v="0"/>
        <pc:sldMkLst>
          <pc:docMk/>
          <pc:sldMk cId="4207721826" sldId="2147308554"/>
        </pc:sldMkLst>
        <pc:graphicFrameChg chg="modGraphic">
          <ac:chgData name="Ma, Wenke" userId="S::wenke.ma@intel.com::f2fb4b3a-a7a3-47ef-8341-d161fe5fcd06" providerId="AD" clId="Web-{7C925B77-D57A-3C9C-5F5D-C290F3384665}" dt="2021-12-22T01:32:14.600" v="0"/>
          <ac:graphicFrameMkLst>
            <pc:docMk/>
            <pc:sldMk cId="4207721826" sldId="2147308554"/>
            <ac:graphicFrameMk id="3" creationId="{0CA11841-2378-4C3C-AD66-C67DB716E323}"/>
          </ac:graphicFrameMkLst>
        </pc:graphicFrameChg>
      </pc:sldChg>
    </pc:docChg>
  </pc:docChgLst>
  <pc:docChgLst>
    <pc:chgData name="Qian, Xiaobing" userId="S::xiaobing.qian@intel.com::d3431f12-31c5-4fd4-8998-99221f98b22a" providerId="AD" clId="Web-{172C2521-CA92-4257-A086-8F9BD82FE0C5}"/>
    <pc:docChg chg="addSld modSld">
      <pc:chgData name="Qian, Xiaobing" userId="S::xiaobing.qian@intel.com::d3431f12-31c5-4fd4-8998-99221f98b22a" providerId="AD" clId="Web-{172C2521-CA92-4257-A086-8F9BD82FE0C5}" dt="2021-12-23T14:47:07.983" v="2755" actId="20577"/>
      <pc:docMkLst>
        <pc:docMk/>
      </pc:docMkLst>
      <pc:sldChg chg="modSp">
        <pc:chgData name="Qian, Xiaobing" userId="S::xiaobing.qian@intel.com::d3431f12-31c5-4fd4-8998-99221f98b22a" providerId="AD" clId="Web-{172C2521-CA92-4257-A086-8F9BD82FE0C5}" dt="2021-12-23T13:47:30.921" v="1335" actId="14100"/>
        <pc:sldMkLst>
          <pc:docMk/>
          <pc:sldMk cId="2826395442" sldId="2147308528"/>
        </pc:sldMkLst>
        <pc:spChg chg="mod">
          <ac:chgData name="Qian, Xiaobing" userId="S::xiaobing.qian@intel.com::d3431f12-31c5-4fd4-8998-99221f98b22a" providerId="AD" clId="Web-{172C2521-CA92-4257-A086-8F9BD82FE0C5}" dt="2021-12-23T13:47:13.436" v="1329" actId="20577"/>
          <ac:spMkLst>
            <pc:docMk/>
            <pc:sldMk cId="2826395442" sldId="2147308528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172C2521-CA92-4257-A086-8F9BD82FE0C5}" dt="2021-12-23T13:47:24.702" v="1333" actId="14100"/>
          <ac:spMkLst>
            <pc:docMk/>
            <pc:sldMk cId="2826395442" sldId="2147308528"/>
            <ac:spMk id="3" creationId="{A2F33678-89A5-4C88-B134-7C746DA89A6D}"/>
          </ac:spMkLst>
        </pc:spChg>
        <pc:picChg chg="mod">
          <ac:chgData name="Qian, Xiaobing" userId="S::xiaobing.qian@intel.com::d3431f12-31c5-4fd4-8998-99221f98b22a" providerId="AD" clId="Web-{172C2521-CA92-4257-A086-8F9BD82FE0C5}" dt="2021-12-23T13:47:30.921" v="1335" actId="14100"/>
          <ac:picMkLst>
            <pc:docMk/>
            <pc:sldMk cId="2826395442" sldId="2147308528"/>
            <ac:picMk id="5" creationId="{A7C2C357-7EA5-4BAB-A89C-CE103862E804}"/>
          </ac:picMkLst>
        </pc:picChg>
      </pc:sldChg>
      <pc:sldChg chg="delSp modSp modCm">
        <pc:chgData name="Qian, Xiaobing" userId="S::xiaobing.qian@intel.com::d3431f12-31c5-4fd4-8998-99221f98b22a" providerId="AD" clId="Web-{172C2521-CA92-4257-A086-8F9BD82FE0C5}" dt="2021-12-23T14:11:25.908" v="1686"/>
        <pc:sldMkLst>
          <pc:docMk/>
          <pc:sldMk cId="3447456715" sldId="2147308529"/>
        </pc:sldMkLst>
        <pc:spChg chg="mod">
          <ac:chgData name="Qian, Xiaobing" userId="S::xiaobing.qian@intel.com::d3431f12-31c5-4fd4-8998-99221f98b22a" providerId="AD" clId="Web-{172C2521-CA92-4257-A086-8F9BD82FE0C5}" dt="2021-12-23T14:09:38.792" v="1666" actId="20577"/>
          <ac:spMkLst>
            <pc:docMk/>
            <pc:sldMk cId="3447456715" sldId="2147308529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172C2521-CA92-4257-A086-8F9BD82FE0C5}" dt="2021-12-23T14:10:41.312" v="1679" actId="1076"/>
          <ac:spMkLst>
            <pc:docMk/>
            <pc:sldMk cId="3447456715" sldId="2147308529"/>
            <ac:spMk id="9" creationId="{CE507123-CD2A-4029-B1D1-BE3597E0436C}"/>
          </ac:spMkLst>
        </pc:spChg>
        <pc:spChg chg="del mod">
          <ac:chgData name="Qian, Xiaobing" userId="S::xiaobing.qian@intel.com::d3431f12-31c5-4fd4-8998-99221f98b22a" providerId="AD" clId="Web-{172C2521-CA92-4257-A086-8F9BD82FE0C5}" dt="2021-12-23T14:10:14.091" v="1669"/>
          <ac:spMkLst>
            <pc:docMk/>
            <pc:sldMk cId="3447456715" sldId="2147308529"/>
            <ac:spMk id="11" creationId="{2BD55881-0FC7-4980-A3F3-BFAEEAE120EA}"/>
          </ac:spMkLst>
        </pc:spChg>
        <pc:spChg chg="mod">
          <ac:chgData name="Qian, Xiaobing" userId="S::xiaobing.qian@intel.com::d3431f12-31c5-4fd4-8998-99221f98b22a" providerId="AD" clId="Web-{172C2521-CA92-4257-A086-8F9BD82FE0C5}" dt="2021-12-23T14:10:45.484" v="1680" actId="1076"/>
          <ac:spMkLst>
            <pc:docMk/>
            <pc:sldMk cId="3447456715" sldId="2147308529"/>
            <ac:spMk id="12" creationId="{6049F5B7-D7F6-4BF6-85E8-30164E8DF7B0}"/>
          </ac:spMkLst>
        </pc:spChg>
        <pc:spChg chg="mod">
          <ac:chgData name="Qian, Xiaobing" userId="S::xiaobing.qian@intel.com::d3431f12-31c5-4fd4-8998-99221f98b22a" providerId="AD" clId="Web-{172C2521-CA92-4257-A086-8F9BD82FE0C5}" dt="2021-12-23T14:10:53.718" v="1683" actId="1076"/>
          <ac:spMkLst>
            <pc:docMk/>
            <pc:sldMk cId="3447456715" sldId="2147308529"/>
            <ac:spMk id="13" creationId="{4CC8DA5D-D74F-44D1-B304-A5533C305EE4}"/>
          </ac:spMkLst>
        </pc:spChg>
        <pc:picChg chg="mod">
          <ac:chgData name="Qian, Xiaobing" userId="S::xiaobing.qian@intel.com::d3431f12-31c5-4fd4-8998-99221f98b22a" providerId="AD" clId="Web-{172C2521-CA92-4257-A086-8F9BD82FE0C5}" dt="2021-12-23T14:10:56.828" v="1684" actId="14100"/>
          <ac:picMkLst>
            <pc:docMk/>
            <pc:sldMk cId="3447456715" sldId="2147308529"/>
            <ac:picMk id="5" creationId="{B77AEB8E-60C7-42FE-A5E5-A3DE6A0D4688}"/>
          </ac:picMkLst>
        </pc:picChg>
        <pc:picChg chg="mod">
          <ac:chgData name="Qian, Xiaobing" userId="S::xiaobing.qian@intel.com::d3431f12-31c5-4fd4-8998-99221f98b22a" providerId="AD" clId="Web-{172C2521-CA92-4257-A086-8F9BD82FE0C5}" dt="2021-12-23T14:10:47.640" v="1681" actId="1076"/>
          <ac:picMkLst>
            <pc:docMk/>
            <pc:sldMk cId="3447456715" sldId="2147308529"/>
            <ac:picMk id="8" creationId="{4EBDB923-FA61-41F0-9BFA-D48F32C03960}"/>
          </ac:picMkLst>
        </pc:picChg>
        <pc:picChg chg="mod">
          <ac:chgData name="Qian, Xiaobing" userId="S::xiaobing.qian@intel.com::d3431f12-31c5-4fd4-8998-99221f98b22a" providerId="AD" clId="Web-{172C2521-CA92-4257-A086-8F9BD82FE0C5}" dt="2021-12-23T14:10:36.546" v="1678" actId="1076"/>
          <ac:picMkLst>
            <pc:docMk/>
            <pc:sldMk cId="3447456715" sldId="2147308529"/>
            <ac:picMk id="10" creationId="{B7889667-02C2-4531-8C19-11D5BA7703EF}"/>
          </ac:picMkLst>
        </pc:picChg>
      </pc:sldChg>
      <pc:sldChg chg="modCm">
        <pc:chgData name="Qian, Xiaobing" userId="S::xiaobing.qian@intel.com::d3431f12-31c5-4fd4-8998-99221f98b22a" providerId="AD" clId="Web-{172C2521-CA92-4257-A086-8F9BD82FE0C5}" dt="2021-12-23T12:46:18.492" v="824"/>
        <pc:sldMkLst>
          <pc:docMk/>
          <pc:sldMk cId="983241606" sldId="2147308532"/>
        </pc:sldMkLst>
      </pc:sldChg>
      <pc:sldChg chg="addSp modSp">
        <pc:chgData name="Qian, Xiaobing" userId="S::xiaobing.qian@intel.com::d3431f12-31c5-4fd4-8998-99221f98b22a" providerId="AD" clId="Web-{172C2521-CA92-4257-A086-8F9BD82FE0C5}" dt="2021-12-23T14:16:46.973" v="1840" actId="14100"/>
        <pc:sldMkLst>
          <pc:docMk/>
          <pc:sldMk cId="124390849" sldId="2147308539"/>
        </pc:sldMkLst>
        <pc:spChg chg="mod">
          <ac:chgData name="Qian, Xiaobing" userId="S::xiaobing.qian@intel.com::d3431f12-31c5-4fd4-8998-99221f98b22a" providerId="AD" clId="Web-{172C2521-CA92-4257-A086-8F9BD82FE0C5}" dt="2021-12-23T14:12:56.225" v="1711" actId="20577"/>
          <ac:spMkLst>
            <pc:docMk/>
            <pc:sldMk cId="124390849" sldId="2147308539"/>
            <ac:spMk id="2" creationId="{60227AFC-9218-47D6-ACDC-F56FB1E34B7E}"/>
          </ac:spMkLst>
        </pc:spChg>
        <pc:spChg chg="mod">
          <ac:chgData name="Qian, Xiaobing" userId="S::xiaobing.qian@intel.com::d3431f12-31c5-4fd4-8998-99221f98b22a" providerId="AD" clId="Web-{172C2521-CA92-4257-A086-8F9BD82FE0C5}" dt="2021-12-23T14:16:24.565" v="1832" actId="14100"/>
          <ac:spMkLst>
            <pc:docMk/>
            <pc:sldMk cId="124390849" sldId="2147308539"/>
            <ac:spMk id="3" creationId="{04CC6861-0443-44D4-BC5A-A5FBE3F27D35}"/>
          </ac:spMkLst>
        </pc:spChg>
        <pc:spChg chg="mod">
          <ac:chgData name="Qian, Xiaobing" userId="S::xiaobing.qian@intel.com::d3431f12-31c5-4fd4-8998-99221f98b22a" providerId="AD" clId="Web-{172C2521-CA92-4257-A086-8F9BD82FE0C5}" dt="2021-12-23T14:16:46.973" v="1840" actId="14100"/>
          <ac:spMkLst>
            <pc:docMk/>
            <pc:sldMk cId="124390849" sldId="2147308539"/>
            <ac:spMk id="4" creationId="{B6DBBDB2-5788-4614-9C1C-B7C60EFED282}"/>
          </ac:spMkLst>
        </pc:spChg>
        <pc:spChg chg="add mod">
          <ac:chgData name="Qian, Xiaobing" userId="S::xiaobing.qian@intel.com::d3431f12-31c5-4fd4-8998-99221f98b22a" providerId="AD" clId="Web-{172C2521-CA92-4257-A086-8F9BD82FE0C5}" dt="2021-12-23T14:16:33.487" v="1834" actId="1076"/>
          <ac:spMkLst>
            <pc:docMk/>
            <pc:sldMk cId="124390849" sldId="2147308539"/>
            <ac:spMk id="5" creationId="{B9FFBDE8-7D5C-41C1-8A2B-7AEF6C692263}"/>
          </ac:spMkLst>
        </pc:spChg>
        <pc:picChg chg="mod">
          <ac:chgData name="Qian, Xiaobing" userId="S::xiaobing.qian@intel.com::d3431f12-31c5-4fd4-8998-99221f98b22a" providerId="AD" clId="Web-{172C2521-CA92-4257-A086-8F9BD82FE0C5}" dt="2021-12-23T14:16:34.800" v="1835" actId="1076"/>
          <ac:picMkLst>
            <pc:docMk/>
            <pc:sldMk cId="124390849" sldId="2147308539"/>
            <ac:picMk id="7" creationId="{A38E3D58-1150-4513-A5E1-0595B25B49AD}"/>
          </ac:picMkLst>
        </pc:picChg>
        <pc:picChg chg="mod">
          <ac:chgData name="Qian, Xiaobing" userId="S::xiaobing.qian@intel.com::d3431f12-31c5-4fd4-8998-99221f98b22a" providerId="AD" clId="Web-{172C2521-CA92-4257-A086-8F9BD82FE0C5}" dt="2021-12-23T14:16:41.316" v="1838" actId="14100"/>
          <ac:picMkLst>
            <pc:docMk/>
            <pc:sldMk cId="124390849" sldId="2147308539"/>
            <ac:picMk id="8" creationId="{02B53B52-1F46-43B3-AC0C-FC96549E1442}"/>
          </ac:picMkLst>
        </pc:picChg>
      </pc:sldChg>
      <pc:sldChg chg="addSp modSp">
        <pc:chgData name="Qian, Xiaobing" userId="S::xiaobing.qian@intel.com::d3431f12-31c5-4fd4-8998-99221f98b22a" providerId="AD" clId="Web-{172C2521-CA92-4257-A086-8F9BD82FE0C5}" dt="2021-12-23T14:24:35.720" v="2260" actId="20577"/>
        <pc:sldMkLst>
          <pc:docMk/>
          <pc:sldMk cId="3431020247" sldId="2147308543"/>
        </pc:sldMkLst>
        <pc:spChg chg="add mod">
          <ac:chgData name="Qian, Xiaobing" userId="S::xiaobing.qian@intel.com::d3431f12-31c5-4fd4-8998-99221f98b22a" providerId="AD" clId="Web-{172C2521-CA92-4257-A086-8F9BD82FE0C5}" dt="2021-12-23T14:24:35.720" v="2260" actId="20577"/>
          <ac:spMkLst>
            <pc:docMk/>
            <pc:sldMk cId="3431020247" sldId="2147308543"/>
            <ac:spMk id="11" creationId="{D3D5312C-3B58-4702-A3B5-F4F9DAF833C2}"/>
          </ac:spMkLst>
        </pc:spChg>
        <pc:spChg chg="mod">
          <ac:chgData name="Qian, Xiaobing" userId="S::xiaobing.qian@intel.com::d3431f12-31c5-4fd4-8998-99221f98b22a" providerId="AD" clId="Web-{172C2521-CA92-4257-A086-8F9BD82FE0C5}" dt="2021-12-23T14:24:04.109" v="2229" actId="20577"/>
          <ac:spMkLst>
            <pc:docMk/>
            <pc:sldMk cId="3431020247" sldId="2147308543"/>
            <ac:spMk id="14" creationId="{E4BC20BC-75EE-4F82-8FE1-156EFC9B31A2}"/>
          </ac:spMkLst>
        </pc:spChg>
      </pc:sldChg>
      <pc:sldChg chg="addSp modSp">
        <pc:chgData name="Qian, Xiaobing" userId="S::xiaobing.qian@intel.com::d3431f12-31c5-4fd4-8998-99221f98b22a" providerId="AD" clId="Web-{172C2521-CA92-4257-A086-8F9BD82FE0C5}" dt="2021-12-23T14:46:23.575" v="2748" actId="14100"/>
        <pc:sldMkLst>
          <pc:docMk/>
          <pc:sldMk cId="2328567932" sldId="2147308544"/>
        </pc:sldMkLst>
        <pc:spChg chg="add mod">
          <ac:chgData name="Qian, Xiaobing" userId="S::xiaobing.qian@intel.com::d3431f12-31c5-4fd4-8998-99221f98b22a" providerId="AD" clId="Web-{172C2521-CA92-4257-A086-8F9BD82FE0C5}" dt="2021-12-23T14:46:23.575" v="2748" actId="14100"/>
          <ac:spMkLst>
            <pc:docMk/>
            <pc:sldMk cId="2328567932" sldId="2147308544"/>
            <ac:spMk id="25" creationId="{738A5162-DB3C-4626-AC60-0A709A1E1F3D}"/>
          </ac:spMkLst>
        </pc:spChg>
      </pc:sldChg>
      <pc:sldChg chg="addSp delSp modSp">
        <pc:chgData name="Qian, Xiaobing" userId="S::xiaobing.qian@intel.com::d3431f12-31c5-4fd4-8998-99221f98b22a" providerId="AD" clId="Web-{172C2521-CA92-4257-A086-8F9BD82FE0C5}" dt="2021-12-23T14:45:46.151" v="2711"/>
        <pc:sldMkLst>
          <pc:docMk/>
          <pc:sldMk cId="3366250131" sldId="2147308545"/>
        </pc:sldMkLst>
        <pc:spChg chg="add del mod">
          <ac:chgData name="Qian, Xiaobing" userId="S::xiaobing.qian@intel.com::d3431f12-31c5-4fd4-8998-99221f98b22a" providerId="AD" clId="Web-{172C2521-CA92-4257-A086-8F9BD82FE0C5}" dt="2021-12-23T14:45:46.151" v="2711"/>
          <ac:spMkLst>
            <pc:docMk/>
            <pc:sldMk cId="3366250131" sldId="2147308545"/>
            <ac:spMk id="3" creationId="{517B33EA-4090-4AB6-BB81-55C0CA82CDBA}"/>
          </ac:spMkLst>
        </pc:spChg>
        <pc:spChg chg="add mod">
          <ac:chgData name="Qian, Xiaobing" userId="S::xiaobing.qian@intel.com::d3431f12-31c5-4fd4-8998-99221f98b22a" providerId="AD" clId="Web-{172C2521-CA92-4257-A086-8F9BD82FE0C5}" dt="2021-12-23T12:40:37.728" v="649" actId="20577"/>
          <ac:spMkLst>
            <pc:docMk/>
            <pc:sldMk cId="3366250131" sldId="2147308545"/>
            <ac:spMk id="3" creationId="{A2EC9F43-DE7E-4674-8D0A-761E228F02FE}"/>
          </ac:spMkLst>
        </pc:spChg>
        <pc:graphicFrameChg chg="mod">
          <ac:chgData name="Qian, Xiaobing" userId="S::xiaobing.qian@intel.com::d3431f12-31c5-4fd4-8998-99221f98b22a" providerId="AD" clId="Web-{172C2521-CA92-4257-A086-8F9BD82FE0C5}" dt="2021-12-23T12:37:54.442" v="553" actId="1076"/>
          <ac:graphicFrameMkLst>
            <pc:docMk/>
            <pc:sldMk cId="3366250131" sldId="2147308545"/>
            <ac:graphicFrameMk id="23" creationId="{441828F5-AEF4-4801-BDB8-A8C46001172B}"/>
          </ac:graphicFrameMkLst>
        </pc:graphicFrameChg>
        <pc:graphicFrameChg chg="mod">
          <ac:chgData name="Qian, Xiaobing" userId="S::xiaobing.qian@intel.com::d3431f12-31c5-4fd4-8998-99221f98b22a" providerId="AD" clId="Web-{172C2521-CA92-4257-A086-8F9BD82FE0C5}" dt="2021-12-23T12:37:54.489" v="554" actId="1076"/>
          <ac:graphicFrameMkLst>
            <pc:docMk/>
            <pc:sldMk cId="3366250131" sldId="2147308545"/>
            <ac:graphicFrameMk id="25" creationId="{A6C84960-5463-4A37-8029-E56B6D1019EE}"/>
          </ac:graphicFrameMkLst>
        </pc:graphicFrameChg>
        <pc:graphicFrameChg chg="mod">
          <ac:chgData name="Qian, Xiaobing" userId="S::xiaobing.qian@intel.com::d3431f12-31c5-4fd4-8998-99221f98b22a" providerId="AD" clId="Web-{172C2521-CA92-4257-A086-8F9BD82FE0C5}" dt="2021-12-23T12:37:54.551" v="555" actId="1076"/>
          <ac:graphicFrameMkLst>
            <pc:docMk/>
            <pc:sldMk cId="3366250131" sldId="2147308545"/>
            <ac:graphicFrameMk id="29" creationId="{F3A4F668-EC45-41A6-B578-F3877D42D108}"/>
          </ac:graphicFrameMkLst>
        </pc:graphicFrameChg>
        <pc:graphicFrameChg chg="mod">
          <ac:chgData name="Qian, Xiaobing" userId="S::xiaobing.qian@intel.com::d3431f12-31c5-4fd4-8998-99221f98b22a" providerId="AD" clId="Web-{172C2521-CA92-4257-A086-8F9BD82FE0C5}" dt="2021-12-23T12:37:54.614" v="556" actId="1076"/>
          <ac:graphicFrameMkLst>
            <pc:docMk/>
            <pc:sldMk cId="3366250131" sldId="2147308545"/>
            <ac:graphicFrameMk id="31" creationId="{E4817F8A-FC00-4C8F-97DF-758500CE673A}"/>
          </ac:graphicFrameMkLst>
        </pc:graphicFrameChg>
      </pc:sldChg>
      <pc:sldChg chg="addSp modSp modCm">
        <pc:chgData name="Qian, Xiaobing" userId="S::xiaobing.qian@intel.com::d3431f12-31c5-4fd4-8998-99221f98b22a" providerId="AD" clId="Web-{172C2521-CA92-4257-A086-8F9BD82FE0C5}" dt="2021-12-23T13:36:16.641" v="1185"/>
        <pc:sldMkLst>
          <pc:docMk/>
          <pc:sldMk cId="949621101" sldId="2147308547"/>
        </pc:sldMkLst>
        <pc:spChg chg="add mod">
          <ac:chgData name="Qian, Xiaobing" userId="S::xiaobing.qian@intel.com::d3431f12-31c5-4fd4-8998-99221f98b22a" providerId="AD" clId="Web-{172C2521-CA92-4257-A086-8F9BD82FE0C5}" dt="2021-12-23T13:35:36.076" v="1152" actId="20577"/>
          <ac:spMkLst>
            <pc:docMk/>
            <pc:sldMk cId="949621101" sldId="2147308547"/>
            <ac:spMk id="4" creationId="{83AE5C24-2D6A-42FA-BBBF-FB310323D729}"/>
          </ac:spMkLst>
        </pc:spChg>
        <pc:spChg chg="mod">
          <ac:chgData name="Qian, Xiaobing" userId="S::xiaobing.qian@intel.com::d3431f12-31c5-4fd4-8998-99221f98b22a" providerId="AD" clId="Web-{172C2521-CA92-4257-A086-8F9BD82FE0C5}" dt="2021-12-23T13:36:12.109" v="1184" actId="20577"/>
          <ac:spMkLst>
            <pc:docMk/>
            <pc:sldMk cId="949621101" sldId="2147308547"/>
            <ac:spMk id="21" creationId="{64421C83-234A-4E2F-A17F-491CCB167FB1}"/>
          </ac:spMkLst>
        </pc:spChg>
      </pc:sldChg>
      <pc:sldChg chg="addSp modSp">
        <pc:chgData name="Qian, Xiaobing" userId="S::xiaobing.qian@intel.com::d3431f12-31c5-4fd4-8998-99221f98b22a" providerId="AD" clId="Web-{172C2521-CA92-4257-A086-8F9BD82FE0C5}" dt="2021-12-23T14:43:00.845" v="2706" actId="20577"/>
        <pc:sldMkLst>
          <pc:docMk/>
          <pc:sldMk cId="2482396763" sldId="2147308550"/>
        </pc:sldMkLst>
        <pc:spChg chg="add mod">
          <ac:chgData name="Qian, Xiaobing" userId="S::xiaobing.qian@intel.com::d3431f12-31c5-4fd4-8998-99221f98b22a" providerId="AD" clId="Web-{172C2521-CA92-4257-A086-8F9BD82FE0C5}" dt="2021-12-23T14:43:00.845" v="2706" actId="20577"/>
          <ac:spMkLst>
            <pc:docMk/>
            <pc:sldMk cId="2482396763" sldId="2147308550"/>
            <ac:spMk id="3" creationId="{AD13AC5C-88FF-4600-83AE-C5137F55810C}"/>
          </ac:spMkLst>
        </pc:spChg>
      </pc:sldChg>
      <pc:sldChg chg="modSp">
        <pc:chgData name="Qian, Xiaobing" userId="S::xiaobing.qian@intel.com::d3431f12-31c5-4fd4-8998-99221f98b22a" providerId="AD" clId="Web-{172C2521-CA92-4257-A086-8F9BD82FE0C5}" dt="2021-12-23T13:44:46.596" v="1297" actId="20577"/>
        <pc:sldMkLst>
          <pc:docMk/>
          <pc:sldMk cId="385205123" sldId="2147308551"/>
        </pc:sldMkLst>
        <pc:spChg chg="mod">
          <ac:chgData name="Qian, Xiaobing" userId="S::xiaobing.qian@intel.com::d3431f12-31c5-4fd4-8998-99221f98b22a" providerId="AD" clId="Web-{172C2521-CA92-4257-A086-8F9BD82FE0C5}" dt="2021-12-23T13:44:46.596" v="1297" actId="20577"/>
          <ac:spMkLst>
            <pc:docMk/>
            <pc:sldMk cId="385205123" sldId="2147308551"/>
            <ac:spMk id="2" creationId="{AB096B4A-3BC4-4CCC-8668-0B4A19A15C28}"/>
          </ac:spMkLst>
        </pc:spChg>
      </pc:sldChg>
      <pc:sldChg chg="modSp">
        <pc:chgData name="Qian, Xiaobing" userId="S::xiaobing.qian@intel.com::d3431f12-31c5-4fd4-8998-99221f98b22a" providerId="AD" clId="Web-{172C2521-CA92-4257-A086-8F9BD82FE0C5}" dt="2021-12-23T13:44:53.409" v="1299" actId="20577"/>
        <pc:sldMkLst>
          <pc:docMk/>
          <pc:sldMk cId="2234283784" sldId="2147308552"/>
        </pc:sldMkLst>
        <pc:spChg chg="mod">
          <ac:chgData name="Qian, Xiaobing" userId="S::xiaobing.qian@intel.com::d3431f12-31c5-4fd4-8998-99221f98b22a" providerId="AD" clId="Web-{172C2521-CA92-4257-A086-8F9BD82FE0C5}" dt="2021-12-23T13:44:53.409" v="1299" actId="20577"/>
          <ac:spMkLst>
            <pc:docMk/>
            <pc:sldMk cId="2234283784" sldId="2147308552"/>
            <ac:spMk id="2" creationId="{B23A00EF-C678-4269-BE69-16B9F468AB9B}"/>
          </ac:spMkLst>
        </pc:spChg>
      </pc:sldChg>
      <pc:sldChg chg="addSp modSp">
        <pc:chgData name="Qian, Xiaobing" userId="S::xiaobing.qian@intel.com::d3431f12-31c5-4fd4-8998-99221f98b22a" providerId="AD" clId="Web-{172C2521-CA92-4257-A086-8F9BD82FE0C5}" dt="2021-12-23T13:33:18.740" v="1132" actId="20577"/>
        <pc:sldMkLst>
          <pc:docMk/>
          <pc:sldMk cId="3549143230" sldId="2147308553"/>
        </pc:sldMkLst>
        <pc:spChg chg="add mod">
          <ac:chgData name="Qian, Xiaobing" userId="S::xiaobing.qian@intel.com::d3431f12-31c5-4fd4-8998-99221f98b22a" providerId="AD" clId="Web-{172C2521-CA92-4257-A086-8F9BD82FE0C5}" dt="2021-12-23T13:33:18.740" v="1132" actId="20577"/>
          <ac:spMkLst>
            <pc:docMk/>
            <pc:sldMk cId="3549143230" sldId="2147308553"/>
            <ac:spMk id="3" creationId="{A2E03233-0880-48FF-99DC-D4F560F187A7}"/>
          </ac:spMkLst>
        </pc:spChg>
      </pc:sldChg>
      <pc:sldChg chg="addSp modSp">
        <pc:chgData name="Qian, Xiaobing" userId="S::xiaobing.qian@intel.com::d3431f12-31c5-4fd4-8998-99221f98b22a" providerId="AD" clId="Web-{172C2521-CA92-4257-A086-8F9BD82FE0C5}" dt="2021-12-23T14:41:41.575" v="2647" actId="20577"/>
        <pc:sldMkLst>
          <pc:docMk/>
          <pc:sldMk cId="4207721826" sldId="2147308554"/>
        </pc:sldMkLst>
        <pc:spChg chg="add mod">
          <ac:chgData name="Qian, Xiaobing" userId="S::xiaobing.qian@intel.com::d3431f12-31c5-4fd4-8998-99221f98b22a" providerId="AD" clId="Web-{172C2521-CA92-4257-A086-8F9BD82FE0C5}" dt="2021-12-23T14:41:41.575" v="2647" actId="20577"/>
          <ac:spMkLst>
            <pc:docMk/>
            <pc:sldMk cId="4207721826" sldId="2147308554"/>
            <ac:spMk id="3" creationId="{5ADFC0D3-37D0-4967-93E3-FE86555EDBD6}"/>
          </ac:spMkLst>
        </pc:spChg>
      </pc:sldChg>
      <pc:sldChg chg="modSp">
        <pc:chgData name="Qian, Xiaobing" userId="S::xiaobing.qian@intel.com::d3431f12-31c5-4fd4-8998-99221f98b22a" providerId="AD" clId="Web-{172C2521-CA92-4257-A086-8F9BD82FE0C5}" dt="2021-12-23T13:45:46.037" v="1303" actId="1076"/>
        <pc:sldMkLst>
          <pc:docMk/>
          <pc:sldMk cId="4060483141" sldId="2147308555"/>
        </pc:sldMkLst>
        <pc:spChg chg="mod">
          <ac:chgData name="Qian, Xiaobing" userId="S::xiaobing.qian@intel.com::d3431f12-31c5-4fd4-8998-99221f98b22a" providerId="AD" clId="Web-{172C2521-CA92-4257-A086-8F9BD82FE0C5}" dt="2021-12-23T13:44:58.128" v="1301" actId="20577"/>
          <ac:spMkLst>
            <pc:docMk/>
            <pc:sldMk cId="4060483141" sldId="2147308555"/>
            <ac:spMk id="2" creationId="{B23A00EF-C678-4269-BE69-16B9F468AB9B}"/>
          </ac:spMkLst>
        </pc:spChg>
        <pc:picChg chg="mod">
          <ac:chgData name="Qian, Xiaobing" userId="S::xiaobing.qian@intel.com::d3431f12-31c5-4fd4-8998-99221f98b22a" providerId="AD" clId="Web-{172C2521-CA92-4257-A086-8F9BD82FE0C5}" dt="2021-12-23T13:45:46.037" v="1303" actId="1076"/>
          <ac:picMkLst>
            <pc:docMk/>
            <pc:sldMk cId="4060483141" sldId="2147308555"/>
            <ac:picMk id="6" creationId="{B7A572CA-160B-4C02-A95F-467B3CE4BE1D}"/>
          </ac:picMkLst>
        </pc:picChg>
      </pc:sldChg>
      <pc:sldChg chg="modSp">
        <pc:chgData name="Qian, Xiaobing" userId="S::xiaobing.qian@intel.com::d3431f12-31c5-4fd4-8998-99221f98b22a" providerId="AD" clId="Web-{172C2521-CA92-4257-A086-8F9BD82FE0C5}" dt="2021-12-23T13:46:07.741" v="1309" actId="20577"/>
        <pc:sldMkLst>
          <pc:docMk/>
          <pc:sldMk cId="2130009902" sldId="2147308556"/>
        </pc:sldMkLst>
        <pc:spChg chg="mod">
          <ac:chgData name="Qian, Xiaobing" userId="S::xiaobing.qian@intel.com::d3431f12-31c5-4fd4-8998-99221f98b22a" providerId="AD" clId="Web-{172C2521-CA92-4257-A086-8F9BD82FE0C5}" dt="2021-12-23T13:46:07.741" v="1309" actId="20577"/>
          <ac:spMkLst>
            <pc:docMk/>
            <pc:sldMk cId="2130009902" sldId="2147308556"/>
            <ac:spMk id="2" creationId="{FF40F1C6-A6B6-49EF-8FE7-3D0B5DCA4E17}"/>
          </ac:spMkLst>
        </pc:spChg>
      </pc:sldChg>
      <pc:sldChg chg="addSp modSp">
        <pc:chgData name="Qian, Xiaobing" userId="S::xiaobing.qian@intel.com::d3431f12-31c5-4fd4-8998-99221f98b22a" providerId="AD" clId="Web-{172C2521-CA92-4257-A086-8F9BD82FE0C5}" dt="2021-12-23T14:32:51.372" v="2451"/>
        <pc:sldMkLst>
          <pc:docMk/>
          <pc:sldMk cId="2715946663" sldId="2147308559"/>
        </pc:sldMkLst>
        <pc:spChg chg="mod">
          <ac:chgData name="Qian, Xiaobing" userId="S::xiaobing.qian@intel.com::d3431f12-31c5-4fd4-8998-99221f98b22a" providerId="AD" clId="Web-{172C2521-CA92-4257-A086-8F9BD82FE0C5}" dt="2021-12-23T13:47:45.672" v="1337" actId="20577"/>
          <ac:spMkLst>
            <pc:docMk/>
            <pc:sldMk cId="2715946663" sldId="2147308559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172C2521-CA92-4257-A086-8F9BD82FE0C5}" dt="2021-12-23T13:48:19.439" v="1359" actId="20577"/>
          <ac:spMkLst>
            <pc:docMk/>
            <pc:sldMk cId="2715946663" sldId="2147308559"/>
            <ac:spMk id="3" creationId="{A2F33678-89A5-4C88-B134-7C746DA89A6D}"/>
          </ac:spMkLst>
        </pc:spChg>
        <pc:spChg chg="add">
          <ac:chgData name="Qian, Xiaobing" userId="S::xiaobing.qian@intel.com::d3431f12-31c5-4fd4-8998-99221f98b22a" providerId="AD" clId="Web-{172C2521-CA92-4257-A086-8F9BD82FE0C5}" dt="2021-12-23T14:32:51.372" v="2451"/>
          <ac:spMkLst>
            <pc:docMk/>
            <pc:sldMk cId="2715946663" sldId="2147308559"/>
            <ac:spMk id="5" creationId="{42598EB4-C7AE-45E6-B6C7-AD4DFBC92810}"/>
          </ac:spMkLst>
        </pc:spChg>
      </pc:sldChg>
      <pc:sldChg chg="addSp delSp modSp">
        <pc:chgData name="Qian, Xiaobing" userId="S::xiaobing.qian@intel.com::d3431f12-31c5-4fd4-8998-99221f98b22a" providerId="AD" clId="Web-{172C2521-CA92-4257-A086-8F9BD82FE0C5}" dt="2021-12-23T14:31:28.352" v="2435" actId="20577"/>
        <pc:sldMkLst>
          <pc:docMk/>
          <pc:sldMk cId="221046309" sldId="2147308560"/>
        </pc:sldMkLst>
        <pc:spChg chg="mod">
          <ac:chgData name="Qian, Xiaobing" userId="S::xiaobing.qian@intel.com::d3431f12-31c5-4fd4-8998-99221f98b22a" providerId="AD" clId="Web-{172C2521-CA92-4257-A086-8F9BD82FE0C5}" dt="2021-12-23T14:29:04.797" v="2388" actId="20577"/>
          <ac:spMkLst>
            <pc:docMk/>
            <pc:sldMk cId="221046309" sldId="2147308560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172C2521-CA92-4257-A086-8F9BD82FE0C5}" dt="2021-12-23T14:29:58.269" v="2398" actId="20577"/>
          <ac:spMkLst>
            <pc:docMk/>
            <pc:sldMk cId="221046309" sldId="2147308560"/>
            <ac:spMk id="5" creationId="{9D56775E-9310-4726-86E0-9C01D0BDA8D9}"/>
          </ac:spMkLst>
        </pc:spChg>
        <pc:spChg chg="add del mod">
          <ac:chgData name="Qian, Xiaobing" userId="S::xiaobing.qian@intel.com::d3431f12-31c5-4fd4-8998-99221f98b22a" providerId="AD" clId="Web-{172C2521-CA92-4257-A086-8F9BD82FE0C5}" dt="2021-12-23T14:29:16.345" v="2392"/>
          <ac:spMkLst>
            <pc:docMk/>
            <pc:sldMk cId="221046309" sldId="2147308560"/>
            <ac:spMk id="8" creationId="{2A679E1D-B162-48B5-AD47-C15DCF980C4F}"/>
          </ac:spMkLst>
        </pc:spChg>
        <pc:spChg chg="add mod">
          <ac:chgData name="Qian, Xiaobing" userId="S::xiaobing.qian@intel.com::d3431f12-31c5-4fd4-8998-99221f98b22a" providerId="AD" clId="Web-{172C2521-CA92-4257-A086-8F9BD82FE0C5}" dt="2021-12-23T14:31:28.352" v="2435" actId="20577"/>
          <ac:spMkLst>
            <pc:docMk/>
            <pc:sldMk cId="221046309" sldId="2147308560"/>
            <ac:spMk id="9" creationId="{F9F249EF-5848-4D02-B00B-D30965BC7E33}"/>
          </ac:spMkLst>
        </pc:spChg>
        <pc:spChg chg="del mod">
          <ac:chgData name="Qian, Xiaobing" userId="S::xiaobing.qian@intel.com::d3431f12-31c5-4fd4-8998-99221f98b22a" providerId="AD" clId="Web-{172C2521-CA92-4257-A086-8F9BD82FE0C5}" dt="2021-12-23T14:29:08.626" v="2390"/>
          <ac:spMkLst>
            <pc:docMk/>
            <pc:sldMk cId="221046309" sldId="2147308560"/>
            <ac:spMk id="10" creationId="{A6C7F8D1-E5B6-41B5-AFDC-8FFC38FDE584}"/>
          </ac:spMkLst>
        </pc:spChg>
      </pc:sldChg>
      <pc:sldChg chg="modSp">
        <pc:chgData name="Qian, Xiaobing" userId="S::xiaobing.qian@intel.com::d3431f12-31c5-4fd4-8998-99221f98b22a" providerId="AD" clId="Web-{172C2521-CA92-4257-A086-8F9BD82FE0C5}" dt="2021-12-23T14:27:42.230" v="2375" actId="1076"/>
        <pc:sldMkLst>
          <pc:docMk/>
          <pc:sldMk cId="848928" sldId="2147308561"/>
        </pc:sldMkLst>
        <pc:spChg chg="mod">
          <ac:chgData name="Qian, Xiaobing" userId="S::xiaobing.qian@intel.com::d3431f12-31c5-4fd4-8998-99221f98b22a" providerId="AD" clId="Web-{172C2521-CA92-4257-A086-8F9BD82FE0C5}" dt="2021-12-23T14:27:07.978" v="2365" actId="14100"/>
          <ac:spMkLst>
            <pc:docMk/>
            <pc:sldMk cId="848928" sldId="2147308561"/>
            <ac:spMk id="3" creationId="{65621EDF-265D-4C5B-A639-4AC259C412C3}"/>
          </ac:spMkLst>
        </pc:spChg>
        <pc:spChg chg="mod">
          <ac:chgData name="Qian, Xiaobing" userId="S::xiaobing.qian@intel.com::d3431f12-31c5-4fd4-8998-99221f98b22a" providerId="AD" clId="Web-{172C2521-CA92-4257-A086-8F9BD82FE0C5}" dt="2021-12-23T14:27:42.230" v="2375" actId="1076"/>
          <ac:spMkLst>
            <pc:docMk/>
            <pc:sldMk cId="848928" sldId="2147308561"/>
            <ac:spMk id="5" creationId="{C4F269C2-0CC1-4C52-9F79-900DCCA79530}"/>
          </ac:spMkLst>
        </pc:spChg>
        <pc:picChg chg="mod">
          <ac:chgData name="Qian, Xiaobing" userId="S::xiaobing.qian@intel.com::d3431f12-31c5-4fd4-8998-99221f98b22a" providerId="AD" clId="Web-{172C2521-CA92-4257-A086-8F9BD82FE0C5}" dt="2021-12-23T14:27:27.683" v="2374" actId="1076"/>
          <ac:picMkLst>
            <pc:docMk/>
            <pc:sldMk cId="848928" sldId="2147308561"/>
            <ac:picMk id="4" creationId="{C6481568-A2E4-4420-AE74-F421DF948A1F}"/>
          </ac:picMkLst>
        </pc:picChg>
      </pc:sldChg>
      <pc:sldChg chg="addSp modSp">
        <pc:chgData name="Qian, Xiaobing" userId="S::xiaobing.qian@intel.com::d3431f12-31c5-4fd4-8998-99221f98b22a" providerId="AD" clId="Web-{172C2521-CA92-4257-A086-8F9BD82FE0C5}" dt="2021-12-23T14:07:30.425" v="1651" actId="1076"/>
        <pc:sldMkLst>
          <pc:docMk/>
          <pc:sldMk cId="1987205637" sldId="2147308562"/>
        </pc:sldMkLst>
        <pc:spChg chg="add mod">
          <ac:chgData name="Qian, Xiaobing" userId="S::xiaobing.qian@intel.com::d3431f12-31c5-4fd4-8998-99221f98b22a" providerId="AD" clId="Web-{172C2521-CA92-4257-A086-8F9BD82FE0C5}" dt="2021-12-23T14:07:30.425" v="1651" actId="1076"/>
          <ac:spMkLst>
            <pc:docMk/>
            <pc:sldMk cId="1987205637" sldId="2147308562"/>
            <ac:spMk id="5" creationId="{7E617CCD-098C-4CC4-A4EA-EADCC89E5807}"/>
          </ac:spMkLst>
        </pc:spChg>
      </pc:sldChg>
      <pc:sldChg chg="modSp">
        <pc:chgData name="Qian, Xiaobing" userId="S::xiaobing.qian@intel.com::d3431f12-31c5-4fd4-8998-99221f98b22a" providerId="AD" clId="Web-{172C2521-CA92-4257-A086-8F9BD82FE0C5}" dt="2021-12-23T14:28:14.185" v="2385" actId="14100"/>
        <pc:sldMkLst>
          <pc:docMk/>
          <pc:sldMk cId="1148789148" sldId="2147308564"/>
        </pc:sldMkLst>
        <pc:spChg chg="mod">
          <ac:chgData name="Qian, Xiaobing" userId="S::xiaobing.qian@intel.com::d3431f12-31c5-4fd4-8998-99221f98b22a" providerId="AD" clId="Web-{172C2521-CA92-4257-A086-8F9BD82FE0C5}" dt="2021-12-23T14:28:14.185" v="2385" actId="14100"/>
          <ac:spMkLst>
            <pc:docMk/>
            <pc:sldMk cId="1148789148" sldId="2147308564"/>
            <ac:spMk id="3" creationId="{65621EDF-265D-4C5B-A639-4AC259C412C3}"/>
          </ac:spMkLst>
        </pc:spChg>
        <pc:spChg chg="mod">
          <ac:chgData name="Qian, Xiaobing" userId="S::xiaobing.qian@intel.com::d3431f12-31c5-4fd4-8998-99221f98b22a" providerId="AD" clId="Web-{172C2521-CA92-4257-A086-8F9BD82FE0C5}" dt="2021-12-23T14:27:54.200" v="2376" actId="1076"/>
          <ac:spMkLst>
            <pc:docMk/>
            <pc:sldMk cId="1148789148" sldId="2147308564"/>
            <ac:spMk id="5" creationId="{C4F269C2-0CC1-4C52-9F79-900DCCA79530}"/>
          </ac:spMkLst>
        </pc:spChg>
        <pc:picChg chg="mod">
          <ac:chgData name="Qian, Xiaobing" userId="S::xiaobing.qian@intel.com::d3431f12-31c5-4fd4-8998-99221f98b22a" providerId="AD" clId="Web-{172C2521-CA92-4257-A086-8F9BD82FE0C5}" dt="2021-12-23T14:28:11.013" v="2384" actId="1076"/>
          <ac:picMkLst>
            <pc:docMk/>
            <pc:sldMk cId="1148789148" sldId="2147308564"/>
            <ac:picMk id="6" creationId="{D5C22B22-07ED-4D69-B4ED-3346D6677420}"/>
          </ac:picMkLst>
        </pc:picChg>
      </pc:sldChg>
      <pc:sldChg chg="delSp modSp">
        <pc:chgData name="Qian, Xiaobing" userId="S::xiaobing.qian@intel.com::d3431f12-31c5-4fd4-8998-99221f98b22a" providerId="AD" clId="Web-{172C2521-CA92-4257-A086-8F9BD82FE0C5}" dt="2021-12-23T13:49:09.801" v="1390"/>
        <pc:sldMkLst>
          <pc:docMk/>
          <pc:sldMk cId="3650265084" sldId="2147308565"/>
        </pc:sldMkLst>
        <pc:spChg chg="mod">
          <ac:chgData name="Qian, Xiaobing" userId="S::xiaobing.qian@intel.com::d3431f12-31c5-4fd4-8998-99221f98b22a" providerId="AD" clId="Web-{172C2521-CA92-4257-A086-8F9BD82FE0C5}" dt="2021-12-23T13:48:56.519" v="1382" actId="20577"/>
          <ac:spMkLst>
            <pc:docMk/>
            <pc:sldMk cId="3650265084" sldId="2147308565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172C2521-CA92-4257-A086-8F9BD82FE0C5}" dt="2021-12-23T13:49:07.739" v="1389" actId="20577"/>
          <ac:spMkLst>
            <pc:docMk/>
            <pc:sldMk cId="3650265084" sldId="2147308565"/>
            <ac:spMk id="3" creationId="{A2F33678-89A5-4C88-B134-7C746DA89A6D}"/>
          </ac:spMkLst>
        </pc:spChg>
        <pc:spChg chg="del">
          <ac:chgData name="Qian, Xiaobing" userId="S::xiaobing.qian@intel.com::d3431f12-31c5-4fd4-8998-99221f98b22a" providerId="AD" clId="Web-{172C2521-CA92-4257-A086-8F9BD82FE0C5}" dt="2021-12-23T13:49:09.801" v="1390"/>
          <ac:spMkLst>
            <pc:docMk/>
            <pc:sldMk cId="3650265084" sldId="2147308565"/>
            <ac:spMk id="5" creationId="{F681839F-D249-432D-8DA0-2AABA0C010F4}"/>
          </ac:spMkLst>
        </pc:spChg>
      </pc:sldChg>
      <pc:sldChg chg="modSp">
        <pc:chgData name="Qian, Xiaobing" userId="S::xiaobing.qian@intel.com::d3431f12-31c5-4fd4-8998-99221f98b22a" providerId="AD" clId="Web-{172C2521-CA92-4257-A086-8F9BD82FE0C5}" dt="2021-12-23T12:51:07.577" v="947" actId="20577"/>
        <pc:sldMkLst>
          <pc:docMk/>
          <pc:sldMk cId="875006313" sldId="2147308572"/>
        </pc:sldMkLst>
        <pc:spChg chg="mod">
          <ac:chgData name="Qian, Xiaobing" userId="S::xiaobing.qian@intel.com::d3431f12-31c5-4fd4-8998-99221f98b22a" providerId="AD" clId="Web-{172C2521-CA92-4257-A086-8F9BD82FE0C5}" dt="2021-12-23T12:51:07.577" v="947" actId="20577"/>
          <ac:spMkLst>
            <pc:docMk/>
            <pc:sldMk cId="875006313" sldId="2147308572"/>
            <ac:spMk id="2" creationId="{0F7CC750-5027-4CE8-88FF-D76F6DFCFBBC}"/>
          </ac:spMkLst>
        </pc:spChg>
      </pc:sldChg>
      <pc:sldChg chg="addSp modSp">
        <pc:chgData name="Qian, Xiaobing" userId="S::xiaobing.qian@intel.com::d3431f12-31c5-4fd4-8998-99221f98b22a" providerId="AD" clId="Web-{172C2521-CA92-4257-A086-8F9BD82FE0C5}" dt="2021-12-23T14:40:14.398" v="2617" actId="1076"/>
        <pc:sldMkLst>
          <pc:docMk/>
          <pc:sldMk cId="655934942" sldId="2147308574"/>
        </pc:sldMkLst>
        <pc:spChg chg="mod">
          <ac:chgData name="Qian, Xiaobing" userId="S::xiaobing.qian@intel.com::d3431f12-31c5-4fd4-8998-99221f98b22a" providerId="AD" clId="Web-{172C2521-CA92-4257-A086-8F9BD82FE0C5}" dt="2021-12-23T13:45:55.522" v="1305" actId="20577"/>
          <ac:spMkLst>
            <pc:docMk/>
            <pc:sldMk cId="655934942" sldId="2147308574"/>
            <ac:spMk id="2" creationId="{FF40F1C6-A6B6-49EF-8FE7-3D0B5DCA4E17}"/>
          </ac:spMkLst>
        </pc:spChg>
        <pc:spChg chg="mod">
          <ac:chgData name="Qian, Xiaobing" userId="S::xiaobing.qian@intel.com::d3431f12-31c5-4fd4-8998-99221f98b22a" providerId="AD" clId="Web-{172C2521-CA92-4257-A086-8F9BD82FE0C5}" dt="2021-12-23T14:40:14.398" v="2617" actId="1076"/>
          <ac:spMkLst>
            <pc:docMk/>
            <pc:sldMk cId="655934942" sldId="2147308574"/>
            <ac:spMk id="3" creationId="{7CD243ED-909B-43BA-A122-8868B811DC63}"/>
          </ac:spMkLst>
        </pc:spChg>
        <pc:spChg chg="add mod">
          <ac:chgData name="Qian, Xiaobing" userId="S::xiaobing.qian@intel.com::d3431f12-31c5-4fd4-8998-99221f98b22a" providerId="AD" clId="Web-{172C2521-CA92-4257-A086-8F9BD82FE0C5}" dt="2021-12-23T14:40:11.054" v="2616" actId="14100"/>
          <ac:spMkLst>
            <pc:docMk/>
            <pc:sldMk cId="655934942" sldId="2147308574"/>
            <ac:spMk id="4" creationId="{BC71F8AC-6A99-48C6-8B7C-06843E680F16}"/>
          </ac:spMkLst>
        </pc:spChg>
      </pc:sldChg>
      <pc:sldChg chg="addSp modSp">
        <pc:chgData name="Qian, Xiaobing" userId="S::xiaobing.qian@intel.com::d3431f12-31c5-4fd4-8998-99221f98b22a" providerId="AD" clId="Web-{172C2521-CA92-4257-A086-8F9BD82FE0C5}" dt="2021-12-23T14:36:09.727" v="2551" actId="1076"/>
        <pc:sldMkLst>
          <pc:docMk/>
          <pc:sldMk cId="2910652037" sldId="2147308575"/>
        </pc:sldMkLst>
        <pc:spChg chg="mod">
          <ac:chgData name="Qian, Xiaobing" userId="S::xiaobing.qian@intel.com::d3431f12-31c5-4fd4-8998-99221f98b22a" providerId="AD" clId="Web-{172C2521-CA92-4257-A086-8F9BD82FE0C5}" dt="2021-12-23T13:44:25.704" v="1288" actId="20577"/>
          <ac:spMkLst>
            <pc:docMk/>
            <pc:sldMk cId="2910652037" sldId="2147308575"/>
            <ac:spMk id="2" creationId="{C4B39FB8-2AF7-493C-AB05-12679F810188}"/>
          </ac:spMkLst>
        </pc:spChg>
        <pc:spChg chg="add mod">
          <ac:chgData name="Qian, Xiaobing" userId="S::xiaobing.qian@intel.com::d3431f12-31c5-4fd4-8998-99221f98b22a" providerId="AD" clId="Web-{172C2521-CA92-4257-A086-8F9BD82FE0C5}" dt="2021-12-23T14:36:09.727" v="2551" actId="1076"/>
          <ac:spMkLst>
            <pc:docMk/>
            <pc:sldMk cId="2910652037" sldId="2147308575"/>
            <ac:spMk id="3" creationId="{3C28D0FD-D71E-485D-8984-77D525B70939}"/>
          </ac:spMkLst>
        </pc:spChg>
        <pc:spChg chg="mod">
          <ac:chgData name="Qian, Xiaobing" userId="S::xiaobing.qian@intel.com::d3431f12-31c5-4fd4-8998-99221f98b22a" providerId="AD" clId="Web-{172C2521-CA92-4257-A086-8F9BD82FE0C5}" dt="2021-12-23T14:36:04.680" v="2550" actId="20577"/>
          <ac:spMkLst>
            <pc:docMk/>
            <pc:sldMk cId="2910652037" sldId="2147308575"/>
            <ac:spMk id="5" creationId="{4C0AC0CF-434B-44EC-8027-0573AD80828E}"/>
          </ac:spMkLst>
        </pc:spChg>
      </pc:sldChg>
      <pc:sldChg chg="addSp">
        <pc:chgData name="Qian, Xiaobing" userId="S::xiaobing.qian@intel.com::d3431f12-31c5-4fd4-8998-99221f98b22a" providerId="AD" clId="Web-{172C2521-CA92-4257-A086-8F9BD82FE0C5}" dt="2021-12-23T14:45:49.854" v="2712"/>
        <pc:sldMkLst>
          <pc:docMk/>
          <pc:sldMk cId="867835615" sldId="2147308579"/>
        </pc:sldMkLst>
        <pc:spChg chg="add">
          <ac:chgData name="Qian, Xiaobing" userId="S::xiaobing.qian@intel.com::d3431f12-31c5-4fd4-8998-99221f98b22a" providerId="AD" clId="Web-{172C2521-CA92-4257-A086-8F9BD82FE0C5}" dt="2021-12-23T14:45:49.854" v="2712"/>
          <ac:spMkLst>
            <pc:docMk/>
            <pc:sldMk cId="867835615" sldId="2147308579"/>
            <ac:spMk id="3" creationId="{738A5162-DB3C-4626-AC60-0A709A1E1F3D}"/>
          </ac:spMkLst>
        </pc:spChg>
      </pc:sldChg>
      <pc:sldChg chg="addSp modSp modCm">
        <pc:chgData name="Qian, Xiaobing" userId="S::xiaobing.qian@intel.com::d3431f12-31c5-4fd4-8998-99221f98b22a" providerId="AD" clId="Web-{172C2521-CA92-4257-A086-8F9BD82FE0C5}" dt="2021-12-23T12:54:50.832" v="1026" actId="20577"/>
        <pc:sldMkLst>
          <pc:docMk/>
          <pc:sldMk cId="2467543594" sldId="2147308581"/>
        </pc:sldMkLst>
        <pc:spChg chg="add mod">
          <ac:chgData name="Qian, Xiaobing" userId="S::xiaobing.qian@intel.com::d3431f12-31c5-4fd4-8998-99221f98b22a" providerId="AD" clId="Web-{172C2521-CA92-4257-A086-8F9BD82FE0C5}" dt="2021-12-23T12:53:57.768" v="1001" actId="20577"/>
          <ac:spMkLst>
            <pc:docMk/>
            <pc:sldMk cId="2467543594" sldId="2147308581"/>
            <ac:spMk id="3" creationId="{931F3AB7-F8FA-4444-A931-9EFFCB693B6C}"/>
          </ac:spMkLst>
        </pc:spChg>
        <pc:spChg chg="add mod">
          <ac:chgData name="Qian, Xiaobing" userId="S::xiaobing.qian@intel.com::d3431f12-31c5-4fd4-8998-99221f98b22a" providerId="AD" clId="Web-{172C2521-CA92-4257-A086-8F9BD82FE0C5}" dt="2021-12-23T12:54:50.832" v="1026" actId="20577"/>
          <ac:spMkLst>
            <pc:docMk/>
            <pc:sldMk cId="2467543594" sldId="2147308581"/>
            <ac:spMk id="4" creationId="{027B4738-263B-47A2-B1EE-E8860A7B5B6E}"/>
          </ac:spMkLst>
        </pc:spChg>
        <pc:graphicFrameChg chg="mod modGraphic">
          <ac:chgData name="Qian, Xiaobing" userId="S::xiaobing.qian@intel.com::d3431f12-31c5-4fd4-8998-99221f98b22a" providerId="AD" clId="Web-{172C2521-CA92-4257-A086-8F9BD82FE0C5}" dt="2021-12-23T12:49:26.683" v="923"/>
          <ac:graphicFrameMkLst>
            <pc:docMk/>
            <pc:sldMk cId="2467543594" sldId="2147308581"/>
            <ac:graphicFrameMk id="5" creationId="{2EA8F6C4-EF6B-4481-88CC-A2268FA7C1F4}"/>
          </ac:graphicFrameMkLst>
        </pc:graphicFrameChg>
        <pc:graphicFrameChg chg="mod modGraphic">
          <ac:chgData name="Qian, Xiaobing" userId="S::xiaobing.qian@intel.com::d3431f12-31c5-4fd4-8998-99221f98b22a" providerId="AD" clId="Web-{172C2521-CA92-4257-A086-8F9BD82FE0C5}" dt="2021-12-23T12:52:34.501" v="983"/>
          <ac:graphicFrameMkLst>
            <pc:docMk/>
            <pc:sldMk cId="2467543594" sldId="2147308581"/>
            <ac:graphicFrameMk id="7" creationId="{2F0FE60D-5457-4960-AF7E-F4E3C7107BBC}"/>
          </ac:graphicFrameMkLst>
        </pc:graphicFrameChg>
      </pc:sldChg>
      <pc:sldChg chg="addSp modSp delCm">
        <pc:chgData name="Qian, Xiaobing" userId="S::xiaobing.qian@intel.com::d3431f12-31c5-4fd4-8998-99221f98b22a" providerId="AD" clId="Web-{172C2521-CA92-4257-A086-8F9BD82FE0C5}" dt="2021-12-23T12:48:01.244" v="853" actId="20577"/>
        <pc:sldMkLst>
          <pc:docMk/>
          <pc:sldMk cId="1834660696" sldId="2147308582"/>
        </pc:sldMkLst>
        <pc:spChg chg="add mod">
          <ac:chgData name="Qian, Xiaobing" userId="S::xiaobing.qian@intel.com::d3431f12-31c5-4fd4-8998-99221f98b22a" providerId="AD" clId="Web-{172C2521-CA92-4257-A086-8F9BD82FE0C5}" dt="2021-12-23T12:48:01.244" v="853" actId="20577"/>
          <ac:spMkLst>
            <pc:docMk/>
            <pc:sldMk cId="1834660696" sldId="2147308582"/>
            <ac:spMk id="3" creationId="{63B98A6F-8BB3-494E-868D-49CDB34048D1}"/>
          </ac:spMkLst>
        </pc:spChg>
      </pc:sldChg>
      <pc:sldChg chg="modSp">
        <pc:chgData name="Qian, Xiaobing" userId="S::xiaobing.qian@intel.com::d3431f12-31c5-4fd4-8998-99221f98b22a" providerId="AD" clId="Web-{172C2521-CA92-4257-A086-8F9BD82FE0C5}" dt="2021-12-23T14:32:18.011" v="2450" actId="14100"/>
        <pc:sldMkLst>
          <pc:docMk/>
          <pc:sldMk cId="3866188867" sldId="2147308584"/>
        </pc:sldMkLst>
        <pc:spChg chg="mod">
          <ac:chgData name="Qian, Xiaobing" userId="S::xiaobing.qian@intel.com::d3431f12-31c5-4fd4-8998-99221f98b22a" providerId="AD" clId="Web-{172C2521-CA92-4257-A086-8F9BD82FE0C5}" dt="2021-12-23T14:31:51.650" v="2443" actId="20577"/>
          <ac:spMkLst>
            <pc:docMk/>
            <pc:sldMk cId="3866188867" sldId="2147308584"/>
            <ac:spMk id="2" creationId="{36FDB3F1-87AB-467A-AA21-4B7822E015DB}"/>
          </ac:spMkLst>
        </pc:spChg>
        <pc:spChg chg="mod">
          <ac:chgData name="Qian, Xiaobing" userId="S::xiaobing.qian@intel.com::d3431f12-31c5-4fd4-8998-99221f98b22a" providerId="AD" clId="Web-{172C2521-CA92-4257-A086-8F9BD82FE0C5}" dt="2021-12-23T14:32:18.011" v="2450" actId="14100"/>
          <ac:spMkLst>
            <pc:docMk/>
            <pc:sldMk cId="3866188867" sldId="2147308584"/>
            <ac:spMk id="3" creationId="{8AA3584E-4579-4EEC-BC54-8CD717044B2B}"/>
          </ac:spMkLst>
        </pc:spChg>
      </pc:sldChg>
      <pc:sldChg chg="addSp modSp">
        <pc:chgData name="Qian, Xiaobing" userId="S::xiaobing.qian@intel.com::d3431f12-31c5-4fd4-8998-99221f98b22a" providerId="AD" clId="Web-{172C2521-CA92-4257-A086-8F9BD82FE0C5}" dt="2021-12-23T14:07:50.208" v="1657" actId="14100"/>
        <pc:sldMkLst>
          <pc:docMk/>
          <pc:sldMk cId="3502554273" sldId="2147308585"/>
        </pc:sldMkLst>
        <pc:spChg chg="add mod">
          <ac:chgData name="Qian, Xiaobing" userId="S::xiaobing.qian@intel.com::d3431f12-31c5-4fd4-8998-99221f98b22a" providerId="AD" clId="Web-{172C2521-CA92-4257-A086-8F9BD82FE0C5}" dt="2021-12-23T14:07:50.208" v="1657" actId="14100"/>
          <ac:spMkLst>
            <pc:docMk/>
            <pc:sldMk cId="3502554273" sldId="2147308585"/>
            <ac:spMk id="3" creationId="{48EA2B38-EAF6-4DD9-BE75-6C56C329FF79}"/>
          </ac:spMkLst>
        </pc:spChg>
      </pc:sldChg>
      <pc:sldChg chg="modSp">
        <pc:chgData name="Qian, Xiaobing" userId="S::xiaobing.qian@intel.com::d3431f12-31c5-4fd4-8998-99221f98b22a" providerId="AD" clId="Web-{172C2521-CA92-4257-A086-8F9BD82FE0C5}" dt="2021-12-23T14:31:40.822" v="2437" actId="20577"/>
        <pc:sldMkLst>
          <pc:docMk/>
          <pc:sldMk cId="466785639" sldId="2147308586"/>
        </pc:sldMkLst>
        <pc:spChg chg="mod">
          <ac:chgData name="Qian, Xiaobing" userId="S::xiaobing.qian@intel.com::d3431f12-31c5-4fd4-8998-99221f98b22a" providerId="AD" clId="Web-{172C2521-CA92-4257-A086-8F9BD82FE0C5}" dt="2021-12-23T14:31:40.822" v="2437" actId="20577"/>
          <ac:spMkLst>
            <pc:docMk/>
            <pc:sldMk cId="466785639" sldId="2147308586"/>
            <ac:spMk id="2" creationId="{C4440920-FB1E-4EE4-8C84-CB4B591E5A10}"/>
          </ac:spMkLst>
        </pc:spChg>
      </pc:sldChg>
      <pc:sldChg chg="delSp modSp modCm">
        <pc:chgData name="Qian, Xiaobing" userId="S::xiaobing.qian@intel.com::d3431f12-31c5-4fd4-8998-99221f98b22a" providerId="AD" clId="Web-{172C2521-CA92-4257-A086-8F9BD82FE0C5}" dt="2021-12-23T13:54:11.506" v="1402"/>
        <pc:sldMkLst>
          <pc:docMk/>
          <pc:sldMk cId="3288717510" sldId="2147308587"/>
        </pc:sldMkLst>
        <pc:spChg chg="mod">
          <ac:chgData name="Qian, Xiaobing" userId="S::xiaobing.qian@intel.com::d3431f12-31c5-4fd4-8998-99221f98b22a" providerId="AD" clId="Web-{172C2521-CA92-4257-A086-8F9BD82FE0C5}" dt="2021-12-23T13:49:21.880" v="1393" actId="20577"/>
          <ac:spMkLst>
            <pc:docMk/>
            <pc:sldMk cId="3288717510" sldId="2147308587"/>
            <ac:spMk id="2" creationId="{FF113737-A253-4F1C-AC32-916682A5393B}"/>
          </ac:spMkLst>
        </pc:spChg>
        <pc:spChg chg="del mod">
          <ac:chgData name="Qian, Xiaobing" userId="S::xiaobing.qian@intel.com::d3431f12-31c5-4fd4-8998-99221f98b22a" providerId="AD" clId="Web-{172C2521-CA92-4257-A086-8F9BD82FE0C5}" dt="2021-12-23T13:49:31.959" v="1397"/>
          <ac:spMkLst>
            <pc:docMk/>
            <pc:sldMk cId="3288717510" sldId="2147308587"/>
            <ac:spMk id="10" creationId="{DCEF0960-0622-4E7B-91B0-E3EC7F86A13B}"/>
          </ac:spMkLst>
        </pc:spChg>
        <pc:graphicFrameChg chg="modGraphic">
          <ac:chgData name="Qian, Xiaobing" userId="S::xiaobing.qian@intel.com::d3431f12-31c5-4fd4-8998-99221f98b22a" providerId="AD" clId="Web-{172C2521-CA92-4257-A086-8F9BD82FE0C5}" dt="2021-12-23T13:50:08.289" v="1401"/>
          <ac:graphicFrameMkLst>
            <pc:docMk/>
            <pc:sldMk cId="3288717510" sldId="2147308587"/>
            <ac:graphicFrameMk id="9" creationId="{F0A62CF9-BA41-40A2-9A42-133DCDCFBA89}"/>
          </ac:graphicFrameMkLst>
        </pc:graphicFrameChg>
      </pc:sldChg>
      <pc:sldChg chg="addSp delSp modSp modCm">
        <pc:chgData name="Qian, Xiaobing" userId="S::xiaobing.qian@intel.com::d3431f12-31c5-4fd4-8998-99221f98b22a" providerId="AD" clId="Web-{172C2521-CA92-4257-A086-8F9BD82FE0C5}" dt="2021-12-23T14:04:38.213" v="1611" actId="20577"/>
        <pc:sldMkLst>
          <pc:docMk/>
          <pc:sldMk cId="1841937324" sldId="2147308588"/>
        </pc:sldMkLst>
        <pc:spChg chg="mod">
          <ac:chgData name="Qian, Xiaobing" userId="S::xiaobing.qian@intel.com::d3431f12-31c5-4fd4-8998-99221f98b22a" providerId="AD" clId="Web-{172C2521-CA92-4257-A086-8F9BD82FE0C5}" dt="2021-12-23T13:59:46.196" v="1458" actId="20577"/>
          <ac:spMkLst>
            <pc:docMk/>
            <pc:sldMk cId="1841937324" sldId="2147308588"/>
            <ac:spMk id="2" creationId="{FF113737-A253-4F1C-AC32-916682A5393B}"/>
          </ac:spMkLst>
        </pc:spChg>
        <pc:spChg chg="add del mod">
          <ac:chgData name="Qian, Xiaobing" userId="S::xiaobing.qian@intel.com::d3431f12-31c5-4fd4-8998-99221f98b22a" providerId="AD" clId="Web-{172C2521-CA92-4257-A086-8F9BD82FE0C5}" dt="2021-12-23T13:59:02.100" v="1433"/>
          <ac:spMkLst>
            <pc:docMk/>
            <pc:sldMk cId="1841937324" sldId="2147308588"/>
            <ac:spMk id="3" creationId="{17170DC2-0859-429A-AD70-D4979407DFBE}"/>
          </ac:spMkLst>
        </pc:spChg>
        <pc:spChg chg="add del mod">
          <ac:chgData name="Qian, Xiaobing" userId="S::xiaobing.qian@intel.com::d3431f12-31c5-4fd4-8998-99221f98b22a" providerId="AD" clId="Web-{172C2521-CA92-4257-A086-8F9BD82FE0C5}" dt="2021-12-23T14:04:38.213" v="1611" actId="20577"/>
          <ac:spMkLst>
            <pc:docMk/>
            <pc:sldMk cId="1841937324" sldId="2147308588"/>
            <ac:spMk id="9" creationId="{F1DDDDD5-89F2-4C96-8CD5-ED62E5AC7A66}"/>
          </ac:spMkLst>
        </pc:spChg>
        <pc:spChg chg="del">
          <ac:chgData name="Qian, Xiaobing" userId="S::xiaobing.qian@intel.com::d3431f12-31c5-4fd4-8998-99221f98b22a" providerId="AD" clId="Web-{172C2521-CA92-4257-A086-8F9BD82FE0C5}" dt="2021-12-23T13:59:51.587" v="1459"/>
          <ac:spMkLst>
            <pc:docMk/>
            <pc:sldMk cId="1841937324" sldId="2147308588"/>
            <ac:spMk id="10" creationId="{DCEF0960-0622-4E7B-91B0-E3EC7F86A13B}"/>
          </ac:spMkLst>
        </pc:spChg>
        <pc:graphicFrameChg chg="mod modGraphic">
          <ac:chgData name="Qian, Xiaobing" userId="S::xiaobing.qian@intel.com::d3431f12-31c5-4fd4-8998-99221f98b22a" providerId="AD" clId="Web-{172C2521-CA92-4257-A086-8F9BD82FE0C5}" dt="2021-12-23T13:58:48.646" v="1431"/>
          <ac:graphicFrameMkLst>
            <pc:docMk/>
            <pc:sldMk cId="1841937324" sldId="2147308588"/>
            <ac:graphicFrameMk id="17" creationId="{12897F1C-D306-4ADB-99F9-C4BD7135E6B1}"/>
          </ac:graphicFrameMkLst>
        </pc:graphicFrameChg>
        <pc:graphicFrameChg chg="del">
          <ac:chgData name="Qian, Xiaobing" userId="S::xiaobing.qian@intel.com::d3431f12-31c5-4fd4-8998-99221f98b22a" providerId="AD" clId="Web-{172C2521-CA92-4257-A086-8F9BD82FE0C5}" dt="2021-12-23T13:58:54.068" v="1432"/>
          <ac:graphicFrameMkLst>
            <pc:docMk/>
            <pc:sldMk cId="1841937324" sldId="2147308588"/>
            <ac:graphicFrameMk id="18" creationId="{F9E75D35-A070-476E-A9C3-DE388AB61416}"/>
          </ac:graphicFrameMkLst>
        </pc:graphicFrameChg>
      </pc:sldChg>
      <pc:sldChg chg="addSp modSp">
        <pc:chgData name="Qian, Xiaobing" userId="S::xiaobing.qian@intel.com::d3431f12-31c5-4fd4-8998-99221f98b22a" providerId="AD" clId="Web-{172C2521-CA92-4257-A086-8F9BD82FE0C5}" dt="2021-12-23T13:40:38.317" v="1232" actId="20577"/>
        <pc:sldMkLst>
          <pc:docMk/>
          <pc:sldMk cId="614919627" sldId="2147308589"/>
        </pc:sldMkLst>
        <pc:spChg chg="add mod">
          <ac:chgData name="Qian, Xiaobing" userId="S::xiaobing.qian@intel.com::d3431f12-31c5-4fd4-8998-99221f98b22a" providerId="AD" clId="Web-{172C2521-CA92-4257-A086-8F9BD82FE0C5}" dt="2021-12-23T13:40:38.317" v="1232" actId="20577"/>
          <ac:spMkLst>
            <pc:docMk/>
            <pc:sldMk cId="614919627" sldId="2147308589"/>
            <ac:spMk id="2" creationId="{629BD71D-55DE-444A-9CFC-31DC2C870DCC}"/>
          </ac:spMkLst>
        </pc:spChg>
        <pc:spChg chg="mod">
          <ac:chgData name="Qian, Xiaobing" userId="S::xiaobing.qian@intel.com::d3431f12-31c5-4fd4-8998-99221f98b22a" providerId="AD" clId="Web-{172C2521-CA92-4257-A086-8F9BD82FE0C5}" dt="2021-12-23T13:39:14.718" v="1195" actId="20577"/>
          <ac:spMkLst>
            <pc:docMk/>
            <pc:sldMk cId="614919627" sldId="2147308589"/>
            <ac:spMk id="18" creationId="{59E2D4F2-AF9E-41DF-9F82-BDA5C3A20A24}"/>
          </ac:spMkLst>
        </pc:spChg>
      </pc:sldChg>
      <pc:sldChg chg="modSp">
        <pc:chgData name="Qian, Xiaobing" userId="S::xiaobing.qian@intel.com::d3431f12-31c5-4fd4-8998-99221f98b22a" providerId="AD" clId="Web-{172C2521-CA92-4257-A086-8F9BD82FE0C5}" dt="2021-12-23T13:46:18.648" v="1313" actId="20577"/>
        <pc:sldMkLst>
          <pc:docMk/>
          <pc:sldMk cId="1036212902" sldId="2147308592"/>
        </pc:sldMkLst>
        <pc:spChg chg="mod">
          <ac:chgData name="Qian, Xiaobing" userId="S::xiaobing.qian@intel.com::d3431f12-31c5-4fd4-8998-99221f98b22a" providerId="AD" clId="Web-{172C2521-CA92-4257-A086-8F9BD82FE0C5}" dt="2021-12-23T13:46:18.648" v="1313" actId="20577"/>
          <ac:spMkLst>
            <pc:docMk/>
            <pc:sldMk cId="1036212902" sldId="2147308592"/>
            <ac:spMk id="2" creationId="{03B26EF7-9A51-4932-8E12-DE202709374B}"/>
          </ac:spMkLst>
        </pc:spChg>
      </pc:sldChg>
      <pc:sldChg chg="modSp">
        <pc:chgData name="Qian, Xiaobing" userId="S::xiaobing.qian@intel.com::d3431f12-31c5-4fd4-8998-99221f98b22a" providerId="AD" clId="Web-{172C2521-CA92-4257-A086-8F9BD82FE0C5}" dt="2021-12-23T13:46:14.242" v="1311" actId="20577"/>
        <pc:sldMkLst>
          <pc:docMk/>
          <pc:sldMk cId="1446680576" sldId="2147308593"/>
        </pc:sldMkLst>
        <pc:spChg chg="mod">
          <ac:chgData name="Qian, Xiaobing" userId="S::xiaobing.qian@intel.com::d3431f12-31c5-4fd4-8998-99221f98b22a" providerId="AD" clId="Web-{172C2521-CA92-4257-A086-8F9BD82FE0C5}" dt="2021-12-23T13:46:14.242" v="1311" actId="20577"/>
          <ac:spMkLst>
            <pc:docMk/>
            <pc:sldMk cId="1446680576" sldId="2147308593"/>
            <ac:spMk id="2" creationId="{D6582032-37A4-4538-B595-673E4F38711F}"/>
          </ac:spMkLst>
        </pc:spChg>
      </pc:sldChg>
      <pc:sldChg chg="modSp">
        <pc:chgData name="Qian, Xiaobing" userId="S::xiaobing.qian@intel.com::d3431f12-31c5-4fd4-8998-99221f98b22a" providerId="AD" clId="Web-{172C2521-CA92-4257-A086-8F9BD82FE0C5}" dt="2021-12-23T14:12:31.786" v="1693" actId="20577"/>
        <pc:sldMkLst>
          <pc:docMk/>
          <pc:sldMk cId="561971084" sldId="2147308595"/>
        </pc:sldMkLst>
        <pc:spChg chg="mod">
          <ac:chgData name="Qian, Xiaobing" userId="S::xiaobing.qian@intel.com::d3431f12-31c5-4fd4-8998-99221f98b22a" providerId="AD" clId="Web-{172C2521-CA92-4257-A086-8F9BD82FE0C5}" dt="2021-12-23T14:12:31.786" v="1693" actId="20577"/>
          <ac:spMkLst>
            <pc:docMk/>
            <pc:sldMk cId="561971084" sldId="2147308595"/>
            <ac:spMk id="2" creationId="{6DA7B7ED-6655-4E8C-9F75-B27814A9EC5A}"/>
          </ac:spMkLst>
        </pc:spChg>
        <pc:spChg chg="mod">
          <ac:chgData name="Qian, Xiaobing" userId="S::xiaobing.qian@intel.com::d3431f12-31c5-4fd4-8998-99221f98b22a" providerId="AD" clId="Web-{172C2521-CA92-4257-A086-8F9BD82FE0C5}" dt="2021-12-23T14:11:51.659" v="1687" actId="14100"/>
          <ac:spMkLst>
            <pc:docMk/>
            <pc:sldMk cId="561971084" sldId="2147308595"/>
            <ac:spMk id="3" creationId="{7DAF132E-F55B-4DB8-86DA-8C6BDA0155B3}"/>
          </ac:spMkLst>
        </pc:spChg>
      </pc:sldChg>
      <pc:sldChg chg="addSp modSp">
        <pc:chgData name="Qian, Xiaobing" userId="S::xiaobing.qian@intel.com::d3431f12-31c5-4fd4-8998-99221f98b22a" providerId="AD" clId="Web-{172C2521-CA92-4257-A086-8F9BD82FE0C5}" dt="2021-12-23T14:47:07.983" v="2755" actId="20577"/>
        <pc:sldMkLst>
          <pc:docMk/>
          <pc:sldMk cId="3958728609" sldId="2147308598"/>
        </pc:sldMkLst>
        <pc:spChg chg="add mod">
          <ac:chgData name="Qian, Xiaobing" userId="S::xiaobing.qian@intel.com::d3431f12-31c5-4fd4-8998-99221f98b22a" providerId="AD" clId="Web-{172C2521-CA92-4257-A086-8F9BD82FE0C5}" dt="2021-12-23T14:47:07.983" v="2755" actId="20577"/>
          <ac:spMkLst>
            <pc:docMk/>
            <pc:sldMk cId="3958728609" sldId="2147308598"/>
            <ac:spMk id="5" creationId="{F9415A3D-6941-47EB-B77C-9BBF8F454515}"/>
          </ac:spMkLst>
        </pc:spChg>
      </pc:sldChg>
      <pc:sldChg chg="addSp modSp">
        <pc:chgData name="Qian, Xiaobing" userId="S::xiaobing.qian@intel.com::d3431f12-31c5-4fd4-8998-99221f98b22a" providerId="AD" clId="Web-{172C2521-CA92-4257-A086-8F9BD82FE0C5}" dt="2021-12-23T14:26:50.305" v="2363" actId="1076"/>
        <pc:sldMkLst>
          <pc:docMk/>
          <pc:sldMk cId="4017440235" sldId="2147308601"/>
        </pc:sldMkLst>
        <pc:spChg chg="add mod">
          <ac:chgData name="Qian, Xiaobing" userId="S::xiaobing.qian@intel.com::d3431f12-31c5-4fd4-8998-99221f98b22a" providerId="AD" clId="Web-{172C2521-CA92-4257-A086-8F9BD82FE0C5}" dt="2021-12-23T14:26:50.305" v="2363" actId="1076"/>
          <ac:spMkLst>
            <pc:docMk/>
            <pc:sldMk cId="4017440235" sldId="2147308601"/>
            <ac:spMk id="5" creationId="{5B4B0C47-BAA3-4196-96C3-220429ECC9F0}"/>
          </ac:spMkLst>
        </pc:spChg>
        <pc:spChg chg="mod">
          <ac:chgData name="Qian, Xiaobing" userId="S::xiaobing.qian@intel.com::d3431f12-31c5-4fd4-8998-99221f98b22a" providerId="AD" clId="Web-{172C2521-CA92-4257-A086-8F9BD82FE0C5}" dt="2021-12-23T14:23:46.311" v="2223" actId="20577"/>
          <ac:spMkLst>
            <pc:docMk/>
            <pc:sldMk cId="4017440235" sldId="2147308601"/>
            <ac:spMk id="7" creationId="{18EBA73D-C30C-45AA-A4B1-D1419E1B8202}"/>
          </ac:spMkLst>
        </pc:spChg>
      </pc:sldChg>
      <pc:sldChg chg="addSp modSp">
        <pc:chgData name="Qian, Xiaobing" userId="S::xiaobing.qian@intel.com::d3431f12-31c5-4fd4-8998-99221f98b22a" providerId="AD" clId="Web-{172C2521-CA92-4257-A086-8F9BD82FE0C5}" dt="2021-12-23T14:43:32.471" v="2707" actId="1076"/>
        <pc:sldMkLst>
          <pc:docMk/>
          <pc:sldMk cId="3885188737" sldId="2147308602"/>
        </pc:sldMkLst>
        <pc:spChg chg="mod">
          <ac:chgData name="Qian, Xiaobing" userId="S::xiaobing.qian@intel.com::d3431f12-31c5-4fd4-8998-99221f98b22a" providerId="AD" clId="Web-{172C2521-CA92-4257-A086-8F9BD82FE0C5}" dt="2021-12-23T09:46:54.133" v="225" actId="20577"/>
          <ac:spMkLst>
            <pc:docMk/>
            <pc:sldMk cId="3885188737" sldId="2147308602"/>
            <ac:spMk id="2" creationId="{99D0021D-2B4D-450E-95CF-67E46A3FC2BD}"/>
          </ac:spMkLst>
        </pc:spChg>
        <pc:spChg chg="add mod">
          <ac:chgData name="Qian, Xiaobing" userId="S::xiaobing.qian@intel.com::d3431f12-31c5-4fd4-8998-99221f98b22a" providerId="AD" clId="Web-{172C2521-CA92-4257-A086-8F9BD82FE0C5}" dt="2021-12-23T14:43:32.471" v="2707" actId="1076"/>
          <ac:spMkLst>
            <pc:docMk/>
            <pc:sldMk cId="3885188737" sldId="2147308602"/>
            <ac:spMk id="3" creationId="{85023523-70FD-4943-9644-A124EFBDD94B}"/>
          </ac:spMkLst>
        </pc:spChg>
        <pc:spChg chg="mod">
          <ac:chgData name="Qian, Xiaobing" userId="S::xiaobing.qian@intel.com::d3431f12-31c5-4fd4-8998-99221f98b22a" providerId="AD" clId="Web-{172C2521-CA92-4257-A086-8F9BD82FE0C5}" dt="2021-12-23T10:13:26.892" v="386" actId="1076"/>
          <ac:spMkLst>
            <pc:docMk/>
            <pc:sldMk cId="3885188737" sldId="2147308602"/>
            <ac:spMk id="7" creationId="{22DFCBA4-B9C5-4A32-8514-83939FF58CBA}"/>
          </ac:spMkLst>
        </pc:spChg>
        <pc:spChg chg="add mod">
          <ac:chgData name="Qian, Xiaobing" userId="S::xiaobing.qian@intel.com::d3431f12-31c5-4fd4-8998-99221f98b22a" providerId="AD" clId="Web-{172C2521-CA92-4257-A086-8F9BD82FE0C5}" dt="2021-12-23T12:44:04.802" v="777" actId="20577"/>
          <ac:spMkLst>
            <pc:docMk/>
            <pc:sldMk cId="3885188737" sldId="2147308602"/>
            <ac:spMk id="11" creationId="{E4BD230E-CCFB-46B2-91C4-3E4AC92A842F}"/>
          </ac:spMkLst>
        </pc:spChg>
        <pc:spChg chg="add mod">
          <ac:chgData name="Qian, Xiaobing" userId="S::xiaobing.qian@intel.com::d3431f12-31c5-4fd4-8998-99221f98b22a" providerId="AD" clId="Web-{172C2521-CA92-4257-A086-8F9BD82FE0C5}" dt="2021-12-23T12:49:48.918" v="925" actId="20577"/>
          <ac:spMkLst>
            <pc:docMk/>
            <pc:sldMk cId="3885188737" sldId="2147308602"/>
            <ac:spMk id="12" creationId="{CE02B1D3-D3CC-43F5-960B-CFF2977EB11F}"/>
          </ac:spMkLst>
        </pc:spChg>
        <pc:graphicFrameChg chg="mod modGraphic">
          <ac:chgData name="Qian, Xiaobing" userId="S::xiaobing.qian@intel.com::d3431f12-31c5-4fd4-8998-99221f98b22a" providerId="AD" clId="Web-{172C2521-CA92-4257-A086-8F9BD82FE0C5}" dt="2021-12-23T10:17:00.864" v="469"/>
          <ac:graphicFrameMkLst>
            <pc:docMk/>
            <pc:sldMk cId="3885188737" sldId="2147308602"/>
            <ac:graphicFrameMk id="5" creationId="{B518EEEF-C006-49CA-BA20-D15A077ABEAD}"/>
          </ac:graphicFrameMkLst>
        </pc:graphicFrameChg>
      </pc:sldChg>
      <pc:sldChg chg="addSp modSp">
        <pc:chgData name="Qian, Xiaobing" userId="S::xiaobing.qian@intel.com::d3431f12-31c5-4fd4-8998-99221f98b22a" providerId="AD" clId="Web-{172C2521-CA92-4257-A086-8F9BD82FE0C5}" dt="2021-12-23T14:42:22.389" v="2671" actId="20577"/>
        <pc:sldMkLst>
          <pc:docMk/>
          <pc:sldMk cId="2425557607" sldId="2147308603"/>
        </pc:sldMkLst>
        <pc:spChg chg="add mod">
          <ac:chgData name="Qian, Xiaobing" userId="S::xiaobing.qian@intel.com::d3431f12-31c5-4fd4-8998-99221f98b22a" providerId="AD" clId="Web-{172C2521-CA92-4257-A086-8F9BD82FE0C5}" dt="2021-12-23T14:42:22.389" v="2671" actId="20577"/>
          <ac:spMkLst>
            <pc:docMk/>
            <pc:sldMk cId="2425557607" sldId="2147308603"/>
            <ac:spMk id="3" creationId="{4E3F67E0-8D91-4292-AF84-B4F98CFD3E98}"/>
          </ac:spMkLst>
        </pc:spChg>
      </pc:sldChg>
      <pc:sldChg chg="addSp delSp modSp">
        <pc:chgData name="Qian, Xiaobing" userId="S::xiaobing.qian@intel.com::d3431f12-31c5-4fd4-8998-99221f98b22a" providerId="AD" clId="Web-{172C2521-CA92-4257-A086-8F9BD82FE0C5}" dt="2021-12-23T10:04:46.232" v="275"/>
        <pc:sldMkLst>
          <pc:docMk/>
          <pc:sldMk cId="2418388870" sldId="2147308604"/>
        </pc:sldMkLst>
        <pc:spChg chg="mod">
          <ac:chgData name="Qian, Xiaobing" userId="S::xiaobing.qian@intel.com::d3431f12-31c5-4fd4-8998-99221f98b22a" providerId="AD" clId="Web-{172C2521-CA92-4257-A086-8F9BD82FE0C5}" dt="2021-12-23T09:47:20.587" v="253" actId="20577"/>
          <ac:spMkLst>
            <pc:docMk/>
            <pc:sldMk cId="2418388870" sldId="2147308604"/>
            <ac:spMk id="2" creationId="{EC5F0873-90E2-412F-99B9-39E9F6B74D3C}"/>
          </ac:spMkLst>
        </pc:spChg>
        <pc:graphicFrameChg chg="modGraphic">
          <ac:chgData name="Qian, Xiaobing" userId="S::xiaobing.qian@intel.com::d3431f12-31c5-4fd4-8998-99221f98b22a" providerId="AD" clId="Web-{172C2521-CA92-4257-A086-8F9BD82FE0C5}" dt="2021-12-23T10:04:46.232" v="275"/>
          <ac:graphicFrameMkLst>
            <pc:docMk/>
            <pc:sldMk cId="2418388870" sldId="2147308604"/>
            <ac:graphicFrameMk id="4" creationId="{C8780CB1-5EF5-43B7-B869-0AB339A2F18B}"/>
          </ac:graphicFrameMkLst>
        </pc:graphicFrameChg>
        <pc:graphicFrameChg chg="del">
          <ac:chgData name="Qian, Xiaobing" userId="S::xiaobing.qian@intel.com::d3431f12-31c5-4fd4-8998-99221f98b22a" providerId="AD" clId="Web-{172C2521-CA92-4257-A086-8F9BD82FE0C5}" dt="2021-12-23T09:56:20.316" v="254"/>
          <ac:graphicFrameMkLst>
            <pc:docMk/>
            <pc:sldMk cId="2418388870" sldId="2147308604"/>
            <ac:graphicFrameMk id="7" creationId="{A6709C66-FCDA-48D5-9632-2E98AEF0D518}"/>
          </ac:graphicFrameMkLst>
        </pc:graphicFrameChg>
        <pc:picChg chg="add mod">
          <ac:chgData name="Qian, Xiaobing" userId="S::xiaobing.qian@intel.com::d3431f12-31c5-4fd4-8998-99221f98b22a" providerId="AD" clId="Web-{172C2521-CA92-4257-A086-8F9BD82FE0C5}" dt="2021-12-23T09:56:31.082" v="258" actId="1076"/>
          <ac:picMkLst>
            <pc:docMk/>
            <pc:sldMk cId="2418388870" sldId="2147308604"/>
            <ac:picMk id="3" creationId="{375D4C1C-83D9-4140-BB7D-C9B2ADBDC560}"/>
          </ac:picMkLst>
        </pc:picChg>
      </pc:sldChg>
      <pc:sldChg chg="addSp modSp">
        <pc:chgData name="Qian, Xiaobing" userId="S::xiaobing.qian@intel.com::d3431f12-31c5-4fd4-8998-99221f98b22a" providerId="AD" clId="Web-{172C2521-CA92-4257-A086-8F9BD82FE0C5}" dt="2021-12-23T10:11:09.526" v="373" actId="20577"/>
        <pc:sldMkLst>
          <pc:docMk/>
          <pc:sldMk cId="2536977527" sldId="2147308605"/>
        </pc:sldMkLst>
        <pc:spChg chg="mod">
          <ac:chgData name="Qian, Xiaobing" userId="S::xiaobing.qian@intel.com::d3431f12-31c5-4fd4-8998-99221f98b22a" providerId="AD" clId="Web-{172C2521-CA92-4257-A086-8F9BD82FE0C5}" dt="2021-12-23T10:04:27.919" v="274" actId="20577"/>
          <ac:spMkLst>
            <pc:docMk/>
            <pc:sldMk cId="2536977527" sldId="2147308605"/>
            <ac:spMk id="2" creationId="{22164B87-3367-4D23-8A5B-B11DA43A18D0}"/>
          </ac:spMkLst>
        </pc:spChg>
        <pc:spChg chg="add mod">
          <ac:chgData name="Qian, Xiaobing" userId="S::xiaobing.qian@intel.com::d3431f12-31c5-4fd4-8998-99221f98b22a" providerId="AD" clId="Web-{172C2521-CA92-4257-A086-8F9BD82FE0C5}" dt="2021-12-23T10:11:09.526" v="373" actId="20577"/>
          <ac:spMkLst>
            <pc:docMk/>
            <pc:sldMk cId="2536977527" sldId="2147308605"/>
            <ac:spMk id="3" creationId="{2D40F552-649A-4461-B7D0-734FCCC49103}"/>
          </ac:spMkLst>
        </pc:spChg>
        <pc:spChg chg="add mod">
          <ac:chgData name="Qian, Xiaobing" userId="S::xiaobing.qian@intel.com::d3431f12-31c5-4fd4-8998-99221f98b22a" providerId="AD" clId="Web-{172C2521-CA92-4257-A086-8F9BD82FE0C5}" dt="2021-12-23T10:06:58.172" v="357" actId="20577"/>
          <ac:spMkLst>
            <pc:docMk/>
            <pc:sldMk cId="2536977527" sldId="2147308605"/>
            <ac:spMk id="5" creationId="{56163DDE-92BD-4C90-80AD-44917FDCC927}"/>
          </ac:spMkLst>
        </pc:spChg>
      </pc:sldChg>
      <pc:sldChg chg="addSp delSp modSp add replId">
        <pc:chgData name="Qian, Xiaobing" userId="S::xiaobing.qian@intel.com::d3431f12-31c5-4fd4-8998-99221f98b22a" providerId="AD" clId="Web-{172C2521-CA92-4257-A086-8F9BD82FE0C5}" dt="2021-12-23T12:52:49.189" v="984" actId="14100"/>
        <pc:sldMkLst>
          <pc:docMk/>
          <pc:sldMk cId="1493797100" sldId="2147308607"/>
        </pc:sldMkLst>
        <pc:spChg chg="add mod">
          <ac:chgData name="Qian, Xiaobing" userId="S::xiaobing.qian@intel.com::d3431f12-31c5-4fd4-8998-99221f98b22a" providerId="AD" clId="Web-{172C2521-CA92-4257-A086-8F9BD82FE0C5}" dt="2021-12-23T12:52:49.189" v="984" actId="14100"/>
          <ac:spMkLst>
            <pc:docMk/>
            <pc:sldMk cId="1493797100" sldId="2147308607"/>
            <ac:spMk id="5" creationId="{589406A3-5790-4C3E-91CE-525F4A5BB5CE}"/>
          </ac:spMkLst>
        </pc:spChg>
        <pc:picChg chg="del">
          <ac:chgData name="Qian, Xiaobing" userId="S::xiaobing.qian@intel.com::d3431f12-31c5-4fd4-8998-99221f98b22a" providerId="AD" clId="Web-{172C2521-CA92-4257-A086-8F9BD82FE0C5}" dt="2021-12-23T10:05:42.342" v="297"/>
          <ac:picMkLst>
            <pc:docMk/>
            <pc:sldMk cId="1493797100" sldId="2147308607"/>
            <ac:picMk id="1026" creationId="{D94FE1FE-5782-4DC9-941D-109484CFEFA1}"/>
          </ac:picMkLst>
        </pc:picChg>
      </pc:sldChg>
      <pc:sldChg chg="addSp">
        <pc:chgData name="Qian, Xiaobing" userId="S::xiaobing.qian@intel.com::d3431f12-31c5-4fd4-8998-99221f98b22a" providerId="AD" clId="Web-{172C2521-CA92-4257-A086-8F9BD82FE0C5}" dt="2021-12-23T14:45:53.573" v="2713"/>
        <pc:sldMkLst>
          <pc:docMk/>
          <pc:sldMk cId="618689636" sldId="2147308608"/>
        </pc:sldMkLst>
        <pc:spChg chg="add">
          <ac:chgData name="Qian, Xiaobing" userId="S::xiaobing.qian@intel.com::d3431f12-31c5-4fd4-8998-99221f98b22a" providerId="AD" clId="Web-{172C2521-CA92-4257-A086-8F9BD82FE0C5}" dt="2021-12-23T14:45:53.573" v="2713"/>
          <ac:spMkLst>
            <pc:docMk/>
            <pc:sldMk cId="618689636" sldId="2147308608"/>
            <ac:spMk id="3" creationId="{738A5162-DB3C-4626-AC60-0A709A1E1F3D}"/>
          </ac:spMkLst>
        </pc:spChg>
      </pc:sldChg>
      <pc:sldChg chg="addSp delSp modSp add replId">
        <pc:chgData name="Qian, Xiaobing" userId="S::xiaobing.qian@intel.com::d3431f12-31c5-4fd4-8998-99221f98b22a" providerId="AD" clId="Web-{172C2521-CA92-4257-A086-8F9BD82FE0C5}" dt="2021-12-23T14:05:23.887" v="1647" actId="14100"/>
        <pc:sldMkLst>
          <pc:docMk/>
          <pc:sldMk cId="1246190493" sldId="2147308609"/>
        </pc:sldMkLst>
        <pc:spChg chg="mod">
          <ac:chgData name="Qian, Xiaobing" userId="S::xiaobing.qian@intel.com::d3431f12-31c5-4fd4-8998-99221f98b22a" providerId="AD" clId="Web-{172C2521-CA92-4257-A086-8F9BD82FE0C5}" dt="2021-12-23T14:00:06.932" v="1461" actId="20577"/>
          <ac:spMkLst>
            <pc:docMk/>
            <pc:sldMk cId="1246190493" sldId="2147308609"/>
            <ac:spMk id="2" creationId="{FF113737-A253-4F1C-AC32-916682A5393B}"/>
          </ac:spMkLst>
        </pc:spChg>
        <pc:spChg chg="del">
          <ac:chgData name="Qian, Xiaobing" userId="S::xiaobing.qian@intel.com::d3431f12-31c5-4fd4-8998-99221f98b22a" providerId="AD" clId="Web-{172C2521-CA92-4257-A086-8F9BD82FE0C5}" dt="2021-12-23T14:02:06.173" v="1548"/>
          <ac:spMkLst>
            <pc:docMk/>
            <pc:sldMk cId="1246190493" sldId="2147308609"/>
            <ac:spMk id="3" creationId="{17170DC2-0859-429A-AD70-D4979407DFBE}"/>
          </ac:spMkLst>
        </pc:spChg>
        <pc:spChg chg="add mod">
          <ac:chgData name="Qian, Xiaobing" userId="S::xiaobing.qian@intel.com::d3431f12-31c5-4fd4-8998-99221f98b22a" providerId="AD" clId="Web-{172C2521-CA92-4257-A086-8F9BD82FE0C5}" dt="2021-12-23T14:05:23.887" v="1647" actId="14100"/>
          <ac:spMkLst>
            <pc:docMk/>
            <pc:sldMk cId="1246190493" sldId="2147308609"/>
            <ac:spMk id="9" creationId="{ADDC17E2-3029-4AA1-88C9-2976C36D75E1}"/>
          </ac:spMkLst>
        </pc:spChg>
        <pc:spChg chg="del">
          <ac:chgData name="Qian, Xiaobing" userId="S::xiaobing.qian@intel.com::d3431f12-31c5-4fd4-8998-99221f98b22a" providerId="AD" clId="Web-{172C2521-CA92-4257-A086-8F9BD82FE0C5}" dt="2021-12-23T14:00:21.979" v="1470"/>
          <ac:spMkLst>
            <pc:docMk/>
            <pc:sldMk cId="1246190493" sldId="2147308609"/>
            <ac:spMk id="10" creationId="{DCEF0960-0622-4E7B-91B0-E3EC7F86A13B}"/>
          </ac:spMkLst>
        </pc:spChg>
        <pc:spChg chg="add mod">
          <ac:chgData name="Qian, Xiaobing" userId="S::xiaobing.qian@intel.com::d3431f12-31c5-4fd4-8998-99221f98b22a" providerId="AD" clId="Web-{172C2521-CA92-4257-A086-8F9BD82FE0C5}" dt="2021-12-23T14:04:49.791" v="1614" actId="1076"/>
          <ac:spMkLst>
            <pc:docMk/>
            <pc:sldMk cId="1246190493" sldId="2147308609"/>
            <ac:spMk id="14" creationId="{CE27F36A-0BF3-4989-8717-75F22FF7A33C}"/>
          </ac:spMkLst>
        </pc:spChg>
        <pc:graphicFrameChg chg="add del mod">
          <ac:chgData name="Qian, Xiaobing" userId="S::xiaobing.qian@intel.com::d3431f12-31c5-4fd4-8998-99221f98b22a" providerId="AD" clId="Web-{172C2521-CA92-4257-A086-8F9BD82FE0C5}" dt="2021-12-23T14:03:30.521" v="1553"/>
          <ac:graphicFrameMkLst>
            <pc:docMk/>
            <pc:sldMk cId="1246190493" sldId="2147308609"/>
            <ac:graphicFrameMk id="12" creationId="{7415FAEB-F46F-4359-83E3-3367E7542863}"/>
          </ac:graphicFrameMkLst>
        </pc:graphicFrameChg>
        <pc:graphicFrameChg chg="del">
          <ac:chgData name="Qian, Xiaobing" userId="S::xiaobing.qian@intel.com::d3431f12-31c5-4fd4-8998-99221f98b22a" providerId="AD" clId="Web-{172C2521-CA92-4257-A086-8F9BD82FE0C5}" dt="2021-12-23T14:00:16.807" v="1469"/>
          <ac:graphicFrameMkLst>
            <pc:docMk/>
            <pc:sldMk cId="1246190493" sldId="2147308609"/>
            <ac:graphicFrameMk id="17" creationId="{12897F1C-D306-4ADB-99F9-C4BD7135E6B1}"/>
          </ac:graphicFrameMkLst>
        </pc:graphicFrameChg>
        <pc:graphicFrameChg chg="mod modGraphic">
          <ac:chgData name="Qian, Xiaobing" userId="S::xiaobing.qian@intel.com::d3431f12-31c5-4fd4-8998-99221f98b22a" providerId="AD" clId="Web-{172C2521-CA92-4257-A086-8F9BD82FE0C5}" dt="2021-12-23T14:00:34.652" v="1472" actId="1076"/>
          <ac:graphicFrameMkLst>
            <pc:docMk/>
            <pc:sldMk cId="1246190493" sldId="2147308609"/>
            <ac:graphicFrameMk id="18" creationId="{F9E75D35-A070-476E-A9C3-DE388AB61416}"/>
          </ac:graphicFrameMkLst>
        </pc:graphicFrameChg>
      </pc:sldChg>
    </pc:docChg>
  </pc:docChgLst>
  <pc:docChgLst>
    <pc:chgData name="Wang, Sunny" userId="S::sunny.wang@intel.com::c4baa7b8-850e-4ab8-bb26-e4f66b5d594d" providerId="AD" clId="Web-{E80BAA8F-A4B0-03BD-ADF3-8594C7650B4C}"/>
    <pc:docChg chg="addSld modSld">
      <pc:chgData name="Wang, Sunny" userId="S::sunny.wang@intel.com::c4baa7b8-850e-4ab8-bb26-e4f66b5d594d" providerId="AD" clId="Web-{E80BAA8F-A4B0-03BD-ADF3-8594C7650B4C}" dt="2021-12-25T02:11:39.711" v="449"/>
      <pc:docMkLst>
        <pc:docMk/>
      </pc:docMkLst>
      <pc:sldChg chg="modSp">
        <pc:chgData name="Wang, Sunny" userId="S::sunny.wang@intel.com::c4baa7b8-850e-4ab8-bb26-e4f66b5d594d" providerId="AD" clId="Web-{E80BAA8F-A4B0-03BD-ADF3-8594C7650B4C}" dt="2021-12-25T01:23:07.116" v="148" actId="20577"/>
        <pc:sldMkLst>
          <pc:docMk/>
          <pc:sldMk cId="2154838663" sldId="2147308632"/>
        </pc:sldMkLst>
        <pc:spChg chg="mod">
          <ac:chgData name="Wang, Sunny" userId="S::sunny.wang@intel.com::c4baa7b8-850e-4ab8-bb26-e4f66b5d594d" providerId="AD" clId="Web-{E80BAA8F-A4B0-03BD-ADF3-8594C7650B4C}" dt="2021-12-25T01:23:07.116" v="148" actId="20577"/>
          <ac:spMkLst>
            <pc:docMk/>
            <pc:sldMk cId="2154838663" sldId="2147308632"/>
            <ac:spMk id="3" creationId="{19C2904F-B3CD-4F61-8D60-9A0A5379374C}"/>
          </ac:spMkLst>
        </pc:spChg>
      </pc:sldChg>
      <pc:sldChg chg="modSp">
        <pc:chgData name="Wang, Sunny" userId="S::sunny.wang@intel.com::c4baa7b8-850e-4ab8-bb26-e4f66b5d594d" providerId="AD" clId="Web-{E80BAA8F-A4B0-03BD-ADF3-8594C7650B4C}" dt="2021-12-25T02:11:39.711" v="449"/>
        <pc:sldMkLst>
          <pc:docMk/>
          <pc:sldMk cId="2740652957" sldId="2147308634"/>
        </pc:sldMkLst>
        <pc:graphicFrameChg chg="mod modGraphic">
          <ac:chgData name="Wang, Sunny" userId="S::sunny.wang@intel.com::c4baa7b8-850e-4ab8-bb26-e4f66b5d594d" providerId="AD" clId="Web-{E80BAA8F-A4B0-03BD-ADF3-8594C7650B4C}" dt="2021-12-25T02:11:39.711" v="449"/>
          <ac:graphicFrameMkLst>
            <pc:docMk/>
            <pc:sldMk cId="2740652957" sldId="2147308634"/>
            <ac:graphicFrameMk id="10" creationId="{60464E09-69D2-437A-947F-3D6ED1FE028E}"/>
          </ac:graphicFrameMkLst>
        </pc:graphicFrameChg>
      </pc:sldChg>
      <pc:sldChg chg="addSp delSp modSp new">
        <pc:chgData name="Wang, Sunny" userId="S::sunny.wang@intel.com::c4baa7b8-850e-4ab8-bb26-e4f66b5d594d" providerId="AD" clId="Web-{E80BAA8F-A4B0-03BD-ADF3-8594C7650B4C}" dt="2021-12-25T02:05:26.181" v="299" actId="1076"/>
        <pc:sldMkLst>
          <pc:docMk/>
          <pc:sldMk cId="890519348" sldId="2147308635"/>
        </pc:sldMkLst>
        <pc:spChg chg="mod">
          <ac:chgData name="Wang, Sunny" userId="S::sunny.wang@intel.com::c4baa7b8-850e-4ab8-bb26-e4f66b5d594d" providerId="AD" clId="Web-{E80BAA8F-A4B0-03BD-ADF3-8594C7650B4C}" dt="2021-12-25T01:29:52.522" v="204" actId="20577"/>
          <ac:spMkLst>
            <pc:docMk/>
            <pc:sldMk cId="890519348" sldId="2147308635"/>
            <ac:spMk id="2" creationId="{0D1C124E-2726-4FBB-999E-1D28C2B882EA}"/>
          </ac:spMkLst>
        </pc:spChg>
        <pc:spChg chg="del">
          <ac:chgData name="Wang, Sunny" userId="S::sunny.wang@intel.com::c4baa7b8-850e-4ab8-bb26-e4f66b5d594d" providerId="AD" clId="Web-{E80BAA8F-A4B0-03BD-ADF3-8594C7650B4C}" dt="2021-12-25T01:26:16.214" v="179"/>
          <ac:spMkLst>
            <pc:docMk/>
            <pc:sldMk cId="890519348" sldId="2147308635"/>
            <ac:spMk id="3" creationId="{0C313E03-BF98-4F14-A272-49BC673AD538}"/>
          </ac:spMkLst>
        </pc:spChg>
        <pc:spChg chg="add mod">
          <ac:chgData name="Wang, Sunny" userId="S::sunny.wang@intel.com::c4baa7b8-850e-4ab8-bb26-e4f66b5d594d" providerId="AD" clId="Web-{E80BAA8F-A4B0-03BD-ADF3-8594C7650B4C}" dt="2021-12-25T01:53:10.648" v="281" actId="1076"/>
          <ac:spMkLst>
            <pc:docMk/>
            <pc:sldMk cId="890519348" sldId="2147308635"/>
            <ac:spMk id="6" creationId="{BA3000B0-20E7-4B34-90BF-3562EDC2E04C}"/>
          </ac:spMkLst>
        </pc:spChg>
        <pc:spChg chg="add del mod">
          <ac:chgData name="Wang, Sunny" userId="S::sunny.wang@intel.com::c4baa7b8-850e-4ab8-bb26-e4f66b5d594d" providerId="AD" clId="Web-{E80BAA8F-A4B0-03BD-ADF3-8594C7650B4C}" dt="2021-12-25T01:32:28.691" v="244"/>
          <ac:spMkLst>
            <pc:docMk/>
            <pc:sldMk cId="890519348" sldId="2147308635"/>
            <ac:spMk id="8" creationId="{C17E21F7-CF57-4912-AA44-2A689056D6EA}"/>
          </ac:spMkLst>
        </pc:spChg>
        <pc:spChg chg="add del mod">
          <ac:chgData name="Wang, Sunny" userId="S::sunny.wang@intel.com::c4baa7b8-850e-4ab8-bb26-e4f66b5d594d" providerId="AD" clId="Web-{E80BAA8F-A4B0-03BD-ADF3-8594C7650B4C}" dt="2021-12-25T01:32:33.566" v="245"/>
          <ac:spMkLst>
            <pc:docMk/>
            <pc:sldMk cId="890519348" sldId="2147308635"/>
            <ac:spMk id="10" creationId="{131C8734-A2DA-4BA9-8BA2-1D6EF958BC20}"/>
          </ac:spMkLst>
        </pc:spChg>
        <pc:picChg chg="add del mod">
          <ac:chgData name="Wang, Sunny" userId="S::sunny.wang@intel.com::c4baa7b8-850e-4ab8-bb26-e4f66b5d594d" providerId="AD" clId="Web-{E80BAA8F-A4B0-03BD-ADF3-8594C7650B4C}" dt="2021-12-25T01:51:15.633" v="257"/>
          <ac:picMkLst>
            <pc:docMk/>
            <pc:sldMk cId="890519348" sldId="2147308635"/>
            <ac:picMk id="3" creationId="{6A3DE146-D389-4B03-8FEA-043A334F096E}"/>
          </ac:picMkLst>
        </pc:picChg>
        <pc:picChg chg="add del mod">
          <ac:chgData name="Wang, Sunny" userId="S::sunny.wang@intel.com::c4baa7b8-850e-4ab8-bb26-e4f66b5d594d" providerId="AD" clId="Web-{E80BAA8F-A4B0-03BD-ADF3-8594C7650B4C}" dt="2021-12-25T01:52:47.398" v="276"/>
          <ac:picMkLst>
            <pc:docMk/>
            <pc:sldMk cId="890519348" sldId="2147308635"/>
            <ac:picMk id="4" creationId="{2F195865-A241-4A51-91A0-4F2B7405AF56}"/>
          </ac:picMkLst>
        </pc:picChg>
        <pc:picChg chg="add del mod">
          <ac:chgData name="Wang, Sunny" userId="S::sunny.wang@intel.com::c4baa7b8-850e-4ab8-bb26-e4f66b5d594d" providerId="AD" clId="Web-{E80BAA8F-A4B0-03BD-ADF3-8594C7650B4C}" dt="2021-12-25T01:27:09.494" v="185"/>
          <ac:picMkLst>
            <pc:docMk/>
            <pc:sldMk cId="890519348" sldId="2147308635"/>
            <ac:picMk id="4" creationId="{5EBB8081-538D-43E4-9FAE-58FCA5DF7A01}"/>
          </ac:picMkLst>
        </pc:picChg>
        <pc:picChg chg="add mod">
          <ac:chgData name="Wang, Sunny" userId="S::sunny.wang@intel.com::c4baa7b8-850e-4ab8-bb26-e4f66b5d594d" providerId="AD" clId="Web-{E80BAA8F-A4B0-03BD-ADF3-8594C7650B4C}" dt="2021-12-25T01:51:59.148" v="273" actId="14100"/>
          <ac:picMkLst>
            <pc:docMk/>
            <pc:sldMk cId="890519348" sldId="2147308635"/>
            <ac:picMk id="5" creationId="{6446802A-FD99-4BA2-A7D0-A9AA7905EE7C}"/>
          </ac:picMkLst>
        </pc:picChg>
        <pc:picChg chg="add del mod">
          <ac:chgData name="Wang, Sunny" userId="S::sunny.wang@intel.com::c4baa7b8-850e-4ab8-bb26-e4f66b5d594d" providerId="AD" clId="Web-{E80BAA8F-A4B0-03BD-ADF3-8594C7650B4C}" dt="2021-12-25T01:56:11.210" v="282"/>
          <ac:picMkLst>
            <pc:docMk/>
            <pc:sldMk cId="890519348" sldId="2147308635"/>
            <ac:picMk id="7" creationId="{18646713-8D1D-4857-B2A3-CCF58B5F06D6}"/>
          </ac:picMkLst>
        </pc:picChg>
        <pc:picChg chg="add mod">
          <ac:chgData name="Wang, Sunny" userId="S::sunny.wang@intel.com::c4baa7b8-850e-4ab8-bb26-e4f66b5d594d" providerId="AD" clId="Web-{E80BAA8F-A4B0-03BD-ADF3-8594C7650B4C}" dt="2021-12-25T02:05:26.181" v="299" actId="1076"/>
          <ac:picMkLst>
            <pc:docMk/>
            <pc:sldMk cId="890519348" sldId="2147308635"/>
            <ac:picMk id="8" creationId="{2D42E1D2-6B76-4B61-AC86-E36857C258E5}"/>
          </ac:picMkLst>
        </pc:picChg>
      </pc:sldChg>
    </pc:docChg>
  </pc:docChgLst>
  <pc:docChgLst>
    <pc:chgData name="Lin, Cherry" userId="8208efc3-a047-4de9-b343-e83c835f2c21" providerId="ADAL" clId="{497D8EAA-EA5B-411A-ADEC-5C5EBCADF84A}"/>
    <pc:docChg chg="undo custSel modSld sldOrd modMainMaster">
      <pc:chgData name="Lin, Cherry" userId="8208efc3-a047-4de9-b343-e83c835f2c21" providerId="ADAL" clId="{497D8EAA-EA5B-411A-ADEC-5C5EBCADF84A}" dt="2022-01-12T06:44:36.694" v="1013" actId="1076"/>
      <pc:docMkLst>
        <pc:docMk/>
      </pc:docMkLst>
      <pc:sldChg chg="addSp modSp">
        <pc:chgData name="Lin, Cherry" userId="8208efc3-a047-4de9-b343-e83c835f2c21" providerId="ADAL" clId="{497D8EAA-EA5B-411A-ADEC-5C5EBCADF84A}" dt="2021-12-30T17:26:18.006" v="578"/>
        <pc:sldMkLst>
          <pc:docMk/>
          <pc:sldMk cId="3234830853" sldId="287"/>
        </pc:sldMkLst>
        <pc:spChg chg="add mod">
          <ac:chgData name="Lin, Cherry" userId="8208efc3-a047-4de9-b343-e83c835f2c21" providerId="ADAL" clId="{497D8EAA-EA5B-411A-ADEC-5C5EBCADF84A}" dt="2021-12-30T17:26:18.006" v="578"/>
          <ac:spMkLst>
            <pc:docMk/>
            <pc:sldMk cId="3234830853" sldId="287"/>
            <ac:spMk id="5" creationId="{82EC9ECE-1C3B-4B9E-918D-D749D5DC2FD9}"/>
          </ac:spMkLst>
        </pc:spChg>
      </pc:sldChg>
      <pc:sldChg chg="addSp modSp mod ord">
        <pc:chgData name="Lin, Cherry" userId="8208efc3-a047-4de9-b343-e83c835f2c21" providerId="ADAL" clId="{497D8EAA-EA5B-411A-ADEC-5C5EBCADF84A}" dt="2021-12-30T17:25:05.666" v="568"/>
        <pc:sldMkLst>
          <pc:docMk/>
          <pc:sldMk cId="3900237660" sldId="1492"/>
        </pc:sldMkLst>
        <pc:spChg chg="add mod">
          <ac:chgData name="Lin, Cherry" userId="8208efc3-a047-4de9-b343-e83c835f2c21" providerId="ADAL" clId="{497D8EAA-EA5B-411A-ADEC-5C5EBCADF84A}" dt="2021-12-30T17:25:03.583" v="566"/>
          <ac:spMkLst>
            <pc:docMk/>
            <pc:sldMk cId="3900237660" sldId="1492"/>
            <ac:spMk id="4" creationId="{10BE5FFC-08B7-424D-842B-D54E95593D06}"/>
          </ac:spMkLst>
        </pc:spChg>
        <pc:spChg chg="mod">
          <ac:chgData name="Lin, Cherry" userId="8208efc3-a047-4de9-b343-e83c835f2c21" providerId="ADAL" clId="{497D8EAA-EA5B-411A-ADEC-5C5EBCADF84A}" dt="2021-12-30T14:19:55.936" v="266" actId="1076"/>
          <ac:spMkLst>
            <pc:docMk/>
            <pc:sldMk cId="3900237660" sldId="1492"/>
            <ac:spMk id="6" creationId="{A50321CC-DC16-4533-8F16-F491FCE86095}"/>
          </ac:spMkLst>
        </pc:spChg>
      </pc:sldChg>
      <pc:sldChg chg="addSp modSp">
        <pc:chgData name="Lin, Cherry" userId="8208efc3-a047-4de9-b343-e83c835f2c21" providerId="ADAL" clId="{497D8EAA-EA5B-411A-ADEC-5C5EBCADF84A}" dt="2021-12-30T17:25:54" v="575"/>
        <pc:sldMkLst>
          <pc:docMk/>
          <pc:sldMk cId="335432065" sldId="1502"/>
        </pc:sldMkLst>
        <pc:spChg chg="add mod">
          <ac:chgData name="Lin, Cherry" userId="8208efc3-a047-4de9-b343-e83c835f2c21" providerId="ADAL" clId="{497D8EAA-EA5B-411A-ADEC-5C5EBCADF84A}" dt="2021-12-30T17:25:54" v="575"/>
          <ac:spMkLst>
            <pc:docMk/>
            <pc:sldMk cId="335432065" sldId="1502"/>
            <ac:spMk id="5" creationId="{E67E5C57-4EA0-4DD5-A74A-6AFF04DC2E56}"/>
          </ac:spMkLst>
        </pc:spChg>
      </pc:sldChg>
      <pc:sldChg chg="addSp modSp">
        <pc:chgData name="Lin, Cherry" userId="8208efc3-a047-4de9-b343-e83c835f2c21" providerId="ADAL" clId="{497D8EAA-EA5B-411A-ADEC-5C5EBCADF84A}" dt="2021-12-30T17:26:02.837" v="576"/>
        <pc:sldMkLst>
          <pc:docMk/>
          <pc:sldMk cId="375718540" sldId="1503"/>
        </pc:sldMkLst>
        <pc:spChg chg="add mod">
          <ac:chgData name="Lin, Cherry" userId="8208efc3-a047-4de9-b343-e83c835f2c21" providerId="ADAL" clId="{497D8EAA-EA5B-411A-ADEC-5C5EBCADF84A}" dt="2021-12-30T17:26:02.837" v="576"/>
          <ac:spMkLst>
            <pc:docMk/>
            <pc:sldMk cId="375718540" sldId="1503"/>
            <ac:spMk id="5" creationId="{B78F9149-3BC8-44B5-A0A8-CEE50FC1F62D}"/>
          </ac:spMkLst>
        </pc:spChg>
      </pc:sldChg>
      <pc:sldChg chg="addSp modSp mod">
        <pc:chgData name="Lin, Cherry" userId="8208efc3-a047-4de9-b343-e83c835f2c21" providerId="ADAL" clId="{497D8EAA-EA5B-411A-ADEC-5C5EBCADF84A}" dt="2021-12-30T17:25:36.128" v="573" actId="1076"/>
        <pc:sldMkLst>
          <pc:docMk/>
          <pc:sldMk cId="2192269412" sldId="1507"/>
        </pc:sldMkLst>
        <pc:spChg chg="add mod">
          <ac:chgData name="Lin, Cherry" userId="8208efc3-a047-4de9-b343-e83c835f2c21" providerId="ADAL" clId="{497D8EAA-EA5B-411A-ADEC-5C5EBCADF84A}" dt="2021-12-30T17:25:36.128" v="573" actId="1076"/>
          <ac:spMkLst>
            <pc:docMk/>
            <pc:sldMk cId="2192269412" sldId="1507"/>
            <ac:spMk id="5" creationId="{64E73684-3858-4DFF-BD21-E5AE44235982}"/>
          </ac:spMkLst>
        </pc:spChg>
      </pc:sldChg>
      <pc:sldChg chg="addSp modSp">
        <pc:chgData name="Lin, Cherry" userId="8208efc3-a047-4de9-b343-e83c835f2c21" providerId="ADAL" clId="{497D8EAA-EA5B-411A-ADEC-5C5EBCADF84A}" dt="2021-12-30T17:25:47.276" v="574"/>
        <pc:sldMkLst>
          <pc:docMk/>
          <pc:sldMk cId="673496006" sldId="1519"/>
        </pc:sldMkLst>
        <pc:spChg chg="add mod">
          <ac:chgData name="Lin, Cherry" userId="8208efc3-a047-4de9-b343-e83c835f2c21" providerId="ADAL" clId="{497D8EAA-EA5B-411A-ADEC-5C5EBCADF84A}" dt="2021-12-30T17:25:47.276" v="574"/>
          <ac:spMkLst>
            <pc:docMk/>
            <pc:sldMk cId="673496006" sldId="1519"/>
            <ac:spMk id="5" creationId="{09C61EB9-A109-4F14-8F4D-ADD946F1C4CE}"/>
          </ac:spMkLst>
        </pc:spChg>
      </pc:sldChg>
      <pc:sldChg chg="addSp modSp mod">
        <pc:chgData name="Lin, Cherry" userId="8208efc3-a047-4de9-b343-e83c835f2c21" providerId="ADAL" clId="{497D8EAA-EA5B-411A-ADEC-5C5EBCADF84A}" dt="2021-12-31T07:48:02.056" v="612" actId="404"/>
        <pc:sldMkLst>
          <pc:docMk/>
          <pc:sldMk cId="3795925068" sldId="1523"/>
        </pc:sldMkLst>
        <pc:spChg chg="add mod">
          <ac:chgData name="Lin, Cherry" userId="8208efc3-a047-4de9-b343-e83c835f2c21" providerId="ADAL" clId="{497D8EAA-EA5B-411A-ADEC-5C5EBCADF84A}" dt="2021-12-31T07:48:02.056" v="612" actId="404"/>
          <ac:spMkLst>
            <pc:docMk/>
            <pc:sldMk cId="3795925068" sldId="1523"/>
            <ac:spMk id="5" creationId="{9C8F933C-F985-4ABF-9439-702E75598DCB}"/>
          </ac:spMkLst>
        </pc:spChg>
      </pc:sldChg>
      <pc:sldChg chg="addSp modSp">
        <pc:chgData name="Lin, Cherry" userId="8208efc3-a047-4de9-b343-e83c835f2c21" providerId="ADAL" clId="{497D8EAA-EA5B-411A-ADEC-5C5EBCADF84A}" dt="2021-12-30T17:24:06.169" v="547"/>
        <pc:sldMkLst>
          <pc:docMk/>
          <pc:sldMk cId="2826395442" sldId="2147308528"/>
        </pc:sldMkLst>
        <pc:spChg chg="add mod">
          <ac:chgData name="Lin, Cherry" userId="8208efc3-a047-4de9-b343-e83c835f2c21" providerId="ADAL" clId="{497D8EAA-EA5B-411A-ADEC-5C5EBCADF84A}" dt="2021-12-30T17:24:06.169" v="547"/>
          <ac:spMkLst>
            <pc:docMk/>
            <pc:sldMk cId="2826395442" sldId="2147308528"/>
            <ac:spMk id="6" creationId="{25097E43-4BE2-4BA1-B093-16DF4C400632}"/>
          </ac:spMkLst>
        </pc:spChg>
      </pc:sldChg>
      <pc:sldChg chg="addSp modSp">
        <pc:chgData name="Lin, Cherry" userId="8208efc3-a047-4de9-b343-e83c835f2c21" providerId="ADAL" clId="{497D8EAA-EA5B-411A-ADEC-5C5EBCADF84A}" dt="2021-12-30T17:23:40.544" v="526"/>
        <pc:sldMkLst>
          <pc:docMk/>
          <pc:sldMk cId="3447456715" sldId="2147308529"/>
        </pc:sldMkLst>
        <pc:spChg chg="add mod">
          <ac:chgData name="Lin, Cherry" userId="8208efc3-a047-4de9-b343-e83c835f2c21" providerId="ADAL" clId="{497D8EAA-EA5B-411A-ADEC-5C5EBCADF84A}" dt="2021-12-30T17:23:40.544" v="526"/>
          <ac:spMkLst>
            <pc:docMk/>
            <pc:sldMk cId="3447456715" sldId="2147308529"/>
            <ac:spMk id="11" creationId="{CE450160-8C48-4B65-B577-31C6407A74AC}"/>
          </ac:spMkLst>
        </pc:spChg>
      </pc:sldChg>
      <pc:sldChg chg="addSp modSp">
        <pc:chgData name="Lin, Cherry" userId="8208efc3-a047-4de9-b343-e83c835f2c21" providerId="ADAL" clId="{497D8EAA-EA5B-411A-ADEC-5C5EBCADF84A}" dt="2021-12-30T17:23:08.567" v="512"/>
        <pc:sldMkLst>
          <pc:docMk/>
          <pc:sldMk cId="531833765" sldId="2147308530"/>
        </pc:sldMkLst>
        <pc:spChg chg="add mod">
          <ac:chgData name="Lin, Cherry" userId="8208efc3-a047-4de9-b343-e83c835f2c21" providerId="ADAL" clId="{497D8EAA-EA5B-411A-ADEC-5C5EBCADF84A}" dt="2021-12-30T17:23:08.567" v="512"/>
          <ac:spMkLst>
            <pc:docMk/>
            <pc:sldMk cId="531833765" sldId="2147308530"/>
            <ac:spMk id="4" creationId="{F073BDF4-2593-4D1B-99F2-99DF2CF10950}"/>
          </ac:spMkLst>
        </pc:spChg>
      </pc:sldChg>
      <pc:sldChg chg="addSp delSp modSp mod">
        <pc:chgData name="Lin, Cherry" userId="8208efc3-a047-4de9-b343-e83c835f2c21" providerId="ADAL" clId="{497D8EAA-EA5B-411A-ADEC-5C5EBCADF84A}" dt="2021-12-30T17:27:41.082" v="595"/>
        <pc:sldMkLst>
          <pc:docMk/>
          <pc:sldMk cId="1025354238" sldId="2147308531"/>
        </pc:sldMkLst>
        <pc:spChg chg="add del mod">
          <ac:chgData name="Lin, Cherry" userId="8208efc3-a047-4de9-b343-e83c835f2c21" providerId="ADAL" clId="{497D8EAA-EA5B-411A-ADEC-5C5EBCADF84A}" dt="2021-12-30T17:26:46.388" v="580" actId="478"/>
          <ac:spMkLst>
            <pc:docMk/>
            <pc:sldMk cId="1025354238" sldId="2147308531"/>
            <ac:spMk id="5" creationId="{DCD63EE9-099E-4F43-962C-D06A55623B96}"/>
          </ac:spMkLst>
        </pc:spChg>
        <pc:spChg chg="del">
          <ac:chgData name="Lin, Cherry" userId="8208efc3-a047-4de9-b343-e83c835f2c21" providerId="ADAL" clId="{497D8EAA-EA5B-411A-ADEC-5C5EBCADF84A}" dt="2021-12-30T17:26:49.386" v="581" actId="478"/>
          <ac:spMkLst>
            <pc:docMk/>
            <pc:sldMk cId="1025354238" sldId="2147308531"/>
            <ac:spMk id="6" creationId="{73A194CE-7C99-4D01-9744-D6F2525D91FD}"/>
          </ac:spMkLst>
        </pc:spChg>
        <pc:spChg chg="add del mod">
          <ac:chgData name="Lin, Cherry" userId="8208efc3-a047-4de9-b343-e83c835f2c21" providerId="ADAL" clId="{497D8EAA-EA5B-411A-ADEC-5C5EBCADF84A}" dt="2021-12-30T17:27:35.369" v="593" actId="478"/>
          <ac:spMkLst>
            <pc:docMk/>
            <pc:sldMk cId="1025354238" sldId="2147308531"/>
            <ac:spMk id="7" creationId="{4B4AA9B8-4E53-4F0B-A6AB-DC8EA1989005}"/>
          </ac:spMkLst>
        </pc:spChg>
        <pc:spChg chg="mod">
          <ac:chgData name="Lin, Cherry" userId="8208efc3-a047-4de9-b343-e83c835f2c21" providerId="ADAL" clId="{497D8EAA-EA5B-411A-ADEC-5C5EBCADF84A}" dt="2021-12-30T14:20:31.799" v="270" actId="1076"/>
          <ac:spMkLst>
            <pc:docMk/>
            <pc:sldMk cId="1025354238" sldId="2147308531"/>
            <ac:spMk id="8" creationId="{D11AA76B-C4E8-4DBE-BCB0-4A1FAC996AD1}"/>
          </ac:spMkLst>
        </pc:spChg>
        <pc:spChg chg="add del mod">
          <ac:chgData name="Lin, Cherry" userId="8208efc3-a047-4de9-b343-e83c835f2c21" providerId="ADAL" clId="{497D8EAA-EA5B-411A-ADEC-5C5EBCADF84A}" dt="2021-12-30T17:27:39.918" v="594" actId="478"/>
          <ac:spMkLst>
            <pc:docMk/>
            <pc:sldMk cId="1025354238" sldId="2147308531"/>
            <ac:spMk id="9" creationId="{0C8427C9-E40F-4F9D-932A-A97AEC28D2BF}"/>
          </ac:spMkLst>
        </pc:spChg>
        <pc:spChg chg="add del mod">
          <ac:chgData name="Lin, Cherry" userId="8208efc3-a047-4de9-b343-e83c835f2c21" providerId="ADAL" clId="{497D8EAA-EA5B-411A-ADEC-5C5EBCADF84A}" dt="2021-12-30T17:27:28.717" v="591"/>
          <ac:spMkLst>
            <pc:docMk/>
            <pc:sldMk cId="1025354238" sldId="2147308531"/>
            <ac:spMk id="10" creationId="{F09E3D4A-F0A1-46E3-A153-51598665FFEA}"/>
          </ac:spMkLst>
        </pc:spChg>
        <pc:spChg chg="add del mod">
          <ac:chgData name="Lin, Cherry" userId="8208efc3-a047-4de9-b343-e83c835f2c21" providerId="ADAL" clId="{497D8EAA-EA5B-411A-ADEC-5C5EBCADF84A}" dt="2021-12-30T17:27:28.100" v="590"/>
          <ac:spMkLst>
            <pc:docMk/>
            <pc:sldMk cId="1025354238" sldId="2147308531"/>
            <ac:spMk id="11" creationId="{9CFE55C5-0AB4-47B8-81F2-7DEB670F50A4}"/>
          </ac:spMkLst>
        </pc:spChg>
        <pc:spChg chg="add mod">
          <ac:chgData name="Lin, Cherry" userId="8208efc3-a047-4de9-b343-e83c835f2c21" providerId="ADAL" clId="{497D8EAA-EA5B-411A-ADEC-5C5EBCADF84A}" dt="2021-12-30T17:27:41.082" v="595"/>
          <ac:spMkLst>
            <pc:docMk/>
            <pc:sldMk cId="1025354238" sldId="2147308531"/>
            <ac:spMk id="12" creationId="{37B9D127-EB76-444B-8E6F-DB64DA312CEB}"/>
          </ac:spMkLst>
        </pc:spChg>
      </pc:sldChg>
      <pc:sldChg chg="addSp modSp mod">
        <pc:chgData name="Lin, Cherry" userId="8208efc3-a047-4de9-b343-e83c835f2c21" providerId="ADAL" clId="{497D8EAA-EA5B-411A-ADEC-5C5EBCADF84A}" dt="2021-12-30T17:22:10.550" v="481"/>
        <pc:sldMkLst>
          <pc:docMk/>
          <pc:sldMk cId="983241606" sldId="2147308532"/>
        </pc:sldMkLst>
        <pc:spChg chg="add mod">
          <ac:chgData name="Lin, Cherry" userId="8208efc3-a047-4de9-b343-e83c835f2c21" providerId="ADAL" clId="{497D8EAA-EA5B-411A-ADEC-5C5EBCADF84A}" dt="2021-12-30T17:22:10.550" v="481"/>
          <ac:spMkLst>
            <pc:docMk/>
            <pc:sldMk cId="983241606" sldId="2147308532"/>
            <ac:spMk id="4" creationId="{6BAB82BE-5ECF-434F-84C9-96ED37B29CD8}"/>
          </ac:spMkLst>
        </pc:spChg>
        <pc:spChg chg="mod">
          <ac:chgData name="Lin, Cherry" userId="8208efc3-a047-4de9-b343-e83c835f2c21" providerId="ADAL" clId="{497D8EAA-EA5B-411A-ADEC-5C5EBCADF84A}" dt="2021-12-30T14:24:40.364" v="323" actId="1076"/>
          <ac:spMkLst>
            <pc:docMk/>
            <pc:sldMk cId="983241606" sldId="2147308532"/>
            <ac:spMk id="10" creationId="{806E5EDC-D3DB-4B6F-97FE-29DA1A428ECD}"/>
          </ac:spMkLst>
        </pc:spChg>
      </pc:sldChg>
      <pc:sldChg chg="addSp modSp">
        <pc:chgData name="Lin, Cherry" userId="8208efc3-a047-4de9-b343-e83c835f2c21" providerId="ADAL" clId="{497D8EAA-EA5B-411A-ADEC-5C5EBCADF84A}" dt="2021-12-30T17:22:39.468" v="497"/>
        <pc:sldMkLst>
          <pc:docMk/>
          <pc:sldMk cId="775860612" sldId="2147308533"/>
        </pc:sldMkLst>
        <pc:spChg chg="add mod">
          <ac:chgData name="Lin, Cherry" userId="8208efc3-a047-4de9-b343-e83c835f2c21" providerId="ADAL" clId="{497D8EAA-EA5B-411A-ADEC-5C5EBCADF84A}" dt="2021-12-30T17:22:39.468" v="497"/>
          <ac:spMkLst>
            <pc:docMk/>
            <pc:sldMk cId="775860612" sldId="2147308533"/>
            <ac:spMk id="4" creationId="{B2E882B4-0833-48EC-854B-A6C51929570D}"/>
          </ac:spMkLst>
        </pc:spChg>
      </pc:sldChg>
      <pc:sldChg chg="addSp modSp">
        <pc:chgData name="Lin, Cherry" userId="8208efc3-a047-4de9-b343-e83c835f2c21" providerId="ADAL" clId="{497D8EAA-EA5B-411A-ADEC-5C5EBCADF84A}" dt="2021-12-30T17:23:49.732" v="534"/>
        <pc:sldMkLst>
          <pc:docMk/>
          <pc:sldMk cId="1160674666" sldId="2147308534"/>
        </pc:sldMkLst>
        <pc:spChg chg="add mod">
          <ac:chgData name="Lin, Cherry" userId="8208efc3-a047-4de9-b343-e83c835f2c21" providerId="ADAL" clId="{497D8EAA-EA5B-411A-ADEC-5C5EBCADF84A}" dt="2021-12-30T17:23:49.732" v="534"/>
          <ac:spMkLst>
            <pc:docMk/>
            <pc:sldMk cId="1160674666" sldId="2147308534"/>
            <ac:spMk id="4" creationId="{FEC964D1-33AB-4FC2-8CBC-EC3EC679EC49}"/>
          </ac:spMkLst>
        </pc:spChg>
      </pc:sldChg>
      <pc:sldChg chg="addSp modSp">
        <pc:chgData name="Lin, Cherry" userId="8208efc3-a047-4de9-b343-e83c835f2c21" providerId="ADAL" clId="{497D8EAA-EA5B-411A-ADEC-5C5EBCADF84A}" dt="2021-12-30T17:23:45.821" v="531"/>
        <pc:sldMkLst>
          <pc:docMk/>
          <pc:sldMk cId="2043498467" sldId="2147308538"/>
        </pc:sldMkLst>
        <pc:spChg chg="add mod">
          <ac:chgData name="Lin, Cherry" userId="8208efc3-a047-4de9-b343-e83c835f2c21" providerId="ADAL" clId="{497D8EAA-EA5B-411A-ADEC-5C5EBCADF84A}" dt="2021-12-30T17:23:45.821" v="531"/>
          <ac:spMkLst>
            <pc:docMk/>
            <pc:sldMk cId="2043498467" sldId="2147308538"/>
            <ac:spMk id="12" creationId="{E6480CE4-5915-41FA-A2DE-2E26FE42714E}"/>
          </ac:spMkLst>
        </pc:spChg>
      </pc:sldChg>
      <pc:sldChg chg="addSp modSp">
        <pc:chgData name="Lin, Cherry" userId="8208efc3-a047-4de9-b343-e83c835f2c21" providerId="ADAL" clId="{497D8EAA-EA5B-411A-ADEC-5C5EBCADF84A}" dt="2021-12-30T17:23:42.455" v="528"/>
        <pc:sldMkLst>
          <pc:docMk/>
          <pc:sldMk cId="124390849" sldId="2147308539"/>
        </pc:sldMkLst>
        <pc:spChg chg="add mod">
          <ac:chgData name="Lin, Cherry" userId="8208efc3-a047-4de9-b343-e83c835f2c21" providerId="ADAL" clId="{497D8EAA-EA5B-411A-ADEC-5C5EBCADF84A}" dt="2021-12-30T17:23:42.455" v="528"/>
          <ac:spMkLst>
            <pc:docMk/>
            <pc:sldMk cId="124390849" sldId="2147308539"/>
            <ac:spMk id="9" creationId="{60E964B2-5825-404E-8565-ACB5EE2B6524}"/>
          </ac:spMkLst>
        </pc:spChg>
      </pc:sldChg>
      <pc:sldChg chg="addSp delSp modSp">
        <pc:chgData name="Lin, Cherry" userId="8208efc3-a047-4de9-b343-e83c835f2c21" providerId="ADAL" clId="{497D8EAA-EA5B-411A-ADEC-5C5EBCADF84A}" dt="2021-12-30T17:23:25.604" v="515"/>
        <pc:sldMkLst>
          <pc:docMk/>
          <pc:sldMk cId="932951848" sldId="2147308542"/>
        </pc:sldMkLst>
        <pc:spChg chg="add mod">
          <ac:chgData name="Lin, Cherry" userId="8208efc3-a047-4de9-b343-e83c835f2c21" providerId="ADAL" clId="{497D8EAA-EA5B-411A-ADEC-5C5EBCADF84A}" dt="2021-12-30T17:23:09.902" v="513"/>
          <ac:spMkLst>
            <pc:docMk/>
            <pc:sldMk cId="932951848" sldId="2147308542"/>
            <ac:spMk id="7" creationId="{8C020ACA-5ADC-4583-A281-5392CC484D52}"/>
          </ac:spMkLst>
        </pc:spChg>
        <pc:spChg chg="add del mod">
          <ac:chgData name="Lin, Cherry" userId="8208efc3-a047-4de9-b343-e83c835f2c21" providerId="ADAL" clId="{497D8EAA-EA5B-411A-ADEC-5C5EBCADF84A}" dt="2021-12-30T17:23:25.604" v="515"/>
          <ac:spMkLst>
            <pc:docMk/>
            <pc:sldMk cId="932951848" sldId="2147308542"/>
            <ac:spMk id="8" creationId="{2E598D9D-98A0-47D5-ABE6-09567D8FF0FC}"/>
          </ac:spMkLst>
        </pc:spChg>
      </pc:sldChg>
      <pc:sldChg chg="addSp modSp">
        <pc:chgData name="Lin, Cherry" userId="8208efc3-a047-4de9-b343-e83c835f2c21" providerId="ADAL" clId="{497D8EAA-EA5B-411A-ADEC-5C5EBCADF84A}" dt="2021-12-30T17:23:29.032" v="517"/>
        <pc:sldMkLst>
          <pc:docMk/>
          <pc:sldMk cId="3431020247" sldId="2147308543"/>
        </pc:sldMkLst>
        <pc:spChg chg="add mod">
          <ac:chgData name="Lin, Cherry" userId="8208efc3-a047-4de9-b343-e83c835f2c21" providerId="ADAL" clId="{497D8EAA-EA5B-411A-ADEC-5C5EBCADF84A}" dt="2021-12-30T17:23:29.032" v="517"/>
          <ac:spMkLst>
            <pc:docMk/>
            <pc:sldMk cId="3431020247" sldId="2147308543"/>
            <ac:spMk id="17" creationId="{7DBFA2A1-78E8-461B-8D68-27B18A01AEEF}"/>
          </ac:spMkLst>
        </pc:spChg>
      </pc:sldChg>
      <pc:sldChg chg="addSp modSp">
        <pc:chgData name="Lin, Cherry" userId="8208efc3-a047-4de9-b343-e83c835f2c21" providerId="ADAL" clId="{497D8EAA-EA5B-411A-ADEC-5C5EBCADF84A}" dt="2021-12-30T17:22:42.731" v="498"/>
        <pc:sldMkLst>
          <pc:docMk/>
          <pc:sldMk cId="2328567932" sldId="2147308544"/>
        </pc:sldMkLst>
        <pc:spChg chg="add mod">
          <ac:chgData name="Lin, Cherry" userId="8208efc3-a047-4de9-b343-e83c835f2c21" providerId="ADAL" clId="{497D8EAA-EA5B-411A-ADEC-5C5EBCADF84A}" dt="2021-12-30T17:22:42.731" v="498"/>
          <ac:spMkLst>
            <pc:docMk/>
            <pc:sldMk cId="2328567932" sldId="2147308544"/>
            <ac:spMk id="33" creationId="{2736CD98-50CC-46E0-8CED-705D315B20EC}"/>
          </ac:spMkLst>
        </pc:spChg>
      </pc:sldChg>
      <pc:sldChg chg="addSp modSp">
        <pc:chgData name="Lin, Cherry" userId="8208efc3-a047-4de9-b343-e83c835f2c21" providerId="ADAL" clId="{497D8EAA-EA5B-411A-ADEC-5C5EBCADF84A}" dt="2021-12-30T17:22:47.593" v="501"/>
        <pc:sldMkLst>
          <pc:docMk/>
          <pc:sldMk cId="3366250131" sldId="2147308545"/>
        </pc:sldMkLst>
        <pc:spChg chg="add mod">
          <ac:chgData name="Lin, Cherry" userId="8208efc3-a047-4de9-b343-e83c835f2c21" providerId="ADAL" clId="{497D8EAA-EA5B-411A-ADEC-5C5EBCADF84A}" dt="2021-12-30T17:22:47.593" v="501"/>
          <ac:spMkLst>
            <pc:docMk/>
            <pc:sldMk cId="3366250131" sldId="2147308545"/>
            <ac:spMk id="7" creationId="{48BCB1A1-7CC1-4784-BE1D-D1AE1B7E98A4}"/>
          </ac:spMkLst>
        </pc:spChg>
      </pc:sldChg>
      <pc:sldChg chg="addSp modSp">
        <pc:chgData name="Lin, Cherry" userId="8208efc3-a047-4de9-b343-e83c835f2c21" providerId="ADAL" clId="{497D8EAA-EA5B-411A-ADEC-5C5EBCADF84A}" dt="2021-12-30T17:23:30.671" v="518"/>
        <pc:sldMkLst>
          <pc:docMk/>
          <pc:sldMk cId="949621101" sldId="2147308547"/>
        </pc:sldMkLst>
        <pc:spChg chg="add mod">
          <ac:chgData name="Lin, Cherry" userId="8208efc3-a047-4de9-b343-e83c835f2c21" providerId="ADAL" clId="{497D8EAA-EA5B-411A-ADEC-5C5EBCADF84A}" dt="2021-12-30T17:23:30.671" v="518"/>
          <ac:spMkLst>
            <pc:docMk/>
            <pc:sldMk cId="949621101" sldId="2147308547"/>
            <ac:spMk id="14" creationId="{82B989B3-6D82-450D-AB77-B9593B5491F1}"/>
          </ac:spMkLst>
        </pc:spChg>
      </pc:sldChg>
      <pc:sldChg chg="addSp modSp">
        <pc:chgData name="Lin, Cherry" userId="8208efc3-a047-4de9-b343-e83c835f2c21" providerId="ADAL" clId="{497D8EAA-EA5B-411A-ADEC-5C5EBCADF84A}" dt="2021-12-30T17:23:44.741" v="530"/>
        <pc:sldMkLst>
          <pc:docMk/>
          <pc:sldMk cId="1315921676" sldId="2147308549"/>
        </pc:sldMkLst>
        <pc:spChg chg="add mod">
          <ac:chgData name="Lin, Cherry" userId="8208efc3-a047-4de9-b343-e83c835f2c21" providerId="ADAL" clId="{497D8EAA-EA5B-411A-ADEC-5C5EBCADF84A}" dt="2021-12-30T17:23:44.741" v="530"/>
          <ac:spMkLst>
            <pc:docMk/>
            <pc:sldMk cId="1315921676" sldId="2147308549"/>
            <ac:spMk id="8" creationId="{9B7F7BA8-753F-4D0A-8351-C2E8B6AE0692}"/>
          </ac:spMkLst>
        </pc:spChg>
      </pc:sldChg>
      <pc:sldChg chg="addSp modSp">
        <pc:chgData name="Lin, Cherry" userId="8208efc3-a047-4de9-b343-e83c835f2c21" providerId="ADAL" clId="{497D8EAA-EA5B-411A-ADEC-5C5EBCADF84A}" dt="2021-12-31T11:33:05.014" v="680"/>
        <pc:sldMkLst>
          <pc:docMk/>
          <pc:sldMk cId="2482396763" sldId="2147308550"/>
        </pc:sldMkLst>
        <pc:spChg chg="add mod">
          <ac:chgData name="Lin, Cherry" userId="8208efc3-a047-4de9-b343-e83c835f2c21" providerId="ADAL" clId="{497D8EAA-EA5B-411A-ADEC-5C5EBCADF84A}" dt="2021-12-31T11:33:05.014" v="680"/>
          <ac:spMkLst>
            <pc:docMk/>
            <pc:sldMk cId="2482396763" sldId="2147308550"/>
            <ac:spMk id="13" creationId="{E7E5DEF2-EE3F-49CD-9C96-FDAC6CE2EE8A}"/>
          </ac:spMkLst>
        </pc:spChg>
      </pc:sldChg>
      <pc:sldChg chg="addSp modSp mod">
        <pc:chgData name="Lin, Cherry" userId="8208efc3-a047-4de9-b343-e83c835f2c21" providerId="ADAL" clId="{497D8EAA-EA5B-411A-ADEC-5C5EBCADF84A}" dt="2021-12-30T17:24:32.693" v="558" actId="1076"/>
        <pc:sldMkLst>
          <pc:docMk/>
          <pc:sldMk cId="385205123" sldId="2147308551"/>
        </pc:sldMkLst>
        <pc:spChg chg="add mod">
          <ac:chgData name="Lin, Cherry" userId="8208efc3-a047-4de9-b343-e83c835f2c21" providerId="ADAL" clId="{497D8EAA-EA5B-411A-ADEC-5C5EBCADF84A}" dt="2021-12-30T17:24:32.693" v="558" actId="1076"/>
          <ac:spMkLst>
            <pc:docMk/>
            <pc:sldMk cId="385205123" sldId="2147308551"/>
            <ac:spMk id="7" creationId="{25F65E0C-7669-44FB-96E2-FDEA2CD8B189}"/>
          </ac:spMkLst>
        </pc:spChg>
      </pc:sldChg>
      <pc:sldChg chg="addSp modSp">
        <pc:chgData name="Lin, Cherry" userId="8208efc3-a047-4de9-b343-e83c835f2c21" providerId="ADAL" clId="{497D8EAA-EA5B-411A-ADEC-5C5EBCADF84A}" dt="2021-12-30T17:24:40.246" v="560"/>
        <pc:sldMkLst>
          <pc:docMk/>
          <pc:sldMk cId="2234283784" sldId="2147308552"/>
        </pc:sldMkLst>
        <pc:spChg chg="add mod">
          <ac:chgData name="Lin, Cherry" userId="8208efc3-a047-4de9-b343-e83c835f2c21" providerId="ADAL" clId="{497D8EAA-EA5B-411A-ADEC-5C5EBCADF84A}" dt="2021-12-30T17:24:40.246" v="560"/>
          <ac:spMkLst>
            <pc:docMk/>
            <pc:sldMk cId="2234283784" sldId="2147308552"/>
            <ac:spMk id="6" creationId="{F1980DAA-2AE5-4D8A-8DAB-B99465C89FCF}"/>
          </ac:spMkLst>
        </pc:spChg>
      </pc:sldChg>
      <pc:sldChg chg="addSp modSp">
        <pc:chgData name="Lin, Cherry" userId="8208efc3-a047-4de9-b343-e83c835f2c21" providerId="ADAL" clId="{497D8EAA-EA5B-411A-ADEC-5C5EBCADF84A}" dt="2021-12-30T17:23:34.898" v="521"/>
        <pc:sldMkLst>
          <pc:docMk/>
          <pc:sldMk cId="3549143230" sldId="2147308553"/>
        </pc:sldMkLst>
        <pc:spChg chg="add mod">
          <ac:chgData name="Lin, Cherry" userId="8208efc3-a047-4de9-b343-e83c835f2c21" providerId="ADAL" clId="{497D8EAA-EA5B-411A-ADEC-5C5EBCADF84A}" dt="2021-12-30T17:23:34.898" v="521"/>
          <ac:spMkLst>
            <pc:docMk/>
            <pc:sldMk cId="3549143230" sldId="2147308553"/>
            <ac:spMk id="20" creationId="{1378061C-99DC-4FFD-8A1E-4E4C670D43DC}"/>
          </ac:spMkLst>
        </pc:spChg>
      </pc:sldChg>
      <pc:sldChg chg="addSp modSp">
        <pc:chgData name="Lin, Cherry" userId="8208efc3-a047-4de9-b343-e83c835f2c21" providerId="ADAL" clId="{497D8EAA-EA5B-411A-ADEC-5C5EBCADF84A}" dt="2021-12-30T17:23:36.090" v="522"/>
        <pc:sldMkLst>
          <pc:docMk/>
          <pc:sldMk cId="4207721826" sldId="2147308554"/>
        </pc:sldMkLst>
        <pc:spChg chg="add mod">
          <ac:chgData name="Lin, Cherry" userId="8208efc3-a047-4de9-b343-e83c835f2c21" providerId="ADAL" clId="{497D8EAA-EA5B-411A-ADEC-5C5EBCADF84A}" dt="2021-12-30T17:23:36.090" v="522"/>
          <ac:spMkLst>
            <pc:docMk/>
            <pc:sldMk cId="4207721826" sldId="2147308554"/>
            <ac:spMk id="9" creationId="{FC092436-AA65-4864-BAB6-456F039E7E9B}"/>
          </ac:spMkLst>
        </pc:spChg>
      </pc:sldChg>
      <pc:sldChg chg="addSp modSp">
        <pc:chgData name="Lin, Cherry" userId="8208efc3-a047-4de9-b343-e83c835f2c21" providerId="ADAL" clId="{497D8EAA-EA5B-411A-ADEC-5C5EBCADF84A}" dt="2021-12-30T17:24:38.242" v="559"/>
        <pc:sldMkLst>
          <pc:docMk/>
          <pc:sldMk cId="4060483141" sldId="2147308555"/>
        </pc:sldMkLst>
        <pc:spChg chg="add mod">
          <ac:chgData name="Lin, Cherry" userId="8208efc3-a047-4de9-b343-e83c835f2c21" providerId="ADAL" clId="{497D8EAA-EA5B-411A-ADEC-5C5EBCADF84A}" dt="2021-12-30T17:24:38.242" v="559"/>
          <ac:spMkLst>
            <pc:docMk/>
            <pc:sldMk cId="4060483141" sldId="2147308555"/>
            <ac:spMk id="8" creationId="{1F4D4123-4AEE-4589-ACF2-1F19DC5AA6BC}"/>
          </ac:spMkLst>
        </pc:spChg>
      </pc:sldChg>
      <pc:sldChg chg="addSp modSp">
        <pc:chgData name="Lin, Cherry" userId="8208efc3-a047-4de9-b343-e83c835f2c21" providerId="ADAL" clId="{497D8EAA-EA5B-411A-ADEC-5C5EBCADF84A}" dt="2021-12-30T17:24:43.267" v="562"/>
        <pc:sldMkLst>
          <pc:docMk/>
          <pc:sldMk cId="2130009902" sldId="2147308556"/>
        </pc:sldMkLst>
        <pc:spChg chg="add mod">
          <ac:chgData name="Lin, Cherry" userId="8208efc3-a047-4de9-b343-e83c835f2c21" providerId="ADAL" clId="{497D8EAA-EA5B-411A-ADEC-5C5EBCADF84A}" dt="2021-12-30T17:24:43.267" v="562"/>
          <ac:spMkLst>
            <pc:docMk/>
            <pc:sldMk cId="2130009902" sldId="2147308556"/>
            <ac:spMk id="6" creationId="{56691B9B-9BC2-4FE3-B6DE-82B0BAD3D31E}"/>
          </ac:spMkLst>
        </pc:spChg>
      </pc:sldChg>
      <pc:sldChg chg="addSp modSp">
        <pc:chgData name="Lin, Cherry" userId="8208efc3-a047-4de9-b343-e83c835f2c21" providerId="ADAL" clId="{497D8EAA-EA5B-411A-ADEC-5C5EBCADF84A}" dt="2021-12-30T17:23:46.755" v="532"/>
        <pc:sldMkLst>
          <pc:docMk/>
          <pc:sldMk cId="1258551678" sldId="2147308558"/>
        </pc:sldMkLst>
        <pc:spChg chg="add mod">
          <ac:chgData name="Lin, Cherry" userId="8208efc3-a047-4de9-b343-e83c835f2c21" providerId="ADAL" clId="{497D8EAA-EA5B-411A-ADEC-5C5EBCADF84A}" dt="2021-12-30T17:23:46.755" v="532"/>
          <ac:spMkLst>
            <pc:docMk/>
            <pc:sldMk cId="1258551678" sldId="2147308558"/>
            <ac:spMk id="18" creationId="{85D1ED7B-074B-4C50-A4C6-6C755A4D7D4F}"/>
          </ac:spMkLst>
        </pc:spChg>
      </pc:sldChg>
      <pc:sldChg chg="addSp modSp mod">
        <pc:chgData name="Lin, Cherry" userId="8208efc3-a047-4de9-b343-e83c835f2c21" providerId="ADAL" clId="{497D8EAA-EA5B-411A-ADEC-5C5EBCADF84A}" dt="2021-12-30T17:24:05.279" v="546"/>
        <pc:sldMkLst>
          <pc:docMk/>
          <pc:sldMk cId="2715946663" sldId="2147308559"/>
        </pc:sldMkLst>
        <pc:spChg chg="mod">
          <ac:chgData name="Lin, Cherry" userId="8208efc3-a047-4de9-b343-e83c835f2c21" providerId="ADAL" clId="{497D8EAA-EA5B-411A-ADEC-5C5EBCADF84A}" dt="2021-12-30T14:32:02.729" v="388" actId="1076"/>
          <ac:spMkLst>
            <pc:docMk/>
            <pc:sldMk cId="2715946663" sldId="2147308559"/>
            <ac:spMk id="5" creationId="{42598EB4-C7AE-45E6-B6C7-AD4DFBC92810}"/>
          </ac:spMkLst>
        </pc:spChg>
        <pc:spChg chg="add mod">
          <ac:chgData name="Lin, Cherry" userId="8208efc3-a047-4de9-b343-e83c835f2c21" providerId="ADAL" clId="{497D8EAA-EA5B-411A-ADEC-5C5EBCADF84A}" dt="2021-12-30T17:24:05.279" v="546"/>
          <ac:spMkLst>
            <pc:docMk/>
            <pc:sldMk cId="2715946663" sldId="2147308559"/>
            <ac:spMk id="6" creationId="{2BB4FB31-3423-479A-8844-5193168CC599}"/>
          </ac:spMkLst>
        </pc:spChg>
      </pc:sldChg>
      <pc:sldChg chg="addSp modSp mod">
        <pc:chgData name="Lin, Cherry" userId="8208efc3-a047-4de9-b343-e83c835f2c21" providerId="ADAL" clId="{497D8EAA-EA5B-411A-ADEC-5C5EBCADF84A}" dt="2021-12-30T17:23:51.195" v="535"/>
        <pc:sldMkLst>
          <pc:docMk/>
          <pc:sldMk cId="221046309" sldId="2147308560"/>
        </pc:sldMkLst>
        <pc:spChg chg="mod">
          <ac:chgData name="Lin, Cherry" userId="8208efc3-a047-4de9-b343-e83c835f2c21" providerId="ADAL" clId="{497D8EAA-EA5B-411A-ADEC-5C5EBCADF84A}" dt="2021-12-30T14:30:00.341" v="371" actId="1076"/>
          <ac:spMkLst>
            <pc:docMk/>
            <pc:sldMk cId="221046309" sldId="2147308560"/>
            <ac:spMk id="5" creationId="{9D56775E-9310-4726-86E0-9C01D0BDA8D9}"/>
          </ac:spMkLst>
        </pc:spChg>
        <pc:spChg chg="add mod">
          <ac:chgData name="Lin, Cherry" userId="8208efc3-a047-4de9-b343-e83c835f2c21" providerId="ADAL" clId="{497D8EAA-EA5B-411A-ADEC-5C5EBCADF84A}" dt="2021-12-30T17:23:51.195" v="535"/>
          <ac:spMkLst>
            <pc:docMk/>
            <pc:sldMk cId="221046309" sldId="2147308560"/>
            <ac:spMk id="39" creationId="{FD3E8CB6-66AF-41D9-8FCC-D1DD997DA38B}"/>
          </ac:spMkLst>
        </pc:spChg>
      </pc:sldChg>
      <pc:sldChg chg="addSp modSp mod">
        <pc:chgData name="Lin, Cherry" userId="8208efc3-a047-4de9-b343-e83c835f2c21" providerId="ADAL" clId="{497D8EAA-EA5B-411A-ADEC-5C5EBCADF84A}" dt="2021-12-30T17:23:57.090" v="540"/>
        <pc:sldMkLst>
          <pc:docMk/>
          <pc:sldMk cId="1987205637" sldId="2147308562"/>
        </pc:sldMkLst>
        <pc:spChg chg="mod">
          <ac:chgData name="Lin, Cherry" userId="8208efc3-a047-4de9-b343-e83c835f2c21" providerId="ADAL" clId="{497D8EAA-EA5B-411A-ADEC-5C5EBCADF84A}" dt="2021-12-30T14:31:15.687" v="381" actId="1076"/>
          <ac:spMkLst>
            <pc:docMk/>
            <pc:sldMk cId="1987205637" sldId="2147308562"/>
            <ac:spMk id="7" creationId="{24F77B44-D493-4FAB-A083-1F294D65398A}"/>
          </ac:spMkLst>
        </pc:spChg>
        <pc:spChg chg="mod">
          <ac:chgData name="Lin, Cherry" userId="8208efc3-a047-4de9-b343-e83c835f2c21" providerId="ADAL" clId="{497D8EAA-EA5B-411A-ADEC-5C5EBCADF84A}" dt="2021-12-30T14:31:09.086" v="378" actId="1076"/>
          <ac:spMkLst>
            <pc:docMk/>
            <pc:sldMk cId="1987205637" sldId="2147308562"/>
            <ac:spMk id="10" creationId="{3B9DC737-529F-411C-8CA7-80FD45E3B3C8}"/>
          </ac:spMkLst>
        </pc:spChg>
        <pc:spChg chg="add mod">
          <ac:chgData name="Lin, Cherry" userId="8208efc3-a047-4de9-b343-e83c835f2c21" providerId="ADAL" clId="{497D8EAA-EA5B-411A-ADEC-5C5EBCADF84A}" dt="2021-12-30T17:23:57.090" v="540"/>
          <ac:spMkLst>
            <pc:docMk/>
            <pc:sldMk cId="1987205637" sldId="2147308562"/>
            <ac:spMk id="11" creationId="{4C7C2618-1B88-4FEE-9479-49E534F6CDC4}"/>
          </ac:spMkLst>
        </pc:spChg>
        <pc:graphicFrameChg chg="mod">
          <ac:chgData name="Lin, Cherry" userId="8208efc3-a047-4de9-b343-e83c835f2c21" providerId="ADAL" clId="{497D8EAA-EA5B-411A-ADEC-5C5EBCADF84A}" dt="2021-12-30T14:31:13.142" v="380" actId="1076"/>
          <ac:graphicFrameMkLst>
            <pc:docMk/>
            <pc:sldMk cId="1987205637" sldId="2147308562"/>
            <ac:graphicFrameMk id="8" creationId="{CDA680AB-701E-4C2A-9881-DDF5FD1C1760}"/>
          </ac:graphicFrameMkLst>
        </pc:graphicFrameChg>
        <pc:picChg chg="mod">
          <ac:chgData name="Lin, Cherry" userId="8208efc3-a047-4de9-b343-e83c835f2c21" providerId="ADAL" clId="{497D8EAA-EA5B-411A-ADEC-5C5EBCADF84A}" dt="2021-12-30T14:31:10.272" v="379" actId="1076"/>
          <ac:picMkLst>
            <pc:docMk/>
            <pc:sldMk cId="1987205637" sldId="2147308562"/>
            <ac:picMk id="14" creationId="{29D1ABF7-DBB5-4E50-B088-0DB36C2D4C9D}"/>
          </ac:picMkLst>
        </pc:picChg>
      </pc:sldChg>
      <pc:sldChg chg="addSp modSp">
        <pc:chgData name="Lin, Cherry" userId="8208efc3-a047-4de9-b343-e83c835f2c21" providerId="ADAL" clId="{497D8EAA-EA5B-411A-ADEC-5C5EBCADF84A}" dt="2021-12-30T17:22:12.804" v="482"/>
        <pc:sldMkLst>
          <pc:docMk/>
          <pc:sldMk cId="1137349966" sldId="2147308563"/>
        </pc:sldMkLst>
        <pc:spChg chg="add mod">
          <ac:chgData name="Lin, Cherry" userId="8208efc3-a047-4de9-b343-e83c835f2c21" providerId="ADAL" clId="{497D8EAA-EA5B-411A-ADEC-5C5EBCADF84A}" dt="2021-12-30T17:22:12.804" v="482"/>
          <ac:spMkLst>
            <pc:docMk/>
            <pc:sldMk cId="1137349966" sldId="2147308563"/>
            <ac:spMk id="5" creationId="{E1AEDD3C-2490-4C94-85ED-76A3E4F64DCD}"/>
          </ac:spMkLst>
        </pc:spChg>
      </pc:sldChg>
      <pc:sldChg chg="addSp modSp">
        <pc:chgData name="Lin, Cherry" userId="8208efc3-a047-4de9-b343-e83c835f2c21" providerId="ADAL" clId="{497D8EAA-EA5B-411A-ADEC-5C5EBCADF84A}" dt="2021-12-30T17:23:48.451" v="533"/>
        <pc:sldMkLst>
          <pc:docMk/>
          <pc:sldMk cId="1148789148" sldId="2147308564"/>
        </pc:sldMkLst>
        <pc:spChg chg="add mod">
          <ac:chgData name="Lin, Cherry" userId="8208efc3-a047-4de9-b343-e83c835f2c21" providerId="ADAL" clId="{497D8EAA-EA5B-411A-ADEC-5C5EBCADF84A}" dt="2021-12-30T17:23:48.451" v="533"/>
          <ac:spMkLst>
            <pc:docMk/>
            <pc:sldMk cId="1148789148" sldId="2147308564"/>
            <ac:spMk id="6" creationId="{53713F70-BA40-42DD-878D-79F2AD69C75A}"/>
          </ac:spMkLst>
        </pc:spChg>
      </pc:sldChg>
      <pc:sldChg chg="addSp modSp">
        <pc:chgData name="Lin, Cherry" userId="8208efc3-a047-4de9-b343-e83c835f2c21" providerId="ADAL" clId="{497D8EAA-EA5B-411A-ADEC-5C5EBCADF84A}" dt="2021-12-30T17:24:08.236" v="548"/>
        <pc:sldMkLst>
          <pc:docMk/>
          <pc:sldMk cId="3650265084" sldId="2147308565"/>
        </pc:sldMkLst>
        <pc:spChg chg="add mod">
          <ac:chgData name="Lin, Cherry" userId="8208efc3-a047-4de9-b343-e83c835f2c21" providerId="ADAL" clId="{497D8EAA-EA5B-411A-ADEC-5C5EBCADF84A}" dt="2021-12-30T17:24:08.236" v="548"/>
          <ac:spMkLst>
            <pc:docMk/>
            <pc:sldMk cId="3650265084" sldId="2147308565"/>
            <ac:spMk id="4" creationId="{BA951B29-5501-4457-BD7D-3C58F380174B}"/>
          </ac:spMkLst>
        </pc:spChg>
      </pc:sldChg>
      <pc:sldChg chg="addSp delSp modSp mod">
        <pc:chgData name="Lin, Cherry" userId="8208efc3-a047-4de9-b343-e83c835f2c21" providerId="ADAL" clId="{497D8EAA-EA5B-411A-ADEC-5C5EBCADF84A}" dt="2021-12-30T17:28:02.307" v="604" actId="404"/>
        <pc:sldMkLst>
          <pc:docMk/>
          <pc:sldMk cId="1929453304" sldId="2147308567"/>
        </pc:sldMkLst>
        <pc:spChg chg="del">
          <ac:chgData name="Lin, Cherry" userId="8208efc3-a047-4de9-b343-e83c835f2c21" providerId="ADAL" clId="{497D8EAA-EA5B-411A-ADEC-5C5EBCADF84A}" dt="2021-12-30T17:27:47.395" v="596" actId="478"/>
          <ac:spMkLst>
            <pc:docMk/>
            <pc:sldMk cId="1929453304" sldId="2147308567"/>
            <ac:spMk id="6" creationId="{87EB06DC-BF46-4D24-BE0F-CD0F3BCB42A0}"/>
          </ac:spMkLst>
        </pc:spChg>
        <pc:spChg chg="add mod">
          <ac:chgData name="Lin, Cherry" userId="8208efc3-a047-4de9-b343-e83c835f2c21" providerId="ADAL" clId="{497D8EAA-EA5B-411A-ADEC-5C5EBCADF84A}" dt="2021-12-30T17:28:02.307" v="604" actId="404"/>
          <ac:spMkLst>
            <pc:docMk/>
            <pc:sldMk cId="1929453304" sldId="2147308567"/>
            <ac:spMk id="8" creationId="{7826503B-983A-45E0-B9A7-F3BE024AC021}"/>
          </ac:spMkLst>
        </pc:spChg>
      </pc:sldChg>
      <pc:sldChg chg="modSp mod">
        <pc:chgData name="Lin, Cherry" userId="8208efc3-a047-4de9-b343-e83c835f2c21" providerId="ADAL" clId="{497D8EAA-EA5B-411A-ADEC-5C5EBCADF84A}" dt="2021-12-30T14:20:58.376" v="294" actId="1035"/>
        <pc:sldMkLst>
          <pc:docMk/>
          <pc:sldMk cId="2867713896" sldId="2147308568"/>
        </pc:sldMkLst>
        <pc:spChg chg="mod">
          <ac:chgData name="Lin, Cherry" userId="8208efc3-a047-4de9-b343-e83c835f2c21" providerId="ADAL" clId="{497D8EAA-EA5B-411A-ADEC-5C5EBCADF84A}" dt="2021-12-30T14:20:58.376" v="294" actId="1035"/>
          <ac:spMkLst>
            <pc:docMk/>
            <pc:sldMk cId="2867713896" sldId="2147308568"/>
            <ac:spMk id="3" creationId="{E1EEBF05-9F45-473F-B4B5-B70CD368A3D7}"/>
          </ac:spMkLst>
        </pc:spChg>
        <pc:spChg chg="mod">
          <ac:chgData name="Lin, Cherry" userId="8208efc3-a047-4de9-b343-e83c835f2c21" providerId="ADAL" clId="{497D8EAA-EA5B-411A-ADEC-5C5EBCADF84A}" dt="2021-12-30T14:20:58.376" v="294" actId="1035"/>
          <ac:spMkLst>
            <pc:docMk/>
            <pc:sldMk cId="2867713896" sldId="2147308568"/>
            <ac:spMk id="9" creationId="{82FBB046-FAA9-4DDD-887F-C20811B5DF1F}"/>
          </ac:spMkLst>
        </pc:spChg>
        <pc:picChg chg="mod">
          <ac:chgData name="Lin, Cherry" userId="8208efc3-a047-4de9-b343-e83c835f2c21" providerId="ADAL" clId="{497D8EAA-EA5B-411A-ADEC-5C5EBCADF84A}" dt="2021-12-30T14:20:58.376" v="294" actId="1035"/>
          <ac:picMkLst>
            <pc:docMk/>
            <pc:sldMk cId="2867713896" sldId="2147308568"/>
            <ac:picMk id="6" creationId="{AB9A2BA7-8FED-400C-8BBC-9346F3A21769}"/>
          </ac:picMkLst>
        </pc:picChg>
        <pc:picChg chg="mod">
          <ac:chgData name="Lin, Cherry" userId="8208efc3-a047-4de9-b343-e83c835f2c21" providerId="ADAL" clId="{497D8EAA-EA5B-411A-ADEC-5C5EBCADF84A}" dt="2021-12-30T14:20:58.376" v="294" actId="1035"/>
          <ac:picMkLst>
            <pc:docMk/>
            <pc:sldMk cId="2867713896" sldId="2147308568"/>
            <ac:picMk id="10" creationId="{1AD8375F-C458-424D-B57E-8952C31B483C}"/>
          </ac:picMkLst>
        </pc:picChg>
      </pc:sldChg>
      <pc:sldChg chg="modSp mod">
        <pc:chgData name="Lin, Cherry" userId="8208efc3-a047-4de9-b343-e83c835f2c21" providerId="ADAL" clId="{497D8EAA-EA5B-411A-ADEC-5C5EBCADF84A}" dt="2021-12-30T14:22:31.946" v="308" actId="108"/>
        <pc:sldMkLst>
          <pc:docMk/>
          <pc:sldMk cId="3064332577" sldId="2147308569"/>
        </pc:sldMkLst>
        <pc:spChg chg="mod">
          <ac:chgData name="Lin, Cherry" userId="8208efc3-a047-4de9-b343-e83c835f2c21" providerId="ADAL" clId="{497D8EAA-EA5B-411A-ADEC-5C5EBCADF84A}" dt="2021-12-30T14:22:31.946" v="308" actId="108"/>
          <ac:spMkLst>
            <pc:docMk/>
            <pc:sldMk cId="3064332577" sldId="2147308569"/>
            <ac:spMk id="3" creationId="{B53BD70D-7C9A-421B-B513-139B1C0F643E}"/>
          </ac:spMkLst>
        </pc:spChg>
        <pc:picChg chg="mod">
          <ac:chgData name="Lin, Cherry" userId="8208efc3-a047-4de9-b343-e83c835f2c21" providerId="ADAL" clId="{497D8EAA-EA5B-411A-ADEC-5C5EBCADF84A}" dt="2021-12-30T14:21:33.543" v="297" actId="1076"/>
          <ac:picMkLst>
            <pc:docMk/>
            <pc:sldMk cId="3064332577" sldId="2147308569"/>
            <ac:picMk id="5" creationId="{EC24FFDB-1D4A-403A-8E69-70ABD7C4C11A}"/>
          </ac:picMkLst>
        </pc:picChg>
      </pc:sldChg>
      <pc:sldChg chg="addSp modSp mod">
        <pc:chgData name="Lin, Cherry" userId="8208efc3-a047-4de9-b343-e83c835f2c21" providerId="ADAL" clId="{497D8EAA-EA5B-411A-ADEC-5C5EBCADF84A}" dt="2021-12-30T17:21:49.352" v="475"/>
        <pc:sldMkLst>
          <pc:docMk/>
          <pc:sldMk cId="875006313" sldId="2147308572"/>
        </pc:sldMkLst>
        <pc:spChg chg="add mod">
          <ac:chgData name="Lin, Cherry" userId="8208efc3-a047-4de9-b343-e83c835f2c21" providerId="ADAL" clId="{497D8EAA-EA5B-411A-ADEC-5C5EBCADF84A}" dt="2021-12-30T17:21:49.352" v="475"/>
          <ac:spMkLst>
            <pc:docMk/>
            <pc:sldMk cId="875006313" sldId="2147308572"/>
            <ac:spMk id="7" creationId="{906B6B0E-687B-4999-8A30-F0CD90F47D39}"/>
          </ac:spMkLst>
        </pc:spChg>
        <pc:graphicFrameChg chg="mod">
          <ac:chgData name="Lin, Cherry" userId="8208efc3-a047-4de9-b343-e83c835f2c21" providerId="ADAL" clId="{497D8EAA-EA5B-411A-ADEC-5C5EBCADF84A}" dt="2021-12-30T14:23:19.501" v="314" actId="1076"/>
          <ac:graphicFrameMkLst>
            <pc:docMk/>
            <pc:sldMk cId="875006313" sldId="2147308572"/>
            <ac:graphicFrameMk id="6" creationId="{A4D42F07-CDC5-4870-9DC2-78E21172F3EC}"/>
          </ac:graphicFrameMkLst>
        </pc:graphicFrameChg>
      </pc:sldChg>
      <pc:sldChg chg="addSp modSp">
        <pc:chgData name="Lin, Cherry" userId="8208efc3-a047-4de9-b343-e83c835f2c21" providerId="ADAL" clId="{497D8EAA-EA5B-411A-ADEC-5C5EBCADF84A}" dt="2021-12-31T11:32:28.929" v="677"/>
        <pc:sldMkLst>
          <pc:docMk/>
          <pc:sldMk cId="4224877616" sldId="2147308573"/>
        </pc:sldMkLst>
        <pc:spChg chg="add mod">
          <ac:chgData name="Lin, Cherry" userId="8208efc3-a047-4de9-b343-e83c835f2c21" providerId="ADAL" clId="{497D8EAA-EA5B-411A-ADEC-5C5EBCADF84A}" dt="2021-12-31T11:32:28.929" v="677"/>
          <ac:spMkLst>
            <pc:docMk/>
            <pc:sldMk cId="4224877616" sldId="2147308573"/>
            <ac:spMk id="8" creationId="{6D366731-DBD7-44FD-9B7D-1D34CA6C2005}"/>
          </ac:spMkLst>
        </pc:spChg>
      </pc:sldChg>
      <pc:sldChg chg="addSp modSp">
        <pc:chgData name="Lin, Cherry" userId="8208efc3-a047-4de9-b343-e83c835f2c21" providerId="ADAL" clId="{497D8EAA-EA5B-411A-ADEC-5C5EBCADF84A}" dt="2021-12-30T17:24:41.820" v="561"/>
        <pc:sldMkLst>
          <pc:docMk/>
          <pc:sldMk cId="655934942" sldId="2147308574"/>
        </pc:sldMkLst>
        <pc:spChg chg="add mod">
          <ac:chgData name="Lin, Cherry" userId="8208efc3-a047-4de9-b343-e83c835f2c21" providerId="ADAL" clId="{497D8EAA-EA5B-411A-ADEC-5C5EBCADF84A}" dt="2021-12-30T17:24:41.820" v="561"/>
          <ac:spMkLst>
            <pc:docMk/>
            <pc:sldMk cId="655934942" sldId="2147308574"/>
            <ac:spMk id="6" creationId="{FC0010E1-AA04-4699-9EFE-32797909F6BB}"/>
          </ac:spMkLst>
        </pc:spChg>
      </pc:sldChg>
      <pc:sldChg chg="addSp modSp mod">
        <pc:chgData name="Lin, Cherry" userId="8208efc3-a047-4de9-b343-e83c835f2c21" providerId="ADAL" clId="{497D8EAA-EA5B-411A-ADEC-5C5EBCADF84A}" dt="2021-12-31T07:48:31.016" v="621" actId="1038"/>
        <pc:sldMkLst>
          <pc:docMk/>
          <pc:sldMk cId="2910652037" sldId="2147308575"/>
        </pc:sldMkLst>
        <pc:spChg chg="add mod">
          <ac:chgData name="Lin, Cherry" userId="8208efc3-a047-4de9-b343-e83c835f2c21" providerId="ADAL" clId="{497D8EAA-EA5B-411A-ADEC-5C5EBCADF84A}" dt="2021-12-31T07:48:31.016" v="621" actId="1038"/>
          <ac:spMkLst>
            <pc:docMk/>
            <pc:sldMk cId="2910652037" sldId="2147308575"/>
            <ac:spMk id="6" creationId="{FAFBF79A-FED3-493F-88A3-539580FAD54E}"/>
          </ac:spMkLst>
        </pc:spChg>
      </pc:sldChg>
      <pc:sldChg chg="addSp modSp mod">
        <pc:chgData name="Lin, Cherry" userId="8208efc3-a047-4de9-b343-e83c835f2c21" providerId="ADAL" clId="{497D8EAA-EA5B-411A-ADEC-5C5EBCADF84A}" dt="2021-12-30T17:24:04.131" v="545"/>
        <pc:sldMkLst>
          <pc:docMk/>
          <pc:sldMk cId="4265715262" sldId="2147308576"/>
        </pc:sldMkLst>
        <pc:spChg chg="add mod">
          <ac:chgData name="Lin, Cherry" userId="8208efc3-a047-4de9-b343-e83c835f2c21" providerId="ADAL" clId="{497D8EAA-EA5B-411A-ADEC-5C5EBCADF84A}" dt="2021-12-30T17:24:04.131" v="545"/>
          <ac:spMkLst>
            <pc:docMk/>
            <pc:sldMk cId="4265715262" sldId="2147308576"/>
            <ac:spMk id="4" creationId="{19952397-D1D7-45DD-9F3D-28EC0A531519}"/>
          </ac:spMkLst>
        </pc:spChg>
        <pc:spChg chg="mod">
          <ac:chgData name="Lin, Cherry" userId="8208efc3-a047-4de9-b343-e83c835f2c21" providerId="ADAL" clId="{497D8EAA-EA5B-411A-ADEC-5C5EBCADF84A}" dt="2021-12-30T14:31:54.157" v="387" actId="1076"/>
          <ac:spMkLst>
            <pc:docMk/>
            <pc:sldMk cId="4265715262" sldId="2147308576"/>
            <ac:spMk id="10" creationId="{DCEF0960-0622-4E7B-91B0-E3EC7F86A13B}"/>
          </ac:spMkLst>
        </pc:spChg>
      </pc:sldChg>
      <pc:sldChg chg="addSp delSp modSp mod">
        <pc:chgData name="Lin, Cherry" userId="8208efc3-a047-4de9-b343-e83c835f2c21" providerId="ADAL" clId="{497D8EAA-EA5B-411A-ADEC-5C5EBCADF84A}" dt="2021-12-31T07:48:47.632" v="623"/>
        <pc:sldMkLst>
          <pc:docMk/>
          <pc:sldMk cId="172658190" sldId="2147308577"/>
        </pc:sldMkLst>
        <pc:spChg chg="add del mod">
          <ac:chgData name="Lin, Cherry" userId="8208efc3-a047-4de9-b343-e83c835f2c21" providerId="ADAL" clId="{497D8EAA-EA5B-411A-ADEC-5C5EBCADF84A}" dt="2021-12-31T07:48:46.602" v="622" actId="478"/>
          <ac:spMkLst>
            <pc:docMk/>
            <pc:sldMk cId="172658190" sldId="2147308577"/>
            <ac:spMk id="4" creationId="{B357BDED-0C99-4F58-89B2-60ED3D02FF0D}"/>
          </ac:spMkLst>
        </pc:spChg>
        <pc:spChg chg="add mod">
          <ac:chgData name="Lin, Cherry" userId="8208efc3-a047-4de9-b343-e83c835f2c21" providerId="ADAL" clId="{497D8EAA-EA5B-411A-ADEC-5C5EBCADF84A}" dt="2021-12-31T07:48:47.632" v="623"/>
          <ac:spMkLst>
            <pc:docMk/>
            <pc:sldMk cId="172658190" sldId="2147308577"/>
            <ac:spMk id="5" creationId="{2C97FAF2-39CF-443D-B094-094B8BECEE4A}"/>
          </ac:spMkLst>
        </pc:spChg>
      </pc:sldChg>
      <pc:sldChg chg="addSp delSp modSp">
        <pc:chgData name="Lin, Cherry" userId="8208efc3-a047-4de9-b343-e83c835f2c21" providerId="ADAL" clId="{497D8EAA-EA5B-411A-ADEC-5C5EBCADF84A}" dt="2021-12-31T11:17:30.088" v="666"/>
        <pc:sldMkLst>
          <pc:docMk/>
          <pc:sldMk cId="867835615" sldId="2147308579"/>
        </pc:sldMkLst>
        <pc:spChg chg="add mod">
          <ac:chgData name="Lin, Cherry" userId="8208efc3-a047-4de9-b343-e83c835f2c21" providerId="ADAL" clId="{497D8EAA-EA5B-411A-ADEC-5C5EBCADF84A}" dt="2021-12-30T17:22:45.899" v="500"/>
          <ac:spMkLst>
            <pc:docMk/>
            <pc:sldMk cId="867835615" sldId="2147308579"/>
            <ac:spMk id="6" creationId="{86F6DF01-AD99-4E0D-90C7-864A40B5BEEE}"/>
          </ac:spMkLst>
        </pc:spChg>
        <pc:spChg chg="add del mod">
          <ac:chgData name="Lin, Cherry" userId="8208efc3-a047-4de9-b343-e83c835f2c21" providerId="ADAL" clId="{497D8EAA-EA5B-411A-ADEC-5C5EBCADF84A}" dt="2021-12-30T17:22:54.789" v="503"/>
          <ac:spMkLst>
            <pc:docMk/>
            <pc:sldMk cId="867835615" sldId="2147308579"/>
            <ac:spMk id="7" creationId="{97E7AFE2-C1CF-40E9-9CF3-C64AB15A9D4C}"/>
          </ac:spMkLst>
        </pc:spChg>
        <pc:graphicFrameChg chg="mod">
          <ac:chgData name="Lin, Cherry" userId="8208efc3-a047-4de9-b343-e83c835f2c21" providerId="ADAL" clId="{497D8EAA-EA5B-411A-ADEC-5C5EBCADF84A}" dt="2021-12-31T11:17:30.088" v="666"/>
          <ac:graphicFrameMkLst>
            <pc:docMk/>
            <pc:sldMk cId="867835615" sldId="2147308579"/>
            <ac:graphicFrameMk id="37" creationId="{3A54075C-5B73-48CB-B365-E973801AD11B}"/>
          </ac:graphicFrameMkLst>
        </pc:graphicFrameChg>
      </pc:sldChg>
      <pc:sldChg chg="addSp modSp mod">
        <pc:chgData name="Lin, Cherry" userId="8208efc3-a047-4de9-b343-e83c835f2c21" providerId="ADAL" clId="{497D8EAA-EA5B-411A-ADEC-5C5EBCADF84A}" dt="2021-12-31T07:42:02.571" v="610" actId="1076"/>
        <pc:sldMkLst>
          <pc:docMk/>
          <pc:sldMk cId="2467543594" sldId="2147308581"/>
        </pc:sldMkLst>
        <pc:spChg chg="mod">
          <ac:chgData name="Lin, Cherry" userId="8208efc3-a047-4de9-b343-e83c835f2c21" providerId="ADAL" clId="{497D8EAA-EA5B-411A-ADEC-5C5EBCADF84A}" dt="2021-12-31T07:42:02.571" v="610" actId="1076"/>
          <ac:spMkLst>
            <pc:docMk/>
            <pc:sldMk cId="2467543594" sldId="2147308581"/>
            <ac:spMk id="8" creationId="{FFF641CE-886F-4DB8-A35F-01A912ADF2B7}"/>
          </ac:spMkLst>
        </pc:spChg>
        <pc:spChg chg="add mod">
          <ac:chgData name="Lin, Cherry" userId="8208efc3-a047-4de9-b343-e83c835f2c21" providerId="ADAL" clId="{497D8EAA-EA5B-411A-ADEC-5C5EBCADF84A}" dt="2021-12-30T17:21:52.717" v="476"/>
          <ac:spMkLst>
            <pc:docMk/>
            <pc:sldMk cId="2467543594" sldId="2147308581"/>
            <ac:spMk id="10" creationId="{0A647E4D-80E0-4499-A2DD-413CBBACCAAB}"/>
          </ac:spMkLst>
        </pc:spChg>
      </pc:sldChg>
      <pc:sldChg chg="addSp modSp mod">
        <pc:chgData name="Lin, Cherry" userId="8208efc3-a047-4de9-b343-e83c835f2c21" providerId="ADAL" clId="{497D8EAA-EA5B-411A-ADEC-5C5EBCADF84A}" dt="2021-12-30T17:22:00.813" v="479"/>
        <pc:sldMkLst>
          <pc:docMk/>
          <pc:sldMk cId="1834660696" sldId="2147308582"/>
        </pc:sldMkLst>
        <pc:spChg chg="mod">
          <ac:chgData name="Lin, Cherry" userId="8208efc3-a047-4de9-b343-e83c835f2c21" providerId="ADAL" clId="{497D8EAA-EA5B-411A-ADEC-5C5EBCADF84A}" dt="2021-12-30T14:23:56.321" v="316" actId="1076"/>
          <ac:spMkLst>
            <pc:docMk/>
            <pc:sldMk cId="1834660696" sldId="2147308582"/>
            <ac:spMk id="2" creationId="{9D8AD114-7BDB-40EE-95CF-E7847DF368CC}"/>
          </ac:spMkLst>
        </pc:spChg>
        <pc:spChg chg="add mod">
          <ac:chgData name="Lin, Cherry" userId="8208efc3-a047-4de9-b343-e83c835f2c21" providerId="ADAL" clId="{497D8EAA-EA5B-411A-ADEC-5C5EBCADF84A}" dt="2021-12-30T17:22:00.813" v="479"/>
          <ac:spMkLst>
            <pc:docMk/>
            <pc:sldMk cId="1834660696" sldId="2147308582"/>
            <ac:spMk id="4" creationId="{17ED624B-F9CD-4AD1-9BBB-1785FC2AD79F}"/>
          </ac:spMkLst>
        </pc:spChg>
      </pc:sldChg>
      <pc:sldChg chg="addSp modSp">
        <pc:chgData name="Lin, Cherry" userId="8208efc3-a047-4de9-b343-e83c835f2c21" providerId="ADAL" clId="{497D8EAA-EA5B-411A-ADEC-5C5EBCADF84A}" dt="2021-12-30T17:23:54.335" v="538"/>
        <pc:sldMkLst>
          <pc:docMk/>
          <pc:sldMk cId="3866188867" sldId="2147308584"/>
        </pc:sldMkLst>
        <pc:spChg chg="add mod">
          <ac:chgData name="Lin, Cherry" userId="8208efc3-a047-4de9-b343-e83c835f2c21" providerId="ADAL" clId="{497D8EAA-EA5B-411A-ADEC-5C5EBCADF84A}" dt="2021-12-30T17:23:54.335" v="538"/>
          <ac:spMkLst>
            <pc:docMk/>
            <pc:sldMk cId="3866188867" sldId="2147308584"/>
            <ac:spMk id="4" creationId="{EB7A9CE7-99E4-4804-AE9B-6F4D2C3CD371}"/>
          </ac:spMkLst>
        </pc:spChg>
      </pc:sldChg>
      <pc:sldChg chg="addSp modSp mod">
        <pc:chgData name="Lin, Cherry" userId="8208efc3-a047-4de9-b343-e83c835f2c21" providerId="ADAL" clId="{497D8EAA-EA5B-411A-ADEC-5C5EBCADF84A}" dt="2021-12-30T17:23:58.769" v="541"/>
        <pc:sldMkLst>
          <pc:docMk/>
          <pc:sldMk cId="3502554273" sldId="2147308585"/>
        </pc:sldMkLst>
        <pc:spChg chg="add mod">
          <ac:chgData name="Lin, Cherry" userId="8208efc3-a047-4de9-b343-e83c835f2c21" providerId="ADAL" clId="{497D8EAA-EA5B-411A-ADEC-5C5EBCADF84A}" dt="2021-12-30T17:23:58.769" v="541"/>
          <ac:spMkLst>
            <pc:docMk/>
            <pc:sldMk cId="3502554273" sldId="2147308585"/>
            <ac:spMk id="7" creationId="{FDAA9752-4676-4F12-94E5-13CD5EB5143F}"/>
          </ac:spMkLst>
        </pc:spChg>
        <pc:spChg chg="mod">
          <ac:chgData name="Lin, Cherry" userId="8208efc3-a047-4de9-b343-e83c835f2c21" providerId="ADAL" clId="{497D8EAA-EA5B-411A-ADEC-5C5EBCADF84A}" dt="2021-12-30T14:31:28.764" v="383" actId="1076"/>
          <ac:spMkLst>
            <pc:docMk/>
            <pc:sldMk cId="3502554273" sldId="2147308585"/>
            <ac:spMk id="13" creationId="{A0101884-61E2-455D-9A3E-96A8D72D9F85}"/>
          </ac:spMkLst>
        </pc:spChg>
        <pc:graphicFrameChg chg="mod">
          <ac:chgData name="Lin, Cherry" userId="8208efc3-a047-4de9-b343-e83c835f2c21" providerId="ADAL" clId="{497D8EAA-EA5B-411A-ADEC-5C5EBCADF84A}" dt="2021-12-30T14:31:24.668" v="382" actId="1076"/>
          <ac:graphicFrameMkLst>
            <pc:docMk/>
            <pc:sldMk cId="3502554273" sldId="2147308585"/>
            <ac:graphicFrameMk id="5" creationId="{EDCA7518-1750-471A-93DE-3A972B1F306C}"/>
          </ac:graphicFrameMkLst>
        </pc:graphicFrameChg>
      </pc:sldChg>
      <pc:sldChg chg="addSp modSp mod">
        <pc:chgData name="Lin, Cherry" userId="8208efc3-a047-4de9-b343-e83c835f2c21" providerId="ADAL" clId="{497D8EAA-EA5B-411A-ADEC-5C5EBCADF84A}" dt="2021-12-30T17:23:53.344" v="537"/>
        <pc:sldMkLst>
          <pc:docMk/>
          <pc:sldMk cId="466785639" sldId="2147308586"/>
        </pc:sldMkLst>
        <pc:spChg chg="mod">
          <ac:chgData name="Lin, Cherry" userId="8208efc3-a047-4de9-b343-e83c835f2c21" providerId="ADAL" clId="{497D8EAA-EA5B-411A-ADEC-5C5EBCADF84A}" dt="2021-12-30T14:30:24.043" v="376" actId="948"/>
          <ac:spMkLst>
            <pc:docMk/>
            <pc:sldMk cId="466785639" sldId="2147308586"/>
            <ac:spMk id="3" creationId="{1FC5E823-C47D-4798-8C22-AF1373A67312}"/>
          </ac:spMkLst>
        </pc:spChg>
        <pc:spChg chg="add mod">
          <ac:chgData name="Lin, Cherry" userId="8208efc3-a047-4de9-b343-e83c835f2c21" providerId="ADAL" clId="{497D8EAA-EA5B-411A-ADEC-5C5EBCADF84A}" dt="2021-12-30T17:23:53.344" v="537"/>
          <ac:spMkLst>
            <pc:docMk/>
            <pc:sldMk cId="466785639" sldId="2147308586"/>
            <ac:spMk id="6" creationId="{E8E28B24-810A-41EF-B33A-D7700507F135}"/>
          </ac:spMkLst>
        </pc:spChg>
      </pc:sldChg>
      <pc:sldChg chg="addSp modSp">
        <pc:chgData name="Lin, Cherry" userId="8208efc3-a047-4de9-b343-e83c835f2c21" providerId="ADAL" clId="{497D8EAA-EA5B-411A-ADEC-5C5EBCADF84A}" dt="2021-12-30T17:24:09.232" v="549"/>
        <pc:sldMkLst>
          <pc:docMk/>
          <pc:sldMk cId="3288717510" sldId="2147308587"/>
        </pc:sldMkLst>
        <pc:spChg chg="add mod">
          <ac:chgData name="Lin, Cherry" userId="8208efc3-a047-4de9-b343-e83c835f2c21" providerId="ADAL" clId="{497D8EAA-EA5B-411A-ADEC-5C5EBCADF84A}" dt="2021-12-30T17:24:09.232" v="549"/>
          <ac:spMkLst>
            <pc:docMk/>
            <pc:sldMk cId="3288717510" sldId="2147308587"/>
            <ac:spMk id="4" creationId="{17D23819-B1E1-448E-8496-0DDB11E6E484}"/>
          </ac:spMkLst>
        </pc:spChg>
        <pc:graphicFrameChg chg="mod">
          <ac:chgData name="Lin, Cherry" userId="8208efc3-a047-4de9-b343-e83c835f2c21" providerId="ADAL" clId="{497D8EAA-EA5B-411A-ADEC-5C5EBCADF84A}" dt="2021-12-30T14:32:25.548" v="391" actId="572"/>
          <ac:graphicFrameMkLst>
            <pc:docMk/>
            <pc:sldMk cId="3288717510" sldId="2147308587"/>
            <ac:graphicFrameMk id="9" creationId="{F0A62CF9-BA41-40A2-9A42-133DCDCFBA89}"/>
          </ac:graphicFrameMkLst>
        </pc:graphicFrameChg>
      </pc:sldChg>
      <pc:sldChg chg="addSp modSp">
        <pc:chgData name="Lin, Cherry" userId="8208efc3-a047-4de9-b343-e83c835f2c21" providerId="ADAL" clId="{497D8EAA-EA5B-411A-ADEC-5C5EBCADF84A}" dt="2021-12-30T17:24:10.373" v="550"/>
        <pc:sldMkLst>
          <pc:docMk/>
          <pc:sldMk cId="1841937324" sldId="2147308588"/>
        </pc:sldMkLst>
        <pc:spChg chg="add mod">
          <ac:chgData name="Lin, Cherry" userId="8208efc3-a047-4de9-b343-e83c835f2c21" providerId="ADAL" clId="{497D8EAA-EA5B-411A-ADEC-5C5EBCADF84A}" dt="2021-12-30T17:24:10.373" v="550"/>
          <ac:spMkLst>
            <pc:docMk/>
            <pc:sldMk cId="1841937324" sldId="2147308588"/>
            <ac:spMk id="10" creationId="{D905503A-AEA8-4D86-B8E9-ABEDD1D956F0}"/>
          </ac:spMkLst>
        </pc:spChg>
      </pc:sldChg>
      <pc:sldChg chg="addSp modSp">
        <pc:chgData name="Lin, Cherry" userId="8208efc3-a047-4de9-b343-e83c835f2c21" providerId="ADAL" clId="{497D8EAA-EA5B-411A-ADEC-5C5EBCADF84A}" dt="2021-12-30T17:23:32.517" v="519"/>
        <pc:sldMkLst>
          <pc:docMk/>
          <pc:sldMk cId="614919627" sldId="2147308589"/>
        </pc:sldMkLst>
        <pc:spChg chg="add mod">
          <ac:chgData name="Lin, Cherry" userId="8208efc3-a047-4de9-b343-e83c835f2c21" providerId="ADAL" clId="{497D8EAA-EA5B-411A-ADEC-5C5EBCADF84A}" dt="2021-12-30T17:23:32.517" v="519"/>
          <ac:spMkLst>
            <pc:docMk/>
            <pc:sldMk cId="614919627" sldId="2147308589"/>
            <ac:spMk id="9" creationId="{4B9F9284-C436-430C-83BC-FA8C1A508089}"/>
          </ac:spMkLst>
        </pc:spChg>
      </pc:sldChg>
      <pc:sldChg chg="addSp modSp">
        <pc:chgData name="Lin, Cherry" userId="8208efc3-a047-4de9-b343-e83c835f2c21" providerId="ADAL" clId="{497D8EAA-EA5B-411A-ADEC-5C5EBCADF84A}" dt="2021-12-30T17:23:39.425" v="525"/>
        <pc:sldMkLst>
          <pc:docMk/>
          <pc:sldMk cId="3346484335" sldId="2147308590"/>
        </pc:sldMkLst>
        <pc:spChg chg="add mod">
          <ac:chgData name="Lin, Cherry" userId="8208efc3-a047-4de9-b343-e83c835f2c21" providerId="ADAL" clId="{497D8EAA-EA5B-411A-ADEC-5C5EBCADF84A}" dt="2021-12-30T17:23:39.425" v="525"/>
          <ac:spMkLst>
            <pc:docMk/>
            <pc:sldMk cId="3346484335" sldId="2147308590"/>
            <ac:spMk id="4" creationId="{C7BA8536-5EFC-47EC-AB31-A69330AA602D}"/>
          </ac:spMkLst>
        </pc:spChg>
      </pc:sldChg>
      <pc:sldChg chg="addSp modSp">
        <pc:chgData name="Lin, Cherry" userId="8208efc3-a047-4de9-b343-e83c835f2c21" providerId="ADAL" clId="{497D8EAA-EA5B-411A-ADEC-5C5EBCADF84A}" dt="2021-12-30T17:24:49.368" v="565"/>
        <pc:sldMkLst>
          <pc:docMk/>
          <pc:sldMk cId="1458788761" sldId="2147308591"/>
        </pc:sldMkLst>
        <pc:spChg chg="add mod">
          <ac:chgData name="Lin, Cherry" userId="8208efc3-a047-4de9-b343-e83c835f2c21" providerId="ADAL" clId="{497D8EAA-EA5B-411A-ADEC-5C5EBCADF84A}" dt="2021-12-30T17:24:49.368" v="565"/>
          <ac:spMkLst>
            <pc:docMk/>
            <pc:sldMk cId="1458788761" sldId="2147308591"/>
            <ac:spMk id="4" creationId="{C6DB0519-ECF1-42B1-9FC1-C72D389E2988}"/>
          </ac:spMkLst>
        </pc:spChg>
      </pc:sldChg>
      <pc:sldChg chg="addSp modSp">
        <pc:chgData name="Lin, Cherry" userId="8208efc3-a047-4de9-b343-e83c835f2c21" providerId="ADAL" clId="{497D8EAA-EA5B-411A-ADEC-5C5EBCADF84A}" dt="2021-12-30T17:24:46.415" v="564"/>
        <pc:sldMkLst>
          <pc:docMk/>
          <pc:sldMk cId="1036212902" sldId="2147308592"/>
        </pc:sldMkLst>
        <pc:spChg chg="add mod">
          <ac:chgData name="Lin, Cherry" userId="8208efc3-a047-4de9-b343-e83c835f2c21" providerId="ADAL" clId="{497D8EAA-EA5B-411A-ADEC-5C5EBCADF84A}" dt="2021-12-30T17:24:46.415" v="564"/>
          <ac:spMkLst>
            <pc:docMk/>
            <pc:sldMk cId="1036212902" sldId="2147308592"/>
            <ac:spMk id="7" creationId="{1373FDD4-6B5F-48A0-BA93-E103EF75418F}"/>
          </ac:spMkLst>
        </pc:spChg>
      </pc:sldChg>
      <pc:sldChg chg="addSp modSp">
        <pc:chgData name="Lin, Cherry" userId="8208efc3-a047-4de9-b343-e83c835f2c21" providerId="ADAL" clId="{497D8EAA-EA5B-411A-ADEC-5C5EBCADF84A}" dt="2021-12-30T17:24:44.394" v="563"/>
        <pc:sldMkLst>
          <pc:docMk/>
          <pc:sldMk cId="1446680576" sldId="2147308593"/>
        </pc:sldMkLst>
        <pc:spChg chg="add mod">
          <ac:chgData name="Lin, Cherry" userId="8208efc3-a047-4de9-b343-e83c835f2c21" providerId="ADAL" clId="{497D8EAA-EA5B-411A-ADEC-5C5EBCADF84A}" dt="2021-12-30T17:24:44.394" v="563"/>
          <ac:spMkLst>
            <pc:docMk/>
            <pc:sldMk cId="1446680576" sldId="2147308593"/>
            <ac:spMk id="6" creationId="{9A5DFFC1-CC6C-49E2-93AD-55582C26FDC0}"/>
          </ac:spMkLst>
        </pc:spChg>
      </pc:sldChg>
      <pc:sldChg chg="addSp modSp">
        <pc:chgData name="Lin, Cherry" userId="8208efc3-a047-4de9-b343-e83c835f2c21" providerId="ADAL" clId="{497D8EAA-EA5B-411A-ADEC-5C5EBCADF84A}" dt="2021-12-30T17:24:02.653" v="544"/>
        <pc:sldMkLst>
          <pc:docMk/>
          <pc:sldMk cId="563001464" sldId="2147308594"/>
        </pc:sldMkLst>
        <pc:spChg chg="add mod">
          <ac:chgData name="Lin, Cherry" userId="8208efc3-a047-4de9-b343-e83c835f2c21" providerId="ADAL" clId="{497D8EAA-EA5B-411A-ADEC-5C5EBCADF84A}" dt="2021-12-30T17:24:02.653" v="544"/>
          <ac:spMkLst>
            <pc:docMk/>
            <pc:sldMk cId="563001464" sldId="2147308594"/>
            <ac:spMk id="4" creationId="{E49BA72B-0E6C-4BE5-994A-9CC3E3EF2631}"/>
          </ac:spMkLst>
        </pc:spChg>
      </pc:sldChg>
      <pc:sldChg chg="addSp modSp mod">
        <pc:chgData name="Lin, Cherry" userId="8208efc3-a047-4de9-b343-e83c835f2c21" providerId="ADAL" clId="{497D8EAA-EA5B-411A-ADEC-5C5EBCADF84A}" dt="2021-12-31T11:33:11.488" v="682"/>
        <pc:sldMkLst>
          <pc:docMk/>
          <pc:sldMk cId="561971084" sldId="2147308595"/>
        </pc:sldMkLst>
        <pc:spChg chg="mod">
          <ac:chgData name="Lin, Cherry" userId="8208efc3-a047-4de9-b343-e83c835f2c21" providerId="ADAL" clId="{497D8EAA-EA5B-411A-ADEC-5C5EBCADF84A}" dt="2021-12-31T10:04:28.751" v="627" actId="1076"/>
          <ac:spMkLst>
            <pc:docMk/>
            <pc:sldMk cId="561971084" sldId="2147308595"/>
            <ac:spMk id="3" creationId="{7DAF132E-F55B-4DB8-86DA-8C6BDA0155B3}"/>
          </ac:spMkLst>
        </pc:spChg>
        <pc:spChg chg="add mod">
          <ac:chgData name="Lin, Cherry" userId="8208efc3-a047-4de9-b343-e83c835f2c21" providerId="ADAL" clId="{497D8EAA-EA5B-411A-ADEC-5C5EBCADF84A}" dt="2021-12-31T11:33:11.488" v="682"/>
          <ac:spMkLst>
            <pc:docMk/>
            <pc:sldMk cId="561971084" sldId="2147308595"/>
            <ac:spMk id="4" creationId="{A3720959-B435-44FC-875B-169D34B97F0E}"/>
          </ac:spMkLst>
        </pc:spChg>
      </pc:sldChg>
      <pc:sldChg chg="addSp modSp">
        <pc:chgData name="Lin, Cherry" userId="8208efc3-a047-4de9-b343-e83c835f2c21" providerId="ADAL" clId="{497D8EAA-EA5B-411A-ADEC-5C5EBCADF84A}" dt="2021-12-30T17:23:27.627" v="516"/>
        <pc:sldMkLst>
          <pc:docMk/>
          <pc:sldMk cId="1340367503" sldId="2147308596"/>
        </pc:sldMkLst>
        <pc:spChg chg="add mod">
          <ac:chgData name="Lin, Cherry" userId="8208efc3-a047-4de9-b343-e83c835f2c21" providerId="ADAL" clId="{497D8EAA-EA5B-411A-ADEC-5C5EBCADF84A}" dt="2021-12-30T17:23:27.627" v="516"/>
          <ac:spMkLst>
            <pc:docMk/>
            <pc:sldMk cId="1340367503" sldId="2147308596"/>
            <ac:spMk id="7" creationId="{F980E260-9D66-49D5-B3D0-FDE5F27EB4FB}"/>
          </ac:spMkLst>
        </pc:spChg>
      </pc:sldChg>
      <pc:sldChg chg="addSp modSp mod">
        <pc:chgData name="Lin, Cherry" userId="8208efc3-a047-4de9-b343-e83c835f2c21" providerId="ADAL" clId="{497D8EAA-EA5B-411A-ADEC-5C5EBCADF84A}" dt="2021-12-30T17:22:14.535" v="483"/>
        <pc:sldMkLst>
          <pc:docMk/>
          <pc:sldMk cId="1507708399" sldId="2147308597"/>
        </pc:sldMkLst>
        <pc:spChg chg="mod">
          <ac:chgData name="Lin, Cherry" userId="8208efc3-a047-4de9-b343-e83c835f2c21" providerId="ADAL" clId="{497D8EAA-EA5B-411A-ADEC-5C5EBCADF84A}" dt="2021-12-30T14:24:53.140" v="324" actId="1076"/>
          <ac:spMkLst>
            <pc:docMk/>
            <pc:sldMk cId="1507708399" sldId="2147308597"/>
            <ac:spMk id="3" creationId="{91B5FBC4-C2D5-476E-9AD5-36E109EA88BF}"/>
          </ac:spMkLst>
        </pc:spChg>
        <pc:spChg chg="add mod">
          <ac:chgData name="Lin, Cherry" userId="8208efc3-a047-4de9-b343-e83c835f2c21" providerId="ADAL" clId="{497D8EAA-EA5B-411A-ADEC-5C5EBCADF84A}" dt="2021-12-30T17:22:14.535" v="483"/>
          <ac:spMkLst>
            <pc:docMk/>
            <pc:sldMk cId="1507708399" sldId="2147308597"/>
            <ac:spMk id="7" creationId="{138781C8-94CA-4AC4-AA14-B003837084A6}"/>
          </ac:spMkLst>
        </pc:spChg>
        <pc:picChg chg="mod">
          <ac:chgData name="Lin, Cherry" userId="8208efc3-a047-4de9-b343-e83c835f2c21" providerId="ADAL" clId="{497D8EAA-EA5B-411A-ADEC-5C5EBCADF84A}" dt="2021-12-30T14:25:19.819" v="339" actId="1076"/>
          <ac:picMkLst>
            <pc:docMk/>
            <pc:sldMk cId="1507708399" sldId="2147308597"/>
            <ac:picMk id="9" creationId="{D2435B46-7E67-402C-848B-633AFA93C67E}"/>
          </ac:picMkLst>
        </pc:picChg>
        <pc:picChg chg="mod">
          <ac:chgData name="Lin, Cherry" userId="8208efc3-a047-4de9-b343-e83c835f2c21" providerId="ADAL" clId="{497D8EAA-EA5B-411A-ADEC-5C5EBCADF84A}" dt="2021-12-30T14:25:19.819" v="339" actId="1076"/>
          <ac:picMkLst>
            <pc:docMk/>
            <pc:sldMk cId="1507708399" sldId="2147308597"/>
            <ac:picMk id="1026" creationId="{DC5D59ED-4C84-403B-B936-CCC6F78300EF}"/>
          </ac:picMkLst>
        </pc:picChg>
      </pc:sldChg>
      <pc:sldChg chg="addSp modSp mod">
        <pc:chgData name="Lin, Cherry" userId="8208efc3-a047-4de9-b343-e83c835f2c21" providerId="ADAL" clId="{497D8EAA-EA5B-411A-ADEC-5C5EBCADF84A}" dt="2021-12-30T17:22:16.062" v="484"/>
        <pc:sldMkLst>
          <pc:docMk/>
          <pc:sldMk cId="3958728609" sldId="2147308598"/>
        </pc:sldMkLst>
        <pc:spChg chg="mod">
          <ac:chgData name="Lin, Cherry" userId="8208efc3-a047-4de9-b343-e83c835f2c21" providerId="ADAL" clId="{497D8EAA-EA5B-411A-ADEC-5C5EBCADF84A}" dt="2021-12-30T14:25:26.795" v="340" actId="1076"/>
          <ac:spMkLst>
            <pc:docMk/>
            <pc:sldMk cId="3958728609" sldId="2147308598"/>
            <ac:spMk id="3" creationId="{2F61F068-AA12-4DED-9F6A-2C3FD8E55B84}"/>
          </ac:spMkLst>
        </pc:spChg>
        <pc:spChg chg="add mod">
          <ac:chgData name="Lin, Cherry" userId="8208efc3-a047-4de9-b343-e83c835f2c21" providerId="ADAL" clId="{497D8EAA-EA5B-411A-ADEC-5C5EBCADF84A}" dt="2021-12-30T17:22:16.062" v="484"/>
          <ac:spMkLst>
            <pc:docMk/>
            <pc:sldMk cId="3958728609" sldId="2147308598"/>
            <ac:spMk id="4" creationId="{3C4CB87A-6E2B-41F5-B1CF-41316C1A2995}"/>
          </ac:spMkLst>
        </pc:spChg>
      </pc:sldChg>
      <pc:sldChg chg="addSp modSp mod">
        <pc:chgData name="Lin, Cherry" userId="8208efc3-a047-4de9-b343-e83c835f2c21" providerId="ADAL" clId="{497D8EAA-EA5B-411A-ADEC-5C5EBCADF84A}" dt="2021-12-30T17:22:17.892" v="485"/>
        <pc:sldMkLst>
          <pc:docMk/>
          <pc:sldMk cId="806657547" sldId="2147308599"/>
        </pc:sldMkLst>
        <pc:spChg chg="mod">
          <ac:chgData name="Lin, Cherry" userId="8208efc3-a047-4de9-b343-e83c835f2c21" providerId="ADAL" clId="{497D8EAA-EA5B-411A-ADEC-5C5EBCADF84A}" dt="2021-12-30T14:25:40.011" v="341" actId="1076"/>
          <ac:spMkLst>
            <pc:docMk/>
            <pc:sldMk cId="806657547" sldId="2147308599"/>
            <ac:spMk id="3" creationId="{E68F9228-03D6-415F-B5C5-3D0C30B7D9BD}"/>
          </ac:spMkLst>
        </pc:spChg>
        <pc:spChg chg="add mod">
          <ac:chgData name="Lin, Cherry" userId="8208efc3-a047-4de9-b343-e83c835f2c21" providerId="ADAL" clId="{497D8EAA-EA5B-411A-ADEC-5C5EBCADF84A}" dt="2021-12-30T17:22:17.892" v="485"/>
          <ac:spMkLst>
            <pc:docMk/>
            <pc:sldMk cId="806657547" sldId="2147308599"/>
            <ac:spMk id="5" creationId="{4A318AF1-9823-44ED-8C41-E8EBE15B42C8}"/>
          </ac:spMkLst>
        </pc:spChg>
        <pc:picChg chg="mod">
          <ac:chgData name="Lin, Cherry" userId="8208efc3-a047-4de9-b343-e83c835f2c21" providerId="ADAL" clId="{497D8EAA-EA5B-411A-ADEC-5C5EBCADF84A}" dt="2021-12-30T14:25:41.904" v="342" actId="1076"/>
          <ac:picMkLst>
            <pc:docMk/>
            <pc:sldMk cId="806657547" sldId="2147308599"/>
            <ac:picMk id="7" creationId="{7281BBA6-8587-4744-9D66-980CDB8A3910}"/>
          </ac:picMkLst>
        </pc:picChg>
      </pc:sldChg>
      <pc:sldChg chg="addSp modSp">
        <pc:chgData name="Lin, Cherry" userId="8208efc3-a047-4de9-b343-e83c835f2c21" providerId="ADAL" clId="{497D8EAA-EA5B-411A-ADEC-5C5EBCADF84A}" dt="2021-12-30T17:23:44.016" v="529"/>
        <pc:sldMkLst>
          <pc:docMk/>
          <pc:sldMk cId="4017440235" sldId="2147308601"/>
        </pc:sldMkLst>
        <pc:spChg chg="add mod">
          <ac:chgData name="Lin, Cherry" userId="8208efc3-a047-4de9-b343-e83c835f2c21" providerId="ADAL" clId="{497D8EAA-EA5B-411A-ADEC-5C5EBCADF84A}" dt="2021-12-30T17:23:44.016" v="529"/>
          <ac:spMkLst>
            <pc:docMk/>
            <pc:sldMk cId="4017440235" sldId="2147308601"/>
            <ac:spMk id="8" creationId="{613DE33B-B162-4429-8E00-DB75DB8FE3C7}"/>
          </ac:spMkLst>
        </pc:spChg>
      </pc:sldChg>
      <pc:sldChg chg="addSp modSp mod">
        <pc:chgData name="Lin, Cherry" userId="8208efc3-a047-4de9-b343-e83c835f2c21" providerId="ADAL" clId="{497D8EAA-EA5B-411A-ADEC-5C5EBCADF84A}" dt="2021-12-30T17:22:30.814" v="491"/>
        <pc:sldMkLst>
          <pc:docMk/>
          <pc:sldMk cId="3885188737" sldId="2147308602"/>
        </pc:sldMkLst>
        <pc:spChg chg="mod">
          <ac:chgData name="Lin, Cherry" userId="8208efc3-a047-4de9-b343-e83c835f2c21" providerId="ADAL" clId="{497D8EAA-EA5B-411A-ADEC-5C5EBCADF84A}" dt="2021-12-30T14:26:35.617" v="366" actId="1036"/>
          <ac:spMkLst>
            <pc:docMk/>
            <pc:sldMk cId="3885188737" sldId="2147308602"/>
            <ac:spMk id="4" creationId="{37675D33-2F40-4630-A2A0-7775D37716D9}"/>
          </ac:spMkLst>
        </pc:spChg>
        <pc:spChg chg="mod">
          <ac:chgData name="Lin, Cherry" userId="8208efc3-a047-4de9-b343-e83c835f2c21" providerId="ADAL" clId="{497D8EAA-EA5B-411A-ADEC-5C5EBCADF84A}" dt="2021-12-30T14:26:41.424" v="367" actId="1076"/>
          <ac:spMkLst>
            <pc:docMk/>
            <pc:sldMk cId="3885188737" sldId="2147308602"/>
            <ac:spMk id="6" creationId="{492CA177-51EB-404F-8799-066C171614A0}"/>
          </ac:spMkLst>
        </pc:spChg>
        <pc:spChg chg="add mod">
          <ac:chgData name="Lin, Cherry" userId="8208efc3-a047-4de9-b343-e83c835f2c21" providerId="ADAL" clId="{497D8EAA-EA5B-411A-ADEC-5C5EBCADF84A}" dt="2021-12-30T17:22:30.814" v="491"/>
          <ac:spMkLst>
            <pc:docMk/>
            <pc:sldMk cId="3885188737" sldId="2147308602"/>
            <ac:spMk id="8" creationId="{0ED966AC-E703-4BEE-BE41-BA78F175BB8B}"/>
          </ac:spMkLst>
        </pc:spChg>
        <pc:grpChg chg="mod">
          <ac:chgData name="Lin, Cherry" userId="8208efc3-a047-4de9-b343-e83c835f2c21" providerId="ADAL" clId="{497D8EAA-EA5B-411A-ADEC-5C5EBCADF84A}" dt="2021-12-30T14:26:35.617" v="366" actId="1036"/>
          <ac:grpSpMkLst>
            <pc:docMk/>
            <pc:sldMk cId="3885188737" sldId="2147308602"/>
            <ac:grpSpMk id="9" creationId="{8A67C7CF-C4C2-4B14-97D0-DB1B151DAAB1}"/>
          </ac:grpSpMkLst>
        </pc:grpChg>
      </pc:sldChg>
      <pc:sldChg chg="addSp modSp">
        <pc:chgData name="Lin, Cherry" userId="8208efc3-a047-4de9-b343-e83c835f2c21" providerId="ADAL" clId="{497D8EAA-EA5B-411A-ADEC-5C5EBCADF84A}" dt="2021-12-30T17:23:37.072" v="523"/>
        <pc:sldMkLst>
          <pc:docMk/>
          <pc:sldMk cId="2425557607" sldId="2147308603"/>
        </pc:sldMkLst>
        <pc:spChg chg="add mod">
          <ac:chgData name="Lin, Cherry" userId="8208efc3-a047-4de9-b343-e83c835f2c21" providerId="ADAL" clId="{497D8EAA-EA5B-411A-ADEC-5C5EBCADF84A}" dt="2021-12-30T17:23:37.072" v="523"/>
          <ac:spMkLst>
            <pc:docMk/>
            <pc:sldMk cId="2425557607" sldId="2147308603"/>
            <ac:spMk id="9" creationId="{484CC824-8B0D-4C8A-88B5-C53716160666}"/>
          </ac:spMkLst>
        </pc:spChg>
      </pc:sldChg>
      <pc:sldChg chg="addSp modSp">
        <pc:chgData name="Lin, Cherry" userId="8208efc3-a047-4de9-b343-e83c835f2c21" providerId="ADAL" clId="{497D8EAA-EA5B-411A-ADEC-5C5EBCADF84A}" dt="2021-12-30T17:22:33.290" v="492"/>
        <pc:sldMkLst>
          <pc:docMk/>
          <pc:sldMk cId="2536977527" sldId="2147308605"/>
        </pc:sldMkLst>
        <pc:spChg chg="add mod">
          <ac:chgData name="Lin, Cherry" userId="8208efc3-a047-4de9-b343-e83c835f2c21" providerId="ADAL" clId="{497D8EAA-EA5B-411A-ADEC-5C5EBCADF84A}" dt="2021-12-30T17:22:33.290" v="492"/>
          <ac:spMkLst>
            <pc:docMk/>
            <pc:sldMk cId="2536977527" sldId="2147308605"/>
            <ac:spMk id="7" creationId="{8B31914E-1BA7-4A0C-8585-EB43D0EDF86B}"/>
          </ac:spMkLst>
        </pc:spChg>
      </pc:sldChg>
      <pc:sldChg chg="addSp modSp setBg">
        <pc:chgData name="Lin, Cherry" userId="8208efc3-a047-4de9-b343-e83c835f2c21" providerId="ADAL" clId="{497D8EAA-EA5B-411A-ADEC-5C5EBCADF84A}" dt="2021-12-30T17:23:55.526" v="539"/>
        <pc:sldMkLst>
          <pc:docMk/>
          <pc:sldMk cId="798664297" sldId="2147308606"/>
        </pc:sldMkLst>
        <pc:spChg chg="add mod">
          <ac:chgData name="Lin, Cherry" userId="8208efc3-a047-4de9-b343-e83c835f2c21" providerId="ADAL" clId="{497D8EAA-EA5B-411A-ADEC-5C5EBCADF84A}" dt="2021-12-30T17:23:55.526" v="539"/>
          <ac:spMkLst>
            <pc:docMk/>
            <pc:sldMk cId="798664297" sldId="2147308606"/>
            <ac:spMk id="11" creationId="{9E9EBA4A-2522-46D1-9F08-2A203EEFE53E}"/>
          </ac:spMkLst>
        </pc:spChg>
      </pc:sldChg>
      <pc:sldChg chg="addSp modSp mod">
        <pc:chgData name="Lin, Cherry" userId="8208efc3-a047-4de9-b343-e83c835f2c21" providerId="ADAL" clId="{497D8EAA-EA5B-411A-ADEC-5C5EBCADF84A}" dt="2021-12-31T11:34:27.736" v="697" actId="1036"/>
        <pc:sldMkLst>
          <pc:docMk/>
          <pc:sldMk cId="1246190493" sldId="2147308609"/>
        </pc:sldMkLst>
        <pc:spChg chg="add mod">
          <ac:chgData name="Lin, Cherry" userId="8208efc3-a047-4de9-b343-e83c835f2c21" providerId="ADAL" clId="{497D8EAA-EA5B-411A-ADEC-5C5EBCADF84A}" dt="2021-12-31T11:34:27.736" v="697" actId="1036"/>
          <ac:spMkLst>
            <pc:docMk/>
            <pc:sldMk cId="1246190493" sldId="2147308609"/>
            <ac:spMk id="10" creationId="{0C360EA7-AC38-456C-96A8-8118D65E5039}"/>
          </ac:spMkLst>
        </pc:spChg>
        <pc:graphicFrameChg chg="mod">
          <ac:chgData name="Lin, Cherry" userId="8208efc3-a047-4de9-b343-e83c835f2c21" providerId="ADAL" clId="{497D8EAA-EA5B-411A-ADEC-5C5EBCADF84A}" dt="2021-12-30T14:33:35.976" v="399" actId="572"/>
          <ac:graphicFrameMkLst>
            <pc:docMk/>
            <pc:sldMk cId="1246190493" sldId="2147308609"/>
            <ac:graphicFrameMk id="18" creationId="{F9E75D35-A070-476E-A9C3-DE388AB61416}"/>
          </ac:graphicFrameMkLst>
        </pc:graphicFrameChg>
      </pc:sldChg>
      <pc:sldChg chg="addSp modSp">
        <pc:chgData name="Lin, Cherry" userId="8208efc3-a047-4de9-b343-e83c835f2c21" providerId="ADAL" clId="{497D8EAA-EA5B-411A-ADEC-5C5EBCADF84A}" dt="2021-12-30T17:22:56.902" v="504"/>
        <pc:sldMkLst>
          <pc:docMk/>
          <pc:sldMk cId="272365149" sldId="2147308611"/>
        </pc:sldMkLst>
        <pc:spChg chg="add mod">
          <ac:chgData name="Lin, Cherry" userId="8208efc3-a047-4de9-b343-e83c835f2c21" providerId="ADAL" clId="{497D8EAA-EA5B-411A-ADEC-5C5EBCADF84A}" dt="2021-12-30T17:22:56.902" v="504"/>
          <ac:spMkLst>
            <pc:docMk/>
            <pc:sldMk cId="272365149" sldId="2147308611"/>
            <ac:spMk id="6" creationId="{86AC651D-23F0-47C6-AA67-6C659E6088F2}"/>
          </ac:spMkLst>
        </pc:spChg>
      </pc:sldChg>
      <pc:sldChg chg="addSp modSp">
        <pc:chgData name="Lin, Cherry" userId="8208efc3-a047-4de9-b343-e83c835f2c21" providerId="ADAL" clId="{497D8EAA-EA5B-411A-ADEC-5C5EBCADF84A}" dt="2021-12-30T17:24:00.051" v="542"/>
        <pc:sldMkLst>
          <pc:docMk/>
          <pc:sldMk cId="2262226305" sldId="2147308612"/>
        </pc:sldMkLst>
        <pc:spChg chg="add mod">
          <ac:chgData name="Lin, Cherry" userId="8208efc3-a047-4de9-b343-e83c835f2c21" providerId="ADAL" clId="{497D8EAA-EA5B-411A-ADEC-5C5EBCADF84A}" dt="2021-12-30T17:24:00.051" v="542"/>
          <ac:spMkLst>
            <pc:docMk/>
            <pc:sldMk cId="2262226305" sldId="2147308612"/>
            <ac:spMk id="8" creationId="{8AFAAF51-0C21-4E3E-8100-38AEF3E7D388}"/>
          </ac:spMkLst>
        </pc:spChg>
      </pc:sldChg>
      <pc:sldChg chg="addSp modSp mod">
        <pc:chgData name="Lin, Cherry" userId="8208efc3-a047-4de9-b343-e83c835f2c21" providerId="ADAL" clId="{497D8EAA-EA5B-411A-ADEC-5C5EBCADF84A}" dt="2021-12-30T17:23:52.067" v="536"/>
        <pc:sldMkLst>
          <pc:docMk/>
          <pc:sldMk cId="1343809944" sldId="2147308619"/>
        </pc:sldMkLst>
        <pc:spChg chg="mod">
          <ac:chgData name="Lin, Cherry" userId="8208efc3-a047-4de9-b343-e83c835f2c21" providerId="ADAL" clId="{497D8EAA-EA5B-411A-ADEC-5C5EBCADF84A}" dt="2021-12-30T14:30:06.215" v="372" actId="1076"/>
          <ac:spMkLst>
            <pc:docMk/>
            <pc:sldMk cId="1343809944" sldId="2147308619"/>
            <ac:spMk id="3" creationId="{83A9CFF6-57D0-4039-8D60-0B1C5C5B963E}"/>
          </ac:spMkLst>
        </pc:spChg>
        <pc:spChg chg="add mod">
          <ac:chgData name="Lin, Cherry" userId="8208efc3-a047-4de9-b343-e83c835f2c21" providerId="ADAL" clId="{497D8EAA-EA5B-411A-ADEC-5C5EBCADF84A}" dt="2021-12-30T17:23:52.067" v="536"/>
          <ac:spMkLst>
            <pc:docMk/>
            <pc:sldMk cId="1343809944" sldId="2147308619"/>
            <ac:spMk id="5" creationId="{5189E9B4-290B-405F-85D8-30F0BFEB14B6}"/>
          </ac:spMkLst>
        </pc:spChg>
      </pc:sldChg>
      <pc:sldChg chg="addSp modSp">
        <pc:chgData name="Lin, Cherry" userId="8208efc3-a047-4de9-b343-e83c835f2c21" providerId="ADAL" clId="{497D8EAA-EA5B-411A-ADEC-5C5EBCADF84A}" dt="2021-12-30T17:23:33.855" v="520"/>
        <pc:sldMkLst>
          <pc:docMk/>
          <pc:sldMk cId="4039815650" sldId="2147308621"/>
        </pc:sldMkLst>
        <pc:spChg chg="add mod">
          <ac:chgData name="Lin, Cherry" userId="8208efc3-a047-4de9-b343-e83c835f2c21" providerId="ADAL" clId="{497D8EAA-EA5B-411A-ADEC-5C5EBCADF84A}" dt="2021-12-30T17:23:33.855" v="520"/>
          <ac:spMkLst>
            <pc:docMk/>
            <pc:sldMk cId="4039815650" sldId="2147308621"/>
            <ac:spMk id="9" creationId="{1031FC94-C90B-49A6-8260-5E883E6A0ED0}"/>
          </ac:spMkLst>
        </pc:spChg>
      </pc:sldChg>
      <pc:sldChg chg="addSp modSp">
        <pc:chgData name="Lin, Cherry" userId="8208efc3-a047-4de9-b343-e83c835f2c21" providerId="ADAL" clId="{497D8EAA-EA5B-411A-ADEC-5C5EBCADF84A}" dt="2021-12-30T17:22:24.365" v="487"/>
        <pc:sldMkLst>
          <pc:docMk/>
          <pc:sldMk cId="3175283106" sldId="2147308623"/>
        </pc:sldMkLst>
        <pc:spChg chg="add mod">
          <ac:chgData name="Lin, Cherry" userId="8208efc3-a047-4de9-b343-e83c835f2c21" providerId="ADAL" clId="{497D8EAA-EA5B-411A-ADEC-5C5EBCADF84A}" dt="2021-12-30T17:22:24.365" v="487"/>
          <ac:spMkLst>
            <pc:docMk/>
            <pc:sldMk cId="3175283106" sldId="2147308623"/>
            <ac:spMk id="7" creationId="{492F470C-1615-4882-BE04-6251AC0172D0}"/>
          </ac:spMkLst>
        </pc:spChg>
      </pc:sldChg>
      <pc:sldChg chg="addSp modSp mod">
        <pc:chgData name="Lin, Cherry" userId="8208efc3-a047-4de9-b343-e83c835f2c21" providerId="ADAL" clId="{497D8EAA-EA5B-411A-ADEC-5C5EBCADF84A}" dt="2021-12-30T17:22:27.353" v="488"/>
        <pc:sldMkLst>
          <pc:docMk/>
          <pc:sldMk cId="1857783357" sldId="2147308624"/>
        </pc:sldMkLst>
        <pc:spChg chg="mod">
          <ac:chgData name="Lin, Cherry" userId="8208efc3-a047-4de9-b343-e83c835f2c21" providerId="ADAL" clId="{497D8EAA-EA5B-411A-ADEC-5C5EBCADF84A}" dt="2021-12-30T14:26:21.619" v="345" actId="1076"/>
          <ac:spMkLst>
            <pc:docMk/>
            <pc:sldMk cId="1857783357" sldId="2147308624"/>
            <ac:spMk id="3" creationId="{E68F9228-03D6-415F-B5C5-3D0C30B7D9BD}"/>
          </ac:spMkLst>
        </pc:spChg>
        <pc:spChg chg="add mod">
          <ac:chgData name="Lin, Cherry" userId="8208efc3-a047-4de9-b343-e83c835f2c21" providerId="ADAL" clId="{497D8EAA-EA5B-411A-ADEC-5C5EBCADF84A}" dt="2021-12-30T17:22:27.353" v="488"/>
          <ac:spMkLst>
            <pc:docMk/>
            <pc:sldMk cId="1857783357" sldId="2147308624"/>
            <ac:spMk id="6" creationId="{A5F41415-72B6-4F93-AB24-17597B253E7F}"/>
          </ac:spMkLst>
        </pc:spChg>
      </pc:sldChg>
      <pc:sldChg chg="addSp modSp">
        <pc:chgData name="Lin, Cherry" userId="8208efc3-a047-4de9-b343-e83c835f2c21" providerId="ADAL" clId="{497D8EAA-EA5B-411A-ADEC-5C5EBCADF84A}" dt="2021-12-30T17:22:28.553" v="489"/>
        <pc:sldMkLst>
          <pc:docMk/>
          <pc:sldMk cId="1229830395" sldId="2147308625"/>
        </pc:sldMkLst>
        <pc:spChg chg="add mod">
          <ac:chgData name="Lin, Cherry" userId="8208efc3-a047-4de9-b343-e83c835f2c21" providerId="ADAL" clId="{497D8EAA-EA5B-411A-ADEC-5C5EBCADF84A}" dt="2021-12-30T17:22:28.553" v="489"/>
          <ac:spMkLst>
            <pc:docMk/>
            <pc:sldMk cId="1229830395" sldId="2147308625"/>
            <ac:spMk id="7" creationId="{6DEA0B2B-3D2D-4E79-BFB5-B7FDA210294A}"/>
          </ac:spMkLst>
        </pc:spChg>
      </pc:sldChg>
      <pc:sldChg chg="addSp modSp">
        <pc:chgData name="Lin, Cherry" userId="8208efc3-a047-4de9-b343-e83c835f2c21" providerId="ADAL" clId="{497D8EAA-EA5B-411A-ADEC-5C5EBCADF84A}" dt="2021-12-30T17:22:34.625" v="493"/>
        <pc:sldMkLst>
          <pc:docMk/>
          <pc:sldMk cId="347511375" sldId="2147308626"/>
        </pc:sldMkLst>
        <pc:spChg chg="add mod">
          <ac:chgData name="Lin, Cherry" userId="8208efc3-a047-4de9-b343-e83c835f2c21" providerId="ADAL" clId="{497D8EAA-EA5B-411A-ADEC-5C5EBCADF84A}" dt="2021-12-30T17:22:34.625" v="493"/>
          <ac:spMkLst>
            <pc:docMk/>
            <pc:sldMk cId="347511375" sldId="2147308626"/>
            <ac:spMk id="7" creationId="{C4F3E2B5-8293-4846-9683-84A78FF3241E}"/>
          </ac:spMkLst>
        </pc:spChg>
      </pc:sldChg>
      <pc:sldChg chg="addSp modSp">
        <pc:chgData name="Lin, Cherry" userId="8208efc3-a047-4de9-b343-e83c835f2c21" providerId="ADAL" clId="{497D8EAA-EA5B-411A-ADEC-5C5EBCADF84A}" dt="2021-12-30T17:22:29.756" v="490"/>
        <pc:sldMkLst>
          <pc:docMk/>
          <pc:sldMk cId="3660533826" sldId="2147308627"/>
        </pc:sldMkLst>
        <pc:spChg chg="add mod">
          <ac:chgData name="Lin, Cherry" userId="8208efc3-a047-4de9-b343-e83c835f2c21" providerId="ADAL" clId="{497D8EAA-EA5B-411A-ADEC-5C5EBCADF84A}" dt="2021-12-30T17:22:29.756" v="490"/>
          <ac:spMkLst>
            <pc:docMk/>
            <pc:sldMk cId="3660533826" sldId="2147308627"/>
            <ac:spMk id="8" creationId="{AF509D2A-CF94-4CAF-A4CD-C4C871E36F7D}"/>
          </ac:spMkLst>
        </pc:spChg>
      </pc:sldChg>
      <pc:sldChg chg="addSp modSp mod">
        <pc:chgData name="Lin, Cherry" userId="8208efc3-a047-4de9-b343-e83c835f2c21" providerId="ADAL" clId="{497D8EAA-EA5B-411A-ADEC-5C5EBCADF84A}" dt="2021-12-31T11:31:48.076" v="676"/>
        <pc:sldMkLst>
          <pc:docMk/>
          <pc:sldMk cId="3387812606" sldId="2147308628"/>
        </pc:sldMkLst>
        <pc:spChg chg="add mod">
          <ac:chgData name="Lin, Cherry" userId="8208efc3-a047-4de9-b343-e83c835f2c21" providerId="ADAL" clId="{497D8EAA-EA5B-411A-ADEC-5C5EBCADF84A}" dt="2021-12-31T11:31:48.076" v="676"/>
          <ac:spMkLst>
            <pc:docMk/>
            <pc:sldMk cId="3387812606" sldId="2147308628"/>
            <ac:spMk id="5" creationId="{DE3E20EE-7B30-4F6E-86BD-8B9C93E749A2}"/>
          </ac:spMkLst>
        </pc:spChg>
        <pc:picChg chg="mod">
          <ac:chgData name="Lin, Cherry" userId="8208efc3-a047-4de9-b343-e83c835f2c21" providerId="ADAL" clId="{497D8EAA-EA5B-411A-ADEC-5C5EBCADF84A}" dt="2021-12-30T14:23:04.629" v="313" actId="1076"/>
          <ac:picMkLst>
            <pc:docMk/>
            <pc:sldMk cId="3387812606" sldId="2147308628"/>
            <ac:picMk id="4" creationId="{882505DA-A28D-4531-B18B-41B31BF0CF1B}"/>
          </ac:picMkLst>
        </pc:picChg>
      </pc:sldChg>
      <pc:sldChg chg="addSp modSp">
        <pc:chgData name="Lin, Cherry" userId="8208efc3-a047-4de9-b343-e83c835f2c21" providerId="ADAL" clId="{497D8EAA-EA5B-411A-ADEC-5C5EBCADF84A}" dt="2021-12-31T11:31:46.038" v="675"/>
        <pc:sldMkLst>
          <pc:docMk/>
          <pc:sldMk cId="1344496347" sldId="2147308629"/>
        </pc:sldMkLst>
        <pc:spChg chg="add mod">
          <ac:chgData name="Lin, Cherry" userId="8208efc3-a047-4de9-b343-e83c835f2c21" providerId="ADAL" clId="{497D8EAA-EA5B-411A-ADEC-5C5EBCADF84A}" dt="2021-12-31T11:31:46.038" v="675"/>
          <ac:spMkLst>
            <pc:docMk/>
            <pc:sldMk cId="1344496347" sldId="2147308629"/>
            <ac:spMk id="5" creationId="{BD1AF971-312E-421C-A3D9-F50EC451BB1F}"/>
          </ac:spMkLst>
        </pc:spChg>
      </pc:sldChg>
      <pc:sldChg chg="modSp mod">
        <pc:chgData name="Lin, Cherry" userId="8208efc3-a047-4de9-b343-e83c835f2c21" providerId="ADAL" clId="{497D8EAA-EA5B-411A-ADEC-5C5EBCADF84A}" dt="2021-12-30T14:22:43.479" v="309" actId="1076"/>
        <pc:sldMkLst>
          <pc:docMk/>
          <pc:sldMk cId="3903350948" sldId="2147308630"/>
        </pc:sldMkLst>
        <pc:picChg chg="mod">
          <ac:chgData name="Lin, Cherry" userId="8208efc3-a047-4de9-b343-e83c835f2c21" providerId="ADAL" clId="{497D8EAA-EA5B-411A-ADEC-5C5EBCADF84A}" dt="2021-12-30T14:22:43.479" v="309" actId="1076"/>
          <ac:picMkLst>
            <pc:docMk/>
            <pc:sldMk cId="3903350948" sldId="2147308630"/>
            <ac:picMk id="5" creationId="{74C454FB-B20B-4E23-BBDC-4BD33BE17C4C}"/>
          </ac:picMkLst>
        </pc:picChg>
      </pc:sldChg>
      <pc:sldChg chg="addSp modSp mod">
        <pc:chgData name="Lin, Cherry" userId="8208efc3-a047-4de9-b343-e83c835f2c21" providerId="ADAL" clId="{497D8EAA-EA5B-411A-ADEC-5C5EBCADF84A}" dt="2021-12-30T17:22:37.430" v="495"/>
        <pc:sldMkLst>
          <pc:docMk/>
          <pc:sldMk cId="3695530159" sldId="2147308631"/>
        </pc:sldMkLst>
        <pc:spChg chg="mod">
          <ac:chgData name="Lin, Cherry" userId="8208efc3-a047-4de9-b343-e83c835f2c21" providerId="ADAL" clId="{497D8EAA-EA5B-411A-ADEC-5C5EBCADF84A}" dt="2021-12-30T14:26:59.613" v="369" actId="1076"/>
          <ac:spMkLst>
            <pc:docMk/>
            <pc:sldMk cId="3695530159" sldId="2147308631"/>
            <ac:spMk id="3" creationId="{19C2904F-B3CD-4F61-8D60-9A0A5379374C}"/>
          </ac:spMkLst>
        </pc:spChg>
        <pc:spChg chg="add mod">
          <ac:chgData name="Lin, Cherry" userId="8208efc3-a047-4de9-b343-e83c835f2c21" providerId="ADAL" clId="{497D8EAA-EA5B-411A-ADEC-5C5EBCADF84A}" dt="2021-12-30T17:22:37.430" v="495"/>
          <ac:spMkLst>
            <pc:docMk/>
            <pc:sldMk cId="3695530159" sldId="2147308631"/>
            <ac:spMk id="4" creationId="{D44796BD-45E7-42CD-9020-55B1EECC1FEB}"/>
          </ac:spMkLst>
        </pc:spChg>
      </pc:sldChg>
      <pc:sldChg chg="addSp modSp mod">
        <pc:chgData name="Lin, Cherry" userId="8208efc3-a047-4de9-b343-e83c835f2c21" providerId="ADAL" clId="{497D8EAA-EA5B-411A-ADEC-5C5EBCADF84A}" dt="2021-12-30T17:22:38.236" v="496"/>
        <pc:sldMkLst>
          <pc:docMk/>
          <pc:sldMk cId="2154838663" sldId="2147308632"/>
        </pc:sldMkLst>
        <pc:spChg chg="mod">
          <ac:chgData name="Lin, Cherry" userId="8208efc3-a047-4de9-b343-e83c835f2c21" providerId="ADAL" clId="{497D8EAA-EA5B-411A-ADEC-5C5EBCADF84A}" dt="2021-12-30T14:27:05.522" v="370" actId="1076"/>
          <ac:spMkLst>
            <pc:docMk/>
            <pc:sldMk cId="2154838663" sldId="2147308632"/>
            <ac:spMk id="3" creationId="{19C2904F-B3CD-4F61-8D60-9A0A5379374C}"/>
          </ac:spMkLst>
        </pc:spChg>
        <pc:spChg chg="add mod">
          <ac:chgData name="Lin, Cherry" userId="8208efc3-a047-4de9-b343-e83c835f2c21" providerId="ADAL" clId="{497D8EAA-EA5B-411A-ADEC-5C5EBCADF84A}" dt="2021-12-30T17:22:38.236" v="496"/>
          <ac:spMkLst>
            <pc:docMk/>
            <pc:sldMk cId="2154838663" sldId="2147308632"/>
            <ac:spMk id="4" creationId="{5E70535F-52C5-4598-A9F4-DE6926C50E84}"/>
          </ac:spMkLst>
        </pc:spChg>
      </pc:sldChg>
      <pc:sldChg chg="addSp modSp mod">
        <pc:chgData name="Lin, Cherry" userId="8208efc3-a047-4de9-b343-e83c835f2c21" providerId="ADAL" clId="{497D8EAA-EA5B-411A-ADEC-5C5EBCADF84A}" dt="2021-12-30T17:22:36.063" v="494"/>
        <pc:sldMkLst>
          <pc:docMk/>
          <pc:sldMk cId="2740652957" sldId="2147308634"/>
        </pc:sldMkLst>
        <pc:spChg chg="add mod">
          <ac:chgData name="Lin, Cherry" userId="8208efc3-a047-4de9-b343-e83c835f2c21" providerId="ADAL" clId="{497D8EAA-EA5B-411A-ADEC-5C5EBCADF84A}" dt="2021-12-30T17:22:36.063" v="494"/>
          <ac:spMkLst>
            <pc:docMk/>
            <pc:sldMk cId="2740652957" sldId="2147308634"/>
            <ac:spMk id="4" creationId="{3FE7D5B1-2628-4FF5-831F-5B80AB05AA88}"/>
          </ac:spMkLst>
        </pc:spChg>
        <pc:graphicFrameChg chg="mod">
          <ac:chgData name="Lin, Cherry" userId="8208efc3-a047-4de9-b343-e83c835f2c21" providerId="ADAL" clId="{497D8EAA-EA5B-411A-ADEC-5C5EBCADF84A}" dt="2021-12-30T14:26:54.923" v="368" actId="1076"/>
          <ac:graphicFrameMkLst>
            <pc:docMk/>
            <pc:sldMk cId="2740652957" sldId="2147308634"/>
            <ac:graphicFrameMk id="10" creationId="{60464E09-69D2-437A-947F-3D6ED1FE028E}"/>
          </ac:graphicFrameMkLst>
        </pc:graphicFrameChg>
      </pc:sldChg>
      <pc:sldChg chg="addSp modSp mod">
        <pc:chgData name="Lin, Cherry" userId="8208efc3-a047-4de9-b343-e83c835f2c21" providerId="ADAL" clId="{497D8EAA-EA5B-411A-ADEC-5C5EBCADF84A}" dt="2021-12-30T17:22:19.673" v="486"/>
        <pc:sldMkLst>
          <pc:docMk/>
          <pc:sldMk cId="890519348" sldId="2147308635"/>
        </pc:sldMkLst>
        <pc:spChg chg="mod">
          <ac:chgData name="Lin, Cherry" userId="8208efc3-a047-4de9-b343-e83c835f2c21" providerId="ADAL" clId="{497D8EAA-EA5B-411A-ADEC-5C5EBCADF84A}" dt="2021-12-30T14:25:49.292" v="343" actId="1076"/>
          <ac:spMkLst>
            <pc:docMk/>
            <pc:sldMk cId="890519348" sldId="2147308635"/>
            <ac:spMk id="6" creationId="{BA3000B0-20E7-4B34-90BF-3562EDC2E04C}"/>
          </ac:spMkLst>
        </pc:spChg>
        <pc:spChg chg="add mod">
          <ac:chgData name="Lin, Cherry" userId="8208efc3-a047-4de9-b343-e83c835f2c21" providerId="ADAL" clId="{497D8EAA-EA5B-411A-ADEC-5C5EBCADF84A}" dt="2021-12-30T17:22:19.673" v="486"/>
          <ac:spMkLst>
            <pc:docMk/>
            <pc:sldMk cId="890519348" sldId="2147308635"/>
            <ac:spMk id="7" creationId="{D13DA688-CC4C-4C6A-869D-A8344F9B1639}"/>
          </ac:spMkLst>
        </pc:spChg>
      </pc:sldChg>
      <pc:sldChg chg="addSp modSp mod">
        <pc:chgData name="Lin, Cherry" userId="8208efc3-a047-4de9-b343-e83c835f2c21" providerId="ADAL" clId="{497D8EAA-EA5B-411A-ADEC-5C5EBCADF84A}" dt="2021-12-30T17:21:58.396" v="478"/>
        <pc:sldMkLst>
          <pc:docMk/>
          <pc:sldMk cId="1966647608" sldId="2147308636"/>
        </pc:sldMkLst>
        <pc:spChg chg="mod">
          <ac:chgData name="Lin, Cherry" userId="8208efc3-a047-4de9-b343-e83c835f2c21" providerId="ADAL" clId="{497D8EAA-EA5B-411A-ADEC-5C5EBCADF84A}" dt="2021-12-30T14:23:43.938" v="315" actId="1076"/>
          <ac:spMkLst>
            <pc:docMk/>
            <pc:sldMk cId="1966647608" sldId="2147308636"/>
            <ac:spMk id="10" creationId="{F0FE81FE-1A9C-4A32-8341-A99C58216C38}"/>
          </ac:spMkLst>
        </pc:spChg>
        <pc:spChg chg="add mod">
          <ac:chgData name="Lin, Cherry" userId="8208efc3-a047-4de9-b343-e83c835f2c21" providerId="ADAL" clId="{497D8EAA-EA5B-411A-ADEC-5C5EBCADF84A}" dt="2021-12-30T17:21:58.396" v="478"/>
          <ac:spMkLst>
            <pc:docMk/>
            <pc:sldMk cId="1966647608" sldId="2147308636"/>
            <ac:spMk id="14" creationId="{8F9B567E-11DE-40E5-8BA4-7FA81C1200EE}"/>
          </ac:spMkLst>
        </pc:spChg>
      </pc:sldChg>
      <pc:sldChg chg="addSp modSp mod">
        <pc:chgData name="Lin, Cherry" userId="8208efc3-a047-4de9-b343-e83c835f2c21" providerId="ADAL" clId="{497D8EAA-EA5B-411A-ADEC-5C5EBCADF84A}" dt="2021-12-30T17:22:03.606" v="480"/>
        <pc:sldMkLst>
          <pc:docMk/>
          <pc:sldMk cId="4288074990" sldId="2147308637"/>
        </pc:sldMkLst>
        <pc:spChg chg="mod">
          <ac:chgData name="Lin, Cherry" userId="8208efc3-a047-4de9-b343-e83c835f2c21" providerId="ADAL" clId="{497D8EAA-EA5B-411A-ADEC-5C5EBCADF84A}" dt="2021-12-30T14:24:05.469" v="317" actId="1076"/>
          <ac:spMkLst>
            <pc:docMk/>
            <pc:sldMk cId="4288074990" sldId="2147308637"/>
            <ac:spMk id="2" creationId="{0F7CC750-5027-4CE8-88FF-D76F6DFCFBBC}"/>
          </ac:spMkLst>
        </pc:spChg>
        <pc:spChg chg="add mod">
          <ac:chgData name="Lin, Cherry" userId="8208efc3-a047-4de9-b343-e83c835f2c21" providerId="ADAL" clId="{497D8EAA-EA5B-411A-ADEC-5C5EBCADF84A}" dt="2021-12-30T17:22:03.606" v="480"/>
          <ac:spMkLst>
            <pc:docMk/>
            <pc:sldMk cId="4288074990" sldId="2147308637"/>
            <ac:spMk id="4" creationId="{45F80723-F6C1-4B44-B7A8-F3366A02C96A}"/>
          </ac:spMkLst>
        </pc:spChg>
        <pc:spChg chg="mod">
          <ac:chgData name="Lin, Cherry" userId="8208efc3-a047-4de9-b343-e83c835f2c21" providerId="ADAL" clId="{497D8EAA-EA5B-411A-ADEC-5C5EBCADF84A}" dt="2021-12-30T14:24:16.358" v="320" actId="20577"/>
          <ac:spMkLst>
            <pc:docMk/>
            <pc:sldMk cId="4288074990" sldId="2147308637"/>
            <ac:spMk id="5" creationId="{73FE6095-CFF5-44F7-8E7B-24F77000600B}"/>
          </ac:spMkLst>
        </pc:spChg>
      </pc:sldChg>
      <pc:sldChg chg="addSp modSp">
        <pc:chgData name="Lin, Cherry" userId="8208efc3-a047-4de9-b343-e83c835f2c21" providerId="ADAL" clId="{497D8EAA-EA5B-411A-ADEC-5C5EBCADF84A}" dt="2021-12-30T17:22:44.603" v="499"/>
        <pc:sldMkLst>
          <pc:docMk/>
          <pc:sldMk cId="1958414392" sldId="2147308639"/>
        </pc:sldMkLst>
        <pc:spChg chg="add mod">
          <ac:chgData name="Lin, Cherry" userId="8208efc3-a047-4de9-b343-e83c835f2c21" providerId="ADAL" clId="{497D8EAA-EA5B-411A-ADEC-5C5EBCADF84A}" dt="2021-12-30T17:22:44.603" v="499"/>
          <ac:spMkLst>
            <pc:docMk/>
            <pc:sldMk cId="1958414392" sldId="2147308639"/>
            <ac:spMk id="6" creationId="{EBED989C-8C70-49BD-992E-46ABA96F5444}"/>
          </ac:spMkLst>
        </pc:spChg>
      </pc:sldChg>
      <pc:sldChg chg="addSp modSp">
        <pc:chgData name="Lin, Cherry" userId="8208efc3-a047-4de9-b343-e83c835f2c21" providerId="ADAL" clId="{497D8EAA-EA5B-411A-ADEC-5C5EBCADF84A}" dt="2021-12-30T17:23:06.216" v="511"/>
        <pc:sldMkLst>
          <pc:docMk/>
          <pc:sldMk cId="96900322" sldId="2147308640"/>
        </pc:sldMkLst>
        <pc:spChg chg="add mod">
          <ac:chgData name="Lin, Cherry" userId="8208efc3-a047-4de9-b343-e83c835f2c21" providerId="ADAL" clId="{497D8EAA-EA5B-411A-ADEC-5C5EBCADF84A}" dt="2021-12-30T17:23:06.216" v="511"/>
          <ac:spMkLst>
            <pc:docMk/>
            <pc:sldMk cId="96900322" sldId="2147308640"/>
            <ac:spMk id="4" creationId="{D4C0F1FB-B60B-472D-9590-BC52977EA34A}"/>
          </ac:spMkLst>
        </pc:spChg>
      </pc:sldChg>
      <pc:sldChg chg="addSp modSp">
        <pc:chgData name="Lin, Cherry" userId="8208efc3-a047-4de9-b343-e83c835f2c21" providerId="ADAL" clId="{497D8EAA-EA5B-411A-ADEC-5C5EBCADF84A}" dt="2021-12-30T17:22:58.140" v="505"/>
        <pc:sldMkLst>
          <pc:docMk/>
          <pc:sldMk cId="45513532" sldId="2147308641"/>
        </pc:sldMkLst>
        <pc:spChg chg="add mod">
          <ac:chgData name="Lin, Cherry" userId="8208efc3-a047-4de9-b343-e83c835f2c21" providerId="ADAL" clId="{497D8EAA-EA5B-411A-ADEC-5C5EBCADF84A}" dt="2021-12-30T17:22:58.140" v="505"/>
          <ac:spMkLst>
            <pc:docMk/>
            <pc:sldMk cId="45513532" sldId="2147308641"/>
            <ac:spMk id="4" creationId="{F370D3F6-BF21-401C-BA3B-16E718D6F5BC}"/>
          </ac:spMkLst>
        </pc:spChg>
      </pc:sldChg>
      <pc:sldChg chg="addSp modSp mod">
        <pc:chgData name="Lin, Cherry" userId="8208efc3-a047-4de9-b343-e83c835f2c21" providerId="ADAL" clId="{497D8EAA-EA5B-411A-ADEC-5C5EBCADF84A}" dt="2021-12-30T17:23:04.996" v="510"/>
        <pc:sldMkLst>
          <pc:docMk/>
          <pc:sldMk cId="3262011758" sldId="2147308642"/>
        </pc:sldMkLst>
        <pc:spChg chg="mod">
          <ac:chgData name="Lin, Cherry" userId="8208efc3-a047-4de9-b343-e83c835f2c21" providerId="ADAL" clId="{497D8EAA-EA5B-411A-ADEC-5C5EBCADF84A}" dt="2021-12-27T03:30:53.564" v="83" actId="20577"/>
          <ac:spMkLst>
            <pc:docMk/>
            <pc:sldMk cId="3262011758" sldId="2147308642"/>
            <ac:spMk id="2" creationId="{0FBDC3D5-8D1D-4085-93E0-84D51E34FB86}"/>
          </ac:spMkLst>
        </pc:spChg>
        <pc:spChg chg="mod">
          <ac:chgData name="Lin, Cherry" userId="8208efc3-a047-4de9-b343-e83c835f2c21" providerId="ADAL" clId="{497D8EAA-EA5B-411A-ADEC-5C5EBCADF84A}" dt="2021-12-27T03:45:09.837" v="246" actId="5793"/>
          <ac:spMkLst>
            <pc:docMk/>
            <pc:sldMk cId="3262011758" sldId="2147308642"/>
            <ac:spMk id="3" creationId="{58D0BA00-7F72-4131-A910-5AF1B5CCBFA9}"/>
          </ac:spMkLst>
        </pc:spChg>
        <pc:spChg chg="add mod">
          <ac:chgData name="Lin, Cherry" userId="8208efc3-a047-4de9-b343-e83c835f2c21" providerId="ADAL" clId="{497D8EAA-EA5B-411A-ADEC-5C5EBCADF84A}" dt="2021-12-30T17:23:04.996" v="510"/>
          <ac:spMkLst>
            <pc:docMk/>
            <pc:sldMk cId="3262011758" sldId="2147308642"/>
            <ac:spMk id="4" creationId="{00CB3C21-5BA6-4E77-BA5B-FBA010599F9E}"/>
          </ac:spMkLst>
        </pc:spChg>
      </pc:sldChg>
      <pc:sldChg chg="addSp modSp">
        <pc:chgData name="Lin, Cherry" userId="8208efc3-a047-4de9-b343-e83c835f2c21" providerId="ADAL" clId="{497D8EAA-EA5B-411A-ADEC-5C5EBCADF84A}" dt="2021-12-30T17:21:54.866" v="477"/>
        <pc:sldMkLst>
          <pc:docMk/>
          <pc:sldMk cId="21812581" sldId="2147308645"/>
        </pc:sldMkLst>
        <pc:spChg chg="add mod">
          <ac:chgData name="Lin, Cherry" userId="8208efc3-a047-4de9-b343-e83c835f2c21" providerId="ADAL" clId="{497D8EAA-EA5B-411A-ADEC-5C5EBCADF84A}" dt="2021-12-30T17:21:54.866" v="477"/>
          <ac:spMkLst>
            <pc:docMk/>
            <pc:sldMk cId="21812581" sldId="2147308645"/>
            <ac:spMk id="10" creationId="{9B8B2AEF-1053-4F5D-AEE6-28842FA484B7}"/>
          </ac:spMkLst>
        </pc:spChg>
      </pc:sldChg>
      <pc:sldChg chg="addSp modSp">
        <pc:chgData name="Lin, Cherry" userId="8208efc3-a047-4de9-b343-e83c835f2c21" providerId="ADAL" clId="{497D8EAA-EA5B-411A-ADEC-5C5EBCADF84A}" dt="2021-12-30T17:24:11.604" v="551"/>
        <pc:sldMkLst>
          <pc:docMk/>
          <pc:sldMk cId="2201131418" sldId="2147308646"/>
        </pc:sldMkLst>
        <pc:spChg chg="add mod">
          <ac:chgData name="Lin, Cherry" userId="8208efc3-a047-4de9-b343-e83c835f2c21" providerId="ADAL" clId="{497D8EAA-EA5B-411A-ADEC-5C5EBCADF84A}" dt="2021-12-30T17:24:11.604" v="551"/>
          <ac:spMkLst>
            <pc:docMk/>
            <pc:sldMk cId="2201131418" sldId="2147308646"/>
            <ac:spMk id="10" creationId="{57509C8B-0340-4809-A017-E77A02E543D4}"/>
          </ac:spMkLst>
        </pc:spChg>
      </pc:sldChg>
      <pc:sldChg chg="addSp modSp">
        <pc:chgData name="Lin, Cherry" userId="8208efc3-a047-4de9-b343-e83c835f2c21" providerId="ADAL" clId="{497D8EAA-EA5B-411A-ADEC-5C5EBCADF84A}" dt="2021-12-30T17:24:01.514" v="543"/>
        <pc:sldMkLst>
          <pc:docMk/>
          <pc:sldMk cId="4089303519" sldId="2147308647"/>
        </pc:sldMkLst>
        <pc:spChg chg="add mod">
          <ac:chgData name="Lin, Cherry" userId="8208efc3-a047-4de9-b343-e83c835f2c21" providerId="ADAL" clId="{497D8EAA-EA5B-411A-ADEC-5C5EBCADF84A}" dt="2021-12-30T17:24:01.514" v="543"/>
          <ac:spMkLst>
            <pc:docMk/>
            <pc:sldMk cId="4089303519" sldId="2147308647"/>
            <ac:spMk id="7" creationId="{DD60D3EB-182C-4330-A813-3E3FCE702340}"/>
          </ac:spMkLst>
        </pc:spChg>
      </pc:sldChg>
      <pc:sldChg chg="addSp modSp">
        <pc:chgData name="Lin, Cherry" userId="8208efc3-a047-4de9-b343-e83c835f2c21" providerId="ADAL" clId="{497D8EAA-EA5B-411A-ADEC-5C5EBCADF84A}" dt="2021-12-30T17:23:38.271" v="524"/>
        <pc:sldMkLst>
          <pc:docMk/>
          <pc:sldMk cId="1451456746" sldId="2147308648"/>
        </pc:sldMkLst>
        <pc:spChg chg="add mod">
          <ac:chgData name="Lin, Cherry" userId="8208efc3-a047-4de9-b343-e83c835f2c21" providerId="ADAL" clId="{497D8EAA-EA5B-411A-ADEC-5C5EBCADF84A}" dt="2021-12-30T17:23:38.271" v="524"/>
          <ac:spMkLst>
            <pc:docMk/>
            <pc:sldMk cId="1451456746" sldId="2147308648"/>
            <ac:spMk id="5" creationId="{94C1A4FB-860F-402F-BF0C-3D82E799BE56}"/>
          </ac:spMkLst>
        </pc:spChg>
      </pc:sldChg>
      <pc:sldChg chg="addSp modSp">
        <pc:chgData name="Lin, Cherry" userId="8208efc3-a047-4de9-b343-e83c835f2c21" providerId="ADAL" clId="{497D8EAA-EA5B-411A-ADEC-5C5EBCADF84A}" dt="2021-12-30T17:23:41.273" v="527"/>
        <pc:sldMkLst>
          <pc:docMk/>
          <pc:sldMk cId="1865442712" sldId="2147308649"/>
        </pc:sldMkLst>
        <pc:spChg chg="add mod">
          <ac:chgData name="Lin, Cherry" userId="8208efc3-a047-4de9-b343-e83c835f2c21" providerId="ADAL" clId="{497D8EAA-EA5B-411A-ADEC-5C5EBCADF84A}" dt="2021-12-30T17:23:41.273" v="527"/>
          <ac:spMkLst>
            <pc:docMk/>
            <pc:sldMk cId="1865442712" sldId="2147308649"/>
            <ac:spMk id="5" creationId="{ACB985C5-E814-401A-872C-6F8D6F9A9E11}"/>
          </ac:spMkLst>
        </pc:spChg>
      </pc:sldChg>
      <pc:sldChg chg="addSp modSp">
        <pc:chgData name="Lin, Cherry" userId="8208efc3-a047-4de9-b343-e83c835f2c21" providerId="ADAL" clId="{497D8EAA-EA5B-411A-ADEC-5C5EBCADF84A}" dt="2021-12-30T17:22:59.290" v="506"/>
        <pc:sldMkLst>
          <pc:docMk/>
          <pc:sldMk cId="747506441" sldId="2147308650"/>
        </pc:sldMkLst>
        <pc:spChg chg="add mod">
          <ac:chgData name="Lin, Cherry" userId="8208efc3-a047-4de9-b343-e83c835f2c21" providerId="ADAL" clId="{497D8EAA-EA5B-411A-ADEC-5C5EBCADF84A}" dt="2021-12-30T17:22:59.290" v="506"/>
          <ac:spMkLst>
            <pc:docMk/>
            <pc:sldMk cId="747506441" sldId="2147308650"/>
            <ac:spMk id="8" creationId="{ADBC6364-BA34-45A6-A67B-76E7542BFDAC}"/>
          </ac:spMkLst>
        </pc:spChg>
      </pc:sldChg>
      <pc:sldChg chg="addSp modSp">
        <pc:chgData name="Lin, Cherry" userId="8208efc3-a047-4de9-b343-e83c835f2c21" providerId="ADAL" clId="{497D8EAA-EA5B-411A-ADEC-5C5EBCADF84A}" dt="2021-12-30T17:23:01.880" v="508"/>
        <pc:sldMkLst>
          <pc:docMk/>
          <pc:sldMk cId="742158048" sldId="2147308651"/>
        </pc:sldMkLst>
        <pc:spChg chg="add mod">
          <ac:chgData name="Lin, Cherry" userId="8208efc3-a047-4de9-b343-e83c835f2c21" providerId="ADAL" clId="{497D8EAA-EA5B-411A-ADEC-5C5EBCADF84A}" dt="2021-12-30T17:23:01.880" v="508"/>
          <ac:spMkLst>
            <pc:docMk/>
            <pc:sldMk cId="742158048" sldId="2147308651"/>
            <ac:spMk id="5" creationId="{0289F762-9693-4642-8D1C-F9ADED4441B8}"/>
          </ac:spMkLst>
        </pc:spChg>
      </pc:sldChg>
      <pc:sldChg chg="addSp modSp">
        <pc:chgData name="Lin, Cherry" userId="8208efc3-a047-4de9-b343-e83c835f2c21" providerId="ADAL" clId="{497D8EAA-EA5B-411A-ADEC-5C5EBCADF84A}" dt="2021-12-30T17:23:03.698" v="509"/>
        <pc:sldMkLst>
          <pc:docMk/>
          <pc:sldMk cId="3540286232" sldId="2147308652"/>
        </pc:sldMkLst>
        <pc:spChg chg="add mod">
          <ac:chgData name="Lin, Cherry" userId="8208efc3-a047-4de9-b343-e83c835f2c21" providerId="ADAL" clId="{497D8EAA-EA5B-411A-ADEC-5C5EBCADF84A}" dt="2021-12-30T17:23:03.698" v="509"/>
          <ac:spMkLst>
            <pc:docMk/>
            <pc:sldMk cId="3540286232" sldId="2147308652"/>
            <ac:spMk id="5" creationId="{7DADF131-A936-4977-9703-4BB0D4844359}"/>
          </ac:spMkLst>
        </pc:spChg>
      </pc:sldChg>
      <pc:sldChg chg="addSp modSp">
        <pc:chgData name="Lin, Cherry" userId="8208efc3-a047-4de9-b343-e83c835f2c21" providerId="ADAL" clId="{497D8EAA-EA5B-411A-ADEC-5C5EBCADF84A}" dt="2021-12-30T17:23:00.824" v="507"/>
        <pc:sldMkLst>
          <pc:docMk/>
          <pc:sldMk cId="304852051" sldId="2147308653"/>
        </pc:sldMkLst>
        <pc:spChg chg="add mod">
          <ac:chgData name="Lin, Cherry" userId="8208efc3-a047-4de9-b343-e83c835f2c21" providerId="ADAL" clId="{497D8EAA-EA5B-411A-ADEC-5C5EBCADF84A}" dt="2021-12-30T17:23:00.824" v="507"/>
          <ac:spMkLst>
            <pc:docMk/>
            <pc:sldMk cId="304852051" sldId="2147308653"/>
            <ac:spMk id="8" creationId="{0FC74AE6-A9F5-4CFF-AE4D-2C2EDFCE2D84}"/>
          </ac:spMkLst>
        </pc:spChg>
      </pc:sldChg>
      <pc:sldChg chg="addSp delSp modSp mod">
        <pc:chgData name="Lin, Cherry" userId="8208efc3-a047-4de9-b343-e83c835f2c21" providerId="ADAL" clId="{497D8EAA-EA5B-411A-ADEC-5C5EBCADF84A}" dt="2021-12-31T11:35:22.084" v="713" actId="1036"/>
        <pc:sldMkLst>
          <pc:docMk/>
          <pc:sldMk cId="592195243" sldId="2147308654"/>
        </pc:sldMkLst>
        <pc:spChg chg="del">
          <ac:chgData name="Lin, Cherry" userId="8208efc3-a047-4de9-b343-e83c835f2c21" providerId="ADAL" clId="{497D8EAA-EA5B-411A-ADEC-5C5EBCADF84A}" dt="2021-12-31T11:35:19.816" v="711" actId="478"/>
          <ac:spMkLst>
            <pc:docMk/>
            <pc:sldMk cId="592195243" sldId="2147308654"/>
            <ac:spMk id="4" creationId="{35C076CD-1E6D-4596-A7A6-6BF4C1514591}"/>
          </ac:spMkLst>
        </pc:spChg>
        <pc:spChg chg="add mod">
          <ac:chgData name="Lin, Cherry" userId="8208efc3-a047-4de9-b343-e83c835f2c21" providerId="ADAL" clId="{497D8EAA-EA5B-411A-ADEC-5C5EBCADF84A}" dt="2021-12-31T11:35:22.084" v="713" actId="1036"/>
          <ac:spMkLst>
            <pc:docMk/>
            <pc:sldMk cId="592195243" sldId="2147308654"/>
            <ac:spMk id="5" creationId="{4B086831-1480-43CB-8717-48A9AAB80B18}"/>
          </ac:spMkLst>
        </pc:spChg>
        <pc:graphicFrameChg chg="mod">
          <ac:chgData name="Lin, Cherry" userId="8208efc3-a047-4de9-b343-e83c835f2c21" providerId="ADAL" clId="{497D8EAA-EA5B-411A-ADEC-5C5EBCADF84A}" dt="2021-12-30T14:13:50.160" v="253"/>
          <ac:graphicFrameMkLst>
            <pc:docMk/>
            <pc:sldMk cId="592195243" sldId="2147308654"/>
            <ac:graphicFrameMk id="8" creationId="{05FB168F-4781-4FA9-B7DA-F9E2C879D6CD}"/>
          </ac:graphicFrameMkLst>
        </pc:graphicFrameChg>
      </pc:sldChg>
      <pc:sldChg chg="addSp delSp modSp mod">
        <pc:chgData name="Lin, Cherry" userId="8208efc3-a047-4de9-b343-e83c835f2c21" providerId="ADAL" clId="{497D8EAA-EA5B-411A-ADEC-5C5EBCADF84A}" dt="2021-12-31T11:35:36.542" v="718"/>
        <pc:sldMkLst>
          <pc:docMk/>
          <pc:sldMk cId="2388886520" sldId="2147308655"/>
        </pc:sldMkLst>
        <pc:spChg chg="add del mod">
          <ac:chgData name="Lin, Cherry" userId="8208efc3-a047-4de9-b343-e83c835f2c21" providerId="ADAL" clId="{497D8EAA-EA5B-411A-ADEC-5C5EBCADF84A}" dt="2021-12-31T11:35:35.427" v="717" actId="478"/>
          <ac:spMkLst>
            <pc:docMk/>
            <pc:sldMk cId="2388886520" sldId="2147308655"/>
            <ac:spMk id="5" creationId="{1A91406B-86F4-4E4E-B4F5-70522141EEC6}"/>
          </ac:spMkLst>
        </pc:spChg>
        <pc:spChg chg="add del mod">
          <ac:chgData name="Lin, Cherry" userId="8208efc3-a047-4de9-b343-e83c835f2c21" providerId="ADAL" clId="{497D8EAA-EA5B-411A-ADEC-5C5EBCADF84A}" dt="2021-12-30T17:27:10.982" v="585"/>
          <ac:spMkLst>
            <pc:docMk/>
            <pc:sldMk cId="2388886520" sldId="2147308655"/>
            <ac:spMk id="7" creationId="{56CF9FC6-0732-4BCA-BCBC-4C6EB88EAAC2}"/>
          </ac:spMkLst>
        </pc:spChg>
        <pc:spChg chg="add mod">
          <ac:chgData name="Lin, Cherry" userId="8208efc3-a047-4de9-b343-e83c835f2c21" providerId="ADAL" clId="{497D8EAA-EA5B-411A-ADEC-5C5EBCADF84A}" dt="2021-12-31T11:35:36.542" v="718"/>
          <ac:spMkLst>
            <pc:docMk/>
            <pc:sldMk cId="2388886520" sldId="2147308655"/>
            <ac:spMk id="8" creationId="{009E849E-2D7F-464D-8448-AA3565722C1E}"/>
          </ac:spMkLst>
        </pc:spChg>
        <pc:graphicFrameChg chg="mod">
          <ac:chgData name="Lin, Cherry" userId="8208efc3-a047-4de9-b343-e83c835f2c21" providerId="ADAL" clId="{497D8EAA-EA5B-411A-ADEC-5C5EBCADF84A}" dt="2021-12-30T14:14:35.148" v="260" actId="1076"/>
          <ac:graphicFrameMkLst>
            <pc:docMk/>
            <pc:sldMk cId="2388886520" sldId="2147308655"/>
            <ac:graphicFrameMk id="6" creationId="{E9C296EA-D563-4E2B-842F-D9BC793AAA91}"/>
          </ac:graphicFrameMkLst>
        </pc:graphicFrameChg>
      </pc:sldChg>
      <pc:sldChg chg="modSp mod">
        <pc:chgData name="Lin, Cherry" userId="8208efc3-a047-4de9-b343-e83c835f2c21" providerId="ADAL" clId="{497D8EAA-EA5B-411A-ADEC-5C5EBCADF84A}" dt="2021-12-31T11:35:14.355" v="710" actId="1036"/>
        <pc:sldMkLst>
          <pc:docMk/>
          <pc:sldMk cId="2951229609" sldId="2147308656"/>
        </pc:sldMkLst>
        <pc:spChg chg="mod">
          <ac:chgData name="Lin, Cherry" userId="8208efc3-a047-4de9-b343-e83c835f2c21" providerId="ADAL" clId="{497D8EAA-EA5B-411A-ADEC-5C5EBCADF84A}" dt="2021-12-31T11:35:14.355" v="710" actId="1036"/>
          <ac:spMkLst>
            <pc:docMk/>
            <pc:sldMk cId="2951229609" sldId="2147308656"/>
            <ac:spMk id="5" creationId="{CAB12EAB-D16A-41E0-8ED2-E9BF88C48291}"/>
          </ac:spMkLst>
        </pc:spChg>
      </pc:sldChg>
      <pc:sldChg chg="addSp delSp modSp mod">
        <pc:chgData name="Lin, Cherry" userId="8208efc3-a047-4de9-b343-e83c835f2c21" providerId="ADAL" clId="{497D8EAA-EA5B-411A-ADEC-5C5EBCADF84A}" dt="2021-12-30T14:20:16.539" v="268" actId="1076"/>
        <pc:sldMkLst>
          <pc:docMk/>
          <pc:sldMk cId="2692746991" sldId="2147308657"/>
        </pc:sldMkLst>
        <pc:spChg chg="add del">
          <ac:chgData name="Lin, Cherry" userId="8208efc3-a047-4de9-b343-e83c835f2c21" providerId="ADAL" clId="{497D8EAA-EA5B-411A-ADEC-5C5EBCADF84A}" dt="2021-12-30T14:13:42.322" v="252" actId="478"/>
          <ac:spMkLst>
            <pc:docMk/>
            <pc:sldMk cId="2692746991" sldId="2147308657"/>
            <ac:spMk id="2" creationId="{CBAB9328-0BDF-4B50-94E5-CC39F7F3DA03}"/>
          </ac:spMkLst>
        </pc:spChg>
        <pc:spChg chg="add del mod">
          <ac:chgData name="Lin, Cherry" userId="8208efc3-a047-4de9-b343-e83c835f2c21" providerId="ADAL" clId="{497D8EAA-EA5B-411A-ADEC-5C5EBCADF84A}" dt="2021-12-30T14:13:42.322" v="252" actId="478"/>
          <ac:spMkLst>
            <pc:docMk/>
            <pc:sldMk cId="2692746991" sldId="2147308657"/>
            <ac:spMk id="5" creationId="{18929133-C44E-43F4-BEB9-7DE9703E21C9}"/>
          </ac:spMkLst>
        </pc:spChg>
        <pc:graphicFrameChg chg="mod modGraphic">
          <ac:chgData name="Lin, Cherry" userId="8208efc3-a047-4de9-b343-e83c835f2c21" providerId="ADAL" clId="{497D8EAA-EA5B-411A-ADEC-5C5EBCADF84A}" dt="2021-12-30T14:20:16.539" v="268" actId="1076"/>
          <ac:graphicFrameMkLst>
            <pc:docMk/>
            <pc:sldMk cId="2692746991" sldId="2147308657"/>
            <ac:graphicFrameMk id="4" creationId="{4294C99F-6283-43C0-A27B-82830B050835}"/>
          </ac:graphicFrameMkLst>
        </pc:graphicFrameChg>
      </pc:sldChg>
      <pc:sldChg chg="addSp delSp modSp mod">
        <pc:chgData name="Lin, Cherry" userId="8208efc3-a047-4de9-b343-e83c835f2c21" providerId="ADAL" clId="{497D8EAA-EA5B-411A-ADEC-5C5EBCADF84A}" dt="2021-12-31T11:35:27.834" v="715"/>
        <pc:sldMkLst>
          <pc:docMk/>
          <pc:sldMk cId="706346284" sldId="2147308658"/>
        </pc:sldMkLst>
        <pc:spChg chg="del">
          <ac:chgData name="Lin, Cherry" userId="8208efc3-a047-4de9-b343-e83c835f2c21" providerId="ADAL" clId="{497D8EAA-EA5B-411A-ADEC-5C5EBCADF84A}" dt="2021-12-31T11:35:26.823" v="714" actId="478"/>
          <ac:spMkLst>
            <pc:docMk/>
            <pc:sldMk cId="706346284" sldId="2147308658"/>
            <ac:spMk id="3" creationId="{DD63370B-3975-439B-862F-A7F08076CC29}"/>
          </ac:spMkLst>
        </pc:spChg>
        <pc:spChg chg="add mod">
          <ac:chgData name="Lin, Cherry" userId="8208efc3-a047-4de9-b343-e83c835f2c21" providerId="ADAL" clId="{497D8EAA-EA5B-411A-ADEC-5C5EBCADF84A}" dt="2021-12-31T11:35:27.834" v="715"/>
          <ac:spMkLst>
            <pc:docMk/>
            <pc:sldMk cId="706346284" sldId="2147308658"/>
            <ac:spMk id="6" creationId="{35D26E78-19BD-40D8-89AA-58020EF1D682}"/>
          </ac:spMkLst>
        </pc:spChg>
      </pc:sldChg>
      <pc:sldChg chg="addSp modSp">
        <pc:chgData name="Lin, Cherry" userId="8208efc3-a047-4de9-b343-e83c835f2c21" providerId="ADAL" clId="{497D8EAA-EA5B-411A-ADEC-5C5EBCADF84A}" dt="2021-12-31T07:46:21.854" v="611"/>
        <pc:sldMkLst>
          <pc:docMk/>
          <pc:sldMk cId="4213562049" sldId="2147308659"/>
        </pc:sldMkLst>
        <pc:spChg chg="add mod">
          <ac:chgData name="Lin, Cherry" userId="8208efc3-a047-4de9-b343-e83c835f2c21" providerId="ADAL" clId="{497D8EAA-EA5B-411A-ADEC-5C5EBCADF84A}" dt="2021-12-31T07:46:21.854" v="611"/>
          <ac:spMkLst>
            <pc:docMk/>
            <pc:sldMk cId="4213562049" sldId="2147308659"/>
            <ac:spMk id="4" creationId="{976FCA83-6AF4-4672-90B7-F26E6C8A8A65}"/>
          </ac:spMkLst>
        </pc:spChg>
      </pc:sldChg>
      <pc:sldChg chg="addSp modSp">
        <pc:chgData name="Lin, Cherry" userId="8208efc3-a047-4de9-b343-e83c835f2c21" providerId="ADAL" clId="{497D8EAA-EA5B-411A-ADEC-5C5EBCADF84A}" dt="2021-12-31T11:32:31.663" v="678"/>
        <pc:sldMkLst>
          <pc:docMk/>
          <pc:sldMk cId="1077115406" sldId="2147308660"/>
        </pc:sldMkLst>
        <pc:spChg chg="add mod">
          <ac:chgData name="Lin, Cherry" userId="8208efc3-a047-4de9-b343-e83c835f2c21" providerId="ADAL" clId="{497D8EAA-EA5B-411A-ADEC-5C5EBCADF84A}" dt="2021-12-31T11:32:31.663" v="678"/>
          <ac:spMkLst>
            <pc:docMk/>
            <pc:sldMk cId="1077115406" sldId="2147308660"/>
            <ac:spMk id="13" creationId="{515C1E6A-6D0B-4A9A-96A8-7563827CA2D0}"/>
          </ac:spMkLst>
        </pc:spChg>
      </pc:sldChg>
      <pc:sldChg chg="addSp modSp">
        <pc:chgData name="Lin, Cherry" userId="8208efc3-a047-4de9-b343-e83c835f2c21" providerId="ADAL" clId="{497D8EAA-EA5B-411A-ADEC-5C5EBCADF84A}" dt="2021-12-31T11:32:58.806" v="679"/>
        <pc:sldMkLst>
          <pc:docMk/>
          <pc:sldMk cId="703393947" sldId="2147308661"/>
        </pc:sldMkLst>
        <pc:spChg chg="add mod">
          <ac:chgData name="Lin, Cherry" userId="8208efc3-a047-4de9-b343-e83c835f2c21" providerId="ADAL" clId="{497D8EAA-EA5B-411A-ADEC-5C5EBCADF84A}" dt="2021-12-31T11:32:58.806" v="679"/>
          <ac:spMkLst>
            <pc:docMk/>
            <pc:sldMk cId="703393947" sldId="2147308661"/>
            <ac:spMk id="13" creationId="{74A889AD-0F41-45E8-A30A-A2FC55567324}"/>
          </ac:spMkLst>
        </pc:spChg>
      </pc:sldChg>
      <pc:sldChg chg="addSp modSp">
        <pc:chgData name="Lin, Cherry" userId="8208efc3-a047-4de9-b343-e83c835f2c21" providerId="ADAL" clId="{497D8EAA-EA5B-411A-ADEC-5C5EBCADF84A}" dt="2021-12-31T11:33:07.766" v="681"/>
        <pc:sldMkLst>
          <pc:docMk/>
          <pc:sldMk cId="856946772" sldId="2147308662"/>
        </pc:sldMkLst>
        <pc:spChg chg="add mod">
          <ac:chgData name="Lin, Cherry" userId="8208efc3-a047-4de9-b343-e83c835f2c21" providerId="ADAL" clId="{497D8EAA-EA5B-411A-ADEC-5C5EBCADF84A}" dt="2021-12-31T11:33:07.766" v="681"/>
          <ac:spMkLst>
            <pc:docMk/>
            <pc:sldMk cId="856946772" sldId="2147308662"/>
            <ac:spMk id="4" creationId="{66F44C09-65A0-4DD0-9282-C36E15CE74D4}"/>
          </ac:spMkLst>
        </pc:spChg>
      </pc:sldChg>
      <pc:sldChg chg="addSp modSp mod">
        <pc:chgData name="Lin, Cherry" userId="8208efc3-a047-4de9-b343-e83c835f2c21" providerId="ADAL" clId="{497D8EAA-EA5B-411A-ADEC-5C5EBCADF84A}" dt="2021-12-31T11:34:34.381" v="700" actId="1036"/>
        <pc:sldMkLst>
          <pc:docMk/>
          <pc:sldMk cId="3897171859" sldId="2147308664"/>
        </pc:sldMkLst>
        <pc:spChg chg="mod">
          <ac:chgData name="Lin, Cherry" userId="8208efc3-a047-4de9-b343-e83c835f2c21" providerId="ADAL" clId="{497D8EAA-EA5B-411A-ADEC-5C5EBCADF84A}" dt="2021-12-31T07:41:00.490" v="609" actId="1076"/>
          <ac:spMkLst>
            <pc:docMk/>
            <pc:sldMk cId="3897171859" sldId="2147308664"/>
            <ac:spMk id="6" creationId="{83E42736-5C07-4271-86F9-BA5CEE69BAB9}"/>
          </ac:spMkLst>
        </pc:spChg>
        <pc:spChg chg="add mod">
          <ac:chgData name="Lin, Cherry" userId="8208efc3-a047-4de9-b343-e83c835f2c21" providerId="ADAL" clId="{497D8EAA-EA5B-411A-ADEC-5C5EBCADF84A}" dt="2021-12-31T11:34:34.381" v="700" actId="1036"/>
          <ac:spMkLst>
            <pc:docMk/>
            <pc:sldMk cId="3897171859" sldId="2147308664"/>
            <ac:spMk id="11" creationId="{05294EBB-FE6B-411C-A63B-0C523BEEC8D0}"/>
          </ac:spMkLst>
        </pc:spChg>
        <pc:graphicFrameChg chg="mod">
          <ac:chgData name="Lin, Cherry" userId="8208efc3-a047-4de9-b343-e83c835f2c21" providerId="ADAL" clId="{497D8EAA-EA5B-411A-ADEC-5C5EBCADF84A}" dt="2021-12-31T07:40:01.867" v="608" actId="1076"/>
          <ac:graphicFrameMkLst>
            <pc:docMk/>
            <pc:sldMk cId="3897171859" sldId="2147308664"/>
            <ac:graphicFrameMk id="5" creationId="{A3E15476-0888-4B48-B7B3-F069B075F9E5}"/>
          </ac:graphicFrameMkLst>
        </pc:graphicFrameChg>
        <pc:graphicFrameChg chg="mod">
          <ac:chgData name="Lin, Cherry" userId="8208efc3-a047-4de9-b343-e83c835f2c21" providerId="ADAL" clId="{497D8EAA-EA5B-411A-ADEC-5C5EBCADF84A}" dt="2021-12-31T09:50:09.870" v="626" actId="572"/>
          <ac:graphicFrameMkLst>
            <pc:docMk/>
            <pc:sldMk cId="3897171859" sldId="2147308664"/>
            <ac:graphicFrameMk id="9" creationId="{2A374FAD-F568-45B5-B796-A2D656F03D3B}"/>
          </ac:graphicFrameMkLst>
        </pc:graphicFrameChg>
      </pc:sldChg>
      <pc:sldChg chg="addSp modSp">
        <pc:chgData name="Lin, Cherry" userId="8208efc3-a047-4de9-b343-e83c835f2c21" providerId="ADAL" clId="{497D8EAA-EA5B-411A-ADEC-5C5EBCADF84A}" dt="2021-12-31T11:33:59.402" v="685"/>
        <pc:sldMkLst>
          <pc:docMk/>
          <pc:sldMk cId="3554806669" sldId="2147308665"/>
        </pc:sldMkLst>
        <pc:spChg chg="add mod">
          <ac:chgData name="Lin, Cherry" userId="8208efc3-a047-4de9-b343-e83c835f2c21" providerId="ADAL" clId="{497D8EAA-EA5B-411A-ADEC-5C5EBCADF84A}" dt="2021-12-31T11:33:59.402" v="685"/>
          <ac:spMkLst>
            <pc:docMk/>
            <pc:sldMk cId="3554806669" sldId="2147308665"/>
            <ac:spMk id="6" creationId="{950FE879-437C-4908-9154-88A8BFB88285}"/>
          </ac:spMkLst>
        </pc:spChg>
      </pc:sldChg>
      <pc:sldChg chg="addSp modSp">
        <pc:chgData name="Lin, Cherry" userId="8208efc3-a047-4de9-b343-e83c835f2c21" providerId="ADAL" clId="{497D8EAA-EA5B-411A-ADEC-5C5EBCADF84A}" dt="2021-12-31T11:34:37.243" v="701"/>
        <pc:sldMkLst>
          <pc:docMk/>
          <pc:sldMk cId="4224142873" sldId="2147308666"/>
        </pc:sldMkLst>
        <pc:spChg chg="add mod">
          <ac:chgData name="Lin, Cherry" userId="8208efc3-a047-4de9-b343-e83c835f2c21" providerId="ADAL" clId="{497D8EAA-EA5B-411A-ADEC-5C5EBCADF84A}" dt="2021-12-31T11:34:37.243" v="701"/>
          <ac:spMkLst>
            <pc:docMk/>
            <pc:sldMk cId="4224142873" sldId="2147308666"/>
            <ac:spMk id="6" creationId="{2B5870FC-03FF-4846-8229-609F7C2981E9}"/>
          </ac:spMkLst>
        </pc:spChg>
      </pc:sldChg>
      <pc:sldChg chg="addSp modSp">
        <pc:chgData name="Lin, Cherry" userId="8208efc3-a047-4de9-b343-e83c835f2c21" providerId="ADAL" clId="{497D8EAA-EA5B-411A-ADEC-5C5EBCADF84A}" dt="2021-12-31T11:34:40.342" v="702"/>
        <pc:sldMkLst>
          <pc:docMk/>
          <pc:sldMk cId="3096645737" sldId="2147308667"/>
        </pc:sldMkLst>
        <pc:spChg chg="add mod">
          <ac:chgData name="Lin, Cherry" userId="8208efc3-a047-4de9-b343-e83c835f2c21" providerId="ADAL" clId="{497D8EAA-EA5B-411A-ADEC-5C5EBCADF84A}" dt="2021-12-31T11:34:40.342" v="702"/>
          <ac:spMkLst>
            <pc:docMk/>
            <pc:sldMk cId="3096645737" sldId="2147308667"/>
            <ac:spMk id="6" creationId="{24D9EBE1-1F07-44EC-9D37-FE880CAC1C62}"/>
          </ac:spMkLst>
        </pc:spChg>
      </pc:sldChg>
      <pc:sldChg chg="addSp modSp">
        <pc:chgData name="Lin, Cherry" userId="8208efc3-a047-4de9-b343-e83c835f2c21" providerId="ADAL" clId="{497D8EAA-EA5B-411A-ADEC-5C5EBCADF84A}" dt="2021-12-31T11:33:48.403" v="684"/>
        <pc:sldMkLst>
          <pc:docMk/>
          <pc:sldMk cId="2232521098" sldId="2147308668"/>
        </pc:sldMkLst>
        <pc:spChg chg="add mod">
          <ac:chgData name="Lin, Cherry" userId="8208efc3-a047-4de9-b343-e83c835f2c21" providerId="ADAL" clId="{497D8EAA-EA5B-411A-ADEC-5C5EBCADF84A}" dt="2021-12-31T11:33:48.403" v="684"/>
          <ac:spMkLst>
            <pc:docMk/>
            <pc:sldMk cId="2232521098" sldId="2147308668"/>
            <ac:spMk id="6" creationId="{72FDE069-307F-47D3-B726-A4C875673509}"/>
          </ac:spMkLst>
        </pc:spChg>
        <pc:graphicFrameChg chg="mod">
          <ac:chgData name="Lin, Cherry" userId="8208efc3-a047-4de9-b343-e83c835f2c21" providerId="ADAL" clId="{497D8EAA-EA5B-411A-ADEC-5C5EBCADF84A}" dt="2021-12-31T10:32:16.312" v="630" actId="572"/>
          <ac:graphicFrameMkLst>
            <pc:docMk/>
            <pc:sldMk cId="2232521098" sldId="2147308668"/>
            <ac:graphicFrameMk id="5" creationId="{AFD88CB2-F434-4241-AF2E-90F0692102DC}"/>
          </ac:graphicFrameMkLst>
        </pc:graphicFrameChg>
      </pc:sldChg>
      <pc:sldChg chg="addSp modSp">
        <pc:chgData name="Lin, Cherry" userId="8208efc3-a047-4de9-b343-e83c835f2c21" providerId="ADAL" clId="{497D8EAA-EA5B-411A-ADEC-5C5EBCADF84A}" dt="2021-12-31T11:33:18.395" v="683"/>
        <pc:sldMkLst>
          <pc:docMk/>
          <pc:sldMk cId="3641673436" sldId="2147308669"/>
        </pc:sldMkLst>
        <pc:spChg chg="add mod">
          <ac:chgData name="Lin, Cherry" userId="8208efc3-a047-4de9-b343-e83c835f2c21" providerId="ADAL" clId="{497D8EAA-EA5B-411A-ADEC-5C5EBCADF84A}" dt="2021-12-31T11:33:18.395" v="683"/>
          <ac:spMkLst>
            <pc:docMk/>
            <pc:sldMk cId="3641673436" sldId="2147308669"/>
            <ac:spMk id="5" creationId="{2DEB5BE2-BE95-496D-8EB9-BBE959ED9637}"/>
          </ac:spMkLst>
        </pc:spChg>
        <pc:graphicFrameChg chg="mod">
          <ac:chgData name="Lin, Cherry" userId="8208efc3-a047-4de9-b343-e83c835f2c21" providerId="ADAL" clId="{497D8EAA-EA5B-411A-ADEC-5C5EBCADF84A}" dt="2021-12-31T11:06:37.450" v="633" actId="572"/>
          <ac:graphicFrameMkLst>
            <pc:docMk/>
            <pc:sldMk cId="3641673436" sldId="2147308669"/>
            <ac:graphicFrameMk id="6" creationId="{5C52BBB8-0621-48CC-9991-5145A224EB98}"/>
          </ac:graphicFrameMkLst>
        </pc:graphicFrameChg>
      </pc:sldChg>
      <pc:sldChg chg="addSp delSp modSp mod modTransition setBg modClrScheme setClrOvrMap chgLayout">
        <pc:chgData name="Lin, Cherry" userId="8208efc3-a047-4de9-b343-e83c835f2c21" providerId="ADAL" clId="{497D8EAA-EA5B-411A-ADEC-5C5EBCADF84A}" dt="2021-12-31T11:31:07.822" v="674"/>
        <pc:sldMkLst>
          <pc:docMk/>
          <pc:sldMk cId="802743610" sldId="2147308670"/>
        </pc:sldMkLst>
        <pc:spChg chg="del">
          <ac:chgData name="Lin, Cherry" userId="8208efc3-a047-4de9-b343-e83c835f2c21" providerId="ADAL" clId="{497D8EAA-EA5B-411A-ADEC-5C5EBCADF84A}" dt="2021-12-31T11:12:25.258" v="635" actId="26606"/>
          <ac:spMkLst>
            <pc:docMk/>
            <pc:sldMk cId="802743610" sldId="2147308670"/>
            <ac:spMk id="2" creationId="{A926AB78-7B22-4AEE-8C61-63E37A8B9794}"/>
          </ac:spMkLst>
        </pc:spChg>
        <pc:spChg chg="del">
          <ac:chgData name="Lin, Cherry" userId="8208efc3-a047-4de9-b343-e83c835f2c21" providerId="ADAL" clId="{497D8EAA-EA5B-411A-ADEC-5C5EBCADF84A}" dt="2021-12-31T11:12:18.824" v="634"/>
          <ac:spMkLst>
            <pc:docMk/>
            <pc:sldMk cId="802743610" sldId="2147308670"/>
            <ac:spMk id="3" creationId="{1E2DEEBB-75A1-436A-8CC5-06FBEA6F48AC}"/>
          </ac:spMkLst>
        </pc:spChg>
        <pc:spChg chg="add del mod">
          <ac:chgData name="Lin, Cherry" userId="8208efc3-a047-4de9-b343-e83c835f2c21" providerId="ADAL" clId="{497D8EAA-EA5B-411A-ADEC-5C5EBCADF84A}" dt="2021-12-31T11:15:09.229" v="652" actId="26606"/>
          <ac:spMkLst>
            <pc:docMk/>
            <pc:sldMk cId="802743610" sldId="2147308670"/>
            <ac:spMk id="9" creationId="{1DC5D2CE-E845-4924-8A58-0B035C1A5790}"/>
          </ac:spMkLst>
        </pc:spChg>
        <pc:spChg chg="add mod">
          <ac:chgData name="Lin, Cherry" userId="8208efc3-a047-4de9-b343-e83c835f2c21" providerId="ADAL" clId="{497D8EAA-EA5B-411A-ADEC-5C5EBCADF84A}" dt="2021-12-31T11:31:07.822" v="674"/>
          <ac:spMkLst>
            <pc:docMk/>
            <pc:sldMk cId="802743610" sldId="2147308670"/>
            <ac:spMk id="11" creationId="{0777014C-5C22-406C-A696-8C8530F578A4}"/>
          </ac:spMkLst>
        </pc:spChg>
        <pc:spChg chg="add del mod">
          <ac:chgData name="Lin, Cherry" userId="8208efc3-a047-4de9-b343-e83c835f2c21" providerId="ADAL" clId="{497D8EAA-EA5B-411A-ADEC-5C5EBCADF84A}" dt="2021-12-31T11:15:43.445" v="658" actId="478"/>
          <ac:spMkLst>
            <pc:docMk/>
            <pc:sldMk cId="802743610" sldId="2147308670"/>
            <ac:spMk id="70" creationId="{E9D6A20B-00AA-4C17-9D39-DA12083EB8D5}"/>
          </ac:spMkLst>
        </pc:spChg>
        <pc:spChg chg="add del mod">
          <ac:chgData name="Lin, Cherry" userId="8208efc3-a047-4de9-b343-e83c835f2c21" providerId="ADAL" clId="{497D8EAA-EA5B-411A-ADEC-5C5EBCADF84A}" dt="2021-12-31T11:15:54.232" v="660" actId="478"/>
          <ac:spMkLst>
            <pc:docMk/>
            <pc:sldMk cId="802743610" sldId="2147308670"/>
            <ac:spMk id="72" creationId="{3682DFF8-7492-4C76-8658-3BD49C67948D}"/>
          </ac:spMkLst>
        </pc:spChg>
        <pc:graphicFrameChg chg="add mod ord modGraphic">
          <ac:chgData name="Lin, Cherry" userId="8208efc3-a047-4de9-b343-e83c835f2c21" providerId="ADAL" clId="{497D8EAA-EA5B-411A-ADEC-5C5EBCADF84A}" dt="2021-12-31T11:27:40.398" v="673"/>
          <ac:graphicFrameMkLst>
            <pc:docMk/>
            <pc:sldMk cId="802743610" sldId="2147308670"/>
            <ac:graphicFrameMk id="4" creationId="{2898D004-4CA5-46D3-8EBC-A1BF867180B5}"/>
          </ac:graphicFrameMkLst>
        </pc:graphicFrameChg>
        <pc:picChg chg="add mod">
          <ac:chgData name="Lin, Cherry" userId="8208efc3-a047-4de9-b343-e83c835f2c21" providerId="ADAL" clId="{497D8EAA-EA5B-411A-ADEC-5C5EBCADF84A}" dt="2021-12-31T11:16:44.464" v="665" actId="1076"/>
          <ac:picMkLst>
            <pc:docMk/>
            <pc:sldMk cId="802743610" sldId="2147308670"/>
            <ac:picMk id="1025" creationId="{E4508658-940D-44E2-B58B-ED2A8635D283}"/>
          </ac:picMkLst>
        </pc:picChg>
      </pc:sldChg>
      <pc:sldChg chg="delSp modSp mod">
        <pc:chgData name="Lin, Cherry" userId="8208efc3-a047-4de9-b343-e83c835f2c21" providerId="ADAL" clId="{497D8EAA-EA5B-411A-ADEC-5C5EBCADF84A}" dt="2022-01-12T06:28:13.758" v="848" actId="478"/>
        <pc:sldMkLst>
          <pc:docMk/>
          <pc:sldMk cId="827020859" sldId="2147308693"/>
        </pc:sldMkLst>
        <pc:graphicFrameChg chg="mod modGraphic">
          <ac:chgData name="Lin, Cherry" userId="8208efc3-a047-4de9-b343-e83c835f2c21" providerId="ADAL" clId="{497D8EAA-EA5B-411A-ADEC-5C5EBCADF84A}" dt="2022-01-12T06:28:07.399" v="847" actId="947"/>
          <ac:graphicFrameMkLst>
            <pc:docMk/>
            <pc:sldMk cId="827020859" sldId="2147308693"/>
            <ac:graphicFrameMk id="4" creationId="{0A4F99B4-0EF2-4FBD-9F8B-072061FC836C}"/>
          </ac:graphicFrameMkLst>
        </pc:graphicFrameChg>
        <pc:graphicFrameChg chg="del modGraphic">
          <ac:chgData name="Lin, Cherry" userId="8208efc3-a047-4de9-b343-e83c835f2c21" providerId="ADAL" clId="{497D8EAA-EA5B-411A-ADEC-5C5EBCADF84A}" dt="2022-01-12T06:28:13.758" v="848" actId="478"/>
          <ac:graphicFrameMkLst>
            <pc:docMk/>
            <pc:sldMk cId="827020859" sldId="2147308693"/>
            <ac:graphicFrameMk id="5" creationId="{6AE1B2CD-879B-4935-823D-D137FA74ACF2}"/>
          </ac:graphicFrameMkLst>
        </pc:graphicFrameChg>
      </pc:sldChg>
      <pc:sldChg chg="modSp mod">
        <pc:chgData name="Lin, Cherry" userId="8208efc3-a047-4de9-b343-e83c835f2c21" providerId="ADAL" clId="{497D8EAA-EA5B-411A-ADEC-5C5EBCADF84A}" dt="2022-01-12T06:42:35.456" v="995" actId="207"/>
        <pc:sldMkLst>
          <pc:docMk/>
          <pc:sldMk cId="1346269163" sldId="2147308694"/>
        </pc:sldMkLst>
        <pc:graphicFrameChg chg="mod modGraphic">
          <ac:chgData name="Lin, Cherry" userId="8208efc3-a047-4de9-b343-e83c835f2c21" providerId="ADAL" clId="{497D8EAA-EA5B-411A-ADEC-5C5EBCADF84A}" dt="2022-01-12T06:42:15.353" v="993" actId="21"/>
          <ac:graphicFrameMkLst>
            <pc:docMk/>
            <pc:sldMk cId="1346269163" sldId="2147308694"/>
            <ac:graphicFrameMk id="4" creationId="{6A9F84EA-CE00-4E69-9BFB-71774270E3E8}"/>
          </ac:graphicFrameMkLst>
        </pc:graphicFrameChg>
        <pc:graphicFrameChg chg="mod modGraphic">
          <ac:chgData name="Lin, Cherry" userId="8208efc3-a047-4de9-b343-e83c835f2c21" providerId="ADAL" clId="{497D8EAA-EA5B-411A-ADEC-5C5EBCADF84A}" dt="2022-01-12T06:42:35.456" v="995" actId="207"/>
          <ac:graphicFrameMkLst>
            <pc:docMk/>
            <pc:sldMk cId="1346269163" sldId="2147308694"/>
            <ac:graphicFrameMk id="5" creationId="{A0E5065A-C808-461A-8326-87C75DD9C35E}"/>
          </ac:graphicFrameMkLst>
        </pc:graphicFrameChg>
      </pc:sldChg>
      <pc:sldChg chg="modSp mod">
        <pc:chgData name="Lin, Cherry" userId="8208efc3-a047-4de9-b343-e83c835f2c21" providerId="ADAL" clId="{497D8EAA-EA5B-411A-ADEC-5C5EBCADF84A}" dt="2022-01-12T06:44:36.694" v="1013" actId="1076"/>
        <pc:sldMkLst>
          <pc:docMk/>
          <pc:sldMk cId="911226839" sldId="2147308695"/>
        </pc:sldMkLst>
        <pc:spChg chg="mod">
          <ac:chgData name="Lin, Cherry" userId="8208efc3-a047-4de9-b343-e83c835f2c21" providerId="ADAL" clId="{497D8EAA-EA5B-411A-ADEC-5C5EBCADF84A}" dt="2022-01-12T06:43:44.361" v="998" actId="1076"/>
          <ac:spMkLst>
            <pc:docMk/>
            <pc:sldMk cId="911226839" sldId="2147308695"/>
            <ac:spMk id="2" creationId="{8EBE89BA-FFF1-4BBD-B16D-721601906432}"/>
          </ac:spMkLst>
        </pc:spChg>
        <pc:graphicFrameChg chg="mod modGraphic">
          <ac:chgData name="Lin, Cherry" userId="8208efc3-a047-4de9-b343-e83c835f2c21" providerId="ADAL" clId="{497D8EAA-EA5B-411A-ADEC-5C5EBCADF84A}" dt="2022-01-12T06:44:36.694" v="1013" actId="1076"/>
          <ac:graphicFrameMkLst>
            <pc:docMk/>
            <pc:sldMk cId="911226839" sldId="2147308695"/>
            <ac:graphicFrameMk id="5" creationId="{1481588F-8F7B-43BF-AA87-F609B9000B2A}"/>
          </ac:graphicFrameMkLst>
        </pc:graphicFrameChg>
      </pc:sldChg>
      <pc:sldChg chg="modSp mod">
        <pc:chgData name="Lin, Cherry" userId="8208efc3-a047-4de9-b343-e83c835f2c21" providerId="ADAL" clId="{497D8EAA-EA5B-411A-ADEC-5C5EBCADF84A}" dt="2022-01-12T06:37:00.574" v="951" actId="1076"/>
        <pc:sldMkLst>
          <pc:docMk/>
          <pc:sldMk cId="1985118237" sldId="2147308696"/>
        </pc:sldMkLst>
        <pc:graphicFrameChg chg="mod modGraphic">
          <ac:chgData name="Lin, Cherry" userId="8208efc3-a047-4de9-b343-e83c835f2c21" providerId="ADAL" clId="{497D8EAA-EA5B-411A-ADEC-5C5EBCADF84A}" dt="2022-01-12T06:37:00.574" v="951" actId="1076"/>
          <ac:graphicFrameMkLst>
            <pc:docMk/>
            <pc:sldMk cId="1985118237" sldId="2147308696"/>
            <ac:graphicFrameMk id="5" creationId="{9BBF157F-BFFB-4F2E-9E68-6053F591756B}"/>
          </ac:graphicFrameMkLst>
        </pc:graphicFrameChg>
      </pc:sldChg>
      <pc:sldChg chg="modSp mod">
        <pc:chgData name="Lin, Cherry" userId="8208efc3-a047-4de9-b343-e83c835f2c21" providerId="ADAL" clId="{497D8EAA-EA5B-411A-ADEC-5C5EBCADF84A}" dt="2022-01-12T06:40:07.567" v="981" actId="14734"/>
        <pc:sldMkLst>
          <pc:docMk/>
          <pc:sldMk cId="1212540117" sldId="2147308697"/>
        </pc:sldMkLst>
        <pc:graphicFrameChg chg="mod modGraphic">
          <ac:chgData name="Lin, Cherry" userId="8208efc3-a047-4de9-b343-e83c835f2c21" providerId="ADAL" clId="{497D8EAA-EA5B-411A-ADEC-5C5EBCADF84A}" dt="2022-01-12T06:40:07.567" v="981" actId="14734"/>
          <ac:graphicFrameMkLst>
            <pc:docMk/>
            <pc:sldMk cId="1212540117" sldId="2147308697"/>
            <ac:graphicFrameMk id="7" creationId="{4BA77933-D14E-4607-9CA5-8216394ABFB0}"/>
          </ac:graphicFrameMkLst>
        </pc:graphicFrameChg>
      </pc:sldChg>
      <pc:sldMasterChg chg="modSldLayout">
        <pc:chgData name="Lin, Cherry" userId="8208efc3-a047-4de9-b343-e83c835f2c21" providerId="ADAL" clId="{497D8EAA-EA5B-411A-ADEC-5C5EBCADF84A}" dt="2021-12-30T17:20:57.768" v="474"/>
        <pc:sldMasterMkLst>
          <pc:docMk/>
          <pc:sldMasterMk cId="0" sldId="2147483782"/>
        </pc:sldMasterMkLst>
        <pc:sldLayoutChg chg="setBg">
          <pc:chgData name="Lin, Cherry" userId="8208efc3-a047-4de9-b343-e83c835f2c21" providerId="ADAL" clId="{497D8EAA-EA5B-411A-ADEC-5C5EBCADF84A}" dt="2021-12-30T17:20:57.768" v="474"/>
          <pc:sldLayoutMkLst>
            <pc:docMk/>
            <pc:sldMasterMk cId="0" sldId="2147483782"/>
            <pc:sldLayoutMk cId="2679684536" sldId="2147483783"/>
          </pc:sldLayoutMkLst>
        </pc:sldLayoutChg>
        <pc:sldLayoutChg chg="addSp delSp modSp mod">
          <pc:chgData name="Lin, Cherry" userId="8208efc3-a047-4de9-b343-e83c835f2c21" providerId="ADAL" clId="{497D8EAA-EA5B-411A-ADEC-5C5EBCADF84A}" dt="2021-12-30T17:19:54.798" v="401" actId="478"/>
          <pc:sldLayoutMkLst>
            <pc:docMk/>
            <pc:sldMasterMk cId="0" sldId="2147483782"/>
            <pc:sldLayoutMk cId="3683255603" sldId="2147483786"/>
          </pc:sldLayoutMkLst>
          <pc:spChg chg="add del mod">
            <ac:chgData name="Lin, Cherry" userId="8208efc3-a047-4de9-b343-e83c835f2c21" providerId="ADAL" clId="{497D8EAA-EA5B-411A-ADEC-5C5EBCADF84A}" dt="2021-12-30T17:19:54.798" v="401" actId="478"/>
            <ac:spMkLst>
              <pc:docMk/>
              <pc:sldMasterMk cId="0" sldId="2147483782"/>
              <pc:sldLayoutMk cId="3683255603" sldId="2147483786"/>
              <ac:spMk id="2" creationId="{86797BE4-2085-425D-B755-3C443EFA31FB}"/>
            </ac:spMkLst>
          </pc:spChg>
        </pc:sldLayoutChg>
      </pc:sldMasterChg>
    </pc:docChg>
  </pc:docChgLst>
  <pc:docChgLst>
    <pc:chgData name="Qian, Xiaobing" userId="S::xiaobing.qian@intel.com::d3431f12-31c5-4fd4-8998-99221f98b22a" providerId="AD" clId="Web-{B69D2EC9-D105-4A2A-BC0D-86C2A1DA7EF5}"/>
    <pc:docChg chg="modSld">
      <pc:chgData name="Qian, Xiaobing" userId="S::xiaobing.qian@intel.com::d3431f12-31c5-4fd4-8998-99221f98b22a" providerId="AD" clId="Web-{B69D2EC9-D105-4A2A-BC0D-86C2A1DA7EF5}" dt="2021-12-31T06:53:34.731" v="5"/>
      <pc:docMkLst>
        <pc:docMk/>
      </pc:docMkLst>
      <pc:sldChg chg="modSp">
        <pc:chgData name="Qian, Xiaobing" userId="S::xiaobing.qian@intel.com::d3431f12-31c5-4fd4-8998-99221f98b22a" providerId="AD" clId="Web-{B69D2EC9-D105-4A2A-BC0D-86C2A1DA7EF5}" dt="2021-12-31T06:53:34.731" v="5"/>
        <pc:sldMkLst>
          <pc:docMk/>
          <pc:sldMk cId="592195243" sldId="2147308654"/>
        </pc:sldMkLst>
        <pc:graphicFrameChg chg="mod modGraphic">
          <ac:chgData name="Qian, Xiaobing" userId="S::xiaobing.qian@intel.com::d3431f12-31c5-4fd4-8998-99221f98b22a" providerId="AD" clId="Web-{B69D2EC9-D105-4A2A-BC0D-86C2A1DA7EF5}" dt="2021-12-31T06:53:34.731" v="5"/>
          <ac:graphicFrameMkLst>
            <pc:docMk/>
            <pc:sldMk cId="592195243" sldId="2147308654"/>
            <ac:graphicFrameMk id="8" creationId="{05FB168F-4781-4FA9-B7DA-F9E2C879D6CD}"/>
          </ac:graphicFrameMkLst>
        </pc:graphicFrameChg>
      </pc:sldChg>
    </pc:docChg>
  </pc:docChgLst>
  <pc:docChgLst>
    <pc:chgData name="Qian, Xiaobing" userId="S::xiaobing.qian@intel.com::d3431f12-31c5-4fd4-8998-99221f98b22a" providerId="AD" clId="Web-{294E7A3D-BD8A-4B07-9E8B-4D5142998A3C}"/>
    <pc:docChg chg="modSld">
      <pc:chgData name="Qian, Xiaobing" userId="S::xiaobing.qian@intel.com::d3431f12-31c5-4fd4-8998-99221f98b22a" providerId="AD" clId="Web-{294E7A3D-BD8A-4B07-9E8B-4D5142998A3C}" dt="2022-04-11T05:36:55.100" v="89" actId="20577"/>
      <pc:docMkLst>
        <pc:docMk/>
      </pc:docMkLst>
      <pc:sldChg chg="modSp">
        <pc:chgData name="Qian, Xiaobing" userId="S::xiaobing.qian@intel.com::d3431f12-31c5-4fd4-8998-99221f98b22a" providerId="AD" clId="Web-{294E7A3D-BD8A-4B07-9E8B-4D5142998A3C}" dt="2022-04-11T05:36:27.381" v="62" actId="20577"/>
        <pc:sldMkLst>
          <pc:docMk/>
          <pc:sldMk cId="1458788761" sldId="2147308591"/>
        </pc:sldMkLst>
        <pc:spChg chg="mod">
          <ac:chgData name="Qian, Xiaobing" userId="S::xiaobing.qian@intel.com::d3431f12-31c5-4fd4-8998-99221f98b22a" providerId="AD" clId="Web-{294E7A3D-BD8A-4B07-9E8B-4D5142998A3C}" dt="2022-04-11T05:36:27.381" v="62" actId="20577"/>
          <ac:spMkLst>
            <pc:docMk/>
            <pc:sldMk cId="1458788761" sldId="2147308591"/>
            <ac:spMk id="10" creationId="{806E5EDC-D3DB-4B6F-97FE-29DA1A428ECD}"/>
          </ac:spMkLst>
        </pc:spChg>
      </pc:sldChg>
      <pc:sldChg chg="modSp">
        <pc:chgData name="Qian, Xiaobing" userId="S::xiaobing.qian@intel.com::d3431f12-31c5-4fd4-8998-99221f98b22a" providerId="AD" clId="Web-{294E7A3D-BD8A-4B07-9E8B-4D5142998A3C}" dt="2022-04-11T05:34:59.110" v="2" actId="20577"/>
        <pc:sldMkLst>
          <pc:docMk/>
          <pc:sldMk cId="63088510" sldId="2147308592"/>
        </pc:sldMkLst>
        <pc:spChg chg="mod">
          <ac:chgData name="Qian, Xiaobing" userId="S::xiaobing.qian@intel.com::d3431f12-31c5-4fd4-8998-99221f98b22a" providerId="AD" clId="Web-{294E7A3D-BD8A-4B07-9E8B-4D5142998A3C}" dt="2022-04-11T05:34:59.110" v="2" actId="20577"/>
          <ac:spMkLst>
            <pc:docMk/>
            <pc:sldMk cId="63088510" sldId="2147308592"/>
            <ac:spMk id="10" creationId="{806E5EDC-D3DB-4B6F-97FE-29DA1A428ECD}"/>
          </ac:spMkLst>
        </pc:spChg>
      </pc:sldChg>
      <pc:sldChg chg="modSp">
        <pc:chgData name="Qian, Xiaobing" userId="S::xiaobing.qian@intel.com::d3431f12-31c5-4fd4-8998-99221f98b22a" providerId="AD" clId="Web-{294E7A3D-BD8A-4B07-9E8B-4D5142998A3C}" dt="2022-04-11T05:36:55.100" v="89" actId="20577"/>
        <pc:sldMkLst>
          <pc:docMk/>
          <pc:sldMk cId="103487946" sldId="2147308594"/>
        </pc:sldMkLst>
        <pc:spChg chg="mod">
          <ac:chgData name="Qian, Xiaobing" userId="S::xiaobing.qian@intel.com::d3431f12-31c5-4fd4-8998-99221f98b22a" providerId="AD" clId="Web-{294E7A3D-BD8A-4B07-9E8B-4D5142998A3C}" dt="2022-04-11T05:36:55.100" v="89" actId="20577"/>
          <ac:spMkLst>
            <pc:docMk/>
            <pc:sldMk cId="103487946" sldId="2147308594"/>
            <ac:spMk id="10" creationId="{806E5EDC-D3DB-4B6F-97FE-29DA1A428ECD}"/>
          </ac:spMkLst>
        </pc:spChg>
      </pc:sldChg>
    </pc:docChg>
  </pc:docChgLst>
  <pc:docChgLst>
    <pc:chgData name="Li, Jocelyn" userId="S::jocelyn.li@intel.com::bdaff196-3c6e-4c86-abdb-a250fdc6d10a" providerId="AD" clId="Web-{705F5922-922F-048A-066A-09CFFEBBA1CA}"/>
    <pc:docChg chg="mod addSld modSld">
      <pc:chgData name="Li, Jocelyn" userId="S::jocelyn.li@intel.com::bdaff196-3c6e-4c86-abdb-a250fdc6d10a" providerId="AD" clId="Web-{705F5922-922F-048A-066A-09CFFEBBA1CA}" dt="2021-12-20T02:39:27.891" v="604" actId="14100"/>
      <pc:docMkLst>
        <pc:docMk/>
      </pc:docMkLst>
      <pc:sldChg chg="addSp modSp">
        <pc:chgData name="Li, Jocelyn" userId="S::jocelyn.li@intel.com::bdaff196-3c6e-4c86-abdb-a250fdc6d10a" providerId="AD" clId="Web-{705F5922-922F-048A-066A-09CFFEBBA1CA}" dt="2021-12-20T02:10:00.054" v="157" actId="20577"/>
        <pc:sldMkLst>
          <pc:docMk/>
          <pc:sldMk cId="3447456715" sldId="2147308529"/>
        </pc:sldMkLst>
        <pc:spChg chg="add mod">
          <ac:chgData name="Li, Jocelyn" userId="S::jocelyn.li@intel.com::bdaff196-3c6e-4c86-abdb-a250fdc6d10a" providerId="AD" clId="Web-{705F5922-922F-048A-066A-09CFFEBBA1CA}" dt="2021-12-20T02:07:27.139" v="107" actId="14100"/>
          <ac:spMkLst>
            <pc:docMk/>
            <pc:sldMk cId="3447456715" sldId="2147308529"/>
            <ac:spMk id="5" creationId="{66525A4C-D1B3-488D-B075-E563ECF4A8D2}"/>
          </ac:spMkLst>
        </pc:spChg>
        <pc:spChg chg="mod">
          <ac:chgData name="Li, Jocelyn" userId="S::jocelyn.li@intel.com::bdaff196-3c6e-4c86-abdb-a250fdc6d10a" providerId="AD" clId="Web-{705F5922-922F-048A-066A-09CFFEBBA1CA}" dt="2021-12-20T02:10:00.054" v="157" actId="20577"/>
          <ac:spMkLst>
            <pc:docMk/>
            <pc:sldMk cId="3447456715" sldId="2147308529"/>
            <ac:spMk id="11" creationId="{2BD55881-0FC7-4980-A3F3-BFAEEAE120EA}"/>
          </ac:spMkLst>
        </pc:spChg>
      </pc:sldChg>
      <pc:sldChg chg="addCm modCm">
        <pc:chgData name="Li, Jocelyn" userId="S::jocelyn.li@intel.com::bdaff196-3c6e-4c86-abdb-a250fdc6d10a" providerId="AD" clId="Web-{705F5922-922F-048A-066A-09CFFEBBA1CA}" dt="2021-12-20T02:33:24.933" v="585"/>
        <pc:sldMkLst>
          <pc:docMk/>
          <pc:sldMk cId="2702145003" sldId="2147308537"/>
        </pc:sldMkLst>
      </pc:sldChg>
      <pc:sldChg chg="modSp">
        <pc:chgData name="Li, Jocelyn" userId="S::jocelyn.li@intel.com::bdaff196-3c6e-4c86-abdb-a250fdc6d10a" providerId="AD" clId="Web-{705F5922-922F-048A-066A-09CFFEBBA1CA}" dt="2021-12-20T02:11:56.138" v="202" actId="20577"/>
        <pc:sldMkLst>
          <pc:docMk/>
          <pc:sldMk cId="124390849" sldId="2147308539"/>
        </pc:sldMkLst>
        <pc:spChg chg="mod">
          <ac:chgData name="Li, Jocelyn" userId="S::jocelyn.li@intel.com::bdaff196-3c6e-4c86-abdb-a250fdc6d10a" providerId="AD" clId="Web-{705F5922-922F-048A-066A-09CFFEBBA1CA}" dt="2021-12-20T02:11:56.138" v="202" actId="20577"/>
          <ac:spMkLst>
            <pc:docMk/>
            <pc:sldMk cId="124390849" sldId="2147308539"/>
            <ac:spMk id="2" creationId="{60227AFC-9218-47D6-ACDC-F56FB1E34B7E}"/>
          </ac:spMkLst>
        </pc:spChg>
      </pc:sldChg>
      <pc:sldChg chg="modSp">
        <pc:chgData name="Li, Jocelyn" userId="S::jocelyn.li@intel.com::bdaff196-3c6e-4c86-abdb-a250fdc6d10a" providerId="AD" clId="Web-{705F5922-922F-048A-066A-09CFFEBBA1CA}" dt="2021-12-20T02:39:27.891" v="604" actId="14100"/>
        <pc:sldMkLst>
          <pc:docMk/>
          <pc:sldMk cId="949621101" sldId="2147308547"/>
        </pc:sldMkLst>
        <pc:spChg chg="mod">
          <ac:chgData name="Li, Jocelyn" userId="S::jocelyn.li@intel.com::bdaff196-3c6e-4c86-abdb-a250fdc6d10a" providerId="AD" clId="Web-{705F5922-922F-048A-066A-09CFFEBBA1CA}" dt="2021-12-20T02:39:27.891" v="604" actId="14100"/>
          <ac:spMkLst>
            <pc:docMk/>
            <pc:sldMk cId="949621101" sldId="2147308547"/>
            <ac:spMk id="12" creationId="{F3704ADA-0B70-4FE7-8BF8-430B2CD2480F}"/>
          </ac:spMkLst>
        </pc:spChg>
        <pc:spChg chg="mod">
          <ac:chgData name="Li, Jocelyn" userId="S::jocelyn.li@intel.com::bdaff196-3c6e-4c86-abdb-a250fdc6d10a" providerId="AD" clId="Web-{705F5922-922F-048A-066A-09CFFEBBA1CA}" dt="2021-12-20T02:39:13.859" v="603" actId="1076"/>
          <ac:spMkLst>
            <pc:docMk/>
            <pc:sldMk cId="949621101" sldId="2147308547"/>
            <ac:spMk id="13" creationId="{C30BCB98-0C03-4AB1-97B8-7C042B67CDDD}"/>
          </ac:spMkLst>
        </pc:spChg>
      </pc:sldChg>
      <pc:sldChg chg="addSp modSp">
        <pc:chgData name="Li, Jocelyn" userId="S::jocelyn.li@intel.com::bdaff196-3c6e-4c86-abdb-a250fdc6d10a" providerId="AD" clId="Web-{705F5922-922F-048A-066A-09CFFEBBA1CA}" dt="2021-12-20T02:16:41.640" v="578" actId="20577"/>
        <pc:sldMkLst>
          <pc:docMk/>
          <pc:sldMk cId="1315921676" sldId="2147308549"/>
        </pc:sldMkLst>
        <pc:spChg chg="add mod">
          <ac:chgData name="Li, Jocelyn" userId="S::jocelyn.li@intel.com::bdaff196-3c6e-4c86-abdb-a250fdc6d10a" providerId="AD" clId="Web-{705F5922-922F-048A-066A-09CFFEBBA1CA}" dt="2021-12-20T02:16:41.640" v="578" actId="20577"/>
          <ac:spMkLst>
            <pc:docMk/>
            <pc:sldMk cId="1315921676" sldId="2147308549"/>
            <ac:spMk id="4" creationId="{46E5E1BB-E054-444F-817D-092C83FB8E5C}"/>
          </ac:spMkLst>
        </pc:spChg>
      </pc:sldChg>
      <pc:sldChg chg="addCm">
        <pc:chgData name="Li, Jocelyn" userId="S::jocelyn.li@intel.com::bdaff196-3c6e-4c86-abdb-a250fdc6d10a" providerId="AD" clId="Web-{705F5922-922F-048A-066A-09CFFEBBA1CA}" dt="2021-12-20T02:34:11.279" v="586"/>
        <pc:sldMkLst>
          <pc:docMk/>
          <pc:sldMk cId="385205123" sldId="2147308551"/>
        </pc:sldMkLst>
      </pc:sldChg>
      <pc:sldChg chg="addSp delSp addCm">
        <pc:chgData name="Li, Jocelyn" userId="S::jocelyn.li@intel.com::bdaff196-3c6e-4c86-abdb-a250fdc6d10a" providerId="AD" clId="Web-{705F5922-922F-048A-066A-09CFFEBBA1CA}" dt="2021-12-20T02:30:10" v="583"/>
        <pc:sldMkLst>
          <pc:docMk/>
          <pc:sldMk cId="2130009902" sldId="2147308556"/>
        </pc:sldMkLst>
        <pc:spChg chg="add del">
          <ac:chgData name="Li, Jocelyn" userId="S::jocelyn.li@intel.com::bdaff196-3c6e-4c86-abdb-a250fdc6d10a" providerId="AD" clId="Web-{705F5922-922F-048A-066A-09CFFEBBA1CA}" dt="2021-12-20T02:29:36.264" v="582"/>
          <ac:spMkLst>
            <pc:docMk/>
            <pc:sldMk cId="2130009902" sldId="2147308556"/>
            <ac:spMk id="3" creationId="{FC6CE83E-54F3-4BB2-BCEC-F83E7F92577D}"/>
          </ac:spMkLst>
        </pc:spChg>
      </pc:sldChg>
      <pc:sldChg chg="modSp add replId">
        <pc:chgData name="Li, Jocelyn" userId="S::jocelyn.li@intel.com::bdaff196-3c6e-4c86-abdb-a250fdc6d10a" providerId="AD" clId="Web-{705F5922-922F-048A-066A-09CFFEBBA1CA}" dt="2021-12-20T02:12:40.750" v="218" actId="20577"/>
        <pc:sldMkLst>
          <pc:docMk/>
          <pc:sldMk cId="713927654" sldId="2147308557"/>
        </pc:sldMkLst>
        <pc:spChg chg="mod">
          <ac:chgData name="Li, Jocelyn" userId="S::jocelyn.li@intel.com::bdaff196-3c6e-4c86-abdb-a250fdc6d10a" providerId="AD" clId="Web-{705F5922-922F-048A-066A-09CFFEBBA1CA}" dt="2021-12-20T02:12:35.156" v="217" actId="20577"/>
          <ac:spMkLst>
            <pc:docMk/>
            <pc:sldMk cId="713927654" sldId="2147308557"/>
            <ac:spMk id="2" creationId="{60227AFC-9218-47D6-ACDC-F56FB1E34B7E}"/>
          </ac:spMkLst>
        </pc:spChg>
        <pc:spChg chg="mod">
          <ac:chgData name="Li, Jocelyn" userId="S::jocelyn.li@intel.com::bdaff196-3c6e-4c86-abdb-a250fdc6d10a" providerId="AD" clId="Web-{705F5922-922F-048A-066A-09CFFEBBA1CA}" dt="2021-12-20T02:12:40.750" v="218" actId="20577"/>
          <ac:spMkLst>
            <pc:docMk/>
            <pc:sldMk cId="713927654" sldId="2147308557"/>
            <ac:spMk id="3" creationId="{04CC6861-0443-44D4-BC5A-A5FBE3F27D35}"/>
          </ac:spMkLst>
        </pc:spChg>
      </pc:sldChg>
    </pc:docChg>
  </pc:docChgLst>
  <pc:docChgLst>
    <pc:chgData name="Li, Longtan" userId="S::longtan.li@intel.com::58cb571a-d172-4cdc-a55a-604e9a95360f" providerId="AD" clId="Web-{3EF14546-EA02-F8BE-1459-FBAC159ED313}"/>
    <pc:docChg chg="modSld">
      <pc:chgData name="Li, Longtan" userId="S::longtan.li@intel.com::58cb571a-d172-4cdc-a55a-604e9a95360f" providerId="AD" clId="Web-{3EF14546-EA02-F8BE-1459-FBAC159ED313}" dt="2021-12-21T03:39:39.523" v="152" actId="20577"/>
      <pc:docMkLst>
        <pc:docMk/>
      </pc:docMkLst>
      <pc:sldChg chg="modSp">
        <pc:chgData name="Li, Longtan" userId="S::longtan.li@intel.com::58cb571a-d172-4cdc-a55a-604e9a95360f" providerId="AD" clId="Web-{3EF14546-EA02-F8BE-1459-FBAC159ED313}" dt="2021-12-21T03:10:42.041" v="3" actId="20577"/>
        <pc:sldMkLst>
          <pc:docMk/>
          <pc:sldMk cId="124390849" sldId="2147308539"/>
        </pc:sldMkLst>
        <pc:spChg chg="mod">
          <ac:chgData name="Li, Longtan" userId="S::longtan.li@intel.com::58cb571a-d172-4cdc-a55a-604e9a95360f" providerId="AD" clId="Web-{3EF14546-EA02-F8BE-1459-FBAC159ED313}" dt="2021-12-21T03:10:42.041" v="3" actId="20577"/>
          <ac:spMkLst>
            <pc:docMk/>
            <pc:sldMk cId="124390849" sldId="2147308539"/>
            <ac:spMk id="3" creationId="{04CC6861-0443-44D4-BC5A-A5FBE3F27D35}"/>
          </ac:spMkLst>
        </pc:spChg>
      </pc:sldChg>
      <pc:sldChg chg="modSp">
        <pc:chgData name="Li, Longtan" userId="S::longtan.li@intel.com::58cb571a-d172-4cdc-a55a-604e9a95360f" providerId="AD" clId="Web-{3EF14546-EA02-F8BE-1459-FBAC159ED313}" dt="2021-12-21T03:39:39.523" v="152" actId="20577"/>
        <pc:sldMkLst>
          <pc:docMk/>
          <pc:sldMk cId="1315921676" sldId="2147308549"/>
        </pc:sldMkLst>
        <pc:spChg chg="mod">
          <ac:chgData name="Li, Longtan" userId="S::longtan.li@intel.com::58cb571a-d172-4cdc-a55a-604e9a95360f" providerId="AD" clId="Web-{3EF14546-EA02-F8BE-1459-FBAC159ED313}" dt="2021-12-21T03:39:39.523" v="152" actId="20577"/>
          <ac:spMkLst>
            <pc:docMk/>
            <pc:sldMk cId="1315921676" sldId="2147308549"/>
            <ac:spMk id="3" creationId="{04CC6861-0443-44D4-BC5A-A5FBE3F27D35}"/>
          </ac:spMkLst>
        </pc:spChg>
        <pc:spChg chg="mod">
          <ac:chgData name="Li, Longtan" userId="S::longtan.li@intel.com::58cb571a-d172-4cdc-a55a-604e9a95360f" providerId="AD" clId="Web-{3EF14546-EA02-F8BE-1459-FBAC159ED313}" dt="2021-12-21T03:37:16.352" v="128" actId="20577"/>
          <ac:spMkLst>
            <pc:docMk/>
            <pc:sldMk cId="1315921676" sldId="2147308549"/>
            <ac:spMk id="7" creationId="{18EBA73D-C30C-45AA-A4B1-D1419E1B8202}"/>
          </ac:spMkLst>
        </pc:spChg>
      </pc:sldChg>
      <pc:sldChg chg="modSp">
        <pc:chgData name="Li, Longtan" userId="S::longtan.li@intel.com::58cb571a-d172-4cdc-a55a-604e9a95360f" providerId="AD" clId="Web-{3EF14546-EA02-F8BE-1459-FBAC159ED313}" dt="2021-12-21T03:22:01.728" v="72" actId="20577"/>
        <pc:sldMkLst>
          <pc:docMk/>
          <pc:sldMk cId="848928" sldId="2147308561"/>
        </pc:sldMkLst>
        <pc:spChg chg="mod">
          <ac:chgData name="Li, Longtan" userId="S::longtan.li@intel.com::58cb571a-d172-4cdc-a55a-604e9a95360f" providerId="AD" clId="Web-{3EF14546-EA02-F8BE-1459-FBAC159ED313}" dt="2021-12-21T03:22:01.728" v="72" actId="20577"/>
          <ac:spMkLst>
            <pc:docMk/>
            <pc:sldMk cId="848928" sldId="2147308561"/>
            <ac:spMk id="3" creationId="{65621EDF-265D-4C5B-A639-4AC259C412C3}"/>
          </ac:spMkLst>
        </pc:spChg>
      </pc:sldChg>
    </pc:docChg>
  </pc:docChgLst>
  <pc:docChgLst>
    <pc:chgData name="Huang, Guanxu" userId="S::guanxu.huang@intel.com::95146ec9-bf48-4b1a-86da-e2ef03420deb" providerId="AD" clId="Web-{57C738DF-415D-C317-3E15-64E51ADE3CDD}"/>
    <pc:docChg chg="mod modSld">
      <pc:chgData name="Huang, Guanxu" userId="S::guanxu.huang@intel.com::95146ec9-bf48-4b1a-86da-e2ef03420deb" providerId="AD" clId="Web-{57C738DF-415D-C317-3E15-64E51ADE3CDD}" dt="2021-12-22T06:10:11.183" v="11" actId="1076"/>
      <pc:docMkLst>
        <pc:docMk/>
      </pc:docMkLst>
      <pc:sldChg chg="modSp">
        <pc:chgData name="Huang, Guanxu" userId="S::guanxu.huang@intel.com::95146ec9-bf48-4b1a-86da-e2ef03420deb" providerId="AD" clId="Web-{57C738DF-415D-C317-3E15-64E51ADE3CDD}" dt="2021-12-22T06:10:11.183" v="11" actId="1076"/>
        <pc:sldMkLst>
          <pc:docMk/>
          <pc:sldMk cId="1929453304" sldId="2147308567"/>
        </pc:sldMkLst>
        <pc:spChg chg="mod">
          <ac:chgData name="Huang, Guanxu" userId="S::guanxu.huang@intel.com::95146ec9-bf48-4b1a-86da-e2ef03420deb" providerId="AD" clId="Web-{57C738DF-415D-C317-3E15-64E51ADE3CDD}" dt="2021-12-22T06:10:11.183" v="11" actId="1076"/>
          <ac:spMkLst>
            <pc:docMk/>
            <pc:sldMk cId="1929453304" sldId="2147308567"/>
            <ac:spMk id="3" creationId="{469513A1-36BC-42FF-AD75-36E3A64E6FFC}"/>
          </ac:spMkLst>
        </pc:spChg>
      </pc:sldChg>
      <pc:sldChg chg="modCm">
        <pc:chgData name="Huang, Guanxu" userId="S::guanxu.huang@intel.com::95146ec9-bf48-4b1a-86da-e2ef03420deb" providerId="AD" clId="Web-{57C738DF-415D-C317-3E15-64E51ADE3CDD}" dt="2021-12-21T03:02:11.457" v="1"/>
        <pc:sldMkLst>
          <pc:docMk/>
          <pc:sldMk cId="3064332577" sldId="2147308569"/>
        </pc:sldMkLst>
      </pc:sldChg>
      <pc:sldChg chg="modSp">
        <pc:chgData name="Huang, Guanxu" userId="S::guanxu.huang@intel.com::95146ec9-bf48-4b1a-86da-e2ef03420deb" providerId="AD" clId="Web-{57C738DF-415D-C317-3E15-64E51ADE3CDD}" dt="2021-12-22T03:12:27.696" v="9"/>
        <pc:sldMkLst>
          <pc:docMk/>
          <pc:sldMk cId="2467543594" sldId="2147308581"/>
        </pc:sldMkLst>
        <pc:graphicFrameChg chg="mod modGraphic">
          <ac:chgData name="Huang, Guanxu" userId="S::guanxu.huang@intel.com::95146ec9-bf48-4b1a-86da-e2ef03420deb" providerId="AD" clId="Web-{57C738DF-415D-C317-3E15-64E51ADE3CDD}" dt="2021-12-22T03:12:27.696" v="9"/>
          <ac:graphicFrameMkLst>
            <pc:docMk/>
            <pc:sldMk cId="2467543594" sldId="2147308581"/>
            <ac:graphicFrameMk id="5" creationId="{2EA8F6C4-EF6B-4481-88CC-A2268FA7C1F4}"/>
          </ac:graphicFrameMkLst>
        </pc:graphicFrameChg>
      </pc:sldChg>
    </pc:docChg>
  </pc:docChgLst>
  <pc:docChgLst>
    <pc:chgData name="Li, Longtan" userId="S::longtan.li@intel.com::58cb571a-d172-4cdc-a55a-604e9a95360f" providerId="AD" clId="Web-{71A3F1B4-608A-9C68-B783-E4A07AA505D3}"/>
    <pc:docChg chg="modSld">
      <pc:chgData name="Li, Longtan" userId="S::longtan.li@intel.com::58cb571a-d172-4cdc-a55a-604e9a95360f" providerId="AD" clId="Web-{71A3F1B4-608A-9C68-B783-E4A07AA505D3}" dt="2021-12-21T05:13:23.120" v="44" actId="20577"/>
      <pc:docMkLst>
        <pc:docMk/>
      </pc:docMkLst>
      <pc:sldChg chg="modSp">
        <pc:chgData name="Li, Longtan" userId="S::longtan.li@intel.com::58cb571a-d172-4cdc-a55a-604e9a95360f" providerId="AD" clId="Web-{71A3F1B4-608A-9C68-B783-E4A07AA505D3}" dt="2021-12-21T05:13:23.120" v="44" actId="20577"/>
        <pc:sldMkLst>
          <pc:docMk/>
          <pc:sldMk cId="2043498467" sldId="2147308538"/>
        </pc:sldMkLst>
        <pc:spChg chg="mod">
          <ac:chgData name="Li, Longtan" userId="S::longtan.li@intel.com::58cb571a-d172-4cdc-a55a-604e9a95360f" providerId="AD" clId="Web-{71A3F1B4-608A-9C68-B783-E4A07AA505D3}" dt="2021-12-21T05:13:23.120" v="44" actId="20577"/>
          <ac:spMkLst>
            <pc:docMk/>
            <pc:sldMk cId="2043498467" sldId="2147308538"/>
            <ac:spMk id="3" creationId="{C5ED6139-96BA-4FAB-A4D8-FF00C13D8130}"/>
          </ac:spMkLst>
        </pc:spChg>
      </pc:sldChg>
      <pc:sldChg chg="addSp modSp">
        <pc:chgData name="Li, Longtan" userId="S::longtan.li@intel.com::58cb571a-d172-4cdc-a55a-604e9a95360f" providerId="AD" clId="Web-{71A3F1B4-608A-9C68-B783-E4A07AA505D3}" dt="2021-12-21T05:12:42.370" v="43" actId="20577"/>
        <pc:sldMkLst>
          <pc:docMk/>
          <pc:sldMk cId="124390849" sldId="2147308539"/>
        </pc:sldMkLst>
        <pc:spChg chg="mod">
          <ac:chgData name="Li, Longtan" userId="S::longtan.li@intel.com::58cb571a-d172-4cdc-a55a-604e9a95360f" providerId="AD" clId="Web-{71A3F1B4-608A-9C68-B783-E4A07AA505D3}" dt="2021-12-21T05:12:42.370" v="43" actId="20577"/>
          <ac:spMkLst>
            <pc:docMk/>
            <pc:sldMk cId="124390849" sldId="2147308539"/>
            <ac:spMk id="3" creationId="{04CC6861-0443-44D4-BC5A-A5FBE3F27D35}"/>
          </ac:spMkLst>
        </pc:spChg>
        <pc:spChg chg="add mod">
          <ac:chgData name="Li, Longtan" userId="S::longtan.li@intel.com::58cb571a-d172-4cdc-a55a-604e9a95360f" providerId="AD" clId="Web-{71A3F1B4-608A-9C68-B783-E4A07AA505D3}" dt="2021-12-21T05:12:17.995" v="39" actId="20577"/>
          <ac:spMkLst>
            <pc:docMk/>
            <pc:sldMk cId="124390849" sldId="2147308539"/>
            <ac:spMk id="4" creationId="{B6DBBDB2-5788-4614-9C1C-B7C60EFED282}"/>
          </ac:spMkLst>
        </pc:spChg>
      </pc:sldChg>
    </pc:docChg>
  </pc:docChgLst>
  <pc:docChgLst>
    <pc:chgData name="Qian, Xiaobing" userId="S::xiaobing.qian@intel.com::d3431f12-31c5-4fd4-8998-99221f98b22a" providerId="AD" clId="Web-{41D9536F-76EF-41A4-8039-39AE85DC651D}"/>
    <pc:docChg chg="modSld">
      <pc:chgData name="Qian, Xiaobing" userId="S::xiaobing.qian@intel.com::d3431f12-31c5-4fd4-8998-99221f98b22a" providerId="AD" clId="Web-{41D9536F-76EF-41A4-8039-39AE85DC651D}" dt="2021-12-24T14:46:52.533" v="22" actId="1076"/>
      <pc:docMkLst>
        <pc:docMk/>
      </pc:docMkLst>
      <pc:sldChg chg="addSp delSp modSp">
        <pc:chgData name="Qian, Xiaobing" userId="S::xiaobing.qian@intel.com::d3431f12-31c5-4fd4-8998-99221f98b22a" providerId="AD" clId="Web-{41D9536F-76EF-41A4-8039-39AE85DC651D}" dt="2021-12-24T14:46:52.533" v="22" actId="1076"/>
        <pc:sldMkLst>
          <pc:docMk/>
          <pc:sldMk cId="875006313" sldId="2147308572"/>
        </pc:sldMkLst>
        <pc:spChg chg="add del mod">
          <ac:chgData name="Qian, Xiaobing" userId="S::xiaobing.qian@intel.com::d3431f12-31c5-4fd4-8998-99221f98b22a" providerId="AD" clId="Web-{41D9536F-76EF-41A4-8039-39AE85DC651D}" dt="2021-12-24T14:42:02.714" v="9"/>
          <ac:spMkLst>
            <pc:docMk/>
            <pc:sldMk cId="875006313" sldId="2147308572"/>
            <ac:spMk id="3" creationId="{1075B483-7AC3-4A83-9E70-836CCA5CA6C5}"/>
          </ac:spMkLst>
        </pc:spChg>
        <pc:spChg chg="mod">
          <ac:chgData name="Qian, Xiaobing" userId="S::xiaobing.qian@intel.com::d3431f12-31c5-4fd4-8998-99221f98b22a" providerId="AD" clId="Web-{41D9536F-76EF-41A4-8039-39AE85DC651D}" dt="2021-12-24T14:46:50.111" v="21" actId="1076"/>
          <ac:spMkLst>
            <pc:docMk/>
            <pc:sldMk cId="875006313" sldId="2147308572"/>
            <ac:spMk id="7" creationId="{B964066C-1639-48AA-A27D-2429D1A5CFAA}"/>
          </ac:spMkLst>
        </pc:spChg>
        <pc:graphicFrameChg chg="mod">
          <ac:chgData name="Qian, Xiaobing" userId="S::xiaobing.qian@intel.com::d3431f12-31c5-4fd4-8998-99221f98b22a" providerId="AD" clId="Web-{41D9536F-76EF-41A4-8039-39AE85DC651D}" dt="2021-12-24T14:46:44.251" v="19" actId="1076"/>
          <ac:graphicFrameMkLst>
            <pc:docMk/>
            <pc:sldMk cId="875006313" sldId="2147308572"/>
            <ac:graphicFrameMk id="6" creationId="{A4D42F07-CDC5-4870-9DC2-78E21172F3EC}"/>
          </ac:graphicFrameMkLst>
        </pc:graphicFrameChg>
        <pc:graphicFrameChg chg="add mod modGraphic">
          <ac:chgData name="Qian, Xiaobing" userId="S::xiaobing.qian@intel.com::d3431f12-31c5-4fd4-8998-99221f98b22a" providerId="AD" clId="Web-{41D9536F-76EF-41A4-8039-39AE85DC651D}" dt="2021-12-24T14:46:52.533" v="22" actId="1076"/>
          <ac:graphicFrameMkLst>
            <pc:docMk/>
            <pc:sldMk cId="875006313" sldId="2147308572"/>
            <ac:graphicFrameMk id="8" creationId="{CC4764F8-048C-43DB-B836-BAFE3E636BF1}"/>
          </ac:graphicFrameMkLst>
        </pc:graphicFrameChg>
      </pc:sldChg>
    </pc:docChg>
  </pc:docChgLst>
  <pc:docChgLst>
    <pc:chgData clId="Web-{90B2EC8E-5AF8-4ECC-AE48-C3BCC33C495D}"/>
    <pc:docChg chg="">
      <pc:chgData name="" userId="" providerId="" clId="Web-{90B2EC8E-5AF8-4ECC-AE48-C3BCC33C495D}" dt="2021-12-22T00:50:35.443" v="0"/>
      <pc:docMkLst>
        <pc:docMk/>
      </pc:docMkLst>
      <pc:sldChg chg="modCm">
        <pc:chgData name="" userId="" providerId="" clId="Web-{90B2EC8E-5AF8-4ECC-AE48-C3BCC33C495D}" dt="2021-12-22T00:50:35.443" v="0"/>
        <pc:sldMkLst>
          <pc:docMk/>
          <pc:sldMk cId="2328567932" sldId="2147308544"/>
        </pc:sldMkLst>
      </pc:sldChg>
    </pc:docChg>
  </pc:docChgLst>
  <pc:docChgLst>
    <pc:chgData name="Zhou, James Z" userId="S::james.z.zhou@intel.com::60452475-ad34-4e54-8fea-f6af2231dd0a" providerId="AD" clId="Web-{64C21C9E-07B9-0D77-E3E4-E4D5693745F6}"/>
    <pc:docChg chg="modSld">
      <pc:chgData name="Zhou, James Z" userId="S::james.z.zhou@intel.com::60452475-ad34-4e54-8fea-f6af2231dd0a" providerId="AD" clId="Web-{64C21C9E-07B9-0D77-E3E4-E4D5693745F6}" dt="2021-12-21T08:51:58.501" v="0"/>
      <pc:docMkLst>
        <pc:docMk/>
      </pc:docMkLst>
      <pc:sldChg chg="addSp">
        <pc:chgData name="Zhou, James Z" userId="S::james.z.zhou@intel.com::60452475-ad34-4e54-8fea-f6af2231dd0a" providerId="AD" clId="Web-{64C21C9E-07B9-0D77-E3E4-E4D5693745F6}" dt="2021-12-21T08:51:58.501" v="0"/>
        <pc:sldMkLst>
          <pc:docMk/>
          <pc:sldMk cId="3502554273" sldId="2147308585"/>
        </pc:sldMkLst>
        <pc:spChg chg="add">
          <ac:chgData name="Zhou, James Z" userId="S::james.z.zhou@intel.com::60452475-ad34-4e54-8fea-f6af2231dd0a" providerId="AD" clId="Web-{64C21C9E-07B9-0D77-E3E4-E4D5693745F6}" dt="2021-12-21T08:51:58.501" v="0"/>
          <ac:spMkLst>
            <pc:docMk/>
            <pc:sldMk cId="3502554273" sldId="2147308585"/>
            <ac:spMk id="4" creationId="{3CDFB797-698A-436F-9750-3772E17E074B}"/>
          </ac:spMkLst>
        </pc:spChg>
      </pc:sldChg>
    </pc:docChg>
  </pc:docChgLst>
  <pc:docChgLst>
    <pc:chgData name="Li, Longtan" userId="S::longtan.li@intel.com::58cb571a-d172-4cdc-a55a-604e9a95360f" providerId="AD" clId="Web-{91DFAD1C-EF75-A1D3-0DFB-379643A50AA3}"/>
    <pc:docChg chg="modSld">
      <pc:chgData name="Li, Longtan" userId="S::longtan.li@intel.com::58cb571a-d172-4cdc-a55a-604e9a95360f" providerId="AD" clId="Web-{91DFAD1C-EF75-A1D3-0DFB-379643A50AA3}" dt="2021-12-22T01:24:15.276" v="30"/>
      <pc:docMkLst>
        <pc:docMk/>
      </pc:docMkLst>
      <pc:sldChg chg="addSp delSp modSp">
        <pc:chgData name="Li, Longtan" userId="S::longtan.li@intel.com::58cb571a-d172-4cdc-a55a-604e9a95360f" providerId="AD" clId="Web-{91DFAD1C-EF75-A1D3-0DFB-379643A50AA3}" dt="2021-12-22T01:13:58.675" v="28" actId="14100"/>
        <pc:sldMkLst>
          <pc:docMk/>
          <pc:sldMk cId="124390849" sldId="2147308539"/>
        </pc:sldMkLst>
        <pc:spChg chg="mod">
          <ac:chgData name="Li, Longtan" userId="S::longtan.li@intel.com::58cb571a-d172-4cdc-a55a-604e9a95360f" providerId="AD" clId="Web-{91DFAD1C-EF75-A1D3-0DFB-379643A50AA3}" dt="2021-12-22T01:12:12.221" v="8" actId="1076"/>
          <ac:spMkLst>
            <pc:docMk/>
            <pc:sldMk cId="124390849" sldId="2147308539"/>
            <ac:spMk id="3" creationId="{04CC6861-0443-44D4-BC5A-A5FBE3F27D35}"/>
          </ac:spMkLst>
        </pc:spChg>
        <pc:spChg chg="mod">
          <ac:chgData name="Li, Longtan" userId="S::longtan.li@intel.com::58cb571a-d172-4cdc-a55a-604e9a95360f" providerId="AD" clId="Web-{91DFAD1C-EF75-A1D3-0DFB-379643A50AA3}" dt="2021-12-22T01:12:50.175" v="18" actId="1076"/>
          <ac:spMkLst>
            <pc:docMk/>
            <pc:sldMk cId="124390849" sldId="2147308539"/>
            <ac:spMk id="4" creationId="{B6DBBDB2-5788-4614-9C1C-B7C60EFED282}"/>
          </ac:spMkLst>
        </pc:spChg>
        <pc:spChg chg="del">
          <ac:chgData name="Li, Longtan" userId="S::longtan.li@intel.com::58cb571a-d172-4cdc-a55a-604e9a95360f" providerId="AD" clId="Web-{91DFAD1C-EF75-A1D3-0DFB-379643A50AA3}" dt="2021-12-22T01:04:40.309" v="0"/>
          <ac:spMkLst>
            <pc:docMk/>
            <pc:sldMk cId="124390849" sldId="2147308539"/>
            <ac:spMk id="6" creationId="{E2D67A07-D15E-43BC-A110-6831A03EACF9}"/>
          </ac:spMkLst>
        </pc:spChg>
        <pc:picChg chg="mod">
          <ac:chgData name="Li, Longtan" userId="S::longtan.li@intel.com::58cb571a-d172-4cdc-a55a-604e9a95360f" providerId="AD" clId="Web-{91DFAD1C-EF75-A1D3-0DFB-379643A50AA3}" dt="2021-12-22T01:12:22.752" v="11" actId="14100"/>
          <ac:picMkLst>
            <pc:docMk/>
            <pc:sldMk cId="124390849" sldId="2147308539"/>
            <ac:picMk id="5" creationId="{ADA547F1-689A-4ABF-B3FC-0024CA5AD146}"/>
          </ac:picMkLst>
        </pc:picChg>
        <pc:picChg chg="add del mod">
          <ac:chgData name="Li, Longtan" userId="S::longtan.li@intel.com::58cb571a-d172-4cdc-a55a-604e9a95360f" providerId="AD" clId="Web-{91DFAD1C-EF75-A1D3-0DFB-379643A50AA3}" dt="2021-12-22T01:13:03.878" v="19"/>
          <ac:picMkLst>
            <pc:docMk/>
            <pc:sldMk cId="124390849" sldId="2147308539"/>
            <ac:picMk id="7" creationId="{045316AF-7046-4D37-A77C-29ADA9FA22B4}"/>
          </ac:picMkLst>
        </pc:picChg>
        <pc:picChg chg="add mod modCrop">
          <ac:chgData name="Li, Longtan" userId="S::longtan.li@intel.com::58cb571a-d172-4cdc-a55a-604e9a95360f" providerId="AD" clId="Web-{91DFAD1C-EF75-A1D3-0DFB-379643A50AA3}" dt="2021-12-22T01:13:58.675" v="28" actId="14100"/>
          <ac:picMkLst>
            <pc:docMk/>
            <pc:sldMk cId="124390849" sldId="2147308539"/>
            <ac:picMk id="8" creationId="{02B53B52-1F46-43B3-AC0C-FC96549E1442}"/>
          </ac:picMkLst>
        </pc:picChg>
      </pc:sldChg>
      <pc:sldChg chg="delSp modCm">
        <pc:chgData name="Li, Longtan" userId="S::longtan.li@intel.com::58cb571a-d172-4cdc-a55a-604e9a95360f" providerId="AD" clId="Web-{91DFAD1C-EF75-A1D3-0DFB-379643A50AA3}" dt="2021-12-22T01:24:15.276" v="30"/>
        <pc:sldMkLst>
          <pc:docMk/>
          <pc:sldMk cId="1315921676" sldId="2147308549"/>
        </pc:sldMkLst>
        <pc:spChg chg="del">
          <ac:chgData name="Li, Longtan" userId="S::longtan.li@intel.com::58cb571a-d172-4cdc-a55a-604e9a95360f" providerId="AD" clId="Web-{91DFAD1C-EF75-A1D3-0DFB-379643A50AA3}" dt="2021-12-22T01:21:48.805" v="29"/>
          <ac:spMkLst>
            <pc:docMk/>
            <pc:sldMk cId="1315921676" sldId="2147308549"/>
            <ac:spMk id="8" creationId="{72AE67B0-E200-47EF-A3AE-B15432D8B822}"/>
          </ac:spMkLst>
        </pc:spChg>
      </pc:sldChg>
    </pc:docChg>
  </pc:docChgLst>
  <pc:docChgLst>
    <pc:chgData name="Zhang, Alex H" userId="S::alex.h.zhang@intel.com::84e14ef7-0c42-4742-9dce-deb24a3a3af0" providerId="AD" clId="Web-{E2DEB9D6-9BC3-4C62-A3A2-E1AAB1FF3562}"/>
    <pc:docChg chg="">
      <pc:chgData name="Zhang, Alex H" userId="S::alex.h.zhang@intel.com::84e14ef7-0c42-4742-9dce-deb24a3a3af0" providerId="AD" clId="Web-{E2DEB9D6-9BC3-4C62-A3A2-E1AAB1FF3562}" dt="2021-12-22T05:43:09.964" v="1"/>
      <pc:docMkLst>
        <pc:docMk/>
      </pc:docMkLst>
      <pc:sldChg chg="modCm">
        <pc:chgData name="Zhang, Alex H" userId="S::alex.h.zhang@intel.com::84e14ef7-0c42-4742-9dce-deb24a3a3af0" providerId="AD" clId="Web-{E2DEB9D6-9BC3-4C62-A3A2-E1AAB1FF3562}" dt="2021-12-22T05:43:09.964" v="1"/>
        <pc:sldMkLst>
          <pc:docMk/>
          <pc:sldMk cId="1841937324" sldId="2147308588"/>
        </pc:sldMkLst>
      </pc:sldChg>
    </pc:docChg>
  </pc:docChgLst>
  <pc:docChgLst>
    <pc:chgData clId="Web-{D545A002-C84A-4F2E-997C-780CC5B2570F}"/>
    <pc:docChg chg="">
      <pc:chgData name="" userId="" providerId="" clId="Web-{D545A002-C84A-4F2E-997C-780CC5B2570F}" dt="2021-12-21T03:34:56.858" v="0"/>
      <pc:docMkLst>
        <pc:docMk/>
      </pc:docMkLst>
      <pc:sldChg chg="modCm">
        <pc:chgData name="" userId="" providerId="" clId="Web-{D545A002-C84A-4F2E-997C-780CC5B2570F}" dt="2021-12-21T03:34:56.858" v="0"/>
        <pc:sldMkLst>
          <pc:docMk/>
          <pc:sldMk cId="2866258220" sldId="2147308580"/>
        </pc:sldMkLst>
      </pc:sldChg>
    </pc:docChg>
  </pc:docChgLst>
  <pc:docChgLst>
    <pc:chgData name="Li, Jocelyn" userId="bdaff196-3c6e-4c86-abdb-a250fdc6d10a" providerId="ADAL" clId="{C38AE1E3-D812-4564-89D2-DEF564006A77}"/>
    <pc:docChg chg="undo custSel modSld">
      <pc:chgData name="Li, Jocelyn" userId="bdaff196-3c6e-4c86-abdb-a250fdc6d10a" providerId="ADAL" clId="{C38AE1E3-D812-4564-89D2-DEF564006A77}" dt="2022-02-21T15:22:48.141" v="55" actId="1076"/>
      <pc:docMkLst>
        <pc:docMk/>
      </pc:docMkLst>
      <pc:sldChg chg="modSp mod">
        <pc:chgData name="Li, Jocelyn" userId="bdaff196-3c6e-4c86-abdb-a250fdc6d10a" providerId="ADAL" clId="{C38AE1E3-D812-4564-89D2-DEF564006A77}" dt="2022-02-21T15:17:43.144" v="3" actId="20577"/>
        <pc:sldMkLst>
          <pc:docMk/>
          <pc:sldMk cId="2086400740" sldId="256"/>
        </pc:sldMkLst>
        <pc:spChg chg="mod">
          <ac:chgData name="Li, Jocelyn" userId="bdaff196-3c6e-4c86-abdb-a250fdc6d10a" providerId="ADAL" clId="{C38AE1E3-D812-4564-89D2-DEF564006A77}" dt="2022-02-21T15:17:43.144" v="3" actId="20577"/>
          <ac:spMkLst>
            <pc:docMk/>
            <pc:sldMk cId="2086400740" sldId="256"/>
            <ac:spMk id="5" creationId="{679F4BE2-8E4A-4003-B816-9E34781F7E88}"/>
          </ac:spMkLst>
        </pc:spChg>
      </pc:sldChg>
      <pc:sldChg chg="modSp mod">
        <pc:chgData name="Li, Jocelyn" userId="bdaff196-3c6e-4c86-abdb-a250fdc6d10a" providerId="ADAL" clId="{C38AE1E3-D812-4564-89D2-DEF564006A77}" dt="2022-02-21T15:22:48.141" v="55" actId="1076"/>
        <pc:sldMkLst>
          <pc:docMk/>
          <pc:sldMk cId="1458788761" sldId="2147308591"/>
        </pc:sldMkLst>
        <pc:spChg chg="mod">
          <ac:chgData name="Li, Jocelyn" userId="bdaff196-3c6e-4c86-abdb-a250fdc6d10a" providerId="ADAL" clId="{C38AE1E3-D812-4564-89D2-DEF564006A77}" dt="2022-02-21T15:20:28.167" v="34" actId="20577"/>
          <ac:spMkLst>
            <pc:docMk/>
            <pc:sldMk cId="1458788761" sldId="2147308591"/>
            <ac:spMk id="2" creationId="{FF113737-A253-4F1C-AC32-916682A5393B}"/>
          </ac:spMkLst>
        </pc:spChg>
        <pc:spChg chg="mod">
          <ac:chgData name="Li, Jocelyn" userId="bdaff196-3c6e-4c86-abdb-a250fdc6d10a" providerId="ADAL" clId="{C38AE1E3-D812-4564-89D2-DEF564006A77}" dt="2022-02-21T15:22:48.141" v="55" actId="1076"/>
          <ac:spMkLst>
            <pc:docMk/>
            <pc:sldMk cId="1458788761" sldId="2147308591"/>
            <ac:spMk id="10" creationId="{806E5EDC-D3DB-4B6F-97FE-29DA1A428ECD}"/>
          </ac:spMkLst>
        </pc:spChg>
      </pc:sldChg>
      <pc:sldChg chg="modSp mod">
        <pc:chgData name="Li, Jocelyn" userId="bdaff196-3c6e-4c86-abdb-a250fdc6d10a" providerId="ADAL" clId="{C38AE1E3-D812-4564-89D2-DEF564006A77}" dt="2022-02-21T15:22:29.705" v="53" actId="5793"/>
        <pc:sldMkLst>
          <pc:docMk/>
          <pc:sldMk cId="3856892634" sldId="2147308592"/>
        </pc:sldMkLst>
        <pc:spChg chg="mod">
          <ac:chgData name="Li, Jocelyn" userId="bdaff196-3c6e-4c86-abdb-a250fdc6d10a" providerId="ADAL" clId="{C38AE1E3-D812-4564-89D2-DEF564006A77}" dt="2022-02-21T15:22:29.705" v="53" actId="5793"/>
          <ac:spMkLst>
            <pc:docMk/>
            <pc:sldMk cId="3856892634" sldId="2147308592"/>
            <ac:spMk id="3" creationId="{A72A5D5D-2436-471F-B16D-2C9B25C9D60B}"/>
          </ac:spMkLst>
        </pc:spChg>
      </pc:sldChg>
      <pc:sldChg chg="modSp mod">
        <pc:chgData name="Li, Jocelyn" userId="bdaff196-3c6e-4c86-abdb-a250fdc6d10a" providerId="ADAL" clId="{C38AE1E3-D812-4564-89D2-DEF564006A77}" dt="2022-02-21T15:21:31.404" v="50" actId="403"/>
        <pc:sldMkLst>
          <pc:docMk/>
          <pc:sldMk cId="233427144" sldId="2147308593"/>
        </pc:sldMkLst>
        <pc:spChg chg="mod">
          <ac:chgData name="Li, Jocelyn" userId="bdaff196-3c6e-4c86-abdb-a250fdc6d10a" providerId="ADAL" clId="{C38AE1E3-D812-4564-89D2-DEF564006A77}" dt="2022-02-21T15:20:45.097" v="39" actId="404"/>
          <ac:spMkLst>
            <pc:docMk/>
            <pc:sldMk cId="233427144" sldId="2147308593"/>
            <ac:spMk id="2" creationId="{FF113737-A253-4F1C-AC32-916682A5393B}"/>
          </ac:spMkLst>
        </pc:spChg>
        <pc:spChg chg="mod">
          <ac:chgData name="Li, Jocelyn" userId="bdaff196-3c6e-4c86-abdb-a250fdc6d10a" providerId="ADAL" clId="{C38AE1E3-D812-4564-89D2-DEF564006A77}" dt="2022-02-21T15:21:31.404" v="50" actId="403"/>
          <ac:spMkLst>
            <pc:docMk/>
            <pc:sldMk cId="233427144" sldId="2147308593"/>
            <ac:spMk id="10" creationId="{806E5EDC-D3DB-4B6F-97FE-29DA1A428ECD}"/>
          </ac:spMkLst>
        </pc:spChg>
      </pc:sldChg>
    </pc:docChg>
  </pc:docChgLst>
  <pc:docChgLst>
    <pc:chgData name="Li, Longtan" userId="S::longtan.li@intel.com::58cb571a-d172-4cdc-a55a-604e9a95360f" providerId="AD" clId="Web-{2B2DB0E2-C078-7427-332E-322F062D7C35}"/>
    <pc:docChg chg="modSld">
      <pc:chgData name="Li, Longtan" userId="S::longtan.li@intel.com::58cb571a-d172-4cdc-a55a-604e9a95360f" providerId="AD" clId="Web-{2B2DB0E2-C078-7427-332E-322F062D7C35}" dt="2021-12-21T00:57:08.553" v="6" actId="20577"/>
      <pc:docMkLst>
        <pc:docMk/>
      </pc:docMkLst>
      <pc:sldChg chg="modSp">
        <pc:chgData name="Li, Longtan" userId="S::longtan.li@intel.com::58cb571a-d172-4cdc-a55a-604e9a95360f" providerId="AD" clId="Web-{2B2DB0E2-C078-7427-332E-322F062D7C35}" dt="2021-12-21T00:57:08.553" v="6" actId="20577"/>
        <pc:sldMkLst>
          <pc:docMk/>
          <pc:sldMk cId="1315921676" sldId="2147308549"/>
        </pc:sldMkLst>
        <pc:spChg chg="mod">
          <ac:chgData name="Li, Longtan" userId="S::longtan.li@intel.com::58cb571a-d172-4cdc-a55a-604e9a95360f" providerId="AD" clId="Web-{2B2DB0E2-C078-7427-332E-322F062D7C35}" dt="2021-12-21T00:57:08.553" v="6" actId="20577"/>
          <ac:spMkLst>
            <pc:docMk/>
            <pc:sldMk cId="1315921676" sldId="2147308549"/>
            <ac:spMk id="7" creationId="{18EBA73D-C30C-45AA-A4B1-D1419E1B8202}"/>
          </ac:spMkLst>
        </pc:spChg>
      </pc:sldChg>
    </pc:docChg>
  </pc:docChgLst>
  <pc:docChgLst>
    <pc:chgData name="Zhang, Michael M" userId="S::michael.m.zhang@intel.com::0addc513-04a6-4252-b5ee-b74f2053c760" providerId="AD" clId="Web-{FDB47A73-7648-B4AC-8289-4666D8AAE089}"/>
    <pc:docChg chg="modSld">
      <pc:chgData name="Zhang, Michael M" userId="S::michael.m.zhang@intel.com::0addc513-04a6-4252-b5ee-b74f2053c760" providerId="AD" clId="Web-{FDB47A73-7648-B4AC-8289-4666D8AAE089}" dt="2022-01-12T01:55:26.921" v="3"/>
      <pc:docMkLst>
        <pc:docMk/>
      </pc:docMkLst>
      <pc:sldChg chg="modSp">
        <pc:chgData name="Zhang, Michael M" userId="S::michael.m.zhang@intel.com::0addc513-04a6-4252-b5ee-b74f2053c760" providerId="AD" clId="Web-{FDB47A73-7648-B4AC-8289-4666D8AAE089}" dt="2022-01-12T01:55:26.921" v="3"/>
        <pc:sldMkLst>
          <pc:docMk/>
          <pc:sldMk cId="1567571704" sldId="2147308691"/>
        </pc:sldMkLst>
        <pc:graphicFrameChg chg="mod modGraphic">
          <ac:chgData name="Zhang, Michael M" userId="S::michael.m.zhang@intel.com::0addc513-04a6-4252-b5ee-b74f2053c760" providerId="AD" clId="Web-{FDB47A73-7648-B4AC-8289-4666D8AAE089}" dt="2022-01-12T01:55:26.921" v="3"/>
          <ac:graphicFrameMkLst>
            <pc:docMk/>
            <pc:sldMk cId="1567571704" sldId="2147308691"/>
            <ac:graphicFrameMk id="4" creationId="{C1186E69-43CF-4D6F-A8A0-7090E18E941D}"/>
          </ac:graphicFrameMkLst>
        </pc:graphicFrameChg>
      </pc:sldChg>
    </pc:docChg>
  </pc:docChgLst>
  <pc:docChgLst>
    <pc:chgData name="Huang, Guanxu" userId="S::guanxu.huang@intel.com::95146ec9-bf48-4b1a-86da-e2ef03420deb" providerId="AD" clId="Web-{265F32A3-8720-AA4F-F0BA-6B1954D287CD}"/>
    <pc:docChg chg="modSld">
      <pc:chgData name="Huang, Guanxu" userId="S::guanxu.huang@intel.com::95146ec9-bf48-4b1a-86da-e2ef03420deb" providerId="AD" clId="Web-{265F32A3-8720-AA4F-F0BA-6B1954D287CD}" dt="2021-12-27T00:42:41.223" v="4" actId="1076"/>
      <pc:docMkLst>
        <pc:docMk/>
      </pc:docMkLst>
      <pc:sldChg chg="modSp">
        <pc:chgData name="Huang, Guanxu" userId="S::guanxu.huang@intel.com::95146ec9-bf48-4b1a-86da-e2ef03420deb" providerId="AD" clId="Web-{265F32A3-8720-AA4F-F0BA-6B1954D287CD}" dt="2021-12-27T00:42:41.223" v="4" actId="1076"/>
        <pc:sldMkLst>
          <pc:docMk/>
          <pc:sldMk cId="1966647608" sldId="2147308636"/>
        </pc:sldMkLst>
        <pc:spChg chg="mod">
          <ac:chgData name="Huang, Guanxu" userId="S::guanxu.huang@intel.com::95146ec9-bf48-4b1a-86da-e2ef03420deb" providerId="AD" clId="Web-{265F32A3-8720-AA4F-F0BA-6B1954D287CD}" dt="2021-12-27T00:42:41.223" v="4" actId="1076"/>
          <ac:spMkLst>
            <pc:docMk/>
            <pc:sldMk cId="1966647608" sldId="2147308636"/>
            <ac:spMk id="3" creationId="{9A2C42B3-1330-4E7F-8452-C54CDDB0DCA7}"/>
          </ac:spMkLst>
        </pc:spChg>
      </pc:sldChg>
    </pc:docChg>
  </pc:docChgLst>
  <pc:docChgLst>
    <pc:chgData name="Li, Longtan" userId="S::longtan.li@intel.com::58cb571a-d172-4cdc-a55a-604e9a95360f" providerId="AD" clId="Web-{7328CC54-C4AD-A86F-68ED-023327C4B24E}"/>
    <pc:docChg chg="modSld">
      <pc:chgData name="Li, Longtan" userId="S::longtan.li@intel.com::58cb571a-d172-4cdc-a55a-604e9a95360f" providerId="AD" clId="Web-{7328CC54-C4AD-A86F-68ED-023327C4B24E}" dt="2021-12-23T08:13:50.959" v="152"/>
      <pc:docMkLst>
        <pc:docMk/>
      </pc:docMkLst>
      <pc:sldChg chg="addSp delSp modSp">
        <pc:chgData name="Li, Longtan" userId="S::longtan.li@intel.com::58cb571a-d172-4cdc-a55a-604e9a95360f" providerId="AD" clId="Web-{7328CC54-C4AD-A86F-68ED-023327C4B24E}" dt="2021-12-23T07:58:23.336" v="7" actId="14100"/>
        <pc:sldMkLst>
          <pc:docMk/>
          <pc:sldMk cId="3447456715" sldId="2147308529"/>
        </pc:sldMkLst>
        <pc:spChg chg="mod">
          <ac:chgData name="Li, Longtan" userId="S::longtan.li@intel.com::58cb571a-d172-4cdc-a55a-604e9a95360f" providerId="AD" clId="Web-{7328CC54-C4AD-A86F-68ED-023327C4B24E}" dt="2021-12-23T07:58:13.867" v="2" actId="20577"/>
          <ac:spMkLst>
            <pc:docMk/>
            <pc:sldMk cId="3447456715" sldId="2147308529"/>
            <ac:spMk id="11" creationId="{2BD55881-0FC7-4980-A3F3-BFAEEAE120EA}"/>
          </ac:spMkLst>
        </pc:spChg>
        <pc:picChg chg="del">
          <ac:chgData name="Li, Longtan" userId="S::longtan.li@intel.com::58cb571a-d172-4cdc-a55a-604e9a95360f" providerId="AD" clId="Web-{7328CC54-C4AD-A86F-68ED-023327C4B24E}" dt="2021-12-23T07:56:50.491" v="0"/>
          <ac:picMkLst>
            <pc:docMk/>
            <pc:sldMk cId="3447456715" sldId="2147308529"/>
            <ac:picMk id="3" creationId="{A5A21F08-9534-4C71-A317-5BE005CF4628}"/>
          </ac:picMkLst>
        </pc:picChg>
        <pc:picChg chg="add mod">
          <ac:chgData name="Li, Longtan" userId="S::longtan.li@intel.com::58cb571a-d172-4cdc-a55a-604e9a95360f" providerId="AD" clId="Web-{7328CC54-C4AD-A86F-68ED-023327C4B24E}" dt="2021-12-23T07:58:23.336" v="7" actId="14100"/>
          <ac:picMkLst>
            <pc:docMk/>
            <pc:sldMk cId="3447456715" sldId="2147308529"/>
            <ac:picMk id="5" creationId="{B77AEB8E-60C7-42FE-A5E5-A3DE6A0D4688}"/>
          </ac:picMkLst>
        </pc:picChg>
      </pc:sldChg>
      <pc:sldChg chg="modSp">
        <pc:chgData name="Li, Longtan" userId="S::longtan.li@intel.com::58cb571a-d172-4cdc-a55a-604e9a95360f" providerId="AD" clId="Web-{7328CC54-C4AD-A86F-68ED-023327C4B24E}" dt="2021-12-23T08:13:50.959" v="152"/>
        <pc:sldMkLst>
          <pc:docMk/>
          <pc:sldMk cId="1258551678" sldId="2147308558"/>
        </pc:sldMkLst>
        <pc:spChg chg="mod">
          <ac:chgData name="Li, Longtan" userId="S::longtan.li@intel.com::58cb571a-d172-4cdc-a55a-604e9a95360f" providerId="AD" clId="Web-{7328CC54-C4AD-A86F-68ED-023327C4B24E}" dt="2021-12-23T08:13:50.959" v="152"/>
          <ac:spMkLst>
            <pc:docMk/>
            <pc:sldMk cId="1258551678" sldId="2147308558"/>
            <ac:spMk id="3" creationId="{31C763B8-3949-4566-AC19-E68275E03FDB}"/>
          </ac:spMkLst>
        </pc:spChg>
      </pc:sldChg>
      <pc:sldChg chg="modSp">
        <pc:chgData name="Li, Longtan" userId="S::longtan.li@intel.com::58cb571a-d172-4cdc-a55a-604e9a95360f" providerId="AD" clId="Web-{7328CC54-C4AD-A86F-68ED-023327C4B24E}" dt="2021-12-23T08:08:27.485" v="111" actId="20577"/>
        <pc:sldMkLst>
          <pc:docMk/>
          <pc:sldMk cId="561971084" sldId="2147308595"/>
        </pc:sldMkLst>
        <pc:spChg chg="mod">
          <ac:chgData name="Li, Longtan" userId="S::longtan.li@intel.com::58cb571a-d172-4cdc-a55a-604e9a95360f" providerId="AD" clId="Web-{7328CC54-C4AD-A86F-68ED-023327C4B24E}" dt="2021-12-23T08:08:27.485" v="111" actId="20577"/>
          <ac:spMkLst>
            <pc:docMk/>
            <pc:sldMk cId="561971084" sldId="2147308595"/>
            <ac:spMk id="3" creationId="{7DAF132E-F55B-4DB8-86DA-8C6BDA0155B3}"/>
          </ac:spMkLst>
        </pc:spChg>
      </pc:sldChg>
    </pc:docChg>
  </pc:docChgLst>
  <pc:docChgLst>
    <pc:chgData name="Qian, Xiaobing" userId="S::xiaobing.qian@intel.com::d3431f12-31c5-4fd4-8998-99221f98b22a" providerId="AD" clId="Web-{39155C78-C3E8-4343-A9BF-5DD01AA45A04}"/>
    <pc:docChg chg="addSld modSld sldOrd">
      <pc:chgData name="Qian, Xiaobing" userId="S::xiaobing.qian@intel.com::d3431f12-31c5-4fd4-8998-99221f98b22a" providerId="AD" clId="Web-{39155C78-C3E8-4343-A9BF-5DD01AA45A04}" dt="2021-12-24T14:20:34.769" v="140" actId="20577"/>
      <pc:docMkLst>
        <pc:docMk/>
      </pc:docMkLst>
      <pc:sldChg chg="addSp delSp modSp">
        <pc:chgData name="Qian, Xiaobing" userId="S::xiaobing.qian@intel.com::d3431f12-31c5-4fd4-8998-99221f98b22a" providerId="AD" clId="Web-{39155C78-C3E8-4343-A9BF-5DD01AA45A04}" dt="2021-12-24T14:12:19.229" v="50" actId="14100"/>
        <pc:sldMkLst>
          <pc:docMk/>
          <pc:sldMk cId="1929453304" sldId="2147308567"/>
        </pc:sldMkLst>
        <pc:spChg chg="del">
          <ac:chgData name="Qian, Xiaobing" userId="S::xiaobing.qian@intel.com::d3431f12-31c5-4fd4-8998-99221f98b22a" providerId="AD" clId="Web-{39155C78-C3E8-4343-A9BF-5DD01AA45A04}" dt="2021-12-24T14:10:28.332" v="6"/>
          <ac:spMkLst>
            <pc:docMk/>
            <pc:sldMk cId="1929453304" sldId="2147308567"/>
            <ac:spMk id="3" creationId="{469513A1-36BC-42FF-AD75-36E3A64E6FFC}"/>
          </ac:spMkLst>
        </pc:spChg>
        <pc:spChg chg="add del mod">
          <ac:chgData name="Qian, Xiaobing" userId="S::xiaobing.qian@intel.com::d3431f12-31c5-4fd4-8998-99221f98b22a" providerId="AD" clId="Web-{39155C78-C3E8-4343-A9BF-5DD01AA45A04}" dt="2021-12-24T14:12:19.229" v="50" actId="14100"/>
          <ac:spMkLst>
            <pc:docMk/>
            <pc:sldMk cId="1929453304" sldId="2147308567"/>
            <ac:spMk id="7" creationId="{603C95A8-16CE-4074-84FB-00ED9CD85057}"/>
          </ac:spMkLst>
        </pc:spChg>
        <pc:spChg chg="add del mod">
          <ac:chgData name="Qian, Xiaobing" userId="S::xiaobing.qian@intel.com::d3431f12-31c5-4fd4-8998-99221f98b22a" providerId="AD" clId="Web-{39155C78-C3E8-4343-A9BF-5DD01AA45A04}" dt="2021-12-24T14:10:50.724" v="14"/>
          <ac:spMkLst>
            <pc:docMk/>
            <pc:sldMk cId="1929453304" sldId="2147308567"/>
            <ac:spMk id="9" creationId="{2F1D9E8C-FCFA-4680-B121-A3B8A866EDF4}"/>
          </ac:spMkLst>
        </pc:spChg>
        <pc:picChg chg="add del mod">
          <ac:chgData name="Qian, Xiaobing" userId="S::xiaobing.qian@intel.com::d3431f12-31c5-4fd4-8998-99221f98b22a" providerId="AD" clId="Web-{39155C78-C3E8-4343-A9BF-5DD01AA45A04}" dt="2021-12-24T14:09:44.830" v="1"/>
          <ac:picMkLst>
            <pc:docMk/>
            <pc:sldMk cId="1929453304" sldId="2147308567"/>
            <ac:picMk id="4" creationId="{2909E8A1-7CC0-4597-A641-1F3F172C90E1}"/>
          </ac:picMkLst>
        </pc:picChg>
        <pc:picChg chg="add del mod">
          <ac:chgData name="Qian, Xiaobing" userId="S::xiaobing.qian@intel.com::d3431f12-31c5-4fd4-8998-99221f98b22a" providerId="AD" clId="Web-{39155C78-C3E8-4343-A9BF-5DD01AA45A04}" dt="2021-12-24T14:09:55.361" v="3"/>
          <ac:picMkLst>
            <pc:docMk/>
            <pc:sldMk cId="1929453304" sldId="2147308567"/>
            <ac:picMk id="5" creationId="{E0A8A3B1-97F5-4A43-B6C0-AEFE0B04677F}"/>
          </ac:picMkLst>
        </pc:picChg>
        <pc:picChg chg="add del mod">
          <ac:chgData name="Qian, Xiaobing" userId="S::xiaobing.qian@intel.com::d3431f12-31c5-4fd4-8998-99221f98b22a" providerId="AD" clId="Web-{39155C78-C3E8-4343-A9BF-5DD01AA45A04}" dt="2021-12-24T14:10:57.365" v="17"/>
          <ac:picMkLst>
            <pc:docMk/>
            <pc:sldMk cId="1929453304" sldId="2147308567"/>
            <ac:picMk id="8" creationId="{A48951DE-2A06-47F4-A9C5-FA9C67B95454}"/>
          </ac:picMkLst>
        </pc:picChg>
        <pc:picChg chg="add mod">
          <ac:chgData name="Qian, Xiaobing" userId="S::xiaobing.qian@intel.com::d3431f12-31c5-4fd4-8998-99221f98b22a" providerId="AD" clId="Web-{39155C78-C3E8-4343-A9BF-5DD01AA45A04}" dt="2021-12-24T14:12:16.214" v="49" actId="1076"/>
          <ac:picMkLst>
            <pc:docMk/>
            <pc:sldMk cId="1929453304" sldId="2147308567"/>
            <ac:picMk id="10" creationId="{8699274E-AAC6-4EDF-AC04-E0D1E7A6C3C7}"/>
          </ac:picMkLst>
        </pc:picChg>
        <pc:picChg chg="del">
          <ac:chgData name="Qian, Xiaobing" userId="S::xiaobing.qian@intel.com::d3431f12-31c5-4fd4-8998-99221f98b22a" providerId="AD" clId="Web-{39155C78-C3E8-4343-A9BF-5DD01AA45A04}" dt="2021-12-24T14:12:07.885" v="46"/>
          <ac:picMkLst>
            <pc:docMk/>
            <pc:sldMk cId="1929453304" sldId="2147308567"/>
            <ac:picMk id="27" creationId="{755BFCF0-EB72-46E1-8567-873ECD8A5FC3}"/>
          </ac:picMkLst>
        </pc:picChg>
      </pc:sldChg>
      <pc:sldChg chg="addSp delSp modSp">
        <pc:chgData name="Qian, Xiaobing" userId="S::xiaobing.qian@intel.com::d3431f12-31c5-4fd4-8998-99221f98b22a" providerId="AD" clId="Web-{39155C78-C3E8-4343-A9BF-5DD01AA45A04}" dt="2021-12-24T14:14:42.582" v="78" actId="14100"/>
        <pc:sldMkLst>
          <pc:docMk/>
          <pc:sldMk cId="2867713896" sldId="2147308568"/>
        </pc:sldMkLst>
        <pc:spChg chg="add mod">
          <ac:chgData name="Qian, Xiaobing" userId="S::xiaobing.qian@intel.com::d3431f12-31c5-4fd4-8998-99221f98b22a" providerId="AD" clId="Web-{39155C78-C3E8-4343-A9BF-5DD01AA45A04}" dt="2021-12-24T14:14:37.456" v="75" actId="20577"/>
          <ac:spMkLst>
            <pc:docMk/>
            <pc:sldMk cId="2867713896" sldId="2147308568"/>
            <ac:spMk id="9" creationId="{82FBB046-FAA9-4DDD-887F-C20811B5DF1F}"/>
          </ac:spMkLst>
        </pc:spChg>
        <pc:picChg chg="del">
          <ac:chgData name="Qian, Xiaobing" userId="S::xiaobing.qian@intel.com::d3431f12-31c5-4fd4-8998-99221f98b22a" providerId="AD" clId="Web-{39155C78-C3E8-4343-A9BF-5DD01AA45A04}" dt="2021-12-24T14:13:20.608" v="51"/>
          <ac:picMkLst>
            <pc:docMk/>
            <pc:sldMk cId="2867713896" sldId="2147308568"/>
            <ac:picMk id="4" creationId="{3539FD68-0F98-4582-9815-CF9AAFA4FA33}"/>
          </ac:picMkLst>
        </pc:picChg>
        <pc:picChg chg="add del mod">
          <ac:chgData name="Qian, Xiaobing" userId="S::xiaobing.qian@intel.com::d3431f12-31c5-4fd4-8998-99221f98b22a" providerId="AD" clId="Web-{39155C78-C3E8-4343-A9BF-5DD01AA45A04}" dt="2021-12-24T14:10:12.566" v="5"/>
          <ac:picMkLst>
            <pc:docMk/>
            <pc:sldMk cId="2867713896" sldId="2147308568"/>
            <ac:picMk id="5" creationId="{A9B99CC8-E174-4E37-9CFF-B3C00A99B9E4}"/>
          </ac:picMkLst>
        </pc:picChg>
        <pc:picChg chg="add mod">
          <ac:chgData name="Qian, Xiaobing" userId="S::xiaobing.qian@intel.com::d3431f12-31c5-4fd4-8998-99221f98b22a" providerId="AD" clId="Web-{39155C78-C3E8-4343-A9BF-5DD01AA45A04}" dt="2021-12-24T14:13:35.015" v="55" actId="14100"/>
          <ac:picMkLst>
            <pc:docMk/>
            <pc:sldMk cId="2867713896" sldId="2147308568"/>
            <ac:picMk id="6" creationId="{AB9A2BA7-8FED-400C-8BBC-9346F3A21769}"/>
          </ac:picMkLst>
        </pc:picChg>
        <pc:picChg chg="add del mod">
          <ac:chgData name="Qian, Xiaobing" userId="S::xiaobing.qian@intel.com::d3431f12-31c5-4fd4-8998-99221f98b22a" providerId="AD" clId="Web-{39155C78-C3E8-4343-A9BF-5DD01AA45A04}" dt="2021-12-24T14:14:14.096" v="58"/>
          <ac:picMkLst>
            <pc:docMk/>
            <pc:sldMk cId="2867713896" sldId="2147308568"/>
            <ac:picMk id="7" creationId="{BF6601AE-77CA-4ECE-A897-F286EE5F23A1}"/>
          </ac:picMkLst>
        </pc:picChg>
        <pc:picChg chg="add mod">
          <ac:chgData name="Qian, Xiaobing" userId="S::xiaobing.qian@intel.com::d3431f12-31c5-4fd4-8998-99221f98b22a" providerId="AD" clId="Web-{39155C78-C3E8-4343-A9BF-5DD01AA45A04}" dt="2021-12-24T14:14:42.582" v="78" actId="14100"/>
          <ac:picMkLst>
            <pc:docMk/>
            <pc:sldMk cId="2867713896" sldId="2147308568"/>
            <ac:picMk id="10" creationId="{1AD8375F-C458-424D-B57E-8952C31B483C}"/>
          </ac:picMkLst>
        </pc:picChg>
      </pc:sldChg>
      <pc:sldChg chg="modSp">
        <pc:chgData name="Qian, Xiaobing" userId="S::xiaobing.qian@intel.com::d3431f12-31c5-4fd4-8998-99221f98b22a" providerId="AD" clId="Web-{39155C78-C3E8-4343-A9BF-5DD01AA45A04}" dt="2021-12-24T14:15:20.371" v="79" actId="1076"/>
        <pc:sldMkLst>
          <pc:docMk/>
          <pc:sldMk cId="3064332577" sldId="2147308569"/>
        </pc:sldMkLst>
        <pc:picChg chg="mod">
          <ac:chgData name="Qian, Xiaobing" userId="S::xiaobing.qian@intel.com::d3431f12-31c5-4fd4-8998-99221f98b22a" providerId="AD" clId="Web-{39155C78-C3E8-4343-A9BF-5DD01AA45A04}" dt="2021-12-24T14:15:20.371" v="79" actId="1076"/>
          <ac:picMkLst>
            <pc:docMk/>
            <pc:sldMk cId="3064332577" sldId="2147308569"/>
            <ac:picMk id="5" creationId="{EC24FFDB-1D4A-403A-8E69-70ABD7C4C11A}"/>
          </ac:picMkLst>
        </pc:picChg>
      </pc:sldChg>
      <pc:sldChg chg="addSp delSp modSp new">
        <pc:chgData name="Qian, Xiaobing" userId="S::xiaobing.qian@intel.com::d3431f12-31c5-4fd4-8998-99221f98b22a" providerId="AD" clId="Web-{39155C78-C3E8-4343-A9BF-5DD01AA45A04}" dt="2021-12-24T14:20:34.769" v="140" actId="20577"/>
        <pc:sldMkLst>
          <pc:docMk/>
          <pc:sldMk cId="3387812606" sldId="2147308628"/>
        </pc:sldMkLst>
        <pc:spChg chg="mod">
          <ac:chgData name="Qian, Xiaobing" userId="S::xiaobing.qian@intel.com::d3431f12-31c5-4fd4-8998-99221f98b22a" providerId="AD" clId="Web-{39155C78-C3E8-4343-A9BF-5DD01AA45A04}" dt="2021-12-24T14:20:34.769" v="140" actId="20577"/>
          <ac:spMkLst>
            <pc:docMk/>
            <pc:sldMk cId="3387812606" sldId="2147308628"/>
            <ac:spMk id="2" creationId="{1B674DE7-D72B-43CA-AA58-16AD21D07F91}"/>
          </ac:spMkLst>
        </pc:spChg>
        <pc:spChg chg="del">
          <ac:chgData name="Qian, Xiaobing" userId="S::xiaobing.qian@intel.com::d3431f12-31c5-4fd4-8998-99221f98b22a" providerId="AD" clId="Web-{39155C78-C3E8-4343-A9BF-5DD01AA45A04}" dt="2021-12-24T14:15:59.468" v="81"/>
          <ac:spMkLst>
            <pc:docMk/>
            <pc:sldMk cId="3387812606" sldId="2147308628"/>
            <ac:spMk id="3" creationId="{E12AE28F-F334-4625-80BD-36DAF4934B8B}"/>
          </ac:spMkLst>
        </pc:spChg>
        <pc:picChg chg="add mod ord">
          <ac:chgData name="Qian, Xiaobing" userId="S::xiaobing.qian@intel.com::d3431f12-31c5-4fd4-8998-99221f98b22a" providerId="AD" clId="Web-{39155C78-C3E8-4343-A9BF-5DD01AA45A04}" dt="2021-12-24T14:18:27.976" v="83" actId="1076"/>
          <ac:picMkLst>
            <pc:docMk/>
            <pc:sldMk cId="3387812606" sldId="2147308628"/>
            <ac:picMk id="4" creationId="{882505DA-A28D-4531-B18B-41B31BF0CF1B}"/>
          </ac:picMkLst>
        </pc:picChg>
      </pc:sldChg>
      <pc:sldChg chg="addSp delSp modSp new ord">
        <pc:chgData name="Qian, Xiaobing" userId="S::xiaobing.qian@intel.com::d3431f12-31c5-4fd4-8998-99221f98b22a" providerId="AD" clId="Web-{39155C78-C3E8-4343-A9BF-5DD01AA45A04}" dt="2021-12-24T14:20:18.733" v="131" actId="20577"/>
        <pc:sldMkLst>
          <pc:docMk/>
          <pc:sldMk cId="1344496347" sldId="2147308629"/>
        </pc:sldMkLst>
        <pc:spChg chg="mod">
          <ac:chgData name="Qian, Xiaobing" userId="S::xiaobing.qian@intel.com::d3431f12-31c5-4fd4-8998-99221f98b22a" providerId="AD" clId="Web-{39155C78-C3E8-4343-A9BF-5DD01AA45A04}" dt="2021-12-24T14:20:18.733" v="131" actId="20577"/>
          <ac:spMkLst>
            <pc:docMk/>
            <pc:sldMk cId="1344496347" sldId="2147308629"/>
            <ac:spMk id="2" creationId="{4E1FA23C-37B6-490E-8187-8231D0A9EF2F}"/>
          </ac:spMkLst>
        </pc:spChg>
        <pc:spChg chg="del">
          <ac:chgData name="Qian, Xiaobing" userId="S::xiaobing.qian@intel.com::d3431f12-31c5-4fd4-8998-99221f98b22a" providerId="AD" clId="Web-{39155C78-C3E8-4343-A9BF-5DD01AA45A04}" dt="2021-12-24T14:18:35.102" v="85"/>
          <ac:spMkLst>
            <pc:docMk/>
            <pc:sldMk cId="1344496347" sldId="2147308629"/>
            <ac:spMk id="3" creationId="{FA9F7F5F-4F88-43AC-BFE9-34B1865BAEA9}"/>
          </ac:spMkLst>
        </pc:spChg>
        <pc:picChg chg="add mod ord">
          <ac:chgData name="Qian, Xiaobing" userId="S::xiaobing.qian@intel.com::d3431f12-31c5-4fd4-8998-99221f98b22a" providerId="AD" clId="Web-{39155C78-C3E8-4343-A9BF-5DD01AA45A04}" dt="2021-12-24T14:18:54.400" v="94" actId="1076"/>
          <ac:picMkLst>
            <pc:docMk/>
            <pc:sldMk cId="1344496347" sldId="2147308629"/>
            <ac:picMk id="4" creationId="{BF9F782F-FA18-4FBE-A7CE-F57D0F06D83B}"/>
          </ac:picMkLst>
        </pc:picChg>
      </pc:sldChg>
      <pc:sldChg chg="addSp delSp modSp new">
        <pc:chgData name="Qian, Xiaobing" userId="S::xiaobing.qian@intel.com::d3431f12-31c5-4fd4-8998-99221f98b22a" providerId="AD" clId="Web-{39155C78-C3E8-4343-A9BF-5DD01AA45A04}" dt="2021-12-24T14:20:24.280" v="134" actId="20577"/>
        <pc:sldMkLst>
          <pc:docMk/>
          <pc:sldMk cId="3903350948" sldId="2147308630"/>
        </pc:sldMkLst>
        <pc:spChg chg="mod">
          <ac:chgData name="Qian, Xiaobing" userId="S::xiaobing.qian@intel.com::d3431f12-31c5-4fd4-8998-99221f98b22a" providerId="AD" clId="Web-{39155C78-C3E8-4343-A9BF-5DD01AA45A04}" dt="2021-12-24T14:20:24.280" v="134" actId="20577"/>
          <ac:spMkLst>
            <pc:docMk/>
            <pc:sldMk cId="3903350948" sldId="2147308630"/>
            <ac:spMk id="2" creationId="{5F6A7502-FDC1-479D-99CE-554F19D73349}"/>
          </ac:spMkLst>
        </pc:spChg>
        <pc:spChg chg="del">
          <ac:chgData name="Qian, Xiaobing" userId="S::xiaobing.qian@intel.com::d3431f12-31c5-4fd4-8998-99221f98b22a" providerId="AD" clId="Web-{39155C78-C3E8-4343-A9BF-5DD01AA45A04}" dt="2021-12-24T14:19:15.589" v="98"/>
          <ac:spMkLst>
            <pc:docMk/>
            <pc:sldMk cId="3903350948" sldId="2147308630"/>
            <ac:spMk id="3" creationId="{596030AA-1C95-47FB-A324-90DF7E34547F}"/>
          </ac:spMkLst>
        </pc:spChg>
        <pc:spChg chg="add del">
          <ac:chgData name="Qian, Xiaobing" userId="S::xiaobing.qian@intel.com::d3431f12-31c5-4fd4-8998-99221f98b22a" providerId="AD" clId="Web-{39155C78-C3E8-4343-A9BF-5DD01AA45A04}" dt="2021-12-24T14:19:20.886" v="100"/>
          <ac:spMkLst>
            <pc:docMk/>
            <pc:sldMk cId="3903350948" sldId="2147308630"/>
            <ac:spMk id="4" creationId="{3BF7506E-2326-4BB0-9A73-72CEBADA047E}"/>
          </ac:spMkLst>
        </pc:spChg>
        <pc:picChg chg="add mod ord">
          <ac:chgData name="Qian, Xiaobing" userId="S::xiaobing.qian@intel.com::d3431f12-31c5-4fd4-8998-99221f98b22a" providerId="AD" clId="Web-{39155C78-C3E8-4343-A9BF-5DD01AA45A04}" dt="2021-12-24T14:19:27.433" v="103" actId="14100"/>
          <ac:picMkLst>
            <pc:docMk/>
            <pc:sldMk cId="3903350948" sldId="2147308630"/>
            <ac:picMk id="5" creationId="{74C454FB-B20B-4E23-BBDC-4BD33BE17C4C}"/>
          </ac:picMkLst>
        </pc:picChg>
      </pc:sldChg>
    </pc:docChg>
  </pc:docChgLst>
  <pc:docChgLst>
    <pc:chgData name="Tang, Cui" userId="S::cui.tang@intel.com::abf18508-edcd-4b03-b662-e08328ce9d8c" providerId="AD" clId="Web-{C6B59E3C-3BD8-50EC-F772-2B532E528801}"/>
    <pc:docChg chg="modSld">
      <pc:chgData name="Tang, Cui" userId="S::cui.tang@intel.com::abf18508-edcd-4b03-b662-e08328ce9d8c" providerId="AD" clId="Web-{C6B59E3C-3BD8-50EC-F772-2B532E528801}" dt="2021-12-17T07:35:32.880" v="1" actId="20577"/>
      <pc:docMkLst>
        <pc:docMk/>
      </pc:docMkLst>
      <pc:sldChg chg="modSp">
        <pc:chgData name="Tang, Cui" userId="S::cui.tang@intel.com::abf18508-edcd-4b03-b662-e08328ce9d8c" providerId="AD" clId="Web-{C6B59E3C-3BD8-50EC-F772-2B532E528801}" dt="2021-12-17T07:35:32.880" v="1" actId="20577"/>
        <pc:sldMkLst>
          <pc:docMk/>
          <pc:sldMk cId="949621101" sldId="2147308547"/>
        </pc:sldMkLst>
        <pc:spChg chg="mod">
          <ac:chgData name="Tang, Cui" userId="S::cui.tang@intel.com::abf18508-edcd-4b03-b662-e08328ce9d8c" providerId="AD" clId="Web-{C6B59E3C-3BD8-50EC-F772-2B532E528801}" dt="2021-12-17T07:35:32.880" v="1" actId="20577"/>
          <ac:spMkLst>
            <pc:docMk/>
            <pc:sldMk cId="949621101" sldId="2147308547"/>
            <ac:spMk id="2" creationId="{4A884E13-DF2D-4224-9866-5034BD6AB52B}"/>
          </ac:spMkLst>
        </pc:spChg>
      </pc:sldChg>
    </pc:docChg>
  </pc:docChgLst>
  <pc:docChgLst>
    <pc:chgData name="Zhang, Michael M" userId="S::michael.m.zhang@intel.com::0addc513-04a6-4252-b5ee-b74f2053c760" providerId="AD" clId="Web-{942C132A-E06D-1B5E-A60A-534BFA6C33B9}"/>
    <pc:docChg chg="modSld">
      <pc:chgData name="Zhang, Michael M" userId="S::michael.m.zhang@intel.com::0addc513-04a6-4252-b5ee-b74f2053c760" providerId="AD" clId="Web-{942C132A-E06D-1B5E-A60A-534BFA6C33B9}" dt="2021-12-31T08:03:03.986" v="693"/>
      <pc:docMkLst>
        <pc:docMk/>
      </pc:docMkLst>
      <pc:sldChg chg="modSp modNotes">
        <pc:chgData name="Zhang, Michael M" userId="S::michael.m.zhang@intel.com::0addc513-04a6-4252-b5ee-b74f2053c760" providerId="AD" clId="Web-{942C132A-E06D-1B5E-A60A-534BFA6C33B9}" dt="2021-12-31T08:03:03.986" v="693"/>
        <pc:sldMkLst>
          <pc:docMk/>
          <pc:sldMk cId="706346284" sldId="2147308658"/>
        </pc:sldMkLst>
        <pc:graphicFrameChg chg="mod modGraphic">
          <ac:chgData name="Zhang, Michael M" userId="S::michael.m.zhang@intel.com::0addc513-04a6-4252-b5ee-b74f2053c760" providerId="AD" clId="Web-{942C132A-E06D-1B5E-A60A-534BFA6C33B9}" dt="2021-12-31T08:03:03.986" v="693"/>
          <ac:graphicFrameMkLst>
            <pc:docMk/>
            <pc:sldMk cId="706346284" sldId="2147308658"/>
            <ac:graphicFrameMk id="8" creationId="{05FB168F-4781-4FA9-B7DA-F9E2C879D6CD}"/>
          </ac:graphicFrameMkLst>
        </pc:graphicFrameChg>
      </pc:sldChg>
    </pc:docChg>
  </pc:docChgLst>
  <pc:docChgLst>
    <pc:chgData name="Qian, Xiaobing" userId="S::xiaobing.qian@intel.com::d3431f12-31c5-4fd4-8998-99221f98b22a" providerId="AD" clId="Web-{CC5F8EB7-8E56-4113-82AF-DF838421E128}"/>
    <pc:docChg chg="modSld">
      <pc:chgData name="Qian, Xiaobing" userId="S::xiaobing.qian@intel.com::d3431f12-31c5-4fd4-8998-99221f98b22a" providerId="AD" clId="Web-{CC5F8EB7-8E56-4113-82AF-DF838421E128}" dt="2021-12-24T05:11:30.793" v="219"/>
      <pc:docMkLst>
        <pc:docMk/>
      </pc:docMkLst>
      <pc:sldChg chg="modCm">
        <pc:chgData name="Qian, Xiaobing" userId="S::xiaobing.qian@intel.com::d3431f12-31c5-4fd4-8998-99221f98b22a" providerId="AD" clId="Web-{CC5F8EB7-8E56-4113-82AF-DF838421E128}" dt="2021-12-24T04:41:16.887" v="0"/>
        <pc:sldMkLst>
          <pc:docMk/>
          <pc:sldMk cId="221046309" sldId="2147308560"/>
        </pc:sldMkLst>
      </pc:sldChg>
      <pc:sldChg chg="addSp delSp modSp addCm modCm">
        <pc:chgData name="Qian, Xiaobing" userId="S::xiaobing.qian@intel.com::d3431f12-31c5-4fd4-8998-99221f98b22a" providerId="AD" clId="Web-{CC5F8EB7-8E56-4113-82AF-DF838421E128}" dt="2021-12-24T05:11:30.793" v="219"/>
        <pc:sldMkLst>
          <pc:docMk/>
          <pc:sldMk cId="1987205637" sldId="2147308562"/>
        </pc:sldMkLst>
        <pc:spChg chg="mod">
          <ac:chgData name="Qian, Xiaobing" userId="S::xiaobing.qian@intel.com::d3431f12-31c5-4fd4-8998-99221f98b22a" providerId="AD" clId="Web-{CC5F8EB7-8E56-4113-82AF-DF838421E128}" dt="2021-12-24T04:54:48.209" v="177" actId="1076"/>
          <ac:spMkLst>
            <pc:docMk/>
            <pc:sldMk cId="1987205637" sldId="2147308562"/>
            <ac:spMk id="3" creationId="{66591702-77F3-473A-99DB-DC9EEC3BE667}"/>
          </ac:spMkLst>
        </pc:spChg>
        <pc:spChg chg="mod">
          <ac:chgData name="Qian, Xiaobing" userId="S::xiaobing.qian@intel.com::d3431f12-31c5-4fd4-8998-99221f98b22a" providerId="AD" clId="Web-{CC5F8EB7-8E56-4113-82AF-DF838421E128}" dt="2021-12-24T04:57:56.097" v="214" actId="1076"/>
          <ac:spMkLst>
            <pc:docMk/>
            <pc:sldMk cId="1987205637" sldId="2147308562"/>
            <ac:spMk id="6" creationId="{C38D442F-F8A0-4F63-8F36-2B3D2398B1AD}"/>
          </ac:spMkLst>
        </pc:spChg>
        <pc:spChg chg="mod">
          <ac:chgData name="Qian, Xiaobing" userId="S::xiaobing.qian@intel.com::d3431f12-31c5-4fd4-8998-99221f98b22a" providerId="AD" clId="Web-{CC5F8EB7-8E56-4113-82AF-DF838421E128}" dt="2021-12-24T04:57:52.738" v="213" actId="1076"/>
          <ac:spMkLst>
            <pc:docMk/>
            <pc:sldMk cId="1987205637" sldId="2147308562"/>
            <ac:spMk id="7" creationId="{24F77B44-D493-4FAB-A083-1F294D65398A}"/>
          </ac:spMkLst>
        </pc:spChg>
        <pc:spChg chg="del mod">
          <ac:chgData name="Qian, Xiaobing" userId="S::xiaobing.qian@intel.com::d3431f12-31c5-4fd4-8998-99221f98b22a" providerId="AD" clId="Web-{CC5F8EB7-8E56-4113-82AF-DF838421E128}" dt="2021-12-24T04:53:31.254" v="149"/>
          <ac:spMkLst>
            <pc:docMk/>
            <pc:sldMk cId="1987205637" sldId="2147308562"/>
            <ac:spMk id="9" creationId="{842DF1CC-AAFA-4BEA-8521-2F7A2FB75372}"/>
          </ac:spMkLst>
        </pc:spChg>
        <pc:spChg chg="add mod">
          <ac:chgData name="Qian, Xiaobing" userId="S::xiaobing.qian@intel.com::d3431f12-31c5-4fd4-8998-99221f98b22a" providerId="AD" clId="Web-{CC5F8EB7-8E56-4113-82AF-DF838421E128}" dt="2021-12-24T04:57:59.691" v="215" actId="1076"/>
          <ac:spMkLst>
            <pc:docMk/>
            <pc:sldMk cId="1987205637" sldId="2147308562"/>
            <ac:spMk id="10" creationId="{3B9DC737-529F-411C-8CA7-80FD45E3B3C8}"/>
          </ac:spMkLst>
        </pc:spChg>
        <pc:spChg chg="del mod">
          <ac:chgData name="Qian, Xiaobing" userId="S::xiaobing.qian@intel.com::d3431f12-31c5-4fd4-8998-99221f98b22a" providerId="AD" clId="Web-{CC5F8EB7-8E56-4113-82AF-DF838421E128}" dt="2021-12-24T04:57:30.450" v="204"/>
          <ac:spMkLst>
            <pc:docMk/>
            <pc:sldMk cId="1987205637" sldId="2147308562"/>
            <ac:spMk id="12" creationId="{C30435F1-B9D1-405C-932F-191DD0C64A38}"/>
          </ac:spMkLst>
        </pc:spChg>
        <pc:graphicFrameChg chg="mod">
          <ac:chgData name="Qian, Xiaobing" userId="S::xiaobing.qian@intel.com::d3431f12-31c5-4fd4-8998-99221f98b22a" providerId="AD" clId="Web-{CC5F8EB7-8E56-4113-82AF-DF838421E128}" dt="2021-12-24T04:54:40.240" v="174" actId="1076"/>
          <ac:graphicFrameMkLst>
            <pc:docMk/>
            <pc:sldMk cId="1987205637" sldId="2147308562"/>
            <ac:graphicFrameMk id="4" creationId="{4A24E66C-6157-459F-8254-2169F595953A}"/>
          </ac:graphicFrameMkLst>
        </pc:graphicFrameChg>
        <pc:graphicFrameChg chg="add mod modGraphic">
          <ac:chgData name="Qian, Xiaobing" userId="S::xiaobing.qian@intel.com::d3431f12-31c5-4fd4-8998-99221f98b22a" providerId="AD" clId="Web-{CC5F8EB7-8E56-4113-82AF-DF838421E128}" dt="2021-12-24T04:55:54.711" v="194" actId="1076"/>
          <ac:graphicFrameMkLst>
            <pc:docMk/>
            <pc:sldMk cId="1987205637" sldId="2147308562"/>
            <ac:graphicFrameMk id="8" creationId="{CDA680AB-701E-4C2A-9881-DDF5FD1C1760}"/>
          </ac:graphicFrameMkLst>
        </pc:graphicFrameChg>
        <pc:picChg chg="mod">
          <ac:chgData name="Qian, Xiaobing" userId="S::xiaobing.qian@intel.com::d3431f12-31c5-4fd4-8998-99221f98b22a" providerId="AD" clId="Web-{CC5F8EB7-8E56-4113-82AF-DF838421E128}" dt="2021-12-24T04:55:59.383" v="195" actId="14100"/>
          <ac:picMkLst>
            <pc:docMk/>
            <pc:sldMk cId="1987205637" sldId="2147308562"/>
            <ac:picMk id="14" creationId="{29D1ABF7-DBB5-4E50-B088-0DB36C2D4C9D}"/>
          </ac:picMkLst>
        </pc:picChg>
      </pc:sldChg>
      <pc:sldChg chg="modSp">
        <pc:chgData name="Qian, Xiaobing" userId="S::xiaobing.qian@intel.com::d3431f12-31c5-4fd4-8998-99221f98b22a" providerId="AD" clId="Web-{CC5F8EB7-8E56-4113-82AF-DF838421E128}" dt="2021-12-24T04:50:20.484" v="146" actId="14100"/>
        <pc:sldMkLst>
          <pc:docMk/>
          <pc:sldMk cId="3866188867" sldId="2147308584"/>
        </pc:sldMkLst>
        <pc:spChg chg="mod">
          <ac:chgData name="Qian, Xiaobing" userId="S::xiaobing.qian@intel.com::d3431f12-31c5-4fd4-8998-99221f98b22a" providerId="AD" clId="Web-{CC5F8EB7-8E56-4113-82AF-DF838421E128}" dt="2021-12-24T04:50:20.484" v="146" actId="14100"/>
          <ac:spMkLst>
            <pc:docMk/>
            <pc:sldMk cId="3866188867" sldId="2147308584"/>
            <ac:spMk id="3" creationId="{8AA3584E-4579-4EEC-BC54-8CD717044B2B}"/>
          </ac:spMkLst>
        </pc:spChg>
      </pc:sldChg>
      <pc:sldChg chg="modSp">
        <pc:chgData name="Qian, Xiaobing" userId="S::xiaobing.qian@intel.com::d3431f12-31c5-4fd4-8998-99221f98b22a" providerId="AD" clId="Web-{CC5F8EB7-8E56-4113-82AF-DF838421E128}" dt="2021-12-24T05:10:10.197" v="218" actId="20577"/>
        <pc:sldMkLst>
          <pc:docMk/>
          <pc:sldMk cId="3502554273" sldId="2147308585"/>
        </pc:sldMkLst>
        <pc:spChg chg="mod">
          <ac:chgData name="Qian, Xiaobing" userId="S::xiaobing.qian@intel.com::d3431f12-31c5-4fd4-8998-99221f98b22a" providerId="AD" clId="Web-{CC5F8EB7-8E56-4113-82AF-DF838421E128}" dt="2021-12-24T05:10:10.197" v="218" actId="20577"/>
          <ac:spMkLst>
            <pc:docMk/>
            <pc:sldMk cId="3502554273" sldId="2147308585"/>
            <ac:spMk id="6" creationId="{6A108704-45A0-4256-9990-43B1F6F3A041}"/>
          </ac:spMkLst>
        </pc:spChg>
      </pc:sldChg>
      <pc:sldChg chg="addSp delSp modSp">
        <pc:chgData name="Qian, Xiaobing" userId="S::xiaobing.qian@intel.com::d3431f12-31c5-4fd4-8998-99221f98b22a" providerId="AD" clId="Web-{CC5F8EB7-8E56-4113-82AF-DF838421E128}" dt="2021-12-24T04:49:38.749" v="145"/>
        <pc:sldMkLst>
          <pc:docMk/>
          <pc:sldMk cId="1343809944" sldId="2147308619"/>
        </pc:sldMkLst>
        <pc:spChg chg="mod">
          <ac:chgData name="Qian, Xiaobing" userId="S::xiaobing.qian@intel.com::d3431f12-31c5-4fd4-8998-99221f98b22a" providerId="AD" clId="Web-{CC5F8EB7-8E56-4113-82AF-DF838421E128}" dt="2021-12-24T04:41:43.793" v="1" actId="14100"/>
          <ac:spMkLst>
            <pc:docMk/>
            <pc:sldMk cId="1343809944" sldId="2147308619"/>
            <ac:spMk id="3" creationId="{83A9CFF6-57D0-4039-8D60-0B1C5C5B963E}"/>
          </ac:spMkLst>
        </pc:spChg>
        <pc:spChg chg="del">
          <ac:chgData name="Qian, Xiaobing" userId="S::xiaobing.qian@intel.com::d3431f12-31c5-4fd4-8998-99221f98b22a" providerId="AD" clId="Web-{CC5F8EB7-8E56-4113-82AF-DF838421E128}" dt="2021-12-24T04:49:08.983" v="98"/>
          <ac:spMkLst>
            <pc:docMk/>
            <pc:sldMk cId="1343809944" sldId="2147308619"/>
            <ac:spMk id="4" creationId="{B8AD095A-236E-404E-AB3B-DEE4425F4B02}"/>
          </ac:spMkLst>
        </pc:spChg>
        <pc:graphicFrameChg chg="add del mod modGraphic">
          <ac:chgData name="Qian, Xiaobing" userId="S::xiaobing.qian@intel.com::d3431f12-31c5-4fd4-8998-99221f98b22a" providerId="AD" clId="Web-{CC5F8EB7-8E56-4113-82AF-DF838421E128}" dt="2021-12-24T04:43:17.046" v="22"/>
          <ac:graphicFrameMkLst>
            <pc:docMk/>
            <pc:sldMk cId="1343809944" sldId="2147308619"/>
            <ac:graphicFrameMk id="5" creationId="{0B67A558-A422-4ABD-A1BB-0B3448DB5F3E}"/>
          </ac:graphicFrameMkLst>
        </pc:graphicFrameChg>
        <pc:graphicFrameChg chg="add mod modGraphic">
          <ac:chgData name="Qian, Xiaobing" userId="S::xiaobing.qian@intel.com::d3431f12-31c5-4fd4-8998-99221f98b22a" providerId="AD" clId="Web-{CC5F8EB7-8E56-4113-82AF-DF838421E128}" dt="2021-12-24T04:49:38.749" v="145"/>
          <ac:graphicFrameMkLst>
            <pc:docMk/>
            <pc:sldMk cId="1343809944" sldId="2147308619"/>
            <ac:graphicFrameMk id="7" creationId="{825C0206-6641-4B67-8B84-5C58ED0BE7FB}"/>
          </ac:graphicFrameMkLst>
        </pc:graphicFrameChg>
      </pc:sldChg>
    </pc:docChg>
  </pc:docChgLst>
  <pc:docChgLst>
    <pc:chgData name="Chen, Song1" userId="S::song1.chen@intel.com::59893b7a-fcf7-4337-a9c3-b11babe24e68" providerId="AD" clId="Web-{7F6E5023-A09C-9CC7-9D88-4EAA42E43FC0}"/>
    <pc:docChg chg="modSld">
      <pc:chgData name="Chen, Song1" userId="S::song1.chen@intel.com::59893b7a-fcf7-4337-a9c3-b11babe24e68" providerId="AD" clId="Web-{7F6E5023-A09C-9CC7-9D88-4EAA42E43FC0}" dt="2021-12-22T14:44:40.659" v="1465" actId="1076"/>
      <pc:docMkLst>
        <pc:docMk/>
      </pc:docMkLst>
      <pc:sldChg chg="addSp delSp modSp">
        <pc:chgData name="Chen, Song1" userId="S::song1.chen@intel.com::59893b7a-fcf7-4337-a9c3-b11babe24e68" providerId="AD" clId="Web-{7F6E5023-A09C-9CC7-9D88-4EAA42E43FC0}" dt="2021-12-22T14:44:40.659" v="1465" actId="1076"/>
        <pc:sldMkLst>
          <pc:docMk/>
          <pc:sldMk cId="3502554273" sldId="2147308585"/>
        </pc:sldMkLst>
        <pc:spChg chg="mod">
          <ac:chgData name="Chen, Song1" userId="S::song1.chen@intel.com::59893b7a-fcf7-4337-a9c3-b11babe24e68" providerId="AD" clId="Web-{7F6E5023-A09C-9CC7-9D88-4EAA42E43FC0}" dt="2021-12-22T14:44:40.659" v="1465" actId="1076"/>
          <ac:spMkLst>
            <pc:docMk/>
            <pc:sldMk cId="3502554273" sldId="2147308585"/>
            <ac:spMk id="13" creationId="{A0101884-61E2-455D-9A3E-96A8D72D9F85}"/>
          </ac:spMkLst>
        </pc:spChg>
        <pc:spChg chg="del mod">
          <ac:chgData name="Chen, Song1" userId="S::song1.chen@intel.com::59893b7a-fcf7-4337-a9c3-b11babe24e68" providerId="AD" clId="Web-{7F6E5023-A09C-9CC7-9D88-4EAA42E43FC0}" dt="2021-12-22T14:41:32.653" v="1425"/>
          <ac:spMkLst>
            <pc:docMk/>
            <pc:sldMk cId="3502554273" sldId="2147308585"/>
            <ac:spMk id="15" creationId="{53764D9A-BB06-44ED-821D-5161A809592C}"/>
          </ac:spMkLst>
        </pc:spChg>
        <pc:graphicFrameChg chg="add del mod modGraphic">
          <ac:chgData name="Chen, Song1" userId="S::song1.chen@intel.com::59893b7a-fcf7-4337-a9c3-b11babe24e68" providerId="AD" clId="Web-{7F6E5023-A09C-9CC7-9D88-4EAA42E43FC0}" dt="2021-12-22T14:41:18.091" v="1423"/>
          <ac:graphicFrameMkLst>
            <pc:docMk/>
            <pc:sldMk cId="3502554273" sldId="2147308585"/>
            <ac:graphicFrameMk id="4" creationId="{B183F0EE-B6A9-4C29-86F7-B93F3538236B}"/>
          </ac:graphicFrameMkLst>
        </pc:graphicFrameChg>
        <pc:graphicFrameChg chg="add mod modGraphic">
          <ac:chgData name="Chen, Song1" userId="S::song1.chen@intel.com::59893b7a-fcf7-4337-a9c3-b11babe24e68" providerId="AD" clId="Web-{7F6E5023-A09C-9CC7-9D88-4EAA42E43FC0}" dt="2021-12-22T14:44:31.815" v="1464" actId="1076"/>
          <ac:graphicFrameMkLst>
            <pc:docMk/>
            <pc:sldMk cId="3502554273" sldId="2147308585"/>
            <ac:graphicFrameMk id="5" creationId="{EDCA7518-1750-471A-93DE-3A972B1F306C}"/>
          </ac:graphicFrameMkLst>
        </pc:graphicFrameChg>
        <pc:graphicFrameChg chg="add del mod">
          <ac:chgData name="Chen, Song1" userId="S::song1.chen@intel.com::59893b7a-fcf7-4337-a9c3-b11babe24e68" providerId="AD" clId="Web-{7F6E5023-A09C-9CC7-9D88-4EAA42E43FC0}" dt="2021-12-22T14:33:46.244" v="855"/>
          <ac:graphicFrameMkLst>
            <pc:docMk/>
            <pc:sldMk cId="3502554273" sldId="2147308585"/>
            <ac:graphicFrameMk id="7" creationId="{60F08C71-5F47-46F8-B47B-416B7449BCA1}"/>
          </ac:graphicFrameMkLst>
        </pc:graphicFrameChg>
      </pc:sldChg>
    </pc:docChg>
  </pc:docChgLst>
  <pc:docChgLst>
    <pc:chgData name="Sun, Zhonghua" userId="c0979cd3-443e-49a9-aa8d-cde624bad42c" providerId="ADAL" clId="{B3123569-DB7B-4A11-9E6A-5C2C4EB5BD91}"/>
    <pc:docChg chg="modSld">
      <pc:chgData name="Sun, Zhonghua" userId="c0979cd3-443e-49a9-aa8d-cde624bad42c" providerId="ADAL" clId="{B3123569-DB7B-4A11-9E6A-5C2C4EB5BD91}" dt="2022-01-18T02:34:53.596" v="4" actId="14100"/>
      <pc:docMkLst>
        <pc:docMk/>
      </pc:docMkLst>
      <pc:sldChg chg="modSp mod">
        <pc:chgData name="Sun, Zhonghua" userId="c0979cd3-443e-49a9-aa8d-cde624bad42c" providerId="ADAL" clId="{B3123569-DB7B-4A11-9E6A-5C2C4EB5BD91}" dt="2022-01-18T02:34:29.420" v="2" actId="14100"/>
        <pc:sldMkLst>
          <pc:docMk/>
          <pc:sldMk cId="2904411308" sldId="2147308704"/>
        </pc:sldMkLst>
        <pc:spChg chg="mod">
          <ac:chgData name="Sun, Zhonghua" userId="c0979cd3-443e-49a9-aa8d-cde624bad42c" providerId="ADAL" clId="{B3123569-DB7B-4A11-9E6A-5C2C4EB5BD91}" dt="2022-01-18T02:34:26.159" v="1" actId="14100"/>
          <ac:spMkLst>
            <pc:docMk/>
            <pc:sldMk cId="2904411308" sldId="2147308704"/>
            <ac:spMk id="12" creationId="{BBEDF97C-283C-4520-9FB0-4F32F2DC3378}"/>
          </ac:spMkLst>
        </pc:spChg>
        <pc:spChg chg="mod">
          <ac:chgData name="Sun, Zhonghua" userId="c0979cd3-443e-49a9-aa8d-cde624bad42c" providerId="ADAL" clId="{B3123569-DB7B-4A11-9E6A-5C2C4EB5BD91}" dt="2022-01-18T02:34:29.420" v="2" actId="14100"/>
          <ac:spMkLst>
            <pc:docMk/>
            <pc:sldMk cId="2904411308" sldId="2147308704"/>
            <ac:spMk id="37" creationId="{90B2435D-A1AF-4B6D-B9C8-ED4AC6378919}"/>
          </ac:spMkLst>
        </pc:spChg>
      </pc:sldChg>
      <pc:sldChg chg="modSp mod">
        <pc:chgData name="Sun, Zhonghua" userId="c0979cd3-443e-49a9-aa8d-cde624bad42c" providerId="ADAL" clId="{B3123569-DB7B-4A11-9E6A-5C2C4EB5BD91}" dt="2022-01-18T02:34:53.596" v="4" actId="14100"/>
        <pc:sldMkLst>
          <pc:docMk/>
          <pc:sldMk cId="2912599598" sldId="2147308705"/>
        </pc:sldMkLst>
        <pc:spChg chg="mod">
          <ac:chgData name="Sun, Zhonghua" userId="c0979cd3-443e-49a9-aa8d-cde624bad42c" providerId="ADAL" clId="{B3123569-DB7B-4A11-9E6A-5C2C4EB5BD91}" dt="2022-01-18T02:34:49.646" v="3" actId="14100"/>
          <ac:spMkLst>
            <pc:docMk/>
            <pc:sldMk cId="2912599598" sldId="2147308705"/>
            <ac:spMk id="10" creationId="{0463150D-3827-4FB6-ABC9-E213D907CA13}"/>
          </ac:spMkLst>
        </pc:spChg>
        <pc:spChg chg="mod">
          <ac:chgData name="Sun, Zhonghua" userId="c0979cd3-443e-49a9-aa8d-cde624bad42c" providerId="ADAL" clId="{B3123569-DB7B-4A11-9E6A-5C2C4EB5BD91}" dt="2022-01-18T02:34:53.596" v="4" actId="14100"/>
          <ac:spMkLst>
            <pc:docMk/>
            <pc:sldMk cId="2912599598" sldId="2147308705"/>
            <ac:spMk id="11" creationId="{0E924F58-D4EC-49E6-9662-F3F33B70DD7D}"/>
          </ac:spMkLst>
        </pc:spChg>
      </pc:sldChg>
    </pc:docChg>
  </pc:docChgLst>
  <pc:docChgLst>
    <pc:chgData name="Li, Longtan" userId="S::longtan.li@intel.com::58cb571a-d172-4cdc-a55a-604e9a95360f" providerId="AD" clId="Web-{D453EA6B-2B93-E812-890D-C1EB34CBC817}"/>
    <pc:docChg chg="addSld modSld sldOrd">
      <pc:chgData name="Li, Longtan" userId="S::longtan.li@intel.com::58cb571a-d172-4cdc-a55a-604e9a95360f" providerId="AD" clId="Web-{D453EA6B-2B93-E812-890D-C1EB34CBC817}" dt="2022-01-14T04:18:55.518" v="145"/>
      <pc:docMkLst>
        <pc:docMk/>
      </pc:docMkLst>
      <pc:sldChg chg="ord">
        <pc:chgData name="Li, Longtan" userId="S::longtan.li@intel.com::58cb571a-d172-4cdc-a55a-604e9a95360f" providerId="AD" clId="Web-{D453EA6B-2B93-E812-890D-C1EB34CBC817}" dt="2022-01-14T04:18:55.518" v="145"/>
        <pc:sldMkLst>
          <pc:docMk/>
          <pc:sldMk cId="2201131418" sldId="2147308646"/>
        </pc:sldMkLst>
      </pc:sldChg>
      <pc:sldChg chg="modSp">
        <pc:chgData name="Li, Longtan" userId="S::longtan.li@intel.com::58cb571a-d172-4cdc-a55a-604e9a95360f" providerId="AD" clId="Web-{D453EA6B-2B93-E812-890D-C1EB34CBC817}" dt="2022-01-14T03:34:25.753" v="137"/>
        <pc:sldMkLst>
          <pc:docMk/>
          <pc:sldMk cId="1567571704" sldId="2147308691"/>
        </pc:sldMkLst>
        <pc:graphicFrameChg chg="mod modGraphic">
          <ac:chgData name="Li, Longtan" userId="S::longtan.li@intel.com::58cb571a-d172-4cdc-a55a-604e9a95360f" providerId="AD" clId="Web-{D453EA6B-2B93-E812-890D-C1EB34CBC817}" dt="2022-01-14T03:34:25.753" v="137"/>
          <ac:graphicFrameMkLst>
            <pc:docMk/>
            <pc:sldMk cId="1567571704" sldId="2147308691"/>
            <ac:graphicFrameMk id="4" creationId="{C1186E69-43CF-4D6F-A8A0-7090E18E941D}"/>
          </ac:graphicFrameMkLst>
        </pc:graphicFrameChg>
      </pc:sldChg>
      <pc:sldChg chg="addSp delSp modSp new">
        <pc:chgData name="Li, Longtan" userId="S::longtan.li@intel.com::58cb571a-d172-4cdc-a55a-604e9a95360f" providerId="AD" clId="Web-{D453EA6B-2B93-E812-890D-C1EB34CBC817}" dt="2022-01-14T03:34:58.268" v="143"/>
        <pc:sldMkLst>
          <pc:docMk/>
          <pc:sldMk cId="4273850598" sldId="2147308737"/>
        </pc:sldMkLst>
        <pc:spChg chg="mod">
          <ac:chgData name="Li, Longtan" userId="S::longtan.li@intel.com::58cb571a-d172-4cdc-a55a-604e9a95360f" providerId="AD" clId="Web-{D453EA6B-2B93-E812-890D-C1EB34CBC817}" dt="2022-01-14T03:08:09.193" v="13" actId="20577"/>
          <ac:spMkLst>
            <pc:docMk/>
            <pc:sldMk cId="4273850598" sldId="2147308737"/>
            <ac:spMk id="2" creationId="{0AE01C4F-F35A-4B73-A0A5-70A10D2FF553}"/>
          </ac:spMkLst>
        </pc:spChg>
        <pc:spChg chg="del mod">
          <ac:chgData name="Li, Longtan" userId="S::longtan.li@intel.com::58cb571a-d172-4cdc-a55a-604e9a95360f" providerId="AD" clId="Web-{D453EA6B-2B93-E812-890D-C1EB34CBC817}" dt="2022-01-14T03:10:17.832" v="16"/>
          <ac:spMkLst>
            <pc:docMk/>
            <pc:sldMk cId="4273850598" sldId="2147308737"/>
            <ac:spMk id="3" creationId="{03CAF1B9-7391-4E3D-B3B7-5DDAEA014BF9}"/>
          </ac:spMkLst>
        </pc:spChg>
        <pc:spChg chg="add mod">
          <ac:chgData name="Li, Longtan" userId="S::longtan.li@intel.com::58cb571a-d172-4cdc-a55a-604e9a95360f" providerId="AD" clId="Web-{D453EA6B-2B93-E812-890D-C1EB34CBC817}" dt="2022-01-14T03:17:54.608" v="123" actId="20577"/>
          <ac:spMkLst>
            <pc:docMk/>
            <pc:sldMk cId="4273850598" sldId="2147308737"/>
            <ac:spMk id="7" creationId="{82AF3EEC-9BDA-4E46-B3BD-9F80077DB095}"/>
          </ac:spMkLst>
        </pc:spChg>
        <pc:graphicFrameChg chg="add mod modGraphic">
          <ac:chgData name="Li, Longtan" userId="S::longtan.li@intel.com::58cb571a-d172-4cdc-a55a-604e9a95360f" providerId="AD" clId="Web-{D453EA6B-2B93-E812-890D-C1EB34CBC817}" dt="2022-01-14T03:34:58.268" v="143"/>
          <ac:graphicFrameMkLst>
            <pc:docMk/>
            <pc:sldMk cId="4273850598" sldId="2147308737"/>
            <ac:graphicFrameMk id="6" creationId="{02B9D8EC-8670-4E85-A927-515440FC8352}"/>
          </ac:graphicFrameMkLst>
        </pc:graphicFrameChg>
        <pc:picChg chg="add mod ord">
          <ac:chgData name="Li, Longtan" userId="S::longtan.li@intel.com::58cb571a-d172-4cdc-a55a-604e9a95360f" providerId="AD" clId="Web-{D453EA6B-2B93-E812-890D-C1EB34CBC817}" dt="2022-01-14T03:32:46.129" v="133" actId="14100"/>
          <ac:picMkLst>
            <pc:docMk/>
            <pc:sldMk cId="4273850598" sldId="2147308737"/>
            <ac:picMk id="4" creationId="{9FB269AB-759B-4BD9-BE78-19D139EABAE9}"/>
          </ac:picMkLst>
        </pc:picChg>
        <pc:picChg chg="add mod">
          <ac:chgData name="Li, Longtan" userId="S::longtan.li@intel.com::58cb571a-d172-4cdc-a55a-604e9a95360f" providerId="AD" clId="Web-{D453EA6B-2B93-E812-890D-C1EB34CBC817}" dt="2022-01-14T03:32:48.676" v="134" actId="14100"/>
          <ac:picMkLst>
            <pc:docMk/>
            <pc:sldMk cId="4273850598" sldId="2147308737"/>
            <ac:picMk id="8" creationId="{3EEC7BE7-6318-496A-B24C-8AE702142699}"/>
          </ac:picMkLst>
        </pc:picChg>
      </pc:sldChg>
    </pc:docChg>
  </pc:docChgLst>
  <pc:docChgLst>
    <pc:chgData name="Zhang, Chenfei" userId="S::chenfei.zhang@intel.com::0b419209-e2cc-4b49-8f63-a2d05d67f08c" providerId="AD" clId="Web-{091FEA4D-F50A-53EB-66AB-704AE3524689}"/>
    <pc:docChg chg="addSld delSld modSld">
      <pc:chgData name="Zhang, Chenfei" userId="S::chenfei.zhang@intel.com::0b419209-e2cc-4b49-8f63-a2d05d67f08c" providerId="AD" clId="Web-{091FEA4D-F50A-53EB-66AB-704AE3524689}" dt="2022-01-11T08:07:05.078" v="90"/>
      <pc:docMkLst>
        <pc:docMk/>
      </pc:docMkLst>
      <pc:sldChg chg="addSp delSp modSp add replId">
        <pc:chgData name="Zhang, Chenfei" userId="S::chenfei.zhang@intel.com::0b419209-e2cc-4b49-8f63-a2d05d67f08c" providerId="AD" clId="Web-{091FEA4D-F50A-53EB-66AB-704AE3524689}" dt="2022-01-11T08:07:05.078" v="90"/>
        <pc:sldMkLst>
          <pc:docMk/>
          <pc:sldMk cId="1263435136" sldId="2147308684"/>
        </pc:sldMkLst>
        <pc:spChg chg="mod">
          <ac:chgData name="Zhang, Chenfei" userId="S::chenfei.zhang@intel.com::0b419209-e2cc-4b49-8f63-a2d05d67f08c" providerId="AD" clId="Web-{091FEA4D-F50A-53EB-66AB-704AE3524689}" dt="2022-01-11T06:04:53.505" v="43" actId="20577"/>
          <ac:spMkLst>
            <pc:docMk/>
            <pc:sldMk cId="1263435136" sldId="2147308684"/>
            <ac:spMk id="2" creationId="{FF113737-A253-4F1C-AC32-916682A5393B}"/>
          </ac:spMkLst>
        </pc:spChg>
        <pc:spChg chg="add del mod">
          <ac:chgData name="Zhang, Chenfei" userId="S::chenfei.zhang@intel.com::0b419209-e2cc-4b49-8f63-a2d05d67f08c" providerId="AD" clId="Web-{091FEA4D-F50A-53EB-66AB-704AE3524689}" dt="2022-01-11T06:04:26.911" v="30"/>
          <ac:spMkLst>
            <pc:docMk/>
            <pc:sldMk cId="1263435136" sldId="2147308684"/>
            <ac:spMk id="4" creationId="{3CC56DD1-1F7C-4655-98E2-DAE79B0A9254}"/>
          </ac:spMkLst>
        </pc:spChg>
        <pc:spChg chg="del">
          <ac:chgData name="Zhang, Chenfei" userId="S::chenfei.zhang@intel.com::0b419209-e2cc-4b49-8f63-a2d05d67f08c" providerId="AD" clId="Web-{091FEA4D-F50A-53EB-66AB-704AE3524689}" dt="2022-01-11T06:04:17.364" v="29"/>
          <ac:spMkLst>
            <pc:docMk/>
            <pc:sldMk cId="1263435136" sldId="2147308684"/>
            <ac:spMk id="9" creationId="{ADDC17E2-3029-4AA1-88C9-2976C36D75E1}"/>
          </ac:spMkLst>
        </pc:spChg>
        <pc:graphicFrameChg chg="mod modGraphic">
          <ac:chgData name="Zhang, Chenfei" userId="S::chenfei.zhang@intel.com::0b419209-e2cc-4b49-8f63-a2d05d67f08c" providerId="AD" clId="Web-{091FEA4D-F50A-53EB-66AB-704AE3524689}" dt="2022-01-11T08:07:05.078" v="90"/>
          <ac:graphicFrameMkLst>
            <pc:docMk/>
            <pc:sldMk cId="1263435136" sldId="2147308684"/>
            <ac:graphicFrameMk id="18" creationId="{F9E75D35-A070-476E-A9C3-DE388AB61416}"/>
          </ac:graphicFrameMkLst>
        </pc:graphicFrameChg>
        <pc:picChg chg="add mod modCrop">
          <ac:chgData name="Zhang, Chenfei" userId="S::chenfei.zhang@intel.com::0b419209-e2cc-4b49-8f63-a2d05d67f08c" providerId="AD" clId="Web-{091FEA4D-F50A-53EB-66AB-704AE3524689}" dt="2022-01-11T07:37:10.756" v="72" actId="1076"/>
          <ac:picMkLst>
            <pc:docMk/>
            <pc:sldMk cId="1263435136" sldId="2147308684"/>
            <ac:picMk id="7" creationId="{861C520D-D031-4CA6-8EF8-3E4DDD913779}"/>
          </ac:picMkLst>
        </pc:picChg>
      </pc:sldChg>
      <pc:sldChg chg="addSp delSp modSp add del replId">
        <pc:chgData name="Zhang, Chenfei" userId="S::chenfei.zhang@intel.com::0b419209-e2cc-4b49-8f63-a2d05d67f08c" providerId="AD" clId="Web-{091FEA4D-F50A-53EB-66AB-704AE3524689}" dt="2022-01-11T06:07:23.005" v="50"/>
        <pc:sldMkLst>
          <pc:docMk/>
          <pc:sldMk cId="1908670300" sldId="2147308685"/>
        </pc:sldMkLst>
        <pc:spChg chg="add del">
          <ac:chgData name="Zhang, Chenfei" userId="S::chenfei.zhang@intel.com::0b419209-e2cc-4b49-8f63-a2d05d67f08c" providerId="AD" clId="Web-{091FEA4D-F50A-53EB-66AB-704AE3524689}" dt="2022-01-11T06:07:09.490" v="49"/>
          <ac:spMkLst>
            <pc:docMk/>
            <pc:sldMk cId="1908670300" sldId="2147308685"/>
            <ac:spMk id="3" creationId="{F9F0F42E-2081-424B-9402-A45A320DE554}"/>
          </ac:spMkLst>
        </pc:spChg>
        <pc:spChg chg="add del mod">
          <ac:chgData name="Zhang, Chenfei" userId="S::chenfei.zhang@intel.com::0b419209-e2cc-4b49-8f63-a2d05d67f08c" providerId="AD" clId="Web-{091FEA4D-F50A-53EB-66AB-704AE3524689}" dt="2022-01-11T06:07:01.287" v="48"/>
          <ac:spMkLst>
            <pc:docMk/>
            <pc:sldMk cId="1908670300" sldId="2147308685"/>
            <ac:spMk id="7" creationId="{0D36862D-08D3-4C69-9803-DF6DCD10600E}"/>
          </ac:spMkLst>
        </pc:spChg>
        <pc:spChg chg="add del">
          <ac:chgData name="Zhang, Chenfei" userId="S::chenfei.zhang@intel.com::0b419209-e2cc-4b49-8f63-a2d05d67f08c" providerId="AD" clId="Web-{091FEA4D-F50A-53EB-66AB-704AE3524689}" dt="2022-01-11T06:07:01.287" v="48"/>
          <ac:spMkLst>
            <pc:docMk/>
            <pc:sldMk cId="1908670300" sldId="2147308685"/>
            <ac:spMk id="9" creationId="{ADDC17E2-3029-4AA1-88C9-2976C36D75E1}"/>
          </ac:spMkLst>
        </pc:spChg>
      </pc:sldChg>
    </pc:docChg>
  </pc:docChgLst>
  <pc:docChgLst>
    <pc:chgData name="Zhang, Alex H" userId="S::alex.h.zhang@intel.com::84e14ef7-0c42-4742-9dce-deb24a3a3af0" providerId="AD" clId="Web-{F20F313E-FE4B-6C82-E132-82198D68BBF4}"/>
    <pc:docChg chg="addSld modSld sldOrd">
      <pc:chgData name="Zhang, Alex H" userId="S::alex.h.zhang@intel.com::84e14ef7-0c42-4742-9dce-deb24a3a3af0" providerId="AD" clId="Web-{F20F313E-FE4B-6C82-E132-82198D68BBF4}" dt="2021-12-20T07:30:08.076" v="27" actId="20577"/>
      <pc:docMkLst>
        <pc:docMk/>
      </pc:docMkLst>
      <pc:sldChg chg="addSp delSp modSp add mod ord replId modTransition modClrScheme chgLayout">
        <pc:chgData name="Zhang, Alex H" userId="S::alex.h.zhang@intel.com::84e14ef7-0c42-4742-9dce-deb24a3a3af0" providerId="AD" clId="Web-{F20F313E-FE4B-6C82-E132-82198D68BBF4}" dt="2021-12-20T07:30:08.076" v="27" actId="20577"/>
        <pc:sldMkLst>
          <pc:docMk/>
          <pc:sldMk cId="2715946663" sldId="2147308559"/>
        </pc:sldMkLst>
        <pc:spChg chg="mod">
          <ac:chgData name="Zhang, Alex H" userId="S::alex.h.zhang@intel.com::84e14ef7-0c42-4742-9dce-deb24a3a3af0" providerId="AD" clId="Web-{F20F313E-FE4B-6C82-E132-82198D68BBF4}" dt="2021-12-20T07:07:03.304" v="14"/>
          <ac:spMkLst>
            <pc:docMk/>
            <pc:sldMk cId="2715946663" sldId="2147308559"/>
            <ac:spMk id="2" creationId="{FF113737-A253-4F1C-AC32-916682A5393B}"/>
          </ac:spMkLst>
        </pc:spChg>
        <pc:spChg chg="mod">
          <ac:chgData name="Zhang, Alex H" userId="S::alex.h.zhang@intel.com::84e14ef7-0c42-4742-9dce-deb24a3a3af0" providerId="AD" clId="Web-{F20F313E-FE4B-6C82-E132-82198D68BBF4}" dt="2021-12-20T07:30:08.076" v="27" actId="20577"/>
          <ac:spMkLst>
            <pc:docMk/>
            <pc:sldMk cId="2715946663" sldId="2147308559"/>
            <ac:spMk id="3" creationId="{A2F33678-89A5-4C88-B134-7C746DA89A6D}"/>
          </ac:spMkLst>
        </pc:spChg>
        <pc:spChg chg="mod modVis">
          <ac:chgData name="Zhang, Alex H" userId="S::alex.h.zhang@intel.com::84e14ef7-0c42-4742-9dce-deb24a3a3af0" providerId="AD" clId="Web-{F20F313E-FE4B-6C82-E132-82198D68BBF4}" dt="2021-12-20T07:07:03.304" v="14"/>
          <ac:spMkLst>
            <pc:docMk/>
            <pc:sldMk cId="2715946663" sldId="2147308559"/>
            <ac:spMk id="4" creationId="{5FA6F338-2132-4D41-895F-F62D1911EB64}"/>
          </ac:spMkLst>
        </pc:spChg>
        <pc:spChg chg="add del mod">
          <ac:chgData name="Zhang, Alex H" userId="S::alex.h.zhang@intel.com::84e14ef7-0c42-4742-9dce-deb24a3a3af0" providerId="AD" clId="Web-{F20F313E-FE4B-6C82-E132-82198D68BBF4}" dt="2021-12-20T07:29:16.592" v="21"/>
          <ac:spMkLst>
            <pc:docMk/>
            <pc:sldMk cId="2715946663" sldId="2147308559"/>
            <ac:spMk id="6" creationId="{48D97E93-8244-44A1-8E7B-A7A22AB33D06}"/>
          </ac:spMkLst>
        </pc:spChg>
        <pc:picChg chg="add del mod ord">
          <ac:chgData name="Zhang, Alex H" userId="S::alex.h.zhang@intel.com::84e14ef7-0c42-4742-9dce-deb24a3a3af0" providerId="AD" clId="Web-{F20F313E-FE4B-6C82-E132-82198D68BBF4}" dt="2021-12-20T07:24:29.203" v="18"/>
          <ac:picMkLst>
            <pc:docMk/>
            <pc:sldMk cId="2715946663" sldId="2147308559"/>
            <ac:picMk id="5" creationId="{24D7CF28-ABF2-4A80-9535-B038D7BEEC35}"/>
          </ac:picMkLst>
        </pc:picChg>
        <pc:picChg chg="add mod">
          <ac:chgData name="Zhang, Alex H" userId="S::alex.h.zhang@intel.com::84e14ef7-0c42-4742-9dce-deb24a3a3af0" providerId="AD" clId="Web-{F20F313E-FE4B-6C82-E132-82198D68BBF4}" dt="2021-12-20T07:29:52.654" v="26" actId="1076"/>
          <ac:picMkLst>
            <pc:docMk/>
            <pc:sldMk cId="2715946663" sldId="2147308559"/>
            <ac:picMk id="7" creationId="{F42F63EA-C14B-4CCB-B13C-E11F948464FE}"/>
          </ac:picMkLst>
        </pc:picChg>
      </pc:sldChg>
    </pc:docChg>
  </pc:docChgLst>
  <pc:docChgLst>
    <pc:chgData name="Qian, Xiaobing" userId="S::xiaobing.qian@intel.com::d3431f12-31c5-4fd4-8998-99221f98b22a" providerId="AD" clId="Web-{168A719A-DECA-40AD-8496-36F3BE6C05D3}"/>
    <pc:docChg chg="addSld modSld">
      <pc:chgData name="Qian, Xiaobing" userId="S::xiaobing.qian@intel.com::d3431f12-31c5-4fd4-8998-99221f98b22a" providerId="AD" clId="Web-{168A719A-DECA-40AD-8496-36F3BE6C05D3}" dt="2022-01-12T06:50:00.168" v="969" actId="1076"/>
      <pc:docMkLst>
        <pc:docMk/>
      </pc:docMkLst>
      <pc:sldChg chg="addSp modSp">
        <pc:chgData name="Qian, Xiaobing" userId="S::xiaobing.qian@intel.com::d3431f12-31c5-4fd4-8998-99221f98b22a" providerId="AD" clId="Web-{168A719A-DECA-40AD-8496-36F3BE6C05D3}" dt="2022-01-12T06:50:00.168" v="969" actId="1076"/>
        <pc:sldMkLst>
          <pc:docMk/>
          <pc:sldMk cId="827020859" sldId="2147308693"/>
        </pc:sldMkLst>
        <pc:spChg chg="add mod">
          <ac:chgData name="Qian, Xiaobing" userId="S::xiaobing.qian@intel.com::d3431f12-31c5-4fd4-8998-99221f98b22a" providerId="AD" clId="Web-{168A719A-DECA-40AD-8496-36F3BE6C05D3}" dt="2022-01-12T06:50:00.168" v="969" actId="1076"/>
          <ac:spMkLst>
            <pc:docMk/>
            <pc:sldMk cId="827020859" sldId="2147308693"/>
            <ac:spMk id="3" creationId="{5CEAA951-DF5E-459F-8580-C144FDDABBA1}"/>
          </ac:spMkLst>
        </pc:spChg>
        <pc:graphicFrameChg chg="mod modGraphic">
          <ac:chgData name="Qian, Xiaobing" userId="S::xiaobing.qian@intel.com::d3431f12-31c5-4fd4-8998-99221f98b22a" providerId="AD" clId="Web-{168A719A-DECA-40AD-8496-36F3BE6C05D3}" dt="2022-01-12T06:49:46.121" v="966" actId="1076"/>
          <ac:graphicFrameMkLst>
            <pc:docMk/>
            <pc:sldMk cId="827020859" sldId="2147308693"/>
            <ac:graphicFrameMk id="4" creationId="{0A4F99B4-0EF2-4FBD-9F8B-072061FC836C}"/>
          </ac:graphicFrameMkLst>
        </pc:graphicFrameChg>
      </pc:sldChg>
      <pc:sldChg chg="addSp delSp modSp">
        <pc:chgData name="Qian, Xiaobing" userId="S::xiaobing.qian@intel.com::d3431f12-31c5-4fd4-8998-99221f98b22a" providerId="AD" clId="Web-{168A719A-DECA-40AD-8496-36F3BE6C05D3}" dt="2022-01-12T06:48:20.916" v="775"/>
        <pc:sldMkLst>
          <pc:docMk/>
          <pc:sldMk cId="1346269163" sldId="2147308694"/>
        </pc:sldMkLst>
        <pc:spChg chg="add del">
          <ac:chgData name="Qian, Xiaobing" userId="S::xiaobing.qian@intel.com::d3431f12-31c5-4fd4-8998-99221f98b22a" providerId="AD" clId="Web-{168A719A-DECA-40AD-8496-36F3BE6C05D3}" dt="2022-01-12T06:48:06.400" v="771"/>
          <ac:spMkLst>
            <pc:docMk/>
            <pc:sldMk cId="1346269163" sldId="2147308694"/>
            <ac:spMk id="3" creationId="{FAF9B0DC-59D7-49D2-8238-5F0ACE6A9968}"/>
          </ac:spMkLst>
        </pc:spChg>
        <pc:spChg chg="add del">
          <ac:chgData name="Qian, Xiaobing" userId="S::xiaobing.qian@intel.com::d3431f12-31c5-4fd4-8998-99221f98b22a" providerId="AD" clId="Web-{168A719A-DECA-40AD-8496-36F3BE6C05D3}" dt="2022-01-12T06:48:01.056" v="770"/>
          <ac:spMkLst>
            <pc:docMk/>
            <pc:sldMk cId="1346269163" sldId="2147308694"/>
            <ac:spMk id="6" creationId="{1E9188D2-560B-4686-8A42-9EB274AFC361}"/>
          </ac:spMkLst>
        </pc:spChg>
        <pc:spChg chg="add mod">
          <ac:chgData name="Qian, Xiaobing" userId="S::xiaobing.qian@intel.com::d3431f12-31c5-4fd4-8998-99221f98b22a" providerId="AD" clId="Web-{168A719A-DECA-40AD-8496-36F3BE6C05D3}" dt="2022-01-12T06:48:14.713" v="774" actId="1076"/>
          <ac:spMkLst>
            <pc:docMk/>
            <pc:sldMk cId="1346269163" sldId="2147308694"/>
            <ac:spMk id="7" creationId="{603A09CD-8ABF-4BC6-87E7-40B272559558}"/>
          </ac:spMkLst>
        </pc:spChg>
        <pc:graphicFrameChg chg="mod modGraphic">
          <ac:chgData name="Qian, Xiaobing" userId="S::xiaobing.qian@intel.com::d3431f12-31c5-4fd4-8998-99221f98b22a" providerId="AD" clId="Web-{168A719A-DECA-40AD-8496-36F3BE6C05D3}" dt="2022-01-12T06:48:20.916" v="775"/>
          <ac:graphicFrameMkLst>
            <pc:docMk/>
            <pc:sldMk cId="1346269163" sldId="2147308694"/>
            <ac:graphicFrameMk id="5" creationId="{A0E5065A-C808-461A-8326-87C75DD9C35E}"/>
          </ac:graphicFrameMkLst>
        </pc:graphicFrameChg>
      </pc:sldChg>
      <pc:sldChg chg="addSp delSp modSp">
        <pc:chgData name="Qian, Xiaobing" userId="S::xiaobing.qian@intel.com::d3431f12-31c5-4fd4-8998-99221f98b22a" providerId="AD" clId="Web-{168A719A-DECA-40AD-8496-36F3BE6C05D3}" dt="2022-01-12T06:46:47.991" v="575"/>
        <pc:sldMkLst>
          <pc:docMk/>
          <pc:sldMk cId="911226839" sldId="2147308695"/>
        </pc:sldMkLst>
        <pc:spChg chg="add del">
          <ac:chgData name="Qian, Xiaobing" userId="S::xiaobing.qian@intel.com::d3431f12-31c5-4fd4-8998-99221f98b22a" providerId="AD" clId="Web-{168A719A-DECA-40AD-8496-36F3BE6C05D3}" dt="2022-01-12T06:46:47.991" v="575"/>
          <ac:spMkLst>
            <pc:docMk/>
            <pc:sldMk cId="911226839" sldId="2147308695"/>
            <ac:spMk id="3" creationId="{8FBC1DDA-A583-4252-939D-3C858CE2BAA8}"/>
          </ac:spMkLst>
        </pc:spChg>
        <pc:spChg chg="add mod">
          <ac:chgData name="Qian, Xiaobing" userId="S::xiaobing.qian@intel.com::d3431f12-31c5-4fd4-8998-99221f98b22a" providerId="AD" clId="Web-{168A719A-DECA-40AD-8496-36F3BE6C05D3}" dt="2022-01-12T06:46:45.100" v="574" actId="1076"/>
          <ac:spMkLst>
            <pc:docMk/>
            <pc:sldMk cId="911226839" sldId="2147308695"/>
            <ac:spMk id="4" creationId="{80240BA2-0C8B-4FE5-8B7A-719150D83B75}"/>
          </ac:spMkLst>
        </pc:spChg>
        <pc:graphicFrameChg chg="mod modGraphic">
          <ac:chgData name="Qian, Xiaobing" userId="S::xiaobing.qian@intel.com::d3431f12-31c5-4fd4-8998-99221f98b22a" providerId="AD" clId="Web-{168A719A-DECA-40AD-8496-36F3BE6C05D3}" dt="2022-01-12T06:46:28.693" v="570"/>
          <ac:graphicFrameMkLst>
            <pc:docMk/>
            <pc:sldMk cId="911226839" sldId="2147308695"/>
            <ac:graphicFrameMk id="5" creationId="{1481588F-8F7B-43BF-AA87-F609B9000B2A}"/>
          </ac:graphicFrameMkLst>
        </pc:graphicFrameChg>
      </pc:sldChg>
      <pc:sldChg chg="addSp modSp">
        <pc:chgData name="Qian, Xiaobing" userId="S::xiaobing.qian@intel.com::d3431f12-31c5-4fd4-8998-99221f98b22a" providerId="AD" clId="Web-{168A719A-DECA-40AD-8496-36F3BE6C05D3}" dt="2022-01-12T06:45:34.223" v="534" actId="1076"/>
        <pc:sldMkLst>
          <pc:docMk/>
          <pc:sldMk cId="1985118237" sldId="2147308696"/>
        </pc:sldMkLst>
        <pc:spChg chg="add mod">
          <ac:chgData name="Qian, Xiaobing" userId="S::xiaobing.qian@intel.com::d3431f12-31c5-4fd4-8998-99221f98b22a" providerId="AD" clId="Web-{168A719A-DECA-40AD-8496-36F3BE6C05D3}" dt="2022-01-12T06:45:34.223" v="534" actId="1076"/>
          <ac:spMkLst>
            <pc:docMk/>
            <pc:sldMk cId="1985118237" sldId="2147308696"/>
            <ac:spMk id="3" creationId="{3F46735B-8185-49DA-8147-2A2338C149B9}"/>
          </ac:spMkLst>
        </pc:spChg>
        <pc:graphicFrameChg chg="mod modGraphic">
          <ac:chgData name="Qian, Xiaobing" userId="S::xiaobing.qian@intel.com::d3431f12-31c5-4fd4-8998-99221f98b22a" providerId="AD" clId="Web-{168A719A-DECA-40AD-8496-36F3BE6C05D3}" dt="2022-01-12T06:45:14.676" v="531"/>
          <ac:graphicFrameMkLst>
            <pc:docMk/>
            <pc:sldMk cId="1985118237" sldId="2147308696"/>
            <ac:graphicFrameMk id="5" creationId="{9BBF157F-BFFB-4F2E-9E68-6053F591756B}"/>
          </ac:graphicFrameMkLst>
        </pc:graphicFrameChg>
      </pc:sldChg>
      <pc:sldChg chg="addSp delSp modSp new">
        <pc:chgData name="Qian, Xiaobing" userId="S::xiaobing.qian@intel.com::d3431f12-31c5-4fd4-8998-99221f98b22a" providerId="AD" clId="Web-{168A719A-DECA-40AD-8496-36F3BE6C05D3}" dt="2022-01-12T06:43:48.643" v="132" actId="1076"/>
        <pc:sldMkLst>
          <pc:docMk/>
          <pc:sldMk cId="1212540117" sldId="2147308697"/>
        </pc:sldMkLst>
        <pc:spChg chg="mod">
          <ac:chgData name="Qian, Xiaobing" userId="S::xiaobing.qian@intel.com::d3431f12-31c5-4fd4-8998-99221f98b22a" providerId="AD" clId="Web-{168A719A-DECA-40AD-8496-36F3BE6C05D3}" dt="2022-01-12T06:34:54.926" v="16" actId="20577"/>
          <ac:spMkLst>
            <pc:docMk/>
            <pc:sldMk cId="1212540117" sldId="2147308697"/>
            <ac:spMk id="2" creationId="{03C6EC65-D6AD-406F-AD10-BE777E148FA1}"/>
          </ac:spMkLst>
        </pc:spChg>
        <pc:spChg chg="add mod">
          <ac:chgData name="Qian, Xiaobing" userId="S::xiaobing.qian@intel.com::d3431f12-31c5-4fd4-8998-99221f98b22a" providerId="AD" clId="Web-{168A719A-DECA-40AD-8496-36F3BE6C05D3}" dt="2022-01-12T06:43:48.643" v="132" actId="1076"/>
          <ac:spMkLst>
            <pc:docMk/>
            <pc:sldMk cId="1212540117" sldId="2147308697"/>
            <ac:spMk id="3" creationId="{3EC65E55-11C0-4506-B57E-A189A5C09271}"/>
          </ac:spMkLst>
        </pc:spChg>
        <pc:spChg chg="del">
          <ac:chgData name="Qian, Xiaobing" userId="S::xiaobing.qian@intel.com::d3431f12-31c5-4fd4-8998-99221f98b22a" providerId="AD" clId="Web-{168A719A-DECA-40AD-8496-36F3BE6C05D3}" dt="2022-01-12T06:34:46.332" v="1"/>
          <ac:spMkLst>
            <pc:docMk/>
            <pc:sldMk cId="1212540117" sldId="2147308697"/>
            <ac:spMk id="3" creationId="{DC7646E4-9919-47EA-B283-B1F4352D6D14}"/>
          </ac:spMkLst>
        </pc:spChg>
        <pc:graphicFrameChg chg="add del mod">
          <ac:chgData name="Qian, Xiaobing" userId="S::xiaobing.qian@intel.com::d3431f12-31c5-4fd4-8998-99221f98b22a" providerId="AD" clId="Web-{168A719A-DECA-40AD-8496-36F3BE6C05D3}" dt="2022-01-12T06:37:19.976" v="18"/>
          <ac:graphicFrameMkLst>
            <pc:docMk/>
            <pc:sldMk cId="1212540117" sldId="2147308697"/>
            <ac:graphicFrameMk id="5" creationId="{58662625-C3FD-4608-AC91-A04E9A99E111}"/>
          </ac:graphicFrameMkLst>
        </pc:graphicFrameChg>
        <pc:graphicFrameChg chg="add mod modGraphic">
          <ac:chgData name="Qian, Xiaobing" userId="S::xiaobing.qian@intel.com::d3431f12-31c5-4fd4-8998-99221f98b22a" providerId="AD" clId="Web-{168A719A-DECA-40AD-8496-36F3BE6C05D3}" dt="2022-01-12T06:42:56.047" v="129"/>
          <ac:graphicFrameMkLst>
            <pc:docMk/>
            <pc:sldMk cId="1212540117" sldId="2147308697"/>
            <ac:graphicFrameMk id="7" creationId="{4BA77933-D14E-4607-9CA5-8216394ABFB0}"/>
          </ac:graphicFrameMkLst>
        </pc:graphicFrameChg>
      </pc:sldChg>
    </pc:docChg>
  </pc:docChgLst>
  <pc:docChgLst>
    <pc:chgData name="Qian, Xiaobing" userId="S::xiaobing.qian@intel.com::d3431f12-31c5-4fd4-8998-99221f98b22a" providerId="AD" clId="Web-{0BBBCBAD-1762-46E4-9949-8D3D4ACC48BE}"/>
    <pc:docChg chg="addSld modSld">
      <pc:chgData name="Qian, Xiaobing" userId="S::xiaobing.qian@intel.com::d3431f12-31c5-4fd4-8998-99221f98b22a" providerId="AD" clId="Web-{0BBBCBAD-1762-46E4-9949-8D3D4ACC48BE}" dt="2022-01-12T06:16:33.210" v="57"/>
      <pc:docMkLst>
        <pc:docMk/>
      </pc:docMkLst>
      <pc:sldChg chg="addSp delSp modSp">
        <pc:chgData name="Qian, Xiaobing" userId="S::xiaobing.qian@intel.com::d3431f12-31c5-4fd4-8998-99221f98b22a" providerId="AD" clId="Web-{0BBBCBAD-1762-46E4-9949-8D3D4ACC48BE}" dt="2022-01-12T06:15:59.442" v="50" actId="20577"/>
        <pc:sldMkLst>
          <pc:docMk/>
          <pc:sldMk cId="827020859" sldId="2147308693"/>
        </pc:sldMkLst>
        <pc:spChg chg="mod">
          <ac:chgData name="Qian, Xiaobing" userId="S::xiaobing.qian@intel.com::d3431f12-31c5-4fd4-8998-99221f98b22a" providerId="AD" clId="Web-{0BBBCBAD-1762-46E4-9949-8D3D4ACC48BE}" dt="2022-01-12T06:15:59.442" v="50" actId="20577"/>
          <ac:spMkLst>
            <pc:docMk/>
            <pc:sldMk cId="827020859" sldId="2147308693"/>
            <ac:spMk id="2" creationId="{66E60964-F4F8-4FC8-8685-1A5787074A7E}"/>
          </ac:spMkLst>
        </pc:spChg>
        <pc:graphicFrameChg chg="add mod">
          <ac:chgData name="Qian, Xiaobing" userId="S::xiaobing.qian@intel.com::d3431f12-31c5-4fd4-8998-99221f98b22a" providerId="AD" clId="Web-{0BBBCBAD-1762-46E4-9949-8D3D4ACC48BE}" dt="2022-01-12T06:12:26.228" v="1"/>
          <ac:graphicFrameMkLst>
            <pc:docMk/>
            <pc:sldMk cId="827020859" sldId="2147308693"/>
            <ac:graphicFrameMk id="4" creationId="{0A4F99B4-0EF2-4FBD-9F8B-072061FC836C}"/>
          </ac:graphicFrameMkLst>
        </pc:graphicFrameChg>
        <pc:graphicFrameChg chg="del">
          <ac:chgData name="Qian, Xiaobing" userId="S::xiaobing.qian@intel.com::d3431f12-31c5-4fd4-8998-99221f98b22a" providerId="AD" clId="Web-{0BBBCBAD-1762-46E4-9949-8D3D4ACC48BE}" dt="2022-01-12T06:12:23.868" v="0"/>
          <ac:graphicFrameMkLst>
            <pc:docMk/>
            <pc:sldMk cId="827020859" sldId="2147308693"/>
            <ac:graphicFrameMk id="5" creationId="{2F3B736F-0E0C-4A5A-80F1-5136ACF181B6}"/>
          </ac:graphicFrameMkLst>
        </pc:graphicFrameChg>
      </pc:sldChg>
      <pc:sldChg chg="addSp delSp modSp new">
        <pc:chgData name="Qian, Xiaobing" userId="S::xiaobing.qian@intel.com::d3431f12-31c5-4fd4-8998-99221f98b22a" providerId="AD" clId="Web-{0BBBCBAD-1762-46E4-9949-8D3D4ACC48BE}" dt="2022-01-12T06:16:33.210" v="57"/>
        <pc:sldMkLst>
          <pc:docMk/>
          <pc:sldMk cId="1346269163" sldId="2147308694"/>
        </pc:sldMkLst>
        <pc:spChg chg="mod">
          <ac:chgData name="Qian, Xiaobing" userId="S::xiaobing.qian@intel.com::d3431f12-31c5-4fd4-8998-99221f98b22a" providerId="AD" clId="Web-{0BBBCBAD-1762-46E4-9949-8D3D4ACC48BE}" dt="2022-01-12T06:16:27.022" v="55" actId="20577"/>
          <ac:spMkLst>
            <pc:docMk/>
            <pc:sldMk cId="1346269163" sldId="2147308694"/>
            <ac:spMk id="2" creationId="{6FED6160-B062-4CED-829E-757AE597604B}"/>
          </ac:spMkLst>
        </pc:spChg>
        <pc:spChg chg="del">
          <ac:chgData name="Qian, Xiaobing" userId="S::xiaobing.qian@intel.com::d3431f12-31c5-4fd4-8998-99221f98b22a" providerId="AD" clId="Web-{0BBBCBAD-1762-46E4-9949-8D3D4ACC48BE}" dt="2022-01-12T06:16:30.382" v="56"/>
          <ac:spMkLst>
            <pc:docMk/>
            <pc:sldMk cId="1346269163" sldId="2147308694"/>
            <ac:spMk id="3" creationId="{3FAC69ED-D32C-4890-967A-8ED7555E6FC4}"/>
          </ac:spMkLst>
        </pc:spChg>
        <pc:graphicFrameChg chg="add mod">
          <ac:chgData name="Qian, Xiaobing" userId="S::xiaobing.qian@intel.com::d3431f12-31c5-4fd4-8998-99221f98b22a" providerId="AD" clId="Web-{0BBBCBAD-1762-46E4-9949-8D3D4ACC48BE}" dt="2022-01-12T06:16:33.210" v="57"/>
          <ac:graphicFrameMkLst>
            <pc:docMk/>
            <pc:sldMk cId="1346269163" sldId="2147308694"/>
            <ac:graphicFrameMk id="5" creationId="{A0E5065A-C808-461A-8326-87C75DD9C35E}"/>
          </ac:graphicFrameMkLst>
        </pc:graphicFrameChg>
      </pc:sldChg>
    </pc:docChg>
  </pc:docChgLst>
  <pc:docChgLst>
    <pc:chgData name="Qian, Xiaobing" userId="S::xiaobing.qian@intel.com::d3431f12-31c5-4fd4-8998-99221f98b22a" providerId="AD" clId="Web-{C926D7B2-0707-4763-A258-D5DD30D2BD0F}"/>
    <pc:docChg chg="addSld modSld sldOrd">
      <pc:chgData name="Qian, Xiaobing" userId="S::xiaobing.qian@intel.com::d3431f12-31c5-4fd4-8998-99221f98b22a" providerId="AD" clId="Web-{C926D7B2-0707-4763-A258-D5DD30D2BD0F}" dt="2022-04-08T02:35:54.869" v="281" actId="20577"/>
      <pc:docMkLst>
        <pc:docMk/>
      </pc:docMkLst>
      <pc:sldChg chg="modSp">
        <pc:chgData name="Qian, Xiaobing" userId="S::xiaobing.qian@intel.com::d3431f12-31c5-4fd4-8998-99221f98b22a" providerId="AD" clId="Web-{C926D7B2-0707-4763-A258-D5DD30D2BD0F}" dt="2022-04-08T02:27:20.839" v="152" actId="20577"/>
        <pc:sldMkLst>
          <pc:docMk/>
          <pc:sldMk cId="1458788761" sldId="2147308591"/>
        </pc:sldMkLst>
        <pc:spChg chg="mod">
          <ac:chgData name="Qian, Xiaobing" userId="S::xiaobing.qian@intel.com::d3431f12-31c5-4fd4-8998-99221f98b22a" providerId="AD" clId="Web-{C926D7B2-0707-4763-A258-D5DD30D2BD0F}" dt="2022-04-08T02:27:20.839" v="152" actId="20577"/>
          <ac:spMkLst>
            <pc:docMk/>
            <pc:sldMk cId="1458788761" sldId="2147308591"/>
            <ac:spMk id="10" creationId="{806E5EDC-D3DB-4B6F-97FE-29DA1A428ECD}"/>
          </ac:spMkLst>
        </pc:spChg>
      </pc:sldChg>
      <pc:sldChg chg="modSp">
        <pc:chgData name="Qian, Xiaobing" userId="S::xiaobing.qian@intel.com::d3431f12-31c5-4fd4-8998-99221f98b22a" providerId="AD" clId="Web-{C926D7B2-0707-4763-A258-D5DD30D2BD0F}" dt="2022-04-08T02:21:46.648" v="36" actId="20577"/>
        <pc:sldMkLst>
          <pc:docMk/>
          <pc:sldMk cId="63088510" sldId="2147308592"/>
        </pc:sldMkLst>
        <pc:spChg chg="mod">
          <ac:chgData name="Qian, Xiaobing" userId="S::xiaobing.qian@intel.com::d3431f12-31c5-4fd4-8998-99221f98b22a" providerId="AD" clId="Web-{C926D7B2-0707-4763-A258-D5DD30D2BD0F}" dt="2022-04-08T02:21:46.648" v="36" actId="20577"/>
          <ac:spMkLst>
            <pc:docMk/>
            <pc:sldMk cId="63088510" sldId="2147308592"/>
            <ac:spMk id="10" creationId="{806E5EDC-D3DB-4B6F-97FE-29DA1A428ECD}"/>
          </ac:spMkLst>
        </pc:spChg>
      </pc:sldChg>
      <pc:sldChg chg="modSp">
        <pc:chgData name="Qian, Xiaobing" userId="S::xiaobing.qian@intel.com::d3431f12-31c5-4fd4-8998-99221f98b22a" providerId="AD" clId="Web-{C926D7B2-0707-4763-A258-D5DD30D2BD0F}" dt="2022-04-08T02:22:24.306" v="44" actId="20577"/>
        <pc:sldMkLst>
          <pc:docMk/>
          <pc:sldMk cId="3496871263" sldId="2147308593"/>
        </pc:sldMkLst>
        <pc:spChg chg="mod">
          <ac:chgData name="Qian, Xiaobing" userId="S::xiaobing.qian@intel.com::d3431f12-31c5-4fd4-8998-99221f98b22a" providerId="AD" clId="Web-{C926D7B2-0707-4763-A258-D5DD30D2BD0F}" dt="2022-04-08T02:22:24.306" v="44" actId="20577"/>
          <ac:spMkLst>
            <pc:docMk/>
            <pc:sldMk cId="3496871263" sldId="2147308593"/>
            <ac:spMk id="2" creationId="{FF113737-A253-4F1C-AC32-916682A5393B}"/>
          </ac:spMkLst>
        </pc:spChg>
      </pc:sldChg>
      <pc:sldChg chg="modSp">
        <pc:chgData name="Qian, Xiaobing" userId="S::xiaobing.qian@intel.com::d3431f12-31c5-4fd4-8998-99221f98b22a" providerId="AD" clId="Web-{C926D7B2-0707-4763-A258-D5DD30D2BD0F}" dt="2022-04-08T02:24:36.814" v="126" actId="20577"/>
        <pc:sldMkLst>
          <pc:docMk/>
          <pc:sldMk cId="103487946" sldId="2147308594"/>
        </pc:sldMkLst>
        <pc:spChg chg="mod">
          <ac:chgData name="Qian, Xiaobing" userId="S::xiaobing.qian@intel.com::d3431f12-31c5-4fd4-8998-99221f98b22a" providerId="AD" clId="Web-{C926D7B2-0707-4763-A258-D5DD30D2BD0F}" dt="2022-04-08T02:22:46.714" v="48" actId="20577"/>
          <ac:spMkLst>
            <pc:docMk/>
            <pc:sldMk cId="103487946" sldId="2147308594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C926D7B2-0707-4763-A258-D5DD30D2BD0F}" dt="2022-04-08T02:24:36.814" v="126" actId="20577"/>
          <ac:spMkLst>
            <pc:docMk/>
            <pc:sldMk cId="103487946" sldId="2147308594"/>
            <ac:spMk id="10" creationId="{806E5EDC-D3DB-4B6F-97FE-29DA1A428ECD}"/>
          </ac:spMkLst>
        </pc:spChg>
      </pc:sldChg>
      <pc:sldChg chg="modSp">
        <pc:chgData name="Qian, Xiaobing" userId="S::xiaobing.qian@intel.com::d3431f12-31c5-4fd4-8998-99221f98b22a" providerId="AD" clId="Web-{C926D7B2-0707-4763-A258-D5DD30D2BD0F}" dt="2022-04-08T02:25:17.957" v="134" actId="20577"/>
        <pc:sldMkLst>
          <pc:docMk/>
          <pc:sldMk cId="3596466246" sldId="2147308595"/>
        </pc:sldMkLst>
        <pc:spChg chg="mod">
          <ac:chgData name="Qian, Xiaobing" userId="S::xiaobing.qian@intel.com::d3431f12-31c5-4fd4-8998-99221f98b22a" providerId="AD" clId="Web-{C926D7B2-0707-4763-A258-D5DD30D2BD0F}" dt="2022-04-08T02:25:17.957" v="134" actId="20577"/>
          <ac:spMkLst>
            <pc:docMk/>
            <pc:sldMk cId="3596466246" sldId="2147308595"/>
            <ac:spMk id="10" creationId="{806E5EDC-D3DB-4B6F-97FE-29DA1A428ECD}"/>
          </ac:spMkLst>
        </pc:spChg>
      </pc:sldChg>
      <pc:sldChg chg="modSp">
        <pc:chgData name="Qian, Xiaobing" userId="S::xiaobing.qian@intel.com::d3431f12-31c5-4fd4-8998-99221f98b22a" providerId="AD" clId="Web-{C926D7B2-0707-4763-A258-D5DD30D2BD0F}" dt="2022-04-08T02:25:30.145" v="137" actId="20577"/>
        <pc:sldMkLst>
          <pc:docMk/>
          <pc:sldMk cId="1054273679" sldId="2147308596"/>
        </pc:sldMkLst>
        <pc:spChg chg="mod">
          <ac:chgData name="Qian, Xiaobing" userId="S::xiaobing.qian@intel.com::d3431f12-31c5-4fd4-8998-99221f98b22a" providerId="AD" clId="Web-{C926D7B2-0707-4763-A258-D5DD30D2BD0F}" dt="2022-04-08T02:25:30.145" v="137" actId="20577"/>
          <ac:spMkLst>
            <pc:docMk/>
            <pc:sldMk cId="1054273679" sldId="2147308596"/>
            <ac:spMk id="10" creationId="{806E5EDC-D3DB-4B6F-97FE-29DA1A428ECD}"/>
          </ac:spMkLst>
        </pc:spChg>
      </pc:sldChg>
      <pc:sldChg chg="modSp">
        <pc:chgData name="Qian, Xiaobing" userId="S::xiaobing.qian@intel.com::d3431f12-31c5-4fd4-8998-99221f98b22a" providerId="AD" clId="Web-{C926D7B2-0707-4763-A258-D5DD30D2BD0F}" dt="2022-04-08T02:26:59.947" v="147" actId="20577"/>
        <pc:sldMkLst>
          <pc:docMk/>
          <pc:sldMk cId="3478391722" sldId="2147308597"/>
        </pc:sldMkLst>
        <pc:spChg chg="mod">
          <ac:chgData name="Qian, Xiaobing" userId="S::xiaobing.qian@intel.com::d3431f12-31c5-4fd4-8998-99221f98b22a" providerId="AD" clId="Web-{C926D7B2-0707-4763-A258-D5DD30D2BD0F}" dt="2022-04-08T02:26:32.805" v="143" actId="20577"/>
          <ac:spMkLst>
            <pc:docMk/>
            <pc:sldMk cId="3478391722" sldId="2147308597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C926D7B2-0707-4763-A258-D5DD30D2BD0F}" dt="2022-04-08T02:26:59.947" v="147" actId="20577"/>
          <ac:spMkLst>
            <pc:docMk/>
            <pc:sldMk cId="3478391722" sldId="2147308597"/>
            <ac:spMk id="10" creationId="{806E5EDC-D3DB-4B6F-97FE-29DA1A428ECD}"/>
          </ac:spMkLst>
        </pc:spChg>
      </pc:sldChg>
      <pc:sldChg chg="modSp">
        <pc:chgData name="Qian, Xiaobing" userId="S::xiaobing.qian@intel.com::d3431f12-31c5-4fd4-8998-99221f98b22a" providerId="AD" clId="Web-{C926D7B2-0707-4763-A258-D5DD30D2BD0F}" dt="2022-04-08T02:27:58.669" v="163" actId="20577"/>
        <pc:sldMkLst>
          <pc:docMk/>
          <pc:sldMk cId="1586513363" sldId="2147308598"/>
        </pc:sldMkLst>
        <pc:spChg chg="mod">
          <ac:chgData name="Qian, Xiaobing" userId="S::xiaobing.qian@intel.com::d3431f12-31c5-4fd4-8998-99221f98b22a" providerId="AD" clId="Web-{C926D7B2-0707-4763-A258-D5DD30D2BD0F}" dt="2022-04-08T02:27:58.669" v="163" actId="20577"/>
          <ac:spMkLst>
            <pc:docMk/>
            <pc:sldMk cId="1586513363" sldId="2147308598"/>
            <ac:spMk id="10" creationId="{806E5EDC-D3DB-4B6F-97FE-29DA1A428ECD}"/>
          </ac:spMkLst>
        </pc:spChg>
      </pc:sldChg>
      <pc:sldChg chg="modSp">
        <pc:chgData name="Qian, Xiaobing" userId="S::xiaobing.qian@intel.com::d3431f12-31c5-4fd4-8998-99221f98b22a" providerId="AD" clId="Web-{C926D7B2-0707-4763-A258-D5DD30D2BD0F}" dt="2022-04-08T02:28:44.672" v="166" actId="20577"/>
        <pc:sldMkLst>
          <pc:docMk/>
          <pc:sldMk cId="685964503" sldId="2147308600"/>
        </pc:sldMkLst>
        <pc:spChg chg="mod">
          <ac:chgData name="Qian, Xiaobing" userId="S::xiaobing.qian@intel.com::d3431f12-31c5-4fd4-8998-99221f98b22a" providerId="AD" clId="Web-{C926D7B2-0707-4763-A258-D5DD30D2BD0F}" dt="2022-04-08T02:28:22.467" v="164" actId="20577"/>
          <ac:spMkLst>
            <pc:docMk/>
            <pc:sldMk cId="685964503" sldId="2147308600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C926D7B2-0707-4763-A258-D5DD30D2BD0F}" dt="2022-04-08T02:28:44.672" v="166" actId="20577"/>
          <ac:spMkLst>
            <pc:docMk/>
            <pc:sldMk cId="685964503" sldId="2147308600"/>
            <ac:spMk id="10" creationId="{806E5EDC-D3DB-4B6F-97FE-29DA1A428ECD}"/>
          </ac:spMkLst>
        </pc:spChg>
      </pc:sldChg>
      <pc:sldChg chg="ord">
        <pc:chgData name="Qian, Xiaobing" userId="S::xiaobing.qian@intel.com::d3431f12-31c5-4fd4-8998-99221f98b22a" providerId="AD" clId="Web-{C926D7B2-0707-4763-A258-D5DD30D2BD0F}" dt="2022-04-08T02:29:00.063" v="167"/>
        <pc:sldMkLst>
          <pc:docMk/>
          <pc:sldMk cId="30073836" sldId="2147308601"/>
        </pc:sldMkLst>
      </pc:sldChg>
      <pc:sldChg chg="modSp">
        <pc:chgData name="Qian, Xiaobing" userId="S::xiaobing.qian@intel.com::d3431f12-31c5-4fd4-8998-99221f98b22a" providerId="AD" clId="Web-{C926D7B2-0707-4763-A258-D5DD30D2BD0F}" dt="2022-04-08T02:35:54.869" v="281" actId="20577"/>
        <pc:sldMkLst>
          <pc:docMk/>
          <pc:sldMk cId="1177428311" sldId="2147308602"/>
        </pc:sldMkLst>
        <pc:spChg chg="mod">
          <ac:chgData name="Qian, Xiaobing" userId="S::xiaobing.qian@intel.com::d3431f12-31c5-4fd4-8998-99221f98b22a" providerId="AD" clId="Web-{C926D7B2-0707-4763-A258-D5DD30D2BD0F}" dt="2022-04-08T02:29:16.658" v="192" actId="20577"/>
          <ac:spMkLst>
            <pc:docMk/>
            <pc:sldMk cId="1177428311" sldId="2147308602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C926D7B2-0707-4763-A258-D5DD30D2BD0F}" dt="2022-04-08T02:35:54.869" v="281" actId="20577"/>
          <ac:spMkLst>
            <pc:docMk/>
            <pc:sldMk cId="1177428311" sldId="2147308602"/>
            <ac:spMk id="10" creationId="{806E5EDC-D3DB-4B6F-97FE-29DA1A428ECD}"/>
          </ac:spMkLst>
        </pc:spChg>
      </pc:sldChg>
      <pc:sldChg chg="modSp add replId">
        <pc:chgData name="Qian, Xiaobing" userId="S::xiaobing.qian@intel.com::d3431f12-31c5-4fd4-8998-99221f98b22a" providerId="AD" clId="Web-{C926D7B2-0707-4763-A258-D5DD30D2BD0F}" dt="2022-04-08T02:27:38.574" v="158" actId="20577"/>
        <pc:sldMkLst>
          <pc:docMk/>
          <pc:sldMk cId="2481875791" sldId="2147308603"/>
        </pc:sldMkLst>
        <pc:spChg chg="mod">
          <ac:chgData name="Qian, Xiaobing" userId="S::xiaobing.qian@intel.com::d3431f12-31c5-4fd4-8998-99221f98b22a" providerId="AD" clId="Web-{C926D7B2-0707-4763-A258-D5DD30D2BD0F}" dt="2022-04-08T02:26:47.306" v="145" actId="20577"/>
          <ac:spMkLst>
            <pc:docMk/>
            <pc:sldMk cId="2481875791" sldId="2147308603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C926D7B2-0707-4763-A258-D5DD30D2BD0F}" dt="2022-04-08T02:27:38.574" v="158" actId="20577"/>
          <ac:spMkLst>
            <pc:docMk/>
            <pc:sldMk cId="2481875791" sldId="2147308603"/>
            <ac:spMk id="10" creationId="{806E5EDC-D3DB-4B6F-97FE-29DA1A428ECD}"/>
          </ac:spMkLst>
        </pc:spChg>
      </pc:sldChg>
    </pc:docChg>
  </pc:docChgLst>
  <pc:docChgLst>
    <pc:chgData name="Kumar Sah, Amit" userId="S::amit.kumar.sah@intel.com::ddf4fb2c-5a72-408e-b0cd-53f34c3a7dbb" providerId="AD" clId="Web-{00C6C4AC-D7B0-3C30-1C11-AC47D487030C}"/>
    <pc:docChg chg="modSld">
      <pc:chgData name="Kumar Sah, Amit" userId="S::amit.kumar.sah@intel.com::ddf4fb2c-5a72-408e-b0cd-53f34c3a7dbb" providerId="AD" clId="Web-{00C6C4AC-D7B0-3C30-1C11-AC47D487030C}" dt="2022-04-13T13:12:22.224" v="118" actId="20577"/>
      <pc:docMkLst>
        <pc:docMk/>
      </pc:docMkLst>
      <pc:sldChg chg="modSp">
        <pc:chgData name="Kumar Sah, Amit" userId="S::amit.kumar.sah@intel.com::ddf4fb2c-5a72-408e-b0cd-53f34c3a7dbb" providerId="AD" clId="Web-{00C6C4AC-D7B0-3C30-1C11-AC47D487030C}" dt="2022-04-13T13:12:22.224" v="118" actId="20577"/>
        <pc:sldMkLst>
          <pc:docMk/>
          <pc:sldMk cId="2086400740" sldId="256"/>
        </pc:sldMkLst>
        <pc:spChg chg="mod">
          <ac:chgData name="Kumar Sah, Amit" userId="S::amit.kumar.sah@intel.com::ddf4fb2c-5a72-408e-b0cd-53f34c3a7dbb" providerId="AD" clId="Web-{00C6C4AC-D7B0-3C30-1C11-AC47D487030C}" dt="2022-04-13T13:12:05.754" v="91" actId="20577"/>
          <ac:spMkLst>
            <pc:docMk/>
            <pc:sldMk cId="2086400740" sldId="256"/>
            <ac:spMk id="5" creationId="{679F4BE2-8E4A-4003-B816-9E34781F7E88}"/>
          </ac:spMkLst>
        </pc:spChg>
        <pc:spChg chg="mod">
          <ac:chgData name="Kumar Sah, Amit" userId="S::amit.kumar.sah@intel.com::ddf4fb2c-5a72-408e-b0cd-53f34c3a7dbb" providerId="AD" clId="Web-{00C6C4AC-D7B0-3C30-1C11-AC47D487030C}" dt="2022-04-13T13:12:22.224" v="118" actId="20577"/>
          <ac:spMkLst>
            <pc:docMk/>
            <pc:sldMk cId="2086400740" sldId="256"/>
            <ac:spMk id="9" creationId="{ABEAF9F9-E88D-44A4-A1B6-BAA2E532B65E}"/>
          </ac:spMkLst>
        </pc:spChg>
      </pc:sldChg>
    </pc:docChg>
  </pc:docChgLst>
  <pc:docChgLst>
    <pc:chgData name="Qian, Xiaobing" userId="S::xiaobing.qian@intel.com::d3431f12-31c5-4fd4-8998-99221f98b22a" providerId="AD" clId="Web-{B7844EAE-8B4B-4F03-8C6A-21E3AFCBC793}"/>
    <pc:docChg chg="modSld">
      <pc:chgData name="Qian, Xiaobing" userId="S::xiaobing.qian@intel.com::d3431f12-31c5-4fd4-8998-99221f98b22a" providerId="AD" clId="Web-{B7844EAE-8B4B-4F03-8C6A-21E3AFCBC793}" dt="2022-01-18T05:56:58.155" v="7" actId="20577"/>
      <pc:docMkLst>
        <pc:docMk/>
      </pc:docMkLst>
      <pc:sldChg chg="modSp">
        <pc:chgData name="Qian, Xiaobing" userId="S::xiaobing.qian@intel.com::d3431f12-31c5-4fd4-8998-99221f98b22a" providerId="AD" clId="Web-{B7844EAE-8B4B-4F03-8C6A-21E3AFCBC793}" dt="2022-01-18T05:56:58.155" v="7" actId="20577"/>
        <pc:sldMkLst>
          <pc:docMk/>
          <pc:sldMk cId="1458788761" sldId="2147308591"/>
        </pc:sldMkLst>
        <pc:spChg chg="mod">
          <ac:chgData name="Qian, Xiaobing" userId="S::xiaobing.qian@intel.com::d3431f12-31c5-4fd4-8998-99221f98b22a" providerId="AD" clId="Web-{B7844EAE-8B4B-4F03-8C6A-21E3AFCBC793}" dt="2022-01-18T05:56:58.155" v="7" actId="20577"/>
          <ac:spMkLst>
            <pc:docMk/>
            <pc:sldMk cId="1458788761" sldId="2147308591"/>
            <ac:spMk id="10" creationId="{806E5EDC-D3DB-4B6F-97FE-29DA1A428ECD}"/>
          </ac:spMkLst>
        </pc:spChg>
      </pc:sldChg>
    </pc:docChg>
  </pc:docChgLst>
  <pc:docChgLst>
    <pc:chgData name="Qian, Xiaobing" userId="S::xiaobing.qian@intel.com::d3431f12-31c5-4fd4-8998-99221f98b22a" providerId="AD" clId="Web-{93A7E3A0-8D81-40FA-A034-929353E3601C}"/>
    <pc:docChg chg="modSld">
      <pc:chgData name="Qian, Xiaobing" userId="S::xiaobing.qian@intel.com::d3431f12-31c5-4fd4-8998-99221f98b22a" providerId="AD" clId="Web-{93A7E3A0-8D81-40FA-A034-929353E3601C}" dt="2021-12-31T06:25:31.114" v="314" actId="20577"/>
      <pc:docMkLst>
        <pc:docMk/>
      </pc:docMkLst>
      <pc:sldChg chg="modSp">
        <pc:chgData name="Qian, Xiaobing" userId="S::xiaobing.qian@intel.com::d3431f12-31c5-4fd4-8998-99221f98b22a" providerId="AD" clId="Web-{93A7E3A0-8D81-40FA-A034-929353E3601C}" dt="2021-12-31T06:13:54.123" v="104" actId="20577"/>
        <pc:sldMkLst>
          <pc:docMk/>
          <pc:sldMk cId="124390849" sldId="2147308539"/>
        </pc:sldMkLst>
        <pc:spChg chg="mod">
          <ac:chgData name="Qian, Xiaobing" userId="S::xiaobing.qian@intel.com::d3431f12-31c5-4fd4-8998-99221f98b22a" providerId="AD" clId="Web-{93A7E3A0-8D81-40FA-A034-929353E3601C}" dt="2021-12-31T06:13:54.123" v="104" actId="20577"/>
          <ac:spMkLst>
            <pc:docMk/>
            <pc:sldMk cId="124390849" sldId="2147308539"/>
            <ac:spMk id="2" creationId="{60227AFC-9218-47D6-ACDC-F56FB1E34B7E}"/>
          </ac:spMkLst>
        </pc:spChg>
      </pc:sldChg>
      <pc:sldChg chg="modSp">
        <pc:chgData name="Qian, Xiaobing" userId="S::xiaobing.qian@intel.com::d3431f12-31c5-4fd4-8998-99221f98b22a" providerId="AD" clId="Web-{93A7E3A0-8D81-40FA-A034-929353E3601C}" dt="2021-12-31T06:13:46.185" v="100" actId="20577"/>
        <pc:sldMkLst>
          <pc:docMk/>
          <pc:sldMk cId="3346484335" sldId="2147308590"/>
        </pc:sldMkLst>
        <pc:spChg chg="mod">
          <ac:chgData name="Qian, Xiaobing" userId="S::xiaobing.qian@intel.com::d3431f12-31c5-4fd4-8998-99221f98b22a" providerId="AD" clId="Web-{93A7E3A0-8D81-40FA-A034-929353E3601C}" dt="2021-12-31T06:13:46.185" v="100" actId="20577"/>
          <ac:spMkLst>
            <pc:docMk/>
            <pc:sldMk cId="3346484335" sldId="2147308590"/>
            <ac:spMk id="6" creationId="{1A9BCCBA-DBE2-43BC-B6CA-72529069E481}"/>
          </ac:spMkLst>
        </pc:spChg>
      </pc:sldChg>
      <pc:sldChg chg="modSp">
        <pc:chgData name="Qian, Xiaobing" userId="S::xiaobing.qian@intel.com::d3431f12-31c5-4fd4-8998-99221f98b22a" providerId="AD" clId="Web-{93A7E3A0-8D81-40FA-A034-929353E3601C}" dt="2021-12-31T06:25:31.114" v="314" actId="20577"/>
        <pc:sldMkLst>
          <pc:docMk/>
          <pc:sldMk cId="4288074990" sldId="2147308637"/>
        </pc:sldMkLst>
        <pc:spChg chg="mod">
          <ac:chgData name="Qian, Xiaobing" userId="S::xiaobing.qian@intel.com::d3431f12-31c5-4fd4-8998-99221f98b22a" providerId="AD" clId="Web-{93A7E3A0-8D81-40FA-A034-929353E3601C}" dt="2021-12-31T06:25:31.114" v="314" actId="20577"/>
          <ac:spMkLst>
            <pc:docMk/>
            <pc:sldMk cId="4288074990" sldId="2147308637"/>
            <ac:spMk id="5" creationId="{73FE6095-CFF5-44F7-8E7B-24F77000600B}"/>
          </ac:spMkLst>
        </pc:spChg>
      </pc:sldChg>
      <pc:sldChg chg="modSp">
        <pc:chgData name="Qian, Xiaobing" userId="S::xiaobing.qian@intel.com::d3431f12-31c5-4fd4-8998-99221f98b22a" providerId="AD" clId="Web-{93A7E3A0-8D81-40FA-A034-929353E3601C}" dt="2021-12-31T06:20:46.567" v="292" actId="20577"/>
        <pc:sldMkLst>
          <pc:docMk/>
          <pc:sldMk cId="4213562049" sldId="2147308659"/>
        </pc:sldMkLst>
        <pc:spChg chg="mod">
          <ac:chgData name="Qian, Xiaobing" userId="S::xiaobing.qian@intel.com::d3431f12-31c5-4fd4-8998-99221f98b22a" providerId="AD" clId="Web-{93A7E3A0-8D81-40FA-A034-929353E3601C}" dt="2021-12-31T06:20:46.567" v="292" actId="20577"/>
          <ac:spMkLst>
            <pc:docMk/>
            <pc:sldMk cId="4213562049" sldId="2147308659"/>
            <ac:spMk id="3" creationId="{65621EDF-265D-4C5B-A639-4AC259C412C3}"/>
          </ac:spMkLst>
        </pc:spChg>
      </pc:sldChg>
    </pc:docChg>
  </pc:docChgLst>
  <pc:docChgLst>
    <pc:chgData name="Li, Longtan" userId="S::longtan.li@intel.com::58cb571a-d172-4cdc-a55a-604e9a95360f" providerId="AD" clId="Web-{97BC6D1E-1EE4-E78B-8EF7-8B0C5D36BE20}"/>
    <pc:docChg chg="modSld">
      <pc:chgData name="Li, Longtan" userId="S::longtan.li@intel.com::58cb571a-d172-4cdc-a55a-604e9a95360f" providerId="AD" clId="Web-{97BC6D1E-1EE4-E78B-8EF7-8B0C5D36BE20}" dt="2021-12-21T12:59:06.366" v="159" actId="20577"/>
      <pc:docMkLst>
        <pc:docMk/>
      </pc:docMkLst>
      <pc:sldChg chg="modSp">
        <pc:chgData name="Li, Longtan" userId="S::longtan.li@intel.com::58cb571a-d172-4cdc-a55a-604e9a95360f" providerId="AD" clId="Web-{97BC6D1E-1EE4-E78B-8EF7-8B0C5D36BE20}" dt="2021-12-21T12:58:00.039" v="109" actId="20577"/>
        <pc:sldMkLst>
          <pc:docMk/>
          <pc:sldMk cId="124390849" sldId="2147308539"/>
        </pc:sldMkLst>
        <pc:spChg chg="mod">
          <ac:chgData name="Li, Longtan" userId="S::longtan.li@intel.com::58cb571a-d172-4cdc-a55a-604e9a95360f" providerId="AD" clId="Web-{97BC6D1E-1EE4-E78B-8EF7-8B0C5D36BE20}" dt="2021-12-21T12:58:00.039" v="109" actId="20577"/>
          <ac:spMkLst>
            <pc:docMk/>
            <pc:sldMk cId="124390849" sldId="2147308539"/>
            <ac:spMk id="3" creationId="{04CC6861-0443-44D4-BC5A-A5FBE3F27D35}"/>
          </ac:spMkLst>
        </pc:spChg>
        <pc:spChg chg="mod">
          <ac:chgData name="Li, Longtan" userId="S::longtan.li@intel.com::58cb571a-d172-4cdc-a55a-604e9a95360f" providerId="AD" clId="Web-{97BC6D1E-1EE4-E78B-8EF7-8B0C5D36BE20}" dt="2021-12-21T12:57:11.617" v="88" actId="20577"/>
          <ac:spMkLst>
            <pc:docMk/>
            <pc:sldMk cId="124390849" sldId="2147308539"/>
            <ac:spMk id="6" creationId="{E2D67A07-D15E-43BC-A110-6831A03EACF9}"/>
          </ac:spMkLst>
        </pc:spChg>
      </pc:sldChg>
      <pc:sldChg chg="modSp">
        <pc:chgData name="Li, Longtan" userId="S::longtan.li@intel.com::58cb571a-d172-4cdc-a55a-604e9a95360f" providerId="AD" clId="Web-{97BC6D1E-1EE4-E78B-8EF7-8B0C5D36BE20}" dt="2021-12-21T12:38:55.044" v="0" actId="14100"/>
        <pc:sldMkLst>
          <pc:docMk/>
          <pc:sldMk cId="1315921676" sldId="2147308549"/>
        </pc:sldMkLst>
        <pc:spChg chg="mod">
          <ac:chgData name="Li, Longtan" userId="S::longtan.li@intel.com::58cb571a-d172-4cdc-a55a-604e9a95360f" providerId="AD" clId="Web-{97BC6D1E-1EE4-E78B-8EF7-8B0C5D36BE20}" dt="2021-12-21T12:38:55.044" v="0" actId="14100"/>
          <ac:spMkLst>
            <pc:docMk/>
            <pc:sldMk cId="1315921676" sldId="2147308549"/>
            <ac:spMk id="8" creationId="{72AE67B0-E200-47EF-A3AE-B15432D8B822}"/>
          </ac:spMkLst>
        </pc:spChg>
      </pc:sldChg>
      <pc:sldChg chg="modSp">
        <pc:chgData name="Li, Longtan" userId="S::longtan.li@intel.com::58cb571a-d172-4cdc-a55a-604e9a95360f" providerId="AD" clId="Web-{97BC6D1E-1EE4-E78B-8EF7-8B0C5D36BE20}" dt="2021-12-21T12:59:06.366" v="159" actId="20577"/>
        <pc:sldMkLst>
          <pc:docMk/>
          <pc:sldMk cId="713927654" sldId="2147308557"/>
        </pc:sldMkLst>
        <pc:spChg chg="mod">
          <ac:chgData name="Li, Longtan" userId="S::longtan.li@intel.com::58cb571a-d172-4cdc-a55a-604e9a95360f" providerId="AD" clId="Web-{97BC6D1E-1EE4-E78B-8EF7-8B0C5D36BE20}" dt="2021-12-21T12:59:06.366" v="159" actId="20577"/>
          <ac:spMkLst>
            <pc:docMk/>
            <pc:sldMk cId="713927654" sldId="2147308557"/>
            <ac:spMk id="5" creationId="{233E540B-B6E0-4BD4-87BA-16DF7190FB10}"/>
          </ac:spMkLst>
        </pc:spChg>
      </pc:sldChg>
    </pc:docChg>
  </pc:docChgLst>
  <pc:docChgLst>
    <pc:chgData name="Qian, Xiaobing" userId="S::xiaobing.qian@intel.com::d3431f12-31c5-4fd4-8998-99221f98b22a" providerId="AD" clId="Web-{0DA078F6-EA8B-48DD-8E5B-28A7F9B4F416}"/>
    <pc:docChg chg="modSld">
      <pc:chgData name="Qian, Xiaobing" userId="S::xiaobing.qian@intel.com::d3431f12-31c5-4fd4-8998-99221f98b22a" providerId="AD" clId="Web-{0DA078F6-EA8B-48DD-8E5B-28A7F9B4F416}" dt="2021-12-21T12:36:37.499" v="279"/>
      <pc:docMkLst>
        <pc:docMk/>
      </pc:docMkLst>
      <pc:sldChg chg="modSp modCm">
        <pc:chgData name="Qian, Xiaobing" userId="S::xiaobing.qian@intel.com::d3431f12-31c5-4fd4-8998-99221f98b22a" providerId="AD" clId="Web-{0DA078F6-EA8B-48DD-8E5B-28A7F9B4F416}" dt="2021-12-21T12:25:13.118" v="111"/>
        <pc:sldMkLst>
          <pc:docMk/>
          <pc:sldMk cId="2043498467" sldId="2147308538"/>
        </pc:sldMkLst>
        <pc:spChg chg="mod">
          <ac:chgData name="Qian, Xiaobing" userId="S::xiaobing.qian@intel.com::d3431f12-31c5-4fd4-8998-99221f98b22a" providerId="AD" clId="Web-{0DA078F6-EA8B-48DD-8E5B-28A7F9B4F416}" dt="2021-12-21T12:21:32.614" v="32" actId="20577"/>
          <ac:spMkLst>
            <pc:docMk/>
            <pc:sldMk cId="2043498467" sldId="2147308538"/>
            <ac:spMk id="15" creationId="{6FEF3C6E-CC33-4B82-ABB8-7B5A85F5DA2A}"/>
          </ac:spMkLst>
        </pc:spChg>
      </pc:sldChg>
      <pc:sldChg chg="addSp modSp modCm">
        <pc:chgData name="Qian, Xiaobing" userId="S::xiaobing.qian@intel.com::d3431f12-31c5-4fd4-8998-99221f98b22a" providerId="AD" clId="Web-{0DA078F6-EA8B-48DD-8E5B-28A7F9B4F416}" dt="2021-12-21T12:24:18.430" v="110" actId="20577"/>
        <pc:sldMkLst>
          <pc:docMk/>
          <pc:sldMk cId="124390849" sldId="2147308539"/>
        </pc:sldMkLst>
        <pc:spChg chg="mod">
          <ac:chgData name="Qian, Xiaobing" userId="S::xiaobing.qian@intel.com::d3431f12-31c5-4fd4-8998-99221f98b22a" providerId="AD" clId="Web-{0DA078F6-EA8B-48DD-8E5B-28A7F9B4F416}" dt="2021-12-21T12:24:18.430" v="110" actId="20577"/>
          <ac:spMkLst>
            <pc:docMk/>
            <pc:sldMk cId="124390849" sldId="2147308539"/>
            <ac:spMk id="3" creationId="{04CC6861-0443-44D4-BC5A-A5FBE3F27D35}"/>
          </ac:spMkLst>
        </pc:spChg>
        <pc:spChg chg="add mod">
          <ac:chgData name="Qian, Xiaobing" userId="S::xiaobing.qian@intel.com::d3431f12-31c5-4fd4-8998-99221f98b22a" providerId="AD" clId="Web-{0DA078F6-EA8B-48DD-8E5B-28A7F9B4F416}" dt="2021-12-21T12:23:04.210" v="93" actId="20577"/>
          <ac:spMkLst>
            <pc:docMk/>
            <pc:sldMk cId="124390849" sldId="2147308539"/>
            <ac:spMk id="6" creationId="{E2D67A07-D15E-43BC-A110-6831A03EACF9}"/>
          </ac:spMkLst>
        </pc:spChg>
      </pc:sldChg>
      <pc:sldChg chg="addSp delSp modSp addCm modCm">
        <pc:chgData name="Qian, Xiaobing" userId="S::xiaobing.qian@intel.com::d3431f12-31c5-4fd4-8998-99221f98b22a" providerId="AD" clId="Web-{0DA078F6-EA8B-48DD-8E5B-28A7F9B4F416}" dt="2021-12-21T12:35:29.248" v="278"/>
        <pc:sldMkLst>
          <pc:docMk/>
          <pc:sldMk cId="1315921676" sldId="2147308549"/>
        </pc:sldMkLst>
        <pc:spChg chg="mod">
          <ac:chgData name="Qian, Xiaobing" userId="S::xiaobing.qian@intel.com::d3431f12-31c5-4fd4-8998-99221f98b22a" providerId="AD" clId="Web-{0DA078F6-EA8B-48DD-8E5B-28A7F9B4F416}" dt="2021-12-21T12:26:49.046" v="122" actId="1076"/>
          <ac:spMkLst>
            <pc:docMk/>
            <pc:sldMk cId="1315921676" sldId="2147308549"/>
            <ac:spMk id="3" creationId="{04CC6861-0443-44D4-BC5A-A5FBE3F27D35}"/>
          </ac:spMkLst>
        </pc:spChg>
        <pc:spChg chg="add del mod">
          <ac:chgData name="Qian, Xiaobing" userId="S::xiaobing.qian@intel.com::d3431f12-31c5-4fd4-8998-99221f98b22a" providerId="AD" clId="Web-{0DA078F6-EA8B-48DD-8E5B-28A7F9B4F416}" dt="2021-12-21T12:35:22.966" v="277"/>
          <ac:spMkLst>
            <pc:docMk/>
            <pc:sldMk cId="1315921676" sldId="2147308549"/>
            <ac:spMk id="4" creationId="{C66D2833-D269-41A3-9D00-A7A4511908C6}"/>
          </ac:spMkLst>
        </pc:spChg>
        <pc:spChg chg="mod">
          <ac:chgData name="Qian, Xiaobing" userId="S::xiaobing.qian@intel.com::d3431f12-31c5-4fd4-8998-99221f98b22a" providerId="AD" clId="Web-{0DA078F6-EA8B-48DD-8E5B-28A7F9B4F416}" dt="2021-12-21T12:26:54.765" v="124" actId="1076"/>
          <ac:spMkLst>
            <pc:docMk/>
            <pc:sldMk cId="1315921676" sldId="2147308549"/>
            <ac:spMk id="7" creationId="{18EBA73D-C30C-45AA-A4B1-D1419E1B8202}"/>
          </ac:spMkLst>
        </pc:spChg>
        <pc:spChg chg="add mod">
          <ac:chgData name="Qian, Xiaobing" userId="S::xiaobing.qian@intel.com::d3431f12-31c5-4fd4-8998-99221f98b22a" providerId="AD" clId="Web-{0DA078F6-EA8B-48DD-8E5B-28A7F9B4F416}" dt="2021-12-21T12:35:02.450" v="274" actId="20577"/>
          <ac:spMkLst>
            <pc:docMk/>
            <pc:sldMk cId="1315921676" sldId="2147308549"/>
            <ac:spMk id="8" creationId="{72AE67B0-E200-47EF-A3AE-B15432D8B822}"/>
          </ac:spMkLst>
        </pc:spChg>
        <pc:spChg chg="add del mod">
          <ac:chgData name="Qian, Xiaobing" userId="S::xiaobing.qian@intel.com::d3431f12-31c5-4fd4-8998-99221f98b22a" providerId="AD" clId="Web-{0DA078F6-EA8B-48DD-8E5B-28A7F9B4F416}" dt="2021-12-21T12:34:20.574" v="222"/>
          <ac:spMkLst>
            <pc:docMk/>
            <pc:sldMk cId="1315921676" sldId="2147308549"/>
            <ac:spMk id="9" creationId="{508506E3-CB0E-40A0-8080-61A55ACC4F93}"/>
          </ac:spMkLst>
        </pc:spChg>
        <pc:picChg chg="mod">
          <ac:chgData name="Qian, Xiaobing" userId="S::xiaobing.qian@intel.com::d3431f12-31c5-4fd4-8998-99221f98b22a" providerId="AD" clId="Web-{0DA078F6-EA8B-48DD-8E5B-28A7F9B4F416}" dt="2021-12-21T12:26:51.703" v="123" actId="1076"/>
          <ac:picMkLst>
            <pc:docMk/>
            <pc:sldMk cId="1315921676" sldId="2147308549"/>
            <ac:picMk id="6" creationId="{4AABC682-9B1B-48BC-B0A4-5D41D49EBB6A}"/>
          </ac:picMkLst>
        </pc:picChg>
      </pc:sldChg>
      <pc:sldChg chg="addSp modSp modCm">
        <pc:chgData name="Qian, Xiaobing" userId="S::xiaobing.qian@intel.com::d3431f12-31c5-4fd4-8998-99221f98b22a" providerId="AD" clId="Web-{0DA078F6-EA8B-48DD-8E5B-28A7F9B4F416}" dt="2021-12-21T12:25:43.588" v="121"/>
        <pc:sldMkLst>
          <pc:docMk/>
          <pc:sldMk cId="713927654" sldId="2147308557"/>
        </pc:sldMkLst>
        <pc:spChg chg="add mod">
          <ac:chgData name="Qian, Xiaobing" userId="S::xiaobing.qian@intel.com::d3431f12-31c5-4fd4-8998-99221f98b22a" providerId="AD" clId="Web-{0DA078F6-EA8B-48DD-8E5B-28A7F9B4F416}" dt="2021-12-21T12:25:35.462" v="120" actId="20577"/>
          <ac:spMkLst>
            <pc:docMk/>
            <pc:sldMk cId="713927654" sldId="2147308557"/>
            <ac:spMk id="5" creationId="{233E540B-B6E0-4BD4-87BA-16DF7190FB10}"/>
          </ac:spMkLst>
        </pc:spChg>
      </pc:sldChg>
      <pc:sldChg chg="addCm">
        <pc:chgData name="Qian, Xiaobing" userId="S::xiaobing.qian@intel.com::d3431f12-31c5-4fd4-8998-99221f98b22a" providerId="AD" clId="Web-{0DA078F6-EA8B-48DD-8E5B-28A7F9B4F416}" dt="2021-12-21T12:36:37.499" v="279"/>
        <pc:sldMkLst>
          <pc:docMk/>
          <pc:sldMk cId="1258551678" sldId="2147308558"/>
        </pc:sldMkLst>
      </pc:sldChg>
    </pc:docChg>
  </pc:docChgLst>
  <pc:docChgLst>
    <pc:chgData name="Zhang, Chenfei" userId="S::chenfei.zhang@intel.com::0b419209-e2cc-4b49-8f63-a2d05d67f08c" providerId="AD" clId="Web-{11273BE9-90EC-32D1-DC5A-D58C7C6219F9}"/>
    <pc:docChg chg="modSld">
      <pc:chgData name="Zhang, Chenfei" userId="S::chenfei.zhang@intel.com::0b419209-e2cc-4b49-8f63-a2d05d67f08c" providerId="AD" clId="Web-{11273BE9-90EC-32D1-DC5A-D58C7C6219F9}" dt="2021-12-24T03:39:28.153" v="26" actId="1076"/>
      <pc:docMkLst>
        <pc:docMk/>
      </pc:docMkLst>
      <pc:sldChg chg="addSp delSp modSp">
        <pc:chgData name="Zhang, Chenfei" userId="S::chenfei.zhang@intel.com::0b419209-e2cc-4b49-8f63-a2d05d67f08c" providerId="AD" clId="Web-{11273BE9-90EC-32D1-DC5A-D58C7C6219F9}" dt="2021-12-24T03:39:28.153" v="26" actId="1076"/>
        <pc:sldMkLst>
          <pc:docMk/>
          <pc:sldMk cId="1841937324" sldId="2147308588"/>
        </pc:sldMkLst>
        <pc:graphicFrameChg chg="mod">
          <ac:chgData name="Zhang, Chenfei" userId="S::chenfei.zhang@intel.com::0b419209-e2cc-4b49-8f63-a2d05d67f08c" providerId="AD" clId="Web-{11273BE9-90EC-32D1-DC5A-D58C7C6219F9}" dt="2021-12-24T02:38:14.864" v="6" actId="1076"/>
          <ac:graphicFrameMkLst>
            <pc:docMk/>
            <pc:sldMk cId="1841937324" sldId="2147308588"/>
            <ac:graphicFrameMk id="17" creationId="{12897F1C-D306-4ADB-99F9-C4BD7135E6B1}"/>
          </ac:graphicFrameMkLst>
        </pc:graphicFrameChg>
        <pc:picChg chg="add del mod">
          <ac:chgData name="Zhang, Chenfei" userId="S::chenfei.zhang@intel.com::0b419209-e2cc-4b49-8f63-a2d05d67f08c" providerId="AD" clId="Web-{11273BE9-90EC-32D1-DC5A-D58C7C6219F9}" dt="2021-12-24T02:38:42.958" v="12"/>
          <ac:picMkLst>
            <pc:docMk/>
            <pc:sldMk cId="1841937324" sldId="2147308588"/>
            <ac:picMk id="3" creationId="{E1547875-38D6-4673-A4B0-4A1C7910836A}"/>
          </ac:picMkLst>
        </pc:picChg>
        <pc:picChg chg="add del mod">
          <ac:chgData name="Zhang, Chenfei" userId="S::chenfei.zhang@intel.com::0b419209-e2cc-4b49-8f63-a2d05d67f08c" providerId="AD" clId="Web-{11273BE9-90EC-32D1-DC5A-D58C7C6219F9}" dt="2021-12-24T02:51:16.280" v="19"/>
          <ac:picMkLst>
            <pc:docMk/>
            <pc:sldMk cId="1841937324" sldId="2147308588"/>
            <ac:picMk id="7" creationId="{4899856E-EA29-4712-B98C-6601086AC234}"/>
          </ac:picMkLst>
        </pc:picChg>
        <pc:picChg chg="add mod">
          <ac:chgData name="Zhang, Chenfei" userId="S::chenfei.zhang@intel.com::0b419209-e2cc-4b49-8f63-a2d05d67f08c" providerId="AD" clId="Web-{11273BE9-90EC-32D1-DC5A-D58C7C6219F9}" dt="2021-12-24T03:39:28.153" v="26" actId="1076"/>
          <ac:picMkLst>
            <pc:docMk/>
            <pc:sldMk cId="1841937324" sldId="2147308588"/>
            <ac:picMk id="10" creationId="{AB2EEEAD-BAC2-471A-B495-29233923C758}"/>
          </ac:picMkLst>
        </pc:picChg>
      </pc:sldChg>
    </pc:docChg>
  </pc:docChgLst>
  <pc:docChgLst>
    <pc:chgData name="Guo, Jerry" userId="S::jerry.guo@intel.com::415f3b77-dcd0-47b1-9ba1-b14e8a1ea09d" providerId="AD" clId="Web-{C38FD763-995F-131C-7F78-80D3F6DB3FDE}"/>
    <pc:docChg chg="modSld">
      <pc:chgData name="Guo, Jerry" userId="S::jerry.guo@intel.com::415f3b77-dcd0-47b1-9ba1-b14e8a1ea09d" providerId="AD" clId="Web-{C38FD763-995F-131C-7F78-80D3F6DB3FDE}" dt="2022-01-14T02:45:37.831" v="38" actId="20577"/>
      <pc:docMkLst>
        <pc:docMk/>
      </pc:docMkLst>
      <pc:sldChg chg="modSp">
        <pc:chgData name="Guo, Jerry" userId="S::jerry.guo@intel.com::415f3b77-dcd0-47b1-9ba1-b14e8a1ea09d" providerId="AD" clId="Web-{C38FD763-995F-131C-7F78-80D3F6DB3FDE}" dt="2022-01-14T02:45:37.831" v="38" actId="20577"/>
        <pc:sldMkLst>
          <pc:docMk/>
          <pc:sldMk cId="2154838663" sldId="2147308632"/>
        </pc:sldMkLst>
        <pc:spChg chg="mod">
          <ac:chgData name="Guo, Jerry" userId="S::jerry.guo@intel.com::415f3b77-dcd0-47b1-9ba1-b14e8a1ea09d" providerId="AD" clId="Web-{C38FD763-995F-131C-7F78-80D3F6DB3FDE}" dt="2022-01-14T02:45:37.831" v="38" actId="20577"/>
          <ac:spMkLst>
            <pc:docMk/>
            <pc:sldMk cId="2154838663" sldId="2147308632"/>
            <ac:spMk id="3" creationId="{19C2904F-B3CD-4F61-8D60-9A0A5379374C}"/>
          </ac:spMkLst>
        </pc:spChg>
      </pc:sldChg>
    </pc:docChg>
  </pc:docChgLst>
  <pc:docChgLst>
    <pc:chgData name="Huang, Guanxu" userId="95146ec9-bf48-4b1a-86da-e2ef03420deb" providerId="ADAL" clId="{04A0EC0C-C6B2-4C85-B2C9-EE642EAF4EE5}"/>
    <pc:docChg chg="undo custSel addSld delSld modSld sldOrd">
      <pc:chgData name="Huang, Guanxu" userId="95146ec9-bf48-4b1a-86da-e2ef03420deb" providerId="ADAL" clId="{04A0EC0C-C6B2-4C85-B2C9-EE642EAF4EE5}" dt="2022-01-11T09:01:03.865" v="191" actId="122"/>
      <pc:docMkLst>
        <pc:docMk/>
      </pc:docMkLst>
      <pc:sldChg chg="modSp mod">
        <pc:chgData name="Huang, Guanxu" userId="95146ec9-bf48-4b1a-86da-e2ef03420deb" providerId="ADAL" clId="{04A0EC0C-C6B2-4C85-B2C9-EE642EAF4EE5}" dt="2021-12-20T08:39:42.487" v="1" actId="27636"/>
        <pc:sldMkLst>
          <pc:docMk/>
          <pc:sldMk cId="3447456715" sldId="2147308529"/>
        </pc:sldMkLst>
        <pc:spChg chg="mod">
          <ac:chgData name="Huang, Guanxu" userId="95146ec9-bf48-4b1a-86da-e2ef03420deb" providerId="ADAL" clId="{04A0EC0C-C6B2-4C85-B2C9-EE642EAF4EE5}" dt="2021-12-20T08:39:42.487" v="1" actId="27636"/>
          <ac:spMkLst>
            <pc:docMk/>
            <pc:sldMk cId="3447456715" sldId="2147308529"/>
            <ac:spMk id="11" creationId="{2BD55881-0FC7-4980-A3F3-BFAEEAE120EA}"/>
          </ac:spMkLst>
        </pc:spChg>
      </pc:sldChg>
      <pc:sldChg chg="modCm">
        <pc:chgData name="Huang, Guanxu" userId="95146ec9-bf48-4b1a-86da-e2ef03420deb" providerId="ADAL" clId="{04A0EC0C-C6B2-4C85-B2C9-EE642EAF4EE5}" dt="2021-12-20T13:33:44.331" v="44" actId="2056"/>
        <pc:sldMkLst>
          <pc:docMk/>
          <pc:sldMk cId="2130009902" sldId="2147308556"/>
        </pc:sldMkLst>
      </pc:sldChg>
      <pc:sldChg chg="add">
        <pc:chgData name="Huang, Guanxu" userId="95146ec9-bf48-4b1a-86da-e2ef03420deb" providerId="ADAL" clId="{04A0EC0C-C6B2-4C85-B2C9-EE642EAF4EE5}" dt="2021-12-20T08:39:42.156" v="0"/>
        <pc:sldMkLst>
          <pc:docMk/>
          <pc:sldMk cId="1929453304" sldId="2147308567"/>
        </pc:sldMkLst>
      </pc:sldChg>
      <pc:sldChg chg="add">
        <pc:chgData name="Huang, Guanxu" userId="95146ec9-bf48-4b1a-86da-e2ef03420deb" providerId="ADAL" clId="{04A0EC0C-C6B2-4C85-B2C9-EE642EAF4EE5}" dt="2021-12-20T08:39:42.156" v="0"/>
        <pc:sldMkLst>
          <pc:docMk/>
          <pc:sldMk cId="2867713896" sldId="2147308568"/>
        </pc:sldMkLst>
      </pc:sldChg>
      <pc:sldChg chg="add">
        <pc:chgData name="Huang, Guanxu" userId="95146ec9-bf48-4b1a-86da-e2ef03420deb" providerId="ADAL" clId="{04A0EC0C-C6B2-4C85-B2C9-EE642EAF4EE5}" dt="2021-12-20T08:39:42.156" v="0"/>
        <pc:sldMkLst>
          <pc:docMk/>
          <pc:sldMk cId="3064332577" sldId="2147308569"/>
        </pc:sldMkLst>
      </pc:sldChg>
      <pc:sldChg chg="add del">
        <pc:chgData name="Huang, Guanxu" userId="95146ec9-bf48-4b1a-86da-e2ef03420deb" providerId="ADAL" clId="{04A0EC0C-C6B2-4C85-B2C9-EE642EAF4EE5}" dt="2021-12-20T13:33:19.152" v="40" actId="47"/>
        <pc:sldMkLst>
          <pc:docMk/>
          <pc:sldMk cId="2467543594" sldId="2147308570"/>
        </pc:sldMkLst>
      </pc:sldChg>
      <pc:sldChg chg="add del">
        <pc:chgData name="Huang, Guanxu" userId="95146ec9-bf48-4b1a-86da-e2ef03420deb" providerId="ADAL" clId="{04A0EC0C-C6B2-4C85-B2C9-EE642EAF4EE5}" dt="2021-12-20T13:33:06.146" v="39" actId="47"/>
        <pc:sldMkLst>
          <pc:docMk/>
          <pc:sldMk cId="3670089918" sldId="2147308571"/>
        </pc:sldMkLst>
      </pc:sldChg>
      <pc:sldChg chg="add">
        <pc:chgData name="Huang, Guanxu" userId="95146ec9-bf48-4b1a-86da-e2ef03420deb" providerId="ADAL" clId="{04A0EC0C-C6B2-4C85-B2C9-EE642EAF4EE5}" dt="2021-12-20T08:39:42.156" v="0"/>
        <pc:sldMkLst>
          <pc:docMk/>
          <pc:sldMk cId="875006313" sldId="2147308572"/>
        </pc:sldMkLst>
      </pc:sldChg>
      <pc:sldChg chg="modSp add mod">
        <pc:chgData name="Huang, Guanxu" userId="95146ec9-bf48-4b1a-86da-e2ef03420deb" providerId="ADAL" clId="{04A0EC0C-C6B2-4C85-B2C9-EE642EAF4EE5}" dt="2021-12-20T13:32:59.199" v="38" actId="20577"/>
        <pc:sldMkLst>
          <pc:docMk/>
          <pc:sldMk cId="1834660696" sldId="2147308573"/>
        </pc:sldMkLst>
        <pc:spChg chg="mod">
          <ac:chgData name="Huang, Guanxu" userId="95146ec9-bf48-4b1a-86da-e2ef03420deb" providerId="ADAL" clId="{04A0EC0C-C6B2-4C85-B2C9-EE642EAF4EE5}" dt="2021-12-20T13:32:59.199" v="38" actId="20577"/>
          <ac:spMkLst>
            <pc:docMk/>
            <pc:sldMk cId="1834660696" sldId="2147308573"/>
            <ac:spMk id="2" creationId="{9D8AD114-7BDB-40EE-95CF-E7847DF368CC}"/>
          </ac:spMkLst>
        </pc:spChg>
      </pc:sldChg>
      <pc:sldChg chg="add ord">
        <pc:chgData name="Huang, Guanxu" userId="95146ec9-bf48-4b1a-86da-e2ef03420deb" providerId="ADAL" clId="{04A0EC0C-C6B2-4C85-B2C9-EE642EAF4EE5}" dt="2021-12-20T13:33:24.238" v="43"/>
        <pc:sldMkLst>
          <pc:docMk/>
          <pc:sldMk cId="2467543594" sldId="2147308574"/>
        </pc:sldMkLst>
      </pc:sldChg>
      <pc:sldChg chg="modSp mod">
        <pc:chgData name="Huang, Guanxu" userId="95146ec9-bf48-4b1a-86da-e2ef03420deb" providerId="ADAL" clId="{04A0EC0C-C6B2-4C85-B2C9-EE642EAF4EE5}" dt="2021-12-25T03:37:45.706" v="67" actId="14734"/>
        <pc:sldMkLst>
          <pc:docMk/>
          <pc:sldMk cId="2467543594" sldId="2147308581"/>
        </pc:sldMkLst>
        <pc:graphicFrameChg chg="mod modGraphic">
          <ac:chgData name="Huang, Guanxu" userId="95146ec9-bf48-4b1a-86da-e2ef03420deb" providerId="ADAL" clId="{04A0EC0C-C6B2-4C85-B2C9-EE642EAF4EE5}" dt="2021-12-25T03:37:45.706" v="67" actId="14734"/>
          <ac:graphicFrameMkLst>
            <pc:docMk/>
            <pc:sldMk cId="2467543594" sldId="2147308581"/>
            <ac:graphicFrameMk id="7" creationId="{2F0FE60D-5457-4960-AF7E-F4E3C7107BBC}"/>
          </ac:graphicFrameMkLst>
        </pc:graphicFrameChg>
      </pc:sldChg>
      <pc:sldChg chg="addSp delSp modSp mod">
        <pc:chgData name="Huang, Guanxu" userId="95146ec9-bf48-4b1a-86da-e2ef03420deb" providerId="ADAL" clId="{04A0EC0C-C6B2-4C85-B2C9-EE642EAF4EE5}" dt="2021-12-27T15:37:39.117" v="76" actId="14100"/>
        <pc:sldMkLst>
          <pc:docMk/>
          <pc:sldMk cId="1834660696" sldId="2147308582"/>
        </pc:sldMkLst>
        <pc:picChg chg="add del mod">
          <ac:chgData name="Huang, Guanxu" userId="95146ec9-bf48-4b1a-86da-e2ef03420deb" providerId="ADAL" clId="{04A0EC0C-C6B2-4C85-B2C9-EE642EAF4EE5}" dt="2021-12-27T15:37:28.869" v="73" actId="478"/>
          <ac:picMkLst>
            <pc:docMk/>
            <pc:sldMk cId="1834660696" sldId="2147308582"/>
            <ac:picMk id="3" creationId="{03AC364C-8A4F-4D6A-89CF-491E29BFAE05}"/>
          </ac:picMkLst>
        </pc:picChg>
        <pc:picChg chg="del">
          <ac:chgData name="Huang, Guanxu" userId="95146ec9-bf48-4b1a-86da-e2ef03420deb" providerId="ADAL" clId="{04A0EC0C-C6B2-4C85-B2C9-EE642EAF4EE5}" dt="2021-12-25T17:18:57.910" v="68" actId="478"/>
          <ac:picMkLst>
            <pc:docMk/>
            <pc:sldMk cId="1834660696" sldId="2147308582"/>
            <ac:picMk id="9" creationId="{2D0512BD-4813-4541-8A0A-A5E6F820C1C2}"/>
          </ac:picMkLst>
        </pc:picChg>
        <pc:picChg chg="add mod">
          <ac:chgData name="Huang, Guanxu" userId="95146ec9-bf48-4b1a-86da-e2ef03420deb" providerId="ADAL" clId="{04A0EC0C-C6B2-4C85-B2C9-EE642EAF4EE5}" dt="2021-12-27T15:37:39.117" v="76" actId="14100"/>
          <ac:picMkLst>
            <pc:docMk/>
            <pc:sldMk cId="1834660696" sldId="2147308582"/>
            <ac:picMk id="1026" creationId="{8544193D-6B07-4FBE-B551-3F441F639614}"/>
          </ac:picMkLst>
        </pc:picChg>
      </pc:sldChg>
      <pc:sldChg chg="addSp delSp modSp mod">
        <pc:chgData name="Huang, Guanxu" userId="95146ec9-bf48-4b1a-86da-e2ef03420deb" providerId="ADAL" clId="{04A0EC0C-C6B2-4C85-B2C9-EE642EAF4EE5}" dt="2022-01-11T09:01:03.865" v="191" actId="122"/>
        <pc:sldMkLst>
          <pc:docMk/>
          <pc:sldMk cId="1966647608" sldId="2147308636"/>
        </pc:sldMkLst>
        <pc:spChg chg="del">
          <ac:chgData name="Huang, Guanxu" userId="95146ec9-bf48-4b1a-86da-e2ef03420deb" providerId="ADAL" clId="{04A0EC0C-C6B2-4C85-B2C9-EE642EAF4EE5}" dt="2022-01-11T09:00:27.736" v="181" actId="478"/>
          <ac:spMkLst>
            <pc:docMk/>
            <pc:sldMk cId="1966647608" sldId="2147308636"/>
            <ac:spMk id="3" creationId="{9A2C42B3-1330-4E7F-8452-C54CDDB0DCA7}"/>
          </ac:spMkLst>
        </pc:spChg>
        <pc:spChg chg="del mod">
          <ac:chgData name="Huang, Guanxu" userId="95146ec9-bf48-4b1a-86da-e2ef03420deb" providerId="ADAL" clId="{04A0EC0C-C6B2-4C85-B2C9-EE642EAF4EE5}" dt="2022-01-11T09:00:57.538" v="190" actId="478"/>
          <ac:spMkLst>
            <pc:docMk/>
            <pc:sldMk cId="1966647608" sldId="2147308636"/>
            <ac:spMk id="9" creationId="{6BD0983B-4415-4898-94CC-25DA45CEC1F4}"/>
          </ac:spMkLst>
        </pc:spChg>
        <pc:spChg chg="del">
          <ac:chgData name="Huang, Guanxu" userId="95146ec9-bf48-4b1a-86da-e2ef03420deb" providerId="ADAL" clId="{04A0EC0C-C6B2-4C85-B2C9-EE642EAF4EE5}" dt="2022-01-11T09:00:44.032" v="187" actId="478"/>
          <ac:spMkLst>
            <pc:docMk/>
            <pc:sldMk cId="1966647608" sldId="2147308636"/>
            <ac:spMk id="10" creationId="{F0FE81FE-1A9C-4A32-8341-A99C58216C38}"/>
          </ac:spMkLst>
        </pc:spChg>
        <pc:spChg chg="del">
          <ac:chgData name="Huang, Guanxu" userId="95146ec9-bf48-4b1a-86da-e2ef03420deb" providerId="ADAL" clId="{04A0EC0C-C6B2-4C85-B2C9-EE642EAF4EE5}" dt="2022-01-11T09:00:30.792" v="183" actId="478"/>
          <ac:spMkLst>
            <pc:docMk/>
            <pc:sldMk cId="1966647608" sldId="2147308636"/>
            <ac:spMk id="12" creationId="{C6698005-3DA5-4DCB-8B5F-9BB82B494CB8}"/>
          </ac:spMkLst>
        </pc:spChg>
        <pc:spChg chg="del">
          <ac:chgData name="Huang, Guanxu" userId="95146ec9-bf48-4b1a-86da-e2ef03420deb" providerId="ADAL" clId="{04A0EC0C-C6B2-4C85-B2C9-EE642EAF4EE5}" dt="2022-01-11T09:00:29.213" v="182" actId="478"/>
          <ac:spMkLst>
            <pc:docMk/>
            <pc:sldMk cId="1966647608" sldId="2147308636"/>
            <ac:spMk id="13" creationId="{3607E612-4A52-43A5-961F-9CDF335EA8D8}"/>
          </ac:spMkLst>
        </pc:spChg>
        <pc:graphicFrameChg chg="add mod modGraphic">
          <ac:chgData name="Huang, Guanxu" userId="95146ec9-bf48-4b1a-86da-e2ef03420deb" providerId="ADAL" clId="{04A0EC0C-C6B2-4C85-B2C9-EE642EAF4EE5}" dt="2022-01-11T09:01:03.865" v="191" actId="122"/>
          <ac:graphicFrameMkLst>
            <pc:docMk/>
            <pc:sldMk cId="1966647608" sldId="2147308636"/>
            <ac:graphicFrameMk id="4" creationId="{A8857EB7-4D59-4135-9750-7CF43D78D617}"/>
          </ac:graphicFrameMkLst>
        </pc:graphicFrameChg>
        <pc:graphicFrameChg chg="del">
          <ac:chgData name="Huang, Guanxu" userId="95146ec9-bf48-4b1a-86da-e2ef03420deb" providerId="ADAL" clId="{04A0EC0C-C6B2-4C85-B2C9-EE642EAF4EE5}" dt="2022-01-11T09:00:11.554" v="178" actId="478"/>
          <ac:graphicFrameMkLst>
            <pc:docMk/>
            <pc:sldMk cId="1966647608" sldId="2147308636"/>
            <ac:graphicFrameMk id="5" creationId="{0E4C3CDA-564A-4905-B9FB-DD44B2518CFD}"/>
          </ac:graphicFrameMkLst>
        </pc:graphicFrameChg>
      </pc:sldChg>
      <pc:sldChg chg="modSp mod">
        <pc:chgData name="Huang, Guanxu" userId="95146ec9-bf48-4b1a-86da-e2ef03420deb" providerId="ADAL" clId="{04A0EC0C-C6B2-4C85-B2C9-EE642EAF4EE5}" dt="2022-01-06T15:13:13.592" v="177" actId="1076"/>
        <pc:sldMkLst>
          <pc:docMk/>
          <pc:sldMk cId="21812581" sldId="2147308645"/>
        </pc:sldMkLst>
        <pc:spChg chg="mod">
          <ac:chgData name="Huang, Guanxu" userId="95146ec9-bf48-4b1a-86da-e2ef03420deb" providerId="ADAL" clId="{04A0EC0C-C6B2-4C85-B2C9-EE642EAF4EE5}" dt="2022-01-06T15:12:38.241" v="162" actId="1076"/>
          <ac:spMkLst>
            <pc:docMk/>
            <pc:sldMk cId="21812581" sldId="2147308645"/>
            <ac:spMk id="4" creationId="{7CA0D661-3F15-4F2A-8B7D-C4244C3BE815}"/>
          </ac:spMkLst>
        </pc:spChg>
        <pc:spChg chg="mod">
          <ac:chgData name="Huang, Guanxu" userId="95146ec9-bf48-4b1a-86da-e2ef03420deb" providerId="ADAL" clId="{04A0EC0C-C6B2-4C85-B2C9-EE642EAF4EE5}" dt="2022-01-06T15:12:58.007" v="170" actId="1036"/>
          <ac:spMkLst>
            <pc:docMk/>
            <pc:sldMk cId="21812581" sldId="2147308645"/>
            <ac:spMk id="6" creationId="{1C821D64-9C2B-4D2B-BBB7-1B5944902FCF}"/>
          </ac:spMkLst>
        </pc:spChg>
        <pc:spChg chg="mod">
          <ac:chgData name="Huang, Guanxu" userId="95146ec9-bf48-4b1a-86da-e2ef03420deb" providerId="ADAL" clId="{04A0EC0C-C6B2-4C85-B2C9-EE642EAF4EE5}" dt="2022-01-06T15:12:18.768" v="159" actId="1076"/>
          <ac:spMkLst>
            <pc:docMk/>
            <pc:sldMk cId="21812581" sldId="2147308645"/>
            <ac:spMk id="8" creationId="{FFF641CE-886F-4DB8-A35F-01A912ADF2B7}"/>
          </ac:spMkLst>
        </pc:spChg>
        <pc:spChg chg="mod">
          <ac:chgData name="Huang, Guanxu" userId="95146ec9-bf48-4b1a-86da-e2ef03420deb" providerId="ADAL" clId="{04A0EC0C-C6B2-4C85-B2C9-EE642EAF4EE5}" dt="2022-01-06T15:13:13.592" v="177" actId="1076"/>
          <ac:spMkLst>
            <pc:docMk/>
            <pc:sldMk cId="21812581" sldId="2147308645"/>
            <ac:spMk id="9" creationId="{04BB16FA-E074-413C-B669-59BBDE61E4B1}"/>
          </ac:spMkLst>
        </pc:spChg>
        <pc:spChg chg="mod">
          <ac:chgData name="Huang, Guanxu" userId="95146ec9-bf48-4b1a-86da-e2ef03420deb" providerId="ADAL" clId="{04A0EC0C-C6B2-4C85-B2C9-EE642EAF4EE5}" dt="2022-01-06T15:12:33.566" v="161" actId="1076"/>
          <ac:spMkLst>
            <pc:docMk/>
            <pc:sldMk cId="21812581" sldId="2147308645"/>
            <ac:spMk id="12" creationId="{59F595AF-F2F8-4651-8B19-C006AC9EFDAF}"/>
          </ac:spMkLst>
        </pc:spChg>
        <pc:spChg chg="mod">
          <ac:chgData name="Huang, Guanxu" userId="95146ec9-bf48-4b1a-86da-e2ef03420deb" providerId="ADAL" clId="{04A0EC0C-C6B2-4C85-B2C9-EE642EAF4EE5}" dt="2022-01-06T15:12:33.566" v="161" actId="1076"/>
          <ac:spMkLst>
            <pc:docMk/>
            <pc:sldMk cId="21812581" sldId="2147308645"/>
            <ac:spMk id="13" creationId="{BFFA3E4E-2443-4C78-AFF5-DE4E1239B77A}"/>
          </ac:spMkLst>
        </pc:spChg>
        <pc:graphicFrameChg chg="mod">
          <ac:chgData name="Huang, Guanxu" userId="95146ec9-bf48-4b1a-86da-e2ef03420deb" providerId="ADAL" clId="{04A0EC0C-C6B2-4C85-B2C9-EE642EAF4EE5}" dt="2022-01-06T15:12:44.024" v="163" actId="1076"/>
          <ac:graphicFrameMkLst>
            <pc:docMk/>
            <pc:sldMk cId="21812581" sldId="2147308645"/>
            <ac:graphicFrameMk id="3" creationId="{6170788F-D7B0-4CCA-BC79-F5E86C748F7B}"/>
          </ac:graphicFrameMkLst>
        </pc:graphicFrameChg>
        <pc:graphicFrameChg chg="mod">
          <ac:chgData name="Huang, Guanxu" userId="95146ec9-bf48-4b1a-86da-e2ef03420deb" providerId="ADAL" clId="{04A0EC0C-C6B2-4C85-B2C9-EE642EAF4EE5}" dt="2022-01-06T15:13:00.827" v="176" actId="1036"/>
          <ac:graphicFrameMkLst>
            <pc:docMk/>
            <pc:sldMk cId="21812581" sldId="2147308645"/>
            <ac:graphicFrameMk id="5" creationId="{2EA8F6C4-EF6B-4481-88CC-A2268FA7C1F4}"/>
          </ac:graphicFrameMkLst>
        </pc:graphicFrameChg>
        <pc:graphicFrameChg chg="mod modGraphic">
          <ac:chgData name="Huang, Guanxu" userId="95146ec9-bf48-4b1a-86da-e2ef03420deb" providerId="ADAL" clId="{04A0EC0C-C6B2-4C85-B2C9-EE642EAF4EE5}" dt="2022-01-06T15:10:47.683" v="152" actId="20577"/>
          <ac:graphicFrameMkLst>
            <pc:docMk/>
            <pc:sldMk cId="21812581" sldId="2147308645"/>
            <ac:graphicFrameMk id="7" creationId="{2F0FE60D-5457-4960-AF7E-F4E3C7107BBC}"/>
          </ac:graphicFrameMkLst>
        </pc:graphicFrameChg>
        <pc:graphicFrameChg chg="mod">
          <ac:chgData name="Huang, Guanxu" userId="95146ec9-bf48-4b1a-86da-e2ef03420deb" providerId="ADAL" clId="{04A0EC0C-C6B2-4C85-B2C9-EE642EAF4EE5}" dt="2022-01-06T15:12:23.975" v="160" actId="1076"/>
          <ac:graphicFrameMkLst>
            <pc:docMk/>
            <pc:sldMk cId="21812581" sldId="2147308645"/>
            <ac:graphicFrameMk id="11" creationId="{AC04AAFC-852C-4565-A848-88E5B1D59481}"/>
          </ac:graphicFrameMkLst>
        </pc:graphicFrameChg>
      </pc:sldChg>
    </pc:docChg>
  </pc:docChgLst>
  <pc:docChgLst>
    <pc:chgData name="Lin, Cherry" userId="S::cherry.lin@intel.com::8208efc3-a047-4de9-b343-e83c835f2c21" providerId="AD" clId="Web-{91A0214A-D411-427D-E89A-919AC328E4C1}"/>
    <pc:docChg chg="modSld">
      <pc:chgData name="Lin, Cherry" userId="S::cherry.lin@intel.com::8208efc3-a047-4de9-b343-e83c835f2c21" providerId="AD" clId="Web-{91A0214A-D411-427D-E89A-919AC328E4C1}" dt="2022-01-10T08:16:48.021" v="5"/>
      <pc:docMkLst>
        <pc:docMk/>
      </pc:docMkLst>
      <pc:sldChg chg="addSp delSp">
        <pc:chgData name="Lin, Cherry" userId="S::cherry.lin@intel.com::8208efc3-a047-4de9-b343-e83c835f2c21" providerId="AD" clId="Web-{91A0214A-D411-427D-E89A-919AC328E4C1}" dt="2022-01-10T08:16:48.021" v="5"/>
        <pc:sldMkLst>
          <pc:docMk/>
          <pc:sldMk cId="802743610" sldId="2147308670"/>
        </pc:sldMkLst>
        <pc:spChg chg="add del">
          <ac:chgData name="Lin, Cherry" userId="S::cherry.lin@intel.com::8208efc3-a047-4de9-b343-e83c835f2c21" providerId="AD" clId="Web-{91A0214A-D411-427D-E89A-919AC328E4C1}" dt="2022-01-10T08:16:48.021" v="5"/>
          <ac:spMkLst>
            <pc:docMk/>
            <pc:sldMk cId="802743610" sldId="2147308670"/>
            <ac:spMk id="2" creationId="{D516A72D-9453-4B8B-BC17-5FD5F66C5EB6}"/>
          </ac:spMkLst>
        </pc:spChg>
        <pc:spChg chg="add del">
          <ac:chgData name="Lin, Cherry" userId="S::cherry.lin@intel.com::8208efc3-a047-4de9-b343-e83c835f2c21" providerId="AD" clId="Web-{91A0214A-D411-427D-E89A-919AC328E4C1}" dt="2022-01-10T08:16:42.209" v="3"/>
          <ac:spMkLst>
            <pc:docMk/>
            <pc:sldMk cId="802743610" sldId="2147308670"/>
            <ac:spMk id="3" creationId="{EFC9D589-7B48-4E7C-A5D7-96C02A5270F4}"/>
          </ac:spMkLst>
        </pc:spChg>
        <pc:spChg chg="add del">
          <ac:chgData name="Lin, Cherry" userId="S::cherry.lin@intel.com::8208efc3-a047-4de9-b343-e83c835f2c21" providerId="AD" clId="Web-{91A0214A-D411-427D-E89A-919AC328E4C1}" dt="2022-01-10T08:16:45.725" v="4"/>
          <ac:spMkLst>
            <pc:docMk/>
            <pc:sldMk cId="802743610" sldId="2147308670"/>
            <ac:spMk id="7" creationId="{20CDF2C3-5319-4D73-B3E8-F49F293E09F8}"/>
          </ac:spMkLst>
        </pc:spChg>
      </pc:sldChg>
    </pc:docChg>
  </pc:docChgLst>
  <pc:docChgLst>
    <pc:chgData name="Wang, Chun" userId="S::chun.wang@intel.com::9cae4d01-e8e8-4224-80b5-2925a6754096" providerId="AD" clId="Web-{87223E81-6A75-C194-E74B-F9AC2F4A7485}"/>
    <pc:docChg chg="modSld">
      <pc:chgData name="Wang, Chun" userId="S::chun.wang@intel.com::9cae4d01-e8e8-4224-80b5-2925a6754096" providerId="AD" clId="Web-{87223E81-6A75-C194-E74B-F9AC2F4A7485}" dt="2021-12-24T02:02:08.514" v="0" actId="1076"/>
      <pc:docMkLst>
        <pc:docMk/>
      </pc:docMkLst>
      <pc:sldChg chg="modSp">
        <pc:chgData name="Wang, Chun" userId="S::chun.wang@intel.com::9cae4d01-e8e8-4224-80b5-2925a6754096" providerId="AD" clId="Web-{87223E81-6A75-C194-E74B-F9AC2F4A7485}" dt="2021-12-24T02:02:08.514" v="0" actId="1076"/>
        <pc:sldMkLst>
          <pc:docMk/>
          <pc:sldMk cId="2536977527" sldId="2147308605"/>
        </pc:sldMkLst>
        <pc:picChg chg="mod">
          <ac:chgData name="Wang, Chun" userId="S::chun.wang@intel.com::9cae4d01-e8e8-4224-80b5-2925a6754096" providerId="AD" clId="Web-{87223E81-6A75-C194-E74B-F9AC2F4A7485}" dt="2021-12-24T02:02:08.514" v="0" actId="1076"/>
          <ac:picMkLst>
            <pc:docMk/>
            <pc:sldMk cId="2536977527" sldId="2147308605"/>
            <ac:picMk id="1026" creationId="{D94FE1FE-5782-4DC9-941D-109484CFEFA1}"/>
          </ac:picMkLst>
        </pc:picChg>
      </pc:sldChg>
    </pc:docChg>
  </pc:docChgLst>
  <pc:docChgLst>
    <pc:chgData clId="Web-{1612FFD5-C9EB-5866-B79D-B793F2D6D6AE}"/>
    <pc:docChg chg="modSld">
      <pc:chgData name="" userId="" providerId="" clId="Web-{1612FFD5-C9EB-5866-B79D-B793F2D6D6AE}" dt="2021-12-17T05:14:40.550" v="3" actId="20577"/>
      <pc:docMkLst>
        <pc:docMk/>
      </pc:docMkLst>
      <pc:sldChg chg="modSp">
        <pc:chgData name="" userId="" providerId="" clId="Web-{1612FFD5-C9EB-5866-B79D-B793F2D6D6AE}" dt="2021-12-17T05:14:40.550" v="3" actId="20577"/>
        <pc:sldMkLst>
          <pc:docMk/>
          <pc:sldMk cId="775860612" sldId="2147308533"/>
        </pc:sldMkLst>
        <pc:spChg chg="mod">
          <ac:chgData name="" userId="" providerId="" clId="Web-{1612FFD5-C9EB-5866-B79D-B793F2D6D6AE}" dt="2021-12-17T05:14:40.550" v="3" actId="20577"/>
          <ac:spMkLst>
            <pc:docMk/>
            <pc:sldMk cId="775860612" sldId="2147308533"/>
            <ac:spMk id="10" creationId="{69D1C128-BC5D-45DC-8404-C1CB8C1037D0}"/>
          </ac:spMkLst>
        </pc:spChg>
      </pc:sldChg>
    </pc:docChg>
  </pc:docChgLst>
  <pc:docChgLst>
    <pc:chgData name="Guo, Jerry" userId="S::jerry.guo@intel.com::415f3b77-dcd0-47b1-9ba1-b14e8a1ea09d" providerId="AD" clId="Web-{2F78086F-4950-0B9B-5162-EB43C51EA828}"/>
    <pc:docChg chg="modSld">
      <pc:chgData name="Guo, Jerry" userId="S::jerry.guo@intel.com::415f3b77-dcd0-47b1-9ba1-b14e8a1ea09d" providerId="AD" clId="Web-{2F78086F-4950-0B9B-5162-EB43C51EA828}" dt="2022-04-12T01:31:48.856" v="33" actId="20577"/>
      <pc:docMkLst>
        <pc:docMk/>
      </pc:docMkLst>
      <pc:sldChg chg="modSp">
        <pc:chgData name="Guo, Jerry" userId="S::jerry.guo@intel.com::415f3b77-dcd0-47b1-9ba1-b14e8a1ea09d" providerId="AD" clId="Web-{2F78086F-4950-0B9B-5162-EB43C51EA828}" dt="2022-04-12T01:31:48.856" v="33" actId="20577"/>
        <pc:sldMkLst>
          <pc:docMk/>
          <pc:sldMk cId="2086400740" sldId="256"/>
        </pc:sldMkLst>
        <pc:spChg chg="mod">
          <ac:chgData name="Guo, Jerry" userId="S::jerry.guo@intel.com::415f3b77-dcd0-47b1-9ba1-b14e8a1ea09d" providerId="AD" clId="Web-{2F78086F-4950-0B9B-5162-EB43C51EA828}" dt="2022-04-12T01:31:27.059" v="10" actId="20577"/>
          <ac:spMkLst>
            <pc:docMk/>
            <pc:sldMk cId="2086400740" sldId="256"/>
            <ac:spMk id="5" creationId="{679F4BE2-8E4A-4003-B816-9E34781F7E88}"/>
          </ac:spMkLst>
        </pc:spChg>
        <pc:spChg chg="mod">
          <ac:chgData name="Guo, Jerry" userId="S::jerry.guo@intel.com::415f3b77-dcd0-47b1-9ba1-b14e8a1ea09d" providerId="AD" clId="Web-{2F78086F-4950-0B9B-5162-EB43C51EA828}" dt="2022-04-12T01:31:48.856" v="33" actId="20577"/>
          <ac:spMkLst>
            <pc:docMk/>
            <pc:sldMk cId="2086400740" sldId="256"/>
            <ac:spMk id="9" creationId="{ABEAF9F9-E88D-44A4-A1B6-BAA2E532B65E}"/>
          </ac:spMkLst>
        </pc:spChg>
      </pc:sldChg>
    </pc:docChg>
  </pc:docChgLst>
  <pc:docChgLst>
    <pc:chgData name="Qian, Xiaobing" userId="S::xiaobing.qian@intel.com::d3431f12-31c5-4fd4-8998-99221f98b22a" providerId="AD" clId="Web-{F2560BE5-2CC2-41FA-8992-C1343EC67155}"/>
    <pc:docChg chg="addSld modSld sldOrd">
      <pc:chgData name="Qian, Xiaobing" userId="S::xiaobing.qian@intel.com::d3431f12-31c5-4fd4-8998-99221f98b22a" providerId="AD" clId="Web-{F2560BE5-2CC2-41FA-8992-C1343EC67155}" dt="2021-12-21T02:57:20.764" v="187"/>
      <pc:docMkLst>
        <pc:docMk/>
      </pc:docMkLst>
      <pc:sldChg chg="delCm">
        <pc:chgData name="Qian, Xiaobing" userId="S::xiaobing.qian@intel.com::d3431f12-31c5-4fd4-8998-99221f98b22a" providerId="AD" clId="Web-{F2560BE5-2CC2-41FA-8992-C1343EC67155}" dt="2021-12-21T02:49:12.922" v="182"/>
        <pc:sldMkLst>
          <pc:docMk/>
          <pc:sldMk cId="3447456715" sldId="2147308529"/>
        </pc:sldMkLst>
      </pc:sldChg>
      <pc:sldChg chg="delCm">
        <pc:chgData name="Qian, Xiaobing" userId="S::xiaobing.qian@intel.com::d3431f12-31c5-4fd4-8998-99221f98b22a" providerId="AD" clId="Web-{F2560BE5-2CC2-41FA-8992-C1343EC67155}" dt="2021-12-21T02:56:57.747" v="186"/>
        <pc:sldMkLst>
          <pc:docMk/>
          <pc:sldMk cId="1160674666" sldId="2147308534"/>
        </pc:sldMkLst>
      </pc:sldChg>
      <pc:sldChg chg="addCm">
        <pc:chgData name="Qian, Xiaobing" userId="S::xiaobing.qian@intel.com::d3431f12-31c5-4fd4-8998-99221f98b22a" providerId="AD" clId="Web-{F2560BE5-2CC2-41FA-8992-C1343EC67155}" dt="2021-12-21T02:43:50.949" v="179"/>
        <pc:sldMkLst>
          <pc:docMk/>
          <pc:sldMk cId="2702145003" sldId="2147308537"/>
        </pc:sldMkLst>
      </pc:sldChg>
      <pc:sldChg chg="modCm">
        <pc:chgData name="Qian, Xiaobing" userId="S::xiaobing.qian@intel.com::d3431f12-31c5-4fd4-8998-99221f98b22a" providerId="AD" clId="Web-{F2560BE5-2CC2-41FA-8992-C1343EC67155}" dt="2021-12-21T02:54:15.784" v="184"/>
        <pc:sldMkLst>
          <pc:docMk/>
          <pc:sldMk cId="124390849" sldId="2147308539"/>
        </pc:sldMkLst>
      </pc:sldChg>
      <pc:sldChg chg="modCm">
        <pc:chgData name="Qian, Xiaobing" userId="S::xiaobing.qian@intel.com::d3431f12-31c5-4fd4-8998-99221f98b22a" providerId="AD" clId="Web-{F2560BE5-2CC2-41FA-8992-C1343EC67155}" dt="2021-12-21T02:56:25.886" v="185"/>
        <pc:sldMkLst>
          <pc:docMk/>
          <pc:sldMk cId="1315921676" sldId="2147308549"/>
        </pc:sldMkLst>
      </pc:sldChg>
      <pc:sldChg chg="addCm modCm">
        <pc:chgData name="Qian, Xiaobing" userId="S::xiaobing.qian@intel.com::d3431f12-31c5-4fd4-8998-99221f98b22a" providerId="AD" clId="Web-{F2560BE5-2CC2-41FA-8992-C1343EC67155}" dt="2021-12-21T02:38:22.539" v="175"/>
        <pc:sldMkLst>
          <pc:docMk/>
          <pc:sldMk cId="2482396763" sldId="2147308550"/>
        </pc:sldMkLst>
      </pc:sldChg>
      <pc:sldChg chg="addCm">
        <pc:chgData name="Qian, Xiaobing" userId="S::xiaobing.qian@intel.com::d3431f12-31c5-4fd4-8998-99221f98b22a" providerId="AD" clId="Web-{F2560BE5-2CC2-41FA-8992-C1343EC67155}" dt="2021-12-21T02:41:38.629" v="177"/>
        <pc:sldMkLst>
          <pc:docMk/>
          <pc:sldMk cId="385205123" sldId="2147308551"/>
        </pc:sldMkLst>
      </pc:sldChg>
      <pc:sldChg chg="modCm">
        <pc:chgData name="Qian, Xiaobing" userId="S::xiaobing.qian@intel.com::d3431f12-31c5-4fd4-8998-99221f98b22a" providerId="AD" clId="Web-{F2560BE5-2CC2-41FA-8992-C1343EC67155}" dt="2021-12-21T02:40:34.594" v="176"/>
        <pc:sldMkLst>
          <pc:docMk/>
          <pc:sldMk cId="2130009902" sldId="2147308556"/>
        </pc:sldMkLst>
      </pc:sldChg>
      <pc:sldChg chg="modCm">
        <pc:chgData name="Qian, Xiaobing" userId="S::xiaobing.qian@intel.com::d3431f12-31c5-4fd4-8998-99221f98b22a" providerId="AD" clId="Web-{F2560BE5-2CC2-41FA-8992-C1343EC67155}" dt="2021-12-21T02:51:10.867" v="183"/>
        <pc:sldMkLst>
          <pc:docMk/>
          <pc:sldMk cId="713927654" sldId="2147308557"/>
        </pc:sldMkLst>
      </pc:sldChg>
      <pc:sldChg chg="delCm">
        <pc:chgData name="Qian, Xiaobing" userId="S::xiaobing.qian@intel.com::d3431f12-31c5-4fd4-8998-99221f98b22a" providerId="AD" clId="Web-{F2560BE5-2CC2-41FA-8992-C1343EC67155}" dt="2021-12-21T02:57:20.764" v="187"/>
        <pc:sldMkLst>
          <pc:docMk/>
          <pc:sldMk cId="221046309" sldId="2147308560"/>
        </pc:sldMkLst>
      </pc:sldChg>
      <pc:sldChg chg="addCm">
        <pc:chgData name="Qian, Xiaobing" userId="S::xiaobing.qian@intel.com::d3431f12-31c5-4fd4-8998-99221f98b22a" providerId="AD" clId="Web-{F2560BE5-2CC2-41FA-8992-C1343EC67155}" dt="2021-12-21T02:47:28.962" v="181"/>
        <pc:sldMkLst>
          <pc:docMk/>
          <pc:sldMk cId="1987205637" sldId="2147308562"/>
        </pc:sldMkLst>
      </pc:sldChg>
      <pc:sldChg chg="addCm">
        <pc:chgData name="Qian, Xiaobing" userId="S::xiaobing.qian@intel.com::d3431f12-31c5-4fd4-8998-99221f98b22a" providerId="AD" clId="Web-{F2560BE5-2CC2-41FA-8992-C1343EC67155}" dt="2021-12-21T02:30:52.105" v="173"/>
        <pc:sldMkLst>
          <pc:docMk/>
          <pc:sldMk cId="3064332577" sldId="2147308569"/>
        </pc:sldMkLst>
      </pc:sldChg>
      <pc:sldChg chg="ord">
        <pc:chgData name="Qian, Xiaobing" userId="S::xiaobing.qian@intel.com::d3431f12-31c5-4fd4-8998-99221f98b22a" providerId="AD" clId="Web-{F2560BE5-2CC2-41FA-8992-C1343EC67155}" dt="2021-12-21T02:42:02.318" v="178"/>
        <pc:sldMkLst>
          <pc:docMk/>
          <pc:sldMk cId="4265715262" sldId="2147308576"/>
        </pc:sldMkLst>
      </pc:sldChg>
      <pc:sldChg chg="addCm">
        <pc:chgData name="Qian, Xiaobing" userId="S::xiaobing.qian@intel.com::d3431f12-31c5-4fd4-8998-99221f98b22a" providerId="AD" clId="Web-{F2560BE5-2CC2-41FA-8992-C1343EC67155}" dt="2021-12-21T02:23:36.609" v="0"/>
        <pc:sldMkLst>
          <pc:docMk/>
          <pc:sldMk cId="2866258220" sldId="2147308580"/>
        </pc:sldMkLst>
      </pc:sldChg>
      <pc:sldChg chg="addSp delSp modSp new addCm">
        <pc:chgData name="Qian, Xiaobing" userId="S::xiaobing.qian@intel.com::d3431f12-31c5-4fd4-8998-99221f98b22a" providerId="AD" clId="Web-{F2560BE5-2CC2-41FA-8992-C1343EC67155}" dt="2021-12-21T02:28:22.814" v="172" actId="20577"/>
        <pc:sldMkLst>
          <pc:docMk/>
          <pc:sldMk cId="2068591798" sldId="2147308583"/>
        </pc:sldMkLst>
        <pc:spChg chg="mod">
          <ac:chgData name="Qian, Xiaobing" userId="S::xiaobing.qian@intel.com::d3431f12-31c5-4fd4-8998-99221f98b22a" providerId="AD" clId="Web-{F2560BE5-2CC2-41FA-8992-C1343EC67155}" dt="2021-12-21T02:28:22.814" v="172" actId="20577"/>
          <ac:spMkLst>
            <pc:docMk/>
            <pc:sldMk cId="2068591798" sldId="2147308583"/>
            <ac:spMk id="2" creationId="{6364A381-D966-4C2D-9C26-3A3D24EA10D9}"/>
          </ac:spMkLst>
        </pc:spChg>
        <pc:spChg chg="del">
          <ac:chgData name="Qian, Xiaobing" userId="S::xiaobing.qian@intel.com::d3431f12-31c5-4fd4-8998-99221f98b22a" providerId="AD" clId="Web-{F2560BE5-2CC2-41FA-8992-C1343EC67155}" dt="2021-12-21T02:24:22.550" v="2"/>
          <ac:spMkLst>
            <pc:docMk/>
            <pc:sldMk cId="2068591798" sldId="2147308583"/>
            <ac:spMk id="3" creationId="{52F238C8-E087-4AA7-AB8B-EAB0731DC6F9}"/>
          </ac:spMkLst>
        </pc:spChg>
        <pc:picChg chg="add mod ord">
          <ac:chgData name="Qian, Xiaobing" userId="S::xiaobing.qian@intel.com::d3431f12-31c5-4fd4-8998-99221f98b22a" providerId="AD" clId="Web-{F2560BE5-2CC2-41FA-8992-C1343EC67155}" dt="2021-12-21T02:24:58.911" v="3" actId="1076"/>
          <ac:picMkLst>
            <pc:docMk/>
            <pc:sldMk cId="2068591798" sldId="2147308583"/>
            <ac:picMk id="4" creationId="{FDD02170-FB33-4237-9734-9E0B82BBFB4A}"/>
          </ac:picMkLst>
        </pc:picChg>
      </pc:sldChg>
    </pc:docChg>
  </pc:docChgLst>
  <pc:docChgLst>
    <pc:chgData name="Wang, Sunny" userId="S::sunny.wang@intel.com::c4baa7b8-850e-4ab8-bb26-e4f66b5d594d" providerId="AD" clId="Web-{69DD0E28-37C2-2BE2-E5A9-6F1A5455A2AE}"/>
    <pc:docChg chg="mod modSld">
      <pc:chgData name="Wang, Sunny" userId="S::sunny.wang@intel.com::c4baa7b8-850e-4ab8-bb26-e4f66b5d594d" providerId="AD" clId="Web-{69DD0E28-37C2-2BE2-E5A9-6F1A5455A2AE}" dt="2021-12-25T08:08:25.557" v="134" actId="20577"/>
      <pc:docMkLst>
        <pc:docMk/>
      </pc:docMkLst>
      <pc:sldChg chg="modSp">
        <pc:chgData name="Wang, Sunny" userId="S::sunny.wang@intel.com::c4baa7b8-850e-4ab8-bb26-e4f66b5d594d" providerId="AD" clId="Web-{69DD0E28-37C2-2BE2-E5A9-6F1A5455A2AE}" dt="2021-12-25T02:37:10.979" v="120" actId="20577"/>
        <pc:sldMkLst>
          <pc:docMk/>
          <pc:sldMk cId="3958728609" sldId="2147308598"/>
        </pc:sldMkLst>
        <pc:spChg chg="mod">
          <ac:chgData name="Wang, Sunny" userId="S::sunny.wang@intel.com::c4baa7b8-850e-4ab8-bb26-e4f66b5d594d" providerId="AD" clId="Web-{69DD0E28-37C2-2BE2-E5A9-6F1A5455A2AE}" dt="2021-12-25T02:37:10.979" v="120" actId="20577"/>
          <ac:spMkLst>
            <pc:docMk/>
            <pc:sldMk cId="3958728609" sldId="2147308598"/>
            <ac:spMk id="3" creationId="{2F61F068-AA12-4DED-9F6A-2C3FD8E55B84}"/>
          </ac:spMkLst>
        </pc:spChg>
      </pc:sldChg>
      <pc:sldChg chg="addSp modSp modCm">
        <pc:chgData name="Wang, Sunny" userId="S::sunny.wang@intel.com::c4baa7b8-850e-4ab8-bb26-e4f66b5d594d" providerId="AD" clId="Web-{69DD0E28-37C2-2BE2-E5A9-6F1A5455A2AE}" dt="2021-12-25T08:06:08.494" v="131"/>
        <pc:sldMkLst>
          <pc:docMk/>
          <pc:sldMk cId="3885188737" sldId="2147308602"/>
        </pc:sldMkLst>
        <pc:spChg chg="add mod">
          <ac:chgData name="Wang, Sunny" userId="S::sunny.wang@intel.com::c4baa7b8-850e-4ab8-bb26-e4f66b5d594d" providerId="AD" clId="Web-{69DD0E28-37C2-2BE2-E5A9-6F1A5455A2AE}" dt="2021-12-25T08:05:54.354" v="129"/>
          <ac:spMkLst>
            <pc:docMk/>
            <pc:sldMk cId="3885188737" sldId="2147308602"/>
            <ac:spMk id="3" creationId="{15BE6135-513D-4C50-A67B-FA40C5816FAF}"/>
          </ac:spMkLst>
        </pc:spChg>
      </pc:sldChg>
      <pc:sldChg chg="modSp">
        <pc:chgData name="Wang, Sunny" userId="S::sunny.wang@intel.com::c4baa7b8-850e-4ab8-bb26-e4f66b5d594d" providerId="AD" clId="Web-{69DD0E28-37C2-2BE2-E5A9-6F1A5455A2AE}" dt="2021-12-25T02:33:45.368" v="112" actId="20577"/>
        <pc:sldMkLst>
          <pc:docMk/>
          <pc:sldMk cId="3695530159" sldId="2147308631"/>
        </pc:sldMkLst>
        <pc:spChg chg="mod">
          <ac:chgData name="Wang, Sunny" userId="S::sunny.wang@intel.com::c4baa7b8-850e-4ab8-bb26-e4f66b5d594d" providerId="AD" clId="Web-{69DD0E28-37C2-2BE2-E5A9-6F1A5455A2AE}" dt="2021-12-25T02:33:45.368" v="112" actId="20577"/>
          <ac:spMkLst>
            <pc:docMk/>
            <pc:sldMk cId="3695530159" sldId="2147308631"/>
            <ac:spMk id="2" creationId="{309F08F6-3B71-455E-AC18-4D41349EBD84}"/>
          </ac:spMkLst>
        </pc:spChg>
      </pc:sldChg>
      <pc:sldChg chg="modSp">
        <pc:chgData name="Wang, Sunny" userId="S::sunny.wang@intel.com::c4baa7b8-850e-4ab8-bb26-e4f66b5d594d" providerId="AD" clId="Web-{69DD0E28-37C2-2BE2-E5A9-6F1A5455A2AE}" dt="2021-12-25T08:08:25.557" v="134" actId="20577"/>
        <pc:sldMkLst>
          <pc:docMk/>
          <pc:sldMk cId="2154838663" sldId="2147308632"/>
        </pc:sldMkLst>
        <pc:spChg chg="mod">
          <ac:chgData name="Wang, Sunny" userId="S::sunny.wang@intel.com::c4baa7b8-850e-4ab8-bb26-e4f66b5d594d" providerId="AD" clId="Web-{69DD0E28-37C2-2BE2-E5A9-6F1A5455A2AE}" dt="2021-12-25T02:33:51.165" v="113" actId="20577"/>
          <ac:spMkLst>
            <pc:docMk/>
            <pc:sldMk cId="2154838663" sldId="2147308632"/>
            <ac:spMk id="2" creationId="{309F08F6-3B71-455E-AC18-4D41349EBD84}"/>
          </ac:spMkLst>
        </pc:spChg>
        <pc:spChg chg="mod">
          <ac:chgData name="Wang, Sunny" userId="S::sunny.wang@intel.com::c4baa7b8-850e-4ab8-bb26-e4f66b5d594d" providerId="AD" clId="Web-{69DD0E28-37C2-2BE2-E5A9-6F1A5455A2AE}" dt="2021-12-25T08:08:25.557" v="134" actId="20577"/>
          <ac:spMkLst>
            <pc:docMk/>
            <pc:sldMk cId="2154838663" sldId="2147308632"/>
            <ac:spMk id="3" creationId="{19C2904F-B3CD-4F61-8D60-9A0A5379374C}"/>
          </ac:spMkLst>
        </pc:spChg>
      </pc:sldChg>
      <pc:sldChg chg="modSp modCm">
        <pc:chgData name="Wang, Sunny" userId="S::sunny.wang@intel.com::c4baa7b8-850e-4ab8-bb26-e4f66b5d594d" providerId="AD" clId="Web-{69DD0E28-37C2-2BE2-E5A9-6F1A5455A2AE}" dt="2021-12-25T08:08:04.245" v="132"/>
        <pc:sldMkLst>
          <pc:docMk/>
          <pc:sldMk cId="4020034231" sldId="2147308633"/>
        </pc:sldMkLst>
        <pc:spChg chg="mod">
          <ac:chgData name="Wang, Sunny" userId="S::sunny.wang@intel.com::c4baa7b8-850e-4ab8-bb26-e4f66b5d594d" providerId="AD" clId="Web-{69DD0E28-37C2-2BE2-E5A9-6F1A5455A2AE}" dt="2021-12-25T02:25:14.770" v="106"/>
          <ac:spMkLst>
            <pc:docMk/>
            <pc:sldMk cId="4020034231" sldId="2147308633"/>
            <ac:spMk id="6" creationId="{2633779D-574B-4297-A165-E8B57B1FA821}"/>
          </ac:spMkLst>
        </pc:spChg>
        <pc:spChg chg="mod">
          <ac:chgData name="Wang, Sunny" userId="S::sunny.wang@intel.com::c4baa7b8-850e-4ab8-bb26-e4f66b5d594d" providerId="AD" clId="Web-{69DD0E28-37C2-2BE2-E5A9-6F1A5455A2AE}" dt="2021-12-25T02:25:14.786" v="107"/>
          <ac:spMkLst>
            <pc:docMk/>
            <pc:sldMk cId="4020034231" sldId="2147308633"/>
            <ac:spMk id="14" creationId="{F0252248-6030-427E-9BE5-7347C097E2ED}"/>
          </ac:spMkLst>
        </pc:spChg>
      </pc:sldChg>
      <pc:sldChg chg="modSp">
        <pc:chgData name="Wang, Sunny" userId="S::sunny.wang@intel.com::c4baa7b8-850e-4ab8-bb26-e4f66b5d594d" providerId="AD" clId="Web-{69DD0E28-37C2-2BE2-E5A9-6F1A5455A2AE}" dt="2021-12-25T02:23:36.769" v="98"/>
        <pc:sldMkLst>
          <pc:docMk/>
          <pc:sldMk cId="2740652957" sldId="2147308634"/>
        </pc:sldMkLst>
        <pc:graphicFrameChg chg="mod modGraphic">
          <ac:chgData name="Wang, Sunny" userId="S::sunny.wang@intel.com::c4baa7b8-850e-4ab8-bb26-e4f66b5d594d" providerId="AD" clId="Web-{69DD0E28-37C2-2BE2-E5A9-6F1A5455A2AE}" dt="2021-12-25T02:23:36.769" v="98"/>
          <ac:graphicFrameMkLst>
            <pc:docMk/>
            <pc:sldMk cId="2740652957" sldId="2147308634"/>
            <ac:graphicFrameMk id="10" creationId="{60464E09-69D2-437A-947F-3D6ED1FE028E}"/>
          </ac:graphicFrameMkLst>
        </pc:graphicFrameChg>
      </pc:sldChg>
    </pc:docChg>
  </pc:docChgLst>
  <pc:docChgLst>
    <pc:chgData name="Zhang, Chenfei" userId="S::chenfei.zhang@intel.com::0b419209-e2cc-4b49-8f63-a2d05d67f08c" providerId="AD" clId="Web-{CC42EA6F-A109-41AA-BACD-144549969B8E}"/>
    <pc:docChg chg="addSld delSld modSld">
      <pc:chgData name="Zhang, Chenfei" userId="S::chenfei.zhang@intel.com::0b419209-e2cc-4b49-8f63-a2d05d67f08c" providerId="AD" clId="Web-{CC42EA6F-A109-41AA-BACD-144549969B8E}" dt="2021-12-21T05:41:18.833" v="160"/>
      <pc:docMkLst>
        <pc:docMk/>
      </pc:docMkLst>
      <pc:sldChg chg="addSp delSp modSp del">
        <pc:chgData name="Zhang, Chenfei" userId="S::chenfei.zhang@intel.com::0b419209-e2cc-4b49-8f63-a2d05d67f08c" providerId="AD" clId="Web-{CC42EA6F-A109-41AA-BACD-144549969B8E}" dt="2021-12-21T05:40:20.708" v="153"/>
        <pc:sldMkLst>
          <pc:docMk/>
          <pc:sldMk cId="2702145003" sldId="2147308537"/>
        </pc:sldMkLst>
        <pc:spChg chg="mod">
          <ac:chgData name="Zhang, Chenfei" userId="S::chenfei.zhang@intel.com::0b419209-e2cc-4b49-8f63-a2d05d67f08c" providerId="AD" clId="Web-{CC42EA6F-A109-41AA-BACD-144549969B8E}" dt="2021-12-21T05:35:00.458" v="149" actId="1076"/>
          <ac:spMkLst>
            <pc:docMk/>
            <pc:sldMk cId="2702145003" sldId="2147308537"/>
            <ac:spMk id="10" creationId="{DCEF0960-0622-4E7B-91B0-E3EC7F86A13B}"/>
          </ac:spMkLst>
        </pc:spChg>
        <pc:graphicFrameChg chg="add del mod modGraphic">
          <ac:chgData name="Zhang, Chenfei" userId="S::chenfei.zhang@intel.com::0b419209-e2cc-4b49-8f63-a2d05d67f08c" providerId="AD" clId="Web-{CC42EA6F-A109-41AA-BACD-144549969B8E}" dt="2021-12-21T05:30:52.364" v="21"/>
          <ac:graphicFrameMkLst>
            <pc:docMk/>
            <pc:sldMk cId="2702145003" sldId="2147308537"/>
            <ac:graphicFrameMk id="6" creationId="{437012A6-5AFA-46DA-BDA2-08DA10D6FBF0}"/>
          </ac:graphicFrameMkLst>
        </pc:graphicFrameChg>
        <pc:graphicFrameChg chg="add del">
          <ac:chgData name="Zhang, Chenfei" userId="S::chenfei.zhang@intel.com::0b419209-e2cc-4b49-8f63-a2d05d67f08c" providerId="AD" clId="Web-{CC42EA6F-A109-41AA-BACD-144549969B8E}" dt="2021-12-21T05:30:50.567" v="20"/>
          <ac:graphicFrameMkLst>
            <pc:docMk/>
            <pc:sldMk cId="2702145003" sldId="2147308537"/>
            <ac:graphicFrameMk id="7" creationId="{AF2C6554-B818-490F-985C-4E2B4961558C}"/>
          </ac:graphicFrameMkLst>
        </pc:graphicFrameChg>
        <pc:graphicFrameChg chg="add mod modGraphic">
          <ac:chgData name="Zhang, Chenfei" userId="S::chenfei.zhang@intel.com::0b419209-e2cc-4b49-8f63-a2d05d67f08c" providerId="AD" clId="Web-{CC42EA6F-A109-41AA-BACD-144549969B8E}" dt="2021-12-21T05:33:37.286" v="127"/>
          <ac:graphicFrameMkLst>
            <pc:docMk/>
            <pc:sldMk cId="2702145003" sldId="2147308537"/>
            <ac:graphicFrameMk id="14" creationId="{1353EFC9-486A-4747-A489-881231591746}"/>
          </ac:graphicFrameMkLst>
        </pc:graphicFrameChg>
        <pc:graphicFrameChg chg="add mod modGraphic">
          <ac:chgData name="Zhang, Chenfei" userId="S::chenfei.zhang@intel.com::0b419209-e2cc-4b49-8f63-a2d05d67f08c" providerId="AD" clId="Web-{CC42EA6F-A109-41AA-BACD-144549969B8E}" dt="2021-12-21T05:34:47.911" v="147"/>
          <ac:graphicFrameMkLst>
            <pc:docMk/>
            <pc:sldMk cId="2702145003" sldId="2147308537"/>
            <ac:graphicFrameMk id="15" creationId="{610B792D-1621-4E14-B699-19A9971FEC9E}"/>
          </ac:graphicFrameMkLst>
        </pc:graphicFrameChg>
      </pc:sldChg>
      <pc:sldChg chg="add del replId">
        <pc:chgData name="Zhang, Chenfei" userId="S::chenfei.zhang@intel.com::0b419209-e2cc-4b49-8f63-a2d05d67f08c" providerId="AD" clId="Web-{CC42EA6F-A109-41AA-BACD-144549969B8E}" dt="2021-12-21T05:40:09.708" v="151"/>
        <pc:sldMkLst>
          <pc:docMk/>
          <pc:sldMk cId="1593201737" sldId="2147308588"/>
        </pc:sldMkLst>
      </pc:sldChg>
      <pc:sldChg chg="modSp add replId">
        <pc:chgData name="Zhang, Chenfei" userId="S::chenfei.zhang@intel.com::0b419209-e2cc-4b49-8f63-a2d05d67f08c" providerId="AD" clId="Web-{CC42EA6F-A109-41AA-BACD-144549969B8E}" dt="2021-12-21T05:41:18.833" v="160"/>
        <pc:sldMkLst>
          <pc:docMk/>
          <pc:sldMk cId="1841937324" sldId="2147308588"/>
        </pc:sldMkLst>
        <pc:spChg chg="mod">
          <ac:chgData name="Zhang, Chenfei" userId="S::chenfei.zhang@intel.com::0b419209-e2cc-4b49-8f63-a2d05d67f08c" providerId="AD" clId="Web-{CC42EA6F-A109-41AA-BACD-144549969B8E}" dt="2021-12-21T05:41:05.348" v="156" actId="1076"/>
          <ac:spMkLst>
            <pc:docMk/>
            <pc:sldMk cId="1841937324" sldId="2147308588"/>
            <ac:spMk id="10" creationId="{DCEF0960-0622-4E7B-91B0-E3EC7F86A13B}"/>
          </ac:spMkLst>
        </pc:spChg>
        <pc:graphicFrameChg chg="mod modGraphic">
          <ac:chgData name="Zhang, Chenfei" userId="S::chenfei.zhang@intel.com::0b419209-e2cc-4b49-8f63-a2d05d67f08c" providerId="AD" clId="Web-{CC42EA6F-A109-41AA-BACD-144549969B8E}" dt="2021-12-21T05:41:17.098" v="158"/>
          <ac:graphicFrameMkLst>
            <pc:docMk/>
            <pc:sldMk cId="1841937324" sldId="2147308588"/>
            <ac:graphicFrameMk id="14" creationId="{1353EFC9-486A-4747-A489-881231591746}"/>
          </ac:graphicFrameMkLst>
        </pc:graphicFrameChg>
        <pc:graphicFrameChg chg="mod modGraphic">
          <ac:chgData name="Zhang, Chenfei" userId="S::chenfei.zhang@intel.com::0b419209-e2cc-4b49-8f63-a2d05d67f08c" providerId="AD" clId="Web-{CC42EA6F-A109-41AA-BACD-144549969B8E}" dt="2021-12-21T05:41:18.833" v="160"/>
          <ac:graphicFrameMkLst>
            <pc:docMk/>
            <pc:sldMk cId="1841937324" sldId="2147308588"/>
            <ac:graphicFrameMk id="15" creationId="{610B792D-1621-4E14-B699-19A9971FEC9E}"/>
          </ac:graphicFrameMkLst>
        </pc:graphicFrameChg>
      </pc:sldChg>
    </pc:docChg>
  </pc:docChgLst>
  <pc:docChgLst>
    <pc:chgData name="Zhang, Alex H" userId="S::alex.h.zhang@intel.com::84e14ef7-0c42-4742-9dce-deb24a3a3af0" providerId="AD" clId="Web-{5CE7E830-A57A-AF73-0AD1-2C3EC5A74848}"/>
    <pc:docChg chg="modSld">
      <pc:chgData name="Zhang, Alex H" userId="S::alex.h.zhang@intel.com::84e14ef7-0c42-4742-9dce-deb24a3a3af0" providerId="AD" clId="Web-{5CE7E830-A57A-AF73-0AD1-2C3EC5A74848}" dt="2021-12-20T11:57:51.677" v="147" actId="20577"/>
      <pc:docMkLst>
        <pc:docMk/>
      </pc:docMkLst>
      <pc:sldChg chg="addSp delSp modSp modCm modNotes">
        <pc:chgData name="Zhang, Alex H" userId="S::alex.h.zhang@intel.com::84e14ef7-0c42-4742-9dce-deb24a3a3af0" providerId="AD" clId="Web-{5CE7E830-A57A-AF73-0AD1-2C3EC5A74848}" dt="2021-12-20T11:56:31.756" v="143" actId="1076"/>
        <pc:sldMkLst>
          <pc:docMk/>
          <pc:sldMk cId="2826395442" sldId="2147308528"/>
        </pc:sldMkLst>
        <pc:spChg chg="mod">
          <ac:chgData name="Zhang, Alex H" userId="S::alex.h.zhang@intel.com::84e14ef7-0c42-4742-9dce-deb24a3a3af0" providerId="AD" clId="Web-{5CE7E830-A57A-AF73-0AD1-2C3EC5A74848}" dt="2021-12-20T11:47:33.071" v="18" actId="20577"/>
          <ac:spMkLst>
            <pc:docMk/>
            <pc:sldMk cId="2826395442" sldId="2147308528"/>
            <ac:spMk id="3" creationId="{A2F33678-89A5-4C88-B134-7C746DA89A6D}"/>
          </ac:spMkLst>
        </pc:spChg>
        <pc:spChg chg="add del">
          <ac:chgData name="Zhang, Alex H" userId="S::alex.h.zhang@intel.com::84e14ef7-0c42-4742-9dce-deb24a3a3af0" providerId="AD" clId="Web-{5CE7E830-A57A-AF73-0AD1-2C3EC5A74848}" dt="2021-12-20T11:54:36.366" v="141"/>
          <ac:spMkLst>
            <pc:docMk/>
            <pc:sldMk cId="2826395442" sldId="2147308528"/>
            <ac:spMk id="11" creationId="{BC34D059-B103-4FFF-A20F-60A0E1487162}"/>
          </ac:spMkLst>
        </pc:spChg>
        <pc:graphicFrameChg chg="add del mod modGraphic">
          <ac:chgData name="Zhang, Alex H" userId="S::alex.h.zhang@intel.com::84e14ef7-0c42-4742-9dce-deb24a3a3af0" providerId="AD" clId="Web-{5CE7E830-A57A-AF73-0AD1-2C3EC5A74848}" dt="2021-12-20T11:50:15.164" v="47"/>
          <ac:graphicFrameMkLst>
            <pc:docMk/>
            <pc:sldMk cId="2826395442" sldId="2147308528"/>
            <ac:graphicFrameMk id="7" creationId="{0BD4861F-54DF-40A9-B565-81F881364615}"/>
          </ac:graphicFrameMkLst>
        </pc:graphicFrameChg>
        <pc:graphicFrameChg chg="add mod modGraphic">
          <ac:chgData name="Zhang, Alex H" userId="S::alex.h.zhang@intel.com::84e14ef7-0c42-4742-9dce-deb24a3a3af0" providerId="AD" clId="Web-{5CE7E830-A57A-AF73-0AD1-2C3EC5A74848}" dt="2021-12-20T11:56:09.381" v="142"/>
          <ac:graphicFrameMkLst>
            <pc:docMk/>
            <pc:sldMk cId="2826395442" sldId="2147308528"/>
            <ac:graphicFrameMk id="9" creationId="{1C086F9E-5596-4D21-B1FD-CE7A61A2767C}"/>
          </ac:graphicFrameMkLst>
        </pc:graphicFrameChg>
        <pc:picChg chg="add mod">
          <ac:chgData name="Zhang, Alex H" userId="S::alex.h.zhang@intel.com::84e14ef7-0c42-4742-9dce-deb24a3a3af0" providerId="AD" clId="Web-{5CE7E830-A57A-AF73-0AD1-2C3EC5A74848}" dt="2021-12-20T11:56:31.756" v="143" actId="1076"/>
          <ac:picMkLst>
            <pc:docMk/>
            <pc:sldMk cId="2826395442" sldId="2147308528"/>
            <ac:picMk id="5" creationId="{A7C2C357-7EA5-4BAB-A89C-CE103862E804}"/>
          </ac:picMkLst>
        </pc:picChg>
        <pc:picChg chg="del">
          <ac:chgData name="Zhang, Alex H" userId="S::alex.h.zhang@intel.com::84e14ef7-0c42-4742-9dce-deb24a3a3af0" providerId="AD" clId="Web-{5CE7E830-A57A-AF73-0AD1-2C3EC5A74848}" dt="2021-12-20T11:36:55.513" v="5"/>
          <ac:picMkLst>
            <pc:docMk/>
            <pc:sldMk cId="2826395442" sldId="2147308528"/>
            <ac:picMk id="10" creationId="{86424141-149C-4841-8777-C7054C18E661}"/>
          </ac:picMkLst>
        </pc:picChg>
      </pc:sldChg>
      <pc:sldChg chg="modSp">
        <pc:chgData name="Zhang, Alex H" userId="S::alex.h.zhang@intel.com::84e14ef7-0c42-4742-9dce-deb24a3a3af0" providerId="AD" clId="Web-{5CE7E830-A57A-AF73-0AD1-2C3EC5A74848}" dt="2021-12-20T11:57:51.677" v="147" actId="20577"/>
        <pc:sldMkLst>
          <pc:docMk/>
          <pc:sldMk cId="3650265084" sldId="2147308565"/>
        </pc:sldMkLst>
        <pc:spChg chg="mod">
          <ac:chgData name="Zhang, Alex H" userId="S::alex.h.zhang@intel.com::84e14ef7-0c42-4742-9dce-deb24a3a3af0" providerId="AD" clId="Web-{5CE7E830-A57A-AF73-0AD1-2C3EC5A74848}" dt="2021-12-20T11:57:51.677" v="147" actId="20577"/>
          <ac:spMkLst>
            <pc:docMk/>
            <pc:sldMk cId="3650265084" sldId="2147308565"/>
            <ac:spMk id="3" creationId="{A2F33678-89A5-4C88-B134-7C746DA89A6D}"/>
          </ac:spMkLst>
        </pc:spChg>
      </pc:sldChg>
    </pc:docChg>
  </pc:docChgLst>
  <pc:docChgLst>
    <pc:chgData name="Huang, Guanxu" userId="S::guanxu.huang@intel.com::95146ec9-bf48-4b1a-86da-e2ef03420deb" providerId="AD" clId="Web-{7ACD6EFD-35E2-6B1A-1477-18DD295DB946}"/>
    <pc:docChg chg="modSld">
      <pc:chgData name="Huang, Guanxu" userId="S::guanxu.huang@intel.com::95146ec9-bf48-4b1a-86da-e2ef03420deb" providerId="AD" clId="Web-{7ACD6EFD-35E2-6B1A-1477-18DD295DB946}" dt="2021-12-20T14:01:51.298" v="7"/>
      <pc:docMkLst>
        <pc:docMk/>
      </pc:docMkLst>
      <pc:sldChg chg="modSp">
        <pc:chgData name="Huang, Guanxu" userId="S::guanxu.huang@intel.com::95146ec9-bf48-4b1a-86da-e2ef03420deb" providerId="AD" clId="Web-{7ACD6EFD-35E2-6B1A-1477-18DD295DB946}" dt="2021-12-20T14:01:51.298" v="7"/>
        <pc:sldMkLst>
          <pc:docMk/>
          <pc:sldMk cId="2467543594" sldId="2147308581"/>
        </pc:sldMkLst>
        <pc:graphicFrameChg chg="mod modGraphic">
          <ac:chgData name="Huang, Guanxu" userId="S::guanxu.huang@intel.com::95146ec9-bf48-4b1a-86da-e2ef03420deb" providerId="AD" clId="Web-{7ACD6EFD-35E2-6B1A-1477-18DD295DB946}" dt="2021-12-20T14:01:51.298" v="7"/>
          <ac:graphicFrameMkLst>
            <pc:docMk/>
            <pc:sldMk cId="2467543594" sldId="2147308581"/>
            <ac:graphicFrameMk id="5" creationId="{2EA8F6C4-EF6B-4481-88CC-A2268FA7C1F4}"/>
          </ac:graphicFrameMkLst>
        </pc:graphicFrameChg>
      </pc:sldChg>
    </pc:docChg>
  </pc:docChgLst>
  <pc:docChgLst>
    <pc:chgData name="Qu, Pengfei" userId="S::pengfei.qu@intel.com::11cf5891-f528-4669-a401-dca937308d76" providerId="AD" clId="Web-{B9C06D78-8673-AF1C-2F18-9AE26800DDD8}"/>
    <pc:docChg chg="addSld modSld">
      <pc:chgData name="Qu, Pengfei" userId="S::pengfei.qu@intel.com::11cf5891-f528-4669-a401-dca937308d76" providerId="AD" clId="Web-{B9C06D78-8673-AF1C-2F18-9AE26800DDD8}" dt="2021-12-17T10:55:33.044" v="49" actId="20577"/>
      <pc:docMkLst>
        <pc:docMk/>
      </pc:docMkLst>
      <pc:sldChg chg="addSp modSp new">
        <pc:chgData name="Qu, Pengfei" userId="S::pengfei.qu@intel.com::11cf5891-f528-4669-a401-dca937308d76" providerId="AD" clId="Web-{B9C06D78-8673-AF1C-2F18-9AE26800DDD8}" dt="2021-12-17T07:53:38.011" v="39" actId="1076"/>
        <pc:sldMkLst>
          <pc:docMk/>
          <pc:sldMk cId="385205123" sldId="2147308551"/>
        </pc:sldMkLst>
        <pc:spChg chg="mod">
          <ac:chgData name="Qu, Pengfei" userId="S::pengfei.qu@intel.com::11cf5891-f528-4669-a401-dca937308d76" providerId="AD" clId="Web-{B9C06D78-8673-AF1C-2F18-9AE26800DDD8}" dt="2021-12-17T07:52:41.870" v="29" actId="20577"/>
          <ac:spMkLst>
            <pc:docMk/>
            <pc:sldMk cId="385205123" sldId="2147308551"/>
            <ac:spMk id="2" creationId="{AB096B4A-3BC4-4CCC-8668-0B4A19A15C28}"/>
          </ac:spMkLst>
        </pc:spChg>
        <pc:spChg chg="mod">
          <ac:chgData name="Qu, Pengfei" userId="S::pengfei.qu@intel.com::11cf5891-f528-4669-a401-dca937308d76" providerId="AD" clId="Web-{B9C06D78-8673-AF1C-2F18-9AE26800DDD8}" dt="2021-12-17T07:53:11.996" v="34" actId="14100"/>
          <ac:spMkLst>
            <pc:docMk/>
            <pc:sldMk cId="385205123" sldId="2147308551"/>
            <ac:spMk id="3" creationId="{0E335B9B-63FC-460F-A9A7-CA0CAD9FC855}"/>
          </ac:spMkLst>
        </pc:spChg>
        <pc:picChg chg="add mod">
          <ac:chgData name="Qu, Pengfei" userId="S::pengfei.qu@intel.com::11cf5891-f528-4669-a401-dca937308d76" providerId="AD" clId="Web-{B9C06D78-8673-AF1C-2F18-9AE26800DDD8}" dt="2021-12-17T07:53:38.011" v="39" actId="1076"/>
          <ac:picMkLst>
            <pc:docMk/>
            <pc:sldMk cId="385205123" sldId="2147308551"/>
            <ac:picMk id="4" creationId="{9A683175-BD14-4870-BC59-334D2E605777}"/>
          </ac:picMkLst>
        </pc:picChg>
        <pc:picChg chg="add mod">
          <ac:chgData name="Qu, Pengfei" userId="S::pengfei.qu@intel.com::11cf5891-f528-4669-a401-dca937308d76" providerId="AD" clId="Web-{B9C06D78-8673-AF1C-2F18-9AE26800DDD8}" dt="2021-12-17T07:53:31.292" v="38" actId="1076"/>
          <ac:picMkLst>
            <pc:docMk/>
            <pc:sldMk cId="385205123" sldId="2147308551"/>
            <ac:picMk id="5" creationId="{02918889-F568-42BA-A369-482E5D061458}"/>
          </ac:picMkLst>
        </pc:picChg>
      </pc:sldChg>
      <pc:sldChg chg="modSp new">
        <pc:chgData name="Qu, Pengfei" userId="S::pengfei.qu@intel.com::11cf5891-f528-4669-a401-dca937308d76" providerId="AD" clId="Web-{B9C06D78-8673-AF1C-2F18-9AE26800DDD8}" dt="2021-12-17T10:55:33.044" v="49" actId="20577"/>
        <pc:sldMkLst>
          <pc:docMk/>
          <pc:sldMk cId="2234283784" sldId="2147308552"/>
        </pc:sldMkLst>
        <pc:spChg chg="mod">
          <ac:chgData name="Qu, Pengfei" userId="S::pengfei.qu@intel.com::11cf5891-f528-4669-a401-dca937308d76" providerId="AD" clId="Web-{B9C06D78-8673-AF1C-2F18-9AE26800DDD8}" dt="2021-12-17T10:55:33.044" v="49" actId="20577"/>
          <ac:spMkLst>
            <pc:docMk/>
            <pc:sldMk cId="2234283784" sldId="2147308552"/>
            <ac:spMk id="2" creationId="{B23A00EF-C678-4269-BE69-16B9F468AB9B}"/>
          </ac:spMkLst>
        </pc:spChg>
      </pc:sldChg>
    </pc:docChg>
  </pc:docChgLst>
  <pc:docChgLst>
    <pc:chgData name="Qian, Xiaobing" userId="S::xiaobing.qian@intel.com::d3431f12-31c5-4fd4-8998-99221f98b22a" providerId="AD" clId="Web-{A667109B-D6C2-62FB-46AF-374D57DBE7B2}"/>
    <pc:docChg chg="modSld">
      <pc:chgData name="Qian, Xiaobing" userId="S::xiaobing.qian@intel.com::d3431f12-31c5-4fd4-8998-99221f98b22a" providerId="AD" clId="Web-{A667109B-D6C2-62FB-46AF-374D57DBE7B2}" dt="2022-02-23T01:56:20.032" v="26" actId="20577"/>
      <pc:docMkLst>
        <pc:docMk/>
      </pc:docMkLst>
      <pc:sldChg chg="modSp">
        <pc:chgData name="Qian, Xiaobing" userId="S::xiaobing.qian@intel.com::d3431f12-31c5-4fd4-8998-99221f98b22a" providerId="AD" clId="Web-{A667109B-D6C2-62FB-46AF-374D57DBE7B2}" dt="2022-02-23T01:53:58.477" v="14" actId="14100"/>
        <pc:sldMkLst>
          <pc:docMk/>
          <pc:sldMk cId="1458788761" sldId="2147308591"/>
        </pc:sldMkLst>
        <pc:spChg chg="mod">
          <ac:chgData name="Qian, Xiaobing" userId="S::xiaobing.qian@intel.com::d3431f12-31c5-4fd4-8998-99221f98b22a" providerId="AD" clId="Web-{A667109B-D6C2-62FB-46AF-374D57DBE7B2}" dt="2022-02-23T01:53:58.477" v="14" actId="14100"/>
          <ac:spMkLst>
            <pc:docMk/>
            <pc:sldMk cId="1458788761" sldId="2147308591"/>
            <ac:spMk id="10" creationId="{806E5EDC-D3DB-4B6F-97FE-29DA1A428ECD}"/>
          </ac:spMkLst>
        </pc:spChg>
      </pc:sldChg>
      <pc:sldChg chg="modSp">
        <pc:chgData name="Qian, Xiaobing" userId="S::xiaobing.qian@intel.com::d3431f12-31c5-4fd4-8998-99221f98b22a" providerId="AD" clId="Web-{A667109B-D6C2-62FB-46AF-374D57DBE7B2}" dt="2022-02-23T01:56:20.032" v="26" actId="20577"/>
        <pc:sldMkLst>
          <pc:docMk/>
          <pc:sldMk cId="233427144" sldId="2147308593"/>
        </pc:sldMkLst>
        <pc:spChg chg="mod">
          <ac:chgData name="Qian, Xiaobing" userId="S::xiaobing.qian@intel.com::d3431f12-31c5-4fd4-8998-99221f98b22a" providerId="AD" clId="Web-{A667109B-D6C2-62FB-46AF-374D57DBE7B2}" dt="2022-02-23T01:56:20.032" v="26" actId="20577"/>
          <ac:spMkLst>
            <pc:docMk/>
            <pc:sldMk cId="233427144" sldId="2147308593"/>
            <ac:spMk id="10" creationId="{806E5EDC-D3DB-4B6F-97FE-29DA1A428ECD}"/>
          </ac:spMkLst>
        </pc:spChg>
      </pc:sldChg>
    </pc:docChg>
  </pc:docChgLst>
  <pc:docChgLst>
    <pc:chgData name="Qian, Xiaobing" userId="S::xiaobing.qian@intel.com::d3431f12-31c5-4fd4-8998-99221f98b22a" providerId="AD" clId="Web-{79C24B00-FBBB-4164-8990-382361CD9E09}"/>
    <pc:docChg chg="modSld">
      <pc:chgData name="Qian, Xiaobing" userId="S::xiaobing.qian@intel.com::d3431f12-31c5-4fd4-8998-99221f98b22a" providerId="AD" clId="Web-{79C24B00-FBBB-4164-8990-382361CD9E09}" dt="2021-12-31T07:44:51.881" v="100"/>
      <pc:docMkLst>
        <pc:docMk/>
      </pc:docMkLst>
      <pc:sldChg chg="modSp">
        <pc:chgData name="Qian, Xiaobing" userId="S::xiaobing.qian@intel.com::d3431f12-31c5-4fd4-8998-99221f98b22a" providerId="AD" clId="Web-{79C24B00-FBBB-4164-8990-382361CD9E09}" dt="2021-12-31T07:44:51.881" v="100"/>
        <pc:sldMkLst>
          <pc:docMk/>
          <pc:sldMk cId="592195243" sldId="2147308654"/>
        </pc:sldMkLst>
        <pc:graphicFrameChg chg="mod modGraphic">
          <ac:chgData name="Qian, Xiaobing" userId="S::xiaobing.qian@intel.com::d3431f12-31c5-4fd4-8998-99221f98b22a" providerId="AD" clId="Web-{79C24B00-FBBB-4164-8990-382361CD9E09}" dt="2021-12-31T07:44:51.881" v="100"/>
          <ac:graphicFrameMkLst>
            <pc:docMk/>
            <pc:sldMk cId="592195243" sldId="2147308654"/>
            <ac:graphicFrameMk id="8" creationId="{05FB168F-4781-4FA9-B7DA-F9E2C879D6CD}"/>
          </ac:graphicFrameMkLst>
        </pc:graphicFrameChg>
      </pc:sldChg>
      <pc:sldChg chg="modSp">
        <pc:chgData name="Qian, Xiaobing" userId="S::xiaobing.qian@intel.com::d3431f12-31c5-4fd4-8998-99221f98b22a" providerId="AD" clId="Web-{79C24B00-FBBB-4164-8990-382361CD9E09}" dt="2021-12-31T07:41:10.109" v="44"/>
        <pc:sldMkLst>
          <pc:docMk/>
          <pc:sldMk cId="706346284" sldId="2147308658"/>
        </pc:sldMkLst>
        <pc:graphicFrameChg chg="mod modGraphic">
          <ac:chgData name="Qian, Xiaobing" userId="S::xiaobing.qian@intel.com::d3431f12-31c5-4fd4-8998-99221f98b22a" providerId="AD" clId="Web-{79C24B00-FBBB-4164-8990-382361CD9E09}" dt="2021-12-31T07:41:10.109" v="44"/>
          <ac:graphicFrameMkLst>
            <pc:docMk/>
            <pc:sldMk cId="706346284" sldId="2147308658"/>
            <ac:graphicFrameMk id="8" creationId="{05FB168F-4781-4FA9-B7DA-F9E2C879D6CD}"/>
          </ac:graphicFrameMkLst>
        </pc:graphicFrameChg>
      </pc:sldChg>
    </pc:docChg>
  </pc:docChgLst>
  <pc:docChgLst>
    <pc:chgData name="Qian, Xiaobing" userId="S::xiaobing.qian@intel.com::d3431f12-31c5-4fd4-8998-99221f98b22a" providerId="AD" clId="Web-{AAAEADDC-854B-6CD4-4E2B-4E24D7309BA2}"/>
    <pc:docChg chg="">
      <pc:chgData name="Qian, Xiaobing" userId="S::xiaobing.qian@intel.com::d3431f12-31c5-4fd4-8998-99221f98b22a" providerId="AD" clId="Web-{AAAEADDC-854B-6CD4-4E2B-4E24D7309BA2}" dt="2021-12-21T03:47:38.415" v="0"/>
      <pc:docMkLst>
        <pc:docMk/>
      </pc:docMkLst>
      <pc:sldChg chg="modCm">
        <pc:chgData name="Qian, Xiaobing" userId="S::xiaobing.qian@intel.com::d3431f12-31c5-4fd4-8998-99221f98b22a" providerId="AD" clId="Web-{AAAEADDC-854B-6CD4-4E2B-4E24D7309BA2}" dt="2021-12-21T03:47:38.415" v="0"/>
        <pc:sldMkLst>
          <pc:docMk/>
          <pc:sldMk cId="2866258220" sldId="2147308580"/>
        </pc:sldMkLst>
      </pc:sldChg>
    </pc:docChg>
  </pc:docChgLst>
  <pc:docChgLst>
    <pc:chgData name="Li, Longtan" userId="S::longtan.li@intel.com::58cb571a-d172-4cdc-a55a-604e9a95360f" providerId="AD" clId="Web-{294F246A-B360-4658-C0FB-E9FEE7A5F701}"/>
    <pc:docChg chg="modSld">
      <pc:chgData name="Li, Longtan" userId="S::longtan.li@intel.com::58cb571a-d172-4cdc-a55a-604e9a95360f" providerId="AD" clId="Web-{294F246A-B360-4658-C0FB-E9FEE7A5F701}" dt="2022-01-11T14:34:35.322" v="33"/>
      <pc:docMkLst>
        <pc:docMk/>
      </pc:docMkLst>
      <pc:sldChg chg="modSp">
        <pc:chgData name="Li, Longtan" userId="S::longtan.li@intel.com::58cb571a-d172-4cdc-a55a-604e9a95360f" providerId="AD" clId="Web-{294F246A-B360-4658-C0FB-E9FEE7A5F701}" dt="2022-01-11T13:59:36.301" v="27"/>
        <pc:sldMkLst>
          <pc:docMk/>
          <pc:sldMk cId="3288717510" sldId="2147308587"/>
        </pc:sldMkLst>
        <pc:graphicFrameChg chg="mod modGraphic">
          <ac:chgData name="Li, Longtan" userId="S::longtan.li@intel.com::58cb571a-d172-4cdc-a55a-604e9a95360f" providerId="AD" clId="Web-{294F246A-B360-4658-C0FB-E9FEE7A5F701}" dt="2022-01-11T13:59:36.301" v="27"/>
          <ac:graphicFrameMkLst>
            <pc:docMk/>
            <pc:sldMk cId="3288717510" sldId="2147308587"/>
            <ac:graphicFrameMk id="9" creationId="{F0A62CF9-BA41-40A2-9A42-133DCDCFBA89}"/>
          </ac:graphicFrameMkLst>
        </pc:graphicFrameChg>
      </pc:sldChg>
      <pc:sldChg chg="modSp">
        <pc:chgData name="Li, Longtan" userId="S::longtan.li@intel.com::58cb571a-d172-4cdc-a55a-604e9a95360f" providerId="AD" clId="Web-{294F246A-B360-4658-C0FB-E9FEE7A5F701}" dt="2022-01-11T14:34:35.322" v="33"/>
        <pc:sldMkLst>
          <pc:docMk/>
          <pc:sldMk cId="1567571704" sldId="2147308691"/>
        </pc:sldMkLst>
        <pc:graphicFrameChg chg="mod modGraphic">
          <ac:chgData name="Li, Longtan" userId="S::longtan.li@intel.com::58cb571a-d172-4cdc-a55a-604e9a95360f" providerId="AD" clId="Web-{294F246A-B360-4658-C0FB-E9FEE7A5F701}" dt="2022-01-11T14:34:35.322" v="33"/>
          <ac:graphicFrameMkLst>
            <pc:docMk/>
            <pc:sldMk cId="1567571704" sldId="2147308691"/>
            <ac:graphicFrameMk id="4" creationId="{C1186E69-43CF-4D6F-A8A0-7090E18E941D}"/>
          </ac:graphicFrameMkLst>
        </pc:graphicFrameChg>
      </pc:sldChg>
    </pc:docChg>
  </pc:docChgLst>
  <pc:docChgLst>
    <pc:chgData name="Qian, Xiaobing" userId="S::xiaobing.qian@intel.com::d3431f12-31c5-4fd4-8998-99221f98b22a" providerId="AD" clId="Web-{475B2DC1-2E92-41C1-8D64-E478F27F20C9}"/>
    <pc:docChg chg="modSld">
      <pc:chgData name="Qian, Xiaobing" userId="S::xiaobing.qian@intel.com::d3431f12-31c5-4fd4-8998-99221f98b22a" providerId="AD" clId="Web-{475B2DC1-2E92-41C1-8D64-E478F27F20C9}" dt="2021-12-24T13:03:15.528" v="112" actId="20577"/>
      <pc:docMkLst>
        <pc:docMk/>
      </pc:docMkLst>
      <pc:sldChg chg="modCm">
        <pc:chgData name="Qian, Xiaobing" userId="S::xiaobing.qian@intel.com::d3431f12-31c5-4fd4-8998-99221f98b22a" providerId="AD" clId="Web-{475B2DC1-2E92-41C1-8D64-E478F27F20C9}" dt="2021-12-24T12:41:46.691" v="51"/>
        <pc:sldMkLst>
          <pc:docMk/>
          <pc:sldMk cId="2482396763" sldId="2147308550"/>
        </pc:sldMkLst>
      </pc:sldChg>
      <pc:sldChg chg="addSp modSp addCm">
        <pc:chgData name="Qian, Xiaobing" userId="S::xiaobing.qian@intel.com::d3431f12-31c5-4fd4-8998-99221f98b22a" providerId="AD" clId="Web-{475B2DC1-2E92-41C1-8D64-E478F27F20C9}" dt="2021-12-24T12:51:30.867" v="74" actId="1076"/>
        <pc:sldMkLst>
          <pc:docMk/>
          <pc:sldMk cId="3549143230" sldId="2147308553"/>
        </pc:sldMkLst>
        <pc:spChg chg="mod">
          <ac:chgData name="Qian, Xiaobing" userId="S::xiaobing.qian@intel.com::d3431f12-31c5-4fd4-8998-99221f98b22a" providerId="AD" clId="Web-{475B2DC1-2E92-41C1-8D64-E478F27F20C9}" dt="2021-12-24T12:34:55.659" v="20" actId="1076"/>
          <ac:spMkLst>
            <pc:docMk/>
            <pc:sldMk cId="3549143230" sldId="2147308553"/>
            <ac:spMk id="6" creationId="{C10C1571-4E42-41E5-BB12-24AD9DB8CBE7}"/>
          </ac:spMkLst>
        </pc:spChg>
        <pc:spChg chg="mod">
          <ac:chgData name="Qian, Xiaobing" userId="S::xiaobing.qian@intel.com::d3431f12-31c5-4fd4-8998-99221f98b22a" providerId="AD" clId="Web-{475B2DC1-2E92-41C1-8D64-E478F27F20C9}" dt="2021-12-24T12:35:48.754" v="31" actId="1076"/>
          <ac:spMkLst>
            <pc:docMk/>
            <pc:sldMk cId="3549143230" sldId="2147308553"/>
            <ac:spMk id="7" creationId="{AB67AFBC-AC99-4E1C-8399-FDE798AA024A}"/>
          </ac:spMkLst>
        </pc:spChg>
        <pc:spChg chg="mod">
          <ac:chgData name="Qian, Xiaobing" userId="S::xiaobing.qian@intel.com::d3431f12-31c5-4fd4-8998-99221f98b22a" providerId="AD" clId="Web-{475B2DC1-2E92-41C1-8D64-E478F27F20C9}" dt="2021-12-24T12:35:26.019" v="26" actId="1076"/>
          <ac:spMkLst>
            <pc:docMk/>
            <pc:sldMk cId="3549143230" sldId="2147308553"/>
            <ac:spMk id="8" creationId="{6B07FC06-7527-4CB9-BA4F-CDFFE1FAE3DD}"/>
          </ac:spMkLst>
        </pc:spChg>
        <pc:spChg chg="mod">
          <ac:chgData name="Qian, Xiaobing" userId="S::xiaobing.qian@intel.com::d3431f12-31c5-4fd4-8998-99221f98b22a" providerId="AD" clId="Web-{475B2DC1-2E92-41C1-8D64-E478F27F20C9}" dt="2021-12-24T12:35:30.191" v="27" actId="1076"/>
          <ac:spMkLst>
            <pc:docMk/>
            <pc:sldMk cId="3549143230" sldId="2147308553"/>
            <ac:spMk id="15" creationId="{1A8A0302-F382-4C82-96BC-6FE581FA7146}"/>
          </ac:spMkLst>
        </pc:spChg>
        <pc:spChg chg="mod">
          <ac:chgData name="Qian, Xiaobing" userId="S::xiaobing.qian@intel.com::d3431f12-31c5-4fd4-8998-99221f98b22a" providerId="AD" clId="Web-{475B2DC1-2E92-41C1-8D64-E478F27F20C9}" dt="2021-12-24T12:51:30.867" v="74" actId="1076"/>
          <ac:spMkLst>
            <pc:docMk/>
            <pc:sldMk cId="3549143230" sldId="2147308553"/>
            <ac:spMk id="19" creationId="{94B324DB-3D15-4348-91FB-4F2C762599D4}"/>
          </ac:spMkLst>
        </pc:spChg>
        <pc:spChg chg="mod">
          <ac:chgData name="Qian, Xiaobing" userId="S::xiaobing.qian@intel.com::d3431f12-31c5-4fd4-8998-99221f98b22a" providerId="AD" clId="Web-{475B2DC1-2E92-41C1-8D64-E478F27F20C9}" dt="2021-12-24T12:35:04.941" v="22" actId="14100"/>
          <ac:spMkLst>
            <pc:docMk/>
            <pc:sldMk cId="3549143230" sldId="2147308553"/>
            <ac:spMk id="22" creationId="{E3BFF52C-1A6A-4E47-A102-631B69EC162C}"/>
          </ac:spMkLst>
        </pc:spChg>
        <pc:spChg chg="mod">
          <ac:chgData name="Qian, Xiaobing" userId="S::xiaobing.qian@intel.com::d3431f12-31c5-4fd4-8998-99221f98b22a" providerId="AD" clId="Web-{475B2DC1-2E92-41C1-8D64-E478F27F20C9}" dt="2021-12-24T12:35:33.785" v="28" actId="1076"/>
          <ac:spMkLst>
            <pc:docMk/>
            <pc:sldMk cId="3549143230" sldId="2147308553"/>
            <ac:spMk id="25" creationId="{C1CF1F48-A7FD-4519-8A2C-7A9225CD23D8}"/>
          </ac:spMkLst>
        </pc:spChg>
        <pc:spChg chg="mod">
          <ac:chgData name="Qian, Xiaobing" userId="S::xiaobing.qian@intel.com::d3431f12-31c5-4fd4-8998-99221f98b22a" providerId="AD" clId="Web-{475B2DC1-2E92-41C1-8D64-E478F27F20C9}" dt="2021-12-24T12:36:18.067" v="33" actId="1076"/>
          <ac:spMkLst>
            <pc:docMk/>
            <pc:sldMk cId="3549143230" sldId="2147308553"/>
            <ac:spMk id="26" creationId="{5F9256FC-253A-4F4A-B675-04492651BBE3}"/>
          </ac:spMkLst>
        </pc:spChg>
        <pc:spChg chg="mod">
          <ac:chgData name="Qian, Xiaobing" userId="S::xiaobing.qian@intel.com::d3431f12-31c5-4fd4-8998-99221f98b22a" providerId="AD" clId="Web-{475B2DC1-2E92-41C1-8D64-E478F27F20C9}" dt="2021-12-24T12:37:04.287" v="34" actId="14100"/>
          <ac:spMkLst>
            <pc:docMk/>
            <pc:sldMk cId="3549143230" sldId="2147308553"/>
            <ac:spMk id="31" creationId="{FB3B3D43-EDDA-40F7-B9E5-2220D0741EDB}"/>
          </ac:spMkLst>
        </pc:spChg>
        <pc:spChg chg="mod">
          <ac:chgData name="Qian, Xiaobing" userId="S::xiaobing.qian@intel.com::d3431f12-31c5-4fd4-8998-99221f98b22a" providerId="AD" clId="Web-{475B2DC1-2E92-41C1-8D64-E478F27F20C9}" dt="2021-12-24T12:34:49.503" v="19" actId="1076"/>
          <ac:spMkLst>
            <pc:docMk/>
            <pc:sldMk cId="3549143230" sldId="2147308553"/>
            <ac:spMk id="32" creationId="{D28C6071-B0EF-4FDE-8720-2E12D17419C8}"/>
          </ac:spMkLst>
        </pc:spChg>
        <pc:graphicFrameChg chg="add mod modGraphic">
          <ac:chgData name="Qian, Xiaobing" userId="S::xiaobing.qian@intel.com::d3431f12-31c5-4fd4-8998-99221f98b22a" providerId="AD" clId="Web-{475B2DC1-2E92-41C1-8D64-E478F27F20C9}" dt="2021-12-24T12:45:25.671" v="73"/>
          <ac:graphicFrameMkLst>
            <pc:docMk/>
            <pc:sldMk cId="3549143230" sldId="2147308553"/>
            <ac:graphicFrameMk id="4" creationId="{78FCCA7B-E9EF-4AE1-9C81-FCF613A7F221}"/>
          </ac:graphicFrameMkLst>
        </pc:graphicFrameChg>
        <pc:graphicFrameChg chg="mod">
          <ac:chgData name="Qian, Xiaobing" userId="S::xiaobing.qian@intel.com::d3431f12-31c5-4fd4-8998-99221f98b22a" providerId="AD" clId="Web-{475B2DC1-2E92-41C1-8D64-E478F27F20C9}" dt="2021-12-24T12:35:18.347" v="24" actId="1076"/>
          <ac:graphicFrameMkLst>
            <pc:docMk/>
            <pc:sldMk cId="3549143230" sldId="2147308553"/>
            <ac:graphicFrameMk id="13" creationId="{15FEE63E-F5E8-4642-B88F-82617F739CBA}"/>
          </ac:graphicFrameMkLst>
        </pc:graphicFrameChg>
        <pc:graphicFrameChg chg="mod modGraphic">
          <ac:chgData name="Qian, Xiaobing" userId="S::xiaobing.qian@intel.com::d3431f12-31c5-4fd4-8998-99221f98b22a" providerId="AD" clId="Web-{475B2DC1-2E92-41C1-8D64-E478F27F20C9}" dt="2021-12-24T12:35:37.879" v="29" actId="1076"/>
          <ac:graphicFrameMkLst>
            <pc:docMk/>
            <pc:sldMk cId="3549143230" sldId="2147308553"/>
            <ac:graphicFrameMk id="14" creationId="{221C95BF-EB9C-47FF-9D40-EDC361D81444}"/>
          </ac:graphicFrameMkLst>
        </pc:graphicFrameChg>
        <pc:graphicFrameChg chg="mod modGraphic">
          <ac:chgData name="Qian, Xiaobing" userId="S::xiaobing.qian@intel.com::d3431f12-31c5-4fd4-8998-99221f98b22a" providerId="AD" clId="Web-{475B2DC1-2E92-41C1-8D64-E478F27F20C9}" dt="2021-12-24T12:35:10.847" v="23" actId="1076"/>
          <ac:graphicFrameMkLst>
            <pc:docMk/>
            <pc:sldMk cId="3549143230" sldId="2147308553"/>
            <ac:graphicFrameMk id="17" creationId="{FEC031A4-F363-4F00-BCF7-B3123A6A552B}"/>
          </ac:graphicFrameMkLst>
        </pc:graphicFrameChg>
        <pc:graphicFrameChg chg="mod modGraphic">
          <ac:chgData name="Qian, Xiaobing" userId="S::xiaobing.qian@intel.com::d3431f12-31c5-4fd4-8998-99221f98b22a" providerId="AD" clId="Web-{475B2DC1-2E92-41C1-8D64-E478F27F20C9}" dt="2021-12-24T12:35:43.692" v="30" actId="1076"/>
          <ac:graphicFrameMkLst>
            <pc:docMk/>
            <pc:sldMk cId="3549143230" sldId="2147308553"/>
            <ac:graphicFrameMk id="18" creationId="{1A55CBD7-1AFC-477C-AD0E-0A12F7D4152D}"/>
          </ac:graphicFrameMkLst>
        </pc:graphicFrameChg>
        <pc:graphicFrameChg chg="mod">
          <ac:chgData name="Qian, Xiaobing" userId="S::xiaobing.qian@intel.com::d3431f12-31c5-4fd4-8998-99221f98b22a" providerId="AD" clId="Web-{475B2DC1-2E92-41C1-8D64-E478F27F20C9}" dt="2021-12-24T12:35:21.738" v="25" actId="1076"/>
          <ac:graphicFrameMkLst>
            <pc:docMk/>
            <pc:sldMk cId="3549143230" sldId="2147308553"/>
            <ac:graphicFrameMk id="23" creationId="{40A475E0-8515-4822-9EF3-421B1260FA28}"/>
          </ac:graphicFrameMkLst>
        </pc:graphicFrameChg>
      </pc:sldChg>
      <pc:sldChg chg="modSp">
        <pc:chgData name="Qian, Xiaobing" userId="S::xiaobing.qian@intel.com::d3431f12-31c5-4fd4-8998-99221f98b22a" providerId="AD" clId="Web-{475B2DC1-2E92-41C1-8D64-E478F27F20C9}" dt="2021-12-24T12:39:31.611" v="50" actId="20577"/>
        <pc:sldMkLst>
          <pc:docMk/>
          <pc:sldMk cId="4207721826" sldId="2147308554"/>
        </pc:sldMkLst>
        <pc:spChg chg="mod">
          <ac:chgData name="Qian, Xiaobing" userId="S::xiaobing.qian@intel.com::d3431f12-31c5-4fd4-8998-99221f98b22a" providerId="AD" clId="Web-{475B2DC1-2E92-41C1-8D64-E478F27F20C9}" dt="2021-12-24T12:39:31.611" v="50" actId="20577"/>
          <ac:spMkLst>
            <pc:docMk/>
            <pc:sldMk cId="4207721826" sldId="2147308554"/>
            <ac:spMk id="2" creationId="{586CE2DD-796A-480B-8355-AFBA106CAB30}"/>
          </ac:spMkLst>
        </pc:spChg>
      </pc:sldChg>
      <pc:sldChg chg="addCm">
        <pc:chgData name="Qian, Xiaobing" userId="S::xiaobing.qian@intel.com::d3431f12-31c5-4fd4-8998-99221f98b22a" providerId="AD" clId="Web-{475B2DC1-2E92-41C1-8D64-E478F27F20C9}" dt="2021-12-24T12:56:07.858" v="75"/>
        <pc:sldMkLst>
          <pc:docMk/>
          <pc:sldMk cId="2867713896" sldId="2147308568"/>
        </pc:sldMkLst>
      </pc:sldChg>
      <pc:sldChg chg="modSp">
        <pc:chgData name="Qian, Xiaobing" userId="S::xiaobing.qian@intel.com::d3431f12-31c5-4fd4-8998-99221f98b22a" providerId="AD" clId="Web-{475B2DC1-2E92-41C1-8D64-E478F27F20C9}" dt="2021-12-24T13:03:15.528" v="112" actId="20577"/>
        <pc:sldMkLst>
          <pc:docMk/>
          <pc:sldMk cId="875006313" sldId="2147308572"/>
        </pc:sldMkLst>
        <pc:spChg chg="mod">
          <ac:chgData name="Qian, Xiaobing" userId="S::xiaobing.qian@intel.com::d3431f12-31c5-4fd4-8998-99221f98b22a" providerId="AD" clId="Web-{475B2DC1-2E92-41C1-8D64-E478F27F20C9}" dt="2021-12-24T13:03:15.528" v="112" actId="20577"/>
          <ac:spMkLst>
            <pc:docMk/>
            <pc:sldMk cId="875006313" sldId="2147308572"/>
            <ac:spMk id="2" creationId="{0F7CC750-5027-4CE8-88FF-D76F6DFCFBBC}"/>
          </ac:spMkLst>
        </pc:spChg>
      </pc:sldChg>
      <pc:sldChg chg="delSp modSp addCm">
        <pc:chgData name="Qian, Xiaobing" userId="S::xiaobing.qian@intel.com::d3431f12-31c5-4fd4-8998-99221f98b22a" providerId="AD" clId="Web-{475B2DC1-2E92-41C1-8D64-E478F27F20C9}" dt="2021-12-24T12:58:53.052" v="83"/>
        <pc:sldMkLst>
          <pc:docMk/>
          <pc:sldMk cId="2467543594" sldId="2147308581"/>
        </pc:sldMkLst>
        <pc:spChg chg="del">
          <ac:chgData name="Qian, Xiaobing" userId="S::xiaobing.qian@intel.com::d3431f12-31c5-4fd4-8998-99221f98b22a" providerId="AD" clId="Web-{475B2DC1-2E92-41C1-8D64-E478F27F20C9}" dt="2021-12-24T12:58:53.052" v="83"/>
          <ac:spMkLst>
            <pc:docMk/>
            <pc:sldMk cId="2467543594" sldId="2147308581"/>
            <ac:spMk id="3" creationId="{931F3AB7-F8FA-4444-A931-9EFFCB693B6C}"/>
          </ac:spMkLst>
        </pc:spChg>
        <pc:spChg chg="del">
          <ac:chgData name="Qian, Xiaobing" userId="S::xiaobing.qian@intel.com::d3431f12-31c5-4fd4-8998-99221f98b22a" providerId="AD" clId="Web-{475B2DC1-2E92-41C1-8D64-E478F27F20C9}" dt="2021-12-24T12:58:03.175" v="81"/>
          <ac:spMkLst>
            <pc:docMk/>
            <pc:sldMk cId="2467543594" sldId="2147308581"/>
            <ac:spMk id="4" creationId="{027B4738-263B-47A2-B1EE-E8860A7B5B6E}"/>
          </ac:spMkLst>
        </pc:spChg>
        <pc:graphicFrameChg chg="mod modGraphic">
          <ac:chgData name="Qian, Xiaobing" userId="S::xiaobing.qian@intel.com::d3431f12-31c5-4fd4-8998-99221f98b22a" providerId="AD" clId="Web-{475B2DC1-2E92-41C1-8D64-E478F27F20C9}" dt="2021-12-24T12:56:27.905" v="79"/>
          <ac:graphicFrameMkLst>
            <pc:docMk/>
            <pc:sldMk cId="2467543594" sldId="2147308581"/>
            <ac:graphicFrameMk id="7" creationId="{2F0FE60D-5457-4960-AF7E-F4E3C7107BBC}"/>
          </ac:graphicFrameMkLst>
        </pc:graphicFrameChg>
      </pc:sldChg>
      <pc:sldChg chg="delSp addCm">
        <pc:chgData name="Qian, Xiaobing" userId="S::xiaobing.qian@intel.com::d3431f12-31c5-4fd4-8998-99221f98b22a" providerId="AD" clId="Web-{475B2DC1-2E92-41C1-8D64-E478F27F20C9}" dt="2021-12-24T12:59:50.256" v="85"/>
        <pc:sldMkLst>
          <pc:docMk/>
          <pc:sldMk cId="1834660696" sldId="2147308582"/>
        </pc:sldMkLst>
        <pc:spChg chg="del">
          <ac:chgData name="Qian, Xiaobing" userId="S::xiaobing.qian@intel.com::d3431f12-31c5-4fd4-8998-99221f98b22a" providerId="AD" clId="Web-{475B2DC1-2E92-41C1-8D64-E478F27F20C9}" dt="2021-12-24T12:59:50.256" v="85"/>
          <ac:spMkLst>
            <pc:docMk/>
            <pc:sldMk cId="1834660696" sldId="2147308582"/>
            <ac:spMk id="3" creationId="{63B98A6F-8BB3-494E-868D-49CDB34048D1}"/>
          </ac:spMkLst>
        </pc:spChg>
      </pc:sldChg>
    </pc:docChg>
  </pc:docChgLst>
  <pc:docChgLst>
    <pc:chgData name="Qian, Xiaobing" userId="S::xiaobing.qian@intel.com::d3431f12-31c5-4fd4-8998-99221f98b22a" providerId="AD" clId="Web-{171089B4-40DF-4A14-B1FA-2BBFE53270B9}"/>
    <pc:docChg chg="modSld">
      <pc:chgData name="Qian, Xiaobing" userId="S::xiaobing.qian@intel.com::d3431f12-31c5-4fd4-8998-99221f98b22a" providerId="AD" clId="Web-{171089B4-40DF-4A14-B1FA-2BBFE53270B9}" dt="2021-12-25T13:07:53.235" v="0" actId="1076"/>
      <pc:docMkLst>
        <pc:docMk/>
      </pc:docMkLst>
      <pc:sldChg chg="modSp">
        <pc:chgData name="Qian, Xiaobing" userId="S::xiaobing.qian@intel.com::d3431f12-31c5-4fd4-8998-99221f98b22a" providerId="AD" clId="Web-{171089B4-40DF-4A14-B1FA-2BBFE53270B9}" dt="2021-12-25T13:07:53.235" v="0" actId="1076"/>
        <pc:sldMkLst>
          <pc:docMk/>
          <pc:sldMk cId="3502554273" sldId="2147308585"/>
        </pc:sldMkLst>
        <pc:spChg chg="mod">
          <ac:chgData name="Qian, Xiaobing" userId="S::xiaobing.qian@intel.com::d3431f12-31c5-4fd4-8998-99221f98b22a" providerId="AD" clId="Web-{171089B4-40DF-4A14-B1FA-2BBFE53270B9}" dt="2021-12-25T13:07:53.235" v="0" actId="1076"/>
          <ac:spMkLst>
            <pc:docMk/>
            <pc:sldMk cId="3502554273" sldId="2147308585"/>
            <ac:spMk id="6" creationId="{6A108704-45A0-4256-9990-43B1F6F3A041}"/>
          </ac:spMkLst>
        </pc:spChg>
      </pc:sldChg>
    </pc:docChg>
  </pc:docChgLst>
  <pc:docChgLst>
    <pc:chgData name="Zhou, James Z" userId="S::james.z.zhou@intel.com::60452475-ad34-4e54-8fea-f6af2231dd0a" providerId="AD" clId="Web-{49FF51D4-9565-0E91-8B49-01C12DA8946C}"/>
    <pc:docChg chg="modSld">
      <pc:chgData name="Zhou, James Z" userId="S::james.z.zhou@intel.com::60452475-ad34-4e54-8fea-f6af2231dd0a" providerId="AD" clId="Web-{49FF51D4-9565-0E91-8B49-01C12DA8946C}" dt="2021-12-20T12:04:19.187" v="14" actId="14100"/>
      <pc:docMkLst>
        <pc:docMk/>
      </pc:docMkLst>
      <pc:sldChg chg="addSp modSp">
        <pc:chgData name="Zhou, James Z" userId="S::james.z.zhou@intel.com::60452475-ad34-4e54-8fea-f6af2231dd0a" providerId="AD" clId="Web-{49FF51D4-9565-0E91-8B49-01C12DA8946C}" dt="2021-12-20T12:04:19.187" v="14" actId="14100"/>
        <pc:sldMkLst>
          <pc:docMk/>
          <pc:sldMk cId="221046309" sldId="2147308560"/>
        </pc:sldMkLst>
        <pc:spChg chg="mod">
          <ac:chgData name="Zhou, James Z" userId="S::james.z.zhou@intel.com::60452475-ad34-4e54-8fea-f6af2231dd0a" providerId="AD" clId="Web-{49FF51D4-9565-0E91-8B49-01C12DA8946C}" dt="2021-12-20T12:00:42.875" v="9" actId="14100"/>
          <ac:spMkLst>
            <pc:docMk/>
            <pc:sldMk cId="221046309" sldId="2147308560"/>
            <ac:spMk id="10" creationId="{A6C7F8D1-E5B6-41B5-AFDC-8FFC38FDE584}"/>
          </ac:spMkLst>
        </pc:spChg>
        <pc:picChg chg="mod">
          <ac:chgData name="Zhou, James Z" userId="S::james.z.zhou@intel.com::60452475-ad34-4e54-8fea-f6af2231dd0a" providerId="AD" clId="Web-{49FF51D4-9565-0E91-8B49-01C12DA8946C}" dt="2021-12-20T12:00:32.156" v="0" actId="14100"/>
          <ac:picMkLst>
            <pc:docMk/>
            <pc:sldMk cId="221046309" sldId="2147308560"/>
            <ac:picMk id="3" creationId="{0FA0B3F4-3AFE-42E9-A120-5A014271ACE8}"/>
          </ac:picMkLst>
        </pc:picChg>
        <pc:picChg chg="add mod">
          <ac:chgData name="Zhou, James Z" userId="S::james.z.zhou@intel.com::60452475-ad34-4e54-8fea-f6af2231dd0a" providerId="AD" clId="Web-{49FF51D4-9565-0E91-8B49-01C12DA8946C}" dt="2021-12-20T12:04:19.187" v="14" actId="14100"/>
          <ac:picMkLst>
            <pc:docMk/>
            <pc:sldMk cId="221046309" sldId="2147308560"/>
            <ac:picMk id="5" creationId="{3DB779F7-E7AF-4144-A549-0534F4ACDB49}"/>
          </ac:picMkLst>
        </pc:picChg>
      </pc:sldChg>
    </pc:docChg>
  </pc:docChgLst>
  <pc:docChgLst>
    <pc:chgData name="Qian, Xiaobing" userId="S::xiaobing.qian@intel.com::d3431f12-31c5-4fd4-8998-99221f98b22a" providerId="AD" clId="Web-{C3FCEC7E-C9CB-4DE4-A123-4BF70F8A41F5}"/>
    <pc:docChg chg="modSld">
      <pc:chgData name="Qian, Xiaobing" userId="S::xiaobing.qian@intel.com::d3431f12-31c5-4fd4-8998-99221f98b22a" providerId="AD" clId="Web-{C3FCEC7E-C9CB-4DE4-A123-4BF70F8A41F5}" dt="2022-01-17T06:49:16.406" v="17" actId="20577"/>
      <pc:docMkLst>
        <pc:docMk/>
      </pc:docMkLst>
      <pc:sldChg chg="modSp">
        <pc:chgData name="Qian, Xiaobing" userId="S::xiaobing.qian@intel.com::d3431f12-31c5-4fd4-8998-99221f98b22a" providerId="AD" clId="Web-{C3FCEC7E-C9CB-4DE4-A123-4BF70F8A41F5}" dt="2022-01-17T06:49:16.406" v="17" actId="20577"/>
        <pc:sldMkLst>
          <pc:docMk/>
          <pc:sldMk cId="1458788761" sldId="2147308591"/>
        </pc:sldMkLst>
        <pc:spChg chg="mod">
          <ac:chgData name="Qian, Xiaobing" userId="S::xiaobing.qian@intel.com::d3431f12-31c5-4fd4-8998-99221f98b22a" providerId="AD" clId="Web-{C3FCEC7E-C9CB-4DE4-A123-4BF70F8A41F5}" dt="2022-01-17T06:49:16.406" v="17" actId="20577"/>
          <ac:spMkLst>
            <pc:docMk/>
            <pc:sldMk cId="1458788761" sldId="2147308591"/>
            <ac:spMk id="10" creationId="{806E5EDC-D3DB-4B6F-97FE-29DA1A428ECD}"/>
          </ac:spMkLst>
        </pc:spChg>
      </pc:sldChg>
    </pc:docChg>
  </pc:docChgLst>
  <pc:docChgLst>
    <pc:chgData name="Huang, Guanxu" userId="S::guanxu.huang@intel.com::95146ec9-bf48-4b1a-86da-e2ef03420deb" providerId="AD" clId="Web-{85CC6121-BA2C-4572-2106-7FD90E05E867}"/>
    <pc:docChg chg="addSld modSld">
      <pc:chgData name="Huang, Guanxu" userId="S::guanxu.huang@intel.com::95146ec9-bf48-4b1a-86da-e2ef03420deb" providerId="AD" clId="Web-{85CC6121-BA2C-4572-2106-7FD90E05E867}" dt="2021-12-25T17:16:22.699" v="223"/>
      <pc:docMkLst>
        <pc:docMk/>
      </pc:docMkLst>
      <pc:sldChg chg="modSp">
        <pc:chgData name="Huang, Guanxu" userId="S::guanxu.huang@intel.com::95146ec9-bf48-4b1a-86da-e2ef03420deb" providerId="AD" clId="Web-{85CC6121-BA2C-4572-2106-7FD90E05E867}" dt="2021-12-25T03:39:57.502" v="6"/>
        <pc:sldMkLst>
          <pc:docMk/>
          <pc:sldMk cId="875006313" sldId="2147308572"/>
        </pc:sldMkLst>
        <pc:graphicFrameChg chg="modGraphic">
          <ac:chgData name="Huang, Guanxu" userId="S::guanxu.huang@intel.com::95146ec9-bf48-4b1a-86da-e2ef03420deb" providerId="AD" clId="Web-{85CC6121-BA2C-4572-2106-7FD90E05E867}" dt="2021-12-25T03:39:57.502" v="6"/>
          <ac:graphicFrameMkLst>
            <pc:docMk/>
            <pc:sldMk cId="875006313" sldId="2147308572"/>
            <ac:graphicFrameMk id="9" creationId="{3A531D6F-9576-4B16-B34E-DF389862F811}"/>
          </ac:graphicFrameMkLst>
        </pc:graphicFrameChg>
      </pc:sldChg>
      <pc:sldChg chg="modSp">
        <pc:chgData name="Huang, Guanxu" userId="S::guanxu.huang@intel.com::95146ec9-bf48-4b1a-86da-e2ef03420deb" providerId="AD" clId="Web-{85CC6121-BA2C-4572-2106-7FD90E05E867}" dt="2021-12-25T16:27:35.464" v="148" actId="20577"/>
        <pc:sldMkLst>
          <pc:docMk/>
          <pc:sldMk cId="2467543594" sldId="2147308581"/>
        </pc:sldMkLst>
        <pc:spChg chg="mod">
          <ac:chgData name="Huang, Guanxu" userId="S::guanxu.huang@intel.com::95146ec9-bf48-4b1a-86da-e2ef03420deb" providerId="AD" clId="Web-{85CC6121-BA2C-4572-2106-7FD90E05E867}" dt="2021-12-25T16:27:35.464" v="148" actId="20577"/>
          <ac:spMkLst>
            <pc:docMk/>
            <pc:sldMk cId="2467543594" sldId="2147308581"/>
            <ac:spMk id="2" creationId="{42F49D10-70E6-409C-95C4-521051909D78}"/>
          </ac:spMkLst>
        </pc:spChg>
        <pc:spChg chg="mod">
          <ac:chgData name="Huang, Guanxu" userId="S::guanxu.huang@intel.com::95146ec9-bf48-4b1a-86da-e2ef03420deb" providerId="AD" clId="Web-{85CC6121-BA2C-4572-2106-7FD90E05E867}" dt="2021-12-25T03:39:28.011" v="3" actId="1076"/>
          <ac:spMkLst>
            <pc:docMk/>
            <pc:sldMk cId="2467543594" sldId="2147308581"/>
            <ac:spMk id="6" creationId="{1C821D64-9C2B-4D2B-BBB7-1B5944902FCF}"/>
          </ac:spMkLst>
        </pc:spChg>
        <pc:spChg chg="mod">
          <ac:chgData name="Huang, Guanxu" userId="S::guanxu.huang@intel.com::95146ec9-bf48-4b1a-86da-e2ef03420deb" providerId="AD" clId="Web-{85CC6121-BA2C-4572-2106-7FD90E05E867}" dt="2021-12-25T03:39:08.918" v="2" actId="1076"/>
          <ac:spMkLst>
            <pc:docMk/>
            <pc:sldMk cId="2467543594" sldId="2147308581"/>
            <ac:spMk id="9" creationId="{04BB16FA-E074-413C-B669-59BBDE61E4B1}"/>
          </ac:spMkLst>
        </pc:spChg>
        <pc:graphicFrameChg chg="mod modGraphic">
          <ac:chgData name="Huang, Guanxu" userId="S::guanxu.huang@intel.com::95146ec9-bf48-4b1a-86da-e2ef03420deb" providerId="AD" clId="Web-{85CC6121-BA2C-4572-2106-7FD90E05E867}" dt="2021-12-25T04:07:22.963" v="24"/>
          <ac:graphicFrameMkLst>
            <pc:docMk/>
            <pc:sldMk cId="2467543594" sldId="2147308581"/>
            <ac:graphicFrameMk id="7" creationId="{2F0FE60D-5457-4960-AF7E-F4E3C7107BBC}"/>
          </ac:graphicFrameMkLst>
        </pc:graphicFrameChg>
      </pc:sldChg>
      <pc:sldChg chg="addSp delSp modSp mod modTransition modClrScheme chgLayout">
        <pc:chgData name="Huang, Guanxu" userId="S::guanxu.huang@intel.com::95146ec9-bf48-4b1a-86da-e2ef03420deb" providerId="AD" clId="Web-{85CC6121-BA2C-4572-2106-7FD90E05E867}" dt="2021-12-25T17:16:22.699" v="223"/>
        <pc:sldMkLst>
          <pc:docMk/>
          <pc:sldMk cId="1834660696" sldId="2147308582"/>
        </pc:sldMkLst>
        <pc:spChg chg="mod">
          <ac:chgData name="Huang, Guanxu" userId="S::guanxu.huang@intel.com::95146ec9-bf48-4b1a-86da-e2ef03420deb" providerId="AD" clId="Web-{85CC6121-BA2C-4572-2106-7FD90E05E867}" dt="2021-12-25T17:03:27.180" v="204"/>
          <ac:spMkLst>
            <pc:docMk/>
            <pc:sldMk cId="1834660696" sldId="2147308582"/>
            <ac:spMk id="2" creationId="{9D8AD114-7BDB-40EE-95CF-E7847DF368CC}"/>
          </ac:spMkLst>
        </pc:spChg>
        <pc:picChg chg="add del mod">
          <ac:chgData name="Huang, Guanxu" userId="S::guanxu.huang@intel.com::95146ec9-bf48-4b1a-86da-e2ef03420deb" providerId="AD" clId="Web-{85CC6121-BA2C-4572-2106-7FD90E05E867}" dt="2021-12-25T17:03:38.133" v="207"/>
          <ac:picMkLst>
            <pc:docMk/>
            <pc:sldMk cId="1834660696" sldId="2147308582"/>
            <ac:picMk id="3" creationId="{298E6ECE-DC8A-4CB4-8A0A-C7FAD300231E}"/>
          </ac:picMkLst>
        </pc:picChg>
        <pc:picChg chg="add del mod">
          <ac:chgData name="Huang, Guanxu" userId="S::guanxu.huang@intel.com::95146ec9-bf48-4b1a-86da-e2ef03420deb" providerId="AD" clId="Web-{85CC6121-BA2C-4572-2106-7FD90E05E867}" dt="2021-12-25T17:03:58.633" v="209"/>
          <ac:picMkLst>
            <pc:docMk/>
            <pc:sldMk cId="1834660696" sldId="2147308582"/>
            <ac:picMk id="4" creationId="{86546A05-F128-4D39-B5AA-5990E693D7D5}"/>
          </ac:picMkLst>
        </pc:picChg>
        <pc:picChg chg="add del mod">
          <ac:chgData name="Huang, Guanxu" userId="S::guanxu.huang@intel.com::95146ec9-bf48-4b1a-86da-e2ef03420deb" providerId="AD" clId="Web-{85CC6121-BA2C-4572-2106-7FD90E05E867}" dt="2021-12-25T17:06:58.634" v="211"/>
          <ac:picMkLst>
            <pc:docMk/>
            <pc:sldMk cId="1834660696" sldId="2147308582"/>
            <ac:picMk id="5" creationId="{66056186-47EB-4656-B24D-1211BBED0CB0}"/>
          </ac:picMkLst>
        </pc:picChg>
        <pc:picChg chg="add del mod">
          <ac:chgData name="Huang, Guanxu" userId="S::guanxu.huang@intel.com::95146ec9-bf48-4b1a-86da-e2ef03420deb" providerId="AD" clId="Web-{85CC6121-BA2C-4572-2106-7FD90E05E867}" dt="2021-12-25T17:12:46.574" v="219"/>
          <ac:picMkLst>
            <pc:docMk/>
            <pc:sldMk cId="1834660696" sldId="2147308582"/>
            <ac:picMk id="6" creationId="{BF9B0236-C16A-4A7A-965A-D193FBD315AB}"/>
          </ac:picMkLst>
        </pc:picChg>
        <pc:picChg chg="add del mod">
          <ac:chgData name="Huang, Guanxu" userId="S::guanxu.huang@intel.com::95146ec9-bf48-4b1a-86da-e2ef03420deb" providerId="AD" clId="Web-{85CC6121-BA2C-4572-2106-7FD90E05E867}" dt="2021-12-25T17:12:46.683" v="220"/>
          <ac:picMkLst>
            <pc:docMk/>
            <pc:sldMk cId="1834660696" sldId="2147308582"/>
            <ac:picMk id="7" creationId="{BE9D74F1-BE09-49EB-A8C4-0FCA4471E565}"/>
          </ac:picMkLst>
        </pc:picChg>
        <pc:picChg chg="add del mod">
          <ac:chgData name="Huang, Guanxu" userId="S::guanxu.huang@intel.com::95146ec9-bf48-4b1a-86da-e2ef03420deb" providerId="AD" clId="Web-{85CC6121-BA2C-4572-2106-7FD90E05E867}" dt="2021-12-25T17:14:21.418" v="222"/>
          <ac:picMkLst>
            <pc:docMk/>
            <pc:sldMk cId="1834660696" sldId="2147308582"/>
            <ac:picMk id="8" creationId="{C31E0F60-AEEF-492D-A9AD-AB5647E4E5C8}"/>
          </ac:picMkLst>
        </pc:picChg>
        <pc:picChg chg="add mod">
          <ac:chgData name="Huang, Guanxu" userId="S::guanxu.huang@intel.com::95146ec9-bf48-4b1a-86da-e2ef03420deb" providerId="AD" clId="Web-{85CC6121-BA2C-4572-2106-7FD90E05E867}" dt="2021-12-25T17:16:22.699" v="223"/>
          <ac:picMkLst>
            <pc:docMk/>
            <pc:sldMk cId="1834660696" sldId="2147308582"/>
            <ac:picMk id="9" creationId="{2D0512BD-4813-4541-8A0A-A5E6F820C1C2}"/>
          </ac:picMkLst>
        </pc:picChg>
        <pc:picChg chg="del">
          <ac:chgData name="Huang, Guanxu" userId="S::guanxu.huang@intel.com::95146ec9-bf48-4b1a-86da-e2ef03420deb" providerId="AD" clId="Web-{85CC6121-BA2C-4572-2106-7FD90E05E867}" dt="2021-12-25T17:02:54.117" v="200"/>
          <ac:picMkLst>
            <pc:docMk/>
            <pc:sldMk cId="1834660696" sldId="2147308582"/>
            <ac:picMk id="1026" creationId="{B0DADB7B-6AEA-4BEC-A06F-361C5C3172FB}"/>
          </ac:picMkLst>
        </pc:picChg>
      </pc:sldChg>
      <pc:sldChg chg="modSp">
        <pc:chgData name="Huang, Guanxu" userId="S::guanxu.huang@intel.com::95146ec9-bf48-4b1a-86da-e2ef03420deb" providerId="AD" clId="Web-{85CC6121-BA2C-4572-2106-7FD90E05E867}" dt="2021-12-25T16:25:37.729" v="135" actId="1076"/>
        <pc:sldMkLst>
          <pc:docMk/>
          <pc:sldMk cId="1966647608" sldId="2147308636"/>
        </pc:sldMkLst>
        <pc:spChg chg="mod">
          <ac:chgData name="Huang, Guanxu" userId="S::guanxu.huang@intel.com::95146ec9-bf48-4b1a-86da-e2ef03420deb" providerId="AD" clId="Web-{85CC6121-BA2C-4572-2106-7FD90E05E867}" dt="2021-12-25T16:25:18.088" v="129" actId="20577"/>
          <ac:spMkLst>
            <pc:docMk/>
            <pc:sldMk cId="1966647608" sldId="2147308636"/>
            <ac:spMk id="3" creationId="{9A2C42B3-1330-4E7F-8452-C54CDDB0DCA7}"/>
          </ac:spMkLst>
        </pc:spChg>
        <pc:spChg chg="mod">
          <ac:chgData name="Huang, Guanxu" userId="S::guanxu.huang@intel.com::95146ec9-bf48-4b1a-86da-e2ef03420deb" providerId="AD" clId="Web-{85CC6121-BA2C-4572-2106-7FD90E05E867}" dt="2021-12-25T16:24:49.807" v="121" actId="1076"/>
          <ac:spMkLst>
            <pc:docMk/>
            <pc:sldMk cId="1966647608" sldId="2147308636"/>
            <ac:spMk id="9" creationId="{6BD0983B-4415-4898-94CC-25DA45CEC1F4}"/>
          </ac:spMkLst>
        </pc:spChg>
        <pc:spChg chg="mod">
          <ac:chgData name="Huang, Guanxu" userId="S::guanxu.huang@intel.com::95146ec9-bf48-4b1a-86da-e2ef03420deb" providerId="AD" clId="Web-{85CC6121-BA2C-4572-2106-7FD90E05E867}" dt="2021-12-25T16:25:27.526" v="133" actId="20577"/>
          <ac:spMkLst>
            <pc:docMk/>
            <pc:sldMk cId="1966647608" sldId="2147308636"/>
            <ac:spMk id="11" creationId="{CAB6E9EE-9B80-49B1-8985-BE8127BC9D61}"/>
          </ac:spMkLst>
        </pc:spChg>
        <pc:spChg chg="mod">
          <ac:chgData name="Huang, Guanxu" userId="S::guanxu.huang@intel.com::95146ec9-bf48-4b1a-86da-e2ef03420deb" providerId="AD" clId="Web-{85CC6121-BA2C-4572-2106-7FD90E05E867}" dt="2021-12-25T16:23:53.963" v="101" actId="20577"/>
          <ac:spMkLst>
            <pc:docMk/>
            <pc:sldMk cId="1966647608" sldId="2147308636"/>
            <ac:spMk id="12" creationId="{C6698005-3DA5-4DCB-8B5F-9BB82B494CB8}"/>
          </ac:spMkLst>
        </pc:spChg>
        <pc:spChg chg="mod">
          <ac:chgData name="Huang, Guanxu" userId="S::guanxu.huang@intel.com::95146ec9-bf48-4b1a-86da-e2ef03420deb" providerId="AD" clId="Web-{85CC6121-BA2C-4572-2106-7FD90E05E867}" dt="2021-12-25T16:25:37.729" v="135" actId="1076"/>
          <ac:spMkLst>
            <pc:docMk/>
            <pc:sldMk cId="1966647608" sldId="2147308636"/>
            <ac:spMk id="13" creationId="{3607E612-4A52-43A5-961F-9CDF335EA8D8}"/>
          </ac:spMkLst>
        </pc:spChg>
        <pc:cxnChg chg="mod">
          <ac:chgData name="Huang, Guanxu" userId="S::guanxu.huang@intel.com::95146ec9-bf48-4b1a-86da-e2ef03420deb" providerId="AD" clId="Web-{85CC6121-BA2C-4572-2106-7FD90E05E867}" dt="2021-12-25T16:25:34.323" v="134" actId="1076"/>
          <ac:cxnSpMkLst>
            <pc:docMk/>
            <pc:sldMk cId="1966647608" sldId="2147308636"/>
            <ac:cxnSpMk id="14" creationId="{EEBED6A4-12C0-4211-AF43-7FA27C24F609}"/>
          </ac:cxnSpMkLst>
        </pc:cxnChg>
      </pc:sldChg>
      <pc:sldChg chg="modSp add replId">
        <pc:chgData name="Huang, Guanxu" userId="S::guanxu.huang@intel.com::95146ec9-bf48-4b1a-86da-e2ef03420deb" providerId="AD" clId="Web-{85CC6121-BA2C-4572-2106-7FD90E05E867}" dt="2021-12-25T16:38:39.267" v="199"/>
        <pc:sldMkLst>
          <pc:docMk/>
          <pc:sldMk cId="21812581" sldId="2147308645"/>
        </pc:sldMkLst>
        <pc:spChg chg="mod">
          <ac:chgData name="Huang, Guanxu" userId="S::guanxu.huang@intel.com::95146ec9-bf48-4b1a-86da-e2ef03420deb" providerId="AD" clId="Web-{85CC6121-BA2C-4572-2106-7FD90E05E867}" dt="2021-12-25T10:24:33.601" v="34" actId="20577"/>
          <ac:spMkLst>
            <pc:docMk/>
            <pc:sldMk cId="21812581" sldId="2147308645"/>
            <ac:spMk id="2" creationId="{42F49D10-70E6-409C-95C4-521051909D78}"/>
          </ac:spMkLst>
        </pc:spChg>
        <pc:spChg chg="mod">
          <ac:chgData name="Huang, Guanxu" userId="S::guanxu.huang@intel.com::95146ec9-bf48-4b1a-86da-e2ef03420deb" providerId="AD" clId="Web-{85CC6121-BA2C-4572-2106-7FD90E05E867}" dt="2021-12-25T16:28:02.464" v="150" actId="1076"/>
          <ac:spMkLst>
            <pc:docMk/>
            <pc:sldMk cId="21812581" sldId="2147308645"/>
            <ac:spMk id="6" creationId="{1C821D64-9C2B-4D2B-BBB7-1B5944902FCF}"/>
          </ac:spMkLst>
        </pc:spChg>
        <pc:spChg chg="mod">
          <ac:chgData name="Huang, Guanxu" userId="S::guanxu.huang@intel.com::95146ec9-bf48-4b1a-86da-e2ef03420deb" providerId="AD" clId="Web-{85CC6121-BA2C-4572-2106-7FD90E05E867}" dt="2021-12-25T16:28:05.995" v="151" actId="1076"/>
          <ac:spMkLst>
            <pc:docMk/>
            <pc:sldMk cId="21812581" sldId="2147308645"/>
            <ac:spMk id="8" creationId="{FFF641CE-886F-4DB8-A35F-01A912ADF2B7}"/>
          </ac:spMkLst>
        </pc:spChg>
        <pc:spChg chg="mod">
          <ac:chgData name="Huang, Guanxu" userId="S::guanxu.huang@intel.com::95146ec9-bf48-4b1a-86da-e2ef03420deb" providerId="AD" clId="Web-{85CC6121-BA2C-4572-2106-7FD90E05E867}" dt="2021-12-25T10:27:39.198" v="45" actId="1076"/>
          <ac:spMkLst>
            <pc:docMk/>
            <pc:sldMk cId="21812581" sldId="2147308645"/>
            <ac:spMk id="9" creationId="{04BB16FA-E074-413C-B669-59BBDE61E4B1}"/>
          </ac:spMkLst>
        </pc:spChg>
        <pc:graphicFrameChg chg="mod">
          <ac:chgData name="Huang, Guanxu" userId="S::guanxu.huang@intel.com::95146ec9-bf48-4b1a-86da-e2ef03420deb" providerId="AD" clId="Web-{85CC6121-BA2C-4572-2106-7FD90E05E867}" dt="2021-12-25T16:27:58.042" v="149" actId="1076"/>
          <ac:graphicFrameMkLst>
            <pc:docMk/>
            <pc:sldMk cId="21812581" sldId="2147308645"/>
            <ac:graphicFrameMk id="5" creationId="{2EA8F6C4-EF6B-4481-88CC-A2268FA7C1F4}"/>
          </ac:graphicFrameMkLst>
        </pc:graphicFrameChg>
        <pc:graphicFrameChg chg="mod modGraphic">
          <ac:chgData name="Huang, Guanxu" userId="S::guanxu.huang@intel.com::95146ec9-bf48-4b1a-86da-e2ef03420deb" providerId="AD" clId="Web-{85CC6121-BA2C-4572-2106-7FD90E05E867}" dt="2021-12-25T16:38:39.267" v="199"/>
          <ac:graphicFrameMkLst>
            <pc:docMk/>
            <pc:sldMk cId="21812581" sldId="2147308645"/>
            <ac:graphicFrameMk id="7" creationId="{2F0FE60D-5457-4960-AF7E-F4E3C7107BBC}"/>
          </ac:graphicFrameMkLst>
        </pc:graphicFrameChg>
      </pc:sldChg>
    </pc:docChg>
  </pc:docChgLst>
  <pc:docChgLst>
    <pc:chgData clId="Web-{0CAF571B-6F73-487C-8468-05E7A8148D69}"/>
    <pc:docChg chg="modSld">
      <pc:chgData name="" userId="" providerId="" clId="Web-{0CAF571B-6F73-487C-8468-05E7A8148D69}" dt="2021-12-24T02:54:00.841" v="0"/>
      <pc:docMkLst>
        <pc:docMk/>
      </pc:docMkLst>
      <pc:sldChg chg="delSp">
        <pc:chgData name="" userId="" providerId="" clId="Web-{0CAF571B-6F73-487C-8468-05E7A8148D69}" dt="2021-12-24T02:54:00.841" v="0"/>
        <pc:sldMkLst>
          <pc:docMk/>
          <pc:sldMk cId="1987205637" sldId="2147308562"/>
        </pc:sldMkLst>
        <pc:spChg chg="del">
          <ac:chgData name="" userId="" providerId="" clId="Web-{0CAF571B-6F73-487C-8468-05E7A8148D69}" dt="2021-12-24T02:54:00.841" v="0"/>
          <ac:spMkLst>
            <pc:docMk/>
            <pc:sldMk cId="1987205637" sldId="2147308562"/>
            <ac:spMk id="5" creationId="{7E617CCD-098C-4CC4-A4EA-EADCC89E5807}"/>
          </ac:spMkLst>
        </pc:spChg>
      </pc:sldChg>
    </pc:docChg>
  </pc:docChgLst>
  <pc:docChgLst>
    <pc:chgData name="Sun, Zhonghua" userId="S::zhonghua.sun@intel.com::c0979cd3-443e-49a9-aa8d-cde624bad42c" providerId="AD" clId="Web-{5371AB59-AE19-5E42-96F7-832FAEC10889}"/>
    <pc:docChg chg="addSld delSld modSld">
      <pc:chgData name="Sun, Zhonghua" userId="S::zhonghua.sun@intel.com::c0979cd3-443e-49a9-aa8d-cde624bad42c" providerId="AD" clId="Web-{5371AB59-AE19-5E42-96F7-832FAEC10889}" dt="2022-01-11T04:47:37.300" v="172" actId="1076"/>
      <pc:docMkLst>
        <pc:docMk/>
      </pc:docMkLst>
      <pc:sldChg chg="add del replId">
        <pc:chgData name="Sun, Zhonghua" userId="S::zhonghua.sun@intel.com::c0979cd3-443e-49a9-aa8d-cde624bad42c" providerId="AD" clId="Web-{5371AB59-AE19-5E42-96F7-832FAEC10889}" dt="2022-01-11T04:21:42.874" v="5"/>
        <pc:sldMkLst>
          <pc:docMk/>
          <pc:sldMk cId="2923276881" sldId="2147308676"/>
        </pc:sldMkLst>
      </pc:sldChg>
      <pc:sldChg chg="delSp add del replId">
        <pc:chgData name="Sun, Zhonghua" userId="S::zhonghua.sun@intel.com::c0979cd3-443e-49a9-aa8d-cde624bad42c" providerId="AD" clId="Web-{5371AB59-AE19-5E42-96F7-832FAEC10889}" dt="2022-01-11T04:38:49.632" v="141"/>
        <pc:sldMkLst>
          <pc:docMk/>
          <pc:sldMk cId="4277183368" sldId="2147308676"/>
        </pc:sldMkLst>
        <pc:graphicFrameChg chg="del">
          <ac:chgData name="Sun, Zhonghua" userId="S::zhonghua.sun@intel.com::c0979cd3-443e-49a9-aa8d-cde624bad42c" providerId="AD" clId="Web-{5371AB59-AE19-5E42-96F7-832FAEC10889}" dt="2022-01-11T04:22:31.155" v="9"/>
          <ac:graphicFrameMkLst>
            <pc:docMk/>
            <pc:sldMk cId="4277183368" sldId="2147308676"/>
            <ac:graphicFrameMk id="6" creationId="{E9C296EA-D563-4E2B-842F-D9BC793AAA91}"/>
          </ac:graphicFrameMkLst>
        </pc:graphicFrameChg>
      </pc:sldChg>
      <pc:sldChg chg="addSp delSp add del replId">
        <pc:chgData name="Sun, Zhonghua" userId="S::zhonghua.sun@intel.com::c0979cd3-443e-49a9-aa8d-cde624bad42c" providerId="AD" clId="Web-{5371AB59-AE19-5E42-96F7-832FAEC10889}" dt="2022-01-11T04:21:38.687" v="4"/>
        <pc:sldMkLst>
          <pc:docMk/>
          <pc:sldMk cId="1083079428" sldId="2147308677"/>
        </pc:sldMkLst>
        <pc:graphicFrameChg chg="add del">
          <ac:chgData name="Sun, Zhonghua" userId="S::zhonghua.sun@intel.com::c0979cd3-443e-49a9-aa8d-cde624bad42c" providerId="AD" clId="Web-{5371AB59-AE19-5E42-96F7-832FAEC10889}" dt="2022-01-11T04:21:31.687" v="3"/>
          <ac:graphicFrameMkLst>
            <pc:docMk/>
            <pc:sldMk cId="1083079428" sldId="2147308677"/>
            <ac:graphicFrameMk id="6" creationId="{E9C296EA-D563-4E2B-842F-D9BC793AAA91}"/>
          </ac:graphicFrameMkLst>
        </pc:graphicFrameChg>
      </pc:sldChg>
      <pc:sldChg chg="addSp delSp modSp add replId">
        <pc:chgData name="Sun, Zhonghua" userId="S::zhonghua.sun@intel.com::c0979cd3-443e-49a9-aa8d-cde624bad42c" providerId="AD" clId="Web-{5371AB59-AE19-5E42-96F7-832FAEC10889}" dt="2022-01-11T04:47:26.785" v="162" actId="20577"/>
        <pc:sldMkLst>
          <pc:docMk/>
          <pc:sldMk cId="1978759383" sldId="2147308677"/>
        </pc:sldMkLst>
        <pc:spChg chg="mod">
          <ac:chgData name="Sun, Zhonghua" userId="S::zhonghua.sun@intel.com::c0979cd3-443e-49a9-aa8d-cde624bad42c" providerId="AD" clId="Web-{5371AB59-AE19-5E42-96F7-832FAEC10889}" dt="2022-01-11T04:47:26.785" v="162" actId="20577"/>
          <ac:spMkLst>
            <pc:docMk/>
            <pc:sldMk cId="1978759383" sldId="2147308677"/>
            <ac:spMk id="2" creationId="{CBAB9328-0BDF-4B50-94E5-CC39F7F3DA03}"/>
          </ac:spMkLst>
        </pc:spChg>
        <pc:spChg chg="add mod">
          <ac:chgData name="Sun, Zhonghua" userId="S::zhonghua.sun@intel.com::c0979cd3-443e-49a9-aa8d-cde624bad42c" providerId="AD" clId="Web-{5371AB59-AE19-5E42-96F7-832FAEC10889}" dt="2022-01-11T04:47:20.550" v="151" actId="1076"/>
          <ac:spMkLst>
            <pc:docMk/>
            <pc:sldMk cId="1978759383" sldId="2147308677"/>
            <ac:spMk id="5" creationId="{9D72553B-8A69-4E40-BFA4-9F0B085115AA}"/>
          </ac:spMkLst>
        </pc:spChg>
        <pc:spChg chg="add del">
          <ac:chgData name="Sun, Zhonghua" userId="S::zhonghua.sun@intel.com::c0979cd3-443e-49a9-aa8d-cde624bad42c" providerId="AD" clId="Web-{5371AB59-AE19-5E42-96F7-832FAEC10889}" dt="2022-01-11T04:34:39.072" v="62"/>
          <ac:spMkLst>
            <pc:docMk/>
            <pc:sldMk cId="1978759383" sldId="2147308677"/>
            <ac:spMk id="7" creationId="{324E8871-27FB-44FD-8787-FC80B35521B9}"/>
          </ac:spMkLst>
        </pc:spChg>
        <pc:spChg chg="add mod">
          <ac:chgData name="Sun, Zhonghua" userId="S::zhonghua.sun@intel.com::c0979cd3-443e-49a9-aa8d-cde624bad42c" providerId="AD" clId="Web-{5371AB59-AE19-5E42-96F7-832FAEC10889}" dt="2022-01-11T04:47:20.566" v="152" actId="1076"/>
          <ac:spMkLst>
            <pc:docMk/>
            <pc:sldMk cId="1978759383" sldId="2147308677"/>
            <ac:spMk id="9" creationId="{1487CA04-EA7C-4BA5-80F2-D60E4E652251}"/>
          </ac:spMkLst>
        </pc:spChg>
        <pc:spChg chg="add del mod">
          <ac:chgData name="Sun, Zhonghua" userId="S::zhonghua.sun@intel.com::c0979cd3-443e-49a9-aa8d-cde624bad42c" providerId="AD" clId="Web-{5371AB59-AE19-5E42-96F7-832FAEC10889}" dt="2022-01-11T04:35:37.556" v="73"/>
          <ac:spMkLst>
            <pc:docMk/>
            <pc:sldMk cId="1978759383" sldId="2147308677"/>
            <ac:spMk id="10" creationId="{5E4AFEA9-2191-4217-8334-E5AAA44D31A2}"/>
          </ac:spMkLst>
        </pc:spChg>
        <pc:spChg chg="add mod">
          <ac:chgData name="Sun, Zhonghua" userId="S::zhonghua.sun@intel.com::c0979cd3-443e-49a9-aa8d-cde624bad42c" providerId="AD" clId="Web-{5371AB59-AE19-5E42-96F7-832FAEC10889}" dt="2022-01-11T04:47:20.582" v="153" actId="1076"/>
          <ac:spMkLst>
            <pc:docMk/>
            <pc:sldMk cId="1978759383" sldId="2147308677"/>
            <ac:spMk id="11" creationId="{F86F660A-1353-4894-93E3-B32B4817D3BB}"/>
          </ac:spMkLst>
        </pc:spChg>
        <pc:spChg chg="add mod">
          <ac:chgData name="Sun, Zhonghua" userId="S::zhonghua.sun@intel.com::c0979cd3-443e-49a9-aa8d-cde624bad42c" providerId="AD" clId="Web-{5371AB59-AE19-5E42-96F7-832FAEC10889}" dt="2022-01-11T04:47:20.597" v="154" actId="1076"/>
          <ac:spMkLst>
            <pc:docMk/>
            <pc:sldMk cId="1978759383" sldId="2147308677"/>
            <ac:spMk id="12" creationId="{FF9820DD-4886-46B6-A935-623C9A630554}"/>
          </ac:spMkLst>
        </pc:spChg>
        <pc:spChg chg="add mod">
          <ac:chgData name="Sun, Zhonghua" userId="S::zhonghua.sun@intel.com::c0979cd3-443e-49a9-aa8d-cde624bad42c" providerId="AD" clId="Web-{5371AB59-AE19-5E42-96F7-832FAEC10889}" dt="2022-01-11T04:47:20.613" v="155" actId="1076"/>
          <ac:spMkLst>
            <pc:docMk/>
            <pc:sldMk cId="1978759383" sldId="2147308677"/>
            <ac:spMk id="13" creationId="{D925CD30-ACDA-42B5-9F76-F3711A2D79CA}"/>
          </ac:spMkLst>
        </pc:spChg>
        <pc:spChg chg="add mod">
          <ac:chgData name="Sun, Zhonghua" userId="S::zhonghua.sun@intel.com::c0979cd3-443e-49a9-aa8d-cde624bad42c" providerId="AD" clId="Web-{5371AB59-AE19-5E42-96F7-832FAEC10889}" dt="2022-01-11T04:47:20.613" v="156" actId="1076"/>
          <ac:spMkLst>
            <pc:docMk/>
            <pc:sldMk cId="1978759383" sldId="2147308677"/>
            <ac:spMk id="14" creationId="{13F0AC7A-3CEF-4918-8CCF-FB330A18083A}"/>
          </ac:spMkLst>
        </pc:spChg>
        <pc:spChg chg="add mod">
          <ac:chgData name="Sun, Zhonghua" userId="S::zhonghua.sun@intel.com::c0979cd3-443e-49a9-aa8d-cde624bad42c" providerId="AD" clId="Web-{5371AB59-AE19-5E42-96F7-832FAEC10889}" dt="2022-01-11T04:47:20.628" v="157" actId="1076"/>
          <ac:spMkLst>
            <pc:docMk/>
            <pc:sldMk cId="1978759383" sldId="2147308677"/>
            <ac:spMk id="15" creationId="{2F00E8E5-6A2A-40D2-A156-9CB28F2F0A1F}"/>
          </ac:spMkLst>
        </pc:spChg>
        <pc:spChg chg="add mod">
          <ac:chgData name="Sun, Zhonghua" userId="S::zhonghua.sun@intel.com::c0979cd3-443e-49a9-aa8d-cde624bad42c" providerId="AD" clId="Web-{5371AB59-AE19-5E42-96F7-832FAEC10889}" dt="2022-01-11T04:47:20.644" v="158" actId="1076"/>
          <ac:spMkLst>
            <pc:docMk/>
            <pc:sldMk cId="1978759383" sldId="2147308677"/>
            <ac:spMk id="16" creationId="{3FF6DE5B-EC62-432A-974C-AC5A287169DC}"/>
          </ac:spMkLst>
        </pc:spChg>
        <pc:spChg chg="add del mod">
          <ac:chgData name="Sun, Zhonghua" userId="S::zhonghua.sun@intel.com::c0979cd3-443e-49a9-aa8d-cde624bad42c" providerId="AD" clId="Web-{5371AB59-AE19-5E42-96F7-832FAEC10889}" dt="2022-01-11T04:37:08.711" v="119"/>
          <ac:spMkLst>
            <pc:docMk/>
            <pc:sldMk cId="1978759383" sldId="2147308677"/>
            <ac:spMk id="17" creationId="{E55038A8-489A-44D9-80BA-B8DEBEFA7F53}"/>
          </ac:spMkLst>
        </pc:spChg>
        <pc:spChg chg="add mod">
          <ac:chgData name="Sun, Zhonghua" userId="S::zhonghua.sun@intel.com::c0979cd3-443e-49a9-aa8d-cde624bad42c" providerId="AD" clId="Web-{5371AB59-AE19-5E42-96F7-832FAEC10889}" dt="2022-01-11T04:47:20.660" v="159" actId="1076"/>
          <ac:spMkLst>
            <pc:docMk/>
            <pc:sldMk cId="1978759383" sldId="2147308677"/>
            <ac:spMk id="18" creationId="{C17A674B-CE10-4E18-B34F-2F4F2FB46FD4}"/>
          </ac:spMkLst>
        </pc:spChg>
        <pc:spChg chg="add mod">
          <ac:chgData name="Sun, Zhonghua" userId="S::zhonghua.sun@intel.com::c0979cd3-443e-49a9-aa8d-cde624bad42c" providerId="AD" clId="Web-{5371AB59-AE19-5E42-96F7-832FAEC10889}" dt="2022-01-11T04:47:20.675" v="160" actId="1076"/>
          <ac:spMkLst>
            <pc:docMk/>
            <pc:sldMk cId="1978759383" sldId="2147308677"/>
            <ac:spMk id="19" creationId="{15F882CA-108A-4E51-A8AB-A508AF2E1700}"/>
          </ac:spMkLst>
        </pc:spChg>
        <pc:graphicFrameChg chg="del">
          <ac:chgData name="Sun, Zhonghua" userId="S::zhonghua.sun@intel.com::c0979cd3-443e-49a9-aa8d-cde624bad42c" providerId="AD" clId="Web-{5371AB59-AE19-5E42-96F7-832FAEC10889}" dt="2022-01-11T04:22:27.390" v="8"/>
          <ac:graphicFrameMkLst>
            <pc:docMk/>
            <pc:sldMk cId="1978759383" sldId="2147308677"/>
            <ac:graphicFrameMk id="6" creationId="{E9C296EA-D563-4E2B-842F-D9BC793AAA91}"/>
          </ac:graphicFrameMkLst>
        </pc:graphicFrameChg>
        <pc:picChg chg="add del mod">
          <ac:chgData name="Sun, Zhonghua" userId="S::zhonghua.sun@intel.com::c0979cd3-443e-49a9-aa8d-cde624bad42c" providerId="AD" clId="Web-{5371AB59-AE19-5E42-96F7-832FAEC10889}" dt="2022-01-11T04:33:05.401" v="43"/>
          <ac:picMkLst>
            <pc:docMk/>
            <pc:sldMk cId="1978759383" sldId="2147308677"/>
            <ac:picMk id="3" creationId="{23356DDD-CCE1-46C6-84AD-8A8E1588DF4F}"/>
          </ac:picMkLst>
        </pc:picChg>
        <pc:picChg chg="add del mod">
          <ac:chgData name="Sun, Zhonghua" userId="S::zhonghua.sun@intel.com::c0979cd3-443e-49a9-aa8d-cde624bad42c" providerId="AD" clId="Web-{5371AB59-AE19-5E42-96F7-832FAEC10889}" dt="2022-01-11T04:46:56.566" v="143"/>
          <ac:picMkLst>
            <pc:docMk/>
            <pc:sldMk cId="1978759383" sldId="2147308677"/>
            <ac:picMk id="4" creationId="{E4F40384-B7A1-4580-A377-2A84DB3A7C66}"/>
          </ac:picMkLst>
        </pc:picChg>
        <pc:picChg chg="add mod ord">
          <ac:chgData name="Sun, Zhonghua" userId="S::zhonghua.sun@intel.com::c0979cd3-443e-49a9-aa8d-cde624bad42c" providerId="AD" clId="Web-{5371AB59-AE19-5E42-96F7-832FAEC10889}" dt="2022-01-11T04:47:14.769" v="150" actId="1076"/>
          <ac:picMkLst>
            <pc:docMk/>
            <pc:sldMk cId="1978759383" sldId="2147308677"/>
            <ac:picMk id="20" creationId="{EB678AEE-AFBF-41B1-9673-9E324CAAECB5}"/>
          </ac:picMkLst>
        </pc:picChg>
      </pc:sldChg>
      <pc:sldChg chg="modSp add replId">
        <pc:chgData name="Sun, Zhonghua" userId="S::zhonghua.sun@intel.com::c0979cd3-443e-49a9-aa8d-cde624bad42c" providerId="AD" clId="Web-{5371AB59-AE19-5E42-96F7-832FAEC10889}" dt="2022-01-11T04:47:37.300" v="172" actId="1076"/>
        <pc:sldMkLst>
          <pc:docMk/>
          <pc:sldMk cId="347632845" sldId="2147308678"/>
        </pc:sldMkLst>
        <pc:spChg chg="mod">
          <ac:chgData name="Sun, Zhonghua" userId="S::zhonghua.sun@intel.com::c0979cd3-443e-49a9-aa8d-cde624bad42c" providerId="AD" clId="Web-{5371AB59-AE19-5E42-96F7-832FAEC10889}" dt="2022-01-11T04:47:37.175" v="163" actId="1076"/>
          <ac:spMkLst>
            <pc:docMk/>
            <pc:sldMk cId="347632845" sldId="2147308678"/>
            <ac:spMk id="5" creationId="{9D72553B-8A69-4E40-BFA4-9F0B085115AA}"/>
          </ac:spMkLst>
        </pc:spChg>
        <pc:spChg chg="mod">
          <ac:chgData name="Sun, Zhonghua" userId="S::zhonghua.sun@intel.com::c0979cd3-443e-49a9-aa8d-cde624bad42c" providerId="AD" clId="Web-{5371AB59-AE19-5E42-96F7-832FAEC10889}" dt="2022-01-11T04:47:37.191" v="164" actId="1076"/>
          <ac:spMkLst>
            <pc:docMk/>
            <pc:sldMk cId="347632845" sldId="2147308678"/>
            <ac:spMk id="9" creationId="{1487CA04-EA7C-4BA5-80F2-D60E4E652251}"/>
          </ac:spMkLst>
        </pc:spChg>
        <pc:spChg chg="mod">
          <ac:chgData name="Sun, Zhonghua" userId="S::zhonghua.sun@intel.com::c0979cd3-443e-49a9-aa8d-cde624bad42c" providerId="AD" clId="Web-{5371AB59-AE19-5E42-96F7-832FAEC10889}" dt="2022-01-11T04:47:37.206" v="165" actId="1076"/>
          <ac:spMkLst>
            <pc:docMk/>
            <pc:sldMk cId="347632845" sldId="2147308678"/>
            <ac:spMk id="11" creationId="{F86F660A-1353-4894-93E3-B32B4817D3BB}"/>
          </ac:spMkLst>
        </pc:spChg>
        <pc:spChg chg="mod">
          <ac:chgData name="Sun, Zhonghua" userId="S::zhonghua.sun@intel.com::c0979cd3-443e-49a9-aa8d-cde624bad42c" providerId="AD" clId="Web-{5371AB59-AE19-5E42-96F7-832FAEC10889}" dt="2022-01-11T04:47:37.222" v="166" actId="1076"/>
          <ac:spMkLst>
            <pc:docMk/>
            <pc:sldMk cId="347632845" sldId="2147308678"/>
            <ac:spMk id="12" creationId="{FF9820DD-4886-46B6-A935-623C9A630554}"/>
          </ac:spMkLst>
        </pc:spChg>
        <pc:spChg chg="mod">
          <ac:chgData name="Sun, Zhonghua" userId="S::zhonghua.sun@intel.com::c0979cd3-443e-49a9-aa8d-cde624bad42c" providerId="AD" clId="Web-{5371AB59-AE19-5E42-96F7-832FAEC10889}" dt="2022-01-11T04:47:37.238" v="167" actId="1076"/>
          <ac:spMkLst>
            <pc:docMk/>
            <pc:sldMk cId="347632845" sldId="2147308678"/>
            <ac:spMk id="13" creationId="{D925CD30-ACDA-42B5-9F76-F3711A2D79CA}"/>
          </ac:spMkLst>
        </pc:spChg>
        <pc:spChg chg="mod">
          <ac:chgData name="Sun, Zhonghua" userId="S::zhonghua.sun@intel.com::c0979cd3-443e-49a9-aa8d-cde624bad42c" providerId="AD" clId="Web-{5371AB59-AE19-5E42-96F7-832FAEC10889}" dt="2022-01-11T04:47:37.253" v="168" actId="1076"/>
          <ac:spMkLst>
            <pc:docMk/>
            <pc:sldMk cId="347632845" sldId="2147308678"/>
            <ac:spMk id="14" creationId="{13F0AC7A-3CEF-4918-8CCF-FB330A18083A}"/>
          </ac:spMkLst>
        </pc:spChg>
        <pc:spChg chg="mod">
          <ac:chgData name="Sun, Zhonghua" userId="S::zhonghua.sun@intel.com::c0979cd3-443e-49a9-aa8d-cde624bad42c" providerId="AD" clId="Web-{5371AB59-AE19-5E42-96F7-832FAEC10889}" dt="2022-01-11T04:47:37.269" v="169" actId="1076"/>
          <ac:spMkLst>
            <pc:docMk/>
            <pc:sldMk cId="347632845" sldId="2147308678"/>
            <ac:spMk id="15" creationId="{2F00E8E5-6A2A-40D2-A156-9CB28F2F0A1F}"/>
          </ac:spMkLst>
        </pc:spChg>
        <pc:spChg chg="mod">
          <ac:chgData name="Sun, Zhonghua" userId="S::zhonghua.sun@intel.com::c0979cd3-443e-49a9-aa8d-cde624bad42c" providerId="AD" clId="Web-{5371AB59-AE19-5E42-96F7-832FAEC10889}" dt="2022-01-11T04:47:37.269" v="170" actId="1076"/>
          <ac:spMkLst>
            <pc:docMk/>
            <pc:sldMk cId="347632845" sldId="2147308678"/>
            <ac:spMk id="16" creationId="{3FF6DE5B-EC62-432A-974C-AC5A287169DC}"/>
          </ac:spMkLst>
        </pc:spChg>
        <pc:spChg chg="mod">
          <ac:chgData name="Sun, Zhonghua" userId="S::zhonghua.sun@intel.com::c0979cd3-443e-49a9-aa8d-cde624bad42c" providerId="AD" clId="Web-{5371AB59-AE19-5E42-96F7-832FAEC10889}" dt="2022-01-11T04:47:37.285" v="171" actId="1076"/>
          <ac:spMkLst>
            <pc:docMk/>
            <pc:sldMk cId="347632845" sldId="2147308678"/>
            <ac:spMk id="18" creationId="{C17A674B-CE10-4E18-B34F-2F4F2FB46FD4}"/>
          </ac:spMkLst>
        </pc:spChg>
        <pc:spChg chg="mod">
          <ac:chgData name="Sun, Zhonghua" userId="S::zhonghua.sun@intel.com::c0979cd3-443e-49a9-aa8d-cde624bad42c" providerId="AD" clId="Web-{5371AB59-AE19-5E42-96F7-832FAEC10889}" dt="2022-01-11T04:47:37.300" v="172" actId="1076"/>
          <ac:spMkLst>
            <pc:docMk/>
            <pc:sldMk cId="347632845" sldId="2147308678"/>
            <ac:spMk id="19" creationId="{15F882CA-108A-4E51-A8AB-A508AF2E1700}"/>
          </ac:spMkLst>
        </pc:spChg>
      </pc:sldChg>
    </pc:docChg>
  </pc:docChgLst>
  <pc:docChgLst>
    <pc:chgData name="Wang, Chun" userId="S::chun.wang@intel.com::9cae4d01-e8e8-4224-80b5-2925a6754096" providerId="AD" clId="Web-{A67D484D-D98A-8655-26B5-34E7B002B5B1}"/>
    <pc:docChg chg="addSld delSld modSld">
      <pc:chgData name="Wang, Chun" userId="S::chun.wang@intel.com::9cae4d01-e8e8-4224-80b5-2925a6754096" providerId="AD" clId="Web-{A67D484D-D98A-8655-26B5-34E7B002B5B1}" dt="2021-12-20T08:37:28.800" v="4"/>
      <pc:docMkLst>
        <pc:docMk/>
      </pc:docMkLst>
      <pc:sldChg chg="new del">
        <pc:chgData name="Wang, Chun" userId="S::chun.wang@intel.com::9cae4d01-e8e8-4224-80b5-2925a6754096" providerId="AD" clId="Web-{A67D484D-D98A-8655-26B5-34E7B002B5B1}" dt="2021-12-20T08:35:47.737" v="1"/>
        <pc:sldMkLst>
          <pc:docMk/>
          <pc:sldMk cId="2526351611" sldId="2147308567"/>
        </pc:sldMkLst>
      </pc:sldChg>
      <pc:sldChg chg="addSp delSp modSp new del">
        <pc:chgData name="Wang, Chun" userId="S::chun.wang@intel.com::9cae4d01-e8e8-4224-80b5-2925a6754096" providerId="AD" clId="Web-{A67D484D-D98A-8655-26B5-34E7B002B5B1}" dt="2021-12-20T08:37:28.800" v="4"/>
        <pc:sldMkLst>
          <pc:docMk/>
          <pc:sldMk cId="3987139033" sldId="2147308567"/>
        </pc:sldMkLst>
        <pc:spChg chg="del">
          <ac:chgData name="Wang, Chun" userId="S::chun.wang@intel.com::9cae4d01-e8e8-4224-80b5-2925a6754096" providerId="AD" clId="Web-{A67D484D-D98A-8655-26B5-34E7B002B5B1}" dt="2021-12-20T08:37:18.721" v="3"/>
          <ac:spMkLst>
            <pc:docMk/>
            <pc:sldMk cId="3987139033" sldId="2147308567"/>
            <ac:spMk id="3" creationId="{5DABCFFC-4C5F-4A36-9733-A78819B8578D}"/>
          </ac:spMkLst>
        </pc:spChg>
        <pc:picChg chg="add mod ord">
          <ac:chgData name="Wang, Chun" userId="S::chun.wang@intel.com::9cae4d01-e8e8-4224-80b5-2925a6754096" providerId="AD" clId="Web-{A67D484D-D98A-8655-26B5-34E7B002B5B1}" dt="2021-12-20T08:37:18.721" v="3"/>
          <ac:picMkLst>
            <pc:docMk/>
            <pc:sldMk cId="3987139033" sldId="2147308567"/>
            <ac:picMk id="4" creationId="{9A498CED-6F7D-4119-BD7B-DDA4601F4E69}"/>
          </ac:picMkLst>
        </pc:picChg>
      </pc:sldChg>
    </pc:docChg>
  </pc:docChgLst>
  <pc:docChgLst>
    <pc:chgData name="Qian, Xiaobing" userId="S::xiaobing.qian@intel.com::d3431f12-31c5-4fd4-8998-99221f98b22a" providerId="AD" clId="Web-{1C05A6E5-A8B3-486D-AEE9-68E250EFDDFE}"/>
    <pc:docChg chg="modSld sldOrd">
      <pc:chgData name="Qian, Xiaobing" userId="S::xiaobing.qian@intel.com::d3431f12-31c5-4fd4-8998-99221f98b22a" providerId="AD" clId="Web-{1C05A6E5-A8B3-486D-AEE9-68E250EFDDFE}" dt="2021-12-24T10:25:02.385" v="8"/>
      <pc:docMkLst>
        <pc:docMk/>
      </pc:docMkLst>
      <pc:sldChg chg="ord">
        <pc:chgData name="Qian, Xiaobing" userId="S::xiaobing.qian@intel.com::d3431f12-31c5-4fd4-8998-99221f98b22a" providerId="AD" clId="Web-{1C05A6E5-A8B3-486D-AEE9-68E250EFDDFE}" dt="2021-12-24T09:43:06.642" v="2"/>
        <pc:sldMkLst>
          <pc:docMk/>
          <pc:sldMk cId="4060483141" sldId="2147308555"/>
        </pc:sldMkLst>
      </pc:sldChg>
      <pc:sldChg chg="addCm modCm">
        <pc:chgData name="Qian, Xiaobing" userId="S::xiaobing.qian@intel.com::d3431f12-31c5-4fd4-8998-99221f98b22a" providerId="AD" clId="Web-{1C05A6E5-A8B3-486D-AEE9-68E250EFDDFE}" dt="2021-12-24T10:22:02.503" v="7"/>
        <pc:sldMkLst>
          <pc:docMk/>
          <pc:sldMk cId="2130009902" sldId="2147308556"/>
        </pc:sldMkLst>
      </pc:sldChg>
      <pc:sldChg chg="addCm">
        <pc:chgData name="Qian, Xiaobing" userId="S::xiaobing.qian@intel.com::d3431f12-31c5-4fd4-8998-99221f98b22a" providerId="AD" clId="Web-{1C05A6E5-A8B3-486D-AEE9-68E250EFDDFE}" dt="2021-12-24T10:25:02.385" v="8"/>
        <pc:sldMkLst>
          <pc:docMk/>
          <pc:sldMk cId="655934942" sldId="2147308574"/>
        </pc:sldMkLst>
      </pc:sldChg>
      <pc:sldChg chg="delSp modSp">
        <pc:chgData name="Qian, Xiaobing" userId="S::xiaobing.qian@intel.com::d3431f12-31c5-4fd4-8998-99221f98b22a" providerId="AD" clId="Web-{1C05A6E5-A8B3-486D-AEE9-68E250EFDDFE}" dt="2021-12-24T09:20:16.280" v="1"/>
        <pc:sldMkLst>
          <pc:docMk/>
          <pc:sldMk cId="1841937324" sldId="2147308588"/>
        </pc:sldMkLst>
        <pc:spChg chg="del mod">
          <ac:chgData name="Qian, Xiaobing" userId="S::xiaobing.qian@intel.com::d3431f12-31c5-4fd4-8998-99221f98b22a" providerId="AD" clId="Web-{1C05A6E5-A8B3-486D-AEE9-68E250EFDDFE}" dt="2021-12-24T09:20:16.280" v="1"/>
          <ac:spMkLst>
            <pc:docMk/>
            <pc:sldMk cId="1841937324" sldId="2147308588"/>
            <ac:spMk id="7" creationId="{A98AFC63-3ED1-427A-82F8-CCA16E4DB8B9}"/>
          </ac:spMkLst>
        </pc:spChg>
      </pc:sldChg>
      <pc:sldChg chg="modSp">
        <pc:chgData name="Qian, Xiaobing" userId="S::xiaobing.qian@intel.com::d3431f12-31c5-4fd4-8998-99221f98b22a" providerId="AD" clId="Web-{1C05A6E5-A8B3-486D-AEE9-68E250EFDDFE}" dt="2021-12-24T10:09:53.211" v="4" actId="20577"/>
        <pc:sldMkLst>
          <pc:docMk/>
          <pc:sldMk cId="1036212902" sldId="2147308592"/>
        </pc:sldMkLst>
        <pc:spChg chg="mod">
          <ac:chgData name="Qian, Xiaobing" userId="S::xiaobing.qian@intel.com::d3431f12-31c5-4fd4-8998-99221f98b22a" providerId="AD" clId="Web-{1C05A6E5-A8B3-486D-AEE9-68E250EFDDFE}" dt="2021-12-24T10:09:53.211" v="4" actId="20577"/>
          <ac:spMkLst>
            <pc:docMk/>
            <pc:sldMk cId="1036212902" sldId="2147308592"/>
            <ac:spMk id="3" creationId="{F123EB89-5C31-4198-A0CA-00B3CC0241AB}"/>
          </ac:spMkLst>
        </pc:spChg>
      </pc:sldChg>
    </pc:docChg>
  </pc:docChgLst>
  <pc:docChgLst>
    <pc:chgData name="Zhang, Michael M" userId="S::michael.m.zhang@intel.com::0addc513-04a6-4252-b5ee-b74f2053c760" providerId="AD" clId="Web-{395F047D-F2ED-4543-5D8B-C2D504256F61}"/>
    <pc:docChg chg="modSld">
      <pc:chgData name="Zhang, Michael M" userId="S::michael.m.zhang@intel.com::0addc513-04a6-4252-b5ee-b74f2053c760" providerId="AD" clId="Web-{395F047D-F2ED-4543-5D8B-C2D504256F61}" dt="2022-01-13T02:43:52.618" v="9"/>
      <pc:docMkLst>
        <pc:docMk/>
      </pc:docMkLst>
      <pc:sldChg chg="modSp">
        <pc:chgData name="Zhang, Michael M" userId="S::michael.m.zhang@intel.com::0addc513-04a6-4252-b5ee-b74f2053c760" providerId="AD" clId="Web-{395F047D-F2ED-4543-5D8B-C2D504256F61}" dt="2022-01-13T02:43:52.618" v="9"/>
        <pc:sldMkLst>
          <pc:docMk/>
          <pc:sldMk cId="1567571704" sldId="2147308691"/>
        </pc:sldMkLst>
        <pc:graphicFrameChg chg="mod modGraphic">
          <ac:chgData name="Zhang, Michael M" userId="S::michael.m.zhang@intel.com::0addc513-04a6-4252-b5ee-b74f2053c760" providerId="AD" clId="Web-{395F047D-F2ED-4543-5D8B-C2D504256F61}" dt="2022-01-13T02:43:52.618" v="9"/>
          <ac:graphicFrameMkLst>
            <pc:docMk/>
            <pc:sldMk cId="1567571704" sldId="2147308691"/>
            <ac:graphicFrameMk id="4" creationId="{C1186E69-43CF-4D6F-A8A0-7090E18E941D}"/>
          </ac:graphicFrameMkLst>
        </pc:graphicFrameChg>
      </pc:sldChg>
    </pc:docChg>
  </pc:docChgLst>
  <pc:docChgLst>
    <pc:chgData name="Qian, Xiaobing" userId="S::xiaobing.qian@intel.com::d3431f12-31c5-4fd4-8998-99221f98b22a" providerId="AD" clId="Web-{84F5211A-078F-4EFA-9AA7-3F6BBA7C2E11}"/>
    <pc:docChg chg="modSld">
      <pc:chgData name="Qian, Xiaobing" userId="S::xiaobing.qian@intel.com::d3431f12-31c5-4fd4-8998-99221f98b22a" providerId="AD" clId="Web-{84F5211A-078F-4EFA-9AA7-3F6BBA7C2E11}" dt="2021-12-30T03:31:11.499" v="105" actId="1076"/>
      <pc:docMkLst>
        <pc:docMk/>
      </pc:docMkLst>
      <pc:sldChg chg="addSp delSp modSp">
        <pc:chgData name="Qian, Xiaobing" userId="S::xiaobing.qian@intel.com::d3431f12-31c5-4fd4-8998-99221f98b22a" providerId="AD" clId="Web-{84F5211A-078F-4EFA-9AA7-3F6BBA7C2E11}" dt="2021-12-30T03:31:11.499" v="105" actId="1076"/>
        <pc:sldMkLst>
          <pc:docMk/>
          <pc:sldMk cId="1966647608" sldId="2147308636"/>
        </pc:sldMkLst>
        <pc:spChg chg="add mod">
          <ac:chgData name="Qian, Xiaobing" userId="S::xiaobing.qian@intel.com::d3431f12-31c5-4fd4-8998-99221f98b22a" providerId="AD" clId="Web-{84F5211A-078F-4EFA-9AA7-3F6BBA7C2E11}" dt="2021-12-30T03:31:05.921" v="104" actId="1076"/>
          <ac:spMkLst>
            <pc:docMk/>
            <pc:sldMk cId="1966647608" sldId="2147308636"/>
            <ac:spMk id="10" creationId="{F0FE81FE-1A9C-4A32-8341-A99C58216C38}"/>
          </ac:spMkLst>
        </pc:spChg>
        <pc:spChg chg="mod">
          <ac:chgData name="Qian, Xiaobing" userId="S::xiaobing.qian@intel.com::d3431f12-31c5-4fd4-8998-99221f98b22a" providerId="AD" clId="Web-{84F5211A-078F-4EFA-9AA7-3F6BBA7C2E11}" dt="2021-12-30T03:31:11.499" v="105" actId="1076"/>
          <ac:spMkLst>
            <pc:docMk/>
            <pc:sldMk cId="1966647608" sldId="2147308636"/>
            <ac:spMk id="12" creationId="{C6698005-3DA5-4DCB-8B5F-9BB82B494CB8}"/>
          </ac:spMkLst>
        </pc:spChg>
        <pc:spChg chg="mod">
          <ac:chgData name="Qian, Xiaobing" userId="S::xiaobing.qian@intel.com::d3431f12-31c5-4fd4-8998-99221f98b22a" providerId="AD" clId="Web-{84F5211A-078F-4EFA-9AA7-3F6BBA7C2E11}" dt="2021-12-30T03:30:57.780" v="103" actId="20577"/>
          <ac:spMkLst>
            <pc:docMk/>
            <pc:sldMk cId="1966647608" sldId="2147308636"/>
            <ac:spMk id="13" creationId="{3607E612-4A52-43A5-961F-9CDF335EA8D8}"/>
          </ac:spMkLst>
        </pc:spChg>
        <pc:cxnChg chg="del">
          <ac:chgData name="Qian, Xiaobing" userId="S::xiaobing.qian@intel.com::d3431f12-31c5-4fd4-8998-99221f98b22a" providerId="AD" clId="Web-{84F5211A-078F-4EFA-9AA7-3F6BBA7C2E11}" dt="2021-12-30T03:30:40.701" v="79"/>
          <ac:cxnSpMkLst>
            <pc:docMk/>
            <pc:sldMk cId="1966647608" sldId="2147308636"/>
            <ac:cxnSpMk id="14" creationId="{EEBED6A4-12C0-4211-AF43-7FA27C24F609}"/>
          </ac:cxnSpMkLst>
        </pc:cxnChg>
      </pc:sldChg>
    </pc:docChg>
  </pc:docChgLst>
  <pc:docChgLst>
    <pc:chgData name="Qian, Xiaobing" userId="S::xiaobing.qian@intel.com::d3431f12-31c5-4fd4-8998-99221f98b22a" providerId="AD" clId="Web-{19C92B54-AA53-438B-AA64-B9FB73B75DAB}"/>
    <pc:docChg chg="modSld">
      <pc:chgData name="Qian, Xiaobing" userId="S::xiaobing.qian@intel.com::d3431f12-31c5-4fd4-8998-99221f98b22a" providerId="AD" clId="Web-{19C92B54-AA53-438B-AA64-B9FB73B75DAB}" dt="2021-12-25T11:24:46.484" v="286" actId="20577"/>
      <pc:docMkLst>
        <pc:docMk/>
      </pc:docMkLst>
      <pc:sldChg chg="modSp">
        <pc:chgData name="Qian, Xiaobing" userId="S::xiaobing.qian@intel.com::d3431f12-31c5-4fd4-8998-99221f98b22a" providerId="AD" clId="Web-{19C92B54-AA53-438B-AA64-B9FB73B75DAB}" dt="2021-12-25T07:58:26.187" v="101" actId="20577"/>
        <pc:sldMkLst>
          <pc:docMk/>
          <pc:sldMk cId="3695530159" sldId="2147308631"/>
        </pc:sldMkLst>
        <pc:spChg chg="mod">
          <ac:chgData name="Qian, Xiaobing" userId="S::xiaobing.qian@intel.com::d3431f12-31c5-4fd4-8998-99221f98b22a" providerId="AD" clId="Web-{19C92B54-AA53-438B-AA64-B9FB73B75DAB}" dt="2021-12-25T07:58:26.187" v="101" actId="20577"/>
          <ac:spMkLst>
            <pc:docMk/>
            <pc:sldMk cId="3695530159" sldId="2147308631"/>
            <ac:spMk id="3" creationId="{19C2904F-B3CD-4F61-8D60-9A0A5379374C}"/>
          </ac:spMkLst>
        </pc:spChg>
      </pc:sldChg>
      <pc:sldChg chg="modSp">
        <pc:chgData name="Qian, Xiaobing" userId="S::xiaobing.qian@intel.com::d3431f12-31c5-4fd4-8998-99221f98b22a" providerId="AD" clId="Web-{19C92B54-AA53-438B-AA64-B9FB73B75DAB}" dt="2021-12-25T08:23:33.579" v="153" actId="20577"/>
        <pc:sldMkLst>
          <pc:docMk/>
          <pc:sldMk cId="2154838663" sldId="2147308632"/>
        </pc:sldMkLst>
        <pc:spChg chg="mod">
          <ac:chgData name="Qian, Xiaobing" userId="S::xiaobing.qian@intel.com::d3431f12-31c5-4fd4-8998-99221f98b22a" providerId="AD" clId="Web-{19C92B54-AA53-438B-AA64-B9FB73B75DAB}" dt="2021-12-25T08:23:33.579" v="153" actId="20577"/>
          <ac:spMkLst>
            <pc:docMk/>
            <pc:sldMk cId="2154838663" sldId="2147308632"/>
            <ac:spMk id="3" creationId="{19C2904F-B3CD-4F61-8D60-9A0A5379374C}"/>
          </ac:spMkLst>
        </pc:spChg>
      </pc:sldChg>
      <pc:sldChg chg="delCm">
        <pc:chgData name="Qian, Xiaobing" userId="S::xiaobing.qian@intel.com::d3431f12-31c5-4fd4-8998-99221f98b22a" providerId="AD" clId="Web-{19C92B54-AA53-438B-AA64-B9FB73B75DAB}" dt="2021-12-25T07:55:56.073" v="0"/>
        <pc:sldMkLst>
          <pc:docMk/>
          <pc:sldMk cId="2740652957" sldId="2147308634"/>
        </pc:sldMkLst>
      </pc:sldChg>
      <pc:sldChg chg="modSp">
        <pc:chgData name="Qian, Xiaobing" userId="S::xiaobing.qian@intel.com::d3431f12-31c5-4fd4-8998-99221f98b22a" providerId="AD" clId="Web-{19C92B54-AA53-438B-AA64-B9FB73B75DAB}" dt="2021-12-25T11:24:46.484" v="286" actId="20577"/>
        <pc:sldMkLst>
          <pc:docMk/>
          <pc:sldMk cId="96900322" sldId="2147308640"/>
        </pc:sldMkLst>
        <pc:spChg chg="mod">
          <ac:chgData name="Qian, Xiaobing" userId="S::xiaobing.qian@intel.com::d3431f12-31c5-4fd4-8998-99221f98b22a" providerId="AD" clId="Web-{19C92B54-AA53-438B-AA64-B9FB73B75DAB}" dt="2021-12-25T11:24:46.484" v="286" actId="20577"/>
          <ac:spMkLst>
            <pc:docMk/>
            <pc:sldMk cId="96900322" sldId="2147308640"/>
            <ac:spMk id="3" creationId="{E75C5262-F5F1-448E-A698-ACB7B1D15569}"/>
          </ac:spMkLst>
        </pc:spChg>
      </pc:sldChg>
      <pc:sldChg chg="modSp">
        <pc:chgData name="Qian, Xiaobing" userId="S::xiaobing.qian@intel.com::d3431f12-31c5-4fd4-8998-99221f98b22a" providerId="AD" clId="Web-{19C92B54-AA53-438B-AA64-B9FB73B75DAB}" dt="2021-12-25T11:16:12.453" v="276" actId="20577"/>
        <pc:sldMkLst>
          <pc:docMk/>
          <pc:sldMk cId="336185000" sldId="2147308644"/>
        </pc:sldMkLst>
        <pc:spChg chg="mod">
          <ac:chgData name="Qian, Xiaobing" userId="S::xiaobing.qian@intel.com::d3431f12-31c5-4fd4-8998-99221f98b22a" providerId="AD" clId="Web-{19C92B54-AA53-438B-AA64-B9FB73B75DAB}" dt="2021-12-25T11:16:12.453" v="276" actId="20577"/>
          <ac:spMkLst>
            <pc:docMk/>
            <pc:sldMk cId="336185000" sldId="2147308644"/>
            <ac:spMk id="3" creationId="{1B9DC4D7-5A1A-4B13-9296-0C367E9EFB35}"/>
          </ac:spMkLst>
        </pc:spChg>
      </pc:sldChg>
    </pc:docChg>
  </pc:docChgLst>
  <pc:docChgLst>
    <pc:chgData name="Zhang, Chenfei" userId="S::chenfei.zhang@intel.com::0b419209-e2cc-4b49-8f63-a2d05d67f08c" providerId="AD" clId="Web-{E2EFA67A-7473-4D32-A0C6-718B3E4894CE}"/>
    <pc:docChg chg="modSld">
      <pc:chgData name="Zhang, Chenfei" userId="S::chenfei.zhang@intel.com::0b419209-e2cc-4b49-8f63-a2d05d67f08c" providerId="AD" clId="Web-{E2EFA67A-7473-4D32-A0C6-718B3E4894CE}" dt="2021-12-21T02:20:41.870" v="0"/>
      <pc:docMkLst>
        <pc:docMk/>
      </pc:docMkLst>
      <pc:sldChg chg="modSp">
        <pc:chgData name="Zhang, Chenfei" userId="S::chenfei.zhang@intel.com::0b419209-e2cc-4b49-8f63-a2d05d67f08c" providerId="AD" clId="Web-{E2EFA67A-7473-4D32-A0C6-718B3E4894CE}" dt="2021-12-21T02:20:41.870" v="0"/>
        <pc:sldMkLst>
          <pc:docMk/>
          <pc:sldMk cId="2702145003" sldId="2147308537"/>
        </pc:sldMkLst>
        <pc:graphicFrameChg chg="modGraphic">
          <ac:chgData name="Zhang, Chenfei" userId="S::chenfei.zhang@intel.com::0b419209-e2cc-4b49-8f63-a2d05d67f08c" providerId="AD" clId="Web-{E2EFA67A-7473-4D32-A0C6-718B3E4894CE}" dt="2021-12-21T02:20:41.870" v="0"/>
          <ac:graphicFrameMkLst>
            <pc:docMk/>
            <pc:sldMk cId="2702145003" sldId="2147308537"/>
            <ac:graphicFrameMk id="9" creationId="{F0A62CF9-BA41-40A2-9A42-133DCDCFBA89}"/>
          </ac:graphicFrameMkLst>
        </pc:graphicFrameChg>
      </pc:sldChg>
    </pc:docChg>
  </pc:docChgLst>
  <pc:docChgLst>
    <pc:chgData name="Li, Jocelyn" userId="bdaff196-3c6e-4c86-abdb-a250fdc6d10a" providerId="ADAL" clId="{856A14B6-50C3-438F-BCF7-5A9346B0BEE9}"/>
    <pc:docChg chg="modSld">
      <pc:chgData name="Li, Jocelyn" userId="bdaff196-3c6e-4c86-abdb-a250fdc6d10a" providerId="ADAL" clId="{856A14B6-50C3-438F-BCF7-5A9346B0BEE9}" dt="2022-02-23T00:26:03.752" v="162" actId="20577"/>
      <pc:docMkLst>
        <pc:docMk/>
      </pc:docMkLst>
      <pc:sldChg chg="modSp mod">
        <pc:chgData name="Li, Jocelyn" userId="bdaff196-3c6e-4c86-abdb-a250fdc6d10a" providerId="ADAL" clId="{856A14B6-50C3-438F-BCF7-5A9346B0BEE9}" dt="2022-02-23T00:24:02.087" v="44" actId="6549"/>
        <pc:sldMkLst>
          <pc:docMk/>
          <pc:sldMk cId="2086400740" sldId="256"/>
        </pc:sldMkLst>
        <pc:spChg chg="mod">
          <ac:chgData name="Li, Jocelyn" userId="bdaff196-3c6e-4c86-abdb-a250fdc6d10a" providerId="ADAL" clId="{856A14B6-50C3-438F-BCF7-5A9346B0BEE9}" dt="2022-02-23T00:24:02.087" v="44" actId="6549"/>
          <ac:spMkLst>
            <pc:docMk/>
            <pc:sldMk cId="2086400740" sldId="256"/>
            <ac:spMk id="5" creationId="{679F4BE2-8E4A-4003-B816-9E34781F7E88}"/>
          </ac:spMkLst>
        </pc:spChg>
      </pc:sldChg>
      <pc:sldChg chg="modSp mod">
        <pc:chgData name="Li, Jocelyn" userId="bdaff196-3c6e-4c86-abdb-a250fdc6d10a" providerId="ADAL" clId="{856A14B6-50C3-438F-BCF7-5A9346B0BEE9}" dt="2022-02-23T00:26:03.752" v="162" actId="20577"/>
        <pc:sldMkLst>
          <pc:docMk/>
          <pc:sldMk cId="1458788761" sldId="2147308591"/>
        </pc:sldMkLst>
        <pc:spChg chg="mod">
          <ac:chgData name="Li, Jocelyn" userId="bdaff196-3c6e-4c86-abdb-a250fdc6d10a" providerId="ADAL" clId="{856A14B6-50C3-438F-BCF7-5A9346B0BEE9}" dt="2022-02-23T00:24:30.891" v="65" actId="6549"/>
          <ac:spMkLst>
            <pc:docMk/>
            <pc:sldMk cId="1458788761" sldId="2147308591"/>
            <ac:spMk id="2" creationId="{FF113737-A253-4F1C-AC32-916682A5393B}"/>
          </ac:spMkLst>
        </pc:spChg>
        <pc:spChg chg="mod">
          <ac:chgData name="Li, Jocelyn" userId="bdaff196-3c6e-4c86-abdb-a250fdc6d10a" providerId="ADAL" clId="{856A14B6-50C3-438F-BCF7-5A9346B0BEE9}" dt="2022-02-23T00:26:03.752" v="162" actId="20577"/>
          <ac:spMkLst>
            <pc:docMk/>
            <pc:sldMk cId="1458788761" sldId="2147308591"/>
            <ac:spMk id="10" creationId="{806E5EDC-D3DB-4B6F-97FE-29DA1A428ECD}"/>
          </ac:spMkLst>
        </pc:spChg>
      </pc:sldChg>
    </pc:docChg>
  </pc:docChgLst>
  <pc:docChgLst>
    <pc:chgData name="Qian, Xiaobing" userId="S::xiaobing.qian@intel.com::d3431f12-31c5-4fd4-8998-99221f98b22a" providerId="AD" clId="Web-{13FC589D-A26E-490C-AC04-F8B36A130E50}"/>
    <pc:docChg chg="modSld">
      <pc:chgData name="Qian, Xiaobing" userId="S::xiaobing.qian@intel.com::d3431f12-31c5-4fd4-8998-99221f98b22a" providerId="AD" clId="Web-{13FC589D-A26E-490C-AC04-F8B36A130E50}" dt="2021-12-25T07:07:47.889" v="19"/>
      <pc:docMkLst>
        <pc:docMk/>
      </pc:docMkLst>
      <pc:sldChg chg="addCm">
        <pc:chgData name="Qian, Xiaobing" userId="S::xiaobing.qian@intel.com::d3431f12-31c5-4fd4-8998-99221f98b22a" providerId="AD" clId="Web-{13FC589D-A26E-490C-AC04-F8B36A130E50}" dt="2021-12-25T07:00:32.577" v="3"/>
        <pc:sldMkLst>
          <pc:docMk/>
          <pc:sldMk cId="3885188737" sldId="2147308602"/>
        </pc:sldMkLst>
      </pc:sldChg>
      <pc:sldChg chg="addCm">
        <pc:chgData name="Qian, Xiaobing" userId="S::xiaobing.qian@intel.com::d3431f12-31c5-4fd4-8998-99221f98b22a" providerId="AD" clId="Web-{13FC589D-A26E-490C-AC04-F8B36A130E50}" dt="2021-12-25T07:05:45.162" v="18"/>
        <pc:sldMkLst>
          <pc:docMk/>
          <pc:sldMk cId="4020034231" sldId="2147308633"/>
        </pc:sldMkLst>
      </pc:sldChg>
      <pc:sldChg chg="addCm">
        <pc:chgData name="Qian, Xiaobing" userId="S::xiaobing.qian@intel.com::d3431f12-31c5-4fd4-8998-99221f98b22a" providerId="AD" clId="Web-{13FC589D-A26E-490C-AC04-F8B36A130E50}" dt="2021-12-25T07:07:47.889" v="19"/>
        <pc:sldMkLst>
          <pc:docMk/>
          <pc:sldMk cId="2740652957" sldId="2147308634"/>
        </pc:sldMkLst>
      </pc:sldChg>
      <pc:sldChg chg="addSp modSp">
        <pc:chgData name="Qian, Xiaobing" userId="S::xiaobing.qian@intel.com::d3431f12-31c5-4fd4-8998-99221f98b22a" providerId="AD" clId="Web-{13FC589D-A26E-490C-AC04-F8B36A130E50}" dt="2021-12-25T07:04:32.188" v="17" actId="1076"/>
        <pc:sldMkLst>
          <pc:docMk/>
          <pc:sldMk cId="890519348" sldId="2147308635"/>
        </pc:sldMkLst>
        <pc:spChg chg="add mod">
          <ac:chgData name="Qian, Xiaobing" userId="S::xiaobing.qian@intel.com::d3431f12-31c5-4fd4-8998-99221f98b22a" providerId="AD" clId="Web-{13FC589D-A26E-490C-AC04-F8B36A130E50}" dt="2021-12-25T07:04:32.188" v="17" actId="1076"/>
          <ac:spMkLst>
            <pc:docMk/>
            <pc:sldMk cId="890519348" sldId="2147308635"/>
            <ac:spMk id="3" creationId="{CDC7C6CB-D623-4152-9D41-61B4F43B4CDA}"/>
          </ac:spMkLst>
        </pc:spChg>
      </pc:sldChg>
      <pc:sldChg chg="modSp">
        <pc:chgData name="Qian, Xiaobing" userId="S::xiaobing.qian@intel.com::d3431f12-31c5-4fd4-8998-99221f98b22a" providerId="AD" clId="Web-{13FC589D-A26E-490C-AC04-F8B36A130E50}" dt="2021-12-25T06:40:54.509" v="2" actId="1076"/>
        <pc:sldMkLst>
          <pc:docMk/>
          <pc:sldMk cId="1966647608" sldId="2147308636"/>
        </pc:sldMkLst>
        <pc:spChg chg="mod">
          <ac:chgData name="Qian, Xiaobing" userId="S::xiaobing.qian@intel.com::d3431f12-31c5-4fd4-8998-99221f98b22a" providerId="AD" clId="Web-{13FC589D-A26E-490C-AC04-F8B36A130E50}" dt="2021-12-25T06:26:08.759" v="1" actId="14100"/>
          <ac:spMkLst>
            <pc:docMk/>
            <pc:sldMk cId="1966647608" sldId="2147308636"/>
            <ac:spMk id="3" creationId="{9A2C42B3-1330-4E7F-8452-C54CDDB0DCA7}"/>
          </ac:spMkLst>
        </pc:spChg>
        <pc:spChg chg="mod">
          <ac:chgData name="Qian, Xiaobing" userId="S::xiaobing.qian@intel.com::d3431f12-31c5-4fd4-8998-99221f98b22a" providerId="AD" clId="Web-{13FC589D-A26E-490C-AC04-F8B36A130E50}" dt="2021-12-25T06:40:54.509" v="2" actId="1076"/>
          <ac:spMkLst>
            <pc:docMk/>
            <pc:sldMk cId="1966647608" sldId="2147308636"/>
            <ac:spMk id="9" creationId="{6BD0983B-4415-4898-94CC-25DA45CEC1F4}"/>
          </ac:spMkLst>
        </pc:spChg>
        <pc:spChg chg="mod">
          <ac:chgData name="Qian, Xiaobing" userId="S::xiaobing.qian@intel.com::d3431f12-31c5-4fd4-8998-99221f98b22a" providerId="AD" clId="Web-{13FC589D-A26E-490C-AC04-F8B36A130E50}" dt="2021-12-25T06:24:24.125" v="0" actId="1076"/>
          <ac:spMkLst>
            <pc:docMk/>
            <pc:sldMk cId="1966647608" sldId="2147308636"/>
            <ac:spMk id="11" creationId="{CAB6E9EE-9B80-49B1-8985-BE8127BC9D61}"/>
          </ac:spMkLst>
        </pc:spChg>
      </pc:sldChg>
    </pc:docChg>
  </pc:docChgLst>
  <pc:docChgLst>
    <pc:chgData name="Qian, Xiaobing" userId="S::xiaobing.qian@intel.com::d3431f12-31c5-4fd4-8998-99221f98b22a" providerId="AD" clId="Web-{7317BD6C-9ED2-4F53-BBEF-D118F4455546}"/>
    <pc:docChg chg="modSld">
      <pc:chgData name="Qian, Xiaobing" userId="S::xiaobing.qian@intel.com::d3431f12-31c5-4fd4-8998-99221f98b22a" providerId="AD" clId="Web-{7317BD6C-9ED2-4F53-BBEF-D118F4455546}" dt="2022-01-14T06:59:33.580" v="13"/>
      <pc:docMkLst>
        <pc:docMk/>
      </pc:docMkLst>
      <pc:sldChg chg="addSp delSp modSp">
        <pc:chgData name="Qian, Xiaobing" userId="S::xiaobing.qian@intel.com::d3431f12-31c5-4fd4-8998-99221f98b22a" providerId="AD" clId="Web-{7317BD6C-9ED2-4F53-BBEF-D118F4455546}" dt="2022-01-14T06:59:33.580" v="13"/>
        <pc:sldMkLst>
          <pc:docMk/>
          <pc:sldMk cId="3446916460" sldId="2147308719"/>
        </pc:sldMkLst>
        <pc:graphicFrameChg chg="add del mod">
          <ac:chgData name="Qian, Xiaobing" userId="S::xiaobing.qian@intel.com::d3431f12-31c5-4fd4-8998-99221f98b22a" providerId="AD" clId="Web-{7317BD6C-9ED2-4F53-BBEF-D118F4455546}" dt="2022-01-14T06:59:33.580" v="11"/>
          <ac:graphicFrameMkLst>
            <pc:docMk/>
            <pc:sldMk cId="3446916460" sldId="2147308719"/>
            <ac:graphicFrameMk id="3" creationId="{E5455E1B-0FE6-4FED-B174-C77F30A7FD1E}"/>
          </ac:graphicFrameMkLst>
        </pc:graphicFrameChg>
        <pc:graphicFrameChg chg="add del mod">
          <ac:chgData name="Qian, Xiaobing" userId="S::xiaobing.qian@intel.com::d3431f12-31c5-4fd4-8998-99221f98b22a" providerId="AD" clId="Web-{7317BD6C-9ED2-4F53-BBEF-D118F4455546}" dt="2022-01-14T06:59:33.580" v="12"/>
          <ac:graphicFrameMkLst>
            <pc:docMk/>
            <pc:sldMk cId="3446916460" sldId="2147308719"/>
            <ac:graphicFrameMk id="6" creationId="{672029EE-4919-418D-A70B-A1A3E2FE0A27}"/>
          </ac:graphicFrameMkLst>
        </pc:graphicFrameChg>
        <pc:graphicFrameChg chg="add del mod">
          <ac:chgData name="Qian, Xiaobing" userId="S::xiaobing.qian@intel.com::d3431f12-31c5-4fd4-8998-99221f98b22a" providerId="AD" clId="Web-{7317BD6C-9ED2-4F53-BBEF-D118F4455546}" dt="2022-01-14T06:59:33.580" v="13"/>
          <ac:graphicFrameMkLst>
            <pc:docMk/>
            <pc:sldMk cId="3446916460" sldId="2147308719"/>
            <ac:graphicFrameMk id="10" creationId="{89D715C5-56E1-4764-B0A0-969963F0A6F5}"/>
          </ac:graphicFrameMkLst>
        </pc:graphicFrameChg>
        <pc:graphicFrameChg chg="mod">
          <ac:chgData name="Qian, Xiaobing" userId="S::xiaobing.qian@intel.com::d3431f12-31c5-4fd4-8998-99221f98b22a" providerId="AD" clId="Web-{7317BD6C-9ED2-4F53-BBEF-D118F4455546}" dt="2022-01-14T06:56:52.998" v="0" actId="1076"/>
          <ac:graphicFrameMkLst>
            <pc:docMk/>
            <pc:sldMk cId="3446916460" sldId="2147308719"/>
            <ac:graphicFrameMk id="14" creationId="{E17714E8-E280-46BD-93A2-94DE0D21A35C}"/>
          </ac:graphicFrameMkLst>
        </pc:graphicFrameChg>
      </pc:sldChg>
    </pc:docChg>
  </pc:docChgLst>
  <pc:docChgLst>
    <pc:chgData name="Chen, Song1" userId="S::song1.chen@intel.com::59893b7a-fcf7-4337-a9c3-b11babe24e68" providerId="AD" clId="Web-{C24401F0-6BF7-BA72-5EA2-2E52893A060D}"/>
    <pc:docChg chg="addSld modSld">
      <pc:chgData name="Chen, Song1" userId="S::song1.chen@intel.com::59893b7a-fcf7-4337-a9c3-b11babe24e68" providerId="AD" clId="Web-{C24401F0-6BF7-BA72-5EA2-2E52893A060D}" dt="2022-01-13T04:22:09.477" v="523" actId="1076"/>
      <pc:docMkLst>
        <pc:docMk/>
      </pc:docMkLst>
      <pc:sldChg chg="addSp modSp">
        <pc:chgData name="Chen, Song1" userId="S::song1.chen@intel.com::59893b7a-fcf7-4337-a9c3-b11babe24e68" providerId="AD" clId="Web-{C24401F0-6BF7-BA72-5EA2-2E52893A060D}" dt="2022-01-13T03:49:19.023" v="106" actId="1076"/>
        <pc:sldMkLst>
          <pc:docMk/>
          <pc:sldMk cId="118317890" sldId="257"/>
        </pc:sldMkLst>
        <pc:spChg chg="add mod">
          <ac:chgData name="Chen, Song1" userId="S::song1.chen@intel.com::59893b7a-fcf7-4337-a9c3-b11babe24e68" providerId="AD" clId="Web-{C24401F0-6BF7-BA72-5EA2-2E52893A060D}" dt="2022-01-13T03:49:19.023" v="106" actId="1076"/>
          <ac:spMkLst>
            <pc:docMk/>
            <pc:sldMk cId="118317890" sldId="257"/>
            <ac:spMk id="3" creationId="{41D5FA27-51A0-4072-B052-B64CE315A6E8}"/>
          </ac:spMkLst>
        </pc:spChg>
        <pc:graphicFrameChg chg="mod">
          <ac:chgData name="Chen, Song1" userId="S::song1.chen@intel.com::59893b7a-fcf7-4337-a9c3-b11babe24e68" providerId="AD" clId="Web-{C24401F0-6BF7-BA72-5EA2-2E52893A060D}" dt="2022-01-13T03:48:51.320" v="104" actId="1076"/>
          <ac:graphicFrameMkLst>
            <pc:docMk/>
            <pc:sldMk cId="118317890" sldId="257"/>
            <ac:graphicFrameMk id="4" creationId="{9DC5C6EB-ECF3-4B2A-94E0-07576069C4ED}"/>
          </ac:graphicFrameMkLst>
        </pc:graphicFrameChg>
      </pc:sldChg>
      <pc:sldChg chg="addSp modSp">
        <pc:chgData name="Chen, Song1" userId="S::song1.chen@intel.com::59893b7a-fcf7-4337-a9c3-b11babe24e68" providerId="AD" clId="Web-{C24401F0-6BF7-BA72-5EA2-2E52893A060D}" dt="2022-01-13T04:22:09.477" v="523" actId="1076"/>
        <pc:sldMkLst>
          <pc:docMk/>
          <pc:sldMk cId="3761982189" sldId="258"/>
        </pc:sldMkLst>
        <pc:spChg chg="add">
          <ac:chgData name="Chen, Song1" userId="S::song1.chen@intel.com::59893b7a-fcf7-4337-a9c3-b11babe24e68" providerId="AD" clId="Web-{C24401F0-6BF7-BA72-5EA2-2E52893A060D}" dt="2022-01-13T04:22:06.148" v="522"/>
          <ac:spMkLst>
            <pc:docMk/>
            <pc:sldMk cId="3761982189" sldId="258"/>
            <ac:spMk id="3" creationId="{322D090E-AFB6-4E70-A121-0FC17FB02E4F}"/>
          </ac:spMkLst>
        </pc:spChg>
        <pc:graphicFrameChg chg="mod">
          <ac:chgData name="Chen, Song1" userId="S::song1.chen@intel.com::59893b7a-fcf7-4337-a9c3-b11babe24e68" providerId="AD" clId="Web-{C24401F0-6BF7-BA72-5EA2-2E52893A060D}" dt="2022-01-13T04:22:04.602" v="521" actId="1076"/>
          <ac:graphicFrameMkLst>
            <pc:docMk/>
            <pc:sldMk cId="3761982189" sldId="258"/>
            <ac:graphicFrameMk id="4" creationId="{9DC5C6EB-ECF3-4B2A-94E0-07576069C4ED}"/>
          </ac:graphicFrameMkLst>
        </pc:graphicFrameChg>
        <pc:picChg chg="mod">
          <ac:chgData name="Chen, Song1" userId="S::song1.chen@intel.com::59893b7a-fcf7-4337-a9c3-b11babe24e68" providerId="AD" clId="Web-{C24401F0-6BF7-BA72-5EA2-2E52893A060D}" dt="2022-01-13T04:22:09.477" v="523" actId="1076"/>
          <ac:picMkLst>
            <pc:docMk/>
            <pc:sldMk cId="3761982189" sldId="258"/>
            <ac:picMk id="6" creationId="{F228579C-6E61-480F-A0E9-11334B6BE5BA}"/>
          </ac:picMkLst>
        </pc:picChg>
      </pc:sldChg>
      <pc:sldChg chg="addSp modSp">
        <pc:chgData name="Chen, Song1" userId="S::song1.chen@intel.com::59893b7a-fcf7-4337-a9c3-b11babe24e68" providerId="AD" clId="Web-{C24401F0-6BF7-BA72-5EA2-2E52893A060D}" dt="2022-01-13T03:49:37.476" v="109" actId="1076"/>
        <pc:sldMkLst>
          <pc:docMk/>
          <pc:sldMk cId="2563124289" sldId="259"/>
        </pc:sldMkLst>
        <pc:spChg chg="add mod">
          <ac:chgData name="Chen, Song1" userId="S::song1.chen@intel.com::59893b7a-fcf7-4337-a9c3-b11babe24e68" providerId="AD" clId="Web-{C24401F0-6BF7-BA72-5EA2-2E52893A060D}" dt="2022-01-13T03:49:37.476" v="109" actId="1076"/>
          <ac:spMkLst>
            <pc:docMk/>
            <pc:sldMk cId="2563124289" sldId="259"/>
            <ac:spMk id="3" creationId="{27EE4B7B-06E6-4FA7-8B9F-9E23F8DBF6AD}"/>
          </ac:spMkLst>
        </pc:spChg>
        <pc:graphicFrameChg chg="mod">
          <ac:chgData name="Chen, Song1" userId="S::song1.chen@intel.com::59893b7a-fcf7-4337-a9c3-b11babe24e68" providerId="AD" clId="Web-{C24401F0-6BF7-BA72-5EA2-2E52893A060D}" dt="2022-01-13T03:49:33.039" v="107" actId="1076"/>
          <ac:graphicFrameMkLst>
            <pc:docMk/>
            <pc:sldMk cId="2563124289" sldId="259"/>
            <ac:graphicFrameMk id="4" creationId="{9DC5C6EB-ECF3-4B2A-94E0-07576069C4ED}"/>
          </ac:graphicFrameMkLst>
        </pc:graphicFrameChg>
        <pc:graphicFrameChg chg="mod">
          <ac:chgData name="Chen, Song1" userId="S::song1.chen@intel.com::59893b7a-fcf7-4337-a9c3-b11babe24e68" providerId="AD" clId="Web-{C24401F0-6BF7-BA72-5EA2-2E52893A060D}" dt="2022-01-13T03:45:44.884" v="2" actId="1076"/>
          <ac:graphicFrameMkLst>
            <pc:docMk/>
            <pc:sldMk cId="2563124289" sldId="259"/>
            <ac:graphicFrameMk id="5" creationId="{61E3C0BA-55F7-46FE-9E94-64BE76BE5AB6}"/>
          </ac:graphicFrameMkLst>
        </pc:graphicFrameChg>
        <pc:picChg chg="mod">
          <ac:chgData name="Chen, Song1" userId="S::song1.chen@intel.com::59893b7a-fcf7-4337-a9c3-b11babe24e68" providerId="AD" clId="Web-{C24401F0-6BF7-BA72-5EA2-2E52893A060D}" dt="2022-01-13T03:45:49.009" v="3" actId="1076"/>
          <ac:picMkLst>
            <pc:docMk/>
            <pc:sldMk cId="2563124289" sldId="259"/>
            <ac:picMk id="6" creationId="{CA4E3F9C-AB80-42D0-9558-F3AF728A620D}"/>
          </ac:picMkLst>
        </pc:picChg>
      </pc:sldChg>
      <pc:sldChg chg="addSp modSp">
        <pc:chgData name="Chen, Song1" userId="S::song1.chen@intel.com::59893b7a-fcf7-4337-a9c3-b11babe24e68" providerId="AD" clId="Web-{C24401F0-6BF7-BA72-5EA2-2E52893A060D}" dt="2022-01-13T03:48:39.633" v="103" actId="1076"/>
        <pc:sldMkLst>
          <pc:docMk/>
          <pc:sldMk cId="3386484789" sldId="260"/>
        </pc:sldMkLst>
        <pc:spChg chg="add mod">
          <ac:chgData name="Chen, Song1" userId="S::song1.chen@intel.com::59893b7a-fcf7-4337-a9c3-b11babe24e68" providerId="AD" clId="Web-{C24401F0-6BF7-BA72-5EA2-2E52893A060D}" dt="2022-01-13T03:48:39.633" v="103" actId="1076"/>
          <ac:spMkLst>
            <pc:docMk/>
            <pc:sldMk cId="3386484789" sldId="260"/>
            <ac:spMk id="2" creationId="{83622ED5-8FDA-45D8-BD15-7C6835653C91}"/>
          </ac:spMkLst>
        </pc:spChg>
      </pc:sldChg>
      <pc:sldChg chg="addSp modSp">
        <pc:chgData name="Chen, Song1" userId="S::song1.chen@intel.com::59893b7a-fcf7-4337-a9c3-b11babe24e68" providerId="AD" clId="Web-{C24401F0-6BF7-BA72-5EA2-2E52893A060D}" dt="2022-01-13T03:47:50.290" v="70" actId="14100"/>
        <pc:sldMkLst>
          <pc:docMk/>
          <pc:sldMk cId="2819010749" sldId="2147308689"/>
        </pc:sldMkLst>
        <pc:spChg chg="add mod">
          <ac:chgData name="Chen, Song1" userId="S::song1.chen@intel.com::59893b7a-fcf7-4337-a9c3-b11babe24e68" providerId="AD" clId="Web-{C24401F0-6BF7-BA72-5EA2-2E52893A060D}" dt="2022-01-13T03:47:50.290" v="70" actId="14100"/>
          <ac:spMkLst>
            <pc:docMk/>
            <pc:sldMk cId="2819010749" sldId="2147308689"/>
            <ac:spMk id="2" creationId="{581E84AD-CF43-445F-88BB-1B446AFE41FF}"/>
          </ac:spMkLst>
        </pc:spChg>
        <pc:graphicFrameChg chg="mod">
          <ac:chgData name="Chen, Song1" userId="S::song1.chen@intel.com::59893b7a-fcf7-4337-a9c3-b11babe24e68" providerId="AD" clId="Web-{C24401F0-6BF7-BA72-5EA2-2E52893A060D}" dt="2022-01-13T03:46:22.478" v="19" actId="1076"/>
          <ac:graphicFrameMkLst>
            <pc:docMk/>
            <pc:sldMk cId="2819010749" sldId="2147308689"/>
            <ac:graphicFrameMk id="6" creationId="{7E7CD255-F49E-4837-816A-AF5E96FADB19}"/>
          </ac:graphicFrameMkLst>
        </pc:graphicFrameChg>
        <pc:graphicFrameChg chg="mod modGraphic">
          <ac:chgData name="Chen, Song1" userId="S::song1.chen@intel.com::59893b7a-fcf7-4337-a9c3-b11babe24e68" providerId="AD" clId="Web-{C24401F0-6BF7-BA72-5EA2-2E52893A060D}" dt="2022-01-13T03:46:27.431" v="20" actId="1076"/>
          <ac:graphicFrameMkLst>
            <pc:docMk/>
            <pc:sldMk cId="2819010749" sldId="2147308689"/>
            <ac:graphicFrameMk id="9" creationId="{E097D5FD-98FA-439F-B797-4F7CAD30F81A}"/>
          </ac:graphicFrameMkLst>
        </pc:graphicFrameChg>
      </pc:sldChg>
      <pc:sldChg chg="addSp delSp modSp new">
        <pc:chgData name="Chen, Song1" userId="S::song1.chen@intel.com::59893b7a-fcf7-4337-a9c3-b11babe24e68" providerId="AD" clId="Web-{C24401F0-6BF7-BA72-5EA2-2E52893A060D}" dt="2022-01-13T04:20:10.649" v="520"/>
        <pc:sldMkLst>
          <pc:docMk/>
          <pc:sldMk cId="1850730132" sldId="2147308706"/>
        </pc:sldMkLst>
        <pc:spChg chg="del">
          <ac:chgData name="Chen, Song1" userId="S::song1.chen@intel.com::59893b7a-fcf7-4337-a9c3-b11babe24e68" providerId="AD" clId="Web-{C24401F0-6BF7-BA72-5EA2-2E52893A060D}" dt="2022-01-13T03:58:55.847" v="115"/>
          <ac:spMkLst>
            <pc:docMk/>
            <pc:sldMk cId="1850730132" sldId="2147308706"/>
            <ac:spMk id="2" creationId="{5F7FF276-D018-4BE3-9348-BB649161B680}"/>
          </ac:spMkLst>
        </pc:spChg>
        <pc:spChg chg="del">
          <ac:chgData name="Chen, Song1" userId="S::song1.chen@intel.com::59893b7a-fcf7-4337-a9c3-b11babe24e68" providerId="AD" clId="Web-{C24401F0-6BF7-BA72-5EA2-2E52893A060D}" dt="2022-01-13T03:56:53.535" v="111"/>
          <ac:spMkLst>
            <pc:docMk/>
            <pc:sldMk cId="1850730132" sldId="2147308706"/>
            <ac:spMk id="3" creationId="{9335FA5F-02D3-4885-A102-32A0C1E6AC92}"/>
          </ac:spMkLst>
        </pc:spChg>
        <pc:spChg chg="add mod">
          <ac:chgData name="Chen, Song1" userId="S::song1.chen@intel.com::59893b7a-fcf7-4337-a9c3-b11babe24e68" providerId="AD" clId="Web-{C24401F0-6BF7-BA72-5EA2-2E52893A060D}" dt="2022-01-13T04:17:47.572" v="140" actId="1076"/>
          <ac:spMkLst>
            <pc:docMk/>
            <pc:sldMk cId="1850730132" sldId="2147308706"/>
            <ac:spMk id="11" creationId="{96CCFEAF-96CF-48EA-AD45-CFF889AF156D}"/>
          </ac:spMkLst>
        </pc:spChg>
        <pc:graphicFrameChg chg="add del mod modGraphic">
          <ac:chgData name="Chen, Song1" userId="S::song1.chen@intel.com::59893b7a-fcf7-4337-a9c3-b11babe24e68" providerId="AD" clId="Web-{C24401F0-6BF7-BA72-5EA2-2E52893A060D}" dt="2022-01-13T03:58:48.909" v="114"/>
          <ac:graphicFrameMkLst>
            <pc:docMk/>
            <pc:sldMk cId="1850730132" sldId="2147308706"/>
            <ac:graphicFrameMk id="5" creationId="{4682E0F5-FFC5-4B29-B769-661105A90DAB}"/>
          </ac:graphicFrameMkLst>
        </pc:graphicFrameChg>
        <pc:graphicFrameChg chg="add del mod modGraphic">
          <ac:chgData name="Chen, Song1" userId="S::song1.chen@intel.com::59893b7a-fcf7-4337-a9c3-b11babe24e68" providerId="AD" clId="Web-{C24401F0-6BF7-BA72-5EA2-2E52893A060D}" dt="2022-01-13T04:16:55.995" v="118"/>
          <ac:graphicFrameMkLst>
            <pc:docMk/>
            <pc:sldMk cId="1850730132" sldId="2147308706"/>
            <ac:graphicFrameMk id="7" creationId="{2D0843C6-3EF6-4D21-986F-EA2E39F4D256}"/>
          </ac:graphicFrameMkLst>
        </pc:graphicFrameChg>
        <pc:graphicFrameChg chg="add mod modGraphic">
          <ac:chgData name="Chen, Song1" userId="S::song1.chen@intel.com::59893b7a-fcf7-4337-a9c3-b11babe24e68" providerId="AD" clId="Web-{C24401F0-6BF7-BA72-5EA2-2E52893A060D}" dt="2022-01-13T04:20:10.649" v="520"/>
          <ac:graphicFrameMkLst>
            <pc:docMk/>
            <pc:sldMk cId="1850730132" sldId="2147308706"/>
            <ac:graphicFrameMk id="9" creationId="{42C18770-39B4-4F8B-9D06-E6F6BA87C0D4}"/>
          </ac:graphicFrameMkLst>
        </pc:graphicFrameChg>
      </pc:sldChg>
    </pc:docChg>
  </pc:docChgLst>
  <pc:docChgLst>
    <pc:chgData name="Wang, Chun" userId="9cae4d01-e8e8-4224-80b5-2925a6754096" providerId="ADAL" clId="{B101E58A-95A1-4485-BF05-FA9FD83D4CDF}"/>
    <pc:docChg chg="undo custSel addSld delSld modSld">
      <pc:chgData name="Wang, Chun" userId="9cae4d01-e8e8-4224-80b5-2925a6754096" providerId="ADAL" clId="{B101E58A-95A1-4485-BF05-FA9FD83D4CDF}" dt="2022-01-11T02:58:05.855" v="1148" actId="108"/>
      <pc:docMkLst>
        <pc:docMk/>
      </pc:docMkLst>
      <pc:sldChg chg="add del">
        <pc:chgData name="Wang, Chun" userId="9cae4d01-e8e8-4224-80b5-2925a6754096" providerId="ADAL" clId="{B101E58A-95A1-4485-BF05-FA9FD83D4CDF}" dt="2021-12-23T06:48:28.058" v="142"/>
        <pc:sldMkLst>
          <pc:docMk/>
          <pc:sldMk cId="1137349966" sldId="2147308563"/>
        </pc:sldMkLst>
      </pc:sldChg>
      <pc:sldChg chg="addSp delSp modSp add del mod">
        <pc:chgData name="Wang, Chun" userId="9cae4d01-e8e8-4224-80b5-2925a6754096" providerId="ADAL" clId="{B101E58A-95A1-4485-BF05-FA9FD83D4CDF}" dt="2021-12-23T06:48:24.828" v="141" actId="47"/>
        <pc:sldMkLst>
          <pc:docMk/>
          <pc:sldMk cId="1995358500" sldId="2147308566"/>
        </pc:sldMkLst>
        <pc:spChg chg="mod">
          <ac:chgData name="Wang, Chun" userId="9cae4d01-e8e8-4224-80b5-2925a6754096" providerId="ADAL" clId="{B101E58A-95A1-4485-BF05-FA9FD83D4CDF}" dt="2021-12-23T03:20:00.831" v="135" actId="20577"/>
          <ac:spMkLst>
            <pc:docMk/>
            <pc:sldMk cId="1995358500" sldId="2147308566"/>
            <ac:spMk id="2" creationId="{22164B87-3367-4D23-8A5B-B11DA43A18D0}"/>
          </ac:spMkLst>
        </pc:spChg>
        <pc:graphicFrameChg chg="add del mod">
          <ac:chgData name="Wang, Chun" userId="9cae4d01-e8e8-4224-80b5-2925a6754096" providerId="ADAL" clId="{B101E58A-95A1-4485-BF05-FA9FD83D4CDF}" dt="2021-12-23T03:19:24.863" v="96"/>
          <ac:graphicFrameMkLst>
            <pc:docMk/>
            <pc:sldMk cId="1995358500" sldId="2147308566"/>
            <ac:graphicFrameMk id="4" creationId="{1CD534FD-3B9B-4EBE-943C-CFA7627590B2}"/>
          </ac:graphicFrameMkLst>
        </pc:graphicFrameChg>
        <pc:picChg chg="add mod">
          <ac:chgData name="Wang, Chun" userId="9cae4d01-e8e8-4224-80b5-2925a6754096" providerId="ADAL" clId="{B101E58A-95A1-4485-BF05-FA9FD83D4CDF}" dt="2021-12-23T03:19:38.095" v="102" actId="1076"/>
          <ac:picMkLst>
            <pc:docMk/>
            <pc:sldMk cId="1995358500" sldId="2147308566"/>
            <ac:picMk id="3" creationId="{4485E454-8ACE-4FCC-9730-E2247C518E93}"/>
          </ac:picMkLst>
        </pc:picChg>
        <pc:picChg chg="mod">
          <ac:chgData name="Wang, Chun" userId="9cae4d01-e8e8-4224-80b5-2925a6754096" providerId="ADAL" clId="{B101E58A-95A1-4485-BF05-FA9FD83D4CDF}" dt="2021-12-23T03:19:33.449" v="100" actId="1076"/>
          <ac:picMkLst>
            <pc:docMk/>
            <pc:sldMk cId="1995358500" sldId="2147308566"/>
            <ac:picMk id="1026" creationId="{D94FE1FE-5782-4DC9-941D-109484CFEFA1}"/>
          </ac:picMkLst>
        </pc:picChg>
      </pc:sldChg>
      <pc:sldChg chg="addSp delSp modSp mod">
        <pc:chgData name="Wang, Chun" userId="9cae4d01-e8e8-4224-80b5-2925a6754096" providerId="ADAL" clId="{B101E58A-95A1-4485-BF05-FA9FD83D4CDF}" dt="2021-12-30T13:24:43.704" v="1138" actId="1076"/>
        <pc:sldMkLst>
          <pc:docMk/>
          <pc:sldMk cId="875006313" sldId="2147308572"/>
        </pc:sldMkLst>
        <pc:spChg chg="add mod">
          <ac:chgData name="Wang, Chun" userId="9cae4d01-e8e8-4224-80b5-2925a6754096" providerId="ADAL" clId="{B101E58A-95A1-4485-BF05-FA9FD83D4CDF}" dt="2021-12-30T13:24:43.704" v="1138" actId="1076"/>
          <ac:spMkLst>
            <pc:docMk/>
            <pc:sldMk cId="875006313" sldId="2147308572"/>
            <ac:spMk id="3" creationId="{7952F0EB-F117-4430-80C4-315EEA3977B8}"/>
          </ac:spMkLst>
        </pc:spChg>
        <pc:spChg chg="add mod">
          <ac:chgData name="Wang, Chun" userId="9cae4d01-e8e8-4224-80b5-2925a6754096" providerId="ADAL" clId="{B101E58A-95A1-4485-BF05-FA9FD83D4CDF}" dt="2021-12-24T15:00:26.543" v="999" actId="1076"/>
          <ac:spMkLst>
            <pc:docMk/>
            <pc:sldMk cId="875006313" sldId="2147308572"/>
            <ac:spMk id="10" creationId="{68624214-8E87-4715-BFF4-77E2C4D291C6}"/>
          </ac:spMkLst>
        </pc:spChg>
        <pc:graphicFrameChg chg="mod modGraphic">
          <ac:chgData name="Wang, Chun" userId="9cae4d01-e8e8-4224-80b5-2925a6754096" providerId="ADAL" clId="{B101E58A-95A1-4485-BF05-FA9FD83D4CDF}" dt="2021-12-30T13:18:55.792" v="1064" actId="108"/>
          <ac:graphicFrameMkLst>
            <pc:docMk/>
            <pc:sldMk cId="875006313" sldId="2147308572"/>
            <ac:graphicFrameMk id="6" creationId="{A4D42F07-CDC5-4870-9DC2-78E21172F3EC}"/>
          </ac:graphicFrameMkLst>
        </pc:graphicFrameChg>
        <pc:graphicFrameChg chg="del">
          <ac:chgData name="Wang, Chun" userId="9cae4d01-e8e8-4224-80b5-2925a6754096" providerId="ADAL" clId="{B101E58A-95A1-4485-BF05-FA9FD83D4CDF}" dt="2021-12-24T14:59:43.805" v="992" actId="478"/>
          <ac:graphicFrameMkLst>
            <pc:docMk/>
            <pc:sldMk cId="875006313" sldId="2147308572"/>
            <ac:graphicFrameMk id="8" creationId="{CC4764F8-048C-43DB-B836-BAFE3E636BF1}"/>
          </ac:graphicFrameMkLst>
        </pc:graphicFrameChg>
        <pc:graphicFrameChg chg="add mod modGraphic">
          <ac:chgData name="Wang, Chun" userId="9cae4d01-e8e8-4224-80b5-2925a6754096" providerId="ADAL" clId="{B101E58A-95A1-4485-BF05-FA9FD83D4CDF}" dt="2021-12-24T15:00:08.646" v="997" actId="1076"/>
          <ac:graphicFrameMkLst>
            <pc:docMk/>
            <pc:sldMk cId="875006313" sldId="2147308572"/>
            <ac:graphicFrameMk id="9" creationId="{3A531D6F-9576-4B16-B34E-DF389862F811}"/>
          </ac:graphicFrameMkLst>
        </pc:graphicFrameChg>
      </pc:sldChg>
      <pc:sldChg chg="addCm modCm">
        <pc:chgData name="Wang, Chun" userId="9cae4d01-e8e8-4224-80b5-2925a6754096" providerId="ADAL" clId="{B101E58A-95A1-4485-BF05-FA9FD83D4CDF}" dt="2021-12-24T04:29:38.210" v="534"/>
        <pc:sldMkLst>
          <pc:docMk/>
          <pc:sldMk cId="867835615" sldId="2147308579"/>
        </pc:sldMkLst>
      </pc:sldChg>
      <pc:sldChg chg="modSp mod">
        <pc:chgData name="Wang, Chun" userId="9cae4d01-e8e8-4224-80b5-2925a6754096" providerId="ADAL" clId="{B101E58A-95A1-4485-BF05-FA9FD83D4CDF}" dt="2021-12-25T00:37:56.867" v="1008"/>
        <pc:sldMkLst>
          <pc:docMk/>
          <pc:sldMk cId="2467543594" sldId="2147308581"/>
        </pc:sldMkLst>
        <pc:graphicFrameChg chg="mod modGraphic">
          <ac:chgData name="Wang, Chun" userId="9cae4d01-e8e8-4224-80b5-2925a6754096" providerId="ADAL" clId="{B101E58A-95A1-4485-BF05-FA9FD83D4CDF}" dt="2021-12-25T00:37:56.867" v="1008"/>
          <ac:graphicFrameMkLst>
            <pc:docMk/>
            <pc:sldMk cId="2467543594" sldId="2147308581"/>
            <ac:graphicFrameMk id="7" creationId="{2F0FE60D-5457-4960-AF7E-F4E3C7107BBC}"/>
          </ac:graphicFrameMkLst>
        </pc:graphicFrameChg>
      </pc:sldChg>
      <pc:sldChg chg="add">
        <pc:chgData name="Wang, Chun" userId="9cae4d01-e8e8-4224-80b5-2925a6754096" providerId="ADAL" clId="{B101E58A-95A1-4485-BF05-FA9FD83D4CDF}" dt="2021-12-23T06:48:28.058" v="142"/>
        <pc:sldMkLst>
          <pc:docMk/>
          <pc:sldMk cId="1507708399" sldId="2147308597"/>
        </pc:sldMkLst>
      </pc:sldChg>
      <pc:sldChg chg="add del">
        <pc:chgData name="Wang, Chun" userId="9cae4d01-e8e8-4224-80b5-2925a6754096" providerId="ADAL" clId="{B101E58A-95A1-4485-BF05-FA9FD83D4CDF}" dt="2021-12-23T06:48:24.828" v="141" actId="47"/>
        <pc:sldMkLst>
          <pc:docMk/>
          <pc:sldMk cId="2424235551" sldId="2147308597"/>
        </pc:sldMkLst>
      </pc:sldChg>
      <pc:sldChg chg="add del">
        <pc:chgData name="Wang, Chun" userId="9cae4d01-e8e8-4224-80b5-2925a6754096" providerId="ADAL" clId="{B101E58A-95A1-4485-BF05-FA9FD83D4CDF}" dt="2021-12-23T06:48:24.828" v="141" actId="47"/>
        <pc:sldMkLst>
          <pc:docMk/>
          <pc:sldMk cId="2803315538" sldId="2147308598"/>
        </pc:sldMkLst>
      </pc:sldChg>
      <pc:sldChg chg="modSp add mod">
        <pc:chgData name="Wang, Chun" userId="9cae4d01-e8e8-4224-80b5-2925a6754096" providerId="ADAL" clId="{B101E58A-95A1-4485-BF05-FA9FD83D4CDF}" dt="2021-12-24T02:30:56.246" v="521" actId="20577"/>
        <pc:sldMkLst>
          <pc:docMk/>
          <pc:sldMk cId="3958728609" sldId="2147308598"/>
        </pc:sldMkLst>
        <pc:spChg chg="mod">
          <ac:chgData name="Wang, Chun" userId="9cae4d01-e8e8-4224-80b5-2925a6754096" providerId="ADAL" clId="{B101E58A-95A1-4485-BF05-FA9FD83D4CDF}" dt="2021-12-24T02:30:56.246" v="521" actId="20577"/>
          <ac:spMkLst>
            <pc:docMk/>
            <pc:sldMk cId="3958728609" sldId="2147308598"/>
            <ac:spMk id="3" creationId="{2F61F068-AA12-4DED-9F6A-2C3FD8E55B84}"/>
          </ac:spMkLst>
        </pc:spChg>
      </pc:sldChg>
      <pc:sldChg chg="add">
        <pc:chgData name="Wang, Chun" userId="9cae4d01-e8e8-4224-80b5-2925a6754096" providerId="ADAL" clId="{B101E58A-95A1-4485-BF05-FA9FD83D4CDF}" dt="2021-12-23T06:48:28.058" v="142"/>
        <pc:sldMkLst>
          <pc:docMk/>
          <pc:sldMk cId="806657547" sldId="2147308599"/>
        </pc:sldMkLst>
      </pc:sldChg>
      <pc:sldChg chg="add del">
        <pc:chgData name="Wang, Chun" userId="9cae4d01-e8e8-4224-80b5-2925a6754096" providerId="ADAL" clId="{B101E58A-95A1-4485-BF05-FA9FD83D4CDF}" dt="2021-12-23T06:48:24.828" v="141" actId="47"/>
        <pc:sldMkLst>
          <pc:docMk/>
          <pc:sldMk cId="3545314243" sldId="2147308599"/>
        </pc:sldMkLst>
      </pc:sldChg>
      <pc:sldChg chg="addSp delSp modSp new del mod">
        <pc:chgData name="Wang, Chun" userId="9cae4d01-e8e8-4224-80b5-2925a6754096" providerId="ADAL" clId="{B101E58A-95A1-4485-BF05-FA9FD83D4CDF}" dt="2021-12-23T03:12:19.134" v="86" actId="47"/>
        <pc:sldMkLst>
          <pc:docMk/>
          <pc:sldMk cId="3939510484" sldId="2147308600"/>
        </pc:sldMkLst>
        <pc:spChg chg="mod">
          <ac:chgData name="Wang, Chun" userId="9cae4d01-e8e8-4224-80b5-2925a6754096" providerId="ADAL" clId="{B101E58A-95A1-4485-BF05-FA9FD83D4CDF}" dt="2021-12-22T15:42:32.668" v="84" actId="20577"/>
          <ac:spMkLst>
            <pc:docMk/>
            <pc:sldMk cId="3939510484" sldId="2147308600"/>
            <ac:spMk id="2" creationId="{27AB8A84-6A8E-45DF-A39F-C1ED4AEB7186}"/>
          </ac:spMkLst>
        </pc:spChg>
        <pc:spChg chg="del">
          <ac:chgData name="Wang, Chun" userId="9cae4d01-e8e8-4224-80b5-2925a6754096" providerId="ADAL" clId="{B101E58A-95A1-4485-BF05-FA9FD83D4CDF}" dt="2021-12-23T01:16:28.372" v="85" actId="3680"/>
          <ac:spMkLst>
            <pc:docMk/>
            <pc:sldMk cId="3939510484" sldId="2147308600"/>
            <ac:spMk id="3" creationId="{1D8A219F-9E72-4686-AD3C-C8879AAFFE12}"/>
          </ac:spMkLst>
        </pc:spChg>
        <pc:graphicFrameChg chg="add mod ord modGraphic">
          <ac:chgData name="Wang, Chun" userId="9cae4d01-e8e8-4224-80b5-2925a6754096" providerId="ADAL" clId="{B101E58A-95A1-4485-BF05-FA9FD83D4CDF}" dt="2021-12-23T01:16:28.372" v="85" actId="3680"/>
          <ac:graphicFrameMkLst>
            <pc:docMk/>
            <pc:sldMk cId="3939510484" sldId="2147308600"/>
            <ac:graphicFrameMk id="4" creationId="{E011B4B5-9446-4483-8D01-BE0D348C9EE5}"/>
          </ac:graphicFrameMkLst>
        </pc:graphicFrameChg>
      </pc:sldChg>
      <pc:sldChg chg="modSp add del mod">
        <pc:chgData name="Wang, Chun" userId="9cae4d01-e8e8-4224-80b5-2925a6754096" providerId="ADAL" clId="{B101E58A-95A1-4485-BF05-FA9FD83D4CDF}" dt="2021-12-23T06:48:24.828" v="141" actId="47"/>
        <pc:sldMkLst>
          <pc:docMk/>
          <pc:sldMk cId="851643541" sldId="2147308602"/>
        </pc:sldMkLst>
        <pc:graphicFrameChg chg="mod modGraphic">
          <ac:chgData name="Wang, Chun" userId="9cae4d01-e8e8-4224-80b5-2925a6754096" providerId="ADAL" clId="{B101E58A-95A1-4485-BF05-FA9FD83D4CDF}" dt="2021-12-23T04:43:07.087" v="140" actId="20577"/>
          <ac:graphicFrameMkLst>
            <pc:docMk/>
            <pc:sldMk cId="851643541" sldId="2147308602"/>
            <ac:graphicFrameMk id="5" creationId="{B518EEEF-C006-49CA-BA20-D15A077ABEAD}"/>
          </ac:graphicFrameMkLst>
        </pc:graphicFrameChg>
      </pc:sldChg>
      <pc:sldChg chg="modSp add mod">
        <pc:chgData name="Wang, Chun" userId="9cae4d01-e8e8-4224-80b5-2925a6754096" providerId="ADAL" clId="{B101E58A-95A1-4485-BF05-FA9FD83D4CDF}" dt="2021-12-24T02:45:32.762" v="531" actId="27918"/>
        <pc:sldMkLst>
          <pc:docMk/>
          <pc:sldMk cId="3885188737" sldId="2147308602"/>
        </pc:sldMkLst>
        <pc:graphicFrameChg chg="mod">
          <ac:chgData name="Wang, Chun" userId="9cae4d01-e8e8-4224-80b5-2925a6754096" providerId="ADAL" clId="{B101E58A-95A1-4485-BF05-FA9FD83D4CDF}" dt="2021-12-24T02:45:17.707" v="528"/>
          <ac:graphicFrameMkLst>
            <pc:docMk/>
            <pc:sldMk cId="3885188737" sldId="2147308602"/>
            <ac:graphicFrameMk id="8" creationId="{62F3D2D7-1E2A-4B5F-948D-A95D1605EFC1}"/>
          </ac:graphicFrameMkLst>
        </pc:graphicFrameChg>
      </pc:sldChg>
      <pc:sldChg chg="add">
        <pc:chgData name="Wang, Chun" userId="9cae4d01-e8e8-4224-80b5-2925a6754096" providerId="ADAL" clId="{B101E58A-95A1-4485-BF05-FA9FD83D4CDF}" dt="2021-12-23T06:48:28.058" v="142"/>
        <pc:sldMkLst>
          <pc:docMk/>
          <pc:sldMk cId="2418388870" sldId="2147308604"/>
        </pc:sldMkLst>
      </pc:sldChg>
      <pc:sldChg chg="addSp delSp modSp add mod">
        <pc:chgData name="Wang, Chun" userId="9cae4d01-e8e8-4224-80b5-2925a6754096" providerId="ADAL" clId="{B101E58A-95A1-4485-BF05-FA9FD83D4CDF}" dt="2021-12-24T06:54:25.492" v="975" actId="20577"/>
        <pc:sldMkLst>
          <pc:docMk/>
          <pc:sldMk cId="2536977527" sldId="2147308605"/>
        </pc:sldMkLst>
        <pc:spChg chg="del">
          <ac:chgData name="Wang, Chun" userId="9cae4d01-e8e8-4224-80b5-2925a6754096" providerId="ADAL" clId="{B101E58A-95A1-4485-BF05-FA9FD83D4CDF}" dt="2021-12-24T02:14:31.532" v="146" actId="478"/>
          <ac:spMkLst>
            <pc:docMk/>
            <pc:sldMk cId="2536977527" sldId="2147308605"/>
            <ac:spMk id="3" creationId="{2D40F552-649A-4461-B7D0-734FCCC49103}"/>
          </ac:spMkLst>
        </pc:spChg>
        <pc:spChg chg="add del">
          <ac:chgData name="Wang, Chun" userId="9cae4d01-e8e8-4224-80b5-2925a6754096" providerId="ADAL" clId="{B101E58A-95A1-4485-BF05-FA9FD83D4CDF}" dt="2021-12-24T02:14:30.154" v="145" actId="478"/>
          <ac:spMkLst>
            <pc:docMk/>
            <pc:sldMk cId="2536977527" sldId="2147308605"/>
            <ac:spMk id="5" creationId="{56163DDE-92BD-4C90-80AD-44917FDCC927}"/>
          </ac:spMkLst>
        </pc:spChg>
        <pc:spChg chg="add del mod">
          <ac:chgData name="Wang, Chun" userId="9cae4d01-e8e8-4224-80b5-2925a6754096" providerId="ADAL" clId="{B101E58A-95A1-4485-BF05-FA9FD83D4CDF}" dt="2021-12-24T02:15:38.015" v="172" actId="478"/>
          <ac:spMkLst>
            <pc:docMk/>
            <pc:sldMk cId="2536977527" sldId="2147308605"/>
            <ac:spMk id="7" creationId="{3FC27529-B40F-4200-9498-DF70B987A3E0}"/>
          </ac:spMkLst>
        </pc:spChg>
        <pc:spChg chg="add mod">
          <ac:chgData name="Wang, Chun" userId="9cae4d01-e8e8-4224-80b5-2925a6754096" providerId="ADAL" clId="{B101E58A-95A1-4485-BF05-FA9FD83D4CDF}" dt="2021-12-24T06:54:25.492" v="975" actId="20577"/>
          <ac:spMkLst>
            <pc:docMk/>
            <pc:sldMk cId="2536977527" sldId="2147308605"/>
            <ac:spMk id="8" creationId="{7E27A128-4BAD-4B92-89E1-07301BC02385}"/>
          </ac:spMkLst>
        </pc:spChg>
        <pc:picChg chg="mod">
          <ac:chgData name="Wang, Chun" userId="9cae4d01-e8e8-4224-80b5-2925a6754096" providerId="ADAL" clId="{B101E58A-95A1-4485-BF05-FA9FD83D4CDF}" dt="2021-12-24T02:19:09.400" v="328" actId="1076"/>
          <ac:picMkLst>
            <pc:docMk/>
            <pc:sldMk cId="2536977527" sldId="2147308605"/>
            <ac:picMk id="1026" creationId="{D94FE1FE-5782-4DC9-941D-109484CFEFA1}"/>
          </ac:picMkLst>
        </pc:picChg>
      </pc:sldChg>
      <pc:sldChg chg="addSp modSp mod">
        <pc:chgData name="Wang, Chun" userId="9cae4d01-e8e8-4224-80b5-2925a6754096" providerId="ADAL" clId="{B101E58A-95A1-4485-BF05-FA9FD83D4CDF}" dt="2021-12-24T06:54:31.760" v="983" actId="20577"/>
        <pc:sldMkLst>
          <pc:docMk/>
          <pc:sldMk cId="1493797100" sldId="2147308607"/>
        </pc:sldMkLst>
        <pc:spChg chg="mod">
          <ac:chgData name="Wang, Chun" userId="9cae4d01-e8e8-4224-80b5-2925a6754096" providerId="ADAL" clId="{B101E58A-95A1-4485-BF05-FA9FD83D4CDF}" dt="2021-12-24T02:31:31.583" v="526" actId="1076"/>
          <ac:spMkLst>
            <pc:docMk/>
            <pc:sldMk cId="1493797100" sldId="2147308607"/>
            <ac:spMk id="3" creationId="{2D40F552-649A-4461-B7D0-734FCCC49103}"/>
          </ac:spMkLst>
        </pc:spChg>
        <pc:spChg chg="mod">
          <ac:chgData name="Wang, Chun" userId="9cae4d01-e8e8-4224-80b5-2925a6754096" providerId="ADAL" clId="{B101E58A-95A1-4485-BF05-FA9FD83D4CDF}" dt="2021-12-24T02:31:27.982" v="525" actId="1076"/>
          <ac:spMkLst>
            <pc:docMk/>
            <pc:sldMk cId="1493797100" sldId="2147308607"/>
            <ac:spMk id="5" creationId="{589406A3-5790-4C3E-91CE-525F4A5BB5CE}"/>
          </ac:spMkLst>
        </pc:spChg>
        <pc:spChg chg="add mod">
          <ac:chgData name="Wang, Chun" userId="9cae4d01-e8e8-4224-80b5-2925a6754096" providerId="ADAL" clId="{B101E58A-95A1-4485-BF05-FA9FD83D4CDF}" dt="2021-12-24T06:54:31.760" v="983" actId="20577"/>
          <ac:spMkLst>
            <pc:docMk/>
            <pc:sldMk cId="1493797100" sldId="2147308607"/>
            <ac:spMk id="6" creationId="{EAE408C2-00C2-49EF-8700-ED087B155C82}"/>
          </ac:spMkLst>
        </pc:spChg>
        <pc:picChg chg="add mod">
          <ac:chgData name="Wang, Chun" userId="9cae4d01-e8e8-4224-80b5-2925a6754096" providerId="ADAL" clId="{B101E58A-95A1-4485-BF05-FA9FD83D4CDF}" dt="2021-12-24T02:31:32.761" v="527" actId="1076"/>
          <ac:picMkLst>
            <pc:docMk/>
            <pc:sldMk cId="1493797100" sldId="2147308607"/>
            <ac:picMk id="1026" creationId="{078FC1FA-79E2-41E4-AD29-5868D0C99CDD}"/>
          </ac:picMkLst>
        </pc:picChg>
      </pc:sldChg>
      <pc:sldChg chg="addSp delSp modSp new mod">
        <pc:chgData name="Wang, Chun" userId="9cae4d01-e8e8-4224-80b5-2925a6754096" providerId="ADAL" clId="{B101E58A-95A1-4485-BF05-FA9FD83D4CDF}" dt="2021-12-24T06:54:36.476" v="991" actId="20577"/>
        <pc:sldMkLst>
          <pc:docMk/>
          <pc:sldMk cId="2695059882" sldId="2147308620"/>
        </pc:sldMkLst>
        <pc:spChg chg="mod">
          <ac:chgData name="Wang, Chun" userId="9cae4d01-e8e8-4224-80b5-2925a6754096" providerId="ADAL" clId="{B101E58A-95A1-4485-BF05-FA9FD83D4CDF}" dt="2021-12-24T06:33:56.934" v="582" actId="20577"/>
          <ac:spMkLst>
            <pc:docMk/>
            <pc:sldMk cId="2695059882" sldId="2147308620"/>
            <ac:spMk id="2" creationId="{309F08F6-3B71-455E-AC18-4D41349EBD84}"/>
          </ac:spMkLst>
        </pc:spChg>
        <pc:spChg chg="mod">
          <ac:chgData name="Wang, Chun" userId="9cae4d01-e8e8-4224-80b5-2925a6754096" providerId="ADAL" clId="{B101E58A-95A1-4485-BF05-FA9FD83D4CDF}" dt="2021-12-24T06:54:36.476" v="991" actId="20577"/>
          <ac:spMkLst>
            <pc:docMk/>
            <pc:sldMk cId="2695059882" sldId="2147308620"/>
            <ac:spMk id="3" creationId="{19C2904F-B3CD-4F61-8D60-9A0A5379374C}"/>
          </ac:spMkLst>
        </pc:spChg>
        <pc:graphicFrameChg chg="add mod">
          <ac:chgData name="Wang, Chun" userId="9cae4d01-e8e8-4224-80b5-2925a6754096" providerId="ADAL" clId="{B101E58A-95A1-4485-BF05-FA9FD83D4CDF}" dt="2021-12-24T06:40:49.408" v="906"/>
          <ac:graphicFrameMkLst>
            <pc:docMk/>
            <pc:sldMk cId="2695059882" sldId="2147308620"/>
            <ac:graphicFrameMk id="6" creationId="{351E2175-F217-431A-954E-1A343349A820}"/>
          </ac:graphicFrameMkLst>
        </pc:graphicFrameChg>
        <pc:graphicFrameChg chg="add mod">
          <ac:chgData name="Wang, Chun" userId="9cae4d01-e8e8-4224-80b5-2925a6754096" providerId="ADAL" clId="{B101E58A-95A1-4485-BF05-FA9FD83D4CDF}" dt="2021-12-24T06:42:01.998" v="909"/>
          <ac:graphicFrameMkLst>
            <pc:docMk/>
            <pc:sldMk cId="2695059882" sldId="2147308620"/>
            <ac:graphicFrameMk id="7" creationId="{351E2175-F217-431A-954E-1A343349A820}"/>
          </ac:graphicFrameMkLst>
        </pc:graphicFrameChg>
        <pc:graphicFrameChg chg="add del mod">
          <ac:chgData name="Wang, Chun" userId="9cae4d01-e8e8-4224-80b5-2925a6754096" providerId="ADAL" clId="{B101E58A-95A1-4485-BF05-FA9FD83D4CDF}" dt="2021-12-24T06:48:21.930" v="929" actId="478"/>
          <ac:graphicFrameMkLst>
            <pc:docMk/>
            <pc:sldMk cId="2695059882" sldId="2147308620"/>
            <ac:graphicFrameMk id="8" creationId="{351E2175-F217-431A-954E-1A343349A820}"/>
          </ac:graphicFrameMkLst>
        </pc:graphicFrameChg>
        <pc:graphicFrameChg chg="add mod">
          <ac:chgData name="Wang, Chun" userId="9cae4d01-e8e8-4224-80b5-2925a6754096" providerId="ADAL" clId="{B101E58A-95A1-4485-BF05-FA9FD83D4CDF}" dt="2021-12-24T06:48:24.137" v="932"/>
          <ac:graphicFrameMkLst>
            <pc:docMk/>
            <pc:sldMk cId="2695059882" sldId="2147308620"/>
            <ac:graphicFrameMk id="9" creationId="{351E2175-F217-431A-954E-1A343349A820}"/>
          </ac:graphicFrameMkLst>
        </pc:graphicFrameChg>
        <pc:graphicFrameChg chg="add mod">
          <ac:chgData name="Wang, Chun" userId="9cae4d01-e8e8-4224-80b5-2925a6754096" providerId="ADAL" clId="{B101E58A-95A1-4485-BF05-FA9FD83D4CDF}" dt="2021-12-24T06:48:32.380" v="936" actId="1076"/>
          <ac:graphicFrameMkLst>
            <pc:docMk/>
            <pc:sldMk cId="2695059882" sldId="2147308620"/>
            <ac:graphicFrameMk id="10" creationId="{351E2175-F217-431A-954E-1A343349A820}"/>
          </ac:graphicFrameMkLst>
        </pc:graphicFrameChg>
        <pc:picChg chg="add del mod">
          <ac:chgData name="Wang, Chun" userId="9cae4d01-e8e8-4224-80b5-2925a6754096" providerId="ADAL" clId="{B101E58A-95A1-4485-BF05-FA9FD83D4CDF}" dt="2021-12-24T06:49:19.050" v="940" actId="478"/>
          <ac:picMkLst>
            <pc:docMk/>
            <pc:sldMk cId="2695059882" sldId="2147308620"/>
            <ac:picMk id="5" creationId="{FBB71D98-72E6-48F3-9BD2-E06F81834138}"/>
          </ac:picMkLst>
        </pc:picChg>
        <pc:picChg chg="add mod">
          <ac:chgData name="Wang, Chun" userId="9cae4d01-e8e8-4224-80b5-2925a6754096" providerId="ADAL" clId="{B101E58A-95A1-4485-BF05-FA9FD83D4CDF}" dt="2021-12-24T06:49:48.514" v="948" actId="1076"/>
          <ac:picMkLst>
            <pc:docMk/>
            <pc:sldMk cId="2695059882" sldId="2147308620"/>
            <ac:picMk id="12" creationId="{D56BA470-EF49-472A-9B62-231F7A64885C}"/>
          </ac:picMkLst>
        </pc:picChg>
      </pc:sldChg>
      <pc:sldChg chg="addSp modSp mod">
        <pc:chgData name="Wang, Chun" userId="9cae4d01-e8e8-4224-80b5-2925a6754096" providerId="ADAL" clId="{B101E58A-95A1-4485-BF05-FA9FD83D4CDF}" dt="2021-12-25T06:36:55.626" v="1016" actId="1076"/>
        <pc:sldMkLst>
          <pc:docMk/>
          <pc:sldMk cId="1966647608" sldId="2147308636"/>
        </pc:sldMkLst>
        <pc:spChg chg="add mod">
          <ac:chgData name="Wang, Chun" userId="9cae4d01-e8e8-4224-80b5-2925a6754096" providerId="ADAL" clId="{B101E58A-95A1-4485-BF05-FA9FD83D4CDF}" dt="2021-12-25T06:36:55.626" v="1016" actId="1076"/>
          <ac:spMkLst>
            <pc:docMk/>
            <pc:sldMk cId="1966647608" sldId="2147308636"/>
            <ac:spMk id="9" creationId="{6BD0983B-4415-4898-94CC-25DA45CEC1F4}"/>
          </ac:spMkLst>
        </pc:spChg>
      </pc:sldChg>
      <pc:sldChg chg="modSp mod">
        <pc:chgData name="Wang, Chun" userId="9cae4d01-e8e8-4224-80b5-2925a6754096" providerId="ADAL" clId="{B101E58A-95A1-4485-BF05-FA9FD83D4CDF}" dt="2021-12-30T13:11:05.560" v="1017" actId="27636"/>
        <pc:sldMkLst>
          <pc:docMk/>
          <pc:sldMk cId="4288074990" sldId="2147308637"/>
        </pc:sldMkLst>
        <pc:spChg chg="mod">
          <ac:chgData name="Wang, Chun" userId="9cae4d01-e8e8-4224-80b5-2925a6754096" providerId="ADAL" clId="{B101E58A-95A1-4485-BF05-FA9FD83D4CDF}" dt="2021-12-30T13:11:05.560" v="1017" actId="27636"/>
          <ac:spMkLst>
            <pc:docMk/>
            <pc:sldMk cId="4288074990" sldId="2147308637"/>
            <ac:spMk id="5" creationId="{73FE6095-CFF5-44F7-8E7B-24F77000600B}"/>
          </ac:spMkLst>
        </pc:spChg>
      </pc:sldChg>
      <pc:sldChg chg="addSp modSp">
        <pc:chgData name="Wang, Chun" userId="9cae4d01-e8e8-4224-80b5-2925a6754096" providerId="ADAL" clId="{B101E58A-95A1-4485-BF05-FA9FD83D4CDF}" dt="2022-01-11T02:57:22.284" v="1140"/>
        <pc:sldMkLst>
          <pc:docMk/>
          <pc:sldMk cId="3262011758" sldId="2147308642"/>
        </pc:sldMkLst>
        <pc:spChg chg="add mod">
          <ac:chgData name="Wang, Chun" userId="9cae4d01-e8e8-4224-80b5-2925a6754096" providerId="ADAL" clId="{B101E58A-95A1-4485-BF05-FA9FD83D4CDF}" dt="2022-01-11T02:57:22.284" v="1140"/>
          <ac:spMkLst>
            <pc:docMk/>
            <pc:sldMk cId="3262011758" sldId="2147308642"/>
            <ac:spMk id="5" creationId="{D0CC8917-8577-4C0A-8488-1A1C6B3D5459}"/>
          </ac:spMkLst>
        </pc:spChg>
      </pc:sldChg>
      <pc:sldChg chg="addSp modSp">
        <pc:chgData name="Wang, Chun" userId="9cae4d01-e8e8-4224-80b5-2925a6754096" providerId="ADAL" clId="{B101E58A-95A1-4485-BF05-FA9FD83D4CDF}" dt="2022-01-11T02:57:17.358" v="1139"/>
        <pc:sldMkLst>
          <pc:docMk/>
          <pc:sldMk cId="802743610" sldId="2147308670"/>
        </pc:sldMkLst>
        <pc:spChg chg="add mod">
          <ac:chgData name="Wang, Chun" userId="9cae4d01-e8e8-4224-80b5-2925a6754096" providerId="ADAL" clId="{B101E58A-95A1-4485-BF05-FA9FD83D4CDF}" dt="2022-01-11T02:57:17.358" v="1139"/>
          <ac:spMkLst>
            <pc:docMk/>
            <pc:sldMk cId="802743610" sldId="2147308670"/>
            <ac:spMk id="7" creationId="{C3F455D0-1D8B-4EF8-9B32-3A6EB09ADB2D}"/>
          </ac:spMkLst>
        </pc:spChg>
      </pc:sldChg>
      <pc:sldChg chg="modSp new mod">
        <pc:chgData name="Wang, Chun" userId="9cae4d01-e8e8-4224-80b5-2925a6754096" providerId="ADAL" clId="{B101E58A-95A1-4485-BF05-FA9FD83D4CDF}" dt="2022-01-11T02:58:05.855" v="1148" actId="108"/>
        <pc:sldMkLst>
          <pc:docMk/>
          <pc:sldMk cId="3794836002" sldId="2147308675"/>
        </pc:sldMkLst>
        <pc:spChg chg="mod">
          <ac:chgData name="Wang, Chun" userId="9cae4d01-e8e8-4224-80b5-2925a6754096" providerId="ADAL" clId="{B101E58A-95A1-4485-BF05-FA9FD83D4CDF}" dt="2022-01-11T02:57:31.953" v="1142"/>
          <ac:spMkLst>
            <pc:docMk/>
            <pc:sldMk cId="3794836002" sldId="2147308675"/>
            <ac:spMk id="2" creationId="{ACC5A32A-C4E8-492E-8663-4F1741C1CE8B}"/>
          </ac:spMkLst>
        </pc:spChg>
        <pc:spChg chg="mod">
          <ac:chgData name="Wang, Chun" userId="9cae4d01-e8e8-4224-80b5-2925a6754096" providerId="ADAL" clId="{B101E58A-95A1-4485-BF05-FA9FD83D4CDF}" dt="2022-01-11T02:58:05.855" v="1148" actId="108"/>
          <ac:spMkLst>
            <pc:docMk/>
            <pc:sldMk cId="3794836002" sldId="2147308675"/>
            <ac:spMk id="3" creationId="{FED102A8-B64F-4E69-98D6-9BCFBDFC8A3E}"/>
          </ac:spMkLst>
        </pc:spChg>
      </pc:sldChg>
    </pc:docChg>
  </pc:docChgLst>
  <pc:docChgLst>
    <pc:chgData name="Qian, Xiaobing" userId="S::xiaobing.qian@intel.com::d3431f12-31c5-4fd4-8998-99221f98b22a" providerId="AD" clId="Web-{F8899741-F2EA-449D-868C-416FAA24F0C1}"/>
    <pc:docChg chg="modSld sldOrd">
      <pc:chgData name="Qian, Xiaobing" userId="S::xiaobing.qian@intel.com::d3431f12-31c5-4fd4-8998-99221f98b22a" providerId="AD" clId="Web-{F8899741-F2EA-449D-868C-416FAA24F0C1}" dt="2021-12-31T04:49:32.304" v="66" actId="20577"/>
      <pc:docMkLst>
        <pc:docMk/>
      </pc:docMkLst>
      <pc:sldChg chg="modSp">
        <pc:chgData name="Qian, Xiaobing" userId="S::xiaobing.qian@intel.com::d3431f12-31c5-4fd4-8998-99221f98b22a" providerId="AD" clId="Web-{F8899741-F2EA-449D-868C-416FAA24F0C1}" dt="2021-12-31T04:49:32.304" v="66" actId="20577"/>
        <pc:sldMkLst>
          <pc:docMk/>
          <pc:sldMk cId="3900237660" sldId="1492"/>
        </pc:sldMkLst>
        <pc:spChg chg="mod">
          <ac:chgData name="Qian, Xiaobing" userId="S::xiaobing.qian@intel.com::d3431f12-31c5-4fd4-8998-99221f98b22a" providerId="AD" clId="Web-{F8899741-F2EA-449D-868C-416FAA24F0C1}" dt="2021-12-31T04:49:32.304" v="66" actId="20577"/>
          <ac:spMkLst>
            <pc:docMk/>
            <pc:sldMk cId="3900237660" sldId="1492"/>
            <ac:spMk id="6" creationId="{A50321CC-DC16-4533-8F16-F491FCE86095}"/>
          </ac:spMkLst>
        </pc:spChg>
      </pc:sldChg>
      <pc:sldChg chg="ord">
        <pc:chgData name="Qian, Xiaobing" userId="S::xiaobing.qian@intel.com::d3431f12-31c5-4fd4-8998-99221f98b22a" providerId="AD" clId="Web-{F8899741-F2EA-449D-868C-416FAA24F0C1}" dt="2021-12-31T04:47:59.895" v="24"/>
        <pc:sldMkLst>
          <pc:docMk/>
          <pc:sldMk cId="673496006" sldId="1519"/>
        </pc:sldMkLst>
      </pc:sldChg>
      <pc:sldChg chg="ord">
        <pc:chgData name="Qian, Xiaobing" userId="S::xiaobing.qian@intel.com::d3431f12-31c5-4fd4-8998-99221f98b22a" providerId="AD" clId="Web-{F8899741-F2EA-449D-868C-416FAA24F0C1}" dt="2021-12-31T04:47:59.864" v="9"/>
        <pc:sldMkLst>
          <pc:docMk/>
          <pc:sldMk cId="3447456715" sldId="2147308529"/>
        </pc:sldMkLst>
      </pc:sldChg>
      <pc:sldChg chg="ord">
        <pc:chgData name="Qian, Xiaobing" userId="S::xiaobing.qian@intel.com::d3431f12-31c5-4fd4-8998-99221f98b22a" providerId="AD" clId="Web-{F8899741-F2EA-449D-868C-416FAA24F0C1}" dt="2021-12-31T04:47:59.895" v="23"/>
        <pc:sldMkLst>
          <pc:docMk/>
          <pc:sldMk cId="531833765" sldId="2147308530"/>
        </pc:sldMkLst>
      </pc:sldChg>
      <pc:sldChg chg="ord">
        <pc:chgData name="Qian, Xiaobing" userId="S::xiaobing.qian@intel.com::d3431f12-31c5-4fd4-8998-99221f98b22a" providerId="AD" clId="Web-{F8899741-F2EA-449D-868C-416FAA24F0C1}" dt="2021-12-31T04:48:35.849" v="37"/>
        <pc:sldMkLst>
          <pc:docMk/>
          <pc:sldMk cId="775860612" sldId="2147308533"/>
        </pc:sldMkLst>
      </pc:sldChg>
      <pc:sldChg chg="ord">
        <pc:chgData name="Qian, Xiaobing" userId="S::xiaobing.qian@intel.com::d3431f12-31c5-4fd4-8998-99221f98b22a" providerId="AD" clId="Web-{F8899741-F2EA-449D-868C-416FAA24F0C1}" dt="2021-12-31T04:47:59.848" v="3"/>
        <pc:sldMkLst>
          <pc:docMk/>
          <pc:sldMk cId="2043498467" sldId="2147308538"/>
        </pc:sldMkLst>
      </pc:sldChg>
      <pc:sldChg chg="ord">
        <pc:chgData name="Qian, Xiaobing" userId="S::xiaobing.qian@intel.com::d3431f12-31c5-4fd4-8998-99221f98b22a" providerId="AD" clId="Web-{F8899741-F2EA-449D-868C-416FAA24F0C1}" dt="2021-12-31T04:47:59.864" v="6"/>
        <pc:sldMkLst>
          <pc:docMk/>
          <pc:sldMk cId="124390849" sldId="2147308539"/>
        </pc:sldMkLst>
      </pc:sldChg>
      <pc:sldChg chg="ord">
        <pc:chgData name="Qian, Xiaobing" userId="S::xiaobing.qian@intel.com::d3431f12-31c5-4fd4-8998-99221f98b22a" providerId="AD" clId="Web-{F8899741-F2EA-449D-868C-416FAA24F0C1}" dt="2021-12-31T04:47:59.895" v="22"/>
        <pc:sldMkLst>
          <pc:docMk/>
          <pc:sldMk cId="932951848" sldId="2147308542"/>
        </pc:sldMkLst>
      </pc:sldChg>
      <pc:sldChg chg="ord">
        <pc:chgData name="Qian, Xiaobing" userId="S::xiaobing.qian@intel.com::d3431f12-31c5-4fd4-8998-99221f98b22a" providerId="AD" clId="Web-{F8899741-F2EA-449D-868C-416FAA24F0C1}" dt="2021-12-31T04:47:59.895" v="20"/>
        <pc:sldMkLst>
          <pc:docMk/>
          <pc:sldMk cId="3431020247" sldId="2147308543"/>
        </pc:sldMkLst>
      </pc:sldChg>
      <pc:sldChg chg="ord">
        <pc:chgData name="Qian, Xiaobing" userId="S::xiaobing.qian@intel.com::d3431f12-31c5-4fd4-8998-99221f98b22a" providerId="AD" clId="Web-{F8899741-F2EA-449D-868C-416FAA24F0C1}" dt="2021-12-31T04:48:35.849" v="36"/>
        <pc:sldMkLst>
          <pc:docMk/>
          <pc:sldMk cId="2328567932" sldId="2147308544"/>
        </pc:sldMkLst>
      </pc:sldChg>
      <pc:sldChg chg="ord">
        <pc:chgData name="Qian, Xiaobing" userId="S::xiaobing.qian@intel.com::d3431f12-31c5-4fd4-8998-99221f98b22a" providerId="AD" clId="Web-{F8899741-F2EA-449D-868C-416FAA24F0C1}" dt="2021-12-31T04:48:35.849" v="35"/>
        <pc:sldMkLst>
          <pc:docMk/>
          <pc:sldMk cId="3366250131" sldId="2147308545"/>
        </pc:sldMkLst>
      </pc:sldChg>
      <pc:sldChg chg="ord">
        <pc:chgData name="Qian, Xiaobing" userId="S::xiaobing.qian@intel.com::d3431f12-31c5-4fd4-8998-99221f98b22a" providerId="AD" clId="Web-{F8899741-F2EA-449D-868C-416FAA24F0C1}" dt="2021-12-31T04:47:59.879" v="19"/>
        <pc:sldMkLst>
          <pc:docMk/>
          <pc:sldMk cId="949621101" sldId="2147308547"/>
        </pc:sldMkLst>
      </pc:sldChg>
      <pc:sldChg chg="ord">
        <pc:chgData name="Qian, Xiaobing" userId="S::xiaobing.qian@intel.com::d3431f12-31c5-4fd4-8998-99221f98b22a" providerId="AD" clId="Web-{F8899741-F2EA-449D-868C-416FAA24F0C1}" dt="2021-12-31T04:47:59.864" v="4"/>
        <pc:sldMkLst>
          <pc:docMk/>
          <pc:sldMk cId="1315921676" sldId="2147308549"/>
        </pc:sldMkLst>
      </pc:sldChg>
      <pc:sldChg chg="ord">
        <pc:chgData name="Qian, Xiaobing" userId="S::xiaobing.qian@intel.com::d3431f12-31c5-4fd4-8998-99221f98b22a" providerId="AD" clId="Web-{F8899741-F2EA-449D-868C-416FAA24F0C1}" dt="2021-12-31T04:47:59.879" v="12"/>
        <pc:sldMkLst>
          <pc:docMk/>
          <pc:sldMk cId="2482396763" sldId="2147308550"/>
        </pc:sldMkLst>
      </pc:sldChg>
      <pc:sldChg chg="ord">
        <pc:chgData name="Qian, Xiaobing" userId="S::xiaobing.qian@intel.com::d3431f12-31c5-4fd4-8998-99221f98b22a" providerId="AD" clId="Web-{F8899741-F2EA-449D-868C-416FAA24F0C1}" dt="2021-12-31T04:47:59.879" v="15"/>
        <pc:sldMkLst>
          <pc:docMk/>
          <pc:sldMk cId="3549143230" sldId="2147308553"/>
        </pc:sldMkLst>
      </pc:sldChg>
      <pc:sldChg chg="ord">
        <pc:chgData name="Qian, Xiaobing" userId="S::xiaobing.qian@intel.com::d3431f12-31c5-4fd4-8998-99221f98b22a" providerId="AD" clId="Web-{F8899741-F2EA-449D-868C-416FAA24F0C1}" dt="2021-12-31T04:47:59.879" v="14"/>
        <pc:sldMkLst>
          <pc:docMk/>
          <pc:sldMk cId="4207721826" sldId="2147308554"/>
        </pc:sldMkLst>
      </pc:sldChg>
      <pc:sldChg chg="ord">
        <pc:chgData name="Qian, Xiaobing" userId="S::xiaobing.qian@intel.com::d3431f12-31c5-4fd4-8998-99221f98b22a" providerId="AD" clId="Web-{F8899741-F2EA-449D-868C-416FAA24F0C1}" dt="2021-12-31T04:47:59.848" v="2"/>
        <pc:sldMkLst>
          <pc:docMk/>
          <pc:sldMk cId="1258551678" sldId="2147308558"/>
        </pc:sldMkLst>
      </pc:sldChg>
      <pc:sldChg chg="ord">
        <pc:chgData name="Qian, Xiaobing" userId="S::xiaobing.qian@intel.com::d3431f12-31c5-4fd4-8998-99221f98b22a" providerId="AD" clId="Web-{F8899741-F2EA-449D-868C-416FAA24F0C1}" dt="2021-12-31T04:47:59.848" v="1"/>
        <pc:sldMkLst>
          <pc:docMk/>
          <pc:sldMk cId="848928" sldId="2147308561"/>
        </pc:sldMkLst>
      </pc:sldChg>
      <pc:sldChg chg="ord">
        <pc:chgData name="Qian, Xiaobing" userId="S::xiaobing.qian@intel.com::d3431f12-31c5-4fd4-8998-99221f98b22a" providerId="AD" clId="Web-{F8899741-F2EA-449D-868C-416FAA24F0C1}" dt="2021-12-31T04:47:59.848" v="0"/>
        <pc:sldMkLst>
          <pc:docMk/>
          <pc:sldMk cId="1148789148" sldId="2147308564"/>
        </pc:sldMkLst>
      </pc:sldChg>
      <pc:sldChg chg="ord">
        <pc:chgData name="Qian, Xiaobing" userId="S::xiaobing.qian@intel.com::d3431f12-31c5-4fd4-8998-99221f98b22a" providerId="AD" clId="Web-{F8899741-F2EA-449D-868C-416FAA24F0C1}" dt="2021-12-31T04:47:59.879" v="17"/>
        <pc:sldMkLst>
          <pc:docMk/>
          <pc:sldMk cId="4224877616" sldId="2147308573"/>
        </pc:sldMkLst>
      </pc:sldChg>
      <pc:sldChg chg="ord">
        <pc:chgData name="Qian, Xiaobing" userId="S::xiaobing.qian@intel.com::d3431f12-31c5-4fd4-8998-99221f98b22a" providerId="AD" clId="Web-{F8899741-F2EA-449D-868C-416FAA24F0C1}" dt="2021-12-31T04:48:35.833" v="33"/>
        <pc:sldMkLst>
          <pc:docMk/>
          <pc:sldMk cId="867835615" sldId="2147308579"/>
        </pc:sldMkLst>
      </pc:sldChg>
      <pc:sldChg chg="ord">
        <pc:chgData name="Qian, Xiaobing" userId="S::xiaobing.qian@intel.com::d3431f12-31c5-4fd4-8998-99221f98b22a" providerId="AD" clId="Web-{F8899741-F2EA-449D-868C-416FAA24F0C1}" dt="2021-12-31T04:47:59.879" v="18"/>
        <pc:sldMkLst>
          <pc:docMk/>
          <pc:sldMk cId="614919627" sldId="2147308589"/>
        </pc:sldMkLst>
      </pc:sldChg>
      <pc:sldChg chg="ord">
        <pc:chgData name="Qian, Xiaobing" userId="S::xiaobing.qian@intel.com::d3431f12-31c5-4fd4-8998-99221f98b22a" providerId="AD" clId="Web-{F8899741-F2EA-449D-868C-416FAA24F0C1}" dt="2021-12-31T04:47:59.864" v="10"/>
        <pc:sldMkLst>
          <pc:docMk/>
          <pc:sldMk cId="3346484335" sldId="2147308590"/>
        </pc:sldMkLst>
      </pc:sldChg>
      <pc:sldChg chg="ord">
        <pc:chgData name="Qian, Xiaobing" userId="S::xiaobing.qian@intel.com::d3431f12-31c5-4fd4-8998-99221f98b22a" providerId="AD" clId="Web-{F8899741-F2EA-449D-868C-416FAA24F0C1}" dt="2021-12-31T04:47:59.864" v="7"/>
        <pc:sldMkLst>
          <pc:docMk/>
          <pc:sldMk cId="561971084" sldId="2147308595"/>
        </pc:sldMkLst>
      </pc:sldChg>
      <pc:sldChg chg="ord">
        <pc:chgData name="Qian, Xiaobing" userId="S::xiaobing.qian@intel.com::d3431f12-31c5-4fd4-8998-99221f98b22a" providerId="AD" clId="Web-{F8899741-F2EA-449D-868C-416FAA24F0C1}" dt="2021-12-31T04:47:59.895" v="21"/>
        <pc:sldMkLst>
          <pc:docMk/>
          <pc:sldMk cId="1340367503" sldId="2147308596"/>
        </pc:sldMkLst>
      </pc:sldChg>
      <pc:sldChg chg="ord">
        <pc:chgData name="Qian, Xiaobing" userId="S::xiaobing.qian@intel.com::d3431f12-31c5-4fd4-8998-99221f98b22a" providerId="AD" clId="Web-{F8899741-F2EA-449D-868C-416FAA24F0C1}" dt="2021-12-31T04:47:59.864" v="5"/>
        <pc:sldMkLst>
          <pc:docMk/>
          <pc:sldMk cId="4017440235" sldId="2147308601"/>
        </pc:sldMkLst>
      </pc:sldChg>
      <pc:sldChg chg="ord">
        <pc:chgData name="Qian, Xiaobing" userId="S::xiaobing.qian@intel.com::d3431f12-31c5-4fd4-8998-99221f98b22a" providerId="AD" clId="Web-{F8899741-F2EA-449D-868C-416FAA24F0C1}" dt="2021-12-31T04:47:59.879" v="13"/>
        <pc:sldMkLst>
          <pc:docMk/>
          <pc:sldMk cId="2425557607" sldId="2147308603"/>
        </pc:sldMkLst>
      </pc:sldChg>
      <pc:sldChg chg="ord">
        <pc:chgData name="Qian, Xiaobing" userId="S::xiaobing.qian@intel.com::d3431f12-31c5-4fd4-8998-99221f98b22a" providerId="AD" clId="Web-{F8899741-F2EA-449D-868C-416FAA24F0C1}" dt="2021-12-31T04:48:35.833" v="32"/>
        <pc:sldMkLst>
          <pc:docMk/>
          <pc:sldMk cId="272365149" sldId="2147308611"/>
        </pc:sldMkLst>
      </pc:sldChg>
      <pc:sldChg chg="ord">
        <pc:chgData name="Qian, Xiaobing" userId="S::xiaobing.qian@intel.com::d3431f12-31c5-4fd4-8998-99221f98b22a" providerId="AD" clId="Web-{F8899741-F2EA-449D-868C-416FAA24F0C1}" dt="2021-12-31T04:47:59.879" v="16"/>
        <pc:sldMkLst>
          <pc:docMk/>
          <pc:sldMk cId="4039815650" sldId="2147308621"/>
        </pc:sldMkLst>
      </pc:sldChg>
      <pc:sldChg chg="ord">
        <pc:chgData name="Qian, Xiaobing" userId="S::xiaobing.qian@intel.com::d3431f12-31c5-4fd4-8998-99221f98b22a" providerId="AD" clId="Web-{F8899741-F2EA-449D-868C-416FAA24F0C1}" dt="2021-12-31T04:48:35.849" v="34"/>
        <pc:sldMkLst>
          <pc:docMk/>
          <pc:sldMk cId="1958414392" sldId="2147308639"/>
        </pc:sldMkLst>
      </pc:sldChg>
      <pc:sldChg chg="ord">
        <pc:chgData name="Qian, Xiaobing" userId="S::xiaobing.qian@intel.com::d3431f12-31c5-4fd4-8998-99221f98b22a" providerId="AD" clId="Web-{F8899741-F2EA-449D-868C-416FAA24F0C1}" dt="2021-12-31T04:48:35.833" v="25"/>
        <pc:sldMkLst>
          <pc:docMk/>
          <pc:sldMk cId="96900322" sldId="2147308640"/>
        </pc:sldMkLst>
      </pc:sldChg>
      <pc:sldChg chg="ord">
        <pc:chgData name="Qian, Xiaobing" userId="S::xiaobing.qian@intel.com::d3431f12-31c5-4fd4-8998-99221f98b22a" providerId="AD" clId="Web-{F8899741-F2EA-449D-868C-416FAA24F0C1}" dt="2021-12-31T04:48:35.833" v="31"/>
        <pc:sldMkLst>
          <pc:docMk/>
          <pc:sldMk cId="45513532" sldId="2147308641"/>
        </pc:sldMkLst>
      </pc:sldChg>
      <pc:sldChg chg="ord">
        <pc:chgData name="Qian, Xiaobing" userId="S::xiaobing.qian@intel.com::d3431f12-31c5-4fd4-8998-99221f98b22a" providerId="AD" clId="Web-{F8899741-F2EA-449D-868C-416FAA24F0C1}" dt="2021-12-31T04:48:35.833" v="26"/>
        <pc:sldMkLst>
          <pc:docMk/>
          <pc:sldMk cId="3262011758" sldId="2147308642"/>
        </pc:sldMkLst>
      </pc:sldChg>
      <pc:sldChg chg="ord">
        <pc:chgData name="Qian, Xiaobing" userId="S::xiaobing.qian@intel.com::d3431f12-31c5-4fd4-8998-99221f98b22a" providerId="AD" clId="Web-{F8899741-F2EA-449D-868C-416FAA24F0C1}" dt="2021-12-31T04:47:59.864" v="11"/>
        <pc:sldMkLst>
          <pc:docMk/>
          <pc:sldMk cId="1451456746" sldId="2147308648"/>
        </pc:sldMkLst>
      </pc:sldChg>
      <pc:sldChg chg="ord">
        <pc:chgData name="Qian, Xiaobing" userId="S::xiaobing.qian@intel.com::d3431f12-31c5-4fd4-8998-99221f98b22a" providerId="AD" clId="Web-{F8899741-F2EA-449D-868C-416FAA24F0C1}" dt="2021-12-31T04:47:59.864" v="8"/>
        <pc:sldMkLst>
          <pc:docMk/>
          <pc:sldMk cId="1865442712" sldId="2147308649"/>
        </pc:sldMkLst>
      </pc:sldChg>
      <pc:sldChg chg="ord">
        <pc:chgData name="Qian, Xiaobing" userId="S::xiaobing.qian@intel.com::d3431f12-31c5-4fd4-8998-99221f98b22a" providerId="AD" clId="Web-{F8899741-F2EA-449D-868C-416FAA24F0C1}" dt="2021-12-31T04:48:35.833" v="30"/>
        <pc:sldMkLst>
          <pc:docMk/>
          <pc:sldMk cId="747506441" sldId="2147308650"/>
        </pc:sldMkLst>
      </pc:sldChg>
      <pc:sldChg chg="ord">
        <pc:chgData name="Qian, Xiaobing" userId="S::xiaobing.qian@intel.com::d3431f12-31c5-4fd4-8998-99221f98b22a" providerId="AD" clId="Web-{F8899741-F2EA-449D-868C-416FAA24F0C1}" dt="2021-12-31T04:48:35.833" v="28"/>
        <pc:sldMkLst>
          <pc:docMk/>
          <pc:sldMk cId="742158048" sldId="2147308651"/>
        </pc:sldMkLst>
      </pc:sldChg>
      <pc:sldChg chg="ord">
        <pc:chgData name="Qian, Xiaobing" userId="S::xiaobing.qian@intel.com::d3431f12-31c5-4fd4-8998-99221f98b22a" providerId="AD" clId="Web-{F8899741-F2EA-449D-868C-416FAA24F0C1}" dt="2021-12-31T04:48:35.833" v="27"/>
        <pc:sldMkLst>
          <pc:docMk/>
          <pc:sldMk cId="3540286232" sldId="2147308652"/>
        </pc:sldMkLst>
      </pc:sldChg>
      <pc:sldChg chg="ord">
        <pc:chgData name="Qian, Xiaobing" userId="S::xiaobing.qian@intel.com::d3431f12-31c5-4fd4-8998-99221f98b22a" providerId="AD" clId="Web-{F8899741-F2EA-449D-868C-416FAA24F0C1}" dt="2021-12-31T04:48:35.833" v="29"/>
        <pc:sldMkLst>
          <pc:docMk/>
          <pc:sldMk cId="304852051" sldId="2147308653"/>
        </pc:sldMkLst>
      </pc:sldChg>
    </pc:docChg>
  </pc:docChgLst>
  <pc:docChgLst>
    <pc:chgData name="Chen, Song1" userId="S::song1.chen@intel.com::59893b7a-fcf7-4337-a9c3-b11babe24e68" providerId="AD" clId="Web-{22681215-8944-E846-F68E-B9F07A645629}"/>
    <pc:docChg chg="addSld modSld">
      <pc:chgData name="Chen, Song1" userId="S::song1.chen@intel.com::59893b7a-fcf7-4337-a9c3-b11babe24e68" providerId="AD" clId="Web-{22681215-8944-E846-F68E-B9F07A645629}" dt="2022-01-14T01:22:36.858" v="301"/>
      <pc:docMkLst>
        <pc:docMk/>
      </pc:docMkLst>
      <pc:sldChg chg="addSp delSp modSp">
        <pc:chgData name="Chen, Song1" userId="S::song1.chen@intel.com::59893b7a-fcf7-4337-a9c3-b11babe24e68" providerId="AD" clId="Web-{22681215-8944-E846-F68E-B9F07A645629}" dt="2022-01-14T01:12:34.872" v="87"/>
        <pc:sldMkLst>
          <pc:docMk/>
          <pc:sldMk cId="1850730132" sldId="2147308706"/>
        </pc:sldMkLst>
        <pc:spChg chg="add del mod">
          <ac:chgData name="Chen, Song1" userId="S::song1.chen@intel.com::59893b7a-fcf7-4337-a9c3-b11babe24e68" providerId="AD" clId="Web-{22681215-8944-E846-F68E-B9F07A645629}" dt="2022-01-14T01:10:39.340" v="4"/>
          <ac:spMkLst>
            <pc:docMk/>
            <pc:sldMk cId="1850730132" sldId="2147308706"/>
            <ac:spMk id="4" creationId="{571D6CC7-A903-44DD-BBDF-A9286A0D1AFB}"/>
          </ac:spMkLst>
        </pc:spChg>
        <pc:graphicFrameChg chg="add del mod">
          <ac:chgData name="Chen, Song1" userId="S::song1.chen@intel.com::59893b7a-fcf7-4337-a9c3-b11babe24e68" providerId="AD" clId="Web-{22681215-8944-E846-F68E-B9F07A645629}" dt="2022-01-14T01:10:39.340" v="5"/>
          <ac:graphicFrameMkLst>
            <pc:docMk/>
            <pc:sldMk cId="1850730132" sldId="2147308706"/>
            <ac:graphicFrameMk id="3" creationId="{EBA612D6-8EEA-4E4F-9C98-66E4568A628A}"/>
          </ac:graphicFrameMkLst>
        </pc:graphicFrameChg>
        <pc:graphicFrameChg chg="mod modGraphic">
          <ac:chgData name="Chen, Song1" userId="S::song1.chen@intel.com::59893b7a-fcf7-4337-a9c3-b11babe24e68" providerId="AD" clId="Web-{22681215-8944-E846-F68E-B9F07A645629}" dt="2022-01-14T01:12:34.872" v="87"/>
          <ac:graphicFrameMkLst>
            <pc:docMk/>
            <pc:sldMk cId="1850730132" sldId="2147308706"/>
            <ac:graphicFrameMk id="9" creationId="{42C18770-39B4-4F8B-9D06-E6F6BA87C0D4}"/>
          </ac:graphicFrameMkLst>
        </pc:graphicFrameChg>
      </pc:sldChg>
      <pc:sldChg chg="modSp">
        <pc:chgData name="Chen, Song1" userId="S::song1.chen@intel.com::59893b7a-fcf7-4337-a9c3-b11babe24e68" providerId="AD" clId="Web-{22681215-8944-E846-F68E-B9F07A645629}" dt="2022-01-14T01:17:43.919" v="279"/>
        <pc:sldMkLst>
          <pc:docMk/>
          <pc:sldMk cId="1068020333" sldId="2147308707"/>
        </pc:sldMkLst>
        <pc:graphicFrameChg chg="mod modGraphic">
          <ac:chgData name="Chen, Song1" userId="S::song1.chen@intel.com::59893b7a-fcf7-4337-a9c3-b11babe24e68" providerId="AD" clId="Web-{22681215-8944-E846-F68E-B9F07A645629}" dt="2022-01-14T01:17:43.919" v="279"/>
          <ac:graphicFrameMkLst>
            <pc:docMk/>
            <pc:sldMk cId="1068020333" sldId="2147308707"/>
            <ac:graphicFrameMk id="9" creationId="{42C18770-39B4-4F8B-9D06-E6F6BA87C0D4}"/>
          </ac:graphicFrameMkLst>
        </pc:graphicFrameChg>
      </pc:sldChg>
      <pc:sldChg chg="addSp delSp modSp add replId">
        <pc:chgData name="Chen, Song1" userId="S::song1.chen@intel.com::59893b7a-fcf7-4337-a9c3-b11babe24e68" providerId="AD" clId="Web-{22681215-8944-E846-F68E-B9F07A645629}" dt="2022-01-14T01:22:36.858" v="301"/>
        <pc:sldMkLst>
          <pc:docMk/>
          <pc:sldMk cId="1168370564" sldId="2147308725"/>
        </pc:sldMkLst>
        <pc:graphicFrameChg chg="add mod modGraphic">
          <ac:chgData name="Chen, Song1" userId="S::song1.chen@intel.com::59893b7a-fcf7-4337-a9c3-b11babe24e68" providerId="AD" clId="Web-{22681215-8944-E846-F68E-B9F07A645629}" dt="2022-01-14T01:22:36.858" v="301"/>
          <ac:graphicFrameMkLst>
            <pc:docMk/>
            <pc:sldMk cId="1168370564" sldId="2147308725"/>
            <ac:graphicFrameMk id="3" creationId="{BBE28AF4-7D01-45EC-9A43-0C095EC7F13F}"/>
          </ac:graphicFrameMkLst>
        </pc:graphicFrameChg>
        <pc:graphicFrameChg chg="del">
          <ac:chgData name="Chen, Song1" userId="S::song1.chen@intel.com::59893b7a-fcf7-4337-a9c3-b11babe24e68" providerId="AD" clId="Web-{22681215-8944-E846-F68E-B9F07A645629}" dt="2022-01-14T01:20:15.607" v="281"/>
          <ac:graphicFrameMkLst>
            <pc:docMk/>
            <pc:sldMk cId="1168370564" sldId="2147308725"/>
            <ac:graphicFrameMk id="9" creationId="{42C18770-39B4-4F8B-9D06-E6F6BA87C0D4}"/>
          </ac:graphicFrameMkLst>
        </pc:graphicFrameChg>
      </pc:sldChg>
    </pc:docChg>
  </pc:docChgLst>
  <pc:docChgLst>
    <pc:chgData name="Zhang, Michael M" userId="S::michael.m.zhang@intel.com::0addc513-04a6-4252-b5ee-b74f2053c760" providerId="AD" clId="Web-{C44B8E40-60BF-BB79-4D63-0ECA9B7173AB}"/>
    <pc:docChg chg="addSld modSld">
      <pc:chgData name="Zhang, Michael M" userId="S::michael.m.zhang@intel.com::0addc513-04a6-4252-b5ee-b74f2053c760" providerId="AD" clId="Web-{C44B8E40-60BF-BB79-4D63-0ECA9B7173AB}" dt="2022-01-13T16:01:46.463" v="239" actId="1076"/>
      <pc:docMkLst>
        <pc:docMk/>
      </pc:docMkLst>
      <pc:sldChg chg="addSp delSp modSp add replId">
        <pc:chgData name="Zhang, Michael M" userId="S::michael.m.zhang@intel.com::0addc513-04a6-4252-b5ee-b74f2053c760" providerId="AD" clId="Web-{C44B8E40-60BF-BB79-4D63-0ECA9B7173AB}" dt="2022-01-13T15:46:00.311" v="224" actId="20577"/>
        <pc:sldMkLst>
          <pc:docMk/>
          <pc:sldMk cId="1525329771" sldId="2147308715"/>
        </pc:sldMkLst>
        <pc:spChg chg="mod">
          <ac:chgData name="Zhang, Michael M" userId="S::michael.m.zhang@intel.com::0addc513-04a6-4252-b5ee-b74f2053c760" providerId="AD" clId="Web-{C44B8E40-60BF-BB79-4D63-0ECA9B7173AB}" dt="2022-01-13T15:37:10.700" v="21" actId="14100"/>
          <ac:spMkLst>
            <pc:docMk/>
            <pc:sldMk cId="1525329771" sldId="2147308715"/>
            <ac:spMk id="2" creationId="{89A9D03F-168E-40E4-80F6-186FED09D13D}"/>
          </ac:spMkLst>
        </pc:spChg>
        <pc:spChg chg="add mod">
          <ac:chgData name="Zhang, Michael M" userId="S::michael.m.zhang@intel.com::0addc513-04a6-4252-b5ee-b74f2053c760" providerId="AD" clId="Web-{C44B8E40-60BF-BB79-4D63-0ECA9B7173AB}" dt="2022-01-13T15:46:00.311" v="224" actId="20577"/>
          <ac:spMkLst>
            <pc:docMk/>
            <pc:sldMk cId="1525329771" sldId="2147308715"/>
            <ac:spMk id="3" creationId="{9168142B-F092-4538-AB22-32304480292A}"/>
          </ac:spMkLst>
        </pc:spChg>
        <pc:picChg chg="add mod">
          <ac:chgData name="Zhang, Michael M" userId="S::michael.m.zhang@intel.com::0addc513-04a6-4252-b5ee-b74f2053c760" providerId="AD" clId="Web-{C44B8E40-60BF-BB79-4D63-0ECA9B7173AB}" dt="2022-01-13T15:38:10.470" v="26" actId="1076"/>
          <ac:picMkLst>
            <pc:docMk/>
            <pc:sldMk cId="1525329771" sldId="2147308715"/>
            <ac:picMk id="4" creationId="{57057CAB-34DD-4AE0-A2AB-3F68E51838F7}"/>
          </ac:picMkLst>
        </pc:picChg>
        <pc:picChg chg="del">
          <ac:chgData name="Zhang, Michael M" userId="S::michael.m.zhang@intel.com::0addc513-04a6-4252-b5ee-b74f2053c760" providerId="AD" clId="Web-{C44B8E40-60BF-BB79-4D63-0ECA9B7173AB}" dt="2022-01-13T15:37:12.560" v="22"/>
          <ac:picMkLst>
            <pc:docMk/>
            <pc:sldMk cId="1525329771" sldId="2147308715"/>
            <ac:picMk id="5" creationId="{A235D376-F636-4526-9CB5-34040BD59A3B}"/>
          </ac:picMkLst>
        </pc:picChg>
      </pc:sldChg>
      <pc:sldChg chg="addSp delSp modSp add replId">
        <pc:chgData name="Zhang, Michael M" userId="S::michael.m.zhang@intel.com::0addc513-04a6-4252-b5ee-b74f2053c760" providerId="AD" clId="Web-{C44B8E40-60BF-BB79-4D63-0ECA9B7173AB}" dt="2022-01-13T15:43:22.332" v="189" actId="1076"/>
        <pc:sldMkLst>
          <pc:docMk/>
          <pc:sldMk cId="2043021753" sldId="2147308716"/>
        </pc:sldMkLst>
        <pc:spChg chg="mod">
          <ac:chgData name="Zhang, Michael M" userId="S::michael.m.zhang@intel.com::0addc513-04a6-4252-b5ee-b74f2053c760" providerId="AD" clId="Web-{C44B8E40-60BF-BB79-4D63-0ECA9B7173AB}" dt="2022-01-13T15:42:13.078" v="148" actId="20577"/>
          <ac:spMkLst>
            <pc:docMk/>
            <pc:sldMk cId="2043021753" sldId="2147308716"/>
            <ac:spMk id="2" creationId="{89A9D03F-168E-40E4-80F6-186FED09D13D}"/>
          </ac:spMkLst>
        </pc:spChg>
        <pc:spChg chg="mod">
          <ac:chgData name="Zhang, Michael M" userId="S::michael.m.zhang@intel.com::0addc513-04a6-4252-b5ee-b74f2053c760" providerId="AD" clId="Web-{C44B8E40-60BF-BB79-4D63-0ECA9B7173AB}" dt="2022-01-13T15:43:19.785" v="188" actId="20577"/>
          <ac:spMkLst>
            <pc:docMk/>
            <pc:sldMk cId="2043021753" sldId="2147308716"/>
            <ac:spMk id="3" creationId="{9168142B-F092-4538-AB22-32304480292A}"/>
          </ac:spMkLst>
        </pc:spChg>
        <pc:picChg chg="del">
          <ac:chgData name="Zhang, Michael M" userId="S::michael.m.zhang@intel.com::0addc513-04a6-4252-b5ee-b74f2053c760" providerId="AD" clId="Web-{C44B8E40-60BF-BB79-4D63-0ECA9B7173AB}" dt="2022-01-13T15:42:17" v="149"/>
          <ac:picMkLst>
            <pc:docMk/>
            <pc:sldMk cId="2043021753" sldId="2147308716"/>
            <ac:picMk id="4" creationId="{57057CAB-34DD-4AE0-A2AB-3F68E51838F7}"/>
          </ac:picMkLst>
        </pc:picChg>
        <pc:picChg chg="add mod">
          <ac:chgData name="Zhang, Michael M" userId="S::michael.m.zhang@intel.com::0addc513-04a6-4252-b5ee-b74f2053c760" providerId="AD" clId="Web-{C44B8E40-60BF-BB79-4D63-0ECA9B7173AB}" dt="2022-01-13T15:43:22.332" v="189" actId="1076"/>
          <ac:picMkLst>
            <pc:docMk/>
            <pc:sldMk cId="2043021753" sldId="2147308716"/>
            <ac:picMk id="5" creationId="{EA75BA54-145F-4E44-A5A4-DC3408C5DA2E}"/>
          </ac:picMkLst>
        </pc:picChg>
      </pc:sldChg>
      <pc:sldChg chg="addSp delSp modSp add replId">
        <pc:chgData name="Zhang, Michael M" userId="S::michael.m.zhang@intel.com::0addc513-04a6-4252-b5ee-b74f2053c760" providerId="AD" clId="Web-{C44B8E40-60BF-BB79-4D63-0ECA9B7173AB}" dt="2022-01-13T15:45:35.575" v="204" actId="20577"/>
        <pc:sldMkLst>
          <pc:docMk/>
          <pc:sldMk cId="1566278384" sldId="2147308717"/>
        </pc:sldMkLst>
        <pc:spChg chg="mod">
          <ac:chgData name="Zhang, Michael M" userId="S::michael.m.zhang@intel.com::0addc513-04a6-4252-b5ee-b74f2053c760" providerId="AD" clId="Web-{C44B8E40-60BF-BB79-4D63-0ECA9B7173AB}" dt="2022-01-13T15:44:50.666" v="193" actId="20577"/>
          <ac:spMkLst>
            <pc:docMk/>
            <pc:sldMk cId="1566278384" sldId="2147308717"/>
            <ac:spMk id="2" creationId="{89A9D03F-168E-40E4-80F6-186FED09D13D}"/>
          </ac:spMkLst>
        </pc:spChg>
        <pc:spChg chg="mod">
          <ac:chgData name="Zhang, Michael M" userId="S::michael.m.zhang@intel.com::0addc513-04a6-4252-b5ee-b74f2053c760" providerId="AD" clId="Web-{C44B8E40-60BF-BB79-4D63-0ECA9B7173AB}" dt="2022-01-13T15:45:35.575" v="204" actId="20577"/>
          <ac:spMkLst>
            <pc:docMk/>
            <pc:sldMk cId="1566278384" sldId="2147308717"/>
            <ac:spMk id="3" creationId="{9168142B-F092-4538-AB22-32304480292A}"/>
          </ac:spMkLst>
        </pc:spChg>
        <pc:picChg chg="add del mod">
          <ac:chgData name="Zhang, Michael M" userId="S::michael.m.zhang@intel.com::0addc513-04a6-4252-b5ee-b74f2053c760" providerId="AD" clId="Web-{C44B8E40-60BF-BB79-4D63-0ECA9B7173AB}" dt="2022-01-13T15:45:17.152" v="196"/>
          <ac:picMkLst>
            <pc:docMk/>
            <pc:sldMk cId="1566278384" sldId="2147308717"/>
            <ac:picMk id="4" creationId="{F64BB310-31D0-454F-BC14-5594B21C7ABA}"/>
          </ac:picMkLst>
        </pc:picChg>
        <pc:picChg chg="del">
          <ac:chgData name="Zhang, Michael M" userId="S::michael.m.zhang@intel.com::0addc513-04a6-4252-b5ee-b74f2053c760" providerId="AD" clId="Web-{C44B8E40-60BF-BB79-4D63-0ECA9B7173AB}" dt="2022-01-13T15:44:55.822" v="195"/>
          <ac:picMkLst>
            <pc:docMk/>
            <pc:sldMk cId="1566278384" sldId="2147308717"/>
            <ac:picMk id="5" creationId="{EA75BA54-145F-4E44-A5A4-DC3408C5DA2E}"/>
          </ac:picMkLst>
        </pc:picChg>
        <pc:picChg chg="add mod">
          <ac:chgData name="Zhang, Michael M" userId="S::michael.m.zhang@intel.com::0addc513-04a6-4252-b5ee-b74f2053c760" providerId="AD" clId="Web-{C44B8E40-60BF-BB79-4D63-0ECA9B7173AB}" dt="2022-01-13T15:45:25.559" v="199" actId="14100"/>
          <ac:picMkLst>
            <pc:docMk/>
            <pc:sldMk cId="1566278384" sldId="2147308717"/>
            <ac:picMk id="7" creationId="{606B4182-FDD4-4853-8251-9277533ADA5A}"/>
          </ac:picMkLst>
        </pc:picChg>
      </pc:sldChg>
      <pc:sldChg chg="addSp delSp modSp add replId">
        <pc:chgData name="Zhang, Michael M" userId="S::michael.m.zhang@intel.com::0addc513-04a6-4252-b5ee-b74f2053c760" providerId="AD" clId="Web-{C44B8E40-60BF-BB79-4D63-0ECA9B7173AB}" dt="2022-01-13T16:01:46.463" v="239" actId="1076"/>
        <pc:sldMkLst>
          <pc:docMk/>
          <pc:sldMk cId="1095555369" sldId="2147308718"/>
        </pc:sldMkLst>
        <pc:spChg chg="mod">
          <ac:chgData name="Zhang, Michael M" userId="S::michael.m.zhang@intel.com::0addc513-04a6-4252-b5ee-b74f2053c760" providerId="AD" clId="Web-{C44B8E40-60BF-BB79-4D63-0ECA9B7173AB}" dt="2022-01-13T16:01:22.836" v="228" actId="20577"/>
          <ac:spMkLst>
            <pc:docMk/>
            <pc:sldMk cId="1095555369" sldId="2147308718"/>
            <ac:spMk id="2" creationId="{89A9D03F-168E-40E4-80F6-186FED09D13D}"/>
          </ac:spMkLst>
        </pc:spChg>
        <pc:spChg chg="mod">
          <ac:chgData name="Zhang, Michael M" userId="S::michael.m.zhang@intel.com::0addc513-04a6-4252-b5ee-b74f2053c760" providerId="AD" clId="Web-{C44B8E40-60BF-BB79-4D63-0ECA9B7173AB}" dt="2022-01-13T16:01:41.322" v="238" actId="20577"/>
          <ac:spMkLst>
            <pc:docMk/>
            <pc:sldMk cId="1095555369" sldId="2147308718"/>
            <ac:spMk id="3" creationId="{9168142B-F092-4538-AB22-32304480292A}"/>
          </ac:spMkLst>
        </pc:spChg>
        <pc:picChg chg="add mod">
          <ac:chgData name="Zhang, Michael M" userId="S::michael.m.zhang@intel.com::0addc513-04a6-4252-b5ee-b74f2053c760" providerId="AD" clId="Web-{C44B8E40-60BF-BB79-4D63-0ECA9B7173AB}" dt="2022-01-13T16:01:46.463" v="239" actId="1076"/>
          <ac:picMkLst>
            <pc:docMk/>
            <pc:sldMk cId="1095555369" sldId="2147308718"/>
            <ac:picMk id="4" creationId="{6B371831-E6A3-465F-B53C-B4C4077448BC}"/>
          </ac:picMkLst>
        </pc:picChg>
        <pc:picChg chg="del">
          <ac:chgData name="Zhang, Michael M" userId="S::michael.m.zhang@intel.com::0addc513-04a6-4252-b5ee-b74f2053c760" providerId="AD" clId="Web-{C44B8E40-60BF-BB79-4D63-0ECA9B7173AB}" dt="2022-01-13T16:01:23.774" v="229"/>
          <ac:picMkLst>
            <pc:docMk/>
            <pc:sldMk cId="1095555369" sldId="2147308718"/>
            <ac:picMk id="7" creationId="{606B4182-FDD4-4853-8251-9277533ADA5A}"/>
          </ac:picMkLst>
        </pc:picChg>
      </pc:sldChg>
    </pc:docChg>
  </pc:docChgLst>
  <pc:docChgLst>
    <pc:chgData name="Qian, Xiaobing" userId="S::xiaobing.qian@intel.com::d3431f12-31c5-4fd4-8998-99221f98b22a" providerId="AD" clId="Web-{90B18A51-B0F3-4BE1-912D-6DCDBB9B993A}"/>
    <pc:docChg chg="">
      <pc:chgData name="Qian, Xiaobing" userId="S::xiaobing.qian@intel.com::d3431f12-31c5-4fd4-8998-99221f98b22a" providerId="AD" clId="Web-{90B18A51-B0F3-4BE1-912D-6DCDBB9B993A}" dt="2021-12-21T13:57:27.795" v="2"/>
      <pc:docMkLst>
        <pc:docMk/>
      </pc:docMkLst>
      <pc:sldChg chg="addCm modCm">
        <pc:chgData name="Qian, Xiaobing" userId="S::xiaobing.qian@intel.com::d3431f12-31c5-4fd4-8998-99221f98b22a" providerId="AD" clId="Web-{90B18A51-B0F3-4BE1-912D-6DCDBB9B993A}" dt="2021-12-21T13:55:08.005" v="1"/>
        <pc:sldMkLst>
          <pc:docMk/>
          <pc:sldMk cId="932951848" sldId="2147308542"/>
        </pc:sldMkLst>
      </pc:sldChg>
      <pc:sldChg chg="addCm">
        <pc:chgData name="Qian, Xiaobing" userId="S::xiaobing.qian@intel.com::d3431f12-31c5-4fd4-8998-99221f98b22a" providerId="AD" clId="Web-{90B18A51-B0F3-4BE1-912D-6DCDBB9B993A}" dt="2021-12-21T13:57:27.795" v="2"/>
        <pc:sldMkLst>
          <pc:docMk/>
          <pc:sldMk cId="949621101" sldId="2147308547"/>
        </pc:sldMkLst>
      </pc:sldChg>
    </pc:docChg>
  </pc:docChgLst>
  <pc:docChgLst>
    <pc:chgData name="Qian, Xiaobing" userId="S::xiaobing.qian@intel.com::d3431f12-31c5-4fd4-8998-99221f98b22a" providerId="AD" clId="Web-{1FFEFC00-CA44-45DE-95DD-43B58EF62A1D}"/>
    <pc:docChg chg="modSld sldOrd">
      <pc:chgData name="Qian, Xiaobing" userId="S::xiaobing.qian@intel.com::d3431f12-31c5-4fd4-8998-99221f98b22a" providerId="AD" clId="Web-{1FFEFC00-CA44-45DE-95DD-43B58EF62A1D}" dt="2021-12-30T09:50:52.089" v="305" actId="20577"/>
      <pc:docMkLst>
        <pc:docMk/>
      </pc:docMkLst>
      <pc:sldChg chg="modSp">
        <pc:chgData name="Qian, Xiaobing" userId="S::xiaobing.qian@intel.com::d3431f12-31c5-4fd4-8998-99221f98b22a" providerId="AD" clId="Web-{1FFEFC00-CA44-45DE-95DD-43B58EF62A1D}" dt="2021-12-30T09:44:53.562" v="216" actId="20577"/>
        <pc:sldMkLst>
          <pc:docMk/>
          <pc:sldMk cId="3900237660" sldId="1492"/>
        </pc:sldMkLst>
        <pc:spChg chg="mod">
          <ac:chgData name="Qian, Xiaobing" userId="S::xiaobing.qian@intel.com::d3431f12-31c5-4fd4-8998-99221f98b22a" providerId="AD" clId="Web-{1FFEFC00-CA44-45DE-95DD-43B58EF62A1D}" dt="2021-12-30T09:44:53.562" v="216" actId="20577"/>
          <ac:spMkLst>
            <pc:docMk/>
            <pc:sldMk cId="3900237660" sldId="1492"/>
            <ac:spMk id="6" creationId="{A50321CC-DC16-4533-8F16-F491FCE86095}"/>
          </ac:spMkLst>
        </pc:spChg>
      </pc:sldChg>
      <pc:sldChg chg="ord">
        <pc:chgData name="Qian, Xiaobing" userId="S::xiaobing.qian@intel.com::d3431f12-31c5-4fd4-8998-99221f98b22a" providerId="AD" clId="Web-{1FFEFC00-CA44-45DE-95DD-43B58EF62A1D}" dt="2021-12-30T09:46:46.392" v="229"/>
        <pc:sldMkLst>
          <pc:docMk/>
          <pc:sldMk cId="531833765" sldId="2147308530"/>
        </pc:sldMkLst>
      </pc:sldChg>
      <pc:sldChg chg="modSp ord">
        <pc:chgData name="Qian, Xiaobing" userId="S::xiaobing.qian@intel.com::d3431f12-31c5-4fd4-8998-99221f98b22a" providerId="AD" clId="Web-{1FFEFC00-CA44-45DE-95DD-43B58EF62A1D}" dt="2021-12-30T09:50:52.089" v="305" actId="20577"/>
        <pc:sldMkLst>
          <pc:docMk/>
          <pc:sldMk cId="1025354238" sldId="2147308531"/>
        </pc:sldMkLst>
        <pc:spChg chg="mod">
          <ac:chgData name="Qian, Xiaobing" userId="S::xiaobing.qian@intel.com::d3431f12-31c5-4fd4-8998-99221f98b22a" providerId="AD" clId="Web-{1FFEFC00-CA44-45DE-95DD-43B58EF62A1D}" dt="2021-12-30T09:50:52.089" v="305" actId="20577"/>
          <ac:spMkLst>
            <pc:docMk/>
            <pc:sldMk cId="1025354238" sldId="2147308531"/>
            <ac:spMk id="8" creationId="{D11AA76B-C4E8-4DBE-BCB0-4A1FAC996AD1}"/>
          </ac:spMkLst>
        </pc:spChg>
      </pc:sldChg>
      <pc:sldChg chg="ord">
        <pc:chgData name="Qian, Xiaobing" userId="S::xiaobing.qian@intel.com::d3431f12-31c5-4fd4-8998-99221f98b22a" providerId="AD" clId="Web-{1FFEFC00-CA44-45DE-95DD-43B58EF62A1D}" dt="2021-12-30T09:42:09.852" v="176"/>
        <pc:sldMkLst>
          <pc:docMk/>
          <pc:sldMk cId="983241606" sldId="2147308532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21" v="159"/>
        <pc:sldMkLst>
          <pc:docMk/>
          <pc:sldMk cId="775860612" sldId="2147308533"/>
        </pc:sldMkLst>
      </pc:sldChg>
      <pc:sldChg chg="ord">
        <pc:chgData name="Qian, Xiaobing" userId="S::xiaobing.qian@intel.com::d3431f12-31c5-4fd4-8998-99221f98b22a" providerId="AD" clId="Web-{1FFEFC00-CA44-45DE-95DD-43B58EF62A1D}" dt="2021-12-30T09:46:46.392" v="228"/>
        <pc:sldMkLst>
          <pc:docMk/>
          <pc:sldMk cId="932951848" sldId="2147308542"/>
        </pc:sldMkLst>
      </pc:sldChg>
      <pc:sldChg chg="ord">
        <pc:chgData name="Qian, Xiaobing" userId="S::xiaobing.qian@intel.com::d3431f12-31c5-4fd4-8998-99221f98b22a" providerId="AD" clId="Web-{1FFEFC00-CA44-45DE-95DD-43B58EF62A1D}" dt="2021-12-30T09:46:46.392" v="226"/>
        <pc:sldMkLst>
          <pc:docMk/>
          <pc:sldMk cId="3431020247" sldId="2147308543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21" v="158"/>
        <pc:sldMkLst>
          <pc:docMk/>
          <pc:sldMk cId="2328567932" sldId="2147308544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21" v="157"/>
        <pc:sldMkLst>
          <pc:docMk/>
          <pc:sldMk cId="3366250131" sldId="2147308545"/>
        </pc:sldMkLst>
      </pc:sldChg>
      <pc:sldChg chg="ord">
        <pc:chgData name="Qian, Xiaobing" userId="S::xiaobing.qian@intel.com::d3431f12-31c5-4fd4-8998-99221f98b22a" providerId="AD" clId="Web-{1FFEFC00-CA44-45DE-95DD-43B58EF62A1D}" dt="2021-12-30T09:46:46.392" v="225"/>
        <pc:sldMkLst>
          <pc:docMk/>
          <pc:sldMk cId="949621101" sldId="2147308547"/>
        </pc:sldMkLst>
      </pc:sldChg>
      <pc:sldChg chg="ord">
        <pc:chgData name="Qian, Xiaobing" userId="S::xiaobing.qian@intel.com::d3431f12-31c5-4fd4-8998-99221f98b22a" providerId="AD" clId="Web-{1FFEFC00-CA44-45DE-95DD-43B58EF62A1D}" dt="2021-12-30T09:46:46.392" v="218"/>
        <pc:sldMkLst>
          <pc:docMk/>
          <pc:sldMk cId="2482396763" sldId="2147308550"/>
        </pc:sldMkLst>
      </pc:sldChg>
      <pc:sldChg chg="ord">
        <pc:chgData name="Qian, Xiaobing" userId="S::xiaobing.qian@intel.com::d3431f12-31c5-4fd4-8998-99221f98b22a" providerId="AD" clId="Web-{1FFEFC00-CA44-45DE-95DD-43B58EF62A1D}" dt="2021-12-30T09:46:46.392" v="221"/>
        <pc:sldMkLst>
          <pc:docMk/>
          <pc:sldMk cId="3549143230" sldId="2147308553"/>
        </pc:sldMkLst>
      </pc:sldChg>
      <pc:sldChg chg="ord">
        <pc:chgData name="Qian, Xiaobing" userId="S::xiaobing.qian@intel.com::d3431f12-31c5-4fd4-8998-99221f98b22a" providerId="AD" clId="Web-{1FFEFC00-CA44-45DE-95DD-43B58EF62A1D}" dt="2021-12-30T09:46:46.392" v="220"/>
        <pc:sldMkLst>
          <pc:docMk/>
          <pc:sldMk cId="4207721826" sldId="2147308554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52" v="175"/>
        <pc:sldMkLst>
          <pc:docMk/>
          <pc:sldMk cId="1137349966" sldId="2147308563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68" v="188"/>
        <pc:sldMkLst>
          <pc:docMk/>
          <pc:sldMk cId="1929453304" sldId="2147308567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68" v="187"/>
        <pc:sldMkLst>
          <pc:docMk/>
          <pc:sldMk cId="2867713896" sldId="2147308568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68" v="186"/>
        <pc:sldMkLst>
          <pc:docMk/>
          <pc:sldMk cId="3064332577" sldId="2147308569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52" v="182"/>
        <pc:sldMkLst>
          <pc:docMk/>
          <pc:sldMk cId="875006313" sldId="2147308572"/>
        </pc:sldMkLst>
      </pc:sldChg>
      <pc:sldChg chg="ord">
        <pc:chgData name="Qian, Xiaobing" userId="S::xiaobing.qian@intel.com::d3431f12-31c5-4fd4-8998-99221f98b22a" providerId="AD" clId="Web-{1FFEFC00-CA44-45DE-95DD-43B58EF62A1D}" dt="2021-12-30T09:46:46.392" v="223"/>
        <pc:sldMkLst>
          <pc:docMk/>
          <pc:sldMk cId="4224877616" sldId="2147308573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21" v="155"/>
        <pc:sldMkLst>
          <pc:docMk/>
          <pc:sldMk cId="867835615" sldId="2147308579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52" v="181"/>
        <pc:sldMkLst>
          <pc:docMk/>
          <pc:sldMk cId="2467543594" sldId="2147308581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52" v="178"/>
        <pc:sldMkLst>
          <pc:docMk/>
          <pc:sldMk cId="1834660696" sldId="2147308582"/>
        </pc:sldMkLst>
      </pc:sldChg>
      <pc:sldChg chg="ord">
        <pc:chgData name="Qian, Xiaobing" userId="S::xiaobing.qian@intel.com::d3431f12-31c5-4fd4-8998-99221f98b22a" providerId="AD" clId="Web-{1FFEFC00-CA44-45DE-95DD-43B58EF62A1D}" dt="2021-12-30T09:46:46.392" v="224"/>
        <pc:sldMkLst>
          <pc:docMk/>
          <pc:sldMk cId="614919627" sldId="2147308589"/>
        </pc:sldMkLst>
      </pc:sldChg>
      <pc:sldChg chg="ord">
        <pc:chgData name="Qian, Xiaobing" userId="S::xiaobing.qian@intel.com::d3431f12-31c5-4fd4-8998-99221f98b22a" providerId="AD" clId="Web-{1FFEFC00-CA44-45DE-95DD-43B58EF62A1D}" dt="2021-12-30T09:46:46.392" v="227"/>
        <pc:sldMkLst>
          <pc:docMk/>
          <pc:sldMk cId="1340367503" sldId="2147308596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37" v="174"/>
        <pc:sldMkLst>
          <pc:docMk/>
          <pc:sldMk cId="1507708399" sldId="2147308597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37" v="173"/>
        <pc:sldMkLst>
          <pc:docMk/>
          <pc:sldMk cId="3958728609" sldId="2147308598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37" v="172"/>
        <pc:sldMkLst>
          <pc:docMk/>
          <pc:sldMk cId="806657547" sldId="2147308599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37" v="167"/>
        <pc:sldMkLst>
          <pc:docMk/>
          <pc:sldMk cId="3885188737" sldId="2147308602"/>
        </pc:sldMkLst>
      </pc:sldChg>
      <pc:sldChg chg="ord">
        <pc:chgData name="Qian, Xiaobing" userId="S::xiaobing.qian@intel.com::d3431f12-31c5-4fd4-8998-99221f98b22a" providerId="AD" clId="Web-{1FFEFC00-CA44-45DE-95DD-43B58EF62A1D}" dt="2021-12-30T09:46:46.392" v="219"/>
        <pc:sldMkLst>
          <pc:docMk/>
          <pc:sldMk cId="2425557607" sldId="2147308603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37" v="165"/>
        <pc:sldMkLst>
          <pc:docMk/>
          <pc:sldMk cId="2536977527" sldId="2147308605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06" v="154"/>
        <pc:sldMkLst>
          <pc:docMk/>
          <pc:sldMk cId="272365149" sldId="2147308611"/>
        </pc:sldMkLst>
      </pc:sldChg>
      <pc:sldChg chg="ord">
        <pc:chgData name="Qian, Xiaobing" userId="S::xiaobing.qian@intel.com::d3431f12-31c5-4fd4-8998-99221f98b22a" providerId="AD" clId="Web-{1FFEFC00-CA44-45DE-95DD-43B58EF62A1D}" dt="2021-12-30T09:46:46.392" v="222"/>
        <pc:sldMkLst>
          <pc:docMk/>
          <pc:sldMk cId="4039815650" sldId="2147308621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37" v="170"/>
        <pc:sldMkLst>
          <pc:docMk/>
          <pc:sldMk cId="3175283106" sldId="2147308623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37" v="169"/>
        <pc:sldMkLst>
          <pc:docMk/>
          <pc:sldMk cId="1857783357" sldId="2147308624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37" v="168"/>
        <pc:sldMkLst>
          <pc:docMk/>
          <pc:sldMk cId="1229830395" sldId="2147308625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21" v="164"/>
        <pc:sldMkLst>
          <pc:docMk/>
          <pc:sldMk cId="347511375" sldId="2147308626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37" v="166"/>
        <pc:sldMkLst>
          <pc:docMk/>
          <pc:sldMk cId="3660533826" sldId="2147308627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52" v="183"/>
        <pc:sldMkLst>
          <pc:docMk/>
          <pc:sldMk cId="3387812606" sldId="2147308628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68" v="185"/>
        <pc:sldMkLst>
          <pc:docMk/>
          <pc:sldMk cId="1344496347" sldId="2147308629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52" v="184"/>
        <pc:sldMkLst>
          <pc:docMk/>
          <pc:sldMk cId="3903350948" sldId="2147308630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21" v="161"/>
        <pc:sldMkLst>
          <pc:docMk/>
          <pc:sldMk cId="3695530159" sldId="2147308631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21" v="160"/>
        <pc:sldMkLst>
          <pc:docMk/>
          <pc:sldMk cId="2154838663" sldId="2147308632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21" v="163"/>
        <pc:sldMkLst>
          <pc:docMk/>
          <pc:sldMk cId="4020034231" sldId="2147308633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21" v="162"/>
        <pc:sldMkLst>
          <pc:docMk/>
          <pc:sldMk cId="2740652957" sldId="2147308634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37" v="171"/>
        <pc:sldMkLst>
          <pc:docMk/>
          <pc:sldMk cId="890519348" sldId="2147308635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52" v="179"/>
        <pc:sldMkLst>
          <pc:docMk/>
          <pc:sldMk cId="1966647608" sldId="2147308636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52" v="177"/>
        <pc:sldMkLst>
          <pc:docMk/>
          <pc:sldMk cId="4288074990" sldId="2147308637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21" v="156"/>
        <pc:sldMkLst>
          <pc:docMk/>
          <pc:sldMk cId="1958414392" sldId="2147308639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06" v="147"/>
        <pc:sldMkLst>
          <pc:docMk/>
          <pc:sldMk cId="96900322" sldId="2147308640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06" v="153"/>
        <pc:sldMkLst>
          <pc:docMk/>
          <pc:sldMk cId="45513532" sldId="2147308641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06" v="148"/>
        <pc:sldMkLst>
          <pc:docMk/>
          <pc:sldMk cId="3262011758" sldId="2147308642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52" v="180"/>
        <pc:sldMkLst>
          <pc:docMk/>
          <pc:sldMk cId="21812581" sldId="2147308645"/>
        </pc:sldMkLst>
      </pc:sldChg>
      <pc:sldChg chg="ord">
        <pc:chgData name="Qian, Xiaobing" userId="S::xiaobing.qian@intel.com::d3431f12-31c5-4fd4-8998-99221f98b22a" providerId="AD" clId="Web-{1FFEFC00-CA44-45DE-95DD-43B58EF62A1D}" dt="2021-12-30T09:46:46.392" v="217"/>
        <pc:sldMkLst>
          <pc:docMk/>
          <pc:sldMk cId="1451456746" sldId="2147308648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06" v="152"/>
        <pc:sldMkLst>
          <pc:docMk/>
          <pc:sldMk cId="747506441" sldId="2147308650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06" v="150"/>
        <pc:sldMkLst>
          <pc:docMk/>
          <pc:sldMk cId="742158048" sldId="2147308651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06" v="149"/>
        <pc:sldMkLst>
          <pc:docMk/>
          <pc:sldMk cId="3540286232" sldId="2147308652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06" v="151"/>
        <pc:sldMkLst>
          <pc:docMk/>
          <pc:sldMk cId="304852051" sldId="2147308653"/>
        </pc:sldMkLst>
      </pc:sldChg>
    </pc:docChg>
  </pc:docChgLst>
  <pc:docChgLst>
    <pc:chgData name="Tang, Cui" userId="S::cui.tang@intel.com::abf18508-edcd-4b03-b662-e08328ce9d8c" providerId="AD" clId="Web-{3271E097-0C9C-A51D-1D6A-53D233B05FFC}"/>
    <pc:docChg chg="addSld modSld">
      <pc:chgData name="Tang, Cui" userId="S::cui.tang@intel.com::abf18508-edcd-4b03-b662-e08328ce9d8c" providerId="AD" clId="Web-{3271E097-0C9C-A51D-1D6A-53D233B05FFC}" dt="2021-12-17T04:53:48.564" v="19" actId="20577"/>
      <pc:docMkLst>
        <pc:docMk/>
      </pc:docMkLst>
      <pc:sldChg chg="modSp">
        <pc:chgData name="Tang, Cui" userId="S::cui.tang@intel.com::abf18508-edcd-4b03-b662-e08328ce9d8c" providerId="AD" clId="Web-{3271E097-0C9C-A51D-1D6A-53D233B05FFC}" dt="2021-12-17T04:51:42.118" v="3" actId="20577"/>
        <pc:sldMkLst>
          <pc:docMk/>
          <pc:sldMk cId="531833765" sldId="2147308530"/>
        </pc:sldMkLst>
        <pc:spChg chg="mod">
          <ac:chgData name="Tang, Cui" userId="S::cui.tang@intel.com::abf18508-edcd-4b03-b662-e08328ce9d8c" providerId="AD" clId="Web-{3271E097-0C9C-A51D-1D6A-53D233B05FFC}" dt="2021-12-17T04:51:42.118" v="3" actId="20577"/>
          <ac:spMkLst>
            <pc:docMk/>
            <pc:sldMk cId="531833765" sldId="2147308530"/>
            <ac:spMk id="2" creationId="{FF113737-A253-4F1C-AC32-916682A5393B}"/>
          </ac:spMkLst>
        </pc:spChg>
      </pc:sldChg>
      <pc:sldChg chg="modSp new">
        <pc:chgData name="Tang, Cui" userId="S::cui.tang@intel.com::abf18508-edcd-4b03-b662-e08328ce9d8c" providerId="AD" clId="Web-{3271E097-0C9C-A51D-1D6A-53D233B05FFC}" dt="2021-12-17T04:53:48.564" v="19" actId="20577"/>
        <pc:sldMkLst>
          <pc:docMk/>
          <pc:sldMk cId="1599182898" sldId="2147308540"/>
        </pc:sldMkLst>
        <pc:spChg chg="mod">
          <ac:chgData name="Tang, Cui" userId="S::cui.tang@intel.com::abf18508-edcd-4b03-b662-e08328ce9d8c" providerId="AD" clId="Web-{3271E097-0C9C-A51D-1D6A-53D233B05FFC}" dt="2021-12-17T04:53:48.564" v="19" actId="20577"/>
          <ac:spMkLst>
            <pc:docMk/>
            <pc:sldMk cId="1599182898" sldId="2147308540"/>
            <ac:spMk id="2" creationId="{2A1B25F4-59A9-4721-990C-54AFAD881666}"/>
          </ac:spMkLst>
        </pc:spChg>
      </pc:sldChg>
    </pc:docChg>
  </pc:docChgLst>
  <pc:docChgLst>
    <pc:chgData name="Chen, Dylan" userId="S::dylan.chen@intel.com::802383e1-41b0-4a46-bbf3-53ca654e1fe1" providerId="AD" clId="Web-{C0BC709E-F13E-4DDC-B6FA-B72E5C73949D}"/>
    <pc:docChg chg="addSld modSld">
      <pc:chgData name="Chen, Dylan" userId="S::dylan.chen@intel.com::802383e1-41b0-4a46-bbf3-53ca654e1fe1" providerId="AD" clId="Web-{C0BC709E-F13E-4DDC-B6FA-B72E5C73949D}" dt="2021-12-17T05:12:01.983" v="48" actId="20577"/>
      <pc:docMkLst>
        <pc:docMk/>
      </pc:docMkLst>
      <pc:sldChg chg="modSp">
        <pc:chgData name="Chen, Dylan" userId="S::dylan.chen@intel.com::802383e1-41b0-4a46-bbf3-53ca654e1fe1" providerId="AD" clId="Web-{C0BC709E-F13E-4DDC-B6FA-B72E5C73949D}" dt="2021-12-17T05:12:01.983" v="48" actId="20577"/>
        <pc:sldMkLst>
          <pc:docMk/>
          <pc:sldMk cId="775860612" sldId="2147308533"/>
        </pc:sldMkLst>
        <pc:spChg chg="mod">
          <ac:chgData name="Chen, Dylan" userId="S::dylan.chen@intel.com::802383e1-41b0-4a46-bbf3-53ca654e1fe1" providerId="AD" clId="Web-{C0BC709E-F13E-4DDC-B6FA-B72E5C73949D}" dt="2021-12-17T05:12:01.983" v="48" actId="20577"/>
          <ac:spMkLst>
            <pc:docMk/>
            <pc:sldMk cId="775860612" sldId="2147308533"/>
            <ac:spMk id="10" creationId="{69D1C128-BC5D-45DC-8404-C1CB8C1037D0}"/>
          </ac:spMkLst>
        </pc:spChg>
      </pc:sldChg>
      <pc:sldChg chg="addSp delSp modSp add mod replId modShow">
        <pc:chgData name="Chen, Dylan" userId="S::dylan.chen@intel.com::802383e1-41b0-4a46-bbf3-53ca654e1fe1" providerId="AD" clId="Web-{C0BC709E-F13E-4DDC-B6FA-B72E5C73949D}" dt="2021-12-17T05:09:09.622" v="36"/>
        <pc:sldMkLst>
          <pc:docMk/>
          <pc:sldMk cId="1826290090" sldId="2147308541"/>
        </pc:sldMkLst>
        <pc:spChg chg="mod">
          <ac:chgData name="Chen, Dylan" userId="S::dylan.chen@intel.com::802383e1-41b0-4a46-bbf3-53ca654e1fe1" providerId="AD" clId="Web-{C0BC709E-F13E-4DDC-B6FA-B72E5C73949D}" dt="2021-12-17T05:08:03.637" v="22" actId="20577"/>
          <ac:spMkLst>
            <pc:docMk/>
            <pc:sldMk cId="1826290090" sldId="2147308541"/>
            <ac:spMk id="2" creationId="{FF113737-A253-4F1C-AC32-916682A5393B}"/>
          </ac:spMkLst>
        </pc:spChg>
        <pc:spChg chg="add del mod">
          <ac:chgData name="Chen, Dylan" userId="S::dylan.chen@intel.com::802383e1-41b0-4a46-bbf3-53ca654e1fe1" providerId="AD" clId="Web-{C0BC709E-F13E-4DDC-B6FA-B72E5C73949D}" dt="2021-12-17T05:08:38.450" v="28"/>
          <ac:spMkLst>
            <pc:docMk/>
            <pc:sldMk cId="1826290090" sldId="2147308541"/>
            <ac:spMk id="5" creationId="{3166DDD7-C4BA-4CB1-B289-8459B3950E2C}"/>
          </ac:spMkLst>
        </pc:spChg>
        <pc:spChg chg="add del mod">
          <ac:chgData name="Chen, Dylan" userId="S::dylan.chen@intel.com::802383e1-41b0-4a46-bbf3-53ca654e1fe1" providerId="AD" clId="Web-{C0BC709E-F13E-4DDC-B6FA-B72E5C73949D}" dt="2021-12-17T05:09:09.622" v="36"/>
          <ac:spMkLst>
            <pc:docMk/>
            <pc:sldMk cId="1826290090" sldId="2147308541"/>
            <ac:spMk id="6" creationId="{D09EE4FD-FC8D-4AB6-98DB-9C7FACFA0ACE}"/>
          </ac:spMkLst>
        </pc:spChg>
        <pc:spChg chg="del mod">
          <ac:chgData name="Chen, Dylan" userId="S::dylan.chen@intel.com::802383e1-41b0-4a46-bbf3-53ca654e1fe1" providerId="AD" clId="Web-{C0BC709E-F13E-4DDC-B6FA-B72E5C73949D}" dt="2021-12-17T05:08:29.418" v="27"/>
          <ac:spMkLst>
            <pc:docMk/>
            <pc:sldMk cId="1826290090" sldId="2147308541"/>
            <ac:spMk id="10" creationId="{69D1C128-BC5D-45DC-8404-C1CB8C1037D0}"/>
          </ac:spMkLst>
        </pc:spChg>
      </pc:sldChg>
    </pc:docChg>
  </pc:docChgLst>
  <pc:docChgLst>
    <pc:chgData name="Qian, Xiaobing" userId="S::xiaobing.qian@intel.com::d3431f12-31c5-4fd4-8998-99221f98b22a" providerId="AD" clId="Web-{177D262E-6B08-482C-8E8D-99E6D36A1D0E}"/>
    <pc:docChg chg="">
      <pc:chgData name="Qian, Xiaobing" userId="S::xiaobing.qian@intel.com::d3431f12-31c5-4fd4-8998-99221f98b22a" providerId="AD" clId="Web-{177D262E-6B08-482C-8E8D-99E6D36A1D0E}" dt="2021-12-25T06:06:33.371" v="1"/>
      <pc:docMkLst>
        <pc:docMk/>
      </pc:docMkLst>
      <pc:sldChg chg="modCm">
        <pc:chgData name="Qian, Xiaobing" userId="S::xiaobing.qian@intel.com::d3431f12-31c5-4fd4-8998-99221f98b22a" providerId="AD" clId="Web-{177D262E-6B08-482C-8E8D-99E6D36A1D0E}" dt="2021-12-25T06:06:33.371" v="1"/>
        <pc:sldMkLst>
          <pc:docMk/>
          <pc:sldMk cId="2467543594" sldId="2147308581"/>
        </pc:sldMkLst>
      </pc:sldChg>
    </pc:docChg>
  </pc:docChgLst>
  <pc:docChgLst>
    <pc:chgData name="Zhang, Alex H" userId="S::alex.h.zhang@intel.com::84e14ef7-0c42-4742-9dce-deb24a3a3af0" providerId="AD" clId="Web-{FB13BC08-2727-2912-4CF6-62E04600C890}"/>
    <pc:docChg chg="modSld">
      <pc:chgData name="Zhang, Alex H" userId="S::alex.h.zhang@intel.com::84e14ef7-0c42-4742-9dce-deb24a3a3af0" providerId="AD" clId="Web-{FB13BC08-2727-2912-4CF6-62E04600C890}" dt="2021-12-22T03:33:26.771" v="20" actId="20577"/>
      <pc:docMkLst>
        <pc:docMk/>
      </pc:docMkLst>
      <pc:sldChg chg="modSp">
        <pc:chgData name="Zhang, Alex H" userId="S::alex.h.zhang@intel.com::84e14ef7-0c42-4742-9dce-deb24a3a3af0" providerId="AD" clId="Web-{FB13BC08-2727-2912-4CF6-62E04600C890}" dt="2021-12-22T03:33:26.771" v="20" actId="20577"/>
        <pc:sldMkLst>
          <pc:docMk/>
          <pc:sldMk cId="2826395442" sldId="2147308528"/>
        </pc:sldMkLst>
        <pc:spChg chg="mod">
          <ac:chgData name="Zhang, Alex H" userId="S::alex.h.zhang@intel.com::84e14ef7-0c42-4742-9dce-deb24a3a3af0" providerId="AD" clId="Web-{FB13BC08-2727-2912-4CF6-62E04600C890}" dt="2021-12-22T03:33:26.771" v="20" actId="20577"/>
          <ac:spMkLst>
            <pc:docMk/>
            <pc:sldMk cId="2826395442" sldId="2147308528"/>
            <ac:spMk id="3" creationId="{A2F33678-89A5-4C88-B134-7C746DA89A6D}"/>
          </ac:spMkLst>
        </pc:spChg>
      </pc:sldChg>
    </pc:docChg>
  </pc:docChgLst>
  <pc:docChgLst>
    <pc:chgData name="Zhang, Chenfei" userId="S::chenfei.zhang@intel.com::0b419209-e2cc-4b49-8f63-a2d05d67f08c" providerId="AD" clId="Web-{313D01E6-B1F6-DF74-E207-C993FB5512D7}"/>
    <pc:docChg chg="modSld">
      <pc:chgData name="Zhang, Chenfei" userId="S::chenfei.zhang@intel.com::0b419209-e2cc-4b49-8f63-a2d05d67f08c" providerId="AD" clId="Web-{313D01E6-B1F6-DF74-E207-C993FB5512D7}" dt="2021-12-22T05:40:16.240" v="35"/>
      <pc:docMkLst>
        <pc:docMk/>
      </pc:docMkLst>
      <pc:sldChg chg="modSp">
        <pc:chgData name="Zhang, Chenfei" userId="S::chenfei.zhang@intel.com::0b419209-e2cc-4b49-8f63-a2d05d67f08c" providerId="AD" clId="Web-{313D01E6-B1F6-DF74-E207-C993FB5512D7}" dt="2021-12-22T05:40:16.240" v="35"/>
        <pc:sldMkLst>
          <pc:docMk/>
          <pc:sldMk cId="1841937324" sldId="2147308588"/>
        </pc:sldMkLst>
        <pc:graphicFrameChg chg="mod modGraphic">
          <ac:chgData name="Zhang, Chenfei" userId="S::chenfei.zhang@intel.com::0b419209-e2cc-4b49-8f63-a2d05d67f08c" providerId="AD" clId="Web-{313D01E6-B1F6-DF74-E207-C993FB5512D7}" dt="2021-12-22T05:40:12.022" v="29"/>
          <ac:graphicFrameMkLst>
            <pc:docMk/>
            <pc:sldMk cId="1841937324" sldId="2147308588"/>
            <ac:graphicFrameMk id="17" creationId="{12897F1C-D306-4ADB-99F9-C4BD7135E6B1}"/>
          </ac:graphicFrameMkLst>
        </pc:graphicFrameChg>
        <pc:graphicFrameChg chg="mod modGraphic">
          <ac:chgData name="Zhang, Chenfei" userId="S::chenfei.zhang@intel.com::0b419209-e2cc-4b49-8f63-a2d05d67f08c" providerId="AD" clId="Web-{313D01E6-B1F6-DF74-E207-C993FB5512D7}" dt="2021-12-22T05:40:16.240" v="35"/>
          <ac:graphicFrameMkLst>
            <pc:docMk/>
            <pc:sldMk cId="1841937324" sldId="2147308588"/>
            <ac:graphicFrameMk id="18" creationId="{F9E75D35-A070-476E-A9C3-DE388AB61416}"/>
          </ac:graphicFrameMkLst>
        </pc:graphicFrameChg>
      </pc:sldChg>
    </pc:docChg>
  </pc:docChgLst>
  <pc:docChgLst>
    <pc:chgData name="Qian, Xiaobing" userId="S::xiaobing.qian@intel.com::d3431f12-31c5-4fd4-8998-99221f98b22a" providerId="AD" clId="Web-{79135D6E-28FF-4B84-AB81-B7397F1590B1}"/>
    <pc:docChg chg="addSld modSld sldOrd">
      <pc:chgData name="Qian, Xiaobing" userId="S::xiaobing.qian@intel.com::d3431f12-31c5-4fd4-8998-99221f98b22a" providerId="AD" clId="Web-{79135D6E-28FF-4B84-AB81-B7397F1590B1}" dt="2021-12-31T11:33:32.206" v="2110"/>
      <pc:docMkLst>
        <pc:docMk/>
      </pc:docMkLst>
      <pc:sldChg chg="modSp">
        <pc:chgData name="Qian, Xiaobing" userId="S::xiaobing.qian@intel.com::d3431f12-31c5-4fd4-8998-99221f98b22a" providerId="AD" clId="Web-{79135D6E-28FF-4B84-AB81-B7397F1590B1}" dt="2021-12-31T11:29:44.705" v="2088" actId="14100"/>
        <pc:sldMkLst>
          <pc:docMk/>
          <pc:sldMk cId="2043498467" sldId="2147308538"/>
        </pc:sldMkLst>
        <pc:spChg chg="mod">
          <ac:chgData name="Qian, Xiaobing" userId="S::xiaobing.qian@intel.com::d3431f12-31c5-4fd4-8998-99221f98b22a" providerId="AD" clId="Web-{79135D6E-28FF-4B84-AB81-B7397F1590B1}" dt="2021-12-31T11:29:44.705" v="2088" actId="14100"/>
          <ac:spMkLst>
            <pc:docMk/>
            <pc:sldMk cId="2043498467" sldId="2147308538"/>
            <ac:spMk id="3" creationId="{C5ED6139-96BA-4FAB-A4D8-FF00C13D8130}"/>
          </ac:spMkLst>
        </pc:spChg>
      </pc:sldChg>
      <pc:sldChg chg="delCm">
        <pc:chgData name="Qian, Xiaobing" userId="S::xiaobing.qian@intel.com::d3431f12-31c5-4fd4-8998-99221f98b22a" providerId="AD" clId="Web-{79135D6E-28FF-4B84-AB81-B7397F1590B1}" dt="2021-12-31T11:29:34.736" v="2087"/>
        <pc:sldMkLst>
          <pc:docMk/>
          <pc:sldMk cId="1315921676" sldId="2147308549"/>
        </pc:sldMkLst>
      </pc:sldChg>
      <pc:sldChg chg="modSp modCm">
        <pc:chgData name="Qian, Xiaobing" userId="S::xiaobing.qian@intel.com::d3431f12-31c5-4fd4-8998-99221f98b22a" providerId="AD" clId="Web-{79135D6E-28FF-4B84-AB81-B7397F1590B1}" dt="2021-12-31T11:30:33.521" v="2095" actId="20577"/>
        <pc:sldMkLst>
          <pc:docMk/>
          <pc:sldMk cId="848928" sldId="2147308561"/>
        </pc:sldMkLst>
        <pc:spChg chg="mod">
          <ac:chgData name="Qian, Xiaobing" userId="S::xiaobing.qian@intel.com::d3431f12-31c5-4fd4-8998-99221f98b22a" providerId="AD" clId="Web-{79135D6E-28FF-4B84-AB81-B7397F1590B1}" dt="2021-12-31T11:30:33.521" v="2095" actId="20577"/>
          <ac:spMkLst>
            <pc:docMk/>
            <pc:sldMk cId="848928" sldId="2147308561"/>
            <ac:spMk id="2" creationId="{1FF41F86-C11E-41EA-89C9-63910FD7D66D}"/>
          </ac:spMkLst>
        </pc:spChg>
      </pc:sldChg>
      <pc:sldChg chg="modSp modCm">
        <pc:chgData name="Qian, Xiaobing" userId="S::xiaobing.qian@intel.com::d3431f12-31c5-4fd4-8998-99221f98b22a" providerId="AD" clId="Web-{79135D6E-28FF-4B84-AB81-B7397F1590B1}" dt="2021-12-31T11:30:45.162" v="2096"/>
        <pc:sldMkLst>
          <pc:docMk/>
          <pc:sldMk cId="1148789148" sldId="2147308564"/>
        </pc:sldMkLst>
        <pc:spChg chg="mod">
          <ac:chgData name="Qian, Xiaobing" userId="S::xiaobing.qian@intel.com::d3431f12-31c5-4fd4-8998-99221f98b22a" providerId="AD" clId="Web-{79135D6E-28FF-4B84-AB81-B7397F1590B1}" dt="2021-12-31T11:30:30.380" v="2094" actId="20577"/>
          <ac:spMkLst>
            <pc:docMk/>
            <pc:sldMk cId="1148789148" sldId="2147308564"/>
            <ac:spMk id="2" creationId="{1FF41F86-C11E-41EA-89C9-63910FD7D66D}"/>
          </ac:spMkLst>
        </pc:spChg>
      </pc:sldChg>
      <pc:sldChg chg="modCm">
        <pc:chgData name="Qian, Xiaobing" userId="S::xiaobing.qian@intel.com::d3431f12-31c5-4fd4-8998-99221f98b22a" providerId="AD" clId="Web-{79135D6E-28FF-4B84-AB81-B7397F1590B1}" dt="2021-12-31T11:28:26.591" v="2076"/>
        <pc:sldMkLst>
          <pc:docMk/>
          <pc:sldMk cId="875006313" sldId="2147308572"/>
        </pc:sldMkLst>
      </pc:sldChg>
      <pc:sldChg chg="modSp modCm">
        <pc:chgData name="Qian, Xiaobing" userId="S::xiaobing.qian@intel.com::d3431f12-31c5-4fd4-8998-99221f98b22a" providerId="AD" clId="Web-{79135D6E-28FF-4B84-AB81-B7397F1590B1}" dt="2021-12-31T11:02:55.956" v="1579" actId="20577"/>
        <pc:sldMkLst>
          <pc:docMk/>
          <pc:sldMk cId="4224877616" sldId="2147308573"/>
        </pc:sldMkLst>
        <pc:spChg chg="mod">
          <ac:chgData name="Qian, Xiaobing" userId="S::xiaobing.qian@intel.com::d3431f12-31c5-4fd4-8998-99221f98b22a" providerId="AD" clId="Web-{79135D6E-28FF-4B84-AB81-B7397F1590B1}" dt="2021-12-31T11:02:55.956" v="1579" actId="20577"/>
          <ac:spMkLst>
            <pc:docMk/>
            <pc:sldMk cId="4224877616" sldId="2147308573"/>
            <ac:spMk id="22" creationId="{0945CDCB-00E5-420A-A0E4-0335C40600F6}"/>
          </ac:spMkLst>
        </pc:spChg>
      </pc:sldChg>
      <pc:sldChg chg="addSp modSp">
        <pc:chgData name="Qian, Xiaobing" userId="S::xiaobing.qian@intel.com::d3431f12-31c5-4fd4-8998-99221f98b22a" providerId="AD" clId="Web-{79135D6E-28FF-4B84-AB81-B7397F1590B1}" dt="2021-12-31T09:13:15.137" v="21" actId="1076"/>
        <pc:sldMkLst>
          <pc:docMk/>
          <pc:sldMk cId="2467543594" sldId="2147308581"/>
        </pc:sldMkLst>
        <pc:spChg chg="add mod">
          <ac:chgData name="Qian, Xiaobing" userId="S::xiaobing.qian@intel.com::d3431f12-31c5-4fd4-8998-99221f98b22a" providerId="AD" clId="Web-{79135D6E-28FF-4B84-AB81-B7397F1590B1}" dt="2021-12-31T09:13:15.137" v="21" actId="1076"/>
          <ac:spMkLst>
            <pc:docMk/>
            <pc:sldMk cId="2467543594" sldId="2147308581"/>
            <ac:spMk id="3" creationId="{1BE7A85E-3788-4AC6-852F-6C216847CA22}"/>
          </ac:spMkLst>
        </pc:spChg>
      </pc:sldChg>
      <pc:sldChg chg="modSp">
        <pc:chgData name="Qian, Xiaobing" userId="S::xiaobing.qian@intel.com::d3431f12-31c5-4fd4-8998-99221f98b22a" providerId="AD" clId="Web-{79135D6E-28FF-4B84-AB81-B7397F1590B1}" dt="2021-12-31T10:13:12.882" v="585" actId="20577"/>
        <pc:sldMkLst>
          <pc:docMk/>
          <pc:sldMk cId="3502554273" sldId="2147308585"/>
        </pc:sldMkLst>
        <pc:spChg chg="mod">
          <ac:chgData name="Qian, Xiaobing" userId="S::xiaobing.qian@intel.com::d3431f12-31c5-4fd4-8998-99221f98b22a" providerId="AD" clId="Web-{79135D6E-28FF-4B84-AB81-B7397F1590B1}" dt="2021-12-31T10:13:12.882" v="585" actId="20577"/>
          <ac:spMkLst>
            <pc:docMk/>
            <pc:sldMk cId="3502554273" sldId="2147308585"/>
            <ac:spMk id="2" creationId="{C0BB54B5-99AD-488F-8823-A5AC3DBBBD70}"/>
          </ac:spMkLst>
        </pc:spChg>
      </pc:sldChg>
      <pc:sldChg chg="modSp">
        <pc:chgData name="Qian, Xiaobing" userId="S::xiaobing.qian@intel.com::d3431f12-31c5-4fd4-8998-99221f98b22a" providerId="AD" clId="Web-{79135D6E-28FF-4B84-AB81-B7397F1590B1}" dt="2021-12-31T09:32:51.574" v="78" actId="20577"/>
        <pc:sldMkLst>
          <pc:docMk/>
          <pc:sldMk cId="1841937324" sldId="2147308588"/>
        </pc:sldMkLst>
        <pc:spChg chg="mod">
          <ac:chgData name="Qian, Xiaobing" userId="S::xiaobing.qian@intel.com::d3431f12-31c5-4fd4-8998-99221f98b22a" providerId="AD" clId="Web-{79135D6E-28FF-4B84-AB81-B7397F1590B1}" dt="2021-12-31T09:32:51.574" v="78" actId="20577"/>
          <ac:spMkLst>
            <pc:docMk/>
            <pc:sldMk cId="1841937324" sldId="2147308588"/>
            <ac:spMk id="2" creationId="{FF113737-A253-4F1C-AC32-916682A5393B}"/>
          </ac:spMkLst>
        </pc:spChg>
      </pc:sldChg>
      <pc:sldChg chg="modSp ord delCm">
        <pc:chgData name="Qian, Xiaobing" userId="S::xiaobing.qian@intel.com::d3431f12-31c5-4fd4-8998-99221f98b22a" providerId="AD" clId="Web-{79135D6E-28FF-4B84-AB81-B7397F1590B1}" dt="2021-12-31T11:33:32.206" v="2110"/>
        <pc:sldMkLst>
          <pc:docMk/>
          <pc:sldMk cId="1458788761" sldId="2147308591"/>
        </pc:sldMkLst>
        <pc:spChg chg="mod">
          <ac:chgData name="Qian, Xiaobing" userId="S::xiaobing.qian@intel.com::d3431f12-31c5-4fd4-8998-99221f98b22a" providerId="AD" clId="Web-{79135D6E-28FF-4B84-AB81-B7397F1590B1}" dt="2021-12-31T11:33:14.499" v="2108" actId="20577"/>
          <ac:spMkLst>
            <pc:docMk/>
            <pc:sldMk cId="1458788761" sldId="2147308591"/>
            <ac:spMk id="2" creationId="{FF113737-A253-4F1C-AC32-916682A5393B}"/>
          </ac:spMkLst>
        </pc:spChg>
      </pc:sldChg>
      <pc:sldChg chg="modSp delCm">
        <pc:chgData name="Qian, Xiaobing" userId="S::xiaobing.qian@intel.com::d3431f12-31c5-4fd4-8998-99221f98b22a" providerId="AD" clId="Web-{79135D6E-28FF-4B84-AB81-B7397F1590B1}" dt="2021-12-31T11:29:16.376" v="2085" actId="20577"/>
        <pc:sldMkLst>
          <pc:docMk/>
          <pc:sldMk cId="4017440235" sldId="2147308601"/>
        </pc:sldMkLst>
        <pc:spChg chg="mod">
          <ac:chgData name="Qian, Xiaobing" userId="S::xiaobing.qian@intel.com::d3431f12-31c5-4fd4-8998-99221f98b22a" providerId="AD" clId="Web-{79135D6E-28FF-4B84-AB81-B7397F1590B1}" dt="2021-12-31T11:29:16.376" v="2085" actId="20577"/>
          <ac:spMkLst>
            <pc:docMk/>
            <pc:sldMk cId="4017440235" sldId="2147308601"/>
            <ac:spMk id="7" creationId="{18EBA73D-C30C-45AA-A4B1-D1419E1B8202}"/>
          </ac:spMkLst>
        </pc:spChg>
      </pc:sldChg>
      <pc:sldChg chg="modSp delCm">
        <pc:chgData name="Qian, Xiaobing" userId="S::xiaobing.qian@intel.com::d3431f12-31c5-4fd4-8998-99221f98b22a" providerId="AD" clId="Web-{79135D6E-28FF-4B84-AB81-B7397F1590B1}" dt="2021-12-31T09:32:27.245" v="76" actId="20577"/>
        <pc:sldMkLst>
          <pc:docMk/>
          <pc:sldMk cId="1246190493" sldId="2147308609"/>
        </pc:sldMkLst>
        <pc:spChg chg="mod">
          <ac:chgData name="Qian, Xiaobing" userId="S::xiaobing.qian@intel.com::d3431f12-31c5-4fd4-8998-99221f98b22a" providerId="AD" clId="Web-{79135D6E-28FF-4B84-AB81-B7397F1590B1}" dt="2021-12-31T09:32:27.245" v="76" actId="20577"/>
          <ac:spMkLst>
            <pc:docMk/>
            <pc:sldMk cId="1246190493" sldId="2147308609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79135D6E-28FF-4B84-AB81-B7397F1590B1}" dt="2021-12-31T09:32:24.104" v="72" actId="20577"/>
          <ac:spMkLst>
            <pc:docMk/>
            <pc:sldMk cId="1246190493" sldId="2147308609"/>
            <ac:spMk id="9" creationId="{ADDC17E2-3029-4AA1-88C9-2976C36D75E1}"/>
          </ac:spMkLst>
        </pc:spChg>
      </pc:sldChg>
      <pc:sldChg chg="ord">
        <pc:chgData name="Qian, Xiaobing" userId="S::xiaobing.qian@intel.com::d3431f12-31c5-4fd4-8998-99221f98b22a" providerId="AD" clId="Web-{79135D6E-28FF-4B84-AB81-B7397F1590B1}" dt="2021-12-31T11:11:59.297" v="1874"/>
        <pc:sldMkLst>
          <pc:docMk/>
          <pc:sldMk cId="272365149" sldId="2147308611"/>
        </pc:sldMkLst>
      </pc:sldChg>
      <pc:sldChg chg="modSp">
        <pc:chgData name="Qian, Xiaobing" userId="S::xiaobing.qian@intel.com::d3431f12-31c5-4fd4-8998-99221f98b22a" providerId="AD" clId="Web-{79135D6E-28FF-4B84-AB81-B7397F1590B1}" dt="2021-12-31T10:11:48.534" v="577" actId="14100"/>
        <pc:sldMkLst>
          <pc:docMk/>
          <pc:sldMk cId="2262226305" sldId="2147308612"/>
        </pc:sldMkLst>
        <pc:spChg chg="mod">
          <ac:chgData name="Qian, Xiaobing" userId="S::xiaobing.qian@intel.com::d3431f12-31c5-4fd4-8998-99221f98b22a" providerId="AD" clId="Web-{79135D6E-28FF-4B84-AB81-B7397F1590B1}" dt="2021-12-31T10:11:48.534" v="577" actId="14100"/>
          <ac:spMkLst>
            <pc:docMk/>
            <pc:sldMk cId="2262226305" sldId="2147308612"/>
            <ac:spMk id="2" creationId="{0148F55F-3DFD-431E-9728-E6021B6F53B2}"/>
          </ac:spMkLst>
        </pc:spChg>
      </pc:sldChg>
      <pc:sldChg chg="modSp">
        <pc:chgData name="Qian, Xiaobing" userId="S::xiaobing.qian@intel.com::d3431f12-31c5-4fd4-8998-99221f98b22a" providerId="AD" clId="Web-{79135D6E-28FF-4B84-AB81-B7397F1590B1}" dt="2021-12-31T11:02:31.768" v="1576" actId="20577"/>
        <pc:sldMkLst>
          <pc:docMk/>
          <pc:sldMk cId="4039815650" sldId="2147308621"/>
        </pc:sldMkLst>
        <pc:spChg chg="mod">
          <ac:chgData name="Qian, Xiaobing" userId="S::xiaobing.qian@intel.com::d3431f12-31c5-4fd4-8998-99221f98b22a" providerId="AD" clId="Web-{79135D6E-28FF-4B84-AB81-B7397F1590B1}" dt="2021-12-31T11:02:31.768" v="1576" actId="20577"/>
          <ac:spMkLst>
            <pc:docMk/>
            <pc:sldMk cId="4039815650" sldId="2147308621"/>
            <ac:spMk id="2" creationId="{3A80A4D5-D123-4237-A77A-A085AC2D9C84}"/>
          </ac:spMkLst>
        </pc:spChg>
      </pc:sldChg>
      <pc:sldChg chg="modSp">
        <pc:chgData name="Qian, Xiaobing" userId="S::xiaobing.qian@intel.com::d3431f12-31c5-4fd4-8998-99221f98b22a" providerId="AD" clId="Web-{79135D6E-28FF-4B84-AB81-B7397F1590B1}" dt="2021-12-31T10:50:04.048" v="1192" actId="14100"/>
        <pc:sldMkLst>
          <pc:docMk/>
          <pc:sldMk cId="3903350948" sldId="2147308630"/>
        </pc:sldMkLst>
        <pc:picChg chg="mod">
          <ac:chgData name="Qian, Xiaobing" userId="S::xiaobing.qian@intel.com::d3431f12-31c5-4fd4-8998-99221f98b22a" providerId="AD" clId="Web-{79135D6E-28FF-4B84-AB81-B7397F1590B1}" dt="2021-12-31T10:50:04.048" v="1192" actId="14100"/>
          <ac:picMkLst>
            <pc:docMk/>
            <pc:sldMk cId="3903350948" sldId="2147308630"/>
            <ac:picMk id="5" creationId="{74C454FB-B20B-4E23-BBDC-4BD33BE17C4C}"/>
          </ac:picMkLst>
        </pc:picChg>
      </pc:sldChg>
      <pc:sldChg chg="modSp">
        <pc:chgData name="Qian, Xiaobing" userId="S::xiaobing.qian@intel.com::d3431f12-31c5-4fd4-8998-99221f98b22a" providerId="AD" clId="Web-{79135D6E-28FF-4B84-AB81-B7397F1590B1}" dt="2021-12-31T10:51:51.071" v="1264" actId="20577"/>
        <pc:sldMkLst>
          <pc:docMk/>
          <pc:sldMk cId="4288074990" sldId="2147308637"/>
        </pc:sldMkLst>
        <pc:spChg chg="mod">
          <ac:chgData name="Qian, Xiaobing" userId="S::xiaobing.qian@intel.com::d3431f12-31c5-4fd4-8998-99221f98b22a" providerId="AD" clId="Web-{79135D6E-28FF-4B84-AB81-B7397F1590B1}" dt="2021-12-31T10:51:51.071" v="1264" actId="20577"/>
          <ac:spMkLst>
            <pc:docMk/>
            <pc:sldMk cId="4288074990" sldId="2147308637"/>
            <ac:spMk id="5" creationId="{73FE6095-CFF5-44F7-8E7B-24F77000600B}"/>
          </ac:spMkLst>
        </pc:spChg>
      </pc:sldChg>
      <pc:sldChg chg="ord">
        <pc:chgData name="Qian, Xiaobing" userId="S::xiaobing.qian@intel.com::d3431f12-31c5-4fd4-8998-99221f98b22a" providerId="AD" clId="Web-{79135D6E-28FF-4B84-AB81-B7397F1590B1}" dt="2021-12-31T11:12:04.985" v="1875"/>
        <pc:sldMkLst>
          <pc:docMk/>
          <pc:sldMk cId="1958414392" sldId="2147308639"/>
        </pc:sldMkLst>
      </pc:sldChg>
      <pc:sldChg chg="addSp modSp">
        <pc:chgData name="Qian, Xiaobing" userId="S::xiaobing.qian@intel.com::d3431f12-31c5-4fd4-8998-99221f98b22a" providerId="AD" clId="Web-{79135D6E-28FF-4B84-AB81-B7397F1590B1}" dt="2021-12-31T10:56:44.511" v="1484" actId="1076"/>
        <pc:sldMkLst>
          <pc:docMk/>
          <pc:sldMk cId="21812581" sldId="2147308645"/>
        </pc:sldMkLst>
        <pc:spChg chg="mod">
          <ac:chgData name="Qian, Xiaobing" userId="S::xiaobing.qian@intel.com::d3431f12-31c5-4fd4-8998-99221f98b22a" providerId="AD" clId="Web-{79135D6E-28FF-4B84-AB81-B7397F1590B1}" dt="2021-12-31T10:46:32.269" v="1132" actId="1076"/>
          <ac:spMkLst>
            <pc:docMk/>
            <pc:sldMk cId="21812581" sldId="2147308645"/>
            <ac:spMk id="4" creationId="{7CA0D661-3F15-4F2A-8B7D-C4244C3BE815}"/>
          </ac:spMkLst>
        </pc:spChg>
        <pc:spChg chg="mod">
          <ac:chgData name="Qian, Xiaobing" userId="S::xiaobing.qian@intel.com::d3431f12-31c5-4fd4-8998-99221f98b22a" providerId="AD" clId="Web-{79135D6E-28FF-4B84-AB81-B7397F1590B1}" dt="2021-12-31T10:46:05.455" v="1125" actId="1076"/>
          <ac:spMkLst>
            <pc:docMk/>
            <pc:sldMk cId="21812581" sldId="2147308645"/>
            <ac:spMk id="6" creationId="{1C821D64-9C2B-4D2B-BBB7-1B5944902FCF}"/>
          </ac:spMkLst>
        </pc:spChg>
        <pc:spChg chg="add mod">
          <ac:chgData name="Qian, Xiaobing" userId="S::xiaobing.qian@intel.com::d3431f12-31c5-4fd4-8998-99221f98b22a" providerId="AD" clId="Web-{79135D6E-28FF-4B84-AB81-B7397F1590B1}" dt="2021-12-31T10:55:23.584" v="1405" actId="20577"/>
          <ac:spMkLst>
            <pc:docMk/>
            <pc:sldMk cId="21812581" sldId="2147308645"/>
            <ac:spMk id="12" creationId="{59F595AF-F2F8-4651-8B19-C006AC9EFDAF}"/>
          </ac:spMkLst>
        </pc:spChg>
        <pc:spChg chg="add mod">
          <ac:chgData name="Qian, Xiaobing" userId="S::xiaobing.qian@intel.com::d3431f12-31c5-4fd4-8998-99221f98b22a" providerId="AD" clId="Web-{79135D6E-28FF-4B84-AB81-B7397F1590B1}" dt="2021-12-31T10:56:44.511" v="1484" actId="1076"/>
          <ac:spMkLst>
            <pc:docMk/>
            <pc:sldMk cId="21812581" sldId="2147308645"/>
            <ac:spMk id="13" creationId="{BFFA3E4E-2443-4C78-AFF5-DE4E1239B77A}"/>
          </ac:spMkLst>
        </pc:spChg>
        <pc:graphicFrameChg chg="mod modGraphic">
          <ac:chgData name="Qian, Xiaobing" userId="S::xiaobing.qian@intel.com::d3431f12-31c5-4fd4-8998-99221f98b22a" providerId="AD" clId="Web-{79135D6E-28FF-4B84-AB81-B7397F1590B1}" dt="2021-12-31T10:46:27.379" v="1131" actId="1076"/>
          <ac:graphicFrameMkLst>
            <pc:docMk/>
            <pc:sldMk cId="21812581" sldId="2147308645"/>
            <ac:graphicFrameMk id="3" creationId="{6170788F-D7B0-4CCA-BC79-F5E86C748F7B}"/>
          </ac:graphicFrameMkLst>
        </pc:graphicFrameChg>
        <pc:graphicFrameChg chg="mod modGraphic">
          <ac:chgData name="Qian, Xiaobing" userId="S::xiaobing.qian@intel.com::d3431f12-31c5-4fd4-8998-99221f98b22a" providerId="AD" clId="Web-{79135D6E-28FF-4B84-AB81-B7397F1590B1}" dt="2021-12-31T10:46:02.283" v="1124" actId="1076"/>
          <ac:graphicFrameMkLst>
            <pc:docMk/>
            <pc:sldMk cId="21812581" sldId="2147308645"/>
            <ac:graphicFrameMk id="5" creationId="{2EA8F6C4-EF6B-4481-88CC-A2268FA7C1F4}"/>
          </ac:graphicFrameMkLst>
        </pc:graphicFrameChg>
        <pc:graphicFrameChg chg="add mod modGraphic">
          <ac:chgData name="Qian, Xiaobing" userId="S::xiaobing.qian@intel.com::d3431f12-31c5-4fd4-8998-99221f98b22a" providerId="AD" clId="Web-{79135D6E-28FF-4B84-AB81-B7397F1590B1}" dt="2021-12-31T10:55:00.145" v="1366" actId="1076"/>
          <ac:graphicFrameMkLst>
            <pc:docMk/>
            <pc:sldMk cId="21812581" sldId="2147308645"/>
            <ac:graphicFrameMk id="11" creationId="{AC04AAFC-852C-4565-A848-88E5B1D59481}"/>
          </ac:graphicFrameMkLst>
        </pc:graphicFrameChg>
      </pc:sldChg>
      <pc:sldChg chg="modSp ord">
        <pc:chgData name="Qian, Xiaobing" userId="S::xiaobing.qian@intel.com::d3431f12-31c5-4fd4-8998-99221f98b22a" providerId="AD" clId="Web-{79135D6E-28FF-4B84-AB81-B7397F1590B1}" dt="2021-12-31T10:08:05.783" v="567"/>
        <pc:sldMkLst>
          <pc:docMk/>
          <pc:sldMk cId="592195243" sldId="2147308654"/>
        </pc:sldMkLst>
        <pc:graphicFrameChg chg="mod modGraphic">
          <ac:chgData name="Qian, Xiaobing" userId="S::xiaobing.qian@intel.com::d3431f12-31c5-4fd4-8998-99221f98b22a" providerId="AD" clId="Web-{79135D6E-28FF-4B84-AB81-B7397F1590B1}" dt="2021-12-31T10:08:05.783" v="567"/>
          <ac:graphicFrameMkLst>
            <pc:docMk/>
            <pc:sldMk cId="592195243" sldId="2147308654"/>
            <ac:graphicFrameMk id="8" creationId="{05FB168F-4781-4FA9-B7DA-F9E2C879D6CD}"/>
          </ac:graphicFrameMkLst>
        </pc:graphicFrameChg>
      </pc:sldChg>
      <pc:sldChg chg="ord">
        <pc:chgData name="Qian, Xiaobing" userId="S::xiaobing.qian@intel.com::d3431f12-31c5-4fd4-8998-99221f98b22a" providerId="AD" clId="Web-{79135D6E-28FF-4B84-AB81-B7397F1590B1}" dt="2021-12-31T09:11:11.132" v="0"/>
        <pc:sldMkLst>
          <pc:docMk/>
          <pc:sldMk cId="2388886520" sldId="2147308655"/>
        </pc:sldMkLst>
      </pc:sldChg>
      <pc:sldChg chg="ord">
        <pc:chgData name="Qian, Xiaobing" userId="S::xiaobing.qian@intel.com::d3431f12-31c5-4fd4-8998-99221f98b22a" providerId="AD" clId="Web-{79135D6E-28FF-4B84-AB81-B7397F1590B1}" dt="2021-12-31T09:11:11.132" v="3"/>
        <pc:sldMkLst>
          <pc:docMk/>
          <pc:sldMk cId="2951229609" sldId="2147308656"/>
        </pc:sldMkLst>
      </pc:sldChg>
      <pc:sldChg chg="addSp modSp ord">
        <pc:chgData name="Qian, Xiaobing" userId="S::xiaobing.qian@intel.com::d3431f12-31c5-4fd4-8998-99221f98b22a" providerId="AD" clId="Web-{79135D6E-28FF-4B84-AB81-B7397F1590B1}" dt="2021-12-31T10:07:52.751" v="410" actId="1076"/>
        <pc:sldMkLst>
          <pc:docMk/>
          <pc:sldMk cId="706346284" sldId="2147308658"/>
        </pc:sldMkLst>
        <pc:spChg chg="add mod">
          <ac:chgData name="Qian, Xiaobing" userId="S::xiaobing.qian@intel.com::d3431f12-31c5-4fd4-8998-99221f98b22a" providerId="AD" clId="Web-{79135D6E-28FF-4B84-AB81-B7397F1590B1}" dt="2021-12-31T10:07:52.751" v="410" actId="1076"/>
          <ac:spMkLst>
            <pc:docMk/>
            <pc:sldMk cId="706346284" sldId="2147308658"/>
            <ac:spMk id="4" creationId="{3089D72E-4E05-4631-8F95-2B31763B8406}"/>
          </ac:spMkLst>
        </pc:spChg>
        <pc:graphicFrameChg chg="mod modGraphic">
          <ac:chgData name="Qian, Xiaobing" userId="S::xiaobing.qian@intel.com::d3431f12-31c5-4fd4-8998-99221f98b22a" providerId="AD" clId="Web-{79135D6E-28FF-4B84-AB81-B7397F1590B1}" dt="2021-12-31T10:07:41.047" v="407"/>
          <ac:graphicFrameMkLst>
            <pc:docMk/>
            <pc:sldMk cId="706346284" sldId="2147308658"/>
            <ac:graphicFrameMk id="8" creationId="{05FB168F-4781-4FA9-B7DA-F9E2C879D6CD}"/>
          </ac:graphicFrameMkLst>
        </pc:graphicFrameChg>
      </pc:sldChg>
      <pc:sldChg chg="modSp">
        <pc:chgData name="Qian, Xiaobing" userId="S::xiaobing.qian@intel.com::d3431f12-31c5-4fd4-8998-99221f98b22a" providerId="AD" clId="Web-{79135D6E-28FF-4B84-AB81-B7397F1590B1}" dt="2021-12-31T11:00:27.056" v="1536" actId="20577"/>
        <pc:sldMkLst>
          <pc:docMk/>
          <pc:sldMk cId="1077115406" sldId="2147308660"/>
        </pc:sldMkLst>
        <pc:spChg chg="mod">
          <ac:chgData name="Qian, Xiaobing" userId="S::xiaobing.qian@intel.com::d3431f12-31c5-4fd4-8998-99221f98b22a" providerId="AD" clId="Web-{79135D6E-28FF-4B84-AB81-B7397F1590B1}" dt="2021-12-31T10:59:12.301" v="1495" actId="20577"/>
          <ac:spMkLst>
            <pc:docMk/>
            <pc:sldMk cId="1077115406" sldId="2147308660"/>
            <ac:spMk id="2" creationId="{05BAD211-C380-4DCE-A81E-C6FAB9B60EDF}"/>
          </ac:spMkLst>
        </pc:spChg>
        <pc:spChg chg="mod">
          <ac:chgData name="Qian, Xiaobing" userId="S::xiaobing.qian@intel.com::d3431f12-31c5-4fd4-8998-99221f98b22a" providerId="AD" clId="Web-{79135D6E-28FF-4B84-AB81-B7397F1590B1}" dt="2021-12-31T11:00:27.056" v="1536" actId="20577"/>
          <ac:spMkLst>
            <pc:docMk/>
            <pc:sldMk cId="1077115406" sldId="2147308660"/>
            <ac:spMk id="15" creationId="{000E46BE-A767-408D-8D87-70B0A29B2F1A}"/>
          </ac:spMkLst>
        </pc:spChg>
      </pc:sldChg>
      <pc:sldChg chg="modSp">
        <pc:chgData name="Qian, Xiaobing" userId="S::xiaobing.qian@intel.com::d3431f12-31c5-4fd4-8998-99221f98b22a" providerId="AD" clId="Web-{79135D6E-28FF-4B84-AB81-B7397F1590B1}" dt="2021-12-31T11:01:55.719" v="1573" actId="20577"/>
        <pc:sldMkLst>
          <pc:docMk/>
          <pc:sldMk cId="703393947" sldId="2147308661"/>
        </pc:sldMkLst>
        <pc:spChg chg="mod">
          <ac:chgData name="Qian, Xiaobing" userId="S::xiaobing.qian@intel.com::d3431f12-31c5-4fd4-8998-99221f98b22a" providerId="AD" clId="Web-{79135D6E-28FF-4B84-AB81-B7397F1590B1}" dt="2021-12-31T11:01:55.719" v="1573" actId="20577"/>
          <ac:spMkLst>
            <pc:docMk/>
            <pc:sldMk cId="703393947" sldId="2147308661"/>
            <ac:spMk id="2" creationId="{05BAD211-C380-4DCE-A81E-C6FAB9B60EDF}"/>
          </ac:spMkLst>
        </pc:spChg>
        <pc:spChg chg="mod">
          <ac:chgData name="Qian, Xiaobing" userId="S::xiaobing.qian@intel.com::d3431f12-31c5-4fd4-8998-99221f98b22a" providerId="AD" clId="Web-{79135D6E-28FF-4B84-AB81-B7397F1590B1}" dt="2021-12-31T11:01:16.684" v="1565" actId="20577"/>
          <ac:spMkLst>
            <pc:docMk/>
            <pc:sldMk cId="703393947" sldId="2147308661"/>
            <ac:spMk id="17" creationId="{9CB17DB5-C5A8-48EF-A4EB-4F68B33078A7}"/>
          </ac:spMkLst>
        </pc:spChg>
      </pc:sldChg>
      <pc:sldChg chg="modSp">
        <pc:chgData name="Qian, Xiaobing" userId="S::xiaobing.qian@intel.com::d3431f12-31c5-4fd4-8998-99221f98b22a" providerId="AD" clId="Web-{79135D6E-28FF-4B84-AB81-B7397F1590B1}" dt="2021-12-31T11:04:52.108" v="1672" actId="20577"/>
        <pc:sldMkLst>
          <pc:docMk/>
          <pc:sldMk cId="856946772" sldId="2147308662"/>
        </pc:sldMkLst>
        <pc:spChg chg="mod">
          <ac:chgData name="Qian, Xiaobing" userId="S::xiaobing.qian@intel.com::d3431f12-31c5-4fd4-8998-99221f98b22a" providerId="AD" clId="Web-{79135D6E-28FF-4B84-AB81-B7397F1590B1}" dt="2021-12-31T11:04:52.108" v="1672" actId="20577"/>
          <ac:spMkLst>
            <pc:docMk/>
            <pc:sldMk cId="856946772" sldId="2147308662"/>
            <ac:spMk id="3" creationId="{4F74EBA9-F36D-4C33-B181-14A69B9BA8C9}"/>
          </ac:spMkLst>
        </pc:spChg>
      </pc:sldChg>
      <pc:sldChg chg="addSp delSp modSp">
        <pc:chgData name="Qian, Xiaobing" userId="S::xiaobing.qian@intel.com::d3431f12-31c5-4fd4-8998-99221f98b22a" providerId="AD" clId="Web-{79135D6E-28FF-4B84-AB81-B7397F1590B1}" dt="2021-12-31T10:20:12.046" v="797" actId="14100"/>
        <pc:sldMkLst>
          <pc:docMk/>
          <pc:sldMk cId="3897171859" sldId="2147308664"/>
        </pc:sldMkLst>
        <pc:spChg chg="mod">
          <ac:chgData name="Qian, Xiaobing" userId="S::xiaobing.qian@intel.com::d3431f12-31c5-4fd4-8998-99221f98b22a" providerId="AD" clId="Web-{79135D6E-28FF-4B84-AB81-B7397F1590B1}" dt="2021-12-31T09:33:27.952" v="89" actId="20577"/>
          <ac:spMkLst>
            <pc:docMk/>
            <pc:sldMk cId="3897171859" sldId="2147308664"/>
            <ac:spMk id="2" creationId="{0DBADD46-E510-4B52-8B95-946706071888}"/>
          </ac:spMkLst>
        </pc:spChg>
        <pc:spChg chg="add mod">
          <ac:chgData name="Qian, Xiaobing" userId="S::xiaobing.qian@intel.com::d3431f12-31c5-4fd4-8998-99221f98b22a" providerId="AD" clId="Web-{79135D6E-28FF-4B84-AB81-B7397F1590B1}" dt="2021-12-31T10:20:12.046" v="797" actId="14100"/>
          <ac:spMkLst>
            <pc:docMk/>
            <pc:sldMk cId="3897171859" sldId="2147308664"/>
            <ac:spMk id="3" creationId="{2B649DC4-BDE2-4B46-B86F-7ABB62785710}"/>
          </ac:spMkLst>
        </pc:spChg>
        <pc:spChg chg="mod">
          <ac:chgData name="Qian, Xiaobing" userId="S::xiaobing.qian@intel.com::d3431f12-31c5-4fd4-8998-99221f98b22a" providerId="AD" clId="Web-{79135D6E-28FF-4B84-AB81-B7397F1590B1}" dt="2021-12-31T10:03:47.266" v="217" actId="1076"/>
          <ac:spMkLst>
            <pc:docMk/>
            <pc:sldMk cId="3897171859" sldId="2147308664"/>
            <ac:spMk id="6" creationId="{83E42736-5C07-4271-86F9-BA5CEE69BAB9}"/>
          </ac:spMkLst>
        </pc:spChg>
        <pc:spChg chg="add mod">
          <ac:chgData name="Qian, Xiaobing" userId="S::xiaobing.qian@intel.com::d3431f12-31c5-4fd4-8998-99221f98b22a" providerId="AD" clId="Web-{79135D6E-28FF-4B84-AB81-B7397F1590B1}" dt="2021-12-31T10:19:37.897" v="751" actId="20577"/>
          <ac:spMkLst>
            <pc:docMk/>
            <pc:sldMk cId="3897171859" sldId="2147308664"/>
            <ac:spMk id="10" creationId="{488A632B-6948-4AFD-8941-40776B2D99CB}"/>
          </ac:spMkLst>
        </pc:spChg>
        <pc:graphicFrameChg chg="mod modGraphic">
          <ac:chgData name="Qian, Xiaobing" userId="S::xiaobing.qian@intel.com::d3431f12-31c5-4fd4-8998-99221f98b22a" providerId="AD" clId="Web-{79135D6E-28FF-4B84-AB81-B7397F1590B1}" dt="2021-12-31T10:03:50.266" v="218" actId="1076"/>
          <ac:graphicFrameMkLst>
            <pc:docMk/>
            <pc:sldMk cId="3897171859" sldId="2147308664"/>
            <ac:graphicFrameMk id="5" creationId="{A3E15476-0888-4B48-B7B3-F069B075F9E5}"/>
          </ac:graphicFrameMkLst>
        </pc:graphicFrameChg>
        <pc:graphicFrameChg chg="add del mod">
          <ac:chgData name="Qian, Xiaobing" userId="S::xiaobing.qian@intel.com::d3431f12-31c5-4fd4-8998-99221f98b22a" providerId="AD" clId="Web-{79135D6E-28FF-4B84-AB81-B7397F1590B1}" dt="2021-12-31T09:48:08.036" v="192"/>
          <ac:graphicFrameMkLst>
            <pc:docMk/>
            <pc:sldMk cId="3897171859" sldId="2147308664"/>
            <ac:graphicFrameMk id="7" creationId="{290FD413-9612-4465-B92F-A890E3EA7031}"/>
          </ac:graphicFrameMkLst>
        </pc:graphicFrameChg>
        <pc:graphicFrameChg chg="add mod modGraphic">
          <ac:chgData name="Qian, Xiaobing" userId="S::xiaobing.qian@intel.com::d3431f12-31c5-4fd4-8998-99221f98b22a" providerId="AD" clId="Web-{79135D6E-28FF-4B84-AB81-B7397F1590B1}" dt="2021-12-31T10:18:46.311" v="709"/>
          <ac:graphicFrameMkLst>
            <pc:docMk/>
            <pc:sldMk cId="3897171859" sldId="2147308664"/>
            <ac:graphicFrameMk id="9" creationId="{2A374FAD-F568-45B5-B796-A2D656F03D3B}"/>
          </ac:graphicFrameMkLst>
        </pc:graphicFrameChg>
      </pc:sldChg>
      <pc:sldChg chg="addSp delSp modSp new">
        <pc:chgData name="Qian, Xiaobing" userId="S::xiaobing.qian@intel.com::d3431f12-31c5-4fd4-8998-99221f98b22a" providerId="AD" clId="Web-{79135D6E-28FF-4B84-AB81-B7397F1590B1}" dt="2021-12-31T10:39:34.291" v="963" actId="14100"/>
        <pc:sldMkLst>
          <pc:docMk/>
          <pc:sldMk cId="3554806669" sldId="2147308665"/>
        </pc:sldMkLst>
        <pc:spChg chg="mod">
          <ac:chgData name="Qian, Xiaobing" userId="S::xiaobing.qian@intel.com::d3431f12-31c5-4fd4-8998-99221f98b22a" providerId="AD" clId="Web-{79135D6E-28FF-4B84-AB81-B7397F1590B1}" dt="2021-12-31T10:39:27.884" v="961" actId="20577"/>
          <ac:spMkLst>
            <pc:docMk/>
            <pc:sldMk cId="3554806669" sldId="2147308665"/>
            <ac:spMk id="2" creationId="{7EBC3170-B551-4AF8-B3D4-ED482149C3F6}"/>
          </ac:spMkLst>
        </pc:spChg>
        <pc:spChg chg="del">
          <ac:chgData name="Qian, Xiaobing" userId="S::xiaobing.qian@intel.com::d3431f12-31c5-4fd4-8998-99221f98b22a" providerId="AD" clId="Web-{79135D6E-28FF-4B84-AB81-B7397F1590B1}" dt="2021-12-31T10:12:27.848" v="579"/>
          <ac:spMkLst>
            <pc:docMk/>
            <pc:sldMk cId="3554806669" sldId="2147308665"/>
            <ac:spMk id="3" creationId="{DF437C9D-36FC-4AB4-AB2F-7643508B1827}"/>
          </ac:spMkLst>
        </pc:spChg>
        <pc:spChg chg="add del">
          <ac:chgData name="Qian, Xiaobing" userId="S::xiaobing.qian@intel.com::d3431f12-31c5-4fd4-8998-99221f98b22a" providerId="AD" clId="Web-{79135D6E-28FF-4B84-AB81-B7397F1590B1}" dt="2021-12-31T10:13:55.901" v="587"/>
          <ac:spMkLst>
            <pc:docMk/>
            <pc:sldMk cId="3554806669" sldId="2147308665"/>
            <ac:spMk id="4" creationId="{7677ED97-DBB6-42E3-A516-D92456792B87}"/>
          </ac:spMkLst>
        </pc:spChg>
        <pc:picChg chg="add mod">
          <ac:chgData name="Qian, Xiaobing" userId="S::xiaobing.qian@intel.com::d3431f12-31c5-4fd4-8998-99221f98b22a" providerId="AD" clId="Web-{79135D6E-28FF-4B84-AB81-B7397F1590B1}" dt="2021-12-31T10:39:34.291" v="963" actId="14100"/>
          <ac:picMkLst>
            <pc:docMk/>
            <pc:sldMk cId="3554806669" sldId="2147308665"/>
            <ac:picMk id="5" creationId="{D49F7B87-E32D-458C-97E4-1B0FF7CBF2A1}"/>
          </ac:picMkLst>
        </pc:picChg>
      </pc:sldChg>
      <pc:sldChg chg="addSp delSp modSp new">
        <pc:chgData name="Qian, Xiaobing" userId="S::xiaobing.qian@intel.com::d3431f12-31c5-4fd4-8998-99221f98b22a" providerId="AD" clId="Web-{79135D6E-28FF-4B84-AB81-B7397F1590B1}" dt="2021-12-31T10:18:32.435" v="685" actId="20577"/>
        <pc:sldMkLst>
          <pc:docMk/>
          <pc:sldMk cId="4224142873" sldId="2147308666"/>
        </pc:sldMkLst>
        <pc:spChg chg="mod">
          <ac:chgData name="Qian, Xiaobing" userId="S::xiaobing.qian@intel.com::d3431f12-31c5-4fd4-8998-99221f98b22a" providerId="AD" clId="Web-{79135D6E-28FF-4B84-AB81-B7397F1590B1}" dt="2021-12-31T10:18:32.435" v="685" actId="20577"/>
          <ac:spMkLst>
            <pc:docMk/>
            <pc:sldMk cId="4224142873" sldId="2147308666"/>
            <ac:spMk id="2" creationId="{89A9D03F-168E-40E4-80F6-186FED09D13D}"/>
          </ac:spMkLst>
        </pc:spChg>
        <pc:spChg chg="del">
          <ac:chgData name="Qian, Xiaobing" userId="S::xiaobing.qian@intel.com::d3431f12-31c5-4fd4-8998-99221f98b22a" providerId="AD" clId="Web-{79135D6E-28FF-4B84-AB81-B7397F1590B1}" dt="2021-12-31T10:16:02.770" v="593"/>
          <ac:spMkLst>
            <pc:docMk/>
            <pc:sldMk cId="4224142873" sldId="2147308666"/>
            <ac:spMk id="3" creationId="{1FE7D8EA-B3F8-47EC-B317-00D5F2DDD399}"/>
          </ac:spMkLst>
        </pc:spChg>
        <pc:picChg chg="add mod">
          <ac:chgData name="Qian, Xiaobing" userId="S::xiaobing.qian@intel.com::d3431f12-31c5-4fd4-8998-99221f98b22a" providerId="AD" clId="Web-{79135D6E-28FF-4B84-AB81-B7397F1590B1}" dt="2021-12-31T10:17:28.228" v="609" actId="1076"/>
          <ac:picMkLst>
            <pc:docMk/>
            <pc:sldMk cId="4224142873" sldId="2147308666"/>
            <ac:picMk id="4" creationId="{9ACF6441-E98D-4A18-BC84-E0BCB275BCFF}"/>
          </ac:picMkLst>
        </pc:picChg>
        <pc:picChg chg="add del mod">
          <ac:chgData name="Qian, Xiaobing" userId="S::xiaobing.qian@intel.com::d3431f12-31c5-4fd4-8998-99221f98b22a" providerId="AD" clId="Web-{79135D6E-28FF-4B84-AB81-B7397F1590B1}" dt="2021-12-31T10:17:09.008" v="601"/>
          <ac:picMkLst>
            <pc:docMk/>
            <pc:sldMk cId="4224142873" sldId="2147308666"/>
            <ac:picMk id="5" creationId="{A235D376-F636-4526-9CB5-34040BD59A3B}"/>
          </ac:picMkLst>
        </pc:picChg>
      </pc:sldChg>
      <pc:sldChg chg="delSp modSp add replId">
        <pc:chgData name="Qian, Xiaobing" userId="S::xiaobing.qian@intel.com::d3431f12-31c5-4fd4-8998-99221f98b22a" providerId="AD" clId="Web-{79135D6E-28FF-4B84-AB81-B7397F1590B1}" dt="2021-12-31T10:18:17.481" v="669" actId="20577"/>
        <pc:sldMkLst>
          <pc:docMk/>
          <pc:sldMk cId="3096645737" sldId="2147308667"/>
        </pc:sldMkLst>
        <pc:spChg chg="mod">
          <ac:chgData name="Qian, Xiaobing" userId="S::xiaobing.qian@intel.com::d3431f12-31c5-4fd4-8998-99221f98b22a" providerId="AD" clId="Web-{79135D6E-28FF-4B84-AB81-B7397F1590B1}" dt="2021-12-31T10:18:17.481" v="669" actId="20577"/>
          <ac:spMkLst>
            <pc:docMk/>
            <pc:sldMk cId="3096645737" sldId="2147308667"/>
            <ac:spMk id="2" creationId="{89A9D03F-168E-40E4-80F6-186FED09D13D}"/>
          </ac:spMkLst>
        </pc:spChg>
        <pc:picChg chg="del">
          <ac:chgData name="Qian, Xiaobing" userId="S::xiaobing.qian@intel.com::d3431f12-31c5-4fd4-8998-99221f98b22a" providerId="AD" clId="Web-{79135D6E-28FF-4B84-AB81-B7397F1590B1}" dt="2021-12-31T10:17:12.274" v="602"/>
          <ac:picMkLst>
            <pc:docMk/>
            <pc:sldMk cId="3096645737" sldId="2147308667"/>
            <ac:picMk id="4" creationId="{9ACF6441-E98D-4A18-BC84-E0BCB275BCFF}"/>
          </ac:picMkLst>
        </pc:picChg>
        <pc:picChg chg="mod">
          <ac:chgData name="Qian, Xiaobing" userId="S::xiaobing.qian@intel.com::d3431f12-31c5-4fd4-8998-99221f98b22a" providerId="AD" clId="Web-{79135D6E-28FF-4B84-AB81-B7397F1590B1}" dt="2021-12-31T10:17:22.884" v="607" actId="1076"/>
          <ac:picMkLst>
            <pc:docMk/>
            <pc:sldMk cId="3096645737" sldId="2147308667"/>
            <ac:picMk id="5" creationId="{A235D376-F636-4526-9CB5-34040BD59A3B}"/>
          </ac:picMkLst>
        </pc:picChg>
      </pc:sldChg>
      <pc:sldChg chg="addSp delSp modSp new">
        <pc:chgData name="Qian, Xiaobing" userId="S::xiaobing.qian@intel.com::d3431f12-31c5-4fd4-8998-99221f98b22a" providerId="AD" clId="Web-{79135D6E-28FF-4B84-AB81-B7397F1590B1}" dt="2021-12-31T10:43:19.336" v="1082" actId="20577"/>
        <pc:sldMkLst>
          <pc:docMk/>
          <pc:sldMk cId="2232521098" sldId="2147308668"/>
        </pc:sldMkLst>
        <pc:spChg chg="mod">
          <ac:chgData name="Qian, Xiaobing" userId="S::xiaobing.qian@intel.com::d3431f12-31c5-4fd4-8998-99221f98b22a" providerId="AD" clId="Web-{79135D6E-28FF-4B84-AB81-B7397F1590B1}" dt="2021-12-31T10:39:56.886" v="969" actId="20577"/>
          <ac:spMkLst>
            <pc:docMk/>
            <pc:sldMk cId="2232521098" sldId="2147308668"/>
            <ac:spMk id="2" creationId="{63762CEC-0F4B-4F09-B4B0-C01A53DCC832}"/>
          </ac:spMkLst>
        </pc:spChg>
        <pc:spChg chg="del">
          <ac:chgData name="Qian, Xiaobing" userId="S::xiaobing.qian@intel.com::d3431f12-31c5-4fd4-8998-99221f98b22a" providerId="AD" clId="Web-{79135D6E-28FF-4B84-AB81-B7397F1590B1}" dt="2021-12-31T10:31:14.447" v="799"/>
          <ac:spMkLst>
            <pc:docMk/>
            <pc:sldMk cId="2232521098" sldId="2147308668"/>
            <ac:spMk id="3" creationId="{88BA7F77-FD7B-41B8-AFC5-69635F681534}"/>
          </ac:spMkLst>
        </pc:spChg>
        <pc:spChg chg="add mod">
          <ac:chgData name="Qian, Xiaobing" userId="S::xiaobing.qian@intel.com::d3431f12-31c5-4fd4-8998-99221f98b22a" providerId="AD" clId="Web-{79135D6E-28FF-4B84-AB81-B7397F1590B1}" dt="2021-12-31T10:43:19.336" v="1082" actId="20577"/>
          <ac:spMkLst>
            <pc:docMk/>
            <pc:sldMk cId="2232521098" sldId="2147308668"/>
            <ac:spMk id="9" creationId="{BDFEBC24-90DE-481C-AFEE-CA15D546D7A3}"/>
          </ac:spMkLst>
        </pc:spChg>
        <pc:graphicFrameChg chg="add mod modGraphic">
          <ac:chgData name="Qian, Xiaobing" userId="S::xiaobing.qian@intel.com::d3431f12-31c5-4fd4-8998-99221f98b22a" providerId="AD" clId="Web-{79135D6E-28FF-4B84-AB81-B7397F1590B1}" dt="2021-12-31T10:38:23.146" v="959"/>
          <ac:graphicFrameMkLst>
            <pc:docMk/>
            <pc:sldMk cId="2232521098" sldId="2147308668"/>
            <ac:graphicFrameMk id="5" creationId="{AFD88CB2-F434-4241-AF2E-90F0692102DC}"/>
          </ac:graphicFrameMkLst>
        </pc:graphicFrameChg>
        <pc:graphicFrameChg chg="add del mod">
          <ac:chgData name="Qian, Xiaobing" userId="S::xiaobing.qian@intel.com::d3431f12-31c5-4fd4-8998-99221f98b22a" providerId="AD" clId="Web-{79135D6E-28FF-4B84-AB81-B7397F1590B1}" dt="2021-12-31T10:33:24.408" v="867"/>
          <ac:graphicFrameMkLst>
            <pc:docMk/>
            <pc:sldMk cId="2232521098" sldId="2147308668"/>
            <ac:graphicFrameMk id="7" creationId="{9C2396F9-3948-4A39-B751-637CACD363DB}"/>
          </ac:graphicFrameMkLst>
        </pc:graphicFrameChg>
      </pc:sldChg>
      <pc:sldChg chg="addSp delSp modSp new">
        <pc:chgData name="Qian, Xiaobing" userId="S::xiaobing.qian@intel.com::d3431f12-31c5-4fd4-8998-99221f98b22a" providerId="AD" clId="Web-{79135D6E-28FF-4B84-AB81-B7397F1590B1}" dt="2021-12-31T11:09:31.803" v="1873" actId="1076"/>
        <pc:sldMkLst>
          <pc:docMk/>
          <pc:sldMk cId="3641673436" sldId="2147308669"/>
        </pc:sldMkLst>
        <pc:spChg chg="mod">
          <ac:chgData name="Qian, Xiaobing" userId="S::xiaobing.qian@intel.com::d3431f12-31c5-4fd4-8998-99221f98b22a" providerId="AD" clId="Web-{79135D6E-28FF-4B84-AB81-B7397F1590B1}" dt="2021-12-31T11:07:00.725" v="1728" actId="20577"/>
          <ac:spMkLst>
            <pc:docMk/>
            <pc:sldMk cId="3641673436" sldId="2147308669"/>
            <ac:spMk id="2" creationId="{E5E9E063-3B9C-452A-99DE-97163BBFFF60}"/>
          </ac:spMkLst>
        </pc:spChg>
        <pc:spChg chg="del">
          <ac:chgData name="Qian, Xiaobing" userId="S::xiaobing.qian@intel.com::d3431f12-31c5-4fd4-8998-99221f98b22a" providerId="AD" clId="Web-{79135D6E-28FF-4B84-AB81-B7397F1590B1}" dt="2021-12-31T11:06:00.284" v="1674"/>
          <ac:spMkLst>
            <pc:docMk/>
            <pc:sldMk cId="3641673436" sldId="2147308669"/>
            <ac:spMk id="3" creationId="{0F326B61-2B43-4FC2-85E2-718DC31A3CF6}"/>
          </ac:spMkLst>
        </pc:spChg>
        <pc:spChg chg="del">
          <ac:chgData name="Qian, Xiaobing" userId="S::xiaobing.qian@intel.com::d3431f12-31c5-4fd4-8998-99221f98b22a" providerId="AD" clId="Web-{79135D6E-28FF-4B84-AB81-B7397F1590B1}" dt="2021-12-31T11:06:02.425" v="1675"/>
          <ac:spMkLst>
            <pc:docMk/>
            <pc:sldMk cId="3641673436" sldId="2147308669"/>
            <ac:spMk id="4" creationId="{E1DAF7C5-438F-4527-BE74-507ED3F87F15}"/>
          </ac:spMkLst>
        </pc:spChg>
        <pc:spChg chg="add mod">
          <ac:chgData name="Qian, Xiaobing" userId="S::xiaobing.qian@intel.com::d3431f12-31c5-4fd4-8998-99221f98b22a" providerId="AD" clId="Web-{79135D6E-28FF-4B84-AB81-B7397F1590B1}" dt="2021-12-31T11:09:31.803" v="1873" actId="1076"/>
          <ac:spMkLst>
            <pc:docMk/>
            <pc:sldMk cId="3641673436" sldId="2147308669"/>
            <ac:spMk id="8" creationId="{22E3E4E1-47AD-490D-93C7-1770457142CE}"/>
          </ac:spMkLst>
        </pc:spChg>
        <pc:graphicFrameChg chg="add mod modGraphic">
          <ac:chgData name="Qian, Xiaobing" userId="S::xiaobing.qian@intel.com::d3431f12-31c5-4fd4-8998-99221f98b22a" providerId="AD" clId="Web-{79135D6E-28FF-4B84-AB81-B7397F1590B1}" dt="2021-12-31T11:08:37.863" v="1805" actId="1076"/>
          <ac:graphicFrameMkLst>
            <pc:docMk/>
            <pc:sldMk cId="3641673436" sldId="2147308669"/>
            <ac:graphicFrameMk id="6" creationId="{5C52BBB8-0621-48CC-9991-5145A224EB98}"/>
          </ac:graphicFrameMkLst>
        </pc:graphicFrameChg>
      </pc:sldChg>
      <pc:sldChg chg="addSp delSp modSp new">
        <pc:chgData name="Qian, Xiaobing" userId="S::xiaobing.qian@intel.com::d3431f12-31c5-4fd4-8998-99221f98b22a" providerId="AD" clId="Web-{79135D6E-28FF-4B84-AB81-B7397F1590B1}" dt="2021-12-31T11:27:20.666" v="2075" actId="14100"/>
        <pc:sldMkLst>
          <pc:docMk/>
          <pc:sldMk cId="802743610" sldId="2147308670"/>
        </pc:sldMkLst>
        <pc:spChg chg="add mod">
          <ac:chgData name="Qian, Xiaobing" userId="S::xiaobing.qian@intel.com::d3431f12-31c5-4fd4-8998-99221f98b22a" providerId="AD" clId="Web-{79135D6E-28FF-4B84-AB81-B7397F1590B1}" dt="2021-12-31T11:27:20.666" v="2075" actId="14100"/>
          <ac:spMkLst>
            <pc:docMk/>
            <pc:sldMk cId="802743610" sldId="2147308670"/>
            <ac:spMk id="5" creationId="{9EEAA365-7849-4958-A26A-4F1BBCE00EAD}"/>
          </ac:spMkLst>
        </pc:spChg>
        <pc:spChg chg="add">
          <ac:chgData name="Qian, Xiaobing" userId="S::xiaobing.qian@intel.com::d3431f12-31c5-4fd4-8998-99221f98b22a" providerId="AD" clId="Web-{79135D6E-28FF-4B84-AB81-B7397F1590B1}" dt="2021-12-31T11:25:39.378" v="1957"/>
          <ac:spMkLst>
            <pc:docMk/>
            <pc:sldMk cId="802743610" sldId="2147308670"/>
            <ac:spMk id="6" creationId="{32856640-1199-4903-9967-619688C4ECBB}"/>
          </ac:spMkLst>
        </pc:spChg>
        <pc:graphicFrameChg chg="mod modGraphic">
          <ac:chgData name="Qian, Xiaobing" userId="S::xiaobing.qian@intel.com::d3431f12-31c5-4fd4-8998-99221f98b22a" providerId="AD" clId="Web-{79135D6E-28FF-4B84-AB81-B7397F1590B1}" dt="2021-12-31T11:25:27.409" v="1956" actId="1076"/>
          <ac:graphicFrameMkLst>
            <pc:docMk/>
            <pc:sldMk cId="802743610" sldId="2147308670"/>
            <ac:graphicFrameMk id="4" creationId="{2898D004-4CA5-46D3-8EBC-A1BF867180B5}"/>
          </ac:graphicFrameMkLst>
        </pc:graphicFrameChg>
        <pc:picChg chg="del">
          <ac:chgData name="Qian, Xiaobing" userId="S::xiaobing.qian@intel.com::d3431f12-31c5-4fd4-8998-99221f98b22a" providerId="AD" clId="Web-{79135D6E-28FF-4B84-AB81-B7397F1590B1}" dt="2021-12-31T11:25:03.736" v="1955"/>
          <ac:picMkLst>
            <pc:docMk/>
            <pc:sldMk cId="802743610" sldId="2147308670"/>
            <ac:picMk id="1025" creationId="{E4508658-940D-44E2-B58B-ED2A8635D283}"/>
          </ac:picMkLst>
        </pc:picChg>
      </pc:sldChg>
    </pc:docChg>
  </pc:docChgLst>
  <pc:docChgLst>
    <pc:chgData clId="Web-{E089F895-2BC0-5622-7607-3D6C11B60EA8}"/>
    <pc:docChg chg="modSld">
      <pc:chgData name="" userId="" providerId="" clId="Web-{E089F895-2BC0-5622-7607-3D6C11B60EA8}" dt="2021-12-20T12:09:22.845" v="5" actId="20577"/>
      <pc:docMkLst>
        <pc:docMk/>
      </pc:docMkLst>
      <pc:sldChg chg="modSp">
        <pc:chgData name="" userId="" providerId="" clId="Web-{E089F895-2BC0-5622-7607-3D6C11B60EA8}" dt="2021-12-20T12:09:22.845" v="5" actId="20577"/>
        <pc:sldMkLst>
          <pc:docMk/>
          <pc:sldMk cId="3650265084" sldId="2147308565"/>
        </pc:sldMkLst>
        <pc:spChg chg="mod">
          <ac:chgData name="" userId="" providerId="" clId="Web-{E089F895-2BC0-5622-7607-3D6C11B60EA8}" dt="2021-12-20T12:09:22.845" v="5" actId="20577"/>
          <ac:spMkLst>
            <pc:docMk/>
            <pc:sldMk cId="3650265084" sldId="2147308565"/>
            <ac:spMk id="3" creationId="{A2F33678-89A5-4C88-B134-7C746DA89A6D}"/>
          </ac:spMkLst>
        </pc:spChg>
      </pc:sldChg>
    </pc:docChg>
  </pc:docChgLst>
  <pc:docChgLst>
    <pc:chgData name="Qian, Xiaobing" userId="S::xiaobing.qian@intel.com::d3431f12-31c5-4fd4-8998-99221f98b22a" providerId="AD" clId="Web-{1D946343-A885-4ED6-9B6C-26AB73291882}"/>
    <pc:docChg chg="">
      <pc:chgData name="Qian, Xiaobing" userId="S::xiaobing.qian@intel.com::d3431f12-31c5-4fd4-8998-99221f98b22a" providerId="AD" clId="Web-{1D946343-A885-4ED6-9B6C-26AB73291882}" dt="2021-12-21T06:16:25.549" v="4"/>
      <pc:docMkLst>
        <pc:docMk/>
      </pc:docMkLst>
      <pc:sldChg chg="delCm">
        <pc:chgData name="Qian, Xiaobing" userId="S::xiaobing.qian@intel.com::d3431f12-31c5-4fd4-8998-99221f98b22a" providerId="AD" clId="Web-{1D946343-A885-4ED6-9B6C-26AB73291882}" dt="2021-12-21T06:02:25.524" v="0"/>
        <pc:sldMkLst>
          <pc:docMk/>
          <pc:sldMk cId="1025354238" sldId="2147308531"/>
        </pc:sldMkLst>
      </pc:sldChg>
      <pc:sldChg chg="addCm modCm">
        <pc:chgData name="Qian, Xiaobing" userId="S::xiaobing.qian@intel.com::d3431f12-31c5-4fd4-8998-99221f98b22a" providerId="AD" clId="Web-{1D946343-A885-4ED6-9B6C-26AB73291882}" dt="2021-12-21T06:16:25.549" v="4"/>
        <pc:sldMkLst>
          <pc:docMk/>
          <pc:sldMk cId="2467543594" sldId="2147308581"/>
        </pc:sldMkLst>
      </pc:sldChg>
      <pc:sldChg chg="addCm">
        <pc:chgData name="Qian, Xiaobing" userId="S::xiaobing.qian@intel.com::d3431f12-31c5-4fd4-8998-99221f98b22a" providerId="AD" clId="Web-{1D946343-A885-4ED6-9B6C-26AB73291882}" dt="2021-12-21T06:04:36.564" v="1"/>
        <pc:sldMkLst>
          <pc:docMk/>
          <pc:sldMk cId="1834660696" sldId="2147308582"/>
        </pc:sldMkLst>
      </pc:sldChg>
    </pc:docChg>
  </pc:docChgLst>
  <pc:docChgLst>
    <pc:chgData name="Zhou, James Z" userId="60452475-ad34-4e54-8fea-f6af2231dd0a" providerId="ADAL" clId="{F4848E76-2292-4CEE-98DD-605E0EAB6D99}"/>
    <pc:docChg chg="undo custSel addSld delSld modSld sldOrd">
      <pc:chgData name="Zhou, James Z" userId="60452475-ad34-4e54-8fea-f6af2231dd0a" providerId="ADAL" clId="{F4848E76-2292-4CEE-98DD-605E0EAB6D99}" dt="2022-01-13T12:37:57.326" v="3935" actId="20577"/>
      <pc:docMkLst>
        <pc:docMk/>
      </pc:docMkLst>
      <pc:sldChg chg="addSp delSp modSp add del mod">
        <pc:chgData name="Zhou, James Z" userId="60452475-ad34-4e54-8fea-f6af2231dd0a" providerId="ADAL" clId="{F4848E76-2292-4CEE-98DD-605E0EAB6D99}" dt="2022-01-13T12:26:32.268" v="3757" actId="6549"/>
        <pc:sldMkLst>
          <pc:docMk/>
          <pc:sldMk cId="118317890" sldId="257"/>
        </pc:sldMkLst>
        <pc:spChg chg="mod">
          <ac:chgData name="Zhou, James Z" userId="60452475-ad34-4e54-8fea-f6af2231dd0a" providerId="ADAL" clId="{F4848E76-2292-4CEE-98DD-605E0EAB6D99}" dt="2022-01-13T12:26:32.268" v="3757" actId="6549"/>
          <ac:spMkLst>
            <pc:docMk/>
            <pc:sldMk cId="118317890" sldId="257"/>
            <ac:spMk id="2" creationId="{DB130AA6-B86F-4349-89C2-28D1904C74B4}"/>
          </ac:spMkLst>
        </pc:spChg>
        <pc:spChg chg="del mod">
          <ac:chgData name="Zhou, James Z" userId="60452475-ad34-4e54-8fea-f6af2231dd0a" providerId="ADAL" clId="{F4848E76-2292-4CEE-98DD-605E0EAB6D99}" dt="2022-01-13T04:28:04.507" v="3501" actId="478"/>
          <ac:spMkLst>
            <pc:docMk/>
            <pc:sldMk cId="118317890" sldId="257"/>
            <ac:spMk id="3" creationId="{41D5FA27-51A0-4072-B052-B64CE315A6E8}"/>
          </ac:spMkLst>
        </pc:spChg>
        <pc:spChg chg="add mod">
          <ac:chgData name="Zhou, James Z" userId="60452475-ad34-4e54-8fea-f6af2231dd0a" providerId="ADAL" clId="{F4848E76-2292-4CEE-98DD-605E0EAB6D99}" dt="2022-01-13T04:28:09.069" v="3502" actId="1076"/>
          <ac:spMkLst>
            <pc:docMk/>
            <pc:sldMk cId="118317890" sldId="257"/>
            <ac:spMk id="7" creationId="{7EC8D3E7-F6EE-4841-9ACA-B5DDD55E4227}"/>
          </ac:spMkLst>
        </pc:spChg>
        <pc:graphicFrameChg chg="mod modGraphic">
          <ac:chgData name="Zhou, James Z" userId="60452475-ad34-4e54-8fea-f6af2231dd0a" providerId="ADAL" clId="{F4848E76-2292-4CEE-98DD-605E0EAB6D99}" dt="2022-01-13T12:02:35.941" v="3648" actId="113"/>
          <ac:graphicFrameMkLst>
            <pc:docMk/>
            <pc:sldMk cId="118317890" sldId="257"/>
            <ac:graphicFrameMk id="4" creationId="{9DC5C6EB-ECF3-4B2A-94E0-07576069C4ED}"/>
          </ac:graphicFrameMkLst>
        </pc:graphicFrameChg>
        <pc:picChg chg="mod">
          <ac:chgData name="Zhou, James Z" userId="60452475-ad34-4e54-8fea-f6af2231dd0a" providerId="ADAL" clId="{F4848E76-2292-4CEE-98DD-605E0EAB6D99}" dt="2022-01-13T04:27:12.321" v="3492" actId="1076"/>
          <ac:picMkLst>
            <pc:docMk/>
            <pc:sldMk cId="118317890" sldId="257"/>
            <ac:picMk id="6" creationId="{7508FDB9-F9B2-4EB2-AFB2-4F321BAAA50F}"/>
          </ac:picMkLst>
        </pc:picChg>
      </pc:sldChg>
      <pc:sldChg chg="addSp delSp modSp add del mod">
        <pc:chgData name="Zhou, James Z" userId="60452475-ad34-4e54-8fea-f6af2231dd0a" providerId="ADAL" clId="{F4848E76-2292-4CEE-98DD-605E0EAB6D99}" dt="2022-01-13T12:26:46.252" v="3758" actId="6549"/>
        <pc:sldMkLst>
          <pc:docMk/>
          <pc:sldMk cId="3761982189" sldId="258"/>
        </pc:sldMkLst>
        <pc:spChg chg="mod">
          <ac:chgData name="Zhou, James Z" userId="60452475-ad34-4e54-8fea-f6af2231dd0a" providerId="ADAL" clId="{F4848E76-2292-4CEE-98DD-605E0EAB6D99}" dt="2022-01-13T12:26:46.252" v="3758" actId="6549"/>
          <ac:spMkLst>
            <pc:docMk/>
            <pc:sldMk cId="3761982189" sldId="258"/>
            <ac:spMk id="2" creationId="{DB130AA6-B86F-4349-89C2-28D1904C74B4}"/>
          </ac:spMkLst>
        </pc:spChg>
        <pc:spChg chg="del">
          <ac:chgData name="Zhou, James Z" userId="60452475-ad34-4e54-8fea-f6af2231dd0a" providerId="ADAL" clId="{F4848E76-2292-4CEE-98DD-605E0EAB6D99}" dt="2022-01-13T04:28:26.763" v="3505" actId="478"/>
          <ac:spMkLst>
            <pc:docMk/>
            <pc:sldMk cId="3761982189" sldId="258"/>
            <ac:spMk id="3" creationId="{322D090E-AFB6-4E70-A121-0FC17FB02E4F}"/>
          </ac:spMkLst>
        </pc:spChg>
        <pc:spChg chg="add mod">
          <ac:chgData name="Zhou, James Z" userId="60452475-ad34-4e54-8fea-f6af2231dd0a" providerId="ADAL" clId="{F4848E76-2292-4CEE-98DD-605E0EAB6D99}" dt="2022-01-13T04:28:38.749" v="3510" actId="1076"/>
          <ac:spMkLst>
            <pc:docMk/>
            <pc:sldMk cId="3761982189" sldId="258"/>
            <ac:spMk id="7" creationId="{E71B9C0C-6A21-450C-9B00-D8A129EF4A52}"/>
          </ac:spMkLst>
        </pc:spChg>
        <pc:graphicFrameChg chg="mod modGraphic">
          <ac:chgData name="Zhou, James Z" userId="60452475-ad34-4e54-8fea-f6af2231dd0a" providerId="ADAL" clId="{F4848E76-2292-4CEE-98DD-605E0EAB6D99}" dt="2022-01-13T12:05:56.014" v="3726" actId="113"/>
          <ac:graphicFrameMkLst>
            <pc:docMk/>
            <pc:sldMk cId="3761982189" sldId="258"/>
            <ac:graphicFrameMk id="4" creationId="{9DC5C6EB-ECF3-4B2A-94E0-07576069C4ED}"/>
          </ac:graphicFrameMkLst>
        </pc:graphicFrameChg>
        <pc:picChg chg="mod">
          <ac:chgData name="Zhou, James Z" userId="60452475-ad34-4e54-8fea-f6af2231dd0a" providerId="ADAL" clId="{F4848E76-2292-4CEE-98DD-605E0EAB6D99}" dt="2022-01-13T04:28:33.529" v="3508" actId="1076"/>
          <ac:picMkLst>
            <pc:docMk/>
            <pc:sldMk cId="3761982189" sldId="258"/>
            <ac:picMk id="6" creationId="{F228579C-6E61-480F-A0E9-11334B6BE5BA}"/>
          </ac:picMkLst>
        </pc:picChg>
      </pc:sldChg>
      <pc:sldChg chg="addSp delSp modSp add del mod">
        <pc:chgData name="Zhou, James Z" userId="60452475-ad34-4e54-8fea-f6af2231dd0a" providerId="ADAL" clId="{F4848E76-2292-4CEE-98DD-605E0EAB6D99}" dt="2022-01-13T12:05:11.691" v="3725" actId="948"/>
        <pc:sldMkLst>
          <pc:docMk/>
          <pc:sldMk cId="2563124289" sldId="259"/>
        </pc:sldMkLst>
        <pc:spChg chg="mod">
          <ac:chgData name="Zhou, James Z" userId="60452475-ad34-4e54-8fea-f6af2231dd0a" providerId="ADAL" clId="{F4848E76-2292-4CEE-98DD-605E0EAB6D99}" dt="2022-01-11T12:18:39.814" v="3469"/>
          <ac:spMkLst>
            <pc:docMk/>
            <pc:sldMk cId="2563124289" sldId="259"/>
            <ac:spMk id="2" creationId="{DB130AA6-B86F-4349-89C2-28D1904C74B4}"/>
          </ac:spMkLst>
        </pc:spChg>
        <pc:spChg chg="del mod">
          <ac:chgData name="Zhou, James Z" userId="60452475-ad34-4e54-8fea-f6af2231dd0a" providerId="ADAL" clId="{F4848E76-2292-4CEE-98DD-605E0EAB6D99}" dt="2022-01-13T04:27:49.239" v="3498" actId="478"/>
          <ac:spMkLst>
            <pc:docMk/>
            <pc:sldMk cId="2563124289" sldId="259"/>
            <ac:spMk id="3" creationId="{27EE4B7B-06E6-4FA7-8B9F-9E23F8DBF6AD}"/>
          </ac:spMkLst>
        </pc:spChg>
        <pc:spChg chg="add mod">
          <ac:chgData name="Zhou, James Z" userId="60452475-ad34-4e54-8fea-f6af2231dd0a" providerId="ADAL" clId="{F4848E76-2292-4CEE-98DD-605E0EAB6D99}" dt="2022-01-13T12:05:11.691" v="3725" actId="948"/>
          <ac:spMkLst>
            <pc:docMk/>
            <pc:sldMk cId="2563124289" sldId="259"/>
            <ac:spMk id="7" creationId="{F5BED2FE-6398-41D1-B828-FB47BE49CA6C}"/>
          </ac:spMkLst>
        </pc:spChg>
        <pc:graphicFrameChg chg="mod modGraphic">
          <ac:chgData name="Zhou, James Z" userId="60452475-ad34-4e54-8fea-f6af2231dd0a" providerId="ADAL" clId="{F4848E76-2292-4CEE-98DD-605E0EAB6D99}" dt="2022-01-13T12:03:30.815" v="3653" actId="20577"/>
          <ac:graphicFrameMkLst>
            <pc:docMk/>
            <pc:sldMk cId="2563124289" sldId="259"/>
            <ac:graphicFrameMk id="4" creationId="{9DC5C6EB-ECF3-4B2A-94E0-07576069C4ED}"/>
          </ac:graphicFrameMkLst>
        </pc:graphicFrameChg>
      </pc:sldChg>
      <pc:sldChg chg="modSp add del mod">
        <pc:chgData name="Zhou, James Z" userId="60452475-ad34-4e54-8fea-f6af2231dd0a" providerId="ADAL" clId="{F4848E76-2292-4CEE-98DD-605E0EAB6D99}" dt="2022-01-13T12:25:08.038" v="3754" actId="47"/>
        <pc:sldMkLst>
          <pc:docMk/>
          <pc:sldMk cId="3386484789" sldId="260"/>
        </pc:sldMkLst>
        <pc:spChg chg="mod">
          <ac:chgData name="Zhou, James Z" userId="60452475-ad34-4e54-8fea-f6af2231dd0a" providerId="ADAL" clId="{F4848E76-2292-4CEE-98DD-605E0EAB6D99}" dt="2022-01-13T04:26:33.866" v="3484" actId="20577"/>
          <ac:spMkLst>
            <pc:docMk/>
            <pc:sldMk cId="3386484789" sldId="260"/>
            <ac:spMk id="2" creationId="{83622ED5-8FDA-45D8-BD15-7C6835653C91}"/>
          </ac:spMkLst>
        </pc:spChg>
        <pc:spChg chg="mod">
          <ac:chgData name="Zhou, James Z" userId="60452475-ad34-4e54-8fea-f6af2231dd0a" providerId="ADAL" clId="{F4848E76-2292-4CEE-98DD-605E0EAB6D99}" dt="2022-01-13T12:07:47.531" v="3743" actId="20577"/>
          <ac:spMkLst>
            <pc:docMk/>
            <pc:sldMk cId="3386484789" sldId="260"/>
            <ac:spMk id="8" creationId="{783D17C8-601D-4BA3-962E-BDB3BF24E29B}"/>
          </ac:spMkLst>
        </pc:spChg>
        <pc:graphicFrameChg chg="mod">
          <ac:chgData name="Zhou, James Z" userId="60452475-ad34-4e54-8fea-f6af2231dd0a" providerId="ADAL" clId="{F4848E76-2292-4CEE-98DD-605E0EAB6D99}" dt="2022-01-13T12:06:40.199" v="3730" actId="1076"/>
          <ac:graphicFrameMkLst>
            <pc:docMk/>
            <pc:sldMk cId="3386484789" sldId="260"/>
            <ac:graphicFrameMk id="6" creationId="{7E7CD255-F49E-4837-816A-AF5E96FADB19}"/>
          </ac:graphicFrameMkLst>
        </pc:graphicFrameChg>
        <pc:graphicFrameChg chg="mod modGraphic">
          <ac:chgData name="Zhou, James Z" userId="60452475-ad34-4e54-8fea-f6af2231dd0a" providerId="ADAL" clId="{F4848E76-2292-4CEE-98DD-605E0EAB6D99}" dt="2022-01-13T12:06:35.751" v="3729" actId="1076"/>
          <ac:graphicFrameMkLst>
            <pc:docMk/>
            <pc:sldMk cId="3386484789" sldId="260"/>
            <ac:graphicFrameMk id="9" creationId="{E097D5FD-98FA-439F-B797-4F7CAD30F81A}"/>
          </ac:graphicFrameMkLst>
        </pc:graphicFrameChg>
        <pc:picChg chg="mod">
          <ac:chgData name="Zhou, James Z" userId="60452475-ad34-4e54-8fea-f6af2231dd0a" providerId="ADAL" clId="{F4848E76-2292-4CEE-98DD-605E0EAB6D99}" dt="2022-01-13T12:06:29.162" v="3728" actId="1076"/>
          <ac:picMkLst>
            <pc:docMk/>
            <pc:sldMk cId="3386484789" sldId="260"/>
            <ac:picMk id="3" creationId="{325CABF8-AD92-445B-B7A3-05B4FA5CCABB}"/>
          </ac:picMkLst>
        </pc:picChg>
      </pc:sldChg>
      <pc:sldChg chg="addSp delSp modSp mod">
        <pc:chgData name="Zhou, James Z" userId="60452475-ad34-4e54-8fea-f6af2231dd0a" providerId="ADAL" clId="{F4848E76-2292-4CEE-98DD-605E0EAB6D99}" dt="2021-12-24T04:00:25.841" v="2696" actId="478"/>
        <pc:sldMkLst>
          <pc:docMk/>
          <pc:sldMk cId="221046309" sldId="2147308560"/>
        </pc:sldMkLst>
        <pc:spChg chg="add del mod">
          <ac:chgData name="Zhou, James Z" userId="60452475-ad34-4e54-8fea-f6af2231dd0a" providerId="ADAL" clId="{F4848E76-2292-4CEE-98DD-605E0EAB6D99}" dt="2021-12-20T12:08:17.099" v="2" actId="478"/>
          <ac:spMkLst>
            <pc:docMk/>
            <pc:sldMk cId="221046309" sldId="2147308560"/>
            <ac:spMk id="7" creationId="{C9359C04-73D8-40AB-B081-0CE8AED003AA}"/>
          </ac:spMkLst>
        </pc:spChg>
        <pc:spChg chg="add del mod">
          <ac:chgData name="Zhou, James Z" userId="60452475-ad34-4e54-8fea-f6af2231dd0a" providerId="ADAL" clId="{F4848E76-2292-4CEE-98DD-605E0EAB6D99}" dt="2021-12-20T12:08:17.099" v="2" actId="478"/>
          <ac:spMkLst>
            <pc:docMk/>
            <pc:sldMk cId="221046309" sldId="2147308560"/>
            <ac:spMk id="8" creationId="{A379D7CA-BE5D-403D-88FA-F4E1D519A07C}"/>
          </ac:spMkLst>
        </pc:spChg>
        <pc:spChg chg="add del mod">
          <ac:chgData name="Zhou, James Z" userId="60452475-ad34-4e54-8fea-f6af2231dd0a" providerId="ADAL" clId="{F4848E76-2292-4CEE-98DD-605E0EAB6D99}" dt="2021-12-20T12:08:17.099" v="2" actId="478"/>
          <ac:spMkLst>
            <pc:docMk/>
            <pc:sldMk cId="221046309" sldId="2147308560"/>
            <ac:spMk id="9" creationId="{F5029551-C84A-4225-9AD0-6AC02DE3E2E3}"/>
          </ac:spMkLst>
        </pc:spChg>
        <pc:spChg chg="del">
          <ac:chgData name="Zhou, James Z" userId="60452475-ad34-4e54-8fea-f6af2231dd0a" providerId="ADAL" clId="{F4848E76-2292-4CEE-98DD-605E0EAB6D99}" dt="2021-12-24T04:00:25.841" v="2696" actId="478"/>
          <ac:spMkLst>
            <pc:docMk/>
            <pc:sldMk cId="221046309" sldId="2147308560"/>
            <ac:spMk id="9" creationId="{F9F249EF-5848-4D02-B00B-D30965BC7E33}"/>
          </ac:spMkLst>
        </pc:spChg>
        <pc:spChg chg="add del mod">
          <ac:chgData name="Zhou, James Z" userId="60452475-ad34-4e54-8fea-f6af2231dd0a" providerId="ADAL" clId="{F4848E76-2292-4CEE-98DD-605E0EAB6D99}" dt="2021-12-20T12:08:17.099" v="2" actId="478"/>
          <ac:spMkLst>
            <pc:docMk/>
            <pc:sldMk cId="221046309" sldId="2147308560"/>
            <ac:spMk id="12" creationId="{33A85A91-4376-49AF-8A7C-9ABD45A04A19}"/>
          </ac:spMkLst>
        </pc:spChg>
        <pc:spChg chg="add del mod">
          <ac:chgData name="Zhou, James Z" userId="60452475-ad34-4e54-8fea-f6af2231dd0a" providerId="ADAL" clId="{F4848E76-2292-4CEE-98DD-605E0EAB6D99}" dt="2021-12-20T12:08:17.099" v="2" actId="478"/>
          <ac:spMkLst>
            <pc:docMk/>
            <pc:sldMk cId="221046309" sldId="2147308560"/>
            <ac:spMk id="14" creationId="{0BB9E1E4-B602-41C5-BEAA-21A863DC7E03}"/>
          </ac:spMkLst>
        </pc:spChg>
        <pc:spChg chg="add del mod">
          <ac:chgData name="Zhou, James Z" userId="60452475-ad34-4e54-8fea-f6af2231dd0a" providerId="ADAL" clId="{F4848E76-2292-4CEE-98DD-605E0EAB6D99}" dt="2021-12-20T12:08:17.099" v="2" actId="478"/>
          <ac:spMkLst>
            <pc:docMk/>
            <pc:sldMk cId="221046309" sldId="2147308560"/>
            <ac:spMk id="15" creationId="{16427F6D-EA62-4174-975D-8832EBCAEC17}"/>
          </ac:spMkLst>
        </pc:spChg>
        <pc:spChg chg="add del mod">
          <ac:chgData name="Zhou, James Z" userId="60452475-ad34-4e54-8fea-f6af2231dd0a" providerId="ADAL" clId="{F4848E76-2292-4CEE-98DD-605E0EAB6D99}" dt="2021-12-20T12:08:17.099" v="2" actId="478"/>
          <ac:spMkLst>
            <pc:docMk/>
            <pc:sldMk cId="221046309" sldId="2147308560"/>
            <ac:spMk id="16" creationId="{9F0FF837-5FA6-43E1-9A06-123D74F882AE}"/>
          </ac:spMkLst>
        </pc:spChg>
        <pc:spChg chg="add del mod">
          <ac:chgData name="Zhou, James Z" userId="60452475-ad34-4e54-8fea-f6af2231dd0a" providerId="ADAL" clId="{F4848E76-2292-4CEE-98DD-605E0EAB6D99}" dt="2021-12-20T12:08:17.099" v="2" actId="478"/>
          <ac:spMkLst>
            <pc:docMk/>
            <pc:sldMk cId="221046309" sldId="2147308560"/>
            <ac:spMk id="17" creationId="{411C74C1-195F-4543-87C2-2C62ACA8A893}"/>
          </ac:spMkLst>
        </pc:spChg>
        <pc:spChg chg="add del mod">
          <ac:chgData name="Zhou, James Z" userId="60452475-ad34-4e54-8fea-f6af2231dd0a" providerId="ADAL" clId="{F4848E76-2292-4CEE-98DD-605E0EAB6D99}" dt="2021-12-20T12:08:17.099" v="2" actId="478"/>
          <ac:spMkLst>
            <pc:docMk/>
            <pc:sldMk cId="221046309" sldId="2147308560"/>
            <ac:spMk id="18" creationId="{019433BD-F893-4359-AF88-039472FD7933}"/>
          </ac:spMkLst>
        </pc:spChg>
        <pc:spChg chg="add del mod">
          <ac:chgData name="Zhou, James Z" userId="60452475-ad34-4e54-8fea-f6af2231dd0a" providerId="ADAL" clId="{F4848E76-2292-4CEE-98DD-605E0EAB6D99}" dt="2021-12-20T12:08:17.099" v="2" actId="478"/>
          <ac:spMkLst>
            <pc:docMk/>
            <pc:sldMk cId="221046309" sldId="2147308560"/>
            <ac:spMk id="19" creationId="{F04927E6-4E8F-4744-84C7-542DBD60167D}"/>
          </ac:spMkLst>
        </pc:spChg>
        <pc:spChg chg="add mod">
          <ac:chgData name="Zhou, James Z" userId="60452475-ad34-4e54-8fea-f6af2231dd0a" providerId="ADAL" clId="{F4848E76-2292-4CEE-98DD-605E0EAB6D99}" dt="2021-12-20T12:09:17.222" v="5" actId="164"/>
          <ac:spMkLst>
            <pc:docMk/>
            <pc:sldMk cId="221046309" sldId="2147308560"/>
            <ac:spMk id="20" creationId="{AAF0AFB6-DB19-4F7B-AC1F-1DCFFB45B67A}"/>
          </ac:spMkLst>
        </pc:spChg>
        <pc:spChg chg="add mod">
          <ac:chgData name="Zhou, James Z" userId="60452475-ad34-4e54-8fea-f6af2231dd0a" providerId="ADAL" clId="{F4848E76-2292-4CEE-98DD-605E0EAB6D99}" dt="2021-12-20T12:09:17.222" v="5" actId="164"/>
          <ac:spMkLst>
            <pc:docMk/>
            <pc:sldMk cId="221046309" sldId="2147308560"/>
            <ac:spMk id="21" creationId="{8C5AAA47-6B53-4A87-8FC8-EE4250ED180C}"/>
          </ac:spMkLst>
        </pc:spChg>
        <pc:spChg chg="add mod">
          <ac:chgData name="Zhou, James Z" userId="60452475-ad34-4e54-8fea-f6af2231dd0a" providerId="ADAL" clId="{F4848E76-2292-4CEE-98DD-605E0EAB6D99}" dt="2021-12-20T12:09:17.222" v="5" actId="164"/>
          <ac:spMkLst>
            <pc:docMk/>
            <pc:sldMk cId="221046309" sldId="2147308560"/>
            <ac:spMk id="22" creationId="{B02D3515-2AFD-428C-A9B8-96698F21ACA3}"/>
          </ac:spMkLst>
        </pc:spChg>
        <pc:spChg chg="add mod">
          <ac:chgData name="Zhou, James Z" userId="60452475-ad34-4e54-8fea-f6af2231dd0a" providerId="ADAL" clId="{F4848E76-2292-4CEE-98DD-605E0EAB6D99}" dt="2021-12-20T12:09:17.222" v="5" actId="164"/>
          <ac:spMkLst>
            <pc:docMk/>
            <pc:sldMk cId="221046309" sldId="2147308560"/>
            <ac:spMk id="23" creationId="{4B819029-C4A2-412B-AE21-F89CCBDE5764}"/>
          </ac:spMkLst>
        </pc:spChg>
        <pc:spChg chg="add mod">
          <ac:chgData name="Zhou, James Z" userId="60452475-ad34-4e54-8fea-f6af2231dd0a" providerId="ADAL" clId="{F4848E76-2292-4CEE-98DD-605E0EAB6D99}" dt="2021-12-20T12:09:17.222" v="5" actId="164"/>
          <ac:spMkLst>
            <pc:docMk/>
            <pc:sldMk cId="221046309" sldId="2147308560"/>
            <ac:spMk id="24" creationId="{C099DB5B-CEAC-4046-A454-EE27BDB03ADE}"/>
          </ac:spMkLst>
        </pc:spChg>
        <pc:spChg chg="add mod">
          <ac:chgData name="Zhou, James Z" userId="60452475-ad34-4e54-8fea-f6af2231dd0a" providerId="ADAL" clId="{F4848E76-2292-4CEE-98DD-605E0EAB6D99}" dt="2021-12-20T12:09:17.222" v="5" actId="164"/>
          <ac:spMkLst>
            <pc:docMk/>
            <pc:sldMk cId="221046309" sldId="2147308560"/>
            <ac:spMk id="25" creationId="{48A56341-97B6-4B93-93BE-1718E0EC36B6}"/>
          </ac:spMkLst>
        </pc:spChg>
        <pc:spChg chg="add mod">
          <ac:chgData name="Zhou, James Z" userId="60452475-ad34-4e54-8fea-f6af2231dd0a" providerId="ADAL" clId="{F4848E76-2292-4CEE-98DD-605E0EAB6D99}" dt="2021-12-20T12:09:17.222" v="5" actId="164"/>
          <ac:spMkLst>
            <pc:docMk/>
            <pc:sldMk cId="221046309" sldId="2147308560"/>
            <ac:spMk id="26" creationId="{1410127C-F6D5-4A75-95B0-64EDC3406618}"/>
          </ac:spMkLst>
        </pc:spChg>
        <pc:spChg chg="add mod">
          <ac:chgData name="Zhou, James Z" userId="60452475-ad34-4e54-8fea-f6af2231dd0a" providerId="ADAL" clId="{F4848E76-2292-4CEE-98DD-605E0EAB6D99}" dt="2021-12-20T12:09:17.222" v="5" actId="164"/>
          <ac:spMkLst>
            <pc:docMk/>
            <pc:sldMk cId="221046309" sldId="2147308560"/>
            <ac:spMk id="28" creationId="{A932873E-B7CB-4606-9FA2-F75AC9F18A30}"/>
          </ac:spMkLst>
        </pc:spChg>
        <pc:spChg chg="add mod">
          <ac:chgData name="Zhou, James Z" userId="60452475-ad34-4e54-8fea-f6af2231dd0a" providerId="ADAL" clId="{F4848E76-2292-4CEE-98DD-605E0EAB6D99}" dt="2021-12-20T12:09:17.222" v="5" actId="164"/>
          <ac:spMkLst>
            <pc:docMk/>
            <pc:sldMk cId="221046309" sldId="2147308560"/>
            <ac:spMk id="30" creationId="{0DB4DD11-B2C4-4AF4-B443-E2A82D5A584B}"/>
          </ac:spMkLst>
        </pc:spChg>
        <pc:spChg chg="add mod">
          <ac:chgData name="Zhou, James Z" userId="60452475-ad34-4e54-8fea-f6af2231dd0a" providerId="ADAL" clId="{F4848E76-2292-4CEE-98DD-605E0EAB6D99}" dt="2021-12-20T12:09:17.222" v="5" actId="164"/>
          <ac:spMkLst>
            <pc:docMk/>
            <pc:sldMk cId="221046309" sldId="2147308560"/>
            <ac:spMk id="31" creationId="{3A454DD9-D00C-4118-83C7-F7BE6B3AD2E8}"/>
          </ac:spMkLst>
        </pc:spChg>
        <pc:spChg chg="add mod">
          <ac:chgData name="Zhou, James Z" userId="60452475-ad34-4e54-8fea-f6af2231dd0a" providerId="ADAL" clId="{F4848E76-2292-4CEE-98DD-605E0EAB6D99}" dt="2021-12-20T12:09:17.222" v="5" actId="164"/>
          <ac:spMkLst>
            <pc:docMk/>
            <pc:sldMk cId="221046309" sldId="2147308560"/>
            <ac:spMk id="32" creationId="{5B748779-ECF5-4456-AE2A-E307E8C85913}"/>
          </ac:spMkLst>
        </pc:spChg>
        <pc:spChg chg="add mod">
          <ac:chgData name="Zhou, James Z" userId="60452475-ad34-4e54-8fea-f6af2231dd0a" providerId="ADAL" clId="{F4848E76-2292-4CEE-98DD-605E0EAB6D99}" dt="2021-12-20T12:09:17.222" v="5" actId="164"/>
          <ac:spMkLst>
            <pc:docMk/>
            <pc:sldMk cId="221046309" sldId="2147308560"/>
            <ac:spMk id="33" creationId="{62A26C13-E749-477F-A69C-C5250EE95515}"/>
          </ac:spMkLst>
        </pc:spChg>
        <pc:spChg chg="add mod">
          <ac:chgData name="Zhou, James Z" userId="60452475-ad34-4e54-8fea-f6af2231dd0a" providerId="ADAL" clId="{F4848E76-2292-4CEE-98DD-605E0EAB6D99}" dt="2021-12-20T12:09:17.222" v="5" actId="164"/>
          <ac:spMkLst>
            <pc:docMk/>
            <pc:sldMk cId="221046309" sldId="2147308560"/>
            <ac:spMk id="34" creationId="{E5881BFD-4D20-4AC8-B842-F6103F9A6946}"/>
          </ac:spMkLst>
        </pc:spChg>
        <pc:spChg chg="add mod">
          <ac:chgData name="Zhou, James Z" userId="60452475-ad34-4e54-8fea-f6af2231dd0a" providerId="ADAL" clId="{F4848E76-2292-4CEE-98DD-605E0EAB6D99}" dt="2021-12-20T12:09:17.222" v="5" actId="164"/>
          <ac:spMkLst>
            <pc:docMk/>
            <pc:sldMk cId="221046309" sldId="2147308560"/>
            <ac:spMk id="35" creationId="{D4C6F689-972E-4477-AF27-A6A7CA22C0DC}"/>
          </ac:spMkLst>
        </pc:spChg>
        <pc:spChg chg="add mod">
          <ac:chgData name="Zhou, James Z" userId="60452475-ad34-4e54-8fea-f6af2231dd0a" providerId="ADAL" clId="{F4848E76-2292-4CEE-98DD-605E0EAB6D99}" dt="2021-12-20T12:09:17.222" v="5" actId="164"/>
          <ac:spMkLst>
            <pc:docMk/>
            <pc:sldMk cId="221046309" sldId="2147308560"/>
            <ac:spMk id="36" creationId="{4DA9CAB2-2895-4B13-A8B9-41E9BD579CA0}"/>
          </ac:spMkLst>
        </pc:spChg>
        <pc:spChg chg="add mod">
          <ac:chgData name="Zhou, James Z" userId="60452475-ad34-4e54-8fea-f6af2231dd0a" providerId="ADAL" clId="{F4848E76-2292-4CEE-98DD-605E0EAB6D99}" dt="2021-12-20T12:09:17.222" v="5" actId="164"/>
          <ac:spMkLst>
            <pc:docMk/>
            <pc:sldMk cId="221046309" sldId="2147308560"/>
            <ac:spMk id="37" creationId="{FFA0CD02-2497-4328-9422-C53A75ED68BC}"/>
          </ac:spMkLst>
        </pc:spChg>
        <pc:spChg chg="add mod">
          <ac:chgData name="Zhou, James Z" userId="60452475-ad34-4e54-8fea-f6af2231dd0a" providerId="ADAL" clId="{F4848E76-2292-4CEE-98DD-605E0EAB6D99}" dt="2021-12-20T12:09:17.222" v="5" actId="164"/>
          <ac:spMkLst>
            <pc:docMk/>
            <pc:sldMk cId="221046309" sldId="2147308560"/>
            <ac:spMk id="38" creationId="{77F84146-996C-4483-A7A3-ECEB987AE3C8}"/>
          </ac:spMkLst>
        </pc:spChg>
        <pc:grpChg chg="add mod">
          <ac:chgData name="Zhou, James Z" userId="60452475-ad34-4e54-8fea-f6af2231dd0a" providerId="ADAL" clId="{F4848E76-2292-4CEE-98DD-605E0EAB6D99}" dt="2021-12-20T12:09:43.554" v="10" actId="1076"/>
          <ac:grpSpMkLst>
            <pc:docMk/>
            <pc:sldMk cId="221046309" sldId="2147308560"/>
            <ac:grpSpMk id="6" creationId="{9E5702B5-61CC-41E5-9042-5DB1E770BC35}"/>
          </ac:grpSpMkLst>
        </pc:grpChg>
        <pc:picChg chg="mod">
          <ac:chgData name="Zhou, James Z" userId="60452475-ad34-4e54-8fea-f6af2231dd0a" providerId="ADAL" clId="{F4848E76-2292-4CEE-98DD-605E0EAB6D99}" dt="2021-12-20T12:09:41.228" v="9" actId="1076"/>
          <ac:picMkLst>
            <pc:docMk/>
            <pc:sldMk cId="221046309" sldId="2147308560"/>
            <ac:picMk id="3" creationId="{0FA0B3F4-3AFE-42E9-A120-5A014271ACE8}"/>
          </ac:picMkLst>
        </pc:picChg>
        <pc:picChg chg="del">
          <ac:chgData name="Zhou, James Z" userId="60452475-ad34-4e54-8fea-f6af2231dd0a" providerId="ADAL" clId="{F4848E76-2292-4CEE-98DD-605E0EAB6D99}" dt="2021-12-20T12:04:58.933" v="0" actId="478"/>
          <ac:picMkLst>
            <pc:docMk/>
            <pc:sldMk cId="221046309" sldId="2147308560"/>
            <ac:picMk id="5" creationId="{3DB779F7-E7AF-4144-A549-0534F4ACDB49}"/>
          </ac:picMkLst>
        </pc:picChg>
        <pc:cxnChg chg="add del mod">
          <ac:chgData name="Zhou, James Z" userId="60452475-ad34-4e54-8fea-f6af2231dd0a" providerId="ADAL" clId="{F4848E76-2292-4CEE-98DD-605E0EAB6D99}" dt="2021-12-20T12:08:17.099" v="2" actId="478"/>
          <ac:cxnSpMkLst>
            <pc:docMk/>
            <pc:sldMk cId="221046309" sldId="2147308560"/>
            <ac:cxnSpMk id="11" creationId="{195A537C-4A03-4ED1-BC28-690ACDE3491D}"/>
          </ac:cxnSpMkLst>
        </pc:cxnChg>
        <pc:cxnChg chg="add del mod">
          <ac:chgData name="Zhou, James Z" userId="60452475-ad34-4e54-8fea-f6af2231dd0a" providerId="ADAL" clId="{F4848E76-2292-4CEE-98DD-605E0EAB6D99}" dt="2021-12-20T12:08:17.099" v="2" actId="478"/>
          <ac:cxnSpMkLst>
            <pc:docMk/>
            <pc:sldMk cId="221046309" sldId="2147308560"/>
            <ac:cxnSpMk id="13" creationId="{1F83E2D6-0088-4CFA-80B7-DE1A78C59954}"/>
          </ac:cxnSpMkLst>
        </pc:cxnChg>
        <pc:cxnChg chg="add mod">
          <ac:chgData name="Zhou, James Z" userId="60452475-ad34-4e54-8fea-f6af2231dd0a" providerId="ADAL" clId="{F4848E76-2292-4CEE-98DD-605E0EAB6D99}" dt="2021-12-20T12:09:17.222" v="5" actId="164"/>
          <ac:cxnSpMkLst>
            <pc:docMk/>
            <pc:sldMk cId="221046309" sldId="2147308560"/>
            <ac:cxnSpMk id="27" creationId="{F1EF9479-13F0-44E1-9C6A-876484721E8E}"/>
          </ac:cxnSpMkLst>
        </pc:cxnChg>
        <pc:cxnChg chg="add mod">
          <ac:chgData name="Zhou, James Z" userId="60452475-ad34-4e54-8fea-f6af2231dd0a" providerId="ADAL" clId="{F4848E76-2292-4CEE-98DD-605E0EAB6D99}" dt="2021-12-20T12:09:17.222" v="5" actId="164"/>
          <ac:cxnSpMkLst>
            <pc:docMk/>
            <pc:sldMk cId="221046309" sldId="2147308560"/>
            <ac:cxnSpMk id="29" creationId="{A38D678B-77E3-42F3-9D40-86AA9767D5A9}"/>
          </ac:cxnSpMkLst>
        </pc:cxnChg>
      </pc:sldChg>
      <pc:sldChg chg="addSp delSp modSp mod ord modCm">
        <pc:chgData name="Zhou, James Z" userId="60452475-ad34-4e54-8fea-f6af2231dd0a" providerId="ADAL" clId="{F4848E76-2292-4CEE-98DD-605E0EAB6D99}" dt="2021-12-24T05:10:08.440" v="3100"/>
        <pc:sldMkLst>
          <pc:docMk/>
          <pc:sldMk cId="1987205637" sldId="2147308562"/>
        </pc:sldMkLst>
        <pc:spChg chg="mod">
          <ac:chgData name="Zhou, James Z" userId="60452475-ad34-4e54-8fea-f6af2231dd0a" providerId="ADAL" clId="{F4848E76-2292-4CEE-98DD-605E0EAB6D99}" dt="2021-12-23T08:55:45.275" v="2475" actId="20577"/>
          <ac:spMkLst>
            <pc:docMk/>
            <pc:sldMk cId="1987205637" sldId="2147308562"/>
            <ac:spMk id="2" creationId="{4FE2AAF6-BEBA-476C-A180-4A61079FD3B5}"/>
          </ac:spMkLst>
        </pc:spChg>
        <pc:spChg chg="mod">
          <ac:chgData name="Zhou, James Z" userId="60452475-ad34-4e54-8fea-f6af2231dd0a" providerId="ADAL" clId="{F4848E76-2292-4CEE-98DD-605E0EAB6D99}" dt="2021-12-22T00:54:34.635" v="716" actId="2711"/>
          <ac:spMkLst>
            <pc:docMk/>
            <pc:sldMk cId="1987205637" sldId="2147308562"/>
            <ac:spMk id="3" creationId="{66591702-77F3-473A-99DB-DC9EEC3BE667}"/>
          </ac:spMkLst>
        </pc:spChg>
        <pc:spChg chg="add mod">
          <ac:chgData name="Zhou, James Z" userId="60452475-ad34-4e54-8fea-f6af2231dd0a" providerId="ADAL" clId="{F4848E76-2292-4CEE-98DD-605E0EAB6D99}" dt="2021-12-24T05:10:02.265" v="3099" actId="1076"/>
          <ac:spMkLst>
            <pc:docMk/>
            <pc:sldMk cId="1987205637" sldId="2147308562"/>
            <ac:spMk id="6" creationId="{C38D442F-F8A0-4F63-8F36-2B3D2398B1AD}"/>
          </ac:spMkLst>
        </pc:spChg>
        <pc:spChg chg="add mod">
          <ac:chgData name="Zhou, James Z" userId="60452475-ad34-4e54-8fea-f6af2231dd0a" providerId="ADAL" clId="{F4848E76-2292-4CEE-98DD-605E0EAB6D99}" dt="2021-12-24T02:55:49.596" v="2489" actId="1076"/>
          <ac:spMkLst>
            <pc:docMk/>
            <pc:sldMk cId="1987205637" sldId="2147308562"/>
            <ac:spMk id="7" creationId="{24F77B44-D493-4FAB-A083-1F294D65398A}"/>
          </ac:spMkLst>
        </pc:spChg>
        <pc:spChg chg="add mod">
          <ac:chgData name="Zhou, James Z" userId="60452475-ad34-4e54-8fea-f6af2231dd0a" providerId="ADAL" clId="{F4848E76-2292-4CEE-98DD-605E0EAB6D99}" dt="2021-12-22T03:00:56.641" v="2126" actId="20577"/>
          <ac:spMkLst>
            <pc:docMk/>
            <pc:sldMk cId="1987205637" sldId="2147308562"/>
            <ac:spMk id="9" creationId="{842DF1CC-AAFA-4BEA-8521-2F7A2FB75372}"/>
          </ac:spMkLst>
        </pc:spChg>
        <pc:spChg chg="add mod">
          <ac:chgData name="Zhou, James Z" userId="60452475-ad34-4e54-8fea-f6af2231dd0a" providerId="ADAL" clId="{F4848E76-2292-4CEE-98DD-605E0EAB6D99}" dt="2021-12-24T03:58:07.109" v="2695" actId="20577"/>
          <ac:spMkLst>
            <pc:docMk/>
            <pc:sldMk cId="1987205637" sldId="2147308562"/>
            <ac:spMk id="12" creationId="{C30435F1-B9D1-405C-932F-191DD0C64A38}"/>
          </ac:spMkLst>
        </pc:spChg>
        <pc:graphicFrameChg chg="add mod modGraphic">
          <ac:chgData name="Zhou, James Z" userId="60452475-ad34-4e54-8fea-f6af2231dd0a" providerId="ADAL" clId="{F4848E76-2292-4CEE-98DD-605E0EAB6D99}" dt="2021-12-22T00:54:38.332" v="718" actId="1076"/>
          <ac:graphicFrameMkLst>
            <pc:docMk/>
            <pc:sldMk cId="1987205637" sldId="2147308562"/>
            <ac:graphicFrameMk id="4" creationId="{4A24E66C-6157-459F-8254-2169F595953A}"/>
          </ac:graphicFrameMkLst>
        </pc:graphicFrameChg>
        <pc:graphicFrameChg chg="add del mod">
          <ac:chgData name="Zhou, James Z" userId="60452475-ad34-4e54-8fea-f6af2231dd0a" providerId="ADAL" clId="{F4848E76-2292-4CEE-98DD-605E0EAB6D99}" dt="2021-12-21T02:51:50.311" v="108" actId="478"/>
          <ac:graphicFrameMkLst>
            <pc:docMk/>
            <pc:sldMk cId="1987205637" sldId="2147308562"/>
            <ac:graphicFrameMk id="5" creationId="{76441718-22A3-4665-B4B0-4713A1B6F1B8}"/>
          </ac:graphicFrameMkLst>
        </pc:graphicFrameChg>
        <pc:graphicFrameChg chg="add del mod modGraphic">
          <ac:chgData name="Zhou, James Z" userId="60452475-ad34-4e54-8fea-f6af2231dd0a" providerId="ADAL" clId="{F4848E76-2292-4CEE-98DD-605E0EAB6D99}" dt="2021-12-21T02:51:45.158" v="104"/>
          <ac:graphicFrameMkLst>
            <pc:docMk/>
            <pc:sldMk cId="1987205637" sldId="2147308562"/>
            <ac:graphicFrameMk id="7" creationId="{C6AF515B-286B-4F9C-863A-17CE924D574A}"/>
          </ac:graphicFrameMkLst>
        </pc:graphicFrameChg>
        <pc:picChg chg="add del mod">
          <ac:chgData name="Zhou, James Z" userId="60452475-ad34-4e54-8fea-f6af2231dd0a" providerId="ADAL" clId="{F4848E76-2292-4CEE-98DD-605E0EAB6D99}" dt="2021-12-24T02:56:15.386" v="2492" actId="21"/>
          <ac:picMkLst>
            <pc:docMk/>
            <pc:sldMk cId="1987205637" sldId="2147308562"/>
            <ac:picMk id="8" creationId="{9B6C3AB4-3DD2-478B-A353-3DF0B9E308D2}"/>
          </ac:picMkLst>
        </pc:picChg>
        <pc:picChg chg="add del mod">
          <ac:chgData name="Zhou, James Z" userId="60452475-ad34-4e54-8fea-f6af2231dd0a" providerId="ADAL" clId="{F4848E76-2292-4CEE-98DD-605E0EAB6D99}" dt="2021-12-24T03:57:41.012" v="2687" actId="478"/>
          <ac:picMkLst>
            <pc:docMk/>
            <pc:sldMk cId="1987205637" sldId="2147308562"/>
            <ac:picMk id="11" creationId="{F2830168-000B-46FB-880D-E2B4A50268C8}"/>
          </ac:picMkLst>
        </pc:picChg>
        <pc:picChg chg="add mod">
          <ac:chgData name="Zhou, James Z" userId="60452475-ad34-4e54-8fea-f6af2231dd0a" providerId="ADAL" clId="{F4848E76-2292-4CEE-98DD-605E0EAB6D99}" dt="2021-12-24T03:57:52.837" v="2690" actId="1076"/>
          <ac:picMkLst>
            <pc:docMk/>
            <pc:sldMk cId="1987205637" sldId="2147308562"/>
            <ac:picMk id="14" creationId="{29D1ABF7-DBB5-4E50-B088-0DB36C2D4C9D}"/>
          </ac:picMkLst>
        </pc:picChg>
      </pc:sldChg>
      <pc:sldChg chg="modSp new mod">
        <pc:chgData name="Zhou, James Z" userId="60452475-ad34-4e54-8fea-f6af2231dd0a" providerId="ADAL" clId="{F4848E76-2292-4CEE-98DD-605E0EAB6D99}" dt="2021-12-21T03:01:08.868" v="630" actId="20577"/>
        <pc:sldMkLst>
          <pc:docMk/>
          <pc:sldMk cId="3866188867" sldId="2147308584"/>
        </pc:sldMkLst>
        <pc:spChg chg="mod">
          <ac:chgData name="Zhou, James Z" userId="60452475-ad34-4e54-8fea-f6af2231dd0a" providerId="ADAL" clId="{F4848E76-2292-4CEE-98DD-605E0EAB6D99}" dt="2021-12-21T02:56:18.066" v="275"/>
          <ac:spMkLst>
            <pc:docMk/>
            <pc:sldMk cId="3866188867" sldId="2147308584"/>
            <ac:spMk id="2" creationId="{36FDB3F1-87AB-467A-AA21-4B7822E015DB}"/>
          </ac:spMkLst>
        </pc:spChg>
        <pc:spChg chg="mod">
          <ac:chgData name="Zhou, James Z" userId="60452475-ad34-4e54-8fea-f6af2231dd0a" providerId="ADAL" clId="{F4848E76-2292-4CEE-98DD-605E0EAB6D99}" dt="2021-12-21T03:01:08.868" v="630" actId="20577"/>
          <ac:spMkLst>
            <pc:docMk/>
            <pc:sldMk cId="3866188867" sldId="2147308584"/>
            <ac:spMk id="3" creationId="{8AA3584E-4579-4EEC-BC54-8CD717044B2B}"/>
          </ac:spMkLst>
        </pc:spChg>
      </pc:sldChg>
      <pc:sldChg chg="addSp delSp modSp new mod modCm">
        <pc:chgData name="Zhou, James Z" userId="60452475-ad34-4e54-8fea-f6af2231dd0a" providerId="ADAL" clId="{F4848E76-2292-4CEE-98DD-605E0EAB6D99}" dt="2021-12-24T06:51:09.887" v="3101"/>
        <pc:sldMkLst>
          <pc:docMk/>
          <pc:sldMk cId="3502554273" sldId="2147308585"/>
        </pc:sldMkLst>
        <pc:spChg chg="mod">
          <ac:chgData name="Zhou, James Z" userId="60452475-ad34-4e54-8fea-f6af2231dd0a" providerId="ADAL" clId="{F4848E76-2292-4CEE-98DD-605E0EAB6D99}" dt="2021-12-23T08:55:37.815" v="2467" actId="20577"/>
          <ac:spMkLst>
            <pc:docMk/>
            <pc:sldMk cId="3502554273" sldId="2147308585"/>
            <ac:spMk id="2" creationId="{C0BB54B5-99AD-488F-8823-A5AC3DBBBD70}"/>
          </ac:spMkLst>
        </pc:spChg>
        <pc:spChg chg="del">
          <ac:chgData name="Zhou, James Z" userId="60452475-ad34-4e54-8fea-f6af2231dd0a" providerId="ADAL" clId="{F4848E76-2292-4CEE-98DD-605E0EAB6D99}" dt="2021-12-24T02:56:22.014" v="2493" actId="478"/>
          <ac:spMkLst>
            <pc:docMk/>
            <pc:sldMk cId="3502554273" sldId="2147308585"/>
            <ac:spMk id="3" creationId="{48EA2B38-EAF6-4DD9-BE75-6C56C329FF79}"/>
          </ac:spMkLst>
        </pc:spChg>
        <pc:spChg chg="del">
          <ac:chgData name="Zhou, James Z" userId="60452475-ad34-4e54-8fea-f6af2231dd0a" providerId="ADAL" clId="{F4848E76-2292-4CEE-98DD-605E0EAB6D99}" dt="2021-12-22T00:49:40.625" v="662" actId="478"/>
          <ac:spMkLst>
            <pc:docMk/>
            <pc:sldMk cId="3502554273" sldId="2147308585"/>
            <ac:spMk id="4" creationId="{3CDFB797-698A-436F-9750-3772E17E074B}"/>
          </ac:spMkLst>
        </pc:spChg>
        <pc:spChg chg="add mod">
          <ac:chgData name="Zhou, James Z" userId="60452475-ad34-4e54-8fea-f6af2231dd0a" providerId="ADAL" clId="{F4848E76-2292-4CEE-98DD-605E0EAB6D99}" dt="2021-12-23T08:55:34.137" v="2459" actId="1076"/>
          <ac:spMkLst>
            <pc:docMk/>
            <pc:sldMk cId="3502554273" sldId="2147308585"/>
            <ac:spMk id="6" creationId="{6A108704-45A0-4256-9990-43B1F6F3A041}"/>
          </ac:spMkLst>
        </pc:spChg>
        <pc:spChg chg="add del mod">
          <ac:chgData name="Zhou, James Z" userId="60452475-ad34-4e54-8fea-f6af2231dd0a" providerId="ADAL" clId="{F4848E76-2292-4CEE-98DD-605E0EAB6D99}" dt="2021-12-22T00:49:31.426" v="655" actId="478"/>
          <ac:spMkLst>
            <pc:docMk/>
            <pc:sldMk cId="3502554273" sldId="2147308585"/>
            <ac:spMk id="6" creationId="{830712D7-F399-4AF4-9F8A-2361259A1AAB}"/>
          </ac:spMkLst>
        </pc:spChg>
        <pc:spChg chg="add del mod">
          <ac:chgData name="Zhou, James Z" userId="60452475-ad34-4e54-8fea-f6af2231dd0a" providerId="ADAL" clId="{F4848E76-2292-4CEE-98DD-605E0EAB6D99}" dt="2021-12-24T04:39:41.403" v="3064" actId="478"/>
          <ac:spMkLst>
            <pc:docMk/>
            <pc:sldMk cId="3502554273" sldId="2147308585"/>
            <ac:spMk id="7" creationId="{570A446E-D339-4D24-80EA-80B8B93B66F9}"/>
          </ac:spMkLst>
        </pc:spChg>
        <pc:spChg chg="add mod">
          <ac:chgData name="Zhou, James Z" userId="60452475-ad34-4e54-8fea-f6af2231dd0a" providerId="ADAL" clId="{F4848E76-2292-4CEE-98DD-605E0EAB6D99}" dt="2021-12-22T00:54:49.177" v="719" actId="14100"/>
          <ac:spMkLst>
            <pc:docMk/>
            <pc:sldMk cId="3502554273" sldId="2147308585"/>
            <ac:spMk id="13" creationId="{A0101884-61E2-455D-9A3E-96A8D72D9F85}"/>
          </ac:spMkLst>
        </pc:spChg>
        <pc:spChg chg="add mod">
          <ac:chgData name="Zhou, James Z" userId="60452475-ad34-4e54-8fea-f6af2231dd0a" providerId="ADAL" clId="{F4848E76-2292-4CEE-98DD-605E0EAB6D99}" dt="2021-12-22T01:22:32.382" v="934" actId="20577"/>
          <ac:spMkLst>
            <pc:docMk/>
            <pc:sldMk cId="3502554273" sldId="2147308585"/>
            <ac:spMk id="15" creationId="{53764D9A-BB06-44ED-821D-5161A809592C}"/>
          </ac:spMkLst>
        </pc:spChg>
        <pc:graphicFrameChg chg="modGraphic">
          <ac:chgData name="Zhou, James Z" userId="60452475-ad34-4e54-8fea-f6af2231dd0a" providerId="ADAL" clId="{F4848E76-2292-4CEE-98DD-605E0EAB6D99}" dt="2021-12-24T04:39:52.533" v="3072" actId="20577"/>
          <ac:graphicFrameMkLst>
            <pc:docMk/>
            <pc:sldMk cId="3502554273" sldId="2147308585"/>
            <ac:graphicFrameMk id="5" creationId="{EDCA7518-1750-471A-93DE-3A972B1F306C}"/>
          </ac:graphicFrameMkLst>
        </pc:graphicFrameChg>
        <pc:graphicFrameChg chg="del">
          <ac:chgData name="Zhou, James Z" userId="60452475-ad34-4e54-8fea-f6af2231dd0a" providerId="ADAL" clId="{F4848E76-2292-4CEE-98DD-605E0EAB6D99}" dt="2021-12-22T00:49:30.132" v="654" actId="478"/>
          <ac:graphicFrameMkLst>
            <pc:docMk/>
            <pc:sldMk cId="3502554273" sldId="2147308585"/>
            <ac:graphicFrameMk id="12" creationId="{8554286E-365C-4276-B4AF-606BA304E869}"/>
          </ac:graphicFrameMkLst>
        </pc:graphicFrameChg>
        <pc:graphicFrameChg chg="del modGraphic">
          <ac:chgData name="Zhou, James Z" userId="60452475-ad34-4e54-8fea-f6af2231dd0a" providerId="ADAL" clId="{F4848E76-2292-4CEE-98DD-605E0EAB6D99}" dt="2021-12-22T00:49:39.653" v="661" actId="478"/>
          <ac:graphicFrameMkLst>
            <pc:docMk/>
            <pc:sldMk cId="3502554273" sldId="2147308585"/>
            <ac:graphicFrameMk id="14" creationId="{9EB5C464-E20C-4A95-BD09-47B517E20A73}"/>
          </ac:graphicFrameMkLst>
        </pc:graphicFrameChg>
        <pc:graphicFrameChg chg="del modGraphic">
          <ac:chgData name="Zhou, James Z" userId="60452475-ad34-4e54-8fea-f6af2231dd0a" providerId="ADAL" clId="{F4848E76-2292-4CEE-98DD-605E0EAB6D99}" dt="2021-12-22T00:49:37.763" v="659" actId="478"/>
          <ac:graphicFrameMkLst>
            <pc:docMk/>
            <pc:sldMk cId="3502554273" sldId="2147308585"/>
            <ac:graphicFrameMk id="16" creationId="{6C6E1E94-CAEE-41E4-8E3B-68316406F73F}"/>
          </ac:graphicFrameMkLst>
        </pc:graphicFrameChg>
        <pc:graphicFrameChg chg="del modGraphic">
          <ac:chgData name="Zhou, James Z" userId="60452475-ad34-4e54-8fea-f6af2231dd0a" providerId="ADAL" clId="{F4848E76-2292-4CEE-98DD-605E0EAB6D99}" dt="2021-12-22T00:49:35.841" v="657" actId="478"/>
          <ac:graphicFrameMkLst>
            <pc:docMk/>
            <pc:sldMk cId="3502554273" sldId="2147308585"/>
            <ac:graphicFrameMk id="18" creationId="{1FB84F50-C896-43F9-BEAF-F615F5038809}"/>
          </ac:graphicFrameMkLst>
        </pc:graphicFrameChg>
        <pc:graphicFrameChg chg="del">
          <ac:chgData name="Zhou, James Z" userId="60452475-ad34-4e54-8fea-f6af2231dd0a" providerId="ADAL" clId="{F4848E76-2292-4CEE-98DD-605E0EAB6D99}" dt="2021-12-22T00:49:27.498" v="653" actId="478"/>
          <ac:graphicFrameMkLst>
            <pc:docMk/>
            <pc:sldMk cId="3502554273" sldId="2147308585"/>
            <ac:graphicFrameMk id="20" creationId="{AE709C55-B102-43E5-8E26-0E88E01D8744}"/>
          </ac:graphicFrameMkLst>
        </pc:graphicFrameChg>
      </pc:sldChg>
      <pc:sldChg chg="addSp modSp new mod">
        <pc:chgData name="Zhou, James Z" userId="60452475-ad34-4e54-8fea-f6af2231dd0a" providerId="ADAL" clId="{F4848E76-2292-4CEE-98DD-605E0EAB6D99}" dt="2021-12-22T03:20:49.158" v="2227" actId="20577"/>
        <pc:sldMkLst>
          <pc:docMk/>
          <pc:sldMk cId="466785639" sldId="2147308586"/>
        </pc:sldMkLst>
        <pc:spChg chg="mod">
          <ac:chgData name="Zhou, James Z" userId="60452475-ad34-4e54-8fea-f6af2231dd0a" providerId="ADAL" clId="{F4848E76-2292-4CEE-98DD-605E0EAB6D99}" dt="2021-12-21T03:23:54.896" v="643"/>
          <ac:spMkLst>
            <pc:docMk/>
            <pc:sldMk cId="466785639" sldId="2147308586"/>
            <ac:spMk id="2" creationId="{C4440920-FB1E-4EE4-8C84-CB4B591E5A10}"/>
          </ac:spMkLst>
        </pc:spChg>
        <pc:spChg chg="mod">
          <ac:chgData name="Zhou, James Z" userId="60452475-ad34-4e54-8fea-f6af2231dd0a" providerId="ADAL" clId="{F4848E76-2292-4CEE-98DD-605E0EAB6D99}" dt="2021-12-22T03:20:49.158" v="2227" actId="20577"/>
          <ac:spMkLst>
            <pc:docMk/>
            <pc:sldMk cId="466785639" sldId="2147308586"/>
            <ac:spMk id="3" creationId="{1FC5E823-C47D-4798-8C22-AF1373A67312}"/>
          </ac:spMkLst>
        </pc:spChg>
        <pc:picChg chg="add mod">
          <ac:chgData name="Zhou, James Z" userId="60452475-ad34-4e54-8fea-f6af2231dd0a" providerId="ADAL" clId="{F4848E76-2292-4CEE-98DD-605E0EAB6D99}" dt="2021-12-22T03:16:49.388" v="2213" actId="1076"/>
          <ac:picMkLst>
            <pc:docMk/>
            <pc:sldMk cId="466785639" sldId="2147308586"/>
            <ac:picMk id="5" creationId="{E0C845E6-C5C6-4E00-B1ED-9221F33BA57E}"/>
          </ac:picMkLst>
        </pc:picChg>
      </pc:sldChg>
      <pc:sldChg chg="delSp modSp add mod ord">
        <pc:chgData name="Zhou, James Z" userId="60452475-ad34-4e54-8fea-f6af2231dd0a" providerId="ADAL" clId="{F4848E76-2292-4CEE-98DD-605E0EAB6D99}" dt="2021-12-24T03:17:35.210" v="2686" actId="20577"/>
        <pc:sldMkLst>
          <pc:docMk/>
          <pc:sldMk cId="563001464" sldId="2147308594"/>
        </pc:sldMkLst>
        <pc:spChg chg="mod">
          <ac:chgData name="Zhou, James Z" userId="60452475-ad34-4e54-8fea-f6af2231dd0a" providerId="ADAL" clId="{F4848E76-2292-4CEE-98DD-605E0EAB6D99}" dt="2021-12-22T02:44:48.901" v="1274" actId="20577"/>
          <ac:spMkLst>
            <pc:docMk/>
            <pc:sldMk cId="563001464" sldId="2147308594"/>
            <ac:spMk id="2" creationId="{4FE2AAF6-BEBA-476C-A180-4A61079FD3B5}"/>
          </ac:spMkLst>
        </pc:spChg>
        <pc:spChg chg="mod">
          <ac:chgData name="Zhou, James Z" userId="60452475-ad34-4e54-8fea-f6af2231dd0a" providerId="ADAL" clId="{F4848E76-2292-4CEE-98DD-605E0EAB6D99}" dt="2021-12-24T03:17:35.210" v="2686" actId="20577"/>
          <ac:spMkLst>
            <pc:docMk/>
            <pc:sldMk cId="563001464" sldId="2147308594"/>
            <ac:spMk id="3" creationId="{66591702-77F3-473A-99DB-DC9EEC3BE667}"/>
          </ac:spMkLst>
        </pc:spChg>
        <pc:spChg chg="del">
          <ac:chgData name="Zhou, James Z" userId="60452475-ad34-4e54-8fea-f6af2231dd0a" providerId="ADAL" clId="{F4848E76-2292-4CEE-98DD-605E0EAB6D99}" dt="2021-12-22T02:45:45.459" v="1285" actId="478"/>
          <ac:spMkLst>
            <pc:docMk/>
            <pc:sldMk cId="563001464" sldId="2147308594"/>
            <ac:spMk id="6" creationId="{C38D442F-F8A0-4F63-8F36-2B3D2398B1AD}"/>
          </ac:spMkLst>
        </pc:spChg>
        <pc:spChg chg="del mod">
          <ac:chgData name="Zhou, James Z" userId="60452475-ad34-4e54-8fea-f6af2231dd0a" providerId="ADAL" clId="{F4848E76-2292-4CEE-98DD-605E0EAB6D99}" dt="2021-12-22T02:45:43.641" v="1284"/>
          <ac:spMkLst>
            <pc:docMk/>
            <pc:sldMk cId="563001464" sldId="2147308594"/>
            <ac:spMk id="9" creationId="{842DF1CC-AAFA-4BEA-8521-2F7A2FB75372}"/>
          </ac:spMkLst>
        </pc:spChg>
        <pc:graphicFrameChg chg="del mod modGraphic">
          <ac:chgData name="Zhou, James Z" userId="60452475-ad34-4e54-8fea-f6af2231dd0a" providerId="ADAL" clId="{F4848E76-2292-4CEE-98DD-605E0EAB6D99}" dt="2021-12-22T02:45:43.641" v="1282" actId="478"/>
          <ac:graphicFrameMkLst>
            <pc:docMk/>
            <pc:sldMk cId="563001464" sldId="2147308594"/>
            <ac:graphicFrameMk id="4" creationId="{4A24E66C-6157-459F-8254-2169F595953A}"/>
          </ac:graphicFrameMkLst>
        </pc:graphicFrameChg>
      </pc:sldChg>
      <pc:sldChg chg="addSp delSp modSp mod">
        <pc:chgData name="Zhou, James Z" userId="60452475-ad34-4e54-8fea-f6af2231dd0a" providerId="ADAL" clId="{F4848E76-2292-4CEE-98DD-605E0EAB6D99}" dt="2021-12-27T03:49:20.245" v="3443" actId="403"/>
        <pc:sldMkLst>
          <pc:docMk/>
          <pc:sldMk cId="798664297" sldId="2147308606"/>
        </pc:sldMkLst>
        <pc:spChg chg="mod">
          <ac:chgData name="Zhou, James Z" userId="60452475-ad34-4e54-8fea-f6af2231dd0a" providerId="ADAL" clId="{F4848E76-2292-4CEE-98DD-605E0EAB6D99}" dt="2021-12-24T04:09:01.418" v="2859" actId="14100"/>
          <ac:spMkLst>
            <pc:docMk/>
            <pc:sldMk cId="798664297" sldId="2147308606"/>
            <ac:spMk id="2" creationId="{6C732237-BBC3-4E6A-8B22-543EAB02607F}"/>
          </ac:spMkLst>
        </pc:spChg>
        <pc:spChg chg="mod">
          <ac:chgData name="Zhou, James Z" userId="60452475-ad34-4e54-8fea-f6af2231dd0a" providerId="ADAL" clId="{F4848E76-2292-4CEE-98DD-605E0EAB6D99}" dt="2021-12-24T04:17:14.822" v="2937" actId="27636"/>
          <ac:spMkLst>
            <pc:docMk/>
            <pc:sldMk cId="798664297" sldId="2147308606"/>
            <ac:spMk id="3" creationId="{20AB73E4-839D-4030-A4E3-8109E4BA4177}"/>
          </ac:spMkLst>
        </pc:spChg>
        <pc:spChg chg="add mod">
          <ac:chgData name="Zhou, James Z" userId="60452475-ad34-4e54-8fea-f6af2231dd0a" providerId="ADAL" clId="{F4848E76-2292-4CEE-98DD-605E0EAB6D99}" dt="2021-12-23T08:46:38.768" v="2230" actId="1076"/>
          <ac:spMkLst>
            <pc:docMk/>
            <pc:sldMk cId="798664297" sldId="2147308606"/>
            <ac:spMk id="5" creationId="{1EF65516-224B-4D4A-B74C-F192AA70DBAC}"/>
          </ac:spMkLst>
        </pc:spChg>
        <pc:spChg chg="mod">
          <ac:chgData name="Zhou, James Z" userId="60452475-ad34-4e54-8fea-f6af2231dd0a" providerId="ADAL" clId="{F4848E76-2292-4CEE-98DD-605E0EAB6D99}" dt="2021-12-24T04:36:38.306" v="3062" actId="20577"/>
          <ac:spMkLst>
            <pc:docMk/>
            <pc:sldMk cId="798664297" sldId="2147308606"/>
            <ac:spMk id="9" creationId="{FB8F282A-25B1-47D0-997C-305AC0C26AA7}"/>
          </ac:spMkLst>
        </pc:spChg>
        <pc:spChg chg="add mod">
          <ac:chgData name="Zhou, James Z" userId="60452475-ad34-4e54-8fea-f6af2231dd0a" providerId="ADAL" clId="{F4848E76-2292-4CEE-98DD-605E0EAB6D99}" dt="2021-12-24T04:17:44.620" v="2941" actId="20577"/>
          <ac:spMkLst>
            <pc:docMk/>
            <pc:sldMk cId="798664297" sldId="2147308606"/>
            <ac:spMk id="10" creationId="{82F9DE0C-6AE0-4AD9-8A31-34871C7C217C}"/>
          </ac:spMkLst>
        </pc:spChg>
        <pc:graphicFrameChg chg="add del mod">
          <ac:chgData name="Zhou, James Z" userId="60452475-ad34-4e54-8fea-f6af2231dd0a" providerId="ADAL" clId="{F4848E76-2292-4CEE-98DD-605E0EAB6D99}" dt="2021-12-27T03:36:52.904" v="3321"/>
          <ac:graphicFrameMkLst>
            <pc:docMk/>
            <pc:sldMk cId="798664297" sldId="2147308606"/>
            <ac:graphicFrameMk id="4" creationId="{66F0F922-A705-455D-BC32-484793F17BCC}"/>
          </ac:graphicFrameMkLst>
        </pc:graphicFrameChg>
        <pc:graphicFrameChg chg="add del mod modGraphic">
          <ac:chgData name="Zhou, James Z" userId="60452475-ad34-4e54-8fea-f6af2231dd0a" providerId="ADAL" clId="{F4848E76-2292-4CEE-98DD-605E0EAB6D99}" dt="2021-12-23T08:49:31.507" v="2249" actId="478"/>
          <ac:graphicFrameMkLst>
            <pc:docMk/>
            <pc:sldMk cId="798664297" sldId="2147308606"/>
            <ac:graphicFrameMk id="4" creationId="{F96227E0-ACD9-4699-8EC3-A0F588D5F3DF}"/>
          </ac:graphicFrameMkLst>
        </pc:graphicFrameChg>
        <pc:graphicFrameChg chg="add del mod">
          <ac:chgData name="Zhou, James Z" userId="60452475-ad34-4e54-8fea-f6af2231dd0a" providerId="ADAL" clId="{F4848E76-2292-4CEE-98DD-605E0EAB6D99}" dt="2021-12-23T08:49:24.688" v="2247" actId="478"/>
          <ac:graphicFrameMkLst>
            <pc:docMk/>
            <pc:sldMk cId="798664297" sldId="2147308606"/>
            <ac:graphicFrameMk id="7" creationId="{D5B95BB6-C9D6-40F3-B50A-80BF160E28BA}"/>
          </ac:graphicFrameMkLst>
        </pc:graphicFrameChg>
        <pc:graphicFrameChg chg="add mod modGraphic">
          <ac:chgData name="Zhou, James Z" userId="60452475-ad34-4e54-8fea-f6af2231dd0a" providerId="ADAL" clId="{F4848E76-2292-4CEE-98DD-605E0EAB6D99}" dt="2021-12-27T03:49:20.245" v="3443" actId="403"/>
          <ac:graphicFrameMkLst>
            <pc:docMk/>
            <pc:sldMk cId="798664297" sldId="2147308606"/>
            <ac:graphicFrameMk id="8" creationId="{80B0CAA9-4BEC-4794-B4FD-D9BFDCB6E1BD}"/>
          </ac:graphicFrameMkLst>
        </pc:graphicFrameChg>
      </pc:sldChg>
      <pc:sldChg chg="addSp delSp modSp new mod modCm">
        <pc:chgData name="Zhou, James Z" userId="60452475-ad34-4e54-8fea-f6af2231dd0a" providerId="ADAL" clId="{F4848E76-2292-4CEE-98DD-605E0EAB6D99}" dt="2022-01-13T11:53:42.617" v="3513" actId="1076"/>
        <pc:sldMkLst>
          <pc:docMk/>
          <pc:sldMk cId="2262226305" sldId="2147308612"/>
        </pc:sldMkLst>
        <pc:spChg chg="mod">
          <ac:chgData name="Zhou, James Z" userId="60452475-ad34-4e54-8fea-f6af2231dd0a" providerId="ADAL" clId="{F4848E76-2292-4CEE-98DD-605E0EAB6D99}" dt="2021-12-24T02:57:12.362" v="2498" actId="20577"/>
          <ac:spMkLst>
            <pc:docMk/>
            <pc:sldMk cId="2262226305" sldId="2147308612"/>
            <ac:spMk id="2" creationId="{0148F55F-3DFD-431E-9728-E6021B6F53B2}"/>
          </ac:spMkLst>
        </pc:spChg>
        <pc:spChg chg="mod">
          <ac:chgData name="Zhou, James Z" userId="60452475-ad34-4e54-8fea-f6af2231dd0a" providerId="ADAL" clId="{F4848E76-2292-4CEE-98DD-605E0EAB6D99}" dt="2021-12-24T02:59:26.836" v="2656" actId="20577"/>
          <ac:spMkLst>
            <pc:docMk/>
            <pc:sldMk cId="2262226305" sldId="2147308612"/>
            <ac:spMk id="3" creationId="{58D5883F-7015-4ADC-AA63-A347CD50CA81}"/>
          </ac:spMkLst>
        </pc:spChg>
        <pc:spChg chg="mod">
          <ac:chgData name="Zhou, James Z" userId="60452475-ad34-4e54-8fea-f6af2231dd0a" providerId="ADAL" clId="{F4848E76-2292-4CEE-98DD-605E0EAB6D99}" dt="2021-12-24T07:09:14.693" v="3199" actId="20577"/>
          <ac:spMkLst>
            <pc:docMk/>
            <pc:sldMk cId="2262226305" sldId="2147308612"/>
            <ac:spMk id="6" creationId="{81F1199B-B5B7-4641-888A-8672C08E3F41}"/>
          </ac:spMkLst>
        </pc:spChg>
        <pc:picChg chg="add del mod">
          <ac:chgData name="Zhou, James Z" userId="60452475-ad34-4e54-8fea-f6af2231dd0a" providerId="ADAL" clId="{F4848E76-2292-4CEE-98DD-605E0EAB6D99}" dt="2021-12-24T06:54:11.420" v="3102" actId="478"/>
          <ac:picMkLst>
            <pc:docMk/>
            <pc:sldMk cId="2262226305" sldId="2147308612"/>
            <ac:picMk id="4" creationId="{53B120A9-E617-4718-81F7-2F85515D964E}"/>
          </ac:picMkLst>
        </pc:picChg>
        <pc:picChg chg="add mod">
          <ac:chgData name="Zhou, James Z" userId="60452475-ad34-4e54-8fea-f6af2231dd0a" providerId="ADAL" clId="{F4848E76-2292-4CEE-98DD-605E0EAB6D99}" dt="2022-01-13T11:53:42.617" v="3513" actId="1076"/>
          <ac:picMkLst>
            <pc:docMk/>
            <pc:sldMk cId="2262226305" sldId="2147308612"/>
            <ac:picMk id="7" creationId="{4EC06E83-32FB-4384-A54B-3523FC26B96E}"/>
          </ac:picMkLst>
        </pc:picChg>
      </pc:sldChg>
      <pc:sldChg chg="addSp delSp modSp new mod">
        <pc:chgData name="Zhou, James Z" userId="60452475-ad34-4e54-8fea-f6af2231dd0a" providerId="ADAL" clId="{F4848E76-2292-4CEE-98DD-605E0EAB6D99}" dt="2021-12-24T04:04:02.538" v="2815" actId="1076"/>
        <pc:sldMkLst>
          <pc:docMk/>
          <pc:sldMk cId="1343809944" sldId="2147308619"/>
        </pc:sldMkLst>
        <pc:spChg chg="mod">
          <ac:chgData name="Zhou, James Z" userId="60452475-ad34-4e54-8fea-f6af2231dd0a" providerId="ADAL" clId="{F4848E76-2292-4CEE-98DD-605E0EAB6D99}" dt="2021-12-24T04:02:19.080" v="2738" actId="20577"/>
          <ac:spMkLst>
            <pc:docMk/>
            <pc:sldMk cId="1343809944" sldId="2147308619"/>
            <ac:spMk id="2" creationId="{9997948F-E9FE-4CF5-92A7-270424B7519A}"/>
          </ac:spMkLst>
        </pc:spChg>
        <pc:spChg chg="mod">
          <ac:chgData name="Zhou, James Z" userId="60452475-ad34-4e54-8fea-f6af2231dd0a" providerId="ADAL" clId="{F4848E76-2292-4CEE-98DD-605E0EAB6D99}" dt="2021-12-24T04:01:49.221" v="2733" actId="12"/>
          <ac:spMkLst>
            <pc:docMk/>
            <pc:sldMk cId="1343809944" sldId="2147308619"/>
            <ac:spMk id="3" creationId="{83A9CFF6-57D0-4039-8D60-0B1C5C5B963E}"/>
          </ac:spMkLst>
        </pc:spChg>
        <pc:spChg chg="add del mod">
          <ac:chgData name="Zhou, James Z" userId="60452475-ad34-4e54-8fea-f6af2231dd0a" providerId="ADAL" clId="{F4848E76-2292-4CEE-98DD-605E0EAB6D99}" dt="2021-12-24T04:04:02.538" v="2815" actId="1076"/>
          <ac:spMkLst>
            <pc:docMk/>
            <pc:sldMk cId="1343809944" sldId="2147308619"/>
            <ac:spMk id="4" creationId="{B8AD095A-236E-404E-AB3B-DEE4425F4B02}"/>
          </ac:spMkLst>
        </pc:spChg>
      </pc:sldChg>
      <pc:sldChg chg="addSp delSp modSp add del mod">
        <pc:chgData name="Zhou, James Z" userId="60452475-ad34-4e54-8fea-f6af2231dd0a" providerId="ADAL" clId="{F4848E76-2292-4CEE-98DD-605E0EAB6D99}" dt="2022-01-11T12:19:30.905" v="3470" actId="47"/>
        <pc:sldMkLst>
          <pc:docMk/>
          <pc:sldMk cId="4089303519" sldId="2147308647"/>
        </pc:sldMkLst>
        <pc:spChg chg="mod">
          <ac:chgData name="Zhou, James Z" userId="60452475-ad34-4e54-8fea-f6af2231dd0a" providerId="ADAL" clId="{F4848E76-2292-4CEE-98DD-605E0EAB6D99}" dt="2021-12-27T03:25:33.990" v="3304" actId="14100"/>
          <ac:spMkLst>
            <pc:docMk/>
            <pc:sldMk cId="4089303519" sldId="2147308647"/>
            <ac:spMk id="2" creationId="{0148F55F-3DFD-431E-9728-E6021B6F53B2}"/>
          </ac:spMkLst>
        </pc:spChg>
        <pc:spChg chg="add mod">
          <ac:chgData name="Zhou, James Z" userId="60452475-ad34-4e54-8fea-f6af2231dd0a" providerId="ADAL" clId="{F4848E76-2292-4CEE-98DD-605E0EAB6D99}" dt="2021-12-28T03:08:59.973" v="3458" actId="1076"/>
          <ac:spMkLst>
            <pc:docMk/>
            <pc:sldMk cId="4089303519" sldId="2147308647"/>
            <ac:spMk id="3" creationId="{1A078A55-AF13-43F1-8200-C107ADE63488}"/>
          </ac:spMkLst>
        </pc:spChg>
        <pc:spChg chg="del">
          <ac:chgData name="Zhou, James Z" userId="60452475-ad34-4e54-8fea-f6af2231dd0a" providerId="ADAL" clId="{F4848E76-2292-4CEE-98DD-605E0EAB6D99}" dt="2021-12-27T03:13:57.088" v="3216" actId="478"/>
          <ac:spMkLst>
            <pc:docMk/>
            <pc:sldMk cId="4089303519" sldId="2147308647"/>
            <ac:spMk id="6" creationId="{81F1199B-B5B7-4641-888A-8672C08E3F41}"/>
          </ac:spMkLst>
        </pc:spChg>
        <pc:spChg chg="add mod">
          <ac:chgData name="Zhou, James Z" userId="60452475-ad34-4e54-8fea-f6af2231dd0a" providerId="ADAL" clId="{F4848E76-2292-4CEE-98DD-605E0EAB6D99}" dt="2021-12-27T03:25:42.730" v="3306" actId="1076"/>
          <ac:spMkLst>
            <pc:docMk/>
            <pc:sldMk cId="4089303519" sldId="2147308647"/>
            <ac:spMk id="8" creationId="{E6D95A9D-2151-41E3-BE63-8FEF1F24F9CD}"/>
          </ac:spMkLst>
        </pc:spChg>
        <pc:graphicFrameChg chg="add del mod modGraphic">
          <ac:chgData name="Zhou, James Z" userId="60452475-ad34-4e54-8fea-f6af2231dd0a" providerId="ADAL" clId="{F4848E76-2292-4CEE-98DD-605E0EAB6D99}" dt="2021-12-27T03:14:16.969" v="3220" actId="478"/>
          <ac:graphicFrameMkLst>
            <pc:docMk/>
            <pc:sldMk cId="4089303519" sldId="2147308647"/>
            <ac:graphicFrameMk id="3" creationId="{86879010-4FB5-434F-9A6B-05BB1788940D}"/>
          </ac:graphicFrameMkLst>
        </pc:graphicFrameChg>
        <pc:graphicFrameChg chg="add mod modGraphic">
          <ac:chgData name="Zhou, James Z" userId="60452475-ad34-4e54-8fea-f6af2231dd0a" providerId="ADAL" clId="{F4848E76-2292-4CEE-98DD-605E0EAB6D99}" dt="2021-12-27T03:25:38.382" v="3305" actId="1076"/>
          <ac:graphicFrameMkLst>
            <pc:docMk/>
            <pc:sldMk cId="4089303519" sldId="2147308647"/>
            <ac:graphicFrameMk id="4" creationId="{A1C02609-B794-423E-A94A-E42D8894EA92}"/>
          </ac:graphicFrameMkLst>
        </pc:graphicFrameChg>
        <pc:graphicFrameChg chg="add mod modGraphic">
          <ac:chgData name="Zhou, James Z" userId="60452475-ad34-4e54-8fea-f6af2231dd0a" providerId="ADAL" clId="{F4848E76-2292-4CEE-98DD-605E0EAB6D99}" dt="2021-12-27T03:26:11.813" v="3309" actId="1076"/>
          <ac:graphicFrameMkLst>
            <pc:docMk/>
            <pc:sldMk cId="4089303519" sldId="2147308647"/>
            <ac:graphicFrameMk id="5" creationId="{B6724F6C-CF16-481A-AA54-E3AA1C72B23A}"/>
          </ac:graphicFrameMkLst>
        </pc:graphicFrameChg>
        <pc:graphicFrameChg chg="add del mod">
          <ac:chgData name="Zhou, James Z" userId="60452475-ad34-4e54-8fea-f6af2231dd0a" providerId="ADAL" clId="{F4848E76-2292-4CEE-98DD-605E0EAB6D99}" dt="2021-12-27T03:24:00.965" v="3276"/>
          <ac:graphicFrameMkLst>
            <pc:docMk/>
            <pc:sldMk cId="4089303519" sldId="2147308647"/>
            <ac:graphicFrameMk id="9" creationId="{32A3C49F-6E0C-4229-A7AB-51B8F1BEAB08}"/>
          </ac:graphicFrameMkLst>
        </pc:graphicFrameChg>
        <pc:picChg chg="del">
          <ac:chgData name="Zhou, James Z" userId="60452475-ad34-4e54-8fea-f6af2231dd0a" providerId="ADAL" clId="{F4848E76-2292-4CEE-98DD-605E0EAB6D99}" dt="2021-12-27T03:03:01.503" v="3212" actId="478"/>
          <ac:picMkLst>
            <pc:docMk/>
            <pc:sldMk cId="4089303519" sldId="2147308647"/>
            <ac:picMk id="7" creationId="{4EC06E83-32FB-4384-A54B-3523FC26B96E}"/>
          </ac:picMkLst>
        </pc:picChg>
      </pc:sldChg>
      <pc:sldChg chg="modSp mod">
        <pc:chgData name="Zhou, James Z" userId="60452475-ad34-4e54-8fea-f6af2231dd0a" providerId="ADAL" clId="{F4848E76-2292-4CEE-98DD-605E0EAB6D99}" dt="2022-01-13T11:53:37.203" v="3512" actId="1076"/>
        <pc:sldMkLst>
          <pc:docMk/>
          <pc:sldMk cId="3554806669" sldId="2147308665"/>
        </pc:sldMkLst>
        <pc:picChg chg="mod">
          <ac:chgData name="Zhou, James Z" userId="60452475-ad34-4e54-8fea-f6af2231dd0a" providerId="ADAL" clId="{F4848E76-2292-4CEE-98DD-605E0EAB6D99}" dt="2022-01-13T11:53:37.203" v="3512" actId="1076"/>
          <ac:picMkLst>
            <pc:docMk/>
            <pc:sldMk cId="3554806669" sldId="2147308665"/>
            <ac:picMk id="5" creationId="{D49F7B87-E32D-458C-97E4-1B0FF7CBF2A1}"/>
          </ac:picMkLst>
        </pc:picChg>
      </pc:sldChg>
      <pc:sldChg chg="modSp mod">
        <pc:chgData name="Zhou, James Z" userId="60452475-ad34-4e54-8fea-f6af2231dd0a" providerId="ADAL" clId="{F4848E76-2292-4CEE-98DD-605E0EAB6D99}" dt="2022-01-13T11:54:12.403" v="3516" actId="1076"/>
        <pc:sldMkLst>
          <pc:docMk/>
          <pc:sldMk cId="2232521098" sldId="2147308668"/>
        </pc:sldMkLst>
        <pc:spChg chg="mod">
          <ac:chgData name="Zhou, James Z" userId="60452475-ad34-4e54-8fea-f6af2231dd0a" providerId="ADAL" clId="{F4848E76-2292-4CEE-98DD-605E0EAB6D99}" dt="2022-01-13T11:54:12.403" v="3516" actId="1076"/>
          <ac:spMkLst>
            <pc:docMk/>
            <pc:sldMk cId="2232521098" sldId="2147308668"/>
            <ac:spMk id="9" creationId="{BDFEBC24-90DE-481C-AFEE-CA15D546D7A3}"/>
          </ac:spMkLst>
        </pc:spChg>
        <pc:graphicFrameChg chg="mod">
          <ac:chgData name="Zhou, James Z" userId="60452475-ad34-4e54-8fea-f6af2231dd0a" providerId="ADAL" clId="{F4848E76-2292-4CEE-98DD-605E0EAB6D99}" dt="2022-01-13T11:53:52.273" v="3514" actId="1076"/>
          <ac:graphicFrameMkLst>
            <pc:docMk/>
            <pc:sldMk cId="2232521098" sldId="2147308668"/>
            <ac:graphicFrameMk id="5" creationId="{AFD88CB2-F434-4241-AF2E-90F0692102DC}"/>
          </ac:graphicFrameMkLst>
        </pc:graphicFrameChg>
      </pc:sldChg>
      <pc:sldChg chg="modSp add del mod">
        <pc:chgData name="Zhou, James Z" userId="60452475-ad34-4e54-8fea-f6af2231dd0a" providerId="ADAL" clId="{F4848E76-2292-4CEE-98DD-605E0EAB6D99}" dt="2022-01-13T12:24:55.713" v="3753" actId="47"/>
        <pc:sldMkLst>
          <pc:docMk/>
          <pc:sldMk cId="2819010749" sldId="2147308689"/>
        </pc:sldMkLst>
        <pc:spChg chg="mod">
          <ac:chgData name="Zhou, James Z" userId="60452475-ad34-4e54-8fea-f6af2231dd0a" providerId="ADAL" clId="{F4848E76-2292-4CEE-98DD-605E0EAB6D99}" dt="2022-01-13T12:09:10.263" v="3751" actId="1076"/>
          <ac:spMkLst>
            <pc:docMk/>
            <pc:sldMk cId="2819010749" sldId="2147308689"/>
            <ac:spMk id="2" creationId="{581E84AD-CF43-445F-88BB-1B446AFE41FF}"/>
          </ac:spMkLst>
        </pc:spChg>
        <pc:graphicFrameChg chg="mod">
          <ac:chgData name="Zhou, James Z" userId="60452475-ad34-4e54-8fea-f6af2231dd0a" providerId="ADAL" clId="{F4848E76-2292-4CEE-98DD-605E0EAB6D99}" dt="2022-01-13T12:09:14.793" v="3752" actId="1076"/>
          <ac:graphicFrameMkLst>
            <pc:docMk/>
            <pc:sldMk cId="2819010749" sldId="2147308689"/>
            <ac:graphicFrameMk id="6" creationId="{7E7CD255-F49E-4837-816A-AF5E96FADB19}"/>
          </ac:graphicFrameMkLst>
        </pc:graphicFrameChg>
        <pc:graphicFrameChg chg="mod modGraphic">
          <ac:chgData name="Zhou, James Z" userId="60452475-ad34-4e54-8fea-f6af2231dd0a" providerId="ADAL" clId="{F4848E76-2292-4CEE-98DD-605E0EAB6D99}" dt="2022-01-13T12:09:01.233" v="3749" actId="1076"/>
          <ac:graphicFrameMkLst>
            <pc:docMk/>
            <pc:sldMk cId="2819010749" sldId="2147308689"/>
            <ac:graphicFrameMk id="9" creationId="{E097D5FD-98FA-439F-B797-4F7CAD30F81A}"/>
          </ac:graphicFrameMkLst>
        </pc:graphicFrameChg>
      </pc:sldChg>
      <pc:sldChg chg="addSp modSp mod">
        <pc:chgData name="Zhou, James Z" userId="60452475-ad34-4e54-8fea-f6af2231dd0a" providerId="ADAL" clId="{F4848E76-2292-4CEE-98DD-605E0EAB6D99}" dt="2022-01-13T12:37:57.326" v="3935" actId="20577"/>
        <pc:sldMkLst>
          <pc:docMk/>
          <pc:sldMk cId="2015516608" sldId="2147308709"/>
        </pc:sldMkLst>
        <pc:spChg chg="add mod">
          <ac:chgData name="Zhou, James Z" userId="60452475-ad34-4e54-8fea-f6af2231dd0a" providerId="ADAL" clId="{F4848E76-2292-4CEE-98DD-605E0EAB6D99}" dt="2022-01-13T12:37:57.326" v="3935" actId="20577"/>
          <ac:spMkLst>
            <pc:docMk/>
            <pc:sldMk cId="2015516608" sldId="2147308709"/>
            <ac:spMk id="2" creationId="{DB365F09-D84C-47BA-A718-B79D789A368E}"/>
          </ac:spMkLst>
        </pc:spChg>
        <pc:spChg chg="mod">
          <ac:chgData name="Zhou, James Z" userId="60452475-ad34-4e54-8fea-f6af2231dd0a" providerId="ADAL" clId="{F4848E76-2292-4CEE-98DD-605E0EAB6D99}" dt="2022-01-13T12:00:00.401" v="3630" actId="20577"/>
          <ac:spMkLst>
            <pc:docMk/>
            <pc:sldMk cId="2015516608" sldId="2147308709"/>
            <ac:spMk id="10" creationId="{E87F30CC-E0C2-4CF8-A34B-2DF498CAE53A}"/>
          </ac:spMkLst>
        </pc:spChg>
        <pc:graphicFrameChg chg="modGraphic">
          <ac:chgData name="Zhou, James Z" userId="60452475-ad34-4e54-8fea-f6af2231dd0a" providerId="ADAL" clId="{F4848E76-2292-4CEE-98DD-605E0EAB6D99}" dt="2022-01-13T12:01:23.880" v="3645" actId="113"/>
          <ac:graphicFrameMkLst>
            <pc:docMk/>
            <pc:sldMk cId="2015516608" sldId="2147308709"/>
            <ac:graphicFrameMk id="9" creationId="{E097D5FD-98FA-439F-B797-4F7CAD30F81A}"/>
          </ac:graphicFrameMkLst>
        </pc:graphicFrameChg>
      </pc:sldChg>
      <pc:sldChg chg="modSp mod">
        <pc:chgData name="Zhou, James Z" userId="60452475-ad34-4e54-8fea-f6af2231dd0a" providerId="ADAL" clId="{F4848E76-2292-4CEE-98DD-605E0EAB6D99}" dt="2022-01-13T12:26:17.674" v="3756" actId="313"/>
        <pc:sldMkLst>
          <pc:docMk/>
          <pc:sldMk cId="2384633529" sldId="2147308710"/>
        </pc:sldMkLst>
        <pc:spChg chg="mod">
          <ac:chgData name="Zhou, James Z" userId="60452475-ad34-4e54-8fea-f6af2231dd0a" providerId="ADAL" clId="{F4848E76-2292-4CEE-98DD-605E0EAB6D99}" dt="2022-01-13T12:26:17.674" v="3756" actId="313"/>
          <ac:spMkLst>
            <pc:docMk/>
            <pc:sldMk cId="2384633529" sldId="2147308710"/>
            <ac:spMk id="10" creationId="{F9442F5B-E89D-4794-86E2-A6203BFC41B0}"/>
          </ac:spMkLst>
        </pc:spChg>
        <pc:graphicFrameChg chg="modGraphic">
          <ac:chgData name="Zhou, James Z" userId="60452475-ad34-4e54-8fea-f6af2231dd0a" providerId="ADAL" clId="{F4848E76-2292-4CEE-98DD-605E0EAB6D99}" dt="2022-01-13T12:01:34.744" v="3646" actId="113"/>
          <ac:graphicFrameMkLst>
            <pc:docMk/>
            <pc:sldMk cId="2384633529" sldId="2147308710"/>
            <ac:graphicFrameMk id="9" creationId="{E097D5FD-98FA-439F-B797-4F7CAD30F81A}"/>
          </ac:graphicFrameMkLst>
        </pc:graphicFrameChg>
      </pc:sldChg>
      <pc:sldChg chg="modSp mod">
        <pc:chgData name="Zhou, James Z" userId="60452475-ad34-4e54-8fea-f6af2231dd0a" providerId="ADAL" clId="{F4848E76-2292-4CEE-98DD-605E0EAB6D99}" dt="2022-01-13T12:01:39.807" v="3647" actId="113"/>
        <pc:sldMkLst>
          <pc:docMk/>
          <pc:sldMk cId="2734296666" sldId="2147308711"/>
        </pc:sldMkLst>
        <pc:spChg chg="mod">
          <ac:chgData name="Zhou, James Z" userId="60452475-ad34-4e54-8fea-f6af2231dd0a" providerId="ADAL" clId="{F4848E76-2292-4CEE-98DD-605E0EAB6D99}" dt="2022-01-13T12:00:34.600" v="3644" actId="20577"/>
          <ac:spMkLst>
            <pc:docMk/>
            <pc:sldMk cId="2734296666" sldId="2147308711"/>
            <ac:spMk id="11" creationId="{5C45FF82-E969-4A30-98DF-22369A51EB8E}"/>
          </ac:spMkLst>
        </pc:spChg>
        <pc:graphicFrameChg chg="modGraphic">
          <ac:chgData name="Zhou, James Z" userId="60452475-ad34-4e54-8fea-f6af2231dd0a" providerId="ADAL" clId="{F4848E76-2292-4CEE-98DD-605E0EAB6D99}" dt="2022-01-13T12:01:39.807" v="3647" actId="113"/>
          <ac:graphicFrameMkLst>
            <pc:docMk/>
            <pc:sldMk cId="2734296666" sldId="2147308711"/>
            <ac:graphicFrameMk id="9" creationId="{E097D5FD-98FA-439F-B797-4F7CAD30F81A}"/>
          </ac:graphicFrameMkLst>
        </pc:graphicFrameChg>
      </pc:sldChg>
    </pc:docChg>
  </pc:docChgLst>
  <pc:docChgLst>
    <pc:chgData clId="Web-{935CC1ED-48B6-4DC7-872E-6291FC21B48D}"/>
    <pc:docChg chg="modSld">
      <pc:chgData name="" userId="" providerId="" clId="Web-{935CC1ED-48B6-4DC7-872E-6291FC21B48D}" dt="2021-12-29T01:57:55.586" v="3" actId="20577"/>
      <pc:docMkLst>
        <pc:docMk/>
      </pc:docMkLst>
      <pc:sldChg chg="modSp">
        <pc:chgData name="" userId="" providerId="" clId="Web-{935CC1ED-48B6-4DC7-872E-6291FC21B48D}" dt="2021-12-29T01:57:55.586" v="3" actId="20577"/>
        <pc:sldMkLst>
          <pc:docMk/>
          <pc:sldMk cId="2086400740" sldId="256"/>
        </pc:sldMkLst>
        <pc:spChg chg="mod">
          <ac:chgData name="" userId="" providerId="" clId="Web-{935CC1ED-48B6-4DC7-872E-6291FC21B48D}" dt="2021-12-29T01:57:55.493" v="2" actId="20577"/>
          <ac:spMkLst>
            <pc:docMk/>
            <pc:sldMk cId="2086400740" sldId="256"/>
            <ac:spMk id="5" creationId="{679F4BE2-8E4A-4003-B816-9E34781F7E88}"/>
          </ac:spMkLst>
        </pc:spChg>
        <pc:spChg chg="mod">
          <ac:chgData name="" userId="" providerId="" clId="Web-{935CC1ED-48B6-4DC7-872E-6291FC21B48D}" dt="2021-12-29T01:57:55.586" v="3" actId="20577"/>
          <ac:spMkLst>
            <pc:docMk/>
            <pc:sldMk cId="2086400740" sldId="256"/>
            <ac:spMk id="9" creationId="{ABEAF9F9-E88D-44A4-A1B6-BAA2E532B65E}"/>
          </ac:spMkLst>
        </pc:spChg>
      </pc:sldChg>
    </pc:docChg>
  </pc:docChgLst>
  <pc:docChgLst>
    <pc:chgData name="Sun, Zhonghua" userId="S::zhonghua.sun@intel.com::c0979cd3-443e-49a9-aa8d-cde624bad42c" providerId="AD" clId="Web-{31FA9255-CD61-334F-44DC-9AB9D632A7BF}"/>
    <pc:docChg chg="addSld modSld">
      <pc:chgData name="Sun, Zhonghua" userId="S::zhonghua.sun@intel.com::c0979cd3-443e-49a9-aa8d-cde624bad42c" providerId="AD" clId="Web-{31FA9255-CD61-334F-44DC-9AB9D632A7BF}" dt="2022-01-17T12:59:40.243" v="439"/>
      <pc:docMkLst>
        <pc:docMk/>
      </pc:docMkLst>
      <pc:sldChg chg="addSp delSp modSp">
        <pc:chgData name="Sun, Zhonghua" userId="S::zhonghua.sun@intel.com::c0979cd3-443e-49a9-aa8d-cde624bad42c" providerId="AD" clId="Web-{31FA9255-CD61-334F-44DC-9AB9D632A7BF}" dt="2022-01-17T10:29:35.267" v="66"/>
        <pc:sldMkLst>
          <pc:docMk/>
          <pc:sldMk cId="2894103053" sldId="2147308702"/>
        </pc:sldMkLst>
        <pc:spChg chg="del">
          <ac:chgData name="Sun, Zhonghua" userId="S::zhonghua.sun@intel.com::c0979cd3-443e-49a9-aa8d-cde624bad42c" providerId="AD" clId="Web-{31FA9255-CD61-334F-44DC-9AB9D632A7BF}" dt="2022-01-17T10:23:20.859" v="29"/>
          <ac:spMkLst>
            <pc:docMk/>
            <pc:sldMk cId="2894103053" sldId="2147308702"/>
            <ac:spMk id="23" creationId="{FFD4FFC4-6AD5-4064-8C3F-B4556A57BB2E}"/>
          </ac:spMkLst>
        </pc:spChg>
        <pc:picChg chg="add del">
          <ac:chgData name="Sun, Zhonghua" userId="S::zhonghua.sun@intel.com::c0979cd3-443e-49a9-aa8d-cde624bad42c" providerId="AD" clId="Web-{31FA9255-CD61-334F-44DC-9AB9D632A7BF}" dt="2022-01-17T10:21:36.890" v="15"/>
          <ac:picMkLst>
            <pc:docMk/>
            <pc:sldMk cId="2894103053" sldId="2147308702"/>
            <ac:picMk id="4" creationId="{EFA0DB59-C8C8-4D6B-9CCE-1095A3C868B4}"/>
          </ac:picMkLst>
        </pc:picChg>
        <pc:picChg chg="del">
          <ac:chgData name="Sun, Zhonghua" userId="S::zhonghua.sun@intel.com::c0979cd3-443e-49a9-aa8d-cde624bad42c" providerId="AD" clId="Web-{31FA9255-CD61-334F-44DC-9AB9D632A7BF}" dt="2022-01-17T10:22:45.578" v="21"/>
          <ac:picMkLst>
            <pc:docMk/>
            <pc:sldMk cId="2894103053" sldId="2147308702"/>
            <ac:picMk id="10" creationId="{8AA76376-6D42-441D-90D7-F6BF24408895}"/>
          </ac:picMkLst>
        </pc:picChg>
        <pc:picChg chg="add del mod ord">
          <ac:chgData name="Sun, Zhonghua" userId="S::zhonghua.sun@intel.com::c0979cd3-443e-49a9-aa8d-cde624bad42c" providerId="AD" clId="Web-{31FA9255-CD61-334F-44DC-9AB9D632A7BF}" dt="2022-01-17T10:23:29" v="32"/>
          <ac:picMkLst>
            <pc:docMk/>
            <pc:sldMk cId="2894103053" sldId="2147308702"/>
            <ac:picMk id="24" creationId="{C1763359-13F9-418D-B961-CBC38ABD9836}"/>
          </ac:picMkLst>
        </pc:picChg>
        <pc:picChg chg="add mod ord">
          <ac:chgData name="Sun, Zhonghua" userId="S::zhonghua.sun@intel.com::c0979cd3-443e-49a9-aa8d-cde624bad42c" providerId="AD" clId="Web-{31FA9255-CD61-334F-44DC-9AB9D632A7BF}" dt="2022-01-17T10:23:02.594" v="26" actId="1076"/>
          <ac:picMkLst>
            <pc:docMk/>
            <pc:sldMk cId="2894103053" sldId="2147308702"/>
            <ac:picMk id="29" creationId="{57E89323-74D0-4529-A372-5C5EE754AE5F}"/>
          </ac:picMkLst>
        </pc:picChg>
        <pc:inkChg chg="del">
          <ac:chgData name="Sun, Zhonghua" userId="S::zhonghua.sun@intel.com::c0979cd3-443e-49a9-aa8d-cde624bad42c" providerId="AD" clId="Web-{31FA9255-CD61-334F-44DC-9AB9D632A7BF}" dt="2022-01-17T10:23:16.016" v="28"/>
          <ac:inkMkLst>
            <pc:docMk/>
            <pc:sldMk cId="2894103053" sldId="2147308702"/>
            <ac:inkMk id="6" creationId="{5FBF0D74-375F-4FE6-97F3-93F17E87775B}"/>
          </ac:inkMkLst>
        </pc:inkChg>
        <pc:inkChg chg="del">
          <ac:chgData name="Sun, Zhonghua" userId="S::zhonghua.sun@intel.com::c0979cd3-443e-49a9-aa8d-cde624bad42c" providerId="AD" clId="Web-{31FA9255-CD61-334F-44DC-9AB9D632A7BF}" dt="2022-01-17T10:29:35.267" v="66"/>
          <ac:inkMkLst>
            <pc:docMk/>
            <pc:sldMk cId="2894103053" sldId="2147308702"/>
            <ac:inkMk id="7" creationId="{B5B43AC0-FEA7-41F0-8A54-A53C4E0FC361}"/>
          </ac:inkMkLst>
        </pc:inkChg>
        <pc:inkChg chg="del">
          <ac:chgData name="Sun, Zhonghua" userId="S::zhonghua.sun@intel.com::c0979cd3-443e-49a9-aa8d-cde624bad42c" providerId="AD" clId="Web-{31FA9255-CD61-334F-44DC-9AB9D632A7BF}" dt="2022-01-17T10:29:33.955" v="65"/>
          <ac:inkMkLst>
            <pc:docMk/>
            <pc:sldMk cId="2894103053" sldId="2147308702"/>
            <ac:inkMk id="20" creationId="{3811C352-2638-4A5F-9304-B46A5E66BEA3}"/>
          </ac:inkMkLst>
        </pc:inkChg>
        <pc:cxnChg chg="del">
          <ac:chgData name="Sun, Zhonghua" userId="S::zhonghua.sun@intel.com::c0979cd3-443e-49a9-aa8d-cde624bad42c" providerId="AD" clId="Web-{31FA9255-CD61-334F-44DC-9AB9D632A7BF}" dt="2022-01-17T10:23:13.297" v="27"/>
          <ac:cxnSpMkLst>
            <pc:docMk/>
            <pc:sldMk cId="2894103053" sldId="2147308702"/>
            <ac:cxnSpMk id="3" creationId="{C634526E-DFC4-4A4B-9778-0B1E31C9F4DC}"/>
          </ac:cxnSpMkLst>
        </pc:cxnChg>
      </pc:sldChg>
      <pc:sldChg chg="addSp delSp modSp">
        <pc:chgData name="Sun, Zhonghua" userId="S::zhonghua.sun@intel.com::c0979cd3-443e-49a9-aa8d-cde624bad42c" providerId="AD" clId="Web-{31FA9255-CD61-334F-44DC-9AB9D632A7BF}" dt="2022-01-17T10:25:43.766" v="44"/>
        <pc:sldMkLst>
          <pc:docMk/>
          <pc:sldMk cId="2706183631" sldId="2147308703"/>
        </pc:sldMkLst>
        <pc:picChg chg="del">
          <ac:chgData name="Sun, Zhonghua" userId="S::zhonghua.sun@intel.com::c0979cd3-443e-49a9-aa8d-cde624bad42c" providerId="AD" clId="Web-{31FA9255-CD61-334F-44DC-9AB9D632A7BF}" dt="2022-01-17T10:24:32.813" v="34"/>
          <ac:picMkLst>
            <pc:docMk/>
            <pc:sldMk cId="2706183631" sldId="2147308703"/>
            <ac:picMk id="4" creationId="{1D348C1A-EB38-472A-AB37-282BBB067753}"/>
          </ac:picMkLst>
        </pc:picChg>
        <pc:picChg chg="del">
          <ac:chgData name="Sun, Zhonghua" userId="S::zhonghua.sun@intel.com::c0979cd3-443e-49a9-aa8d-cde624bad42c" providerId="AD" clId="Web-{31FA9255-CD61-334F-44DC-9AB9D632A7BF}" dt="2022-01-17T10:25:19.344" v="39"/>
          <ac:picMkLst>
            <pc:docMk/>
            <pc:sldMk cId="2706183631" sldId="2147308703"/>
            <ac:picMk id="5" creationId="{3DC86DEE-BA41-43DF-956A-848D10EAAA2F}"/>
          </ac:picMkLst>
        </pc:picChg>
        <pc:picChg chg="add mod">
          <ac:chgData name="Sun, Zhonghua" userId="S::zhonghua.sun@intel.com::c0979cd3-443e-49a9-aa8d-cde624bad42c" providerId="AD" clId="Web-{31FA9255-CD61-334F-44DC-9AB9D632A7BF}" dt="2022-01-17T10:24:48.297" v="38" actId="1076"/>
          <ac:picMkLst>
            <pc:docMk/>
            <pc:sldMk cId="2706183631" sldId="2147308703"/>
            <ac:picMk id="10" creationId="{9BDC9241-595D-4E36-A05A-919CE7A33744}"/>
          </ac:picMkLst>
        </pc:picChg>
        <pc:picChg chg="add mod ord">
          <ac:chgData name="Sun, Zhonghua" userId="S::zhonghua.sun@intel.com::c0979cd3-443e-49a9-aa8d-cde624bad42c" providerId="AD" clId="Web-{31FA9255-CD61-334F-44DC-9AB9D632A7BF}" dt="2022-01-17T10:25:39.407" v="43"/>
          <ac:picMkLst>
            <pc:docMk/>
            <pc:sldMk cId="2706183631" sldId="2147308703"/>
            <ac:picMk id="11" creationId="{DBBEC889-9F3F-4448-9790-BD8DCBF6C680}"/>
          </ac:picMkLst>
        </pc:picChg>
        <pc:inkChg chg="del">
          <ac:chgData name="Sun, Zhonghua" userId="S::zhonghua.sun@intel.com::c0979cd3-443e-49a9-aa8d-cde624bad42c" providerId="AD" clId="Web-{31FA9255-CD61-334F-44DC-9AB9D632A7BF}" dt="2022-01-17T10:25:43.766" v="44"/>
          <ac:inkMkLst>
            <pc:docMk/>
            <pc:sldMk cId="2706183631" sldId="2147308703"/>
            <ac:inkMk id="3" creationId="{B7961BB8-075E-4682-962A-45536C8E2B0C}"/>
          </ac:inkMkLst>
        </pc:inkChg>
      </pc:sldChg>
      <pc:sldChg chg="addSp delSp modSp">
        <pc:chgData name="Sun, Zhonghua" userId="S::zhonghua.sun@intel.com::c0979cd3-443e-49a9-aa8d-cde624bad42c" providerId="AD" clId="Web-{31FA9255-CD61-334F-44DC-9AB9D632A7BF}" dt="2022-01-17T10:32:57.253" v="124" actId="1076"/>
        <pc:sldMkLst>
          <pc:docMk/>
          <pc:sldMk cId="2904411308" sldId="2147308704"/>
        </pc:sldMkLst>
        <pc:spChg chg="add mod">
          <ac:chgData name="Sun, Zhonghua" userId="S::zhonghua.sun@intel.com::c0979cd3-443e-49a9-aa8d-cde624bad42c" providerId="AD" clId="Web-{31FA9255-CD61-334F-44DC-9AB9D632A7BF}" dt="2022-01-17T10:32:44.628" v="122" actId="1076"/>
          <ac:spMkLst>
            <pc:docMk/>
            <pc:sldMk cId="2904411308" sldId="2147308704"/>
            <ac:spMk id="12" creationId="{BBEDF97C-283C-4520-9FB0-4F32F2DC3378}"/>
          </ac:spMkLst>
        </pc:spChg>
        <pc:spChg chg="add mod">
          <ac:chgData name="Sun, Zhonghua" userId="S::zhonghua.sun@intel.com::c0979cd3-443e-49a9-aa8d-cde624bad42c" providerId="AD" clId="Web-{31FA9255-CD61-334F-44DC-9AB9D632A7BF}" dt="2022-01-17T10:32:57.253" v="124" actId="1076"/>
          <ac:spMkLst>
            <pc:docMk/>
            <pc:sldMk cId="2904411308" sldId="2147308704"/>
            <ac:spMk id="37" creationId="{90B2435D-A1AF-4B6D-B9C8-ED4AC6378919}"/>
          </ac:spMkLst>
        </pc:spChg>
        <pc:picChg chg="del">
          <ac:chgData name="Sun, Zhonghua" userId="S::zhonghua.sun@intel.com::c0979cd3-443e-49a9-aa8d-cde624bad42c" providerId="AD" clId="Web-{31FA9255-CD61-334F-44DC-9AB9D632A7BF}" dt="2022-01-17T10:26:23.079" v="45"/>
          <ac:picMkLst>
            <pc:docMk/>
            <pc:sldMk cId="2904411308" sldId="2147308704"/>
            <ac:picMk id="4" creationId="{B86A8FB1-263D-4D8B-8E5B-137076DEB490}"/>
          </ac:picMkLst>
        </pc:picChg>
        <pc:picChg chg="del">
          <ac:chgData name="Sun, Zhonghua" userId="S::zhonghua.sun@intel.com::c0979cd3-443e-49a9-aa8d-cde624bad42c" providerId="AD" clId="Web-{31FA9255-CD61-334F-44DC-9AB9D632A7BF}" dt="2022-01-17T10:26:57.892" v="50"/>
          <ac:picMkLst>
            <pc:docMk/>
            <pc:sldMk cId="2904411308" sldId="2147308704"/>
            <ac:picMk id="5" creationId="{46CD6CF3-E323-41A0-9E6D-4D95F5658387}"/>
          </ac:picMkLst>
        </pc:picChg>
        <pc:picChg chg="add mod">
          <ac:chgData name="Sun, Zhonghua" userId="S::zhonghua.sun@intel.com::c0979cd3-443e-49a9-aa8d-cde624bad42c" providerId="AD" clId="Web-{31FA9255-CD61-334F-44DC-9AB9D632A7BF}" dt="2022-01-17T10:26:34.907" v="49" actId="1076"/>
          <ac:picMkLst>
            <pc:docMk/>
            <pc:sldMk cId="2904411308" sldId="2147308704"/>
            <ac:picMk id="10" creationId="{7E034899-383A-4F18-8686-20EA7122FD2B}"/>
          </ac:picMkLst>
        </pc:picChg>
        <pc:picChg chg="add mod ord">
          <ac:chgData name="Sun, Zhonghua" userId="S::zhonghua.sun@intel.com::c0979cd3-443e-49a9-aa8d-cde624bad42c" providerId="AD" clId="Web-{31FA9255-CD61-334F-44DC-9AB9D632A7BF}" dt="2022-01-17T10:27:09.439" v="54"/>
          <ac:picMkLst>
            <pc:docMk/>
            <pc:sldMk cId="2904411308" sldId="2147308704"/>
            <ac:picMk id="11" creationId="{1C4436DF-0BC9-47D8-B32D-034081ADCE87}"/>
          </ac:picMkLst>
        </pc:picChg>
        <pc:inkChg chg="del">
          <ac:chgData name="Sun, Zhonghua" userId="S::zhonghua.sun@intel.com::c0979cd3-443e-49a9-aa8d-cde624bad42c" providerId="AD" clId="Web-{31FA9255-CD61-334F-44DC-9AB9D632A7BF}" dt="2022-01-17T10:27:14.704" v="56"/>
          <ac:inkMkLst>
            <pc:docMk/>
            <pc:sldMk cId="2904411308" sldId="2147308704"/>
            <ac:inkMk id="3" creationId="{240D1615-5175-4CA9-93E8-D04821F4AC29}"/>
          </ac:inkMkLst>
        </pc:inkChg>
        <pc:inkChg chg="del">
          <ac:chgData name="Sun, Zhonghua" userId="S::zhonghua.sun@intel.com::c0979cd3-443e-49a9-aa8d-cde624bad42c" providerId="AD" clId="Web-{31FA9255-CD61-334F-44DC-9AB9D632A7BF}" dt="2022-01-17T10:27:13.220" v="55"/>
          <ac:inkMkLst>
            <pc:docMk/>
            <pc:sldMk cId="2904411308" sldId="2147308704"/>
            <ac:inkMk id="6" creationId="{4C6C9D1E-1B03-42ED-A1C3-8CCF63F429D3}"/>
          </ac:inkMkLst>
        </pc:inkChg>
      </pc:sldChg>
      <pc:sldChg chg="addSp delSp modSp">
        <pc:chgData name="Sun, Zhonghua" userId="S::zhonghua.sun@intel.com::c0979cd3-443e-49a9-aa8d-cde624bad42c" providerId="AD" clId="Web-{31FA9255-CD61-334F-44DC-9AB9D632A7BF}" dt="2022-01-17T10:33:10.487" v="128" actId="1076"/>
        <pc:sldMkLst>
          <pc:docMk/>
          <pc:sldMk cId="2912599598" sldId="2147308705"/>
        </pc:sldMkLst>
        <pc:spChg chg="add mod">
          <ac:chgData name="Sun, Zhonghua" userId="S::zhonghua.sun@intel.com::c0979cd3-443e-49a9-aa8d-cde624bad42c" providerId="AD" clId="Web-{31FA9255-CD61-334F-44DC-9AB9D632A7BF}" dt="2022-01-17T10:33:04.362" v="126" actId="1076"/>
          <ac:spMkLst>
            <pc:docMk/>
            <pc:sldMk cId="2912599598" sldId="2147308705"/>
            <ac:spMk id="10" creationId="{0463150D-3827-4FB6-ABC9-E213D907CA13}"/>
          </ac:spMkLst>
        </pc:spChg>
        <pc:spChg chg="add mod">
          <ac:chgData name="Sun, Zhonghua" userId="S::zhonghua.sun@intel.com::c0979cd3-443e-49a9-aa8d-cde624bad42c" providerId="AD" clId="Web-{31FA9255-CD61-334F-44DC-9AB9D632A7BF}" dt="2022-01-17T10:33:10.487" v="128" actId="1076"/>
          <ac:spMkLst>
            <pc:docMk/>
            <pc:sldMk cId="2912599598" sldId="2147308705"/>
            <ac:spMk id="11" creationId="{0E924F58-D4EC-49E6-9662-F3F33B70DD7D}"/>
          </ac:spMkLst>
        </pc:spChg>
        <pc:picChg chg="add mod">
          <ac:chgData name="Sun, Zhonghua" userId="S::zhonghua.sun@intel.com::c0979cd3-443e-49a9-aa8d-cde624bad42c" providerId="AD" clId="Web-{31FA9255-CD61-334F-44DC-9AB9D632A7BF}" dt="2022-01-17T10:27:47.861" v="60" actId="14100"/>
          <ac:picMkLst>
            <pc:docMk/>
            <pc:sldMk cId="2912599598" sldId="2147308705"/>
            <ac:picMk id="3" creationId="{EA081959-F772-4235-AE4E-DAC53D58E4E0}"/>
          </ac:picMkLst>
        </pc:picChg>
        <pc:picChg chg="del">
          <ac:chgData name="Sun, Zhonghua" userId="S::zhonghua.sun@intel.com::c0979cd3-443e-49a9-aa8d-cde624bad42c" providerId="AD" clId="Web-{31FA9255-CD61-334F-44DC-9AB9D632A7BF}" dt="2022-01-17T10:27:38.205" v="57"/>
          <ac:picMkLst>
            <pc:docMk/>
            <pc:sldMk cId="2912599598" sldId="2147308705"/>
            <ac:picMk id="4" creationId="{ABDC2247-24B8-4604-9626-AF0EB04CBEDF}"/>
          </ac:picMkLst>
        </pc:picChg>
        <pc:picChg chg="del">
          <ac:chgData name="Sun, Zhonghua" userId="S::zhonghua.sun@intel.com::c0979cd3-443e-49a9-aa8d-cde624bad42c" providerId="AD" clId="Web-{31FA9255-CD61-334F-44DC-9AB9D632A7BF}" dt="2022-01-17T10:28:02.908" v="61"/>
          <ac:picMkLst>
            <pc:docMk/>
            <pc:sldMk cId="2912599598" sldId="2147308705"/>
            <ac:picMk id="5" creationId="{1423FF67-559B-40D3-8E28-4F70F3844040}"/>
          </ac:picMkLst>
        </pc:picChg>
        <pc:picChg chg="add mod">
          <ac:chgData name="Sun, Zhonghua" userId="S::zhonghua.sun@intel.com::c0979cd3-443e-49a9-aa8d-cde624bad42c" providerId="AD" clId="Web-{31FA9255-CD61-334F-44DC-9AB9D632A7BF}" dt="2022-01-17T10:28:09.751" v="64" actId="14100"/>
          <ac:picMkLst>
            <pc:docMk/>
            <pc:sldMk cId="2912599598" sldId="2147308705"/>
            <ac:picMk id="6" creationId="{3554352B-19B3-4AE1-BB55-249635B530F6}"/>
          </ac:picMkLst>
        </pc:picChg>
      </pc:sldChg>
      <pc:sldChg chg="addSp delSp modSp">
        <pc:chgData name="Sun, Zhonghua" userId="S::zhonghua.sun@intel.com::c0979cd3-443e-49a9-aa8d-cde624bad42c" providerId="AD" clId="Web-{31FA9255-CD61-334F-44DC-9AB9D632A7BF}" dt="2022-01-17T12:59:40.243" v="439"/>
        <pc:sldMkLst>
          <pc:docMk/>
          <pc:sldMk cId="3787258702" sldId="2147308713"/>
        </pc:sldMkLst>
        <pc:spChg chg="mod">
          <ac:chgData name="Sun, Zhonghua" userId="S::zhonghua.sun@intel.com::c0979cd3-443e-49a9-aa8d-cde624bad42c" providerId="AD" clId="Web-{31FA9255-CD61-334F-44DC-9AB9D632A7BF}" dt="2022-01-17T12:52:54.525" v="396" actId="20577"/>
          <ac:spMkLst>
            <pc:docMk/>
            <pc:sldMk cId="3787258702" sldId="2147308713"/>
            <ac:spMk id="2" creationId="{CBAB9328-0BDF-4B50-94E5-CC39F7F3DA03}"/>
          </ac:spMkLst>
        </pc:spChg>
        <pc:spChg chg="add del">
          <ac:chgData name="Sun, Zhonghua" userId="S::zhonghua.sun@intel.com::c0979cd3-443e-49a9-aa8d-cde624bad42c" providerId="AD" clId="Web-{31FA9255-CD61-334F-44DC-9AB9D632A7BF}" dt="2022-01-17T12:54:56.821" v="413"/>
          <ac:spMkLst>
            <pc:docMk/>
            <pc:sldMk cId="3787258702" sldId="2147308713"/>
            <ac:spMk id="6" creationId="{2D528147-329A-42C8-B1F6-F139E7F85F74}"/>
          </ac:spMkLst>
        </pc:spChg>
        <pc:spChg chg="del">
          <ac:chgData name="Sun, Zhonghua" userId="S::zhonghua.sun@intel.com::c0979cd3-443e-49a9-aa8d-cde624bad42c" providerId="AD" clId="Web-{31FA9255-CD61-334F-44DC-9AB9D632A7BF}" dt="2022-01-17T12:52:59.775" v="398"/>
          <ac:spMkLst>
            <pc:docMk/>
            <pc:sldMk cId="3787258702" sldId="2147308713"/>
            <ac:spMk id="7" creationId="{198A078F-C690-42BF-A221-E7BFC277FFB1}"/>
          </ac:spMkLst>
        </pc:spChg>
        <pc:spChg chg="del">
          <ac:chgData name="Sun, Zhonghua" userId="S::zhonghua.sun@intel.com::c0979cd3-443e-49a9-aa8d-cde624bad42c" providerId="AD" clId="Web-{31FA9255-CD61-334F-44DC-9AB9D632A7BF}" dt="2022-01-17T12:53:04.150" v="400"/>
          <ac:spMkLst>
            <pc:docMk/>
            <pc:sldMk cId="3787258702" sldId="2147308713"/>
            <ac:spMk id="11" creationId="{4ABC92AE-98F8-42DB-9412-90B1839AC30E}"/>
          </ac:spMkLst>
        </pc:spChg>
        <pc:spChg chg="del">
          <ac:chgData name="Sun, Zhonghua" userId="S::zhonghua.sun@intel.com::c0979cd3-443e-49a9-aa8d-cde624bad42c" providerId="AD" clId="Web-{31FA9255-CD61-334F-44DC-9AB9D632A7BF}" dt="2022-01-17T12:52:58.212" v="397"/>
          <ac:spMkLst>
            <pc:docMk/>
            <pc:sldMk cId="3787258702" sldId="2147308713"/>
            <ac:spMk id="12" creationId="{C36479F6-367F-4E5C-9571-62CDFC628AAC}"/>
          </ac:spMkLst>
        </pc:spChg>
        <pc:spChg chg="del">
          <ac:chgData name="Sun, Zhonghua" userId="S::zhonghua.sun@intel.com::c0979cd3-443e-49a9-aa8d-cde624bad42c" providerId="AD" clId="Web-{31FA9255-CD61-334F-44DC-9AB9D632A7BF}" dt="2022-01-17T12:53:01.134" v="399"/>
          <ac:spMkLst>
            <pc:docMk/>
            <pc:sldMk cId="3787258702" sldId="2147308713"/>
            <ac:spMk id="13" creationId="{5A9361DD-3508-4AD9-9FFA-A658DF6B5BF7}"/>
          </ac:spMkLst>
        </pc:spChg>
        <pc:spChg chg="add mod">
          <ac:chgData name="Sun, Zhonghua" userId="S::zhonghua.sun@intel.com::c0979cd3-443e-49a9-aa8d-cde624bad42c" providerId="AD" clId="Web-{31FA9255-CD61-334F-44DC-9AB9D632A7BF}" dt="2022-01-17T12:56:16.743" v="438" actId="14100"/>
          <ac:spMkLst>
            <pc:docMk/>
            <pc:sldMk cId="3787258702" sldId="2147308713"/>
            <ac:spMk id="15" creationId="{4144BF10-B42B-4F0E-9306-8B9EE20B543D}"/>
          </ac:spMkLst>
        </pc:spChg>
        <pc:spChg chg="add">
          <ac:chgData name="Sun, Zhonghua" userId="S::zhonghua.sun@intel.com::c0979cd3-443e-49a9-aa8d-cde624bad42c" providerId="AD" clId="Web-{31FA9255-CD61-334F-44DC-9AB9D632A7BF}" dt="2022-01-17T12:59:40.243" v="439"/>
          <ac:spMkLst>
            <pc:docMk/>
            <pc:sldMk cId="3787258702" sldId="2147308713"/>
            <ac:spMk id="17" creationId="{58E90419-0255-418D-B0DA-09A7616DC69D}"/>
          </ac:spMkLst>
        </pc:spChg>
        <pc:spChg chg="del mod">
          <ac:chgData name="Sun, Zhonghua" userId="S::zhonghua.sun@intel.com::c0979cd3-443e-49a9-aa8d-cde624bad42c" providerId="AD" clId="Web-{31FA9255-CD61-334F-44DC-9AB9D632A7BF}" dt="2022-01-17T12:54:40.056" v="411"/>
          <ac:spMkLst>
            <pc:docMk/>
            <pc:sldMk cId="3787258702" sldId="2147308713"/>
            <ac:spMk id="21" creationId="{28F4560A-5505-4DDE-9196-1BC9E1F7F57F}"/>
          </ac:spMkLst>
        </pc:spChg>
        <pc:picChg chg="add mod">
          <ac:chgData name="Sun, Zhonghua" userId="S::zhonghua.sun@intel.com::c0979cd3-443e-49a9-aa8d-cde624bad42c" providerId="AD" clId="Web-{31FA9255-CD61-334F-44DC-9AB9D632A7BF}" dt="2022-01-17T12:53:39.290" v="409" actId="14100"/>
          <ac:picMkLst>
            <pc:docMk/>
            <pc:sldMk cId="3787258702" sldId="2147308713"/>
            <ac:picMk id="3" creationId="{A0FEE2DE-6D5E-47B1-97C6-98B7453BAAC3}"/>
          </ac:picMkLst>
        </pc:picChg>
        <pc:picChg chg="del">
          <ac:chgData name="Sun, Zhonghua" userId="S::zhonghua.sun@intel.com::c0979cd3-443e-49a9-aa8d-cde624bad42c" providerId="AD" clId="Web-{31FA9255-CD61-334F-44DC-9AB9D632A7BF}" dt="2022-01-17T12:53:05.165" v="401"/>
          <ac:picMkLst>
            <pc:docMk/>
            <pc:sldMk cId="3787258702" sldId="2147308713"/>
            <ac:picMk id="4" creationId="{1F4F8194-9721-4B34-8E44-0FE9D0597509}"/>
          </ac:picMkLst>
        </pc:picChg>
        <pc:picChg chg="del">
          <ac:chgData name="Sun, Zhonghua" userId="S::zhonghua.sun@intel.com::c0979cd3-443e-49a9-aa8d-cde624bad42c" providerId="AD" clId="Web-{31FA9255-CD61-334F-44DC-9AB9D632A7BF}" dt="2022-01-17T12:53:06.165" v="402"/>
          <ac:picMkLst>
            <pc:docMk/>
            <pc:sldMk cId="3787258702" sldId="2147308713"/>
            <ac:picMk id="5" creationId="{D91AB16B-665C-4034-B854-3EE6A10E1E1C}"/>
          </ac:picMkLst>
        </pc:picChg>
        <pc:picChg chg="del">
          <ac:chgData name="Sun, Zhonghua" userId="S::zhonghua.sun@intel.com::c0979cd3-443e-49a9-aa8d-cde624bad42c" providerId="AD" clId="Web-{31FA9255-CD61-334F-44DC-9AB9D632A7BF}" dt="2022-01-17T12:53:06.837" v="403"/>
          <ac:picMkLst>
            <pc:docMk/>
            <pc:sldMk cId="3787258702" sldId="2147308713"/>
            <ac:picMk id="9" creationId="{CEECE6FC-0102-42CA-B790-8DEFF718537C}"/>
          </ac:picMkLst>
        </pc:picChg>
        <pc:picChg chg="del">
          <ac:chgData name="Sun, Zhonghua" userId="S::zhonghua.sun@intel.com::c0979cd3-443e-49a9-aa8d-cde624bad42c" providerId="AD" clId="Web-{31FA9255-CD61-334F-44DC-9AB9D632A7BF}" dt="2022-01-17T12:53:07.775" v="404"/>
          <ac:picMkLst>
            <pc:docMk/>
            <pc:sldMk cId="3787258702" sldId="2147308713"/>
            <ac:picMk id="10" creationId="{80742C06-93DF-4E51-9F83-2428CA704AC8}"/>
          </ac:picMkLst>
        </pc:picChg>
      </pc:sldChg>
      <pc:sldChg chg="addSp delSp modSp">
        <pc:chgData name="Sun, Zhonghua" userId="S::zhonghua.sun@intel.com::c0979cd3-443e-49a9-aa8d-cde624bad42c" providerId="AD" clId="Web-{31FA9255-CD61-334F-44DC-9AB9D632A7BF}" dt="2022-01-17T07:52:52.964" v="10" actId="14100"/>
        <pc:sldMkLst>
          <pc:docMk/>
          <pc:sldMk cId="4095242949" sldId="2147308722"/>
        </pc:sldMkLst>
        <pc:picChg chg="add del mod">
          <ac:chgData name="Sun, Zhonghua" userId="S::zhonghua.sun@intel.com::c0979cd3-443e-49a9-aa8d-cde624bad42c" providerId="AD" clId="Web-{31FA9255-CD61-334F-44DC-9AB9D632A7BF}" dt="2022-01-17T07:51:59.120" v="3"/>
          <ac:picMkLst>
            <pc:docMk/>
            <pc:sldMk cId="4095242949" sldId="2147308722"/>
            <ac:picMk id="3" creationId="{61D1851B-8FAB-4A39-AD58-610A2887CA6B}"/>
          </ac:picMkLst>
        </pc:picChg>
        <pc:picChg chg="del">
          <ac:chgData name="Sun, Zhonghua" userId="S::zhonghua.sun@intel.com::c0979cd3-443e-49a9-aa8d-cde624bad42c" providerId="AD" clId="Web-{31FA9255-CD61-334F-44DC-9AB9D632A7BF}" dt="2022-01-17T07:51:03.933" v="0"/>
          <ac:picMkLst>
            <pc:docMk/>
            <pc:sldMk cId="4095242949" sldId="2147308722"/>
            <ac:picMk id="4" creationId="{AFEEDF0D-9D4A-4DA7-9C8F-11089C7E848E}"/>
          </ac:picMkLst>
        </pc:picChg>
        <pc:picChg chg="del">
          <ac:chgData name="Sun, Zhonghua" userId="S::zhonghua.sun@intel.com::c0979cd3-443e-49a9-aa8d-cde624bad42c" providerId="AD" clId="Web-{31FA9255-CD61-334F-44DC-9AB9D632A7BF}" dt="2022-01-17T07:52:36.136" v="7"/>
          <ac:picMkLst>
            <pc:docMk/>
            <pc:sldMk cId="4095242949" sldId="2147308722"/>
            <ac:picMk id="5" creationId="{38DF6EA9-AF98-4DA3-B259-AE82170EF63E}"/>
          </ac:picMkLst>
        </pc:picChg>
        <pc:picChg chg="add mod">
          <ac:chgData name="Sun, Zhonghua" userId="S::zhonghua.sun@intel.com::c0979cd3-443e-49a9-aa8d-cde624bad42c" providerId="AD" clId="Web-{31FA9255-CD61-334F-44DC-9AB9D632A7BF}" dt="2022-01-17T07:52:16.761" v="6" actId="14100"/>
          <ac:picMkLst>
            <pc:docMk/>
            <pc:sldMk cId="4095242949" sldId="2147308722"/>
            <ac:picMk id="6" creationId="{28A54F7C-C2E2-4B82-A015-EB6383A6D1FF}"/>
          </ac:picMkLst>
        </pc:picChg>
        <pc:picChg chg="add mod">
          <ac:chgData name="Sun, Zhonghua" userId="S::zhonghua.sun@intel.com::c0979cd3-443e-49a9-aa8d-cde624bad42c" providerId="AD" clId="Web-{31FA9255-CD61-334F-44DC-9AB9D632A7BF}" dt="2022-01-17T07:52:52.964" v="10" actId="14100"/>
          <ac:picMkLst>
            <pc:docMk/>
            <pc:sldMk cId="4095242949" sldId="2147308722"/>
            <ac:picMk id="8" creationId="{5EC86E1D-DFA6-4A97-AEF8-CE852BD159FB}"/>
          </ac:picMkLst>
        </pc:picChg>
      </pc:sldChg>
      <pc:sldChg chg="addSp delSp modSp">
        <pc:chgData name="Sun, Zhonghua" userId="S::zhonghua.sun@intel.com::c0979cd3-443e-49a9-aa8d-cde624bad42c" providerId="AD" clId="Web-{31FA9255-CD61-334F-44DC-9AB9D632A7BF}" dt="2022-01-17T11:02:52.668" v="140" actId="14100"/>
        <pc:sldMkLst>
          <pc:docMk/>
          <pc:sldMk cId="3117577943" sldId="2147308723"/>
        </pc:sldMkLst>
        <pc:picChg chg="add mod">
          <ac:chgData name="Sun, Zhonghua" userId="S::zhonghua.sun@intel.com::c0979cd3-443e-49a9-aa8d-cde624bad42c" providerId="AD" clId="Web-{31FA9255-CD61-334F-44DC-9AB9D632A7BF}" dt="2022-01-17T11:02:52.668" v="140" actId="14100"/>
          <ac:picMkLst>
            <pc:docMk/>
            <pc:sldMk cId="3117577943" sldId="2147308723"/>
            <ac:picMk id="3" creationId="{40DFF33D-D2EE-42B2-9B7D-E1BB846FDF22}"/>
          </ac:picMkLst>
        </pc:picChg>
        <pc:picChg chg="del">
          <ac:chgData name="Sun, Zhonghua" userId="S::zhonghua.sun@intel.com::c0979cd3-443e-49a9-aa8d-cde624bad42c" providerId="AD" clId="Web-{31FA9255-CD61-334F-44DC-9AB9D632A7BF}" dt="2022-01-17T10:57:47.620" v="129"/>
          <ac:picMkLst>
            <pc:docMk/>
            <pc:sldMk cId="3117577943" sldId="2147308723"/>
            <ac:picMk id="5" creationId="{EC314E3B-A303-447E-AB62-66B38292BDAB}"/>
          </ac:picMkLst>
        </pc:picChg>
        <pc:picChg chg="add mod">
          <ac:chgData name="Sun, Zhonghua" userId="S::zhonghua.sun@intel.com::c0979cd3-443e-49a9-aa8d-cde624bad42c" providerId="AD" clId="Web-{31FA9255-CD61-334F-44DC-9AB9D632A7BF}" dt="2022-01-17T11:02:47.371" v="139" actId="14100"/>
          <ac:picMkLst>
            <pc:docMk/>
            <pc:sldMk cId="3117577943" sldId="2147308723"/>
            <ac:picMk id="10" creationId="{B0868ED8-186A-4EFF-B5F4-7B3C1BBEADA0}"/>
          </ac:picMkLst>
        </pc:picChg>
        <pc:picChg chg="del">
          <ac:chgData name="Sun, Zhonghua" userId="S::zhonghua.sun@intel.com::c0979cd3-443e-49a9-aa8d-cde624bad42c" providerId="AD" clId="Web-{31FA9255-CD61-334F-44DC-9AB9D632A7BF}" dt="2022-01-17T11:02:39.527" v="136"/>
          <ac:picMkLst>
            <pc:docMk/>
            <pc:sldMk cId="3117577943" sldId="2147308723"/>
            <ac:picMk id="14" creationId="{8B822E53-9BD2-48EE-B3C1-04428C3F9932}"/>
          </ac:picMkLst>
        </pc:picChg>
      </pc:sldChg>
      <pc:sldChg chg="addSp delSp modSp">
        <pc:chgData name="Sun, Zhonghua" userId="S::zhonghua.sun@intel.com::c0979cd3-443e-49a9-aa8d-cde624bad42c" providerId="AD" clId="Web-{31FA9255-CD61-334F-44DC-9AB9D632A7BF}" dt="2022-01-17T11:37:20.847" v="364" actId="20577"/>
        <pc:sldMkLst>
          <pc:docMk/>
          <pc:sldMk cId="3791292879" sldId="2147308724"/>
        </pc:sldMkLst>
        <pc:spChg chg="mod">
          <ac:chgData name="Sun, Zhonghua" userId="S::zhonghua.sun@intel.com::c0979cd3-443e-49a9-aa8d-cde624bad42c" providerId="AD" clId="Web-{31FA9255-CD61-334F-44DC-9AB9D632A7BF}" dt="2022-01-17T11:37:20.847" v="364" actId="20577"/>
          <ac:spMkLst>
            <pc:docMk/>
            <pc:sldMk cId="3791292879" sldId="2147308724"/>
            <ac:spMk id="3" creationId="{28383021-3541-4F2E-81D7-CFFE7F4C08B0}"/>
          </ac:spMkLst>
        </pc:spChg>
        <pc:spChg chg="add mod">
          <ac:chgData name="Sun, Zhonghua" userId="S::zhonghua.sun@intel.com::c0979cd3-443e-49a9-aa8d-cde624bad42c" providerId="AD" clId="Web-{31FA9255-CD61-334F-44DC-9AB9D632A7BF}" dt="2022-01-17T11:32:36.036" v="198" actId="20577"/>
          <ac:spMkLst>
            <pc:docMk/>
            <pc:sldMk cId="3791292879" sldId="2147308724"/>
            <ac:spMk id="13" creationId="{945B9332-0CB7-4062-9245-FE6811DAEDF7}"/>
          </ac:spMkLst>
        </pc:spChg>
        <pc:spChg chg="add mod">
          <ac:chgData name="Sun, Zhonghua" userId="S::zhonghua.sun@intel.com::c0979cd3-443e-49a9-aa8d-cde624bad42c" providerId="AD" clId="Web-{31FA9255-CD61-334F-44DC-9AB9D632A7BF}" dt="2022-01-17T11:33:05.849" v="204" actId="20577"/>
          <ac:spMkLst>
            <pc:docMk/>
            <pc:sldMk cId="3791292879" sldId="2147308724"/>
            <ac:spMk id="14" creationId="{E920A5F1-C40C-4D74-9F4E-F8AF3692F71B}"/>
          </ac:spMkLst>
        </pc:spChg>
        <pc:picChg chg="del">
          <ac:chgData name="Sun, Zhonghua" userId="S::zhonghua.sun@intel.com::c0979cd3-443e-49a9-aa8d-cde624bad42c" providerId="AD" clId="Web-{31FA9255-CD61-334F-44DC-9AB9D632A7BF}" dt="2022-01-17T11:30:23.334" v="149"/>
          <ac:picMkLst>
            <pc:docMk/>
            <pc:sldMk cId="3791292879" sldId="2147308724"/>
            <ac:picMk id="6" creationId="{FEB98AEB-5AF5-4697-8486-2CF0267513F7}"/>
          </ac:picMkLst>
        </pc:picChg>
        <pc:picChg chg="del">
          <ac:chgData name="Sun, Zhonghua" userId="S::zhonghua.sun@intel.com::c0979cd3-443e-49a9-aa8d-cde624bad42c" providerId="AD" clId="Web-{31FA9255-CD61-334F-44DC-9AB9D632A7BF}" dt="2022-01-17T08:04:42.474" v="11"/>
          <ac:picMkLst>
            <pc:docMk/>
            <pc:sldMk cId="3791292879" sldId="2147308724"/>
            <ac:picMk id="7" creationId="{4E191976-86E5-4957-962C-8ABDDC99A35B}"/>
          </ac:picMkLst>
        </pc:picChg>
        <pc:picChg chg="add mod">
          <ac:chgData name="Sun, Zhonghua" userId="S::zhonghua.sun@intel.com::c0979cd3-443e-49a9-aa8d-cde624bad42c" providerId="AD" clId="Web-{31FA9255-CD61-334F-44DC-9AB9D632A7BF}" dt="2022-01-17T11:29:30.490" v="144" actId="14100"/>
          <ac:picMkLst>
            <pc:docMk/>
            <pc:sldMk cId="3791292879" sldId="2147308724"/>
            <ac:picMk id="7" creationId="{B2FEE87B-C20F-41BA-80E8-2F86474540C8}"/>
          </ac:picMkLst>
        </pc:picChg>
        <pc:picChg chg="del">
          <ac:chgData name="Sun, Zhonghua" userId="S::zhonghua.sun@intel.com::c0979cd3-443e-49a9-aa8d-cde624bad42c" providerId="AD" clId="Web-{31FA9255-CD61-334F-44DC-9AB9D632A7BF}" dt="2022-01-17T11:30:47.755" v="157"/>
          <ac:picMkLst>
            <pc:docMk/>
            <pc:sldMk cId="3791292879" sldId="2147308724"/>
            <ac:picMk id="8" creationId="{F32E65C7-8088-48DF-B1A1-FC05CFA2040A}"/>
          </ac:picMkLst>
        </pc:picChg>
        <pc:picChg chg="del">
          <ac:chgData name="Sun, Zhonghua" userId="S::zhonghua.sun@intel.com::c0979cd3-443e-49a9-aa8d-cde624bad42c" providerId="AD" clId="Web-{31FA9255-CD61-334F-44DC-9AB9D632A7BF}" dt="2022-01-17T08:04:47.099" v="12"/>
          <ac:picMkLst>
            <pc:docMk/>
            <pc:sldMk cId="3791292879" sldId="2147308724"/>
            <ac:picMk id="9" creationId="{10F23A49-CDE4-47C7-BB8A-11BC3B9D2694}"/>
          </ac:picMkLst>
        </pc:picChg>
        <pc:picChg chg="add mod">
          <ac:chgData name="Sun, Zhonghua" userId="S::zhonghua.sun@intel.com::c0979cd3-443e-49a9-aa8d-cde624bad42c" providerId="AD" clId="Web-{31FA9255-CD61-334F-44DC-9AB9D632A7BF}" dt="2022-01-17T11:31:18.818" v="164" actId="14100"/>
          <ac:picMkLst>
            <pc:docMk/>
            <pc:sldMk cId="3791292879" sldId="2147308724"/>
            <ac:picMk id="9" creationId="{4244FA5C-78DE-472E-8DF8-E7297326A627}"/>
          </ac:picMkLst>
        </pc:picChg>
        <pc:picChg chg="add mod">
          <ac:chgData name="Sun, Zhonghua" userId="S::zhonghua.sun@intel.com::c0979cd3-443e-49a9-aa8d-cde624bad42c" providerId="AD" clId="Web-{31FA9255-CD61-334F-44DC-9AB9D632A7BF}" dt="2022-01-17T11:30:45.037" v="156" actId="14100"/>
          <ac:picMkLst>
            <pc:docMk/>
            <pc:sldMk cId="3791292879" sldId="2147308724"/>
            <ac:picMk id="10" creationId="{AC9923F9-D83C-4355-8D02-43CA0CE85A2A}"/>
          </ac:picMkLst>
        </pc:picChg>
        <pc:picChg chg="add mod">
          <ac:chgData name="Sun, Zhonghua" userId="S::zhonghua.sun@intel.com::c0979cd3-443e-49a9-aa8d-cde624bad42c" providerId="AD" clId="Web-{31FA9255-CD61-334F-44DC-9AB9D632A7BF}" dt="2022-01-17T11:31:11.787" v="162" actId="14100"/>
          <ac:picMkLst>
            <pc:docMk/>
            <pc:sldMk cId="3791292879" sldId="2147308724"/>
            <ac:picMk id="11" creationId="{3B2BD044-3D70-4B82-AECF-23F714BE9483}"/>
          </ac:picMkLst>
        </pc:picChg>
      </pc:sldChg>
      <pc:sldChg chg="add replId">
        <pc:chgData name="Sun, Zhonghua" userId="S::zhonghua.sun@intel.com::c0979cd3-443e-49a9-aa8d-cde624bad42c" providerId="AD" clId="Web-{31FA9255-CD61-334F-44DC-9AB9D632A7BF}" dt="2022-01-17T12:52:01.291" v="365"/>
        <pc:sldMkLst>
          <pc:docMk/>
          <pc:sldMk cId="1078403418" sldId="2147308754"/>
        </pc:sldMkLst>
      </pc:sldChg>
    </pc:docChg>
  </pc:docChgLst>
  <pc:docChgLst>
    <pc:chgData name="Qian, Xiaobing" userId="S::xiaobing.qian@intel.com::d3431f12-31c5-4fd4-8998-99221f98b22a" providerId="AD" clId="Web-{F62CB547-C11C-4DE5-9692-38EC30514236}"/>
    <pc:docChg chg="addSld modSld">
      <pc:chgData name="Qian, Xiaobing" userId="S::xiaobing.qian@intel.com::d3431f12-31c5-4fd4-8998-99221f98b22a" providerId="AD" clId="Web-{F62CB547-C11C-4DE5-9692-38EC30514236}" dt="2022-01-12T06:30:18.518" v="111"/>
      <pc:docMkLst>
        <pc:docMk/>
      </pc:docMkLst>
      <pc:sldChg chg="addSp modSp">
        <pc:chgData name="Qian, Xiaobing" userId="S::xiaobing.qian@intel.com::d3431f12-31c5-4fd4-8998-99221f98b22a" providerId="AD" clId="Web-{F62CB547-C11C-4DE5-9692-38EC30514236}" dt="2022-01-12T06:24:45.822" v="25"/>
        <pc:sldMkLst>
          <pc:docMk/>
          <pc:sldMk cId="827020859" sldId="2147308693"/>
        </pc:sldMkLst>
        <pc:graphicFrameChg chg="mod modGraphic">
          <ac:chgData name="Qian, Xiaobing" userId="S::xiaobing.qian@intel.com::d3431f12-31c5-4fd4-8998-99221f98b22a" providerId="AD" clId="Web-{F62CB547-C11C-4DE5-9692-38EC30514236}" dt="2022-01-12T06:23:48.336" v="14"/>
          <ac:graphicFrameMkLst>
            <pc:docMk/>
            <pc:sldMk cId="827020859" sldId="2147308693"/>
            <ac:graphicFrameMk id="4" creationId="{0A4F99B4-0EF2-4FBD-9F8B-072061FC836C}"/>
          </ac:graphicFrameMkLst>
        </pc:graphicFrameChg>
        <pc:graphicFrameChg chg="add mod modGraphic">
          <ac:chgData name="Qian, Xiaobing" userId="S::xiaobing.qian@intel.com::d3431f12-31c5-4fd4-8998-99221f98b22a" providerId="AD" clId="Web-{F62CB547-C11C-4DE5-9692-38EC30514236}" dt="2022-01-12T06:24:45.822" v="25"/>
          <ac:graphicFrameMkLst>
            <pc:docMk/>
            <pc:sldMk cId="827020859" sldId="2147308693"/>
            <ac:graphicFrameMk id="5" creationId="{6AE1B2CD-879B-4935-823D-D137FA74ACF2}"/>
          </ac:graphicFrameMkLst>
        </pc:graphicFrameChg>
      </pc:sldChg>
      <pc:sldChg chg="addSp modSp">
        <pc:chgData name="Qian, Xiaobing" userId="S::xiaobing.qian@intel.com::d3431f12-31c5-4fd4-8998-99221f98b22a" providerId="AD" clId="Web-{F62CB547-C11C-4DE5-9692-38EC30514236}" dt="2022-01-12T06:30:18.518" v="111"/>
        <pc:sldMkLst>
          <pc:docMk/>
          <pc:sldMk cId="1346269163" sldId="2147308694"/>
        </pc:sldMkLst>
        <pc:graphicFrameChg chg="add mod modGraphic">
          <ac:chgData name="Qian, Xiaobing" userId="S::xiaobing.qian@intel.com::d3431f12-31c5-4fd4-8998-99221f98b22a" providerId="AD" clId="Web-{F62CB547-C11C-4DE5-9692-38EC30514236}" dt="2022-01-12T06:30:18.518" v="111"/>
          <ac:graphicFrameMkLst>
            <pc:docMk/>
            <pc:sldMk cId="1346269163" sldId="2147308694"/>
            <ac:graphicFrameMk id="4" creationId="{6A9F84EA-CE00-4E69-9BFB-71774270E3E8}"/>
          </ac:graphicFrameMkLst>
        </pc:graphicFrameChg>
        <pc:graphicFrameChg chg="mod modGraphic">
          <ac:chgData name="Qian, Xiaobing" userId="S::xiaobing.qian@intel.com::d3431f12-31c5-4fd4-8998-99221f98b22a" providerId="AD" clId="Web-{F62CB547-C11C-4DE5-9692-38EC30514236}" dt="2022-01-12T06:30:09.018" v="95"/>
          <ac:graphicFrameMkLst>
            <pc:docMk/>
            <pc:sldMk cId="1346269163" sldId="2147308694"/>
            <ac:graphicFrameMk id="5" creationId="{A0E5065A-C808-461A-8326-87C75DD9C35E}"/>
          </ac:graphicFrameMkLst>
        </pc:graphicFrameChg>
      </pc:sldChg>
      <pc:sldChg chg="addSp delSp modSp new">
        <pc:chgData name="Qian, Xiaobing" userId="S::xiaobing.qian@intel.com::d3431f12-31c5-4fd4-8998-99221f98b22a" providerId="AD" clId="Web-{F62CB547-C11C-4DE5-9692-38EC30514236}" dt="2022-01-12T06:30:04.143" v="80" actId="20577"/>
        <pc:sldMkLst>
          <pc:docMk/>
          <pc:sldMk cId="911226839" sldId="2147308695"/>
        </pc:sldMkLst>
        <pc:spChg chg="mod">
          <ac:chgData name="Qian, Xiaobing" userId="S::xiaobing.qian@intel.com::d3431f12-31c5-4fd4-8998-99221f98b22a" providerId="AD" clId="Web-{F62CB547-C11C-4DE5-9692-38EC30514236}" dt="2022-01-12T06:30:04.143" v="80" actId="20577"/>
          <ac:spMkLst>
            <pc:docMk/>
            <pc:sldMk cId="911226839" sldId="2147308695"/>
            <ac:spMk id="2" creationId="{8EBE89BA-FFF1-4BBD-B16D-721601906432}"/>
          </ac:spMkLst>
        </pc:spChg>
        <pc:spChg chg="del">
          <ac:chgData name="Qian, Xiaobing" userId="S::xiaobing.qian@intel.com::d3431f12-31c5-4fd4-8998-99221f98b22a" providerId="AD" clId="Web-{F62CB547-C11C-4DE5-9692-38EC30514236}" dt="2022-01-12T06:26:27.481" v="27"/>
          <ac:spMkLst>
            <pc:docMk/>
            <pc:sldMk cId="911226839" sldId="2147308695"/>
            <ac:spMk id="3" creationId="{4F00E278-D113-44EC-ABA0-8D0251760B8B}"/>
          </ac:spMkLst>
        </pc:spChg>
        <pc:graphicFrameChg chg="add mod">
          <ac:chgData name="Qian, Xiaobing" userId="S::xiaobing.qian@intel.com::d3431f12-31c5-4fd4-8998-99221f98b22a" providerId="AD" clId="Web-{F62CB547-C11C-4DE5-9692-38EC30514236}" dt="2022-01-12T06:26:40.341" v="43"/>
          <ac:graphicFrameMkLst>
            <pc:docMk/>
            <pc:sldMk cId="911226839" sldId="2147308695"/>
            <ac:graphicFrameMk id="5" creationId="{1481588F-8F7B-43BF-AA87-F609B9000B2A}"/>
          </ac:graphicFrameMkLst>
        </pc:graphicFrameChg>
      </pc:sldChg>
      <pc:sldChg chg="addSp delSp modSp new">
        <pc:chgData name="Qian, Xiaobing" userId="S::xiaobing.qian@intel.com::d3431f12-31c5-4fd4-8998-99221f98b22a" providerId="AD" clId="Web-{F62CB547-C11C-4DE5-9692-38EC30514236}" dt="2022-01-12T06:29:04.641" v="72" actId="20577"/>
        <pc:sldMkLst>
          <pc:docMk/>
          <pc:sldMk cId="1985118237" sldId="2147308696"/>
        </pc:sldMkLst>
        <pc:spChg chg="mod">
          <ac:chgData name="Qian, Xiaobing" userId="S::xiaobing.qian@intel.com::d3431f12-31c5-4fd4-8998-99221f98b22a" providerId="AD" clId="Web-{F62CB547-C11C-4DE5-9692-38EC30514236}" dt="2022-01-12T06:29:04.641" v="72" actId="20577"/>
          <ac:spMkLst>
            <pc:docMk/>
            <pc:sldMk cId="1985118237" sldId="2147308696"/>
            <ac:spMk id="2" creationId="{95F50A50-D0ED-48AD-ADDB-C26C4AB04038}"/>
          </ac:spMkLst>
        </pc:spChg>
        <pc:spChg chg="del">
          <ac:chgData name="Qian, Xiaobing" userId="S::xiaobing.qian@intel.com::d3431f12-31c5-4fd4-8998-99221f98b22a" providerId="AD" clId="Web-{F62CB547-C11C-4DE5-9692-38EC30514236}" dt="2022-01-12T06:26:56.654" v="45"/>
          <ac:spMkLst>
            <pc:docMk/>
            <pc:sldMk cId="1985118237" sldId="2147308696"/>
            <ac:spMk id="3" creationId="{3787F6C0-3F7B-4345-A7A1-60336AD82A62}"/>
          </ac:spMkLst>
        </pc:spChg>
        <pc:graphicFrameChg chg="add mod">
          <ac:chgData name="Qian, Xiaobing" userId="S::xiaobing.qian@intel.com::d3431f12-31c5-4fd4-8998-99221f98b22a" providerId="AD" clId="Web-{F62CB547-C11C-4DE5-9692-38EC30514236}" dt="2022-01-12T06:28:17.765" v="46"/>
          <ac:graphicFrameMkLst>
            <pc:docMk/>
            <pc:sldMk cId="1985118237" sldId="2147308696"/>
            <ac:graphicFrameMk id="5" creationId="{9BBF157F-BFFB-4F2E-9E68-6053F591756B}"/>
          </ac:graphicFrameMkLst>
        </pc:graphicFrameChg>
      </pc:sldChg>
    </pc:docChg>
  </pc:docChgLst>
  <pc:docChgLst>
    <pc:chgData name="Cervantes Ramirez, Bryan" userId="S::bryan.cervantes.ramirez@intel.com::d256fd41-7e3e-455e-8bec-f2503c6147a9" providerId="AD" clId="Web-{1E3A0779-3265-6D45-32AD-85BE9C52401E}"/>
    <pc:docChg chg="sldOrd">
      <pc:chgData name="Cervantes Ramirez, Bryan" userId="S::bryan.cervantes.ramirez@intel.com::d256fd41-7e3e-455e-8bec-f2503c6147a9" providerId="AD" clId="Web-{1E3A0779-3265-6D45-32AD-85BE9C52401E}" dt="2022-04-08T22:49:15.298" v="1"/>
      <pc:docMkLst>
        <pc:docMk/>
      </pc:docMkLst>
      <pc:sldChg chg="ord">
        <pc:chgData name="Cervantes Ramirez, Bryan" userId="S::bryan.cervantes.ramirez@intel.com::d256fd41-7e3e-455e-8bec-f2503c6147a9" providerId="AD" clId="Web-{1E3A0779-3265-6D45-32AD-85BE9C52401E}" dt="2022-04-08T22:49:15.298" v="1"/>
        <pc:sldMkLst>
          <pc:docMk/>
          <pc:sldMk cId="30073836" sldId="2147308601"/>
        </pc:sldMkLst>
      </pc:sldChg>
    </pc:docChg>
  </pc:docChgLst>
  <pc:docChgLst>
    <pc:chgData name="Sun, Zhonghua" userId="S::zhonghua.sun@intel.com::c0979cd3-443e-49a9-aa8d-cde624bad42c" providerId="AD" clId="Web-{D97191B5-8F90-E731-9EB4-9087D104FE01}"/>
    <pc:docChg chg="modSld">
      <pc:chgData name="Sun, Zhonghua" userId="S::zhonghua.sun@intel.com::c0979cd3-443e-49a9-aa8d-cde624bad42c" providerId="AD" clId="Web-{D97191B5-8F90-E731-9EB4-9087D104FE01}" dt="2022-01-17T05:57:02.960" v="65" actId="20577"/>
      <pc:docMkLst>
        <pc:docMk/>
      </pc:docMkLst>
      <pc:sldChg chg="addSp delSp modSp">
        <pc:chgData name="Sun, Zhonghua" userId="S::zhonghua.sun@intel.com::c0979cd3-443e-49a9-aa8d-cde624bad42c" providerId="AD" clId="Web-{D97191B5-8F90-E731-9EB4-9087D104FE01}" dt="2022-01-17T05:57:02.960" v="65" actId="20577"/>
        <pc:sldMkLst>
          <pc:docMk/>
          <pc:sldMk cId="4095242949" sldId="2147308722"/>
        </pc:sldMkLst>
        <pc:spChg chg="mod">
          <ac:chgData name="Sun, Zhonghua" userId="S::zhonghua.sun@intel.com::c0979cd3-443e-49a9-aa8d-cde624bad42c" providerId="AD" clId="Web-{D97191B5-8F90-E731-9EB4-9087D104FE01}" dt="2022-01-17T05:57:02.960" v="65" actId="20577"/>
          <ac:spMkLst>
            <pc:docMk/>
            <pc:sldMk cId="4095242949" sldId="2147308722"/>
            <ac:spMk id="12" creationId="{78A739FC-A574-4C9A-9220-FD9A81F2BECB}"/>
          </ac:spMkLst>
        </pc:spChg>
        <pc:picChg chg="del">
          <ac:chgData name="Sun, Zhonghua" userId="S::zhonghua.sun@intel.com::c0979cd3-443e-49a9-aa8d-cde624bad42c" providerId="AD" clId="Web-{D97191B5-8F90-E731-9EB4-9087D104FE01}" dt="2022-01-17T05:52:24.286" v="0"/>
          <ac:picMkLst>
            <pc:docMk/>
            <pc:sldMk cId="4095242949" sldId="2147308722"/>
            <ac:picMk id="3" creationId="{38797EAB-B796-458F-9C80-25BE6B5FEBE1}"/>
          </ac:picMkLst>
        </pc:picChg>
        <pc:picChg chg="add mod">
          <ac:chgData name="Sun, Zhonghua" userId="S::zhonghua.sun@intel.com::c0979cd3-443e-49a9-aa8d-cde624bad42c" providerId="AD" clId="Web-{D97191B5-8F90-E731-9EB4-9087D104FE01}" dt="2022-01-17T05:53:06.536" v="4" actId="14100"/>
          <ac:picMkLst>
            <pc:docMk/>
            <pc:sldMk cId="4095242949" sldId="2147308722"/>
            <ac:picMk id="4" creationId="{AFEEDF0D-9D4A-4DA7-9C8F-11089C7E848E}"/>
          </ac:picMkLst>
        </pc:picChg>
        <pc:picChg chg="add mod">
          <ac:chgData name="Sun, Zhonghua" userId="S::zhonghua.sun@intel.com::c0979cd3-443e-49a9-aa8d-cde624bad42c" providerId="AD" clId="Web-{D97191B5-8F90-E731-9EB4-9087D104FE01}" dt="2022-01-17T05:53:46.161" v="8" actId="14100"/>
          <ac:picMkLst>
            <pc:docMk/>
            <pc:sldMk cId="4095242949" sldId="2147308722"/>
            <ac:picMk id="5" creationId="{38DF6EA9-AF98-4DA3-B259-AE82170EF63E}"/>
          </ac:picMkLst>
        </pc:picChg>
        <pc:picChg chg="add mod">
          <ac:chgData name="Sun, Zhonghua" userId="S::zhonghua.sun@intel.com::c0979cd3-443e-49a9-aa8d-cde624bad42c" providerId="AD" clId="Web-{D97191B5-8F90-E731-9EB4-9087D104FE01}" dt="2022-01-17T05:54:05.677" v="11" actId="14100"/>
          <ac:picMkLst>
            <pc:docMk/>
            <pc:sldMk cId="4095242949" sldId="2147308722"/>
            <ac:picMk id="6" creationId="{AC3C8D80-4C1A-4304-A7F9-F9DF1C22FDEE}"/>
          </ac:picMkLst>
        </pc:picChg>
        <pc:picChg chg="add mod">
          <ac:chgData name="Sun, Zhonghua" userId="S::zhonghua.sun@intel.com::c0979cd3-443e-49a9-aa8d-cde624bad42c" providerId="AD" clId="Web-{D97191B5-8F90-E731-9EB4-9087D104FE01}" dt="2022-01-17T05:54:28.193" v="15" actId="14100"/>
          <ac:picMkLst>
            <pc:docMk/>
            <pc:sldMk cId="4095242949" sldId="2147308722"/>
            <ac:picMk id="8" creationId="{4F3800E6-C371-4B6A-A68A-9D1140544590}"/>
          </ac:picMkLst>
        </pc:picChg>
      </pc:sldChg>
    </pc:docChg>
  </pc:docChgLst>
  <pc:docChgLst>
    <pc:chgData name="Zhang, Michael M" userId="S::michael.m.zhang@intel.com::0addc513-04a6-4252-b5ee-b74f2053c760" providerId="AD" clId="Web-{7E007A85-AB88-5713-A767-E22DAB85DF80}"/>
    <pc:docChg chg="modSld">
      <pc:chgData name="Zhang, Michael M" userId="S::michael.m.zhang@intel.com::0addc513-04a6-4252-b5ee-b74f2053c760" providerId="AD" clId="Web-{7E007A85-AB88-5713-A767-E22DAB85DF80}" dt="2021-12-23T03:22:39.525" v="138"/>
      <pc:docMkLst>
        <pc:docMk/>
      </pc:docMkLst>
      <pc:sldChg chg="modSp">
        <pc:chgData name="Zhang, Michael M" userId="S::michael.m.zhang@intel.com::0addc513-04a6-4252-b5ee-b74f2053c760" providerId="AD" clId="Web-{7E007A85-AB88-5713-A767-E22DAB85DF80}" dt="2021-12-23T02:10:50.815" v="34" actId="20577"/>
        <pc:sldMkLst>
          <pc:docMk/>
          <pc:sldMk cId="1315921676" sldId="2147308549"/>
        </pc:sldMkLst>
        <pc:spChg chg="mod">
          <ac:chgData name="Zhang, Michael M" userId="S::michael.m.zhang@intel.com::0addc513-04a6-4252-b5ee-b74f2053c760" providerId="AD" clId="Web-{7E007A85-AB88-5713-A767-E22DAB85DF80}" dt="2021-12-23T02:10:50.815" v="34" actId="20577"/>
          <ac:spMkLst>
            <pc:docMk/>
            <pc:sldMk cId="1315921676" sldId="2147308549"/>
            <ac:spMk id="3" creationId="{04CC6861-0443-44D4-BC5A-A5FBE3F27D35}"/>
          </ac:spMkLst>
        </pc:spChg>
      </pc:sldChg>
      <pc:sldChg chg="modSp">
        <pc:chgData name="Zhang, Michael M" userId="S::michael.m.zhang@intel.com::0addc513-04a6-4252-b5ee-b74f2053c760" providerId="AD" clId="Web-{7E007A85-AB88-5713-A767-E22DAB85DF80}" dt="2021-12-23T02:45:09.299" v="96" actId="20577"/>
        <pc:sldMkLst>
          <pc:docMk/>
          <pc:sldMk cId="385205123" sldId="2147308551"/>
        </pc:sldMkLst>
        <pc:spChg chg="mod">
          <ac:chgData name="Zhang, Michael M" userId="S::michael.m.zhang@intel.com::0addc513-04a6-4252-b5ee-b74f2053c760" providerId="AD" clId="Web-{7E007A85-AB88-5713-A767-E22DAB85DF80}" dt="2021-12-23T02:45:09.299" v="96" actId="20577"/>
          <ac:spMkLst>
            <pc:docMk/>
            <pc:sldMk cId="385205123" sldId="2147308551"/>
            <ac:spMk id="3" creationId="{0E335B9B-63FC-460F-A9A7-CA0CAD9FC855}"/>
          </ac:spMkLst>
        </pc:spChg>
      </pc:sldChg>
      <pc:sldChg chg="modSp">
        <pc:chgData name="Zhang, Michael M" userId="S::michael.m.zhang@intel.com::0addc513-04a6-4252-b5ee-b74f2053c760" providerId="AD" clId="Web-{7E007A85-AB88-5713-A767-E22DAB85DF80}" dt="2021-12-23T02:16:03.381" v="90" actId="20577"/>
        <pc:sldMkLst>
          <pc:docMk/>
          <pc:sldMk cId="1258551678" sldId="2147308558"/>
        </pc:sldMkLst>
        <pc:spChg chg="mod">
          <ac:chgData name="Zhang, Michael M" userId="S::michael.m.zhang@intel.com::0addc513-04a6-4252-b5ee-b74f2053c760" providerId="AD" clId="Web-{7E007A85-AB88-5713-A767-E22DAB85DF80}" dt="2021-12-23T02:16:03.381" v="90" actId="20577"/>
          <ac:spMkLst>
            <pc:docMk/>
            <pc:sldMk cId="1258551678" sldId="2147308558"/>
            <ac:spMk id="3" creationId="{31C763B8-3949-4566-AC19-E68275E03FDB}"/>
          </ac:spMkLst>
        </pc:spChg>
        <pc:picChg chg="mod">
          <ac:chgData name="Zhang, Michael M" userId="S::michael.m.zhang@intel.com::0addc513-04a6-4252-b5ee-b74f2053c760" providerId="AD" clId="Web-{7E007A85-AB88-5713-A767-E22DAB85DF80}" dt="2021-12-23T02:12:49.963" v="36" actId="1076"/>
          <ac:picMkLst>
            <pc:docMk/>
            <pc:sldMk cId="1258551678" sldId="2147308558"/>
            <ac:picMk id="4" creationId="{511A9CAB-A67B-4873-B8E9-4DF96BA5FD6E}"/>
          </ac:picMkLst>
        </pc:picChg>
      </pc:sldChg>
      <pc:sldChg chg="addSp">
        <pc:chgData name="Zhang, Michael M" userId="S::michael.m.zhang@intel.com::0addc513-04a6-4252-b5ee-b74f2053c760" providerId="AD" clId="Web-{7E007A85-AB88-5713-A767-E22DAB85DF80}" dt="2021-12-23T03:22:39.525" v="138"/>
        <pc:sldMkLst>
          <pc:docMk/>
          <pc:sldMk cId="3650265084" sldId="2147308565"/>
        </pc:sldMkLst>
        <pc:spChg chg="add">
          <ac:chgData name="Zhang, Michael M" userId="S::michael.m.zhang@intel.com::0addc513-04a6-4252-b5ee-b74f2053c760" providerId="AD" clId="Web-{7E007A85-AB88-5713-A767-E22DAB85DF80}" dt="2021-12-23T03:22:39.525" v="138"/>
          <ac:spMkLst>
            <pc:docMk/>
            <pc:sldMk cId="3650265084" sldId="2147308565"/>
            <ac:spMk id="5" creationId="{F681839F-D249-432D-8DA0-2AABA0C010F4}"/>
          </ac:spMkLst>
        </pc:spChg>
      </pc:sldChg>
      <pc:sldChg chg="modSp">
        <pc:chgData name="Zhang, Michael M" userId="S::michael.m.zhang@intel.com::0addc513-04a6-4252-b5ee-b74f2053c760" providerId="AD" clId="Web-{7E007A85-AB88-5713-A767-E22DAB85DF80}" dt="2021-12-23T03:04:06.080" v="137" actId="1076"/>
        <pc:sldMkLst>
          <pc:docMk/>
          <pc:sldMk cId="655934942" sldId="2147308574"/>
        </pc:sldMkLst>
        <pc:picChg chg="mod">
          <ac:chgData name="Zhang, Michael M" userId="S::michael.m.zhang@intel.com::0addc513-04a6-4252-b5ee-b74f2053c760" providerId="AD" clId="Web-{7E007A85-AB88-5713-A767-E22DAB85DF80}" dt="2021-12-23T03:04:06.080" v="137" actId="1076"/>
          <ac:picMkLst>
            <pc:docMk/>
            <pc:sldMk cId="655934942" sldId="2147308574"/>
            <ac:picMk id="8" creationId="{34EACB0A-4C2E-4ED4-83F0-A20FA22A7E29}"/>
          </ac:picMkLst>
        </pc:picChg>
      </pc:sldChg>
      <pc:sldChg chg="modSp">
        <pc:chgData name="Zhang, Michael M" userId="S::michael.m.zhang@intel.com::0addc513-04a6-4252-b5ee-b74f2053c760" providerId="AD" clId="Web-{7E007A85-AB88-5713-A767-E22DAB85DF80}" dt="2021-12-23T02:54:27.847" v="136" actId="20577"/>
        <pc:sldMkLst>
          <pc:docMk/>
          <pc:sldMk cId="2910652037" sldId="2147308575"/>
        </pc:sldMkLst>
        <pc:spChg chg="mod">
          <ac:chgData name="Zhang, Michael M" userId="S::michael.m.zhang@intel.com::0addc513-04a6-4252-b5ee-b74f2053c760" providerId="AD" clId="Web-{7E007A85-AB88-5713-A767-E22DAB85DF80}" dt="2021-12-23T02:54:27.847" v="136" actId="20577"/>
          <ac:spMkLst>
            <pc:docMk/>
            <pc:sldMk cId="2910652037" sldId="2147308575"/>
            <ac:spMk id="5" creationId="{4C0AC0CF-434B-44EC-8027-0573AD80828E}"/>
          </ac:spMkLst>
        </pc:spChg>
      </pc:sldChg>
    </pc:docChg>
  </pc:docChgLst>
  <pc:docChgLst>
    <pc:chgData name="Qian, Xiaobing" userId="S::xiaobing.qian@intel.com::d3431f12-31c5-4fd4-8998-99221f98b22a" providerId="AD" clId="Web-{E98B0395-A9CC-4D2C-AB67-9C87EFBDEC9C}"/>
    <pc:docChg chg="delSld modSld">
      <pc:chgData name="Qian, Xiaobing" userId="S::xiaobing.qian@intel.com::d3431f12-31c5-4fd4-8998-99221f98b22a" providerId="AD" clId="Web-{E98B0395-A9CC-4D2C-AB67-9C87EFBDEC9C}" dt="2021-12-31T04:19:20.429" v="267" actId="20577"/>
      <pc:docMkLst>
        <pc:docMk/>
      </pc:docMkLst>
      <pc:sldChg chg="modSp">
        <pc:chgData name="Qian, Xiaobing" userId="S::xiaobing.qian@intel.com::d3431f12-31c5-4fd4-8998-99221f98b22a" providerId="AD" clId="Web-{E98B0395-A9CC-4D2C-AB67-9C87EFBDEC9C}" dt="2021-12-31T04:11:52.804" v="235" actId="1076"/>
        <pc:sldMkLst>
          <pc:docMk/>
          <pc:sldMk cId="592195243" sldId="2147308654"/>
        </pc:sldMkLst>
        <pc:graphicFrameChg chg="mod modGraphic">
          <ac:chgData name="Qian, Xiaobing" userId="S::xiaobing.qian@intel.com::d3431f12-31c5-4fd4-8998-99221f98b22a" providerId="AD" clId="Web-{E98B0395-A9CC-4D2C-AB67-9C87EFBDEC9C}" dt="2021-12-31T04:11:52.804" v="235" actId="1076"/>
          <ac:graphicFrameMkLst>
            <pc:docMk/>
            <pc:sldMk cId="592195243" sldId="2147308654"/>
            <ac:graphicFrameMk id="8" creationId="{05FB168F-4781-4FA9-B7DA-F9E2C879D6CD}"/>
          </ac:graphicFrameMkLst>
        </pc:graphicFrameChg>
      </pc:sldChg>
      <pc:sldChg chg="modSp">
        <pc:chgData name="Qian, Xiaobing" userId="S::xiaobing.qian@intel.com::d3431f12-31c5-4fd4-8998-99221f98b22a" providerId="AD" clId="Web-{E98B0395-A9CC-4D2C-AB67-9C87EFBDEC9C}" dt="2021-12-31T04:19:20.429" v="267" actId="20577"/>
        <pc:sldMkLst>
          <pc:docMk/>
          <pc:sldMk cId="2388886520" sldId="2147308655"/>
        </pc:sldMkLst>
        <pc:spChg chg="mod">
          <ac:chgData name="Qian, Xiaobing" userId="S::xiaobing.qian@intel.com::d3431f12-31c5-4fd4-8998-99221f98b22a" providerId="AD" clId="Web-{E98B0395-A9CC-4D2C-AB67-9C87EFBDEC9C}" dt="2021-12-31T04:19:20.429" v="267" actId="20577"/>
          <ac:spMkLst>
            <pc:docMk/>
            <pc:sldMk cId="2388886520" sldId="2147308655"/>
            <ac:spMk id="2" creationId="{CBAB9328-0BDF-4B50-94E5-CC39F7F3DA03}"/>
          </ac:spMkLst>
        </pc:spChg>
      </pc:sldChg>
      <pc:sldChg chg="modSp del">
        <pc:chgData name="Qian, Xiaobing" userId="S::xiaobing.qian@intel.com::d3431f12-31c5-4fd4-8998-99221f98b22a" providerId="AD" clId="Web-{E98B0395-A9CC-4D2C-AB67-9C87EFBDEC9C}" dt="2021-12-31T04:10:39.249" v="207"/>
        <pc:sldMkLst>
          <pc:docMk/>
          <pc:sldMk cId="2692746991" sldId="2147308657"/>
        </pc:sldMkLst>
        <pc:spChg chg="mod">
          <ac:chgData name="Qian, Xiaobing" userId="S::xiaobing.qian@intel.com::d3431f12-31c5-4fd4-8998-99221f98b22a" providerId="AD" clId="Web-{E98B0395-A9CC-4D2C-AB67-9C87EFBDEC9C}" dt="2021-12-31T04:10:25.171" v="206" actId="20577"/>
          <ac:spMkLst>
            <pc:docMk/>
            <pc:sldMk cId="2692746991" sldId="2147308657"/>
            <ac:spMk id="2" creationId="{CBAB9328-0BDF-4B50-94E5-CC39F7F3DA03}"/>
          </ac:spMkLst>
        </pc:spChg>
      </pc:sldChg>
      <pc:sldChg chg="modSp">
        <pc:chgData name="Qian, Xiaobing" userId="S::xiaobing.qian@intel.com::d3431f12-31c5-4fd4-8998-99221f98b22a" providerId="AD" clId="Web-{E98B0395-A9CC-4D2C-AB67-9C87EFBDEC9C}" dt="2021-12-31T04:16:38.375" v="263"/>
        <pc:sldMkLst>
          <pc:docMk/>
          <pc:sldMk cId="706346284" sldId="2147308658"/>
        </pc:sldMkLst>
        <pc:graphicFrameChg chg="mod modGraphic">
          <ac:chgData name="Qian, Xiaobing" userId="S::xiaobing.qian@intel.com::d3431f12-31c5-4fd4-8998-99221f98b22a" providerId="AD" clId="Web-{E98B0395-A9CC-4D2C-AB67-9C87EFBDEC9C}" dt="2021-12-31T04:16:38.375" v="263"/>
          <ac:graphicFrameMkLst>
            <pc:docMk/>
            <pc:sldMk cId="706346284" sldId="2147308658"/>
            <ac:graphicFrameMk id="8" creationId="{05FB168F-4781-4FA9-B7DA-F9E2C879D6CD}"/>
          </ac:graphicFrameMkLst>
        </pc:graphicFrameChg>
      </pc:sldChg>
    </pc:docChg>
  </pc:docChgLst>
  <pc:docChgLst>
    <pc:chgData name="Qian, Xiaobing" userId="S::xiaobing.qian@intel.com::d3431f12-31c5-4fd4-8998-99221f98b22a" providerId="AD" clId="Web-{7AE4835E-8E47-4218-BD75-BC9743DB48F7}"/>
    <pc:docChg chg="mod addSld delSld modSld sldOrd modMainMaster">
      <pc:chgData name="Qian, Xiaobing" userId="S::xiaobing.qian@intel.com::d3431f12-31c5-4fd4-8998-99221f98b22a" providerId="AD" clId="Web-{7AE4835E-8E47-4218-BD75-BC9743DB48F7}" dt="2021-12-30T17:27:19.652" v="447" actId="20577"/>
      <pc:docMkLst>
        <pc:docMk/>
      </pc:docMkLst>
      <pc:sldChg chg="addSp delSp modSp">
        <pc:chgData name="Qian, Xiaobing" userId="S::xiaobing.qian@intel.com::d3431f12-31c5-4fd4-8998-99221f98b22a" providerId="AD" clId="Web-{7AE4835E-8E47-4218-BD75-BC9743DB48F7}" dt="2021-12-30T17:09:20.260" v="383"/>
        <pc:sldMkLst>
          <pc:docMk/>
          <pc:sldMk cId="2086400740" sldId="256"/>
        </pc:sldMkLst>
        <pc:spChg chg="add del mod">
          <ac:chgData name="Qian, Xiaobing" userId="S::xiaobing.qian@intel.com::d3431f12-31c5-4fd4-8998-99221f98b22a" providerId="AD" clId="Web-{7AE4835E-8E47-4218-BD75-BC9743DB48F7}" dt="2021-12-30T17:09:20.260" v="383"/>
          <ac:spMkLst>
            <pc:docMk/>
            <pc:sldMk cId="2086400740" sldId="256"/>
            <ac:spMk id="2" creationId="{2EC3193F-2C4F-44B5-BC45-C9EA7F6BB421}"/>
          </ac:spMkLst>
        </pc:spChg>
        <pc:spChg chg="add del">
          <ac:chgData name="Qian, Xiaobing" userId="S::xiaobing.qian@intel.com::d3431f12-31c5-4fd4-8998-99221f98b22a" providerId="AD" clId="Web-{7AE4835E-8E47-4218-BD75-BC9743DB48F7}" dt="2021-12-30T17:09:17.806" v="381"/>
          <ac:spMkLst>
            <pc:docMk/>
            <pc:sldMk cId="2086400740" sldId="256"/>
            <ac:spMk id="3" creationId="{7997E1D7-14F8-4CD8-A3B0-111814710C86}"/>
          </ac:spMkLst>
        </pc:spChg>
        <pc:spChg chg="add del">
          <ac:chgData name="Qian, Xiaobing" userId="S::xiaobing.qian@intel.com::d3431f12-31c5-4fd4-8998-99221f98b22a" providerId="AD" clId="Web-{7AE4835E-8E47-4218-BD75-BC9743DB48F7}" dt="2021-12-30T17:09:16.572" v="380"/>
          <ac:spMkLst>
            <pc:docMk/>
            <pc:sldMk cId="2086400740" sldId="256"/>
            <ac:spMk id="4" creationId="{116C6537-F0D9-42E1-8637-3EB22DA1E19F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9:42.917" v="389" actId="1076"/>
        <pc:sldMkLst>
          <pc:docMk/>
          <pc:sldMk cId="3900237660" sldId="1492"/>
        </pc:sldMkLst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3900237660" sldId="1492"/>
            <ac:spMk id="3" creationId="{E6564E08-7770-4F5C-B433-09F43F95036F}"/>
          </ac:spMkLst>
        </pc:spChg>
        <pc:spChg chg="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3900237660" sldId="1492"/>
            <ac:spMk id="4" creationId="{52036CC9-5585-4081-8CF3-ABF0E7BCBD17}"/>
          </ac:spMkLst>
        </pc:spChg>
        <pc:spChg chg="mod">
          <ac:chgData name="Qian, Xiaobing" userId="S::xiaobing.qian@intel.com::d3431f12-31c5-4fd4-8998-99221f98b22a" providerId="AD" clId="Web-{7AE4835E-8E47-4218-BD75-BC9743DB48F7}" dt="2021-12-30T17:09:42.917" v="389" actId="1076"/>
          <ac:spMkLst>
            <pc:docMk/>
            <pc:sldMk cId="3900237660" sldId="1492"/>
            <ac:spMk id="5" creationId="{DC2F3169-0FCD-47CC-8CFC-C0DAE4197D1F}"/>
          </ac:spMkLst>
        </pc:spChg>
      </pc:sldChg>
      <pc:sldChg chg="addSp">
        <pc:chgData name="Qian, Xiaobing" userId="S::xiaobing.qian@intel.com::d3431f12-31c5-4fd4-8998-99221f98b22a" providerId="AD" clId="Web-{7AE4835E-8E47-4218-BD75-BC9743DB48F7}" dt="2021-12-30T17:10:45.374" v="403"/>
        <pc:sldMkLst>
          <pc:docMk/>
          <pc:sldMk cId="2162423208" sldId="1515"/>
        </pc:sldMkLst>
        <pc:spChg chg="add">
          <ac:chgData name="Qian, Xiaobing" userId="S::xiaobing.qian@intel.com::d3431f12-31c5-4fd4-8998-99221f98b22a" providerId="AD" clId="Web-{7AE4835E-8E47-4218-BD75-BC9743DB48F7}" dt="2021-12-30T17:10:45.374" v="403"/>
          <ac:spMkLst>
            <pc:docMk/>
            <pc:sldMk cId="2162423208" sldId="1515"/>
            <ac:spMk id="2" creationId="{49A5F4C0-8884-4301-A3AD-A78337262989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2826395442" sldId="2147308528"/>
        </pc:sldMkLst>
        <pc:spChg chg="del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2826395442" sldId="2147308528"/>
            <ac:spMk id="4" creationId="{5FA6F338-2132-4D41-895F-F62D1911EB64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2826395442" sldId="2147308528"/>
            <ac:spMk id="6" creationId="{626C0288-71C3-49F3-9FE1-58DE137B9E1C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3447456715" sldId="2147308529"/>
        </pc:sldMkLst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3447456715" sldId="2147308529"/>
            <ac:spMk id="3" creationId="{DD500C54-4D99-46B3-AB1B-38A539436E45}"/>
          </ac:spMkLst>
        </pc:spChg>
        <pc:spChg chg="del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3447456715" sldId="2147308529"/>
            <ac:spMk id="4" creationId="{5FA6F338-2132-4D41-895F-F62D1911EB6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531833765" sldId="2147308530"/>
        </pc:sldMkLst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531833765" sldId="2147308530"/>
            <ac:spMk id="3" creationId="{688C9EAD-418D-47BF-828F-F33ADC6FD112}"/>
          </ac:spMkLst>
        </pc:spChg>
        <pc:spChg chg="del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531833765" sldId="2147308530"/>
            <ac:spMk id="4" creationId="{5FA6F338-2132-4D41-895F-F62D1911EB6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10:55.281" v="405"/>
        <pc:sldMkLst>
          <pc:docMk/>
          <pc:sldMk cId="1025354238" sldId="2147308531"/>
        </pc:sldMkLst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025354238" sldId="2147308531"/>
            <ac:spMk id="3" creationId="{197BE9D2-B7A3-44CC-B1BA-60F92E602600}"/>
          </ac:spMkLst>
        </pc:spChg>
        <pc:spChg chg="del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025354238" sldId="2147308531"/>
            <ac:spMk id="4" creationId="{5FA6F338-2132-4D41-895F-F62D1911EB64}"/>
          </ac:spMkLst>
        </pc:spChg>
        <pc:spChg chg="del">
          <ac:chgData name="Qian, Xiaobing" userId="S::xiaobing.qian@intel.com::d3431f12-31c5-4fd4-8998-99221f98b22a" providerId="AD" clId="Web-{7AE4835E-8E47-4218-BD75-BC9743DB48F7}" dt="2021-12-30T17:10:55.281" v="405"/>
          <ac:spMkLst>
            <pc:docMk/>
            <pc:sldMk cId="1025354238" sldId="2147308531"/>
            <ac:spMk id="5" creationId="{C46095F4-4A0F-43F9-B43F-D2EBBEC21081}"/>
          </ac:spMkLst>
        </pc:spChg>
        <pc:spChg chg="add">
          <ac:chgData name="Qian, Xiaobing" userId="S::xiaobing.qian@intel.com::d3431f12-31c5-4fd4-8998-99221f98b22a" providerId="AD" clId="Web-{7AE4835E-8E47-4218-BD75-BC9743DB48F7}" dt="2021-12-30T17:10:49.499" v="404"/>
          <ac:spMkLst>
            <pc:docMk/>
            <pc:sldMk cId="1025354238" sldId="2147308531"/>
            <ac:spMk id="6" creationId="{73A194CE-7C99-4D01-9744-D6F2525D91FD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983241606" sldId="2147308532"/>
        </pc:sldMkLst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983241606" sldId="2147308532"/>
            <ac:spMk id="3" creationId="{19A741FE-3D7A-42E6-B95E-F2F28A8BF923}"/>
          </ac:spMkLst>
        </pc:spChg>
        <pc:spChg chg="del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983241606" sldId="2147308532"/>
            <ac:spMk id="4" creationId="{5FA6F338-2132-4D41-895F-F62D1911EB6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775860612" sldId="2147308533"/>
        </pc:sldMkLst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775860612" sldId="2147308533"/>
            <ac:spMk id="3" creationId="{A3B2DFE8-BA7F-4CD6-A65F-51EBEE213868}"/>
          </ac:spMkLst>
        </pc:spChg>
        <pc:spChg chg="del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775860612" sldId="2147308533"/>
            <ac:spMk id="4" creationId="{5FA6F338-2132-4D41-895F-F62D1911EB6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1160674666" sldId="2147308534"/>
        </pc:sldMkLst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160674666" sldId="2147308534"/>
            <ac:spMk id="3" creationId="{C191C2CC-48BE-40BC-B352-0A79C8BF541F}"/>
          </ac:spMkLst>
        </pc:spChg>
        <pc:spChg chg="del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160674666" sldId="2147308534"/>
            <ac:spMk id="4" creationId="{5FA6F338-2132-4D41-895F-F62D1911EB6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2043498467" sldId="2147308538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2043498467" sldId="2147308538"/>
            <ac:spMk id="8" creationId="{28F15B71-21B3-4D77-8E53-DAB15BC1DE98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2043498467" sldId="2147308538"/>
            <ac:spMk id="11" creationId="{D61CA1C3-1CDF-47A4-859E-996259C7730B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124390849" sldId="2147308539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24390849" sldId="2147308539"/>
            <ac:spMk id="6" creationId="{B985BF1E-66A9-40B8-A26B-1F869C2FEC97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24390849" sldId="2147308539"/>
            <ac:spMk id="9" creationId="{9BD6CF46-BEE8-428C-B21E-5393D06FCEE3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932951848" sldId="2147308542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932951848" sldId="2147308542"/>
            <ac:spMk id="3" creationId="{1B2E3BBA-0211-460B-ADA6-3B436D2A3F9C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932951848" sldId="2147308542"/>
            <ac:spMk id="4" creationId="{0CAE1565-EE06-4513-9F5F-2A73C9861C6B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3431020247" sldId="2147308543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3431020247" sldId="2147308543"/>
            <ac:spMk id="5" creationId="{8B5390E1-9A5F-49EA-9625-D3657F5A4683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3431020247" sldId="2147308543"/>
            <ac:spMk id="9" creationId="{26517ED7-FAD8-42C6-99B7-E9AE5359E258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2328567932" sldId="2147308544"/>
        </pc:sldMkLst>
        <pc:spChg chg="del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2328567932" sldId="2147308544"/>
            <ac:spMk id="4" creationId="{5FA6F338-2132-4D41-895F-F62D1911EB64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2328567932" sldId="2147308544"/>
            <ac:spMk id="6" creationId="{AB5FB20F-EF1D-4DFF-8CBD-546D243912F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3366250131" sldId="2147308545"/>
        </pc:sldMkLst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3366250131" sldId="2147308545"/>
            <ac:spMk id="3" creationId="{CE4CF32B-42B3-4BB6-BC17-49B8A135812F}"/>
          </ac:spMkLst>
        </pc:spChg>
        <pc:spChg chg="del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3366250131" sldId="2147308545"/>
            <ac:spMk id="4" creationId="{5FA6F338-2132-4D41-895F-F62D1911EB6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949621101" sldId="2147308547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949621101" sldId="2147308547"/>
            <ac:spMk id="6" creationId="{49992368-D94E-4B1E-892E-7ED52DED71D8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949621101" sldId="2147308547"/>
            <ac:spMk id="9" creationId="{B32B8C90-7AF7-4614-A4B8-E8D86C8D9DAA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1315921676" sldId="2147308549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315921676" sldId="2147308549"/>
            <ac:spMk id="4" creationId="{CDD0675D-5402-4F09-9E08-D25DA826EF8B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315921676" sldId="2147308549"/>
            <ac:spMk id="5" creationId="{D057D827-E568-4EF5-99B3-3AA7334EBA23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2482396763" sldId="2147308550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2482396763" sldId="2147308550"/>
            <ac:spMk id="3" creationId="{0017AA2E-E1CB-4301-A8AC-A88BD5015A4D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2482396763" sldId="2147308550"/>
            <ac:spMk id="4" creationId="{78E0E583-2224-4781-AE7D-86C967FCE611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385205123" sldId="2147308551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385205123" sldId="2147308551"/>
            <ac:spMk id="6" creationId="{B7EDB380-7A2B-489F-BAAF-2F2A223566BD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385205123" sldId="2147308551"/>
            <ac:spMk id="7" creationId="{CFF52F85-BE51-442A-A778-05FDAA624D5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2234283784" sldId="2147308552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2234283784" sldId="2147308552"/>
            <ac:spMk id="3" creationId="{13706B94-EB55-4D37-91A2-06CA07ADC121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2234283784" sldId="2147308552"/>
            <ac:spMk id="4" creationId="{E86E5370-CDA7-444A-9AF0-2EDB482B6F77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3549143230" sldId="2147308553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3549143230" sldId="2147308553"/>
            <ac:spMk id="3" creationId="{E4F54736-939F-486F-9414-480CF20F30C6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3549143230" sldId="2147308553"/>
            <ac:spMk id="5" creationId="{E20B92CE-E2E8-4613-8F73-3A39A852D8E3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4207721826" sldId="2147308554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4207721826" sldId="2147308554"/>
            <ac:spMk id="3" creationId="{7DB2762A-CD9C-4BEA-8345-FC3E2FA7612D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4207721826" sldId="2147308554"/>
            <ac:spMk id="4" creationId="{B9192A05-46F6-41A3-805B-7AB3AA55F2DE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4060483141" sldId="2147308555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4060483141" sldId="2147308555"/>
            <ac:spMk id="3" creationId="{B08DBA00-6A57-4381-B710-126AF028CE71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4060483141" sldId="2147308555"/>
            <ac:spMk id="4" creationId="{8373C393-587A-46B4-9406-EC6A2FB5CDEB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2130009902" sldId="2147308556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2130009902" sldId="2147308556"/>
            <ac:spMk id="3" creationId="{E56992BC-D431-4B79-AE85-0300DC354409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2130009902" sldId="2147308556"/>
            <ac:spMk id="4" creationId="{840BB99E-87C1-4747-8D2A-9E720ED2E4CB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1258551678" sldId="2147308558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258551678" sldId="2147308558"/>
            <ac:spMk id="4" creationId="{6F8FB25B-D85A-4A62-BD17-FC3EE0479D30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258551678" sldId="2147308558"/>
            <ac:spMk id="6" creationId="{06C95577-6FC3-465E-BB3C-37A4705B1BB1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2715946663" sldId="2147308559"/>
        </pc:sldMkLst>
        <pc:spChg chg="del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2715946663" sldId="2147308559"/>
            <ac:spMk id="4" creationId="{5FA6F338-2132-4D41-895F-F62D1911EB64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2715946663" sldId="2147308559"/>
            <ac:spMk id="6" creationId="{183A488E-344A-43D1-8BC4-F6DA40AE93F5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221046309" sldId="2147308560"/>
        </pc:sldMkLst>
        <pc:spChg chg="del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221046309" sldId="2147308560"/>
            <ac:spMk id="4" creationId="{5FA6F338-2132-4D41-895F-F62D1911EB64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221046309" sldId="2147308560"/>
            <ac:spMk id="7" creationId="{BFC6D616-C315-4477-A96D-DE3A07A0BFEB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1987205637" sldId="2147308562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987205637" sldId="2147308562"/>
            <ac:spMk id="5" creationId="{322E6129-5BA4-4B48-936F-364EB7526548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987205637" sldId="2147308562"/>
            <ac:spMk id="9" creationId="{E0825C41-9D85-435D-914A-0B3F82B421F8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1137349966" sldId="2147308563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137349966" sldId="2147308563"/>
            <ac:spMk id="4" creationId="{E54D8DF2-E98B-447B-BF30-603ADEF2C056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137349966" sldId="2147308563"/>
            <ac:spMk id="5" creationId="{ACF0DBDE-9E37-4CE3-A173-D00CD74D19D1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3650265084" sldId="2147308565"/>
        </pc:sldMkLst>
        <pc:spChg chg="del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3650265084" sldId="2147308565"/>
            <ac:spMk id="4" creationId="{5FA6F338-2132-4D41-895F-F62D1911EB64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3650265084" sldId="2147308565"/>
            <ac:spMk id="5" creationId="{AF577329-2FAD-47BB-A711-F84D288ABED1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11:37.158" v="410" actId="20577"/>
        <pc:sldMkLst>
          <pc:docMk/>
          <pc:sldMk cId="1929453304" sldId="2147308567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929453304" sldId="2147308567"/>
            <ac:spMk id="3" creationId="{08DEEF04-955F-4828-897D-2A2BB77347C0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929453304" sldId="2147308567"/>
            <ac:spMk id="4" creationId="{2CC3300F-AB66-4F8E-A345-3BEDF11DD1A9}"/>
          </ac:spMkLst>
        </pc:spChg>
        <pc:spChg chg="del">
          <ac:chgData name="Qian, Xiaobing" userId="S::xiaobing.qian@intel.com::d3431f12-31c5-4fd4-8998-99221f98b22a" providerId="AD" clId="Web-{7AE4835E-8E47-4218-BD75-BC9743DB48F7}" dt="2021-12-30T17:11:14.813" v="407"/>
          <ac:spMkLst>
            <pc:docMk/>
            <pc:sldMk cId="1929453304" sldId="2147308567"/>
            <ac:spMk id="5" creationId="{EAA35620-1B97-4739-9A78-B26595D247A5}"/>
          </ac:spMkLst>
        </pc:spChg>
        <pc:spChg chg="add mod">
          <ac:chgData name="Qian, Xiaobing" userId="S::xiaobing.qian@intel.com::d3431f12-31c5-4fd4-8998-99221f98b22a" providerId="AD" clId="Web-{7AE4835E-8E47-4218-BD75-BC9743DB48F7}" dt="2021-12-30T17:11:37.158" v="410" actId="20577"/>
          <ac:spMkLst>
            <pc:docMk/>
            <pc:sldMk cId="1929453304" sldId="2147308567"/>
            <ac:spMk id="6" creationId="{87EB06DC-BF46-4D24-BE0F-CD0F3BCB42A0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11:55.706" v="412"/>
        <pc:sldMkLst>
          <pc:docMk/>
          <pc:sldMk cId="2867713896" sldId="2147308568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2867713896" sldId="2147308568"/>
            <ac:spMk id="4" creationId="{E6865F3C-803A-4F8E-8DD3-56CABB4E35CE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2867713896" sldId="2147308568"/>
            <ac:spMk id="5" creationId="{FBF38900-EB9B-4475-9362-911CE4F87B02}"/>
          </ac:spMkLst>
        </pc:spChg>
        <pc:spChg chg="del">
          <ac:chgData name="Qian, Xiaobing" userId="S::xiaobing.qian@intel.com::d3431f12-31c5-4fd4-8998-99221f98b22a" providerId="AD" clId="Web-{7AE4835E-8E47-4218-BD75-BC9743DB48F7}" dt="2021-12-30T17:11:55.706" v="412"/>
          <ac:spMkLst>
            <pc:docMk/>
            <pc:sldMk cId="2867713896" sldId="2147308568"/>
            <ac:spMk id="7" creationId="{FD718D88-E14C-47CC-91DE-B5DC10BE955B}"/>
          </ac:spMkLst>
        </pc:spChg>
        <pc:spChg chg="add">
          <ac:chgData name="Qian, Xiaobing" userId="S::xiaobing.qian@intel.com::d3431f12-31c5-4fd4-8998-99221f98b22a" providerId="AD" clId="Web-{7AE4835E-8E47-4218-BD75-BC9743DB48F7}" dt="2021-12-30T17:11:52.644" v="411"/>
          <ac:spMkLst>
            <pc:docMk/>
            <pc:sldMk cId="2867713896" sldId="2147308568"/>
            <ac:spMk id="8" creationId="{18DED09A-02AE-4375-8BC3-773CF4F889A5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12:04.847" v="414"/>
        <pc:sldMkLst>
          <pc:docMk/>
          <pc:sldMk cId="3064332577" sldId="2147308569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3064332577" sldId="2147308569"/>
            <ac:spMk id="4" creationId="{0AB12BD0-8A0F-40F3-BC2C-1FA33D3DE61A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3064332577" sldId="2147308569"/>
            <ac:spMk id="6" creationId="{2E2B4356-F86A-4DD4-AE1D-275E809F2DDF}"/>
          </ac:spMkLst>
        </pc:spChg>
        <pc:spChg chg="del">
          <ac:chgData name="Qian, Xiaobing" userId="S::xiaobing.qian@intel.com::d3431f12-31c5-4fd4-8998-99221f98b22a" providerId="AD" clId="Web-{7AE4835E-8E47-4218-BD75-BC9743DB48F7}" dt="2021-12-30T17:12:02.675" v="413"/>
          <ac:spMkLst>
            <pc:docMk/>
            <pc:sldMk cId="3064332577" sldId="2147308569"/>
            <ac:spMk id="7" creationId="{4E6327E5-8190-486D-AEF7-8D63D0137CA1}"/>
          </ac:spMkLst>
        </pc:spChg>
        <pc:spChg chg="add">
          <ac:chgData name="Qian, Xiaobing" userId="S::xiaobing.qian@intel.com::d3431f12-31c5-4fd4-8998-99221f98b22a" providerId="AD" clId="Web-{7AE4835E-8E47-4218-BD75-BC9743DB48F7}" dt="2021-12-30T17:12:04.847" v="414"/>
          <ac:spMkLst>
            <pc:docMk/>
            <pc:sldMk cId="3064332577" sldId="2147308569"/>
            <ac:spMk id="9" creationId="{76C1845F-160D-4938-B334-4598B48491D7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875006313" sldId="2147308572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875006313" sldId="2147308572"/>
            <ac:spMk id="5" creationId="{F415C2BE-4FF2-42D8-A864-4DD746F9EF03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875006313" sldId="2147308572"/>
            <ac:spMk id="7" creationId="{31DDA7D0-3308-4604-860F-8FA715C71A1A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4224877616" sldId="2147308573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4224877616" sldId="2147308573"/>
            <ac:spMk id="3" creationId="{158D0A12-9101-4003-B41B-ADDE4A279D1A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4224877616" sldId="2147308573"/>
            <ac:spMk id="4" creationId="{851BDC13-A0D7-40D6-82D4-AABDF245B5F1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655934942" sldId="2147308574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655934942" sldId="2147308574"/>
            <ac:spMk id="4" creationId="{FE84DC00-405F-4F10-9A3A-0D513BFFF47A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655934942" sldId="2147308574"/>
            <ac:spMk id="5" creationId="{7C09A878-8694-41CC-98D3-74F15EE5000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2910652037" sldId="2147308575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2910652037" sldId="2147308575"/>
            <ac:spMk id="3" creationId="{ACA0FCD7-4B78-4857-BA1F-5AFB7F439CEA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2910652037" sldId="2147308575"/>
            <ac:spMk id="6" creationId="{C8233F3F-444E-40A5-BBC0-FFE6D4F6AC7B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4265715262" sldId="2147308576"/>
        </pc:sldMkLst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4265715262" sldId="2147308576"/>
            <ac:spMk id="3" creationId="{A8E66B4A-9B85-44F8-A643-296A9479DA0F}"/>
          </ac:spMkLst>
        </pc:spChg>
        <pc:spChg chg="del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4265715262" sldId="2147308576"/>
            <ac:spMk id="4" creationId="{5FA6F338-2132-4D41-895F-F62D1911EB6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172658190" sldId="2147308577"/>
        </pc:sldMkLst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72658190" sldId="2147308577"/>
            <ac:spMk id="3" creationId="{8AFE773E-4B45-4206-9F15-F621962257F8}"/>
          </ac:spMkLst>
        </pc:spChg>
        <pc:spChg chg="del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72658190" sldId="2147308577"/>
            <ac:spMk id="4" creationId="{5FA6F338-2132-4D41-895F-F62D1911EB6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867835615" sldId="2147308579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867835615" sldId="2147308579"/>
            <ac:spMk id="4" creationId="{ABCD3015-62C9-459A-8A8F-F970ADE6F765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867835615" sldId="2147308579"/>
            <ac:spMk id="5" creationId="{076A5915-8B7E-459A-8D58-1902232362C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2467543594" sldId="2147308581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2467543594" sldId="2147308581"/>
            <ac:spMk id="3" creationId="{5D493F90-23E7-4360-BF8E-898ED200E569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2467543594" sldId="2147308581"/>
            <ac:spMk id="4" creationId="{1200E554-B90E-4946-8A02-4F5728390EE3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1834660696" sldId="2147308582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834660696" sldId="2147308582"/>
            <ac:spMk id="3" creationId="{6898F77E-1571-4133-9BA0-149523BE2311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834660696" sldId="2147308582"/>
            <ac:spMk id="4" creationId="{C4A37978-C57F-4215-8EB8-E5110AEB854E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3866188867" sldId="2147308584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3866188867" sldId="2147308584"/>
            <ac:spMk id="4" creationId="{996EA847-3EEC-4703-9827-822DB069C94A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3866188867" sldId="2147308584"/>
            <ac:spMk id="5" creationId="{58C474DE-4018-4887-8E68-CFA1AA740F0B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3502554273" sldId="2147308585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3502554273" sldId="2147308585"/>
            <ac:spMk id="3" creationId="{44BD700F-3AE0-49BF-BFD2-7F28BA06E01A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3502554273" sldId="2147308585"/>
            <ac:spMk id="4" creationId="{45BFF3CB-9417-47A0-ADB8-2D5D4C657022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466785639" sldId="2147308586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466785639" sldId="2147308586"/>
            <ac:spMk id="4" creationId="{0D591029-29C1-4C4D-929B-5E29A324AFA3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466785639" sldId="2147308586"/>
            <ac:spMk id="6" creationId="{562D71CB-B04C-43CB-8DC6-D2CECA8AC8C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3288717510" sldId="2147308587"/>
        </pc:sldMkLst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3288717510" sldId="2147308587"/>
            <ac:spMk id="3" creationId="{96989FA6-D6AB-4968-A2F7-6422CF6F1B38}"/>
          </ac:spMkLst>
        </pc:spChg>
        <pc:spChg chg="del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3288717510" sldId="2147308587"/>
            <ac:spMk id="4" creationId="{5FA6F338-2132-4D41-895F-F62D1911EB6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1841937324" sldId="2147308588"/>
        </pc:sldMkLst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841937324" sldId="2147308588"/>
            <ac:spMk id="3" creationId="{A42E61F4-6157-4055-84B3-8FCFC427BE97}"/>
          </ac:spMkLst>
        </pc:spChg>
        <pc:spChg chg="del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841937324" sldId="2147308588"/>
            <ac:spMk id="4" creationId="{5FA6F338-2132-4D41-895F-F62D1911EB6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614919627" sldId="2147308589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614919627" sldId="2147308589"/>
            <ac:spMk id="2" creationId="{0F7B4C7F-3AEB-4E8E-896E-0F0BB8B1C7AD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614919627" sldId="2147308589"/>
            <ac:spMk id="6" creationId="{C7F7BB36-7BB7-42BC-AE0D-30BB21D9054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3346484335" sldId="2147308590"/>
        </pc:sldMkLst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3346484335" sldId="2147308590"/>
            <ac:spMk id="3" creationId="{681DC1D5-AC70-4A0F-B10E-A382814DBFE4}"/>
          </ac:spMkLst>
        </pc:spChg>
        <pc:spChg chg="del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3346484335" sldId="2147308590"/>
            <ac:spMk id="4" creationId="{5FA6F338-2132-4D41-895F-F62D1911EB6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1458788761" sldId="2147308591"/>
        </pc:sldMkLst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458788761" sldId="2147308591"/>
            <ac:spMk id="3" creationId="{7FEBA4B0-3C83-4599-873B-CE2353BC9BB3}"/>
          </ac:spMkLst>
        </pc:spChg>
        <pc:spChg chg="del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458788761" sldId="2147308591"/>
            <ac:spMk id="4" creationId="{5FA6F338-2132-4D41-895F-F62D1911EB6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1036212902" sldId="2147308592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036212902" sldId="2147308592"/>
            <ac:spMk id="5" creationId="{5B929065-4045-4241-9AEA-D92327CD76A0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036212902" sldId="2147308592"/>
            <ac:spMk id="7" creationId="{1FBC970F-13A1-4801-A9E1-B312263C2A92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1446680576" sldId="2147308593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446680576" sldId="2147308593"/>
            <ac:spMk id="5" creationId="{6BD0D1C7-48E8-482C-979F-4BAE3EAFF4AC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446680576" sldId="2147308593"/>
            <ac:spMk id="6" creationId="{BE2E1A30-E03A-48C2-A919-F8BAA18E5191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563001464" sldId="2147308594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563001464" sldId="2147308594"/>
            <ac:spMk id="4" creationId="{AF0B00B5-4E4A-46AA-BFF9-4B946384E472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563001464" sldId="2147308594"/>
            <ac:spMk id="5" creationId="{08E53130-F2DA-424F-B18D-38620CBBA317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561971084" sldId="2147308595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561971084" sldId="2147308595"/>
            <ac:spMk id="4" creationId="{6B8F8D61-F557-4909-A805-D5C22C3501D6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561971084" sldId="2147308595"/>
            <ac:spMk id="5" creationId="{E4F01BD4-BCCF-462D-AF08-F912B8773DF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1340367503" sldId="2147308596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340367503" sldId="2147308596"/>
            <ac:spMk id="2" creationId="{A250BDF8-F386-4243-BBE5-A869620CD5B0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340367503" sldId="2147308596"/>
            <ac:spMk id="3" creationId="{C62C9B08-B36A-4B29-BFBD-7E35E1DE0235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1507708399" sldId="2147308597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507708399" sldId="2147308597"/>
            <ac:spMk id="5" creationId="{8528D844-E93D-4B7B-B173-381FB464E120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507708399" sldId="2147308597"/>
            <ac:spMk id="6" creationId="{E12A0392-7EC0-488E-A26D-B00D82F6B7B2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3958728609" sldId="2147308598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3958728609" sldId="2147308598"/>
            <ac:spMk id="4" creationId="{67A77EBA-797E-47ED-82EA-C58818430928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3958728609" sldId="2147308598"/>
            <ac:spMk id="5" creationId="{69113318-EE1A-4553-BA83-1A13331894B0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806657547" sldId="2147308599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806657547" sldId="2147308599"/>
            <ac:spMk id="4" creationId="{4002A3A7-334C-419B-88B4-C260A7A528F5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806657547" sldId="2147308599"/>
            <ac:spMk id="5" creationId="{368BEC64-4570-4EF6-93E2-61950EFC8E0A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4017440235" sldId="2147308601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4017440235" sldId="2147308601"/>
            <ac:spMk id="5" creationId="{A674E32E-998F-4776-815C-ADEDF82AE910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4017440235" sldId="2147308601"/>
            <ac:spMk id="6" creationId="{0AF026E8-CE51-4B4F-993D-BFF1F31DED07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27:19.652" v="447" actId="20577"/>
        <pc:sldMkLst>
          <pc:docMk/>
          <pc:sldMk cId="3885188737" sldId="2147308602"/>
        </pc:sldMkLst>
        <pc:spChg chg="mod">
          <ac:chgData name="Qian, Xiaobing" userId="S::xiaobing.qian@intel.com::d3431f12-31c5-4fd4-8998-99221f98b22a" providerId="AD" clId="Web-{7AE4835E-8E47-4218-BD75-BC9743DB48F7}" dt="2021-12-30T16:45:24.278" v="29" actId="20577"/>
          <ac:spMkLst>
            <pc:docMk/>
            <pc:sldMk cId="3885188737" sldId="2147308602"/>
            <ac:spMk id="2" creationId="{99D0021D-2B4D-450E-95CF-67E46A3FC2BD}"/>
          </ac:spMkLst>
        </pc:spChg>
        <pc:spChg chg="del mod">
          <ac:chgData name="Qian, Xiaobing" userId="S::xiaobing.qian@intel.com::d3431f12-31c5-4fd4-8998-99221f98b22a" providerId="AD" clId="Web-{7AE4835E-8E47-4218-BD75-BC9743DB48F7}" dt="2021-12-30T16:44:19.696" v="14"/>
          <ac:spMkLst>
            <pc:docMk/>
            <pc:sldMk cId="3885188737" sldId="2147308602"/>
            <ac:spMk id="4" creationId="{37675D33-2F40-4630-A2A0-7775D37716D9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6:44:38.807" v="15"/>
          <ac:spMkLst>
            <pc:docMk/>
            <pc:sldMk cId="3885188737" sldId="2147308602"/>
            <ac:spMk id="8" creationId="{C8409244-6497-4F1F-9941-D4C8E43453BA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3885188737" sldId="2147308602"/>
            <ac:spMk id="10" creationId="{E11D9C86-6073-4B95-838A-A789CB7583E2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3885188737" sldId="2147308602"/>
            <ac:spMk id="11" creationId="{194ED772-DE2F-43A5-9CD1-F4968861B6E1}"/>
          </ac:spMkLst>
        </pc:spChg>
        <pc:spChg chg="add mod">
          <ac:chgData name="Qian, Xiaobing" userId="S::xiaobing.qian@intel.com::d3431f12-31c5-4fd4-8998-99221f98b22a" providerId="AD" clId="Web-{7AE4835E-8E47-4218-BD75-BC9743DB48F7}" dt="2021-12-30T17:27:19.652" v="447" actId="20577"/>
          <ac:spMkLst>
            <pc:docMk/>
            <pc:sldMk cId="3885188737" sldId="2147308602"/>
            <ac:spMk id="13" creationId="{91EE29E0-A02E-4FB6-AD66-F967C91184F6}"/>
          </ac:spMkLst>
        </pc:spChg>
        <pc:graphicFrameChg chg="mod modGraphic">
          <ac:chgData name="Qian, Xiaobing" userId="S::xiaobing.qian@intel.com::d3431f12-31c5-4fd4-8998-99221f98b22a" providerId="AD" clId="Web-{7AE4835E-8E47-4218-BD75-BC9743DB48F7}" dt="2021-12-30T16:43:50.179" v="11"/>
          <ac:graphicFrameMkLst>
            <pc:docMk/>
            <pc:sldMk cId="3885188737" sldId="2147308602"/>
            <ac:graphicFrameMk id="5" creationId="{B518EEEF-C006-49CA-BA20-D15A077ABEAD}"/>
          </ac:graphicFrameMkLst>
        </pc:graphicFrame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2425557607" sldId="2147308603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2425557607" sldId="2147308603"/>
            <ac:spMk id="3" creationId="{842EC5A0-60E4-48D7-8962-7B82170C0B1D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2425557607" sldId="2147308603"/>
            <ac:spMk id="4" creationId="{D7C84A23-15D2-4E70-8613-B439CDDEA3F8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2536977527" sldId="2147308605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2536977527" sldId="2147308605"/>
            <ac:spMk id="3" creationId="{1AE87BB9-FD23-4583-9F3A-AD66F4140459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2536977527" sldId="2147308605"/>
            <ac:spMk id="6" creationId="{8B0E8CDA-B4AA-4D1F-BF2A-8FD88FF1A6AA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798664297" sldId="2147308606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798664297" sldId="2147308606"/>
            <ac:spMk id="4" creationId="{1E864CC4-A2F6-4873-ABF7-EBC4D2BB62E2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798664297" sldId="2147308606"/>
            <ac:spMk id="7" creationId="{E393B409-5C50-4CA1-B4C6-0F59742C774E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1246190493" sldId="2147308609"/>
        </pc:sldMkLst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246190493" sldId="2147308609"/>
            <ac:spMk id="3" creationId="{E38066B1-3C9C-4777-A55F-12841DBA778D}"/>
          </ac:spMkLst>
        </pc:spChg>
        <pc:spChg chg="del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246190493" sldId="2147308609"/>
            <ac:spMk id="4" creationId="{5FA6F338-2132-4D41-895F-F62D1911EB6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272365149" sldId="2147308611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272365149" sldId="2147308611"/>
            <ac:spMk id="5" creationId="{18611BA9-B0DA-42F8-86C8-8584206A2734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272365149" sldId="2147308611"/>
            <ac:spMk id="6" creationId="{D149A9E4-91E6-4D13-B925-39DB8DF103FD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2262226305" sldId="2147308612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2262226305" sldId="2147308612"/>
            <ac:spMk id="3" creationId="{296E856D-F6AF-4683-B91D-40BEA26E2960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2262226305" sldId="2147308612"/>
            <ac:spMk id="4" creationId="{AFAE5AD8-CD53-45D9-935E-41CAE5A1B547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1343809944" sldId="2147308619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343809944" sldId="2147308619"/>
            <ac:spMk id="4" creationId="{4166480F-63CB-42A4-B29F-7BBE6105AE85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343809944" sldId="2147308619"/>
            <ac:spMk id="5" creationId="{326EC5CB-339B-464D-A315-B32B5C7EB1D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4039815650" sldId="2147308621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4039815650" sldId="2147308621"/>
            <ac:spMk id="3" creationId="{00297F45-B086-422F-A8EC-6416E8B98F7A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4039815650" sldId="2147308621"/>
            <ac:spMk id="5" creationId="{332AE93B-8C0E-4A1B-B782-E9CE6C978BD9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3175283106" sldId="2147308623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3175283106" sldId="2147308623"/>
            <ac:spMk id="5" creationId="{FB6F0460-95D6-4D6E-BDD5-CE5EB554F0B1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3175283106" sldId="2147308623"/>
            <ac:spMk id="7" creationId="{1F5D80DF-269A-45C3-8802-CB8E25806BED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1857783357" sldId="2147308624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857783357" sldId="2147308624"/>
            <ac:spMk id="6" creationId="{944AE791-EEF7-4176-B354-BDFEDCCC8647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857783357" sldId="2147308624"/>
            <ac:spMk id="7" creationId="{F0927F12-08D0-415F-81DE-850B810B9782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1229830395" sldId="2147308625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229830395" sldId="2147308625"/>
            <ac:spMk id="5" creationId="{3F029D31-7526-4350-8498-484C32872B4B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229830395" sldId="2147308625"/>
            <ac:spMk id="7" creationId="{15B86B60-C2FA-41D4-8B3D-3923E443A9E3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347511375" sldId="2147308626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347511375" sldId="2147308626"/>
            <ac:spMk id="3" creationId="{D45EBF39-793D-43D7-B72D-D79A93DDD4DF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347511375" sldId="2147308626"/>
            <ac:spMk id="5" creationId="{F62E757A-BE07-45AF-8DA2-502BA22DC26E}"/>
          </ac:spMkLst>
        </pc:spChg>
      </pc:sldChg>
      <pc:sldChg chg="addSp delSp modSp ord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3660533826" sldId="2147308627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3660533826" sldId="2147308627"/>
            <ac:spMk id="3" creationId="{F8594C77-10E1-4C11-9C64-EA7AF2A01756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3660533826" sldId="2147308627"/>
            <ac:spMk id="6" creationId="{D82EC24E-9746-4748-AEFB-E711E100F53A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3387812606" sldId="2147308628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3387812606" sldId="2147308628"/>
            <ac:spMk id="3" creationId="{2A48926C-BD32-42F3-AB66-854EA13F90A0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3387812606" sldId="2147308628"/>
            <ac:spMk id="5" creationId="{A94239E8-A343-46A4-8798-37752AB1439F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1344496347" sldId="2147308629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344496347" sldId="2147308629"/>
            <ac:spMk id="3" creationId="{9A319C86-E232-4162-B7D0-6E4C20600393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344496347" sldId="2147308629"/>
            <ac:spMk id="5" creationId="{F0477DBB-06E4-47F7-AF94-F2E64EE4076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3903350948" sldId="2147308630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3903350948" sldId="2147308630"/>
            <ac:spMk id="3" creationId="{E2308292-E9FD-480E-8ED3-2AF3636DF1CA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3903350948" sldId="2147308630"/>
            <ac:spMk id="4" creationId="{CB82EDC0-6C5C-4EFA-9457-CFACD644591C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3695530159" sldId="2147308631"/>
        </pc:sldMkLst>
        <pc:spChg chg="mod">
          <ac:chgData name="Qian, Xiaobing" userId="S::xiaobing.qian@intel.com::d3431f12-31c5-4fd4-8998-99221f98b22a" providerId="AD" clId="Web-{7AE4835E-8E47-4218-BD75-BC9743DB48F7}" dt="2021-12-30T16:52:20.756" v="344" actId="20577"/>
          <ac:spMkLst>
            <pc:docMk/>
            <pc:sldMk cId="3695530159" sldId="2147308631"/>
            <ac:spMk id="3" creationId="{19C2904F-B3CD-4F61-8D60-9A0A5379374C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3695530159" sldId="2147308631"/>
            <ac:spMk id="4" creationId="{A88B65B1-9CE8-4CE2-95F6-0CFB49F4EB55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3695530159" sldId="2147308631"/>
            <ac:spMk id="5" creationId="{B272E20D-A780-4666-8F7A-E74AC644D7C2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2154838663" sldId="2147308632"/>
        </pc:sldMkLst>
        <pc:spChg chg="mod">
          <ac:chgData name="Qian, Xiaobing" userId="S::xiaobing.qian@intel.com::d3431f12-31c5-4fd4-8998-99221f98b22a" providerId="AD" clId="Web-{7AE4835E-8E47-4218-BD75-BC9743DB48F7}" dt="2021-12-30T16:53:19.259" v="348" actId="20577"/>
          <ac:spMkLst>
            <pc:docMk/>
            <pc:sldMk cId="2154838663" sldId="2147308632"/>
            <ac:spMk id="3" creationId="{19C2904F-B3CD-4F61-8D60-9A0A5379374C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2154838663" sldId="2147308632"/>
            <ac:spMk id="4" creationId="{3E209E3E-5943-44DA-BB51-61B6F652602D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2154838663" sldId="2147308632"/>
            <ac:spMk id="5" creationId="{B01457DD-74CD-45E7-BB59-4B089059B399}"/>
          </ac:spMkLst>
        </pc:spChg>
      </pc:sldChg>
      <pc:sldChg chg="add del">
        <pc:chgData name="Qian, Xiaobing" userId="S::xiaobing.qian@intel.com::d3431f12-31c5-4fd4-8998-99221f98b22a" providerId="AD" clId="Web-{7AE4835E-8E47-4218-BD75-BC9743DB48F7}" dt="2021-12-30T16:39:24.147" v="2"/>
        <pc:sldMkLst>
          <pc:docMk/>
          <pc:sldMk cId="4020034231" sldId="2147308633"/>
        </pc:sldMkLst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2740652957" sldId="2147308634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2740652957" sldId="2147308634"/>
            <ac:spMk id="3" creationId="{7DD465C4-5AA1-4E8A-BC73-A6BB249B5233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2740652957" sldId="2147308634"/>
            <ac:spMk id="4" creationId="{C1353DBD-874E-4B24-B8C8-39E0EC9941B6}"/>
          </ac:spMkLst>
        </pc:spChg>
        <pc:graphicFrameChg chg="mod modGraphic">
          <ac:chgData name="Qian, Xiaobing" userId="S::xiaobing.qian@intel.com::d3431f12-31c5-4fd4-8998-99221f98b22a" providerId="AD" clId="Web-{7AE4835E-8E47-4218-BD75-BC9743DB48F7}" dt="2021-12-30T16:48:20.226" v="146"/>
          <ac:graphicFrameMkLst>
            <pc:docMk/>
            <pc:sldMk cId="2740652957" sldId="2147308634"/>
            <ac:graphicFrameMk id="10" creationId="{60464E09-69D2-437A-947F-3D6ED1FE028E}"/>
          </ac:graphicFrameMkLst>
        </pc:graphicFrame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890519348" sldId="2147308635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890519348" sldId="2147308635"/>
            <ac:spMk id="4" creationId="{DB232EF2-ACCD-44D7-8A29-7D7114AC6E23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890519348" sldId="2147308635"/>
            <ac:spMk id="7" creationId="{64100E2F-32D4-47E6-B84E-CCA681C61826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1966647608" sldId="2147308636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966647608" sldId="2147308636"/>
            <ac:spMk id="4" creationId="{157C0905-FB92-4A1C-BACD-B7BD012541E0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966647608" sldId="2147308636"/>
            <ac:spMk id="5" creationId="{9A66C780-E3FE-405A-925F-1675D43C41A6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4288074990" sldId="2147308637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4288074990" sldId="2147308637"/>
            <ac:spMk id="3" creationId="{5641890E-21D7-47EA-ADFA-B13DF453D56F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4288074990" sldId="2147308637"/>
            <ac:spMk id="4" creationId="{CF61AE05-8023-4EAD-904D-4A6D8ABF2E4B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1958414392" sldId="2147308639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958414392" sldId="2147308639"/>
            <ac:spMk id="3" creationId="{02ABC2BB-EB53-4597-98CF-4A6BFF2F0B71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958414392" sldId="2147308639"/>
            <ac:spMk id="4" creationId="{F973CAA6-9370-405F-BF23-014526656D62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96900322" sldId="2147308640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96900322" sldId="2147308640"/>
            <ac:spMk id="4" creationId="{746FD18D-2772-476E-9EEE-43CA3E1EFD2D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96900322" sldId="2147308640"/>
            <ac:spMk id="5" creationId="{74C133C8-A3E2-4889-A0C9-98DA285C5346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45513532" sldId="2147308641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45513532" sldId="2147308641"/>
            <ac:spMk id="3" creationId="{FF8652A0-F514-40C2-887C-84E20B236136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45513532" sldId="2147308641"/>
            <ac:spMk id="4" creationId="{7E529FF6-4483-4C57-BF7F-127EFB82C3D3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3262011758" sldId="2147308642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3262011758" sldId="2147308642"/>
            <ac:spMk id="4" creationId="{98E83069-FF89-482B-A507-4AD25CC816B2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3262011758" sldId="2147308642"/>
            <ac:spMk id="5" creationId="{0632D0ED-CC47-4997-B196-503401EBA049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21812581" sldId="2147308645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21812581" sldId="2147308645"/>
            <ac:spMk id="10" creationId="{1BBD69FD-D72A-4A23-812F-0ABADEC5E965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21812581" sldId="2147308645"/>
            <ac:spMk id="11" creationId="{7B534328-3DE6-4376-AB72-EEA83F39049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2201131418" sldId="2147308646"/>
        </pc:sldMkLst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2201131418" sldId="2147308646"/>
            <ac:spMk id="3" creationId="{852E4A7D-8E76-491C-8414-08BE2703E095}"/>
          </ac:spMkLst>
        </pc:spChg>
        <pc:spChg chg="del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2201131418" sldId="2147308646"/>
            <ac:spMk id="4" creationId="{5FA6F338-2132-4D41-895F-F62D1911EB6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4089303519" sldId="2147308647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4089303519" sldId="2147308647"/>
            <ac:spMk id="6" creationId="{858EA9C5-D7D5-48F1-BCE8-CE615900A862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4089303519" sldId="2147308647"/>
            <ac:spMk id="7" creationId="{42D7665A-9BB3-44FA-9923-5644E3CA5855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1451456746" sldId="2147308648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451456746" sldId="2147308648"/>
            <ac:spMk id="3" creationId="{17A78F2A-66DA-48D6-B09E-3E6B19B594D4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451456746" sldId="2147308648"/>
            <ac:spMk id="5" creationId="{CBFDC2CD-54D0-4F4C-8467-2C78FF5D24FE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1865442712" sldId="2147308649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865442712" sldId="2147308649"/>
            <ac:spMk id="3" creationId="{55E8A970-899E-4EA0-A420-B2A3EAED57F1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865442712" sldId="2147308649"/>
            <ac:spMk id="5" creationId="{BDE93EC8-609C-464E-8AE3-886D6B355D0E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747506441" sldId="2147308650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747506441" sldId="2147308650"/>
            <ac:spMk id="6" creationId="{5AB66AE7-E654-4503-AD88-D30060A31F0E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747506441" sldId="2147308650"/>
            <ac:spMk id="8" creationId="{51EF8CA8-FC04-4057-8B47-D616B0D5965D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742158048" sldId="2147308651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742158048" sldId="2147308651"/>
            <ac:spMk id="4" creationId="{152F9DC2-9378-42A2-9F31-F65046919CE6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742158048" sldId="2147308651"/>
            <ac:spMk id="5" creationId="{159D8F21-B54D-4721-8345-BA9EC42A8D29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3540286232" sldId="2147308652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3540286232" sldId="2147308652"/>
            <ac:spMk id="4" creationId="{A8BD949B-BAD2-4481-B3A7-0A78DFDBCC1F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3540286232" sldId="2147308652"/>
            <ac:spMk id="5" creationId="{4E5847CD-3F93-401B-BF9E-4453C3A18763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304852051" sldId="2147308653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304852051" sldId="2147308653"/>
            <ac:spMk id="4" creationId="{D18B75DD-F847-4C73-BAF1-3E1225053E2F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304852051" sldId="2147308653"/>
            <ac:spMk id="6" creationId="{DB4223CE-5499-4A64-886E-BE43E15371F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10:04.028" v="392"/>
        <pc:sldMkLst>
          <pc:docMk/>
          <pc:sldMk cId="592195243" sldId="2147308654"/>
        </pc:sldMkLst>
        <pc:spChg chg="add">
          <ac:chgData name="Qian, Xiaobing" userId="S::xiaobing.qian@intel.com::d3431f12-31c5-4fd4-8998-99221f98b22a" providerId="AD" clId="Web-{7AE4835E-8E47-4218-BD75-BC9743DB48F7}" dt="2021-12-30T17:10:04.028" v="392"/>
          <ac:spMkLst>
            <pc:docMk/>
            <pc:sldMk cId="592195243" sldId="2147308654"/>
            <ac:spMk id="4" creationId="{35C076CD-1E6D-4596-A7A6-6BF4C1514591}"/>
          </ac:spMkLst>
        </pc:spChg>
        <pc:picChg chg="add del mod">
          <ac:chgData name="Qian, Xiaobing" userId="S::xiaobing.qian@intel.com::d3431f12-31c5-4fd4-8998-99221f98b22a" providerId="AD" clId="Web-{7AE4835E-8E47-4218-BD75-BC9743DB48F7}" dt="2021-12-30T17:09:55.246" v="391"/>
          <ac:picMkLst>
            <pc:docMk/>
            <pc:sldMk cId="592195243" sldId="2147308654"/>
            <ac:picMk id="3" creationId="{E96AD720-2E62-4869-B10E-2C1636DF4095}"/>
          </ac:picMkLst>
        </pc:picChg>
      </pc:sldChg>
      <pc:sldChg chg="addSp delSp modSp">
        <pc:chgData name="Qian, Xiaobing" userId="S::xiaobing.qian@intel.com::d3431f12-31c5-4fd4-8998-99221f98b22a" providerId="AD" clId="Web-{7AE4835E-8E47-4218-BD75-BC9743DB48F7}" dt="2021-12-30T17:10:42.186" v="402"/>
        <pc:sldMkLst>
          <pc:docMk/>
          <pc:sldMk cId="2388886520" sldId="2147308655"/>
        </pc:sldMkLst>
        <pc:spChg chg="add del mod">
          <ac:chgData name="Qian, Xiaobing" userId="S::xiaobing.qian@intel.com::d3431f12-31c5-4fd4-8998-99221f98b22a" providerId="AD" clId="Web-{7AE4835E-8E47-4218-BD75-BC9743DB48F7}" dt="2021-12-30T17:10:38.686" v="401"/>
          <ac:spMkLst>
            <pc:docMk/>
            <pc:sldMk cId="2388886520" sldId="2147308655"/>
            <ac:spMk id="3" creationId="{9BFC0BB1-34A9-4665-93EB-E192416A259E}"/>
          </ac:spMkLst>
        </pc:spChg>
        <pc:spChg chg="add">
          <ac:chgData name="Qian, Xiaobing" userId="S::xiaobing.qian@intel.com::d3431f12-31c5-4fd4-8998-99221f98b22a" providerId="AD" clId="Web-{7AE4835E-8E47-4218-BD75-BC9743DB48F7}" dt="2021-12-30T17:10:42.186" v="402"/>
          <ac:spMkLst>
            <pc:docMk/>
            <pc:sldMk cId="2388886520" sldId="2147308655"/>
            <ac:spMk id="5" creationId="{1A91406B-86F4-4E4E-B4F5-70522141EEC6}"/>
          </ac:spMkLst>
        </pc:spChg>
      </pc:sldChg>
      <pc:sldChg chg="addSp">
        <pc:chgData name="Qian, Xiaobing" userId="S::xiaobing.qian@intel.com::d3431f12-31c5-4fd4-8998-99221f98b22a" providerId="AD" clId="Web-{7AE4835E-8E47-4218-BD75-BC9743DB48F7}" dt="2021-12-30T17:10:12.919" v="393"/>
        <pc:sldMkLst>
          <pc:docMk/>
          <pc:sldMk cId="2951229609" sldId="2147308656"/>
        </pc:sldMkLst>
        <pc:spChg chg="add">
          <ac:chgData name="Qian, Xiaobing" userId="S::xiaobing.qian@intel.com::d3431f12-31c5-4fd4-8998-99221f98b22a" providerId="AD" clId="Web-{7AE4835E-8E47-4218-BD75-BC9743DB48F7}" dt="2021-12-30T17:06:48.579" v="357"/>
          <ac:spMkLst>
            <pc:docMk/>
            <pc:sldMk cId="2951229609" sldId="2147308656"/>
            <ac:spMk id="2" creationId="{006FDCE7-BD2D-45FB-BADF-0320CDA4B9B8}"/>
          </ac:spMkLst>
        </pc:spChg>
        <pc:spChg chg="add">
          <ac:chgData name="Qian, Xiaobing" userId="S::xiaobing.qian@intel.com::d3431f12-31c5-4fd4-8998-99221f98b22a" providerId="AD" clId="Web-{7AE4835E-8E47-4218-BD75-BC9743DB48F7}" dt="2021-12-30T17:06:51.985" v="358"/>
          <ac:spMkLst>
            <pc:docMk/>
            <pc:sldMk cId="2951229609" sldId="2147308656"/>
            <ac:spMk id="4" creationId="{28853399-CC16-4FDE-B584-674F098706F2}"/>
          </ac:spMkLst>
        </pc:spChg>
        <pc:spChg chg="add">
          <ac:chgData name="Qian, Xiaobing" userId="S::xiaobing.qian@intel.com::d3431f12-31c5-4fd4-8998-99221f98b22a" providerId="AD" clId="Web-{7AE4835E-8E47-4218-BD75-BC9743DB48F7}" dt="2021-12-30T17:10:12.919" v="393"/>
          <ac:spMkLst>
            <pc:docMk/>
            <pc:sldMk cId="2951229609" sldId="2147308656"/>
            <ac:spMk id="5" creationId="{CAB12EAB-D16A-41E0-8ED2-E9BF88C48291}"/>
          </ac:spMkLst>
        </pc:spChg>
      </pc:sldChg>
      <pc:sldChg chg="addSp">
        <pc:chgData name="Qian, Xiaobing" userId="S::xiaobing.qian@intel.com::d3431f12-31c5-4fd4-8998-99221f98b22a" providerId="AD" clId="Web-{7AE4835E-8E47-4218-BD75-BC9743DB48F7}" dt="2021-12-30T17:10:23.623" v="395"/>
        <pc:sldMkLst>
          <pc:docMk/>
          <pc:sldMk cId="2692746991" sldId="2147308657"/>
        </pc:sldMkLst>
        <pc:spChg chg="add">
          <ac:chgData name="Qian, Xiaobing" userId="S::xiaobing.qian@intel.com::d3431f12-31c5-4fd4-8998-99221f98b22a" providerId="AD" clId="Web-{7AE4835E-8E47-4218-BD75-BC9743DB48F7}" dt="2021-12-30T17:10:23.623" v="395"/>
          <ac:spMkLst>
            <pc:docMk/>
            <pc:sldMk cId="2692746991" sldId="2147308657"/>
            <ac:spMk id="3" creationId="{CFAD2CDF-524F-495E-9703-66A8C91622E1}"/>
          </ac:spMkLst>
        </pc:spChg>
      </pc:sldChg>
      <pc:sldChg chg="addSp modSp">
        <pc:chgData name="Qian, Xiaobing" userId="S::xiaobing.qian@intel.com::d3431f12-31c5-4fd4-8998-99221f98b22a" providerId="AD" clId="Web-{7AE4835E-8E47-4218-BD75-BC9743DB48F7}" dt="2021-12-30T17:10:17.497" v="394"/>
        <pc:sldMkLst>
          <pc:docMk/>
          <pc:sldMk cId="706346284" sldId="2147308658"/>
        </pc:sldMkLst>
        <pc:spChg chg="add">
          <ac:chgData name="Qian, Xiaobing" userId="S::xiaobing.qian@intel.com::d3431f12-31c5-4fd4-8998-99221f98b22a" providerId="AD" clId="Web-{7AE4835E-8E47-4218-BD75-BC9743DB48F7}" dt="2021-12-30T17:10:17.497" v="394"/>
          <ac:spMkLst>
            <pc:docMk/>
            <pc:sldMk cId="706346284" sldId="2147308658"/>
            <ac:spMk id="3" creationId="{DD63370B-3975-439B-862F-A7F08076CC29}"/>
          </ac:spMkLst>
        </pc:spChg>
        <pc:graphicFrameChg chg="mod modGraphic">
          <ac:chgData name="Qian, Xiaobing" userId="S::xiaobing.qian@intel.com::d3431f12-31c5-4fd4-8998-99221f98b22a" providerId="AD" clId="Web-{7AE4835E-8E47-4218-BD75-BC9743DB48F7}" dt="2021-12-30T17:08:08.662" v="376"/>
          <ac:graphicFrameMkLst>
            <pc:docMk/>
            <pc:sldMk cId="706346284" sldId="2147308658"/>
            <ac:graphicFrameMk id="8" creationId="{05FB168F-4781-4FA9-B7DA-F9E2C879D6CD}"/>
          </ac:graphicFrameMkLst>
        </pc:graphicFrameChg>
      </pc:sldChg>
      <pc:sldMasterChg chg="mod modSldLayout">
        <pc:chgData name="Qian, Xiaobing" userId="S::xiaobing.qian@intel.com::d3431f12-31c5-4fd4-8998-99221f98b22a" providerId="AD" clId="Web-{7AE4835E-8E47-4218-BD75-BC9743DB48F7}" dt="2021-12-30T17:07:48.457" v="364"/>
        <pc:sldMasterMkLst>
          <pc:docMk/>
          <pc:sldMasterMk cId="0" sldId="2147483782"/>
        </pc:sldMasterMkLst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2679684536" sldId="2147483782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2679684536" sldId="2147483783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2885001719" sldId="2147483783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2554795741" sldId="2147483784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2885001719" sldId="2147483784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2554795741" sldId="2147483785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3683255603" sldId="2147483785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1906991183" sldId="2147483786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3683255603" sldId="2147483786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1011918647" sldId="2147483787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1906991183" sldId="2147483787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1011918647" sldId="2147483788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1393236343" sldId="2147483788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610512456" sldId="2147483789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1393236343" sldId="2147483789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610512456" sldId="2147483790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3057877701" sldId="2147483790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498565361" sldId="2147483791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3057877701" sldId="2147483791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498565361" sldId="2147483792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2985169533" sldId="2147483792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2659977097" sldId="2147483793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2985169533" sldId="2147483793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166060033" sldId="2147483794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2659977097" sldId="2147483794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111115880" sldId="2147483795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166060033" sldId="2147483795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111115880" sldId="2147483796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1069130286" sldId="2147483796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1069130286" sldId="2147483797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2929401118" sldId="2147483797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1206316103" sldId="2147483798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2929401118" sldId="2147483798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848009137" sldId="2147483799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1206316103" sldId="2147483799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848009137" sldId="2147483800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2949666428" sldId="2147483800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2721394469" sldId="2147483801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2949666428" sldId="2147483801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1275472773" sldId="2147483802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2721394469" sldId="2147483802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1275472773" sldId="2147483803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2952289101" sldId="2147483803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405924002" sldId="2147483804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2952289101" sldId="2147483804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405924002" sldId="2147483805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3482168661" sldId="2147483805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2805820470" sldId="2147483806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3482168661" sldId="2147483806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2805820470" sldId="2147483807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4085090507" sldId="2147483807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2105255185" sldId="2147483808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4085090507" sldId="2147483808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45598508" sldId="2147483809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2105255185" sldId="2147483809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45598508" sldId="2147483810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692702234" sldId="2147483810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692702234" sldId="2147483811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1955180417" sldId="2147483811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1460905712" sldId="2147483812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1955180417" sldId="2147483812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1460905712" sldId="2147483813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2511187831" sldId="2147483813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2511187831" sldId="2147483814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4037652969" sldId="2147483814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3163764267" sldId="2147483815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4037652969" sldId="2147483815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1008318826" sldId="2147483816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3163764267" sldId="2147483816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838468996" sldId="2147483817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1008318826" sldId="2147483817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838468996" sldId="2147483818"/>
          </pc:sldLayoutMkLst>
        </pc:sldLayoutChg>
      </pc:sldMasterChg>
    </pc:docChg>
  </pc:docChgLst>
  <pc:docChgLst>
    <pc:chgData name="Sun, Zhonghua" userId="S::zhonghua.sun@intel.com::c0979cd3-443e-49a9-aa8d-cde624bad42c" providerId="AD" clId="Web-{DC57CD1A-68BB-979D-3C78-2B567CDD3F26}"/>
    <pc:docChg chg="addSld delSld modSld">
      <pc:chgData name="Sun, Zhonghua" userId="S::zhonghua.sun@intel.com::c0979cd3-443e-49a9-aa8d-cde624bad42c" providerId="AD" clId="Web-{DC57CD1A-68BB-979D-3C78-2B567CDD3F26}" dt="2022-01-11T05:27:12.060" v="76" actId="20577"/>
      <pc:docMkLst>
        <pc:docMk/>
      </pc:docMkLst>
      <pc:sldChg chg="addSp delSp modSp">
        <pc:chgData name="Sun, Zhonghua" userId="S::zhonghua.sun@intel.com::c0979cd3-443e-49a9-aa8d-cde624bad42c" providerId="AD" clId="Web-{DC57CD1A-68BB-979D-3C78-2B567CDD3F26}" dt="2022-01-11T05:26:43.201" v="65"/>
        <pc:sldMkLst>
          <pc:docMk/>
          <pc:sldMk cId="1614723263" sldId="2147308680"/>
        </pc:sldMkLst>
        <pc:spChg chg="mod">
          <ac:chgData name="Sun, Zhonghua" userId="S::zhonghua.sun@intel.com::c0979cd3-443e-49a9-aa8d-cde624bad42c" providerId="AD" clId="Web-{DC57CD1A-68BB-979D-3C78-2B567CDD3F26}" dt="2022-01-11T05:22:42.108" v="60" actId="20577"/>
          <ac:spMkLst>
            <pc:docMk/>
            <pc:sldMk cId="1614723263" sldId="2147308680"/>
            <ac:spMk id="2" creationId="{CBAB9328-0BDF-4B50-94E5-CC39F7F3DA03}"/>
          </ac:spMkLst>
        </pc:spChg>
        <pc:spChg chg="mod">
          <ac:chgData name="Sun, Zhonghua" userId="S::zhonghua.sun@intel.com::c0979cd3-443e-49a9-aa8d-cde624bad42c" providerId="AD" clId="Web-{DC57CD1A-68BB-979D-3C78-2B567CDD3F26}" dt="2022-01-11T05:22:19.467" v="37" actId="1076"/>
          <ac:spMkLst>
            <pc:docMk/>
            <pc:sldMk cId="1614723263" sldId="2147308680"/>
            <ac:spMk id="5" creationId="{9D72553B-8A69-4E40-BFA4-9F0B085115AA}"/>
          </ac:spMkLst>
        </pc:spChg>
        <pc:spChg chg="mod">
          <ac:chgData name="Sun, Zhonghua" userId="S::zhonghua.sun@intel.com::c0979cd3-443e-49a9-aa8d-cde624bad42c" providerId="AD" clId="Web-{DC57CD1A-68BB-979D-3C78-2B567CDD3F26}" dt="2022-01-11T05:22:19.483" v="38" actId="1076"/>
          <ac:spMkLst>
            <pc:docMk/>
            <pc:sldMk cId="1614723263" sldId="2147308680"/>
            <ac:spMk id="9" creationId="{1487CA04-EA7C-4BA5-80F2-D60E4E652251}"/>
          </ac:spMkLst>
        </pc:spChg>
        <pc:spChg chg="mod">
          <ac:chgData name="Sun, Zhonghua" userId="S::zhonghua.sun@intel.com::c0979cd3-443e-49a9-aa8d-cde624bad42c" providerId="AD" clId="Web-{DC57CD1A-68BB-979D-3C78-2B567CDD3F26}" dt="2022-01-11T05:22:19.498" v="39" actId="1076"/>
          <ac:spMkLst>
            <pc:docMk/>
            <pc:sldMk cId="1614723263" sldId="2147308680"/>
            <ac:spMk id="11" creationId="{F86F660A-1353-4894-93E3-B32B4817D3BB}"/>
          </ac:spMkLst>
        </pc:spChg>
        <pc:spChg chg="mod">
          <ac:chgData name="Sun, Zhonghua" userId="S::zhonghua.sun@intel.com::c0979cd3-443e-49a9-aa8d-cde624bad42c" providerId="AD" clId="Web-{DC57CD1A-68BB-979D-3C78-2B567CDD3F26}" dt="2022-01-11T05:22:19.514" v="40" actId="1076"/>
          <ac:spMkLst>
            <pc:docMk/>
            <pc:sldMk cId="1614723263" sldId="2147308680"/>
            <ac:spMk id="12" creationId="{FF9820DD-4886-46B6-A935-623C9A630554}"/>
          </ac:spMkLst>
        </pc:spChg>
        <pc:spChg chg="mod">
          <ac:chgData name="Sun, Zhonghua" userId="S::zhonghua.sun@intel.com::c0979cd3-443e-49a9-aa8d-cde624bad42c" providerId="AD" clId="Web-{DC57CD1A-68BB-979D-3C78-2B567CDD3F26}" dt="2022-01-11T05:22:19.545" v="41" actId="1076"/>
          <ac:spMkLst>
            <pc:docMk/>
            <pc:sldMk cId="1614723263" sldId="2147308680"/>
            <ac:spMk id="13" creationId="{D925CD30-ACDA-42B5-9F76-F3711A2D79CA}"/>
          </ac:spMkLst>
        </pc:spChg>
        <pc:spChg chg="mod">
          <ac:chgData name="Sun, Zhonghua" userId="S::zhonghua.sun@intel.com::c0979cd3-443e-49a9-aa8d-cde624bad42c" providerId="AD" clId="Web-{DC57CD1A-68BB-979D-3C78-2B567CDD3F26}" dt="2022-01-11T05:22:19.561" v="42" actId="1076"/>
          <ac:spMkLst>
            <pc:docMk/>
            <pc:sldMk cId="1614723263" sldId="2147308680"/>
            <ac:spMk id="14" creationId="{13F0AC7A-3CEF-4918-8CCF-FB330A18083A}"/>
          </ac:spMkLst>
        </pc:spChg>
        <pc:spChg chg="mod">
          <ac:chgData name="Sun, Zhonghua" userId="S::zhonghua.sun@intel.com::c0979cd3-443e-49a9-aa8d-cde624bad42c" providerId="AD" clId="Web-{DC57CD1A-68BB-979D-3C78-2B567CDD3F26}" dt="2022-01-11T05:22:19.592" v="43" actId="1076"/>
          <ac:spMkLst>
            <pc:docMk/>
            <pc:sldMk cId="1614723263" sldId="2147308680"/>
            <ac:spMk id="15" creationId="{2F00E8E5-6A2A-40D2-A156-9CB28F2F0A1F}"/>
          </ac:spMkLst>
        </pc:spChg>
        <pc:spChg chg="mod">
          <ac:chgData name="Sun, Zhonghua" userId="S::zhonghua.sun@intel.com::c0979cd3-443e-49a9-aa8d-cde624bad42c" providerId="AD" clId="Web-{DC57CD1A-68BB-979D-3C78-2B567CDD3F26}" dt="2022-01-11T05:22:19.592" v="44" actId="1076"/>
          <ac:spMkLst>
            <pc:docMk/>
            <pc:sldMk cId="1614723263" sldId="2147308680"/>
            <ac:spMk id="16" creationId="{3FF6DE5B-EC62-432A-974C-AC5A287169DC}"/>
          </ac:spMkLst>
        </pc:spChg>
        <pc:spChg chg="mod">
          <ac:chgData name="Sun, Zhonghua" userId="S::zhonghua.sun@intel.com::c0979cd3-443e-49a9-aa8d-cde624bad42c" providerId="AD" clId="Web-{DC57CD1A-68BB-979D-3C78-2B567CDD3F26}" dt="2022-01-11T05:22:19.639" v="45" actId="1076"/>
          <ac:spMkLst>
            <pc:docMk/>
            <pc:sldMk cId="1614723263" sldId="2147308680"/>
            <ac:spMk id="18" creationId="{C17A674B-CE10-4E18-B34F-2F4F2FB46FD4}"/>
          </ac:spMkLst>
        </pc:spChg>
        <pc:spChg chg="mod">
          <ac:chgData name="Sun, Zhonghua" userId="S::zhonghua.sun@intel.com::c0979cd3-443e-49a9-aa8d-cde624bad42c" providerId="AD" clId="Web-{DC57CD1A-68BB-979D-3C78-2B567CDD3F26}" dt="2022-01-11T05:22:34.326" v="52" actId="20577"/>
          <ac:spMkLst>
            <pc:docMk/>
            <pc:sldMk cId="1614723263" sldId="2147308680"/>
            <ac:spMk id="19" creationId="{15F882CA-108A-4E51-A8AB-A508AF2E1700}"/>
          </ac:spMkLst>
        </pc:spChg>
        <pc:picChg chg="add mod ord">
          <ac:chgData name="Sun, Zhonghua" userId="S::zhonghua.sun@intel.com::c0979cd3-443e-49a9-aa8d-cde624bad42c" providerId="AD" clId="Web-{DC57CD1A-68BB-979D-3C78-2B567CDD3F26}" dt="2022-01-11T05:22:12.420" v="36" actId="1076"/>
          <ac:picMkLst>
            <pc:docMk/>
            <pc:sldMk cId="1614723263" sldId="2147308680"/>
            <ac:picMk id="3" creationId="{1B2F3AC1-1637-4F21-85FC-26C7F70BF52E}"/>
          </ac:picMkLst>
        </pc:picChg>
        <pc:picChg chg="del">
          <ac:chgData name="Sun, Zhonghua" userId="S::zhonghua.sun@intel.com::c0979cd3-443e-49a9-aa8d-cde624bad42c" providerId="AD" clId="Web-{DC57CD1A-68BB-979D-3C78-2B567CDD3F26}" dt="2022-01-11T05:20:41.655" v="1"/>
          <ac:picMkLst>
            <pc:docMk/>
            <pc:sldMk cId="1614723263" sldId="2147308680"/>
            <ac:picMk id="4" creationId="{E4F40384-B7A1-4580-A377-2A84DB3A7C66}"/>
          </ac:picMkLst>
        </pc:picChg>
        <pc:picChg chg="add del mod">
          <ac:chgData name="Sun, Zhonghua" userId="S::zhonghua.sun@intel.com::c0979cd3-443e-49a9-aa8d-cde624bad42c" providerId="AD" clId="Web-{DC57CD1A-68BB-979D-3C78-2B567CDD3F26}" dt="2022-01-11T05:26:43.201" v="65"/>
          <ac:picMkLst>
            <pc:docMk/>
            <pc:sldMk cId="1614723263" sldId="2147308680"/>
            <ac:picMk id="6" creationId="{BE47241F-496A-4F46-9B89-71E7C7DA2F78}"/>
          </ac:picMkLst>
        </pc:picChg>
      </pc:sldChg>
      <pc:sldChg chg="add replId">
        <pc:chgData name="Sun, Zhonghua" userId="S::zhonghua.sun@intel.com::c0979cd3-443e-49a9-aa8d-cde624bad42c" providerId="AD" clId="Web-{DC57CD1A-68BB-979D-3C78-2B567CDD3F26}" dt="2022-01-11T05:20:40.295" v="0"/>
        <pc:sldMkLst>
          <pc:docMk/>
          <pc:sldMk cId="333869619" sldId="2147308682"/>
        </pc:sldMkLst>
      </pc:sldChg>
      <pc:sldChg chg="delSp modSp add replId">
        <pc:chgData name="Sun, Zhonghua" userId="S::zhonghua.sun@intel.com::c0979cd3-443e-49a9-aa8d-cde624bad42c" providerId="AD" clId="Web-{DC57CD1A-68BB-979D-3C78-2B567CDD3F26}" dt="2022-01-11T05:27:12.060" v="76" actId="20577"/>
        <pc:sldMkLst>
          <pc:docMk/>
          <pc:sldMk cId="696411072" sldId="2147308683"/>
        </pc:sldMkLst>
        <pc:spChg chg="mod">
          <ac:chgData name="Sun, Zhonghua" userId="S::zhonghua.sun@intel.com::c0979cd3-443e-49a9-aa8d-cde624bad42c" providerId="AD" clId="Web-{DC57CD1A-68BB-979D-3C78-2B567CDD3F26}" dt="2022-01-11T05:27:12.060" v="76" actId="20577"/>
          <ac:spMkLst>
            <pc:docMk/>
            <pc:sldMk cId="696411072" sldId="2147308683"/>
            <ac:spMk id="2" creationId="{CBAB9328-0BDF-4B50-94E5-CC39F7F3DA03}"/>
          </ac:spMkLst>
        </pc:spChg>
        <pc:picChg chg="del">
          <ac:chgData name="Sun, Zhonghua" userId="S::zhonghua.sun@intel.com::c0979cd3-443e-49a9-aa8d-cde624bad42c" providerId="AD" clId="Web-{DC57CD1A-68BB-979D-3C78-2B567CDD3F26}" dt="2022-01-11T05:26:46.466" v="66"/>
          <ac:picMkLst>
            <pc:docMk/>
            <pc:sldMk cId="696411072" sldId="2147308683"/>
            <ac:picMk id="3" creationId="{1B2F3AC1-1637-4F21-85FC-26C7F70BF52E}"/>
          </ac:picMkLst>
        </pc:picChg>
        <pc:picChg chg="mod ord">
          <ac:chgData name="Sun, Zhonghua" userId="S::zhonghua.sun@intel.com::c0979cd3-443e-49a9-aa8d-cde624bad42c" providerId="AD" clId="Web-{DC57CD1A-68BB-979D-3C78-2B567CDD3F26}" dt="2022-01-11T05:27:07.607" v="73" actId="14100"/>
          <ac:picMkLst>
            <pc:docMk/>
            <pc:sldMk cId="696411072" sldId="2147308683"/>
            <ac:picMk id="6" creationId="{BE47241F-496A-4F46-9B89-71E7C7DA2F78}"/>
          </ac:picMkLst>
        </pc:picChg>
      </pc:sldChg>
      <pc:sldChg chg="add del replId">
        <pc:chgData name="Sun, Zhonghua" userId="S::zhonghua.sun@intel.com::c0979cd3-443e-49a9-aa8d-cde624bad42c" providerId="AD" clId="Web-{DC57CD1A-68BB-979D-3C78-2B567CDD3F26}" dt="2022-01-11T05:26:32.498" v="63"/>
        <pc:sldMkLst>
          <pc:docMk/>
          <pc:sldMk cId="2212593057" sldId="2147308683"/>
        </pc:sldMkLst>
      </pc:sldChg>
    </pc:docChg>
  </pc:docChgLst>
  <pc:docChgLst>
    <pc:chgData name="Qian, Xiaobing" userId="S::xiaobing.qian@intel.com::d3431f12-31c5-4fd4-8998-99221f98b22a" providerId="AD" clId="Web-{1CE8491B-F2F2-495B-938D-83EB37521DE5}"/>
    <pc:docChg chg="addSld modSld">
      <pc:chgData name="Qian, Xiaobing" userId="S::xiaobing.qian@intel.com::d3431f12-31c5-4fd4-8998-99221f98b22a" providerId="AD" clId="Web-{1CE8491B-F2F2-495B-938D-83EB37521DE5}" dt="2021-12-31T07:16:33.896" v="45" actId="14100"/>
      <pc:docMkLst>
        <pc:docMk/>
      </pc:docMkLst>
      <pc:sldChg chg="addSp delSp modSp new">
        <pc:chgData name="Qian, Xiaobing" userId="S::xiaobing.qian@intel.com::d3431f12-31c5-4fd4-8998-99221f98b22a" providerId="AD" clId="Web-{1CE8491B-F2F2-495B-938D-83EB37521DE5}" dt="2021-12-31T07:16:33.896" v="45" actId="14100"/>
        <pc:sldMkLst>
          <pc:docMk/>
          <pc:sldMk cId="3897171859" sldId="2147308664"/>
        </pc:sldMkLst>
        <pc:spChg chg="del">
          <ac:chgData name="Qian, Xiaobing" userId="S::xiaobing.qian@intel.com::d3431f12-31c5-4fd4-8998-99221f98b22a" providerId="AD" clId="Web-{1CE8491B-F2F2-495B-938D-83EB37521DE5}" dt="2021-12-31T07:16:06.175" v="1"/>
          <ac:spMkLst>
            <pc:docMk/>
            <pc:sldMk cId="3897171859" sldId="2147308664"/>
            <ac:spMk id="3" creationId="{66BD4036-A056-406D-81AC-B6673AFDC29E}"/>
          </ac:spMkLst>
        </pc:spChg>
        <pc:spChg chg="add mod">
          <ac:chgData name="Qian, Xiaobing" userId="S::xiaobing.qian@intel.com::d3431f12-31c5-4fd4-8998-99221f98b22a" providerId="AD" clId="Web-{1CE8491B-F2F2-495B-938D-83EB37521DE5}" dt="2021-12-31T07:16:33.896" v="45" actId="14100"/>
          <ac:spMkLst>
            <pc:docMk/>
            <pc:sldMk cId="3897171859" sldId="2147308664"/>
            <ac:spMk id="6" creationId="{83E42736-5C07-4271-86F9-BA5CEE69BAB9}"/>
          </ac:spMkLst>
        </pc:spChg>
        <pc:graphicFrameChg chg="add mod modGraphic">
          <ac:chgData name="Qian, Xiaobing" userId="S::xiaobing.qian@intel.com::d3431f12-31c5-4fd4-8998-99221f98b22a" providerId="AD" clId="Web-{1CE8491B-F2F2-495B-938D-83EB37521DE5}" dt="2021-12-31T07:16:25.739" v="43"/>
          <ac:graphicFrameMkLst>
            <pc:docMk/>
            <pc:sldMk cId="3897171859" sldId="2147308664"/>
            <ac:graphicFrameMk id="5" creationId="{A3E15476-0888-4B48-B7B3-F069B075F9E5}"/>
          </ac:graphicFrameMkLst>
        </pc:graphicFrameChg>
      </pc:sldChg>
    </pc:docChg>
  </pc:docChgLst>
  <pc:docChgLst>
    <pc:chgData name="Li, Jocelyn" userId="bdaff196-3c6e-4c86-abdb-a250fdc6d10a" providerId="ADAL" clId="{E022BACD-3EFD-43AB-9051-BF02A63DF11E}"/>
    <pc:docChg chg="undo custSel addSld modSld">
      <pc:chgData name="Li, Jocelyn" userId="bdaff196-3c6e-4c86-abdb-a250fdc6d10a" providerId="ADAL" clId="{E022BACD-3EFD-43AB-9051-BF02A63DF11E}" dt="2022-02-21T15:16:18.169" v="199" actId="20577"/>
      <pc:docMkLst>
        <pc:docMk/>
      </pc:docMkLst>
      <pc:sldChg chg="modSp mod">
        <pc:chgData name="Li, Jocelyn" userId="bdaff196-3c6e-4c86-abdb-a250fdc6d10a" providerId="ADAL" clId="{E022BACD-3EFD-43AB-9051-BF02A63DF11E}" dt="2022-02-21T15:16:18.169" v="199" actId="20577"/>
        <pc:sldMkLst>
          <pc:docMk/>
          <pc:sldMk cId="2086400740" sldId="256"/>
        </pc:sldMkLst>
        <pc:spChg chg="mod">
          <ac:chgData name="Li, Jocelyn" userId="bdaff196-3c6e-4c86-abdb-a250fdc6d10a" providerId="ADAL" clId="{E022BACD-3EFD-43AB-9051-BF02A63DF11E}" dt="2022-02-21T15:16:18.169" v="199" actId="20577"/>
          <ac:spMkLst>
            <pc:docMk/>
            <pc:sldMk cId="2086400740" sldId="256"/>
            <ac:spMk id="5" creationId="{679F4BE2-8E4A-4003-B816-9E34781F7E88}"/>
          </ac:spMkLst>
        </pc:spChg>
        <pc:spChg chg="mod">
          <ac:chgData name="Li, Jocelyn" userId="bdaff196-3c6e-4c86-abdb-a250fdc6d10a" providerId="ADAL" clId="{E022BACD-3EFD-43AB-9051-BF02A63DF11E}" dt="2022-02-21T15:02:14.792" v="32" actId="6549"/>
          <ac:spMkLst>
            <pc:docMk/>
            <pc:sldMk cId="2086400740" sldId="256"/>
            <ac:spMk id="9" creationId="{ABEAF9F9-E88D-44A4-A1B6-BAA2E532B65E}"/>
          </ac:spMkLst>
        </pc:spChg>
      </pc:sldChg>
      <pc:sldChg chg="modSp new mod">
        <pc:chgData name="Li, Jocelyn" userId="bdaff196-3c6e-4c86-abdb-a250fdc6d10a" providerId="ADAL" clId="{E022BACD-3EFD-43AB-9051-BF02A63DF11E}" dt="2022-02-21T15:14:52.533" v="190" actId="20577"/>
        <pc:sldMkLst>
          <pc:docMk/>
          <pc:sldMk cId="3856892634" sldId="2147308592"/>
        </pc:sldMkLst>
        <pc:spChg chg="mod">
          <ac:chgData name="Li, Jocelyn" userId="bdaff196-3c6e-4c86-abdb-a250fdc6d10a" providerId="ADAL" clId="{E022BACD-3EFD-43AB-9051-BF02A63DF11E}" dt="2022-02-21T15:01:46.917" v="22" actId="20577"/>
          <ac:spMkLst>
            <pc:docMk/>
            <pc:sldMk cId="3856892634" sldId="2147308592"/>
            <ac:spMk id="2" creationId="{DC90F447-23C5-49FF-8986-4343A4CDD4EF}"/>
          </ac:spMkLst>
        </pc:spChg>
        <pc:spChg chg="mod">
          <ac:chgData name="Li, Jocelyn" userId="bdaff196-3c6e-4c86-abdb-a250fdc6d10a" providerId="ADAL" clId="{E022BACD-3EFD-43AB-9051-BF02A63DF11E}" dt="2022-02-21T15:14:52.533" v="190" actId="20577"/>
          <ac:spMkLst>
            <pc:docMk/>
            <pc:sldMk cId="3856892634" sldId="2147308592"/>
            <ac:spMk id="3" creationId="{A72A5D5D-2436-471F-B16D-2C9B25C9D60B}"/>
          </ac:spMkLst>
        </pc:spChg>
      </pc:sldChg>
    </pc:docChg>
  </pc:docChgLst>
  <pc:docChgLst>
    <pc:chgData name="Tang, Cui" userId="S::cui.tang@intel.com::abf18508-edcd-4b03-b662-e08328ce9d8c" providerId="AD" clId="Web-{6C9B9970-CEF0-562B-03D6-B08CCB45F10F}"/>
    <pc:docChg chg="addSld delSld modSld">
      <pc:chgData name="Tang, Cui" userId="S::cui.tang@intel.com::abf18508-edcd-4b03-b662-e08328ce9d8c" providerId="AD" clId="Web-{6C9B9970-CEF0-562B-03D6-B08CCB45F10F}" dt="2021-12-17T07:34:05.625" v="1133" actId="1076"/>
      <pc:docMkLst>
        <pc:docMk/>
      </pc:docMkLst>
      <pc:sldChg chg="addSp modSp">
        <pc:chgData name="Tang, Cui" userId="S::cui.tang@intel.com::abf18508-edcd-4b03-b662-e08328ce9d8c" providerId="AD" clId="Web-{6C9B9970-CEF0-562B-03D6-B08CCB45F10F}" dt="2021-12-17T05:43:30.379" v="35" actId="20577"/>
        <pc:sldMkLst>
          <pc:docMk/>
          <pc:sldMk cId="932951848" sldId="2147308542"/>
        </pc:sldMkLst>
        <pc:spChg chg="mod">
          <ac:chgData name="Tang, Cui" userId="S::cui.tang@intel.com::abf18508-edcd-4b03-b662-e08328ce9d8c" providerId="AD" clId="Web-{6C9B9970-CEF0-562B-03D6-B08CCB45F10F}" dt="2021-12-17T05:43:30.379" v="35" actId="20577"/>
          <ac:spMkLst>
            <pc:docMk/>
            <pc:sldMk cId="932951848" sldId="2147308542"/>
            <ac:spMk id="2" creationId="{8E6BA2A1-75A7-4C15-BC9C-B95776A6BEF9}"/>
          </ac:spMkLst>
        </pc:spChg>
        <pc:picChg chg="add mod">
          <ac:chgData name="Tang, Cui" userId="S::cui.tang@intel.com::abf18508-edcd-4b03-b662-e08328ce9d8c" providerId="AD" clId="Web-{6C9B9970-CEF0-562B-03D6-B08CCB45F10F}" dt="2021-12-17T05:42:58.096" v="23" actId="1076"/>
          <ac:picMkLst>
            <pc:docMk/>
            <pc:sldMk cId="932951848" sldId="2147308542"/>
            <ac:picMk id="3" creationId="{FC143710-CFB6-4A38-9777-07CA8C489BCB}"/>
          </ac:picMkLst>
        </pc:picChg>
        <pc:picChg chg="add mod">
          <ac:chgData name="Tang, Cui" userId="S::cui.tang@intel.com::abf18508-edcd-4b03-b662-e08328ce9d8c" providerId="AD" clId="Web-{6C9B9970-CEF0-562B-03D6-B08CCB45F10F}" dt="2021-12-17T05:42:53.643" v="22" actId="1076"/>
          <ac:picMkLst>
            <pc:docMk/>
            <pc:sldMk cId="932951848" sldId="2147308542"/>
            <ac:picMk id="4" creationId="{51473B15-B33C-4D73-8BFD-609514281C22}"/>
          </ac:picMkLst>
        </pc:picChg>
      </pc:sldChg>
      <pc:sldChg chg="addSp delSp modSp new">
        <pc:chgData name="Tang, Cui" userId="S::cui.tang@intel.com::abf18508-edcd-4b03-b662-e08328ce9d8c" providerId="AD" clId="Web-{6C9B9970-CEF0-562B-03D6-B08CCB45F10F}" dt="2021-12-17T05:57:17.635" v="269" actId="20577"/>
        <pc:sldMkLst>
          <pc:docMk/>
          <pc:sldMk cId="3431020247" sldId="2147308543"/>
        </pc:sldMkLst>
        <pc:spChg chg="mod">
          <ac:chgData name="Tang, Cui" userId="S::cui.tang@intel.com::abf18508-edcd-4b03-b662-e08328ce9d8c" providerId="AD" clId="Web-{6C9B9970-CEF0-562B-03D6-B08CCB45F10F}" dt="2021-12-17T05:57:17.635" v="269" actId="20577"/>
          <ac:spMkLst>
            <pc:docMk/>
            <pc:sldMk cId="3431020247" sldId="2147308543"/>
            <ac:spMk id="2" creationId="{8878CE22-D2DD-47E5-A5B9-6C3F89AE052B}"/>
          </ac:spMkLst>
        </pc:spChg>
        <pc:spChg chg="del">
          <ac:chgData name="Tang, Cui" userId="S::cui.tang@intel.com::abf18508-edcd-4b03-b662-e08328ce9d8c" providerId="AD" clId="Web-{6C9B9970-CEF0-562B-03D6-B08CCB45F10F}" dt="2021-12-17T05:44:28.864" v="59"/>
          <ac:spMkLst>
            <pc:docMk/>
            <pc:sldMk cId="3431020247" sldId="2147308543"/>
            <ac:spMk id="3" creationId="{96EFCDB8-47A3-4E7B-86E9-609F11CFE220}"/>
          </ac:spMkLst>
        </pc:spChg>
        <pc:spChg chg="add mod">
          <ac:chgData name="Tang, Cui" userId="S::cui.tang@intel.com::abf18508-edcd-4b03-b662-e08328ce9d8c" providerId="AD" clId="Web-{6C9B9970-CEF0-562B-03D6-B08CCB45F10F}" dt="2021-12-17T05:55:56.851" v="239" actId="1076"/>
          <ac:spMkLst>
            <pc:docMk/>
            <pc:sldMk cId="3431020247" sldId="2147308543"/>
            <ac:spMk id="4" creationId="{75B6DC36-2896-4247-A120-46F996D1767C}"/>
          </ac:spMkLst>
        </pc:spChg>
        <pc:picChg chg="add mod">
          <ac:chgData name="Tang, Cui" userId="S::cui.tang@intel.com::abf18508-edcd-4b03-b662-e08328ce9d8c" providerId="AD" clId="Web-{6C9B9970-CEF0-562B-03D6-B08CCB45F10F}" dt="2021-12-17T05:56:03.555" v="240" actId="1076"/>
          <ac:picMkLst>
            <pc:docMk/>
            <pc:sldMk cId="3431020247" sldId="2147308543"/>
            <ac:picMk id="3" creationId="{3C5465A8-01C5-44D8-99A7-A49F582B25D8}"/>
          </ac:picMkLst>
        </pc:picChg>
      </pc:sldChg>
      <pc:sldChg chg="addSp delSp modSp new del">
        <pc:chgData name="Tang, Cui" userId="S::cui.tang@intel.com::abf18508-edcd-4b03-b662-e08328ce9d8c" providerId="AD" clId="Web-{6C9B9970-CEF0-562B-03D6-B08CCB45F10F}" dt="2021-12-17T05:42:28.205" v="16"/>
        <pc:sldMkLst>
          <pc:docMk/>
          <pc:sldMk cId="1117439952" sldId="2147308545"/>
        </pc:sldMkLst>
        <pc:spChg chg="del">
          <ac:chgData name="Tang, Cui" userId="S::cui.tang@intel.com::abf18508-edcd-4b03-b662-e08328ce9d8c" providerId="AD" clId="Web-{6C9B9970-CEF0-562B-03D6-B08CCB45F10F}" dt="2021-12-17T05:42:06.861" v="11"/>
          <ac:spMkLst>
            <pc:docMk/>
            <pc:sldMk cId="1117439952" sldId="2147308545"/>
            <ac:spMk id="3" creationId="{CA0236F6-F3A8-4200-9F19-1DD487B9EE43}"/>
          </ac:spMkLst>
        </pc:spChg>
        <pc:picChg chg="add mod">
          <ac:chgData name="Tang, Cui" userId="S::cui.tang@intel.com::abf18508-edcd-4b03-b662-e08328ce9d8c" providerId="AD" clId="Web-{6C9B9970-CEF0-562B-03D6-B08CCB45F10F}" dt="2021-12-17T05:42:21.033" v="15" actId="14100"/>
          <ac:picMkLst>
            <pc:docMk/>
            <pc:sldMk cId="1117439952" sldId="2147308545"/>
            <ac:picMk id="4" creationId="{E8874A41-FF2F-469B-9684-947BB8DD150A}"/>
          </ac:picMkLst>
        </pc:picChg>
      </pc:sldChg>
      <pc:sldChg chg="addSp delSp modSp new mod modTransition modClrScheme chgLayout">
        <pc:chgData name="Tang, Cui" userId="S::cui.tang@intel.com::abf18508-edcd-4b03-b662-e08328ce9d8c" providerId="AD" clId="Web-{6C9B9970-CEF0-562B-03D6-B08CCB45F10F}" dt="2021-12-17T07:34:05.625" v="1133" actId="1076"/>
        <pc:sldMkLst>
          <pc:docMk/>
          <pc:sldMk cId="949621101" sldId="2147308547"/>
        </pc:sldMkLst>
        <pc:spChg chg="mod">
          <ac:chgData name="Tang, Cui" userId="S::cui.tang@intel.com::abf18508-edcd-4b03-b662-e08328ce9d8c" providerId="AD" clId="Web-{6C9B9970-CEF0-562B-03D6-B08CCB45F10F}" dt="2021-12-17T06:06:41.290" v="367" actId="20577"/>
          <ac:spMkLst>
            <pc:docMk/>
            <pc:sldMk cId="949621101" sldId="2147308547"/>
            <ac:spMk id="2" creationId="{4A884E13-DF2D-4224-9866-5034BD6AB52B}"/>
          </ac:spMkLst>
        </pc:spChg>
        <pc:spChg chg="add mod">
          <ac:chgData name="Tang, Cui" userId="S::cui.tang@intel.com::abf18508-edcd-4b03-b662-e08328ce9d8c" providerId="AD" clId="Web-{6C9B9970-CEF0-562B-03D6-B08CCB45F10F}" dt="2021-12-17T07:34:05.625" v="1133" actId="1076"/>
          <ac:spMkLst>
            <pc:docMk/>
            <pc:sldMk cId="949621101" sldId="2147308547"/>
            <ac:spMk id="3" creationId="{D98EC8B2-2921-4707-B3CA-56BF5E0FBEBA}"/>
          </ac:spMkLst>
        </pc:spChg>
        <pc:spChg chg="del">
          <ac:chgData name="Tang, Cui" userId="S::cui.tang@intel.com::abf18508-edcd-4b03-b662-e08328ce9d8c" providerId="AD" clId="Web-{6C9B9970-CEF0-562B-03D6-B08CCB45F10F}" dt="2021-12-17T05:58:00.151" v="272"/>
          <ac:spMkLst>
            <pc:docMk/>
            <pc:sldMk cId="949621101" sldId="2147308547"/>
            <ac:spMk id="3" creationId="{EBB5B1E4-9879-4A33-99BA-6612471D7155}"/>
          </ac:spMkLst>
        </pc:spChg>
        <pc:spChg chg="add del">
          <ac:chgData name="Tang, Cui" userId="S::cui.tang@intel.com::abf18508-edcd-4b03-b662-e08328ce9d8c" providerId="AD" clId="Web-{6C9B9970-CEF0-562B-03D6-B08CCB45F10F}" dt="2021-12-17T07:18:28.987" v="476"/>
          <ac:spMkLst>
            <pc:docMk/>
            <pc:sldMk cId="949621101" sldId="2147308547"/>
            <ac:spMk id="4" creationId="{155BB0C8-4D34-4729-9553-CA107D9BAA6F}"/>
          </ac:spMkLst>
        </pc:spChg>
        <pc:spChg chg="add del">
          <ac:chgData name="Tang, Cui" userId="S::cui.tang@intel.com::abf18508-edcd-4b03-b662-e08328ce9d8c" providerId="AD" clId="Web-{6C9B9970-CEF0-562B-03D6-B08CCB45F10F}" dt="2021-12-17T06:04:25.693" v="308"/>
          <ac:spMkLst>
            <pc:docMk/>
            <pc:sldMk cId="949621101" sldId="2147308547"/>
            <ac:spMk id="5" creationId="{9B8054BE-F199-42B3-B322-3F434313CEDA}"/>
          </ac:spMkLst>
        </pc:spChg>
        <pc:spChg chg="add del mod">
          <ac:chgData name="Tang, Cui" userId="S::cui.tang@intel.com::abf18508-edcd-4b03-b662-e08328ce9d8c" providerId="AD" clId="Web-{6C9B9970-CEF0-562B-03D6-B08CCB45F10F}" dt="2021-12-17T07:25:08.702" v="648"/>
          <ac:spMkLst>
            <pc:docMk/>
            <pc:sldMk cId="949621101" sldId="2147308547"/>
            <ac:spMk id="6" creationId="{4735157E-A4B3-431D-94B0-DE3FA5C44B1B}"/>
          </ac:spMkLst>
        </pc:spChg>
        <pc:spChg chg="add mod">
          <ac:chgData name="Tang, Cui" userId="S::cui.tang@intel.com::abf18508-edcd-4b03-b662-e08328ce9d8c" providerId="AD" clId="Web-{6C9B9970-CEF0-562B-03D6-B08CCB45F10F}" dt="2021-12-17T07:25:20.281" v="650" actId="1076"/>
          <ac:spMkLst>
            <pc:docMk/>
            <pc:sldMk cId="949621101" sldId="2147308547"/>
            <ac:spMk id="7" creationId="{1075781E-D130-49F5-A4B1-D6BE1F724843}"/>
          </ac:spMkLst>
        </pc:spChg>
        <pc:spChg chg="add del mod">
          <ac:chgData name="Tang, Cui" userId="S::cui.tang@intel.com::abf18508-edcd-4b03-b662-e08328ce9d8c" providerId="AD" clId="Web-{6C9B9970-CEF0-562B-03D6-B08CCB45F10F}" dt="2021-12-17T06:10:31.702" v="391"/>
          <ac:spMkLst>
            <pc:docMk/>
            <pc:sldMk cId="949621101" sldId="2147308547"/>
            <ac:spMk id="8" creationId="{2570F56D-B9AB-4325-9D75-1EE6D3505C24}"/>
          </ac:spMkLst>
        </pc:spChg>
        <pc:spChg chg="add del mod">
          <ac:chgData name="Tang, Cui" userId="S::cui.tang@intel.com::abf18508-edcd-4b03-b662-e08328ce9d8c" providerId="AD" clId="Web-{6C9B9970-CEF0-562B-03D6-B08CCB45F10F}" dt="2021-12-17T07:25:05.374" v="647"/>
          <ac:spMkLst>
            <pc:docMk/>
            <pc:sldMk cId="949621101" sldId="2147308547"/>
            <ac:spMk id="10" creationId="{31131924-F8D9-4C5D-8D0A-9019B1E80CB7}"/>
          </ac:spMkLst>
        </pc:spChg>
        <pc:spChg chg="add del">
          <ac:chgData name="Tang, Cui" userId="S::cui.tang@intel.com::abf18508-edcd-4b03-b662-e08328ce9d8c" providerId="AD" clId="Web-{6C9B9970-CEF0-562B-03D6-B08CCB45F10F}" dt="2021-12-17T07:25:01.421" v="646"/>
          <ac:spMkLst>
            <pc:docMk/>
            <pc:sldMk cId="949621101" sldId="2147308547"/>
            <ac:spMk id="11" creationId="{FCDCB5E1-809B-489F-A008-17335351E5BB}"/>
          </ac:spMkLst>
        </pc:spChg>
        <pc:spChg chg="add mod">
          <ac:chgData name="Tang, Cui" userId="S::cui.tang@intel.com::abf18508-edcd-4b03-b662-e08328ce9d8c" providerId="AD" clId="Web-{6C9B9970-CEF0-562B-03D6-B08CCB45F10F}" dt="2021-12-17T07:25:20.327" v="652" actId="1076"/>
          <ac:spMkLst>
            <pc:docMk/>
            <pc:sldMk cId="949621101" sldId="2147308547"/>
            <ac:spMk id="12" creationId="{F3704ADA-0B70-4FE7-8BF8-430B2CD2480F}"/>
          </ac:spMkLst>
        </pc:spChg>
        <pc:spChg chg="add mod">
          <ac:chgData name="Tang, Cui" userId="S::cui.tang@intel.com::abf18508-edcd-4b03-b662-e08328ce9d8c" providerId="AD" clId="Web-{6C9B9970-CEF0-562B-03D6-B08CCB45F10F}" dt="2021-12-17T07:29:35.616" v="1075" actId="20577"/>
          <ac:spMkLst>
            <pc:docMk/>
            <pc:sldMk cId="949621101" sldId="2147308547"/>
            <ac:spMk id="13" creationId="{C30BCB98-0C03-4AB1-97B8-7C042B67CDDD}"/>
          </ac:spMkLst>
        </pc:spChg>
        <pc:spChg chg="add mod">
          <ac:chgData name="Tang, Cui" userId="S::cui.tang@intel.com::abf18508-edcd-4b03-b662-e08328ce9d8c" providerId="AD" clId="Web-{6C9B9970-CEF0-562B-03D6-B08CCB45F10F}" dt="2021-12-17T07:33:05.576" v="1131" actId="1076"/>
          <ac:spMkLst>
            <pc:docMk/>
            <pc:sldMk cId="949621101" sldId="2147308547"/>
            <ac:spMk id="14" creationId="{B0530A7A-67C7-4CD3-8760-F29B7F6C7973}"/>
          </ac:spMkLst>
        </pc:spChg>
        <pc:picChg chg="add del mod">
          <ac:chgData name="Tang, Cui" userId="S::cui.tang@intel.com::abf18508-edcd-4b03-b662-e08328ce9d8c" providerId="AD" clId="Web-{6C9B9970-CEF0-562B-03D6-B08CCB45F10F}" dt="2021-12-17T06:16:34.524" v="441"/>
          <ac:picMkLst>
            <pc:docMk/>
            <pc:sldMk cId="949621101" sldId="2147308547"/>
            <ac:picMk id="4" creationId="{32144FB8-C82D-4F5D-8653-14EBBACE65E7}"/>
          </ac:picMkLst>
        </pc:picChg>
        <pc:picChg chg="add mod">
          <ac:chgData name="Tang, Cui" userId="S::cui.tang@intel.com::abf18508-edcd-4b03-b662-e08328ce9d8c" providerId="AD" clId="Web-{6C9B9970-CEF0-562B-03D6-B08CCB45F10F}" dt="2021-12-17T07:25:22.999" v="654" actId="1076"/>
          <ac:picMkLst>
            <pc:docMk/>
            <pc:sldMk cId="949621101" sldId="2147308547"/>
            <ac:picMk id="5" creationId="{AF055B62-ACE7-4CD9-8B6E-E182C98E9BCE}"/>
          </ac:picMkLst>
        </pc:picChg>
        <pc:picChg chg="add del mod">
          <ac:chgData name="Tang, Cui" userId="S::cui.tang@intel.com::abf18508-edcd-4b03-b662-e08328ce9d8c" providerId="AD" clId="Web-{6C9B9970-CEF0-562B-03D6-B08CCB45F10F}" dt="2021-12-17T07:18:54.550" v="482"/>
          <ac:picMkLst>
            <pc:docMk/>
            <pc:sldMk cId="949621101" sldId="2147308547"/>
            <ac:picMk id="8" creationId="{349ADE28-4A21-409C-B9F8-AE25E0D163A1}"/>
          </ac:picMkLst>
        </pc:picChg>
        <pc:picChg chg="add del mod modCrop">
          <ac:chgData name="Tang, Cui" userId="S::cui.tang@intel.com::abf18508-edcd-4b03-b662-e08328ce9d8c" providerId="AD" clId="Web-{6C9B9970-CEF0-562B-03D6-B08CCB45F10F}" dt="2021-12-17T07:25:20.327" v="651" actId="1076"/>
          <ac:picMkLst>
            <pc:docMk/>
            <pc:sldMk cId="949621101" sldId="2147308547"/>
            <ac:picMk id="9" creationId="{67F4C4CC-00F3-48E6-84F2-A95E8BEDF56A}"/>
          </ac:picMkLst>
        </pc:picChg>
        <pc:picChg chg="add mod">
          <ac:chgData name="Tang, Cui" userId="S::cui.tang@intel.com::abf18508-edcd-4b03-b662-e08328ce9d8c" providerId="AD" clId="Web-{6C9B9970-CEF0-562B-03D6-B08CCB45F10F}" dt="2021-12-17T07:33:00.701" v="1130" actId="1076"/>
          <ac:picMkLst>
            <pc:docMk/>
            <pc:sldMk cId="949621101" sldId="2147308547"/>
            <ac:picMk id="15" creationId="{9AB853CA-ED35-451C-97AD-CF13144DE6D6}"/>
          </ac:picMkLst>
        </pc:picChg>
      </pc:sldChg>
    </pc:docChg>
  </pc:docChgLst>
  <pc:docChgLst>
    <pc:chgData name="Qian, Xiaobing" userId="S::xiaobing.qian@intel.com::d3431f12-31c5-4fd4-8998-99221f98b22a" providerId="AD" clId="Web-{AAB86099-1394-4B47-B239-7C88EE35BCB9}"/>
    <pc:docChg chg="modSld">
      <pc:chgData name="Qian, Xiaobing" userId="S::xiaobing.qian@intel.com::d3431f12-31c5-4fd4-8998-99221f98b22a" providerId="AD" clId="Web-{AAB86099-1394-4B47-B239-7C88EE35BCB9}" dt="2021-12-19T03:45:30.858" v="9" actId="20577"/>
      <pc:docMkLst>
        <pc:docMk/>
      </pc:docMkLst>
      <pc:sldChg chg="modSp">
        <pc:chgData name="Qian, Xiaobing" userId="S::xiaobing.qian@intel.com::d3431f12-31c5-4fd4-8998-99221f98b22a" providerId="AD" clId="Web-{AAB86099-1394-4B47-B239-7C88EE35BCB9}" dt="2021-12-19T03:45:30.858" v="9" actId="20577"/>
        <pc:sldMkLst>
          <pc:docMk/>
          <pc:sldMk cId="2086400740" sldId="256"/>
        </pc:sldMkLst>
        <pc:spChg chg="mod">
          <ac:chgData name="Qian, Xiaobing" userId="S::xiaobing.qian@intel.com::d3431f12-31c5-4fd4-8998-99221f98b22a" providerId="AD" clId="Web-{AAB86099-1394-4B47-B239-7C88EE35BCB9}" dt="2021-12-19T03:45:30.858" v="9" actId="20577"/>
          <ac:spMkLst>
            <pc:docMk/>
            <pc:sldMk cId="2086400740" sldId="256"/>
            <ac:spMk id="5" creationId="{679F4BE2-8E4A-4003-B816-9E34781F7E88}"/>
          </ac:spMkLst>
        </pc:spChg>
      </pc:sldChg>
      <pc:sldChg chg="modSp">
        <pc:chgData name="Qian, Xiaobing" userId="S::xiaobing.qian@intel.com::d3431f12-31c5-4fd4-8998-99221f98b22a" providerId="AD" clId="Web-{AAB86099-1394-4B47-B239-7C88EE35BCB9}" dt="2021-12-19T03:42:57.270" v="2" actId="1076"/>
        <pc:sldMkLst>
          <pc:docMk/>
          <pc:sldMk cId="932951848" sldId="2147308542"/>
        </pc:sldMkLst>
        <pc:picChg chg="mod">
          <ac:chgData name="Qian, Xiaobing" userId="S::xiaobing.qian@intel.com::d3431f12-31c5-4fd4-8998-99221f98b22a" providerId="AD" clId="Web-{AAB86099-1394-4B47-B239-7C88EE35BCB9}" dt="2021-12-19T03:42:57.270" v="2" actId="1076"/>
          <ac:picMkLst>
            <pc:docMk/>
            <pc:sldMk cId="932951848" sldId="2147308542"/>
            <ac:picMk id="3" creationId="{FC143710-CFB6-4A38-9777-07CA8C489BCB}"/>
          </ac:picMkLst>
        </pc:picChg>
      </pc:sldChg>
    </pc:docChg>
  </pc:docChgLst>
  <pc:docChgLst>
    <pc:chgData name="Qian, Xiaobing" userId="S::xiaobing.qian@intel.com::d3431f12-31c5-4fd4-8998-99221f98b22a" providerId="AD" clId="Web-{B02B4228-517E-43A1-B16E-F210021592ED}"/>
    <pc:docChg chg="delSld modSld sldOrd">
      <pc:chgData name="Qian, Xiaobing" userId="S::xiaobing.qian@intel.com::d3431f12-31c5-4fd4-8998-99221f98b22a" providerId="AD" clId="Web-{B02B4228-517E-43A1-B16E-F210021592ED}" dt="2021-12-30T13:00:11.186" v="183" actId="20577"/>
      <pc:docMkLst>
        <pc:docMk/>
      </pc:docMkLst>
      <pc:sldChg chg="ord">
        <pc:chgData name="Qian, Xiaobing" userId="S::xiaobing.qian@intel.com::d3431f12-31c5-4fd4-8998-99221f98b22a" providerId="AD" clId="Web-{B02B4228-517E-43A1-B16E-F210021592ED}" dt="2021-12-30T12:37:29.004" v="24"/>
        <pc:sldMkLst>
          <pc:docMk/>
          <pc:sldMk cId="335432065" sldId="1502"/>
        </pc:sldMkLst>
      </pc:sldChg>
      <pc:sldChg chg="ord">
        <pc:chgData name="Qian, Xiaobing" userId="S::xiaobing.qian@intel.com::d3431f12-31c5-4fd4-8998-99221f98b22a" providerId="AD" clId="Web-{B02B4228-517E-43A1-B16E-F210021592ED}" dt="2021-12-30T12:36:12.187" v="4"/>
        <pc:sldMkLst>
          <pc:docMk/>
          <pc:sldMk cId="375718540" sldId="1503"/>
        </pc:sldMkLst>
      </pc:sldChg>
      <pc:sldChg chg="ord">
        <pc:chgData name="Qian, Xiaobing" userId="S::xiaobing.qian@intel.com::d3431f12-31c5-4fd4-8998-99221f98b22a" providerId="AD" clId="Web-{B02B4228-517E-43A1-B16E-F210021592ED}" dt="2021-12-30T12:38:34.398" v="44"/>
        <pc:sldMkLst>
          <pc:docMk/>
          <pc:sldMk cId="2192269412" sldId="1507"/>
        </pc:sldMkLst>
      </pc:sldChg>
      <pc:sldChg chg="del">
        <pc:chgData name="Qian, Xiaobing" userId="S::xiaobing.qian@intel.com::d3431f12-31c5-4fd4-8998-99221f98b22a" providerId="AD" clId="Web-{B02B4228-517E-43A1-B16E-F210021592ED}" dt="2021-12-30T12:35:37.169" v="0"/>
        <pc:sldMkLst>
          <pc:docMk/>
          <pc:sldMk cId="1085859739" sldId="1511"/>
        </pc:sldMkLst>
      </pc:sldChg>
      <pc:sldChg chg="modSp ord">
        <pc:chgData name="Qian, Xiaobing" userId="S::xiaobing.qian@intel.com::d3431f12-31c5-4fd4-8998-99221f98b22a" providerId="AD" clId="Web-{B02B4228-517E-43A1-B16E-F210021592ED}" dt="2021-12-30T12:38:10.912" v="43"/>
        <pc:sldMkLst>
          <pc:docMk/>
          <pc:sldMk cId="2162423208" sldId="1515"/>
        </pc:sldMkLst>
        <pc:spChg chg="mod">
          <ac:chgData name="Qian, Xiaobing" userId="S::xiaobing.qian@intel.com::d3431f12-31c5-4fd4-8998-99221f98b22a" providerId="AD" clId="Web-{B02B4228-517E-43A1-B16E-F210021592ED}" dt="2021-12-30T12:37:45.770" v="41" actId="20577"/>
          <ac:spMkLst>
            <pc:docMk/>
            <pc:sldMk cId="2162423208" sldId="1515"/>
            <ac:spMk id="3" creationId="{7A5E8806-C6AC-413A-B5A5-0D26E5012456}"/>
          </ac:spMkLst>
        </pc:spChg>
      </pc:sldChg>
      <pc:sldChg chg="modSp ord">
        <pc:chgData name="Qian, Xiaobing" userId="S::xiaobing.qian@intel.com::d3431f12-31c5-4fd4-8998-99221f98b22a" providerId="AD" clId="Web-{B02B4228-517E-43A1-B16E-F210021592ED}" dt="2021-12-30T12:36:56.752" v="23"/>
        <pc:sldMkLst>
          <pc:docMk/>
          <pc:sldMk cId="673496006" sldId="1519"/>
        </pc:sldMkLst>
        <pc:spChg chg="mod">
          <ac:chgData name="Qian, Xiaobing" userId="S::xiaobing.qian@intel.com::d3431f12-31c5-4fd4-8998-99221f98b22a" providerId="AD" clId="Web-{B02B4228-517E-43A1-B16E-F210021592ED}" dt="2021-12-30T12:36:34.610" v="22" actId="14100"/>
          <ac:spMkLst>
            <pc:docMk/>
            <pc:sldMk cId="673496006" sldId="1519"/>
            <ac:spMk id="3" creationId="{7A5E8806-C6AC-413A-B5A5-0D26E5012456}"/>
          </ac:spMkLst>
        </pc:spChg>
      </pc:sldChg>
      <pc:sldChg chg="ord">
        <pc:chgData name="Qian, Xiaobing" userId="S::xiaobing.qian@intel.com::d3431f12-31c5-4fd4-8998-99221f98b22a" providerId="AD" clId="Web-{B02B4228-517E-43A1-B16E-F210021592ED}" dt="2021-12-30T12:35:53.811" v="2"/>
        <pc:sldMkLst>
          <pc:docMk/>
          <pc:sldMk cId="3795925068" sldId="1523"/>
        </pc:sldMkLst>
      </pc:sldChg>
      <pc:sldChg chg="del">
        <pc:chgData name="Qian, Xiaobing" userId="S::xiaobing.qian@intel.com::d3431f12-31c5-4fd4-8998-99221f98b22a" providerId="AD" clId="Web-{B02B4228-517E-43A1-B16E-F210021592ED}" dt="2021-12-30T12:36:00.311" v="3"/>
        <pc:sldMkLst>
          <pc:docMk/>
          <pc:sldMk cId="225663688" sldId="1530"/>
        </pc:sldMkLst>
      </pc:sldChg>
      <pc:sldChg chg="del">
        <pc:chgData name="Qian, Xiaobing" userId="S::xiaobing.qian@intel.com::d3431f12-31c5-4fd4-8998-99221f98b22a" providerId="AD" clId="Web-{B02B4228-517E-43A1-B16E-F210021592ED}" dt="2021-12-30T12:35:40.466" v="1"/>
        <pc:sldMkLst>
          <pc:docMk/>
          <pc:sldMk cId="1104996310" sldId="1534"/>
        </pc:sldMkLst>
      </pc:sldChg>
      <pc:sldChg chg="modSp">
        <pc:chgData name="Qian, Xiaobing" userId="S::xiaobing.qian@intel.com::d3431f12-31c5-4fd4-8998-99221f98b22a" providerId="AD" clId="Web-{B02B4228-517E-43A1-B16E-F210021592ED}" dt="2021-12-30T13:00:11.186" v="183" actId="20577"/>
        <pc:sldMkLst>
          <pc:docMk/>
          <pc:sldMk cId="531833765" sldId="2147308530"/>
        </pc:sldMkLst>
        <pc:spChg chg="mod">
          <ac:chgData name="Qian, Xiaobing" userId="S::xiaobing.qian@intel.com::d3431f12-31c5-4fd4-8998-99221f98b22a" providerId="AD" clId="Web-{B02B4228-517E-43A1-B16E-F210021592ED}" dt="2021-12-30T13:00:11.186" v="183" actId="20577"/>
          <ac:spMkLst>
            <pc:docMk/>
            <pc:sldMk cId="531833765" sldId="2147308530"/>
            <ac:spMk id="6" creationId="{F258E993-A3EE-45E7-A5F4-E46667E8B3B5}"/>
          </ac:spMkLst>
        </pc:spChg>
      </pc:sldChg>
      <pc:sldChg chg="modSp delCm">
        <pc:chgData name="Qian, Xiaobing" userId="S::xiaobing.qian@intel.com::d3431f12-31c5-4fd4-8998-99221f98b22a" providerId="AD" clId="Web-{B02B4228-517E-43A1-B16E-F210021592ED}" dt="2021-12-30T12:44:46.450" v="94"/>
        <pc:sldMkLst>
          <pc:docMk/>
          <pc:sldMk cId="983241606" sldId="2147308532"/>
        </pc:sldMkLst>
        <pc:spChg chg="mod">
          <ac:chgData name="Qian, Xiaobing" userId="S::xiaobing.qian@intel.com::d3431f12-31c5-4fd4-8998-99221f98b22a" providerId="AD" clId="Web-{B02B4228-517E-43A1-B16E-F210021592ED}" dt="2021-12-30T12:44:40.856" v="93" actId="20577"/>
          <ac:spMkLst>
            <pc:docMk/>
            <pc:sldMk cId="983241606" sldId="2147308532"/>
            <ac:spMk id="10" creationId="{806E5EDC-D3DB-4B6F-97FE-29DA1A428ECD}"/>
          </ac:spMkLst>
        </pc:spChg>
      </pc:sldChg>
      <pc:sldChg chg="modCm">
        <pc:chgData name="Qian, Xiaobing" userId="S::xiaobing.qian@intel.com::d3431f12-31c5-4fd4-8998-99221f98b22a" providerId="AD" clId="Web-{B02B4228-517E-43A1-B16E-F210021592ED}" dt="2021-12-30T12:51:10.962" v="136"/>
        <pc:sldMkLst>
          <pc:docMk/>
          <pc:sldMk cId="949621101" sldId="2147308547"/>
        </pc:sldMkLst>
      </pc:sldChg>
      <pc:sldChg chg="modCm">
        <pc:chgData name="Qian, Xiaobing" userId="S::xiaobing.qian@intel.com::d3431f12-31c5-4fd4-8998-99221f98b22a" providerId="AD" clId="Web-{B02B4228-517E-43A1-B16E-F210021592ED}" dt="2021-12-30T12:57:55.866" v="137"/>
        <pc:sldMkLst>
          <pc:docMk/>
          <pc:sldMk cId="3549143230" sldId="2147308553"/>
        </pc:sldMkLst>
      </pc:sldChg>
      <pc:sldChg chg="addCm">
        <pc:chgData name="Qian, Xiaobing" userId="S::xiaobing.qian@intel.com::d3431f12-31c5-4fd4-8998-99221f98b22a" providerId="AD" clId="Web-{B02B4228-517E-43A1-B16E-F210021592ED}" dt="2021-12-30T12:42:42.240" v="45"/>
        <pc:sldMkLst>
          <pc:docMk/>
          <pc:sldMk cId="875006313" sldId="2147308572"/>
        </pc:sldMkLst>
      </pc:sldChg>
      <pc:sldChg chg="modSp">
        <pc:chgData name="Qian, Xiaobing" userId="S::xiaobing.qian@intel.com::d3431f12-31c5-4fd4-8998-99221f98b22a" providerId="AD" clId="Web-{B02B4228-517E-43A1-B16E-F210021592ED}" dt="2021-12-30T12:58:58.369" v="142" actId="20577"/>
        <pc:sldMkLst>
          <pc:docMk/>
          <pc:sldMk cId="3346484335" sldId="2147308590"/>
        </pc:sldMkLst>
        <pc:spChg chg="mod">
          <ac:chgData name="Qian, Xiaobing" userId="S::xiaobing.qian@intel.com::d3431f12-31c5-4fd4-8998-99221f98b22a" providerId="AD" clId="Web-{B02B4228-517E-43A1-B16E-F210021592ED}" dt="2021-12-30T12:58:58.369" v="142" actId="20577"/>
          <ac:spMkLst>
            <pc:docMk/>
            <pc:sldMk cId="3346484335" sldId="2147308590"/>
            <ac:spMk id="6" creationId="{1A9BCCBA-DBE2-43BC-B6CA-72529069E481}"/>
          </ac:spMkLst>
        </pc:spChg>
      </pc:sldChg>
      <pc:sldChg chg="addSp delSp modSp modCm">
        <pc:chgData name="Qian, Xiaobing" userId="S::xiaobing.qian@intel.com::d3431f12-31c5-4fd4-8998-99221f98b22a" providerId="AD" clId="Web-{B02B4228-517E-43A1-B16E-F210021592ED}" dt="2021-12-30T12:47:25.522" v="107"/>
        <pc:sldMkLst>
          <pc:docMk/>
          <pc:sldMk cId="3885188737" sldId="2147308602"/>
        </pc:sldMkLst>
        <pc:spChg chg="del mod">
          <ac:chgData name="Qian, Xiaobing" userId="S::xiaobing.qian@intel.com::d3431f12-31c5-4fd4-8998-99221f98b22a" providerId="AD" clId="Web-{B02B4228-517E-43A1-B16E-F210021592ED}" dt="2021-12-30T12:47:21.897" v="106"/>
          <ac:spMkLst>
            <pc:docMk/>
            <pc:sldMk cId="3885188737" sldId="2147308602"/>
            <ac:spMk id="3" creationId="{15BE6135-513D-4C50-A67B-FA40C5816FAF}"/>
          </ac:spMkLst>
        </pc:spChg>
        <pc:spChg chg="add mod">
          <ac:chgData name="Qian, Xiaobing" userId="S::xiaobing.qian@intel.com::d3431f12-31c5-4fd4-8998-99221f98b22a" providerId="AD" clId="Web-{B02B4228-517E-43A1-B16E-F210021592ED}" dt="2021-12-30T12:47:17.553" v="105" actId="14100"/>
          <ac:spMkLst>
            <pc:docMk/>
            <pc:sldMk cId="3885188737" sldId="2147308602"/>
            <ac:spMk id="6" creationId="{492CA177-51EB-404F-8799-066C171614A0}"/>
          </ac:spMkLst>
        </pc:spChg>
      </pc:sldChg>
      <pc:sldChg chg="modSp modCm">
        <pc:chgData name="Qian, Xiaobing" userId="S::xiaobing.qian@intel.com::d3431f12-31c5-4fd4-8998-99221f98b22a" providerId="AD" clId="Web-{B02B4228-517E-43A1-B16E-F210021592ED}" dt="2021-12-30T12:48:29.546" v="135" actId="20577"/>
        <pc:sldMkLst>
          <pc:docMk/>
          <pc:sldMk cId="4020034231" sldId="2147308633"/>
        </pc:sldMkLst>
        <pc:spChg chg="mod">
          <ac:chgData name="Qian, Xiaobing" userId="S::xiaobing.qian@intel.com::d3431f12-31c5-4fd4-8998-99221f98b22a" providerId="AD" clId="Web-{B02B4228-517E-43A1-B16E-F210021592ED}" dt="2021-12-30T12:48:29.546" v="135" actId="20577"/>
          <ac:spMkLst>
            <pc:docMk/>
            <pc:sldMk cId="4020034231" sldId="2147308633"/>
            <ac:spMk id="8" creationId="{7E27A128-4BAD-4B92-89E1-07301BC02385}"/>
          </ac:spMkLst>
        </pc:spChg>
      </pc:sldChg>
      <pc:sldChg chg="modSp">
        <pc:chgData name="Qian, Xiaobing" userId="S::xiaobing.qian@intel.com::d3431f12-31c5-4fd4-8998-99221f98b22a" providerId="AD" clId="Web-{B02B4228-517E-43A1-B16E-F210021592ED}" dt="2021-12-30T12:46:10.205" v="95" actId="14100"/>
        <pc:sldMkLst>
          <pc:docMk/>
          <pc:sldMk cId="4288074990" sldId="2147308637"/>
        </pc:sldMkLst>
        <pc:spChg chg="mod">
          <ac:chgData name="Qian, Xiaobing" userId="S::xiaobing.qian@intel.com::d3431f12-31c5-4fd4-8998-99221f98b22a" providerId="AD" clId="Web-{B02B4228-517E-43A1-B16E-F210021592ED}" dt="2021-12-30T12:46:10.205" v="95" actId="14100"/>
          <ac:spMkLst>
            <pc:docMk/>
            <pc:sldMk cId="4288074990" sldId="2147308637"/>
            <ac:spMk id="5" creationId="{73FE6095-CFF5-44F7-8E7B-24F77000600B}"/>
          </ac:spMkLst>
        </pc:spChg>
      </pc:sldChg>
    </pc:docChg>
  </pc:docChgLst>
  <pc:docChgLst>
    <pc:chgData name="Li, Jocelyn" userId="S::jocelyn.li@intel.com::bdaff196-3c6e-4c86-abdb-a250fdc6d10a" providerId="AD" clId="Web-{84BE7C15-0549-313F-A829-812E46F594C0}"/>
    <pc:docChg chg="modSld">
      <pc:chgData name="Li, Jocelyn" userId="S::jocelyn.li@intel.com::bdaff196-3c6e-4c86-abdb-a250fdc6d10a" providerId="AD" clId="Web-{84BE7C15-0549-313F-A829-812E46F594C0}" dt="2022-01-16T21:53:06.625" v="40"/>
      <pc:docMkLst>
        <pc:docMk/>
      </pc:docMkLst>
      <pc:sldChg chg="addSp delSp modSp">
        <pc:chgData name="Li, Jocelyn" userId="S::jocelyn.li@intel.com::bdaff196-3c6e-4c86-abdb-a250fdc6d10a" providerId="AD" clId="Web-{84BE7C15-0549-313F-A829-812E46F594C0}" dt="2022-01-16T21:53:06.625" v="40"/>
        <pc:sldMkLst>
          <pc:docMk/>
          <pc:sldMk cId="2910652037" sldId="2147308575"/>
        </pc:sldMkLst>
        <pc:spChg chg="mod">
          <ac:chgData name="Li, Jocelyn" userId="S::jocelyn.li@intel.com::bdaff196-3c6e-4c86-abdb-a250fdc6d10a" providerId="AD" clId="Web-{84BE7C15-0549-313F-A829-812E46F594C0}" dt="2022-01-16T21:51:58.261" v="30" actId="1076"/>
          <ac:spMkLst>
            <pc:docMk/>
            <pc:sldMk cId="2910652037" sldId="2147308575"/>
            <ac:spMk id="2" creationId="{C4B39FB8-2AF7-493C-AB05-12679F810188}"/>
          </ac:spMkLst>
        </pc:spChg>
        <pc:spChg chg="add mod">
          <ac:chgData name="Li, Jocelyn" userId="S::jocelyn.li@intel.com::bdaff196-3c6e-4c86-abdb-a250fdc6d10a" providerId="AD" clId="Web-{84BE7C15-0549-313F-A829-812E46F594C0}" dt="2022-01-16T21:52:30.654" v="38" actId="20577"/>
          <ac:spMkLst>
            <pc:docMk/>
            <pc:sldMk cId="2910652037" sldId="2147308575"/>
            <ac:spMk id="3" creationId="{EEF3D2DF-B25A-4275-A487-4D9744C99048}"/>
          </ac:spMkLst>
        </pc:spChg>
        <pc:spChg chg="add del mod">
          <ac:chgData name="Li, Jocelyn" userId="S::jocelyn.li@intel.com::bdaff196-3c6e-4c86-abdb-a250fdc6d10a" providerId="AD" clId="Web-{84BE7C15-0549-313F-A829-812E46F594C0}" dt="2022-01-16T21:52:17.715" v="33"/>
          <ac:spMkLst>
            <pc:docMk/>
            <pc:sldMk cId="2910652037" sldId="2147308575"/>
            <ac:spMk id="5" creationId="{BA64A0FE-40D5-4DAC-9822-A11B3111A5A8}"/>
          </ac:spMkLst>
        </pc:spChg>
        <pc:spChg chg="mod">
          <ac:chgData name="Li, Jocelyn" userId="S::jocelyn.li@intel.com::bdaff196-3c6e-4c86-abdb-a250fdc6d10a" providerId="AD" clId="Web-{84BE7C15-0549-313F-A829-812E46F594C0}" dt="2022-01-16T21:51:43.276" v="28" actId="1076"/>
          <ac:spMkLst>
            <pc:docMk/>
            <pc:sldMk cId="2910652037" sldId="2147308575"/>
            <ac:spMk id="7" creationId="{2BC2F6F9-A560-4C88-B674-41AB341AED06}"/>
          </ac:spMkLst>
        </pc:spChg>
        <pc:picChg chg="mod">
          <ac:chgData name="Li, Jocelyn" userId="S::jocelyn.li@intel.com::bdaff196-3c6e-4c86-abdb-a250fdc6d10a" providerId="AD" clId="Web-{84BE7C15-0549-313F-A829-812E46F594C0}" dt="2022-01-16T21:51:39.916" v="27" actId="1076"/>
          <ac:picMkLst>
            <pc:docMk/>
            <pc:sldMk cId="2910652037" sldId="2147308575"/>
            <ac:picMk id="4" creationId="{56B1F8F5-95C6-4A4A-B1A6-7D28F7CCAC90}"/>
          </ac:picMkLst>
        </pc:picChg>
        <pc:picChg chg="add del mod">
          <ac:chgData name="Li, Jocelyn" userId="S::jocelyn.li@intel.com::bdaff196-3c6e-4c86-abdb-a250fdc6d10a" providerId="AD" clId="Web-{84BE7C15-0549-313F-A829-812E46F594C0}" dt="2022-01-16T21:53:06.625" v="40"/>
          <ac:picMkLst>
            <pc:docMk/>
            <pc:sldMk cId="2910652037" sldId="2147308575"/>
            <ac:picMk id="8" creationId="{1EF4165F-B9D5-4E05-8691-F043CA64B7FC}"/>
          </ac:picMkLst>
        </pc:picChg>
      </pc:sldChg>
      <pc:sldChg chg="addCm">
        <pc:chgData name="Li, Jocelyn" userId="S::jocelyn.li@intel.com::bdaff196-3c6e-4c86-abdb-a250fdc6d10a" providerId="AD" clId="Web-{84BE7C15-0549-313F-A829-812E46F594C0}" dt="2022-01-16T21:49:49.784" v="2"/>
        <pc:sldMkLst>
          <pc:docMk/>
          <pc:sldMk cId="172658190" sldId="2147308577"/>
        </pc:sldMkLst>
      </pc:sldChg>
      <pc:sldChg chg="addCm">
        <pc:chgData name="Li, Jocelyn" userId="S::jocelyn.li@intel.com::bdaff196-3c6e-4c86-abdb-a250fdc6d10a" providerId="AD" clId="Web-{84BE7C15-0549-313F-A829-812E46F594C0}" dt="2022-01-16T21:47:32.620" v="1"/>
        <pc:sldMkLst>
          <pc:docMk/>
          <pc:sldMk cId="1212540117" sldId="2147308697"/>
        </pc:sldMkLst>
      </pc:sldChg>
      <pc:sldChg chg="modSp">
        <pc:chgData name="Li, Jocelyn" userId="S::jocelyn.li@intel.com::bdaff196-3c6e-4c86-abdb-a250fdc6d10a" providerId="AD" clId="Web-{84BE7C15-0549-313F-A829-812E46F594C0}" dt="2022-01-16T21:50:57.726" v="18" actId="20577"/>
        <pc:sldMkLst>
          <pc:docMk/>
          <pc:sldMk cId="736533786" sldId="2147308727"/>
        </pc:sldMkLst>
        <pc:spChg chg="mod">
          <ac:chgData name="Li, Jocelyn" userId="S::jocelyn.li@intel.com::bdaff196-3c6e-4c86-abdb-a250fdc6d10a" providerId="AD" clId="Web-{84BE7C15-0549-313F-A829-812E46F594C0}" dt="2022-01-16T21:50:57.726" v="18" actId="20577"/>
          <ac:spMkLst>
            <pc:docMk/>
            <pc:sldMk cId="736533786" sldId="2147308727"/>
            <ac:spMk id="6" creationId="{154E45E8-B030-49F9-B9F7-7505685BFF41}"/>
          </ac:spMkLst>
        </pc:spChg>
      </pc:sldChg>
    </pc:docChg>
  </pc:docChgLst>
  <pc:docChgLst>
    <pc:chgData name="Qian, Xiaobing" userId="d3431f12-31c5-4fd4-8998-99221f98b22a" providerId="ADAL" clId="{3F00179A-5244-4DC1-A1BB-4AE0051FD6D0}"/>
    <pc:docChg chg="undo custSel modSld">
      <pc:chgData name="Qian, Xiaobing" userId="d3431f12-31c5-4fd4-8998-99221f98b22a" providerId="ADAL" clId="{3F00179A-5244-4DC1-A1BB-4AE0051FD6D0}" dt="2022-04-08T06:14:51.732" v="319" actId="20577"/>
      <pc:docMkLst>
        <pc:docMk/>
      </pc:docMkLst>
      <pc:sldChg chg="modSp mod">
        <pc:chgData name="Qian, Xiaobing" userId="d3431f12-31c5-4fd4-8998-99221f98b22a" providerId="ADAL" clId="{3F00179A-5244-4DC1-A1BB-4AE0051FD6D0}" dt="2022-04-08T06:14:51.732" v="319" actId="20577"/>
        <pc:sldMkLst>
          <pc:docMk/>
          <pc:sldMk cId="1458788761" sldId="2147308591"/>
        </pc:sldMkLst>
        <pc:spChg chg="mod">
          <ac:chgData name="Qian, Xiaobing" userId="d3431f12-31c5-4fd4-8998-99221f98b22a" providerId="ADAL" clId="{3F00179A-5244-4DC1-A1BB-4AE0051FD6D0}" dt="2022-04-08T06:14:51.732" v="319" actId="20577"/>
          <ac:spMkLst>
            <pc:docMk/>
            <pc:sldMk cId="1458788761" sldId="2147308591"/>
            <ac:spMk id="10" creationId="{806E5EDC-D3DB-4B6F-97FE-29DA1A428ECD}"/>
          </ac:spMkLst>
        </pc:spChg>
      </pc:sldChg>
    </pc:docChg>
  </pc:docChgLst>
  <pc:docChgLst>
    <pc:chgData name="Li, Longtan" userId="S::longtan.li@intel.com::58cb571a-d172-4cdc-a55a-604e9a95360f" providerId="AD" clId="Web-{A9E252A2-C62B-4129-FEF2-4F8C7A14490C}"/>
    <pc:docChg chg="modSld">
      <pc:chgData name="Li, Longtan" userId="S::longtan.li@intel.com::58cb571a-d172-4cdc-a55a-604e9a95360f" providerId="AD" clId="Web-{A9E252A2-C62B-4129-FEF2-4F8C7A14490C}" dt="2021-12-20T01:06:59.164" v="3" actId="20577"/>
      <pc:docMkLst>
        <pc:docMk/>
      </pc:docMkLst>
      <pc:sldChg chg="modSp modCm">
        <pc:chgData name="Li, Longtan" userId="S::longtan.li@intel.com::58cb571a-d172-4cdc-a55a-604e9a95360f" providerId="AD" clId="Web-{A9E252A2-C62B-4129-FEF2-4F8C7A14490C}" dt="2021-12-20T01:06:59.164" v="3" actId="20577"/>
        <pc:sldMkLst>
          <pc:docMk/>
          <pc:sldMk cId="2043498467" sldId="2147308538"/>
        </pc:sldMkLst>
        <pc:spChg chg="mod">
          <ac:chgData name="Li, Longtan" userId="S::longtan.li@intel.com::58cb571a-d172-4cdc-a55a-604e9a95360f" providerId="AD" clId="Web-{A9E252A2-C62B-4129-FEF2-4F8C7A14490C}" dt="2021-12-20T01:06:59.164" v="3" actId="20577"/>
          <ac:spMkLst>
            <pc:docMk/>
            <pc:sldMk cId="2043498467" sldId="2147308538"/>
            <ac:spMk id="15" creationId="{6FEF3C6E-CC33-4B82-ABB8-7B5A85F5DA2A}"/>
          </ac:spMkLst>
        </pc:spChg>
      </pc:sldChg>
      <pc:sldChg chg="modCm">
        <pc:chgData name="Li, Longtan" userId="S::longtan.li@intel.com::58cb571a-d172-4cdc-a55a-604e9a95360f" providerId="AD" clId="Web-{A9E252A2-C62B-4129-FEF2-4F8C7A14490C}" dt="2021-12-20T01:06:36.351" v="0"/>
        <pc:sldMkLst>
          <pc:docMk/>
          <pc:sldMk cId="1315921676" sldId="2147308549"/>
        </pc:sldMkLst>
      </pc:sldChg>
    </pc:docChg>
  </pc:docChgLst>
  <pc:docChgLst>
    <pc:chgData name="Qian, Xiaobing" userId="S::xiaobing.qian@intel.com::d3431f12-31c5-4fd4-8998-99221f98b22a" providerId="AD" clId="Web-{8FCDD0FB-90E4-42BB-BA92-CA0DE8CB4CA5}"/>
    <pc:docChg chg="modSld">
      <pc:chgData name="Qian, Xiaobing" userId="S::xiaobing.qian@intel.com::d3431f12-31c5-4fd4-8998-99221f98b22a" providerId="AD" clId="Web-{8FCDD0FB-90E4-42BB-BA92-CA0DE8CB4CA5}" dt="2022-01-17T05:42:56.009" v="4" actId="20577"/>
      <pc:docMkLst>
        <pc:docMk/>
      </pc:docMkLst>
      <pc:sldChg chg="modSp">
        <pc:chgData name="Qian, Xiaobing" userId="S::xiaobing.qian@intel.com::d3431f12-31c5-4fd4-8998-99221f98b22a" providerId="AD" clId="Web-{8FCDD0FB-90E4-42BB-BA92-CA0DE8CB4CA5}" dt="2022-01-17T05:42:56.009" v="4" actId="20577"/>
        <pc:sldMkLst>
          <pc:docMk/>
          <pc:sldMk cId="1458788761" sldId="2147308591"/>
        </pc:sldMkLst>
        <pc:spChg chg="mod">
          <ac:chgData name="Qian, Xiaobing" userId="S::xiaobing.qian@intel.com::d3431f12-31c5-4fd4-8998-99221f98b22a" providerId="AD" clId="Web-{8FCDD0FB-90E4-42BB-BA92-CA0DE8CB4CA5}" dt="2022-01-17T05:42:56.009" v="4" actId="20577"/>
          <ac:spMkLst>
            <pc:docMk/>
            <pc:sldMk cId="1458788761" sldId="2147308591"/>
            <ac:spMk id="10" creationId="{806E5EDC-D3DB-4B6F-97FE-29DA1A428ECD}"/>
          </ac:spMkLst>
        </pc:spChg>
      </pc:sldChg>
    </pc:docChg>
  </pc:docChgLst>
  <pc:docChgLst>
    <pc:chgData name="Li, Longtan" userId="S::longtan.li@intel.com::58cb571a-d172-4cdc-a55a-604e9a95360f" providerId="AD" clId="Web-{C6DFFE7E-10EF-A827-5234-228A4441B299}"/>
    <pc:docChg chg="modSld">
      <pc:chgData name="Li, Longtan" userId="S::longtan.li@intel.com::58cb571a-d172-4cdc-a55a-604e9a95360f" providerId="AD" clId="Web-{C6DFFE7E-10EF-A827-5234-228A4441B299}" dt="2021-12-22T13:27:20.794" v="488" actId="20577"/>
      <pc:docMkLst>
        <pc:docMk/>
      </pc:docMkLst>
      <pc:sldChg chg="modSp">
        <pc:chgData name="Li, Longtan" userId="S::longtan.li@intel.com::58cb571a-d172-4cdc-a55a-604e9a95360f" providerId="AD" clId="Web-{C6DFFE7E-10EF-A827-5234-228A4441B299}" dt="2021-12-22T13:27:20.794" v="488" actId="20577"/>
        <pc:sldMkLst>
          <pc:docMk/>
          <pc:sldMk cId="561971084" sldId="2147308595"/>
        </pc:sldMkLst>
        <pc:spChg chg="mod">
          <ac:chgData name="Li, Longtan" userId="S::longtan.li@intel.com::58cb571a-d172-4cdc-a55a-604e9a95360f" providerId="AD" clId="Web-{C6DFFE7E-10EF-A827-5234-228A4441B299}" dt="2021-12-22T13:27:20.794" v="488" actId="20577"/>
          <ac:spMkLst>
            <pc:docMk/>
            <pc:sldMk cId="561971084" sldId="2147308595"/>
            <ac:spMk id="3" creationId="{7DAF132E-F55B-4DB8-86DA-8C6BDA0155B3}"/>
          </ac:spMkLst>
        </pc:spChg>
      </pc:sldChg>
    </pc:docChg>
  </pc:docChgLst>
  <pc:docChgLst>
    <pc:chgData name="Zhang, Chenfei" userId="S::chenfei.zhang@intel.com::0b419209-e2cc-4b49-8f63-a2d05d67f08c" providerId="AD" clId="Web-{A1992130-854C-970C-B77D-B05204F0CAFC}"/>
    <pc:docChg chg="modSld">
      <pc:chgData name="Zhang, Chenfei" userId="S::chenfei.zhang@intel.com::0b419209-e2cc-4b49-8f63-a2d05d67f08c" providerId="AD" clId="Web-{A1992130-854C-970C-B77D-B05204F0CAFC}" dt="2021-12-21T07:10:53.156" v="38" actId="1076"/>
      <pc:docMkLst>
        <pc:docMk/>
      </pc:docMkLst>
      <pc:sldChg chg="delSp modSp">
        <pc:chgData name="Zhang, Chenfei" userId="S::chenfei.zhang@intel.com::0b419209-e2cc-4b49-8f63-a2d05d67f08c" providerId="AD" clId="Web-{A1992130-854C-970C-B77D-B05204F0CAFC}" dt="2021-12-21T07:10:53.156" v="38" actId="1076"/>
        <pc:sldMkLst>
          <pc:docMk/>
          <pc:sldMk cId="1841937324" sldId="2147308588"/>
        </pc:sldMkLst>
        <pc:spChg chg="mod">
          <ac:chgData name="Zhang, Chenfei" userId="S::chenfei.zhang@intel.com::0b419209-e2cc-4b49-8f63-a2d05d67f08c" providerId="AD" clId="Web-{A1992130-854C-970C-B77D-B05204F0CAFC}" dt="2021-12-21T07:10:40.094" v="36" actId="20577"/>
          <ac:spMkLst>
            <pc:docMk/>
            <pc:sldMk cId="1841937324" sldId="2147308588"/>
            <ac:spMk id="10" creationId="{DCEF0960-0622-4E7B-91B0-E3EC7F86A13B}"/>
          </ac:spMkLst>
        </pc:spChg>
        <pc:graphicFrameChg chg="mod">
          <ac:chgData name="Zhang, Chenfei" userId="S::chenfei.zhang@intel.com::0b419209-e2cc-4b49-8f63-a2d05d67f08c" providerId="AD" clId="Web-{A1992130-854C-970C-B77D-B05204F0CAFC}" dt="2021-12-21T06:40:58.617" v="33" actId="1076"/>
          <ac:graphicFrameMkLst>
            <pc:docMk/>
            <pc:sldMk cId="1841937324" sldId="2147308588"/>
            <ac:graphicFrameMk id="5" creationId="{727C3AE2-A082-4C83-B029-9F4BA9E3F1D0}"/>
          </ac:graphicFrameMkLst>
        </pc:graphicFrameChg>
        <pc:graphicFrameChg chg="del mod">
          <ac:chgData name="Zhang, Chenfei" userId="S::chenfei.zhang@intel.com::0b419209-e2cc-4b49-8f63-a2d05d67f08c" providerId="AD" clId="Web-{A1992130-854C-970C-B77D-B05204F0CAFC}" dt="2021-12-21T06:41:10.476" v="35"/>
          <ac:graphicFrameMkLst>
            <pc:docMk/>
            <pc:sldMk cId="1841937324" sldId="2147308588"/>
            <ac:graphicFrameMk id="8" creationId="{26F25746-4490-465C-8761-0E3F35E952CA}"/>
          </ac:graphicFrameMkLst>
        </pc:graphicFrameChg>
        <pc:graphicFrameChg chg="del">
          <ac:chgData name="Zhang, Chenfei" userId="S::chenfei.zhang@intel.com::0b419209-e2cc-4b49-8f63-a2d05d67f08c" providerId="AD" clId="Web-{A1992130-854C-970C-B77D-B05204F0CAFC}" dt="2021-12-21T06:40:45.242" v="31"/>
          <ac:graphicFrameMkLst>
            <pc:docMk/>
            <pc:sldMk cId="1841937324" sldId="2147308588"/>
            <ac:graphicFrameMk id="12" creationId="{02F1FB7E-7052-41DD-955D-DD6A66DE147E}"/>
          </ac:graphicFrameMkLst>
        </pc:graphicFrameChg>
        <pc:graphicFrameChg chg="mod modGraphic">
          <ac:chgData name="Zhang, Chenfei" userId="S::chenfei.zhang@intel.com::0b419209-e2cc-4b49-8f63-a2d05d67f08c" providerId="AD" clId="Web-{A1992130-854C-970C-B77D-B05204F0CAFC}" dt="2021-12-21T07:10:53.156" v="38" actId="1076"/>
          <ac:graphicFrameMkLst>
            <pc:docMk/>
            <pc:sldMk cId="1841937324" sldId="2147308588"/>
            <ac:graphicFrameMk id="14" creationId="{1353EFC9-486A-4747-A489-881231591746}"/>
          </ac:graphicFrameMkLst>
        </pc:graphicFrameChg>
        <pc:graphicFrameChg chg="mod modGraphic">
          <ac:chgData name="Zhang, Chenfei" userId="S::chenfei.zhang@intel.com::0b419209-e2cc-4b49-8f63-a2d05d67f08c" providerId="AD" clId="Web-{A1992130-854C-970C-B77D-B05204F0CAFC}" dt="2021-12-21T07:10:48.047" v="37" actId="1076"/>
          <ac:graphicFrameMkLst>
            <pc:docMk/>
            <pc:sldMk cId="1841937324" sldId="2147308588"/>
            <ac:graphicFrameMk id="15" creationId="{610B792D-1621-4E14-B699-19A9971FEC9E}"/>
          </ac:graphicFrameMkLst>
        </pc:graphicFrameChg>
      </pc:sldChg>
    </pc:docChg>
  </pc:docChgLst>
  <pc:docChgLst>
    <pc:chgData name="Zhou, James Z" userId="S::james.z.zhou@intel.com::60452475-ad34-4e54-8fea-f6af2231dd0a" providerId="AD" clId="Web-{4BA30C71-6873-F6C4-E701-E99AF7B62E20}"/>
    <pc:docChg chg="addSld modSld">
      <pc:chgData name="Zhou, James Z" userId="S::james.z.zhou@intel.com::60452475-ad34-4e54-8fea-f6af2231dd0a" providerId="AD" clId="Web-{4BA30C71-6873-F6C4-E701-E99AF7B62E20}" dt="2021-12-23T08:44:09.008" v="433"/>
      <pc:docMkLst>
        <pc:docMk/>
      </pc:docMkLst>
      <pc:sldChg chg="modSp">
        <pc:chgData name="Zhou, James Z" userId="S::james.z.zhou@intel.com::60452475-ad34-4e54-8fea-f6af2231dd0a" providerId="AD" clId="Web-{4BA30C71-6873-F6C4-E701-E99AF7B62E20}" dt="2021-12-23T07:27:49.053" v="259" actId="20577"/>
        <pc:sldMkLst>
          <pc:docMk/>
          <pc:sldMk cId="1160674666" sldId="2147308534"/>
        </pc:sldMkLst>
        <pc:spChg chg="mod">
          <ac:chgData name="Zhou, James Z" userId="S::james.z.zhou@intel.com::60452475-ad34-4e54-8fea-f6af2231dd0a" providerId="AD" clId="Web-{4BA30C71-6873-F6C4-E701-E99AF7B62E20}" dt="2021-12-23T07:27:49.053" v="259" actId="20577"/>
          <ac:spMkLst>
            <pc:docMk/>
            <pc:sldMk cId="1160674666" sldId="2147308534"/>
            <ac:spMk id="2" creationId="{FF113737-A253-4F1C-AC32-916682A5393B}"/>
          </ac:spMkLst>
        </pc:spChg>
      </pc:sldChg>
      <pc:sldChg chg="addSp modSp modCm">
        <pc:chgData name="Zhou, James Z" userId="S::james.z.zhou@intel.com::60452475-ad34-4e54-8fea-f6af2231dd0a" providerId="AD" clId="Web-{4BA30C71-6873-F6C4-E701-E99AF7B62E20}" dt="2021-12-23T07:38:08.442" v="268" actId="20577"/>
        <pc:sldMkLst>
          <pc:docMk/>
          <pc:sldMk cId="221046309" sldId="2147308560"/>
        </pc:sldMkLst>
        <pc:spChg chg="mod">
          <ac:chgData name="Zhou, James Z" userId="S::james.z.zhou@intel.com::60452475-ad34-4e54-8fea-f6af2231dd0a" providerId="AD" clId="Web-{4BA30C71-6873-F6C4-E701-E99AF7B62E20}" dt="2021-12-23T07:38:08.442" v="268" actId="20577"/>
          <ac:spMkLst>
            <pc:docMk/>
            <pc:sldMk cId="221046309" sldId="2147308560"/>
            <ac:spMk id="2" creationId="{FF113737-A253-4F1C-AC32-916682A5393B}"/>
          </ac:spMkLst>
        </pc:spChg>
        <pc:spChg chg="add mod">
          <ac:chgData name="Zhou, James Z" userId="S::james.z.zhou@intel.com::60452475-ad34-4e54-8fea-f6af2231dd0a" providerId="AD" clId="Web-{4BA30C71-6873-F6C4-E701-E99AF7B62E20}" dt="2021-12-23T06:00:51.355" v="253" actId="1076"/>
          <ac:spMkLst>
            <pc:docMk/>
            <pc:sldMk cId="221046309" sldId="2147308560"/>
            <ac:spMk id="5" creationId="{9D56775E-9310-4726-86E0-9C01D0BDA8D9}"/>
          </ac:spMkLst>
        </pc:spChg>
        <pc:grpChg chg="mod">
          <ac:chgData name="Zhou, James Z" userId="S::james.z.zhou@intel.com::60452475-ad34-4e54-8fea-f6af2231dd0a" providerId="AD" clId="Web-{4BA30C71-6873-F6C4-E701-E99AF7B62E20}" dt="2021-12-23T06:00:33.715" v="251" actId="1076"/>
          <ac:grpSpMkLst>
            <pc:docMk/>
            <pc:sldMk cId="221046309" sldId="2147308560"/>
            <ac:grpSpMk id="6" creationId="{9E5702B5-61CC-41E5-9042-5DB1E770BC35}"/>
          </ac:grpSpMkLst>
        </pc:grpChg>
        <pc:picChg chg="mod">
          <ac:chgData name="Zhou, James Z" userId="S::james.z.zhou@intel.com::60452475-ad34-4e54-8fea-f6af2231dd0a" providerId="AD" clId="Web-{4BA30C71-6873-F6C4-E701-E99AF7B62E20}" dt="2021-12-23T06:00:30.746" v="250" actId="1076"/>
          <ac:picMkLst>
            <pc:docMk/>
            <pc:sldMk cId="221046309" sldId="2147308560"/>
            <ac:picMk id="3" creationId="{0FA0B3F4-3AFE-42E9-A120-5A014271ACE8}"/>
          </ac:picMkLst>
        </pc:picChg>
      </pc:sldChg>
      <pc:sldChg chg="modSp modCm">
        <pc:chgData name="Zhou, James Z" userId="S::james.z.zhou@intel.com::60452475-ad34-4e54-8fea-f6af2231dd0a" providerId="AD" clId="Web-{4BA30C71-6873-F6C4-E701-E99AF7B62E20}" dt="2021-12-23T08:33:23.799" v="274" actId="20577"/>
        <pc:sldMkLst>
          <pc:docMk/>
          <pc:sldMk cId="1987205637" sldId="2147308562"/>
        </pc:sldMkLst>
        <pc:spChg chg="mod">
          <ac:chgData name="Zhou, James Z" userId="S::james.z.zhou@intel.com::60452475-ad34-4e54-8fea-f6af2231dd0a" providerId="AD" clId="Web-{4BA30C71-6873-F6C4-E701-E99AF7B62E20}" dt="2021-12-23T08:33:23.799" v="274" actId="20577"/>
          <ac:spMkLst>
            <pc:docMk/>
            <pc:sldMk cId="1987205637" sldId="2147308562"/>
            <ac:spMk id="2" creationId="{4FE2AAF6-BEBA-476C-A180-4A61079FD3B5}"/>
          </ac:spMkLst>
        </pc:spChg>
      </pc:sldChg>
      <pc:sldChg chg="modSp">
        <pc:chgData name="Zhou, James Z" userId="S::james.z.zhou@intel.com::60452475-ad34-4e54-8fea-f6af2231dd0a" providerId="AD" clId="Web-{4BA30C71-6873-F6C4-E701-E99AF7B62E20}" dt="2021-12-23T08:33:30.299" v="278" actId="20577"/>
        <pc:sldMkLst>
          <pc:docMk/>
          <pc:sldMk cId="3502554273" sldId="2147308585"/>
        </pc:sldMkLst>
        <pc:spChg chg="mod">
          <ac:chgData name="Zhou, James Z" userId="S::james.z.zhou@intel.com::60452475-ad34-4e54-8fea-f6af2231dd0a" providerId="AD" clId="Web-{4BA30C71-6873-F6C4-E701-E99AF7B62E20}" dt="2021-12-23T08:33:30.299" v="278" actId="20577"/>
          <ac:spMkLst>
            <pc:docMk/>
            <pc:sldMk cId="3502554273" sldId="2147308585"/>
            <ac:spMk id="2" creationId="{C0BB54B5-99AD-488F-8823-A5AC3DBBBD70}"/>
          </ac:spMkLst>
        </pc:spChg>
      </pc:sldChg>
      <pc:sldChg chg="modSp">
        <pc:chgData name="Zhou, James Z" userId="S::james.z.zhou@intel.com::60452475-ad34-4e54-8fea-f6af2231dd0a" providerId="AD" clId="Web-{4BA30C71-6873-F6C4-E701-E99AF7B62E20}" dt="2021-12-23T00:33:04.434" v="0" actId="14100"/>
        <pc:sldMkLst>
          <pc:docMk/>
          <pc:sldMk cId="563001464" sldId="2147308594"/>
        </pc:sldMkLst>
        <pc:spChg chg="mod">
          <ac:chgData name="Zhou, James Z" userId="S::james.z.zhou@intel.com::60452475-ad34-4e54-8fea-f6af2231dd0a" providerId="AD" clId="Web-{4BA30C71-6873-F6C4-E701-E99AF7B62E20}" dt="2021-12-23T00:33:04.434" v="0" actId="14100"/>
          <ac:spMkLst>
            <pc:docMk/>
            <pc:sldMk cId="563001464" sldId="2147308594"/>
            <ac:spMk id="3" creationId="{66591702-77F3-473A-99DB-DC9EEC3BE667}"/>
          </ac:spMkLst>
        </pc:spChg>
      </pc:sldChg>
      <pc:sldChg chg="addSp delSp modSp new">
        <pc:chgData name="Zhou, James Z" userId="S::james.z.zhou@intel.com::60452475-ad34-4e54-8fea-f6af2231dd0a" providerId="AD" clId="Web-{4BA30C71-6873-F6C4-E701-E99AF7B62E20}" dt="2021-12-23T08:44:09.008" v="433"/>
        <pc:sldMkLst>
          <pc:docMk/>
          <pc:sldMk cId="798664297" sldId="2147308606"/>
        </pc:sldMkLst>
        <pc:spChg chg="mod">
          <ac:chgData name="Zhou, James Z" userId="S::james.z.zhou@intel.com::60452475-ad34-4e54-8fea-f6af2231dd0a" providerId="AD" clId="Web-{4BA30C71-6873-F6C4-E701-E99AF7B62E20}" dt="2021-12-23T08:35:29.347" v="320" actId="20577"/>
          <ac:spMkLst>
            <pc:docMk/>
            <pc:sldMk cId="798664297" sldId="2147308606"/>
            <ac:spMk id="2" creationId="{6C732237-BBC3-4E6A-8B22-543EAB02607F}"/>
          </ac:spMkLst>
        </pc:spChg>
        <pc:spChg chg="mod">
          <ac:chgData name="Zhou, James Z" userId="S::james.z.zhou@intel.com::60452475-ad34-4e54-8fea-f6af2231dd0a" providerId="AD" clId="Web-{4BA30C71-6873-F6C4-E701-E99AF7B62E20}" dt="2021-12-23T08:43:17.976" v="428" actId="1076"/>
          <ac:spMkLst>
            <pc:docMk/>
            <pc:sldMk cId="798664297" sldId="2147308606"/>
            <ac:spMk id="3" creationId="{20AB73E4-839D-4030-A4E3-8109E4BA4177}"/>
          </ac:spMkLst>
        </pc:spChg>
        <pc:spChg chg="add mod">
          <ac:chgData name="Zhou, James Z" userId="S::james.z.zhou@intel.com::60452475-ad34-4e54-8fea-f6af2231dd0a" providerId="AD" clId="Web-{4BA30C71-6873-F6C4-E701-E99AF7B62E20}" dt="2021-12-23T08:36:33.191" v="342" actId="20577"/>
          <ac:spMkLst>
            <pc:docMk/>
            <pc:sldMk cId="798664297" sldId="2147308606"/>
            <ac:spMk id="6" creationId="{27D56DEE-132F-4D96-B7F6-38F3B009C441}"/>
          </ac:spMkLst>
        </pc:spChg>
        <pc:spChg chg="add mod">
          <ac:chgData name="Zhou, James Z" userId="S::james.z.zhou@intel.com::60452475-ad34-4e54-8fea-f6af2231dd0a" providerId="AD" clId="Web-{4BA30C71-6873-F6C4-E701-E99AF7B62E20}" dt="2021-12-23T08:43:22.539" v="429" actId="1076"/>
          <ac:spMkLst>
            <pc:docMk/>
            <pc:sldMk cId="798664297" sldId="2147308606"/>
            <ac:spMk id="9" creationId="{FB8F282A-25B1-47D0-997C-305AC0C26AA7}"/>
          </ac:spMkLst>
        </pc:spChg>
        <pc:spChg chg="add del mod">
          <ac:chgData name="Zhou, James Z" userId="S::james.z.zhou@intel.com::60452475-ad34-4e54-8fea-f6af2231dd0a" providerId="AD" clId="Web-{4BA30C71-6873-F6C4-E701-E99AF7B62E20}" dt="2021-12-23T08:44:09.008" v="433"/>
          <ac:spMkLst>
            <pc:docMk/>
            <pc:sldMk cId="798664297" sldId="2147308606"/>
            <ac:spMk id="10" creationId="{9A342F44-A6F3-4ADC-9FE1-33DF6CA326D1}"/>
          </ac:spMkLst>
        </pc:spChg>
        <pc:graphicFrameChg chg="add del mod">
          <ac:chgData name="Zhou, James Z" userId="S::james.z.zhou@intel.com::60452475-ad34-4e54-8fea-f6af2231dd0a" providerId="AD" clId="Web-{4BA30C71-6873-F6C4-E701-E99AF7B62E20}" dt="2021-12-23T08:36:20.175" v="322"/>
          <ac:graphicFrameMkLst>
            <pc:docMk/>
            <pc:sldMk cId="798664297" sldId="2147308606"/>
            <ac:graphicFrameMk id="5" creationId="{0404C75C-BD72-4894-919B-4914814544AB}"/>
          </ac:graphicFrameMkLst>
        </pc:graphicFrameChg>
        <pc:graphicFrameChg chg="add del mod modGraphic">
          <ac:chgData name="Zhou, James Z" userId="S::james.z.zhou@intel.com::60452475-ad34-4e54-8fea-f6af2231dd0a" providerId="AD" clId="Web-{4BA30C71-6873-F6C4-E701-E99AF7B62E20}" dt="2021-12-23T08:37:41.411" v="350"/>
          <ac:graphicFrameMkLst>
            <pc:docMk/>
            <pc:sldMk cId="798664297" sldId="2147308606"/>
            <ac:graphicFrameMk id="8" creationId="{F412B591-0D01-4AB7-AC82-3E26D23FDF85}"/>
          </ac:graphicFrameMkLst>
        </pc:graphicFrameChg>
      </pc:sldChg>
    </pc:docChg>
  </pc:docChgLst>
  <pc:docChgLst>
    <pc:chgData name="Muhammad, Talha" userId="S::talha.muhammad@intel.com::a9b137a8-d3bf-4c1a-8a44-7020d3729ed9" providerId="AD" clId="Web-{A4E6D0B6-3FB7-C7B5-3F61-E7DF4156E812}"/>
    <pc:docChg chg="modSld">
      <pc:chgData name="Muhammad, Talha" userId="S::talha.muhammad@intel.com::a9b137a8-d3bf-4c1a-8a44-7020d3729ed9" providerId="AD" clId="Web-{A4E6D0B6-3FB7-C7B5-3F61-E7DF4156E812}" dt="2022-04-08T22:29:16.510" v="11" actId="20577"/>
      <pc:docMkLst>
        <pc:docMk/>
      </pc:docMkLst>
      <pc:sldChg chg="modSp">
        <pc:chgData name="Muhammad, Talha" userId="S::talha.muhammad@intel.com::a9b137a8-d3bf-4c1a-8a44-7020d3729ed9" providerId="AD" clId="Web-{A4E6D0B6-3FB7-C7B5-3F61-E7DF4156E812}" dt="2022-04-08T22:29:16.510" v="11" actId="20577"/>
        <pc:sldMkLst>
          <pc:docMk/>
          <pc:sldMk cId="2086400740" sldId="256"/>
        </pc:sldMkLst>
        <pc:spChg chg="mod">
          <ac:chgData name="Muhammad, Talha" userId="S::talha.muhammad@intel.com::a9b137a8-d3bf-4c1a-8a44-7020d3729ed9" providerId="AD" clId="Web-{A4E6D0B6-3FB7-C7B5-3F61-E7DF4156E812}" dt="2022-04-08T22:29:16.510" v="11" actId="20577"/>
          <ac:spMkLst>
            <pc:docMk/>
            <pc:sldMk cId="2086400740" sldId="256"/>
            <ac:spMk id="5" creationId="{679F4BE2-8E4A-4003-B816-9E34781F7E88}"/>
          </ac:spMkLst>
        </pc:spChg>
      </pc:sldChg>
    </pc:docChg>
  </pc:docChgLst>
  <pc:docChgLst>
    <pc:chgData name="Li, Longtan" userId="S::longtan.li@intel.com::58cb571a-d172-4cdc-a55a-604e9a95360f" providerId="AD" clId="Web-{29974FA5-1A8E-BAC9-EB45-CEF245A71E7B}"/>
    <pc:docChg chg="addSld delSld modSld sldOrd">
      <pc:chgData name="Li, Longtan" userId="S::longtan.li@intel.com::58cb571a-d172-4cdc-a55a-604e9a95360f" providerId="AD" clId="Web-{29974FA5-1A8E-BAC9-EB45-CEF245A71E7B}" dt="2021-12-23T01:28:38.271" v="317" actId="20577"/>
      <pc:docMkLst>
        <pc:docMk/>
      </pc:docMkLst>
      <pc:sldChg chg="modSp">
        <pc:chgData name="Li, Longtan" userId="S::longtan.li@intel.com::58cb571a-d172-4cdc-a55a-604e9a95360f" providerId="AD" clId="Web-{29974FA5-1A8E-BAC9-EB45-CEF245A71E7B}" dt="2021-12-23T01:28:38.271" v="317" actId="20577"/>
        <pc:sldMkLst>
          <pc:docMk/>
          <pc:sldMk cId="1315921676" sldId="2147308549"/>
        </pc:sldMkLst>
        <pc:spChg chg="mod">
          <ac:chgData name="Li, Longtan" userId="S::longtan.li@intel.com::58cb571a-d172-4cdc-a55a-604e9a95360f" providerId="AD" clId="Web-{29974FA5-1A8E-BAC9-EB45-CEF245A71E7B}" dt="2021-12-23T01:28:38.271" v="317" actId="20577"/>
          <ac:spMkLst>
            <pc:docMk/>
            <pc:sldMk cId="1315921676" sldId="2147308549"/>
            <ac:spMk id="3" creationId="{04CC6861-0443-44D4-BC5A-A5FBE3F27D35}"/>
          </ac:spMkLst>
        </pc:spChg>
      </pc:sldChg>
      <pc:sldChg chg="modSp del">
        <pc:chgData name="Li, Longtan" userId="S::longtan.li@intel.com::58cb571a-d172-4cdc-a55a-604e9a95360f" providerId="AD" clId="Web-{29974FA5-1A8E-BAC9-EB45-CEF245A71E7B}" dt="2021-12-23T01:18:52.259" v="176"/>
        <pc:sldMkLst>
          <pc:docMk/>
          <pc:sldMk cId="713927654" sldId="2147308557"/>
        </pc:sldMkLst>
        <pc:spChg chg="mod">
          <ac:chgData name="Li, Longtan" userId="S::longtan.li@intel.com::58cb571a-d172-4cdc-a55a-604e9a95360f" providerId="AD" clId="Web-{29974FA5-1A8E-BAC9-EB45-CEF245A71E7B}" dt="2021-12-23T01:14:22.011" v="78" actId="14100"/>
          <ac:spMkLst>
            <pc:docMk/>
            <pc:sldMk cId="713927654" sldId="2147308557"/>
            <ac:spMk id="3" creationId="{04CC6861-0443-44D4-BC5A-A5FBE3F27D35}"/>
          </ac:spMkLst>
        </pc:spChg>
        <pc:spChg chg="mod">
          <ac:chgData name="Li, Longtan" userId="S::longtan.li@intel.com::58cb571a-d172-4cdc-a55a-604e9a95360f" providerId="AD" clId="Web-{29974FA5-1A8E-BAC9-EB45-CEF245A71E7B}" dt="2021-12-23T01:18:42.196" v="175" actId="20577"/>
          <ac:spMkLst>
            <pc:docMk/>
            <pc:sldMk cId="713927654" sldId="2147308557"/>
            <ac:spMk id="5" creationId="{233E540B-B6E0-4BD4-87BA-16DF7190FB10}"/>
          </ac:spMkLst>
        </pc:spChg>
      </pc:sldChg>
      <pc:sldChg chg="modSp">
        <pc:chgData name="Li, Longtan" userId="S::longtan.li@intel.com::58cb571a-d172-4cdc-a55a-604e9a95360f" providerId="AD" clId="Web-{29974FA5-1A8E-BAC9-EB45-CEF245A71E7B}" dt="2021-12-23T01:07:38.607" v="14" actId="20577"/>
        <pc:sldMkLst>
          <pc:docMk/>
          <pc:sldMk cId="561971084" sldId="2147308595"/>
        </pc:sldMkLst>
        <pc:spChg chg="mod">
          <ac:chgData name="Li, Longtan" userId="S::longtan.li@intel.com::58cb571a-d172-4cdc-a55a-604e9a95360f" providerId="AD" clId="Web-{29974FA5-1A8E-BAC9-EB45-CEF245A71E7B}" dt="2021-12-23T01:07:38.607" v="14" actId="20577"/>
          <ac:spMkLst>
            <pc:docMk/>
            <pc:sldMk cId="561971084" sldId="2147308595"/>
            <ac:spMk id="3" creationId="{7DAF132E-F55B-4DB8-86DA-8C6BDA0155B3}"/>
          </ac:spMkLst>
        </pc:spChg>
      </pc:sldChg>
      <pc:sldChg chg="addSp delSp modSp add ord replId">
        <pc:chgData name="Li, Longtan" userId="S::longtan.li@intel.com::58cb571a-d172-4cdc-a55a-604e9a95360f" providerId="AD" clId="Web-{29974FA5-1A8E-BAC9-EB45-CEF245A71E7B}" dt="2021-12-23T01:28:03.552" v="307" actId="20577"/>
        <pc:sldMkLst>
          <pc:docMk/>
          <pc:sldMk cId="4017440235" sldId="2147308601"/>
        </pc:sldMkLst>
        <pc:spChg chg="mod">
          <ac:chgData name="Li, Longtan" userId="S::longtan.li@intel.com::58cb571a-d172-4cdc-a55a-604e9a95360f" providerId="AD" clId="Web-{29974FA5-1A8E-BAC9-EB45-CEF245A71E7B}" dt="2021-12-23T01:19:35.649" v="187" actId="20577"/>
          <ac:spMkLst>
            <pc:docMk/>
            <pc:sldMk cId="4017440235" sldId="2147308601"/>
            <ac:spMk id="2" creationId="{60227AFC-9218-47D6-ACDC-F56FB1E34B7E}"/>
          </ac:spMkLst>
        </pc:spChg>
        <pc:spChg chg="mod">
          <ac:chgData name="Li, Longtan" userId="S::longtan.li@intel.com::58cb571a-d172-4cdc-a55a-604e9a95360f" providerId="AD" clId="Web-{29974FA5-1A8E-BAC9-EB45-CEF245A71E7B}" dt="2021-12-23T01:24:27.538" v="284" actId="20577"/>
          <ac:spMkLst>
            <pc:docMk/>
            <pc:sldMk cId="4017440235" sldId="2147308601"/>
            <ac:spMk id="3" creationId="{04CC6861-0443-44D4-BC5A-A5FBE3F27D35}"/>
          </ac:spMkLst>
        </pc:spChg>
        <pc:spChg chg="mod">
          <ac:chgData name="Li, Longtan" userId="S::longtan.li@intel.com::58cb571a-d172-4cdc-a55a-604e9a95360f" providerId="AD" clId="Web-{29974FA5-1A8E-BAC9-EB45-CEF245A71E7B}" dt="2021-12-23T01:28:03.552" v="307" actId="20577"/>
          <ac:spMkLst>
            <pc:docMk/>
            <pc:sldMk cId="4017440235" sldId="2147308601"/>
            <ac:spMk id="7" creationId="{18EBA73D-C30C-45AA-A4B1-D1419E1B8202}"/>
          </ac:spMkLst>
        </pc:spChg>
        <pc:picChg chg="add mod">
          <ac:chgData name="Li, Longtan" userId="S::longtan.li@intel.com::58cb571a-d172-4cdc-a55a-604e9a95360f" providerId="AD" clId="Web-{29974FA5-1A8E-BAC9-EB45-CEF245A71E7B}" dt="2021-12-23T01:25:58.772" v="292" actId="14100"/>
          <ac:picMkLst>
            <pc:docMk/>
            <pc:sldMk cId="4017440235" sldId="2147308601"/>
            <ac:picMk id="4" creationId="{0CDE486C-C4FD-4174-AA4E-523D9B95259C}"/>
          </ac:picMkLst>
        </pc:picChg>
        <pc:picChg chg="del">
          <ac:chgData name="Li, Longtan" userId="S::longtan.li@intel.com::58cb571a-d172-4cdc-a55a-604e9a95360f" providerId="AD" clId="Web-{29974FA5-1A8E-BAC9-EB45-CEF245A71E7B}" dt="2021-12-23T01:24:36.788" v="285"/>
          <ac:picMkLst>
            <pc:docMk/>
            <pc:sldMk cId="4017440235" sldId="2147308601"/>
            <ac:picMk id="6" creationId="{4AABC682-9B1B-48BC-B0A4-5D41D49EBB6A}"/>
          </ac:picMkLst>
        </pc:picChg>
      </pc:sldChg>
    </pc:docChg>
  </pc:docChgLst>
  <pc:docChgLst>
    <pc:chgData name="Qian, Xiaobing" userId="S::xiaobing.qian@intel.com::d3431f12-31c5-4fd4-8998-99221f98b22a" providerId="AD" clId="Web-{693D0380-8243-461A-B56B-35EA28D5CFA8}"/>
    <pc:docChg chg="modSld">
      <pc:chgData name="Qian, Xiaobing" userId="S::xiaobing.qian@intel.com::d3431f12-31c5-4fd4-8998-99221f98b22a" providerId="AD" clId="Web-{693D0380-8243-461A-B56B-35EA28D5CFA8}" dt="2022-01-11T14:12:57.094" v="17"/>
      <pc:docMkLst>
        <pc:docMk/>
      </pc:docMkLst>
      <pc:sldChg chg="modSp">
        <pc:chgData name="Qian, Xiaobing" userId="S::xiaobing.qian@intel.com::d3431f12-31c5-4fd4-8998-99221f98b22a" providerId="AD" clId="Web-{693D0380-8243-461A-B56B-35EA28D5CFA8}" dt="2022-01-11T14:12:57.094" v="17"/>
        <pc:sldMkLst>
          <pc:docMk/>
          <pc:sldMk cId="1966647608" sldId="2147308636"/>
        </pc:sldMkLst>
        <pc:graphicFrameChg chg="mod modGraphic">
          <ac:chgData name="Qian, Xiaobing" userId="S::xiaobing.qian@intel.com::d3431f12-31c5-4fd4-8998-99221f98b22a" providerId="AD" clId="Web-{693D0380-8243-461A-B56B-35EA28D5CFA8}" dt="2022-01-11T14:12:57.094" v="17"/>
          <ac:graphicFrameMkLst>
            <pc:docMk/>
            <pc:sldMk cId="1966647608" sldId="2147308636"/>
            <ac:graphicFrameMk id="4" creationId="{A8857EB7-4D59-4135-9750-7CF43D78D617}"/>
          </ac:graphicFrameMkLst>
        </pc:graphicFrameChg>
      </pc:sldChg>
    </pc:docChg>
  </pc:docChgLst>
  <pc:docChgLst>
    <pc:chgData name="Qu, Pengfei" userId="11cf5891-f528-4669-a401-dca937308d76" providerId="ADAL" clId="{10BEB52D-F377-4BB9-B4A9-B93DCC58F806}"/>
    <pc:docChg chg="undo redo custSel addSld delSld modSld sldOrd">
      <pc:chgData name="Qu, Pengfei" userId="11cf5891-f528-4669-a401-dca937308d76" providerId="ADAL" clId="{10BEB52D-F377-4BB9-B4A9-B93DCC58F806}" dt="2022-01-13T14:13:25.882" v="3608" actId="20577"/>
      <pc:docMkLst>
        <pc:docMk/>
      </pc:docMkLst>
      <pc:sldChg chg="modSp mod">
        <pc:chgData name="Qu, Pengfei" userId="11cf5891-f528-4669-a401-dca937308d76" providerId="ADAL" clId="{10BEB52D-F377-4BB9-B4A9-B93DCC58F806}" dt="2021-12-22T01:09:05.392" v="0" actId="20577"/>
        <pc:sldMkLst>
          <pc:docMk/>
          <pc:sldMk cId="3900237660" sldId="1492"/>
        </pc:sldMkLst>
        <pc:spChg chg="mod">
          <ac:chgData name="Qu, Pengfei" userId="11cf5891-f528-4669-a401-dca937308d76" providerId="ADAL" clId="{10BEB52D-F377-4BB9-B4A9-B93DCC58F806}" dt="2021-12-22T01:09:05.392" v="0" actId="20577"/>
          <ac:spMkLst>
            <pc:docMk/>
            <pc:sldMk cId="3900237660" sldId="1492"/>
            <ac:spMk id="6" creationId="{A50321CC-DC16-4533-8F16-F491FCE86095}"/>
          </ac:spMkLst>
        </pc:spChg>
      </pc:sldChg>
      <pc:sldChg chg="addSp delSp modSp mod ord modNotesTx">
        <pc:chgData name="Qu, Pengfei" userId="11cf5891-f528-4669-a401-dca937308d76" providerId="ADAL" clId="{10BEB52D-F377-4BB9-B4A9-B93DCC58F806}" dt="2022-01-13T10:01:59.856" v="3128" actId="13926"/>
        <pc:sldMkLst>
          <pc:docMk/>
          <pc:sldMk cId="385205123" sldId="2147308551"/>
        </pc:sldMkLst>
        <pc:spChg chg="mod">
          <ac:chgData name="Qu, Pengfei" userId="11cf5891-f528-4669-a401-dca937308d76" providerId="ADAL" clId="{10BEB52D-F377-4BB9-B4A9-B93DCC58F806}" dt="2022-01-05T02:56:37.749" v="1441" actId="20577"/>
          <ac:spMkLst>
            <pc:docMk/>
            <pc:sldMk cId="385205123" sldId="2147308551"/>
            <ac:spMk id="3" creationId="{0E335B9B-63FC-460F-A9A7-CA0CAD9FC855}"/>
          </ac:spMkLst>
        </pc:spChg>
        <pc:spChg chg="add mod">
          <ac:chgData name="Qu, Pengfei" userId="11cf5891-f528-4669-a401-dca937308d76" providerId="ADAL" clId="{10BEB52D-F377-4BB9-B4A9-B93DCC58F806}" dt="2022-01-05T02:57:12.168" v="1447" actId="1076"/>
          <ac:spMkLst>
            <pc:docMk/>
            <pc:sldMk cId="385205123" sldId="2147308551"/>
            <ac:spMk id="9" creationId="{48296EA3-7901-4CF2-97EB-803931F60796}"/>
          </ac:spMkLst>
        </pc:spChg>
        <pc:spChg chg="add mod">
          <ac:chgData name="Qu, Pengfei" userId="11cf5891-f528-4669-a401-dca937308d76" providerId="ADAL" clId="{10BEB52D-F377-4BB9-B4A9-B93DCC58F806}" dt="2022-01-13T10:01:59.856" v="3128" actId="13926"/>
          <ac:spMkLst>
            <pc:docMk/>
            <pc:sldMk cId="385205123" sldId="2147308551"/>
            <ac:spMk id="10" creationId="{CB7D79D4-C029-485A-9D51-A7DB24F53813}"/>
          </ac:spMkLst>
        </pc:spChg>
        <pc:picChg chg="del mod">
          <ac:chgData name="Qu, Pengfei" userId="11cf5891-f528-4669-a401-dca937308d76" providerId="ADAL" clId="{10BEB52D-F377-4BB9-B4A9-B93DCC58F806}" dt="2022-01-05T02:51:12.591" v="1232" actId="478"/>
          <ac:picMkLst>
            <pc:docMk/>
            <pc:sldMk cId="385205123" sldId="2147308551"/>
            <ac:picMk id="4" creationId="{9A683175-BD14-4870-BC59-334D2E605777}"/>
          </ac:picMkLst>
        </pc:picChg>
        <pc:picChg chg="mod">
          <ac:chgData name="Qu, Pengfei" userId="11cf5891-f528-4669-a401-dca937308d76" providerId="ADAL" clId="{10BEB52D-F377-4BB9-B4A9-B93DCC58F806}" dt="2022-01-05T02:54:54.531" v="1364" actId="1076"/>
          <ac:picMkLst>
            <pc:docMk/>
            <pc:sldMk cId="385205123" sldId="2147308551"/>
            <ac:picMk id="5" creationId="{02918889-F568-42BA-A369-482E5D061458}"/>
          </ac:picMkLst>
        </pc:picChg>
        <pc:picChg chg="mod">
          <ac:chgData name="Qu, Pengfei" userId="11cf5891-f528-4669-a401-dca937308d76" providerId="ADAL" clId="{10BEB52D-F377-4BB9-B4A9-B93DCC58F806}" dt="2022-01-05T02:54:57.496" v="1365" actId="1076"/>
          <ac:picMkLst>
            <pc:docMk/>
            <pc:sldMk cId="385205123" sldId="2147308551"/>
            <ac:picMk id="8" creationId="{0E6684C7-C94B-43DD-93BA-0540FA068694}"/>
          </ac:picMkLst>
        </pc:picChg>
      </pc:sldChg>
      <pc:sldChg chg="addSp delSp modSp mod">
        <pc:chgData name="Qu, Pengfei" userId="11cf5891-f528-4669-a401-dca937308d76" providerId="ADAL" clId="{10BEB52D-F377-4BB9-B4A9-B93DCC58F806}" dt="2022-01-05T02:49:23.874" v="1204" actId="1076"/>
        <pc:sldMkLst>
          <pc:docMk/>
          <pc:sldMk cId="2234283784" sldId="2147308552"/>
        </pc:sldMkLst>
        <pc:spChg chg="mod">
          <ac:chgData name="Qu, Pengfei" userId="11cf5891-f528-4669-a401-dca937308d76" providerId="ADAL" clId="{10BEB52D-F377-4BB9-B4A9-B93DCC58F806}" dt="2022-01-05T02:49:23.874" v="1204" actId="1076"/>
          <ac:spMkLst>
            <pc:docMk/>
            <pc:sldMk cId="2234283784" sldId="2147308552"/>
            <ac:spMk id="5" creationId="{13A9FA84-5915-4713-AD26-97F4C2DF37DD}"/>
          </ac:spMkLst>
        </pc:spChg>
        <pc:spChg chg="add mod">
          <ac:chgData name="Qu, Pengfei" userId="11cf5891-f528-4669-a401-dca937308d76" providerId="ADAL" clId="{10BEB52D-F377-4BB9-B4A9-B93DCC58F806}" dt="2021-12-23T02:02:26.165" v="480" actId="20577"/>
          <ac:spMkLst>
            <pc:docMk/>
            <pc:sldMk cId="2234283784" sldId="2147308552"/>
            <ac:spMk id="9" creationId="{2F379538-3190-4BA1-8DED-850C510C853F}"/>
          </ac:spMkLst>
        </pc:spChg>
        <pc:graphicFrameChg chg="add del mod">
          <ac:chgData name="Qu, Pengfei" userId="11cf5891-f528-4669-a401-dca937308d76" providerId="ADAL" clId="{10BEB52D-F377-4BB9-B4A9-B93DCC58F806}" dt="2021-12-23T01:59:46.689" v="423"/>
          <ac:graphicFrameMkLst>
            <pc:docMk/>
            <pc:sldMk cId="2234283784" sldId="2147308552"/>
            <ac:graphicFrameMk id="4" creationId="{CEF53A28-9917-4BFC-9475-9A10CC6AA7CF}"/>
          </ac:graphicFrameMkLst>
        </pc:graphicFrameChg>
        <pc:picChg chg="del">
          <ac:chgData name="Qu, Pengfei" userId="11cf5891-f528-4669-a401-dca937308d76" providerId="ADAL" clId="{10BEB52D-F377-4BB9-B4A9-B93DCC58F806}" dt="2021-12-23T01:59:35.520" v="421" actId="478"/>
          <ac:picMkLst>
            <pc:docMk/>
            <pc:sldMk cId="2234283784" sldId="2147308552"/>
            <ac:picMk id="3" creationId="{87EF93BE-A197-4AA7-BBE3-1BADFBE9DF31}"/>
          </ac:picMkLst>
        </pc:picChg>
        <pc:picChg chg="add mod">
          <ac:chgData name="Qu, Pengfei" userId="11cf5891-f528-4669-a401-dca937308d76" providerId="ADAL" clId="{10BEB52D-F377-4BB9-B4A9-B93DCC58F806}" dt="2022-01-05T02:48:46.363" v="1200" actId="14100"/>
          <ac:picMkLst>
            <pc:docMk/>
            <pc:sldMk cId="2234283784" sldId="2147308552"/>
            <ac:picMk id="4" creationId="{2C27FE93-F0CD-4999-9D7F-20DC9C65B283}"/>
          </ac:picMkLst>
        </pc:picChg>
        <pc:picChg chg="add del mod">
          <ac:chgData name="Qu, Pengfei" userId="11cf5891-f528-4669-a401-dca937308d76" providerId="ADAL" clId="{10BEB52D-F377-4BB9-B4A9-B93DCC58F806}" dt="2022-01-05T02:27:44.081" v="926" actId="478"/>
          <ac:picMkLst>
            <pc:docMk/>
            <pc:sldMk cId="2234283784" sldId="2147308552"/>
            <ac:picMk id="7" creationId="{66E25A96-011F-4987-A743-16977A92E6CF}"/>
          </ac:picMkLst>
        </pc:picChg>
        <pc:picChg chg="add mod modCrop">
          <ac:chgData name="Qu, Pengfei" userId="11cf5891-f528-4669-a401-dca937308d76" providerId="ADAL" clId="{10BEB52D-F377-4BB9-B4A9-B93DCC58F806}" dt="2022-01-05T02:47:59.800" v="1195" actId="1036"/>
          <ac:picMkLst>
            <pc:docMk/>
            <pc:sldMk cId="2234283784" sldId="2147308552"/>
            <ac:picMk id="8" creationId="{0CCCA4A5-9EF0-44A1-95E1-4535920ACC10}"/>
          </ac:picMkLst>
        </pc:picChg>
      </pc:sldChg>
      <pc:sldChg chg="addSp delSp modSp mod">
        <pc:chgData name="Qu, Pengfei" userId="11cf5891-f528-4669-a401-dca937308d76" providerId="ADAL" clId="{10BEB52D-F377-4BB9-B4A9-B93DCC58F806}" dt="2022-01-05T02:49:03.569" v="1202" actId="1076"/>
        <pc:sldMkLst>
          <pc:docMk/>
          <pc:sldMk cId="4060483141" sldId="2147308555"/>
        </pc:sldMkLst>
        <pc:spChg chg="mod">
          <ac:chgData name="Qu, Pengfei" userId="11cf5891-f528-4669-a401-dca937308d76" providerId="ADAL" clId="{10BEB52D-F377-4BB9-B4A9-B93DCC58F806}" dt="2022-01-05T02:49:03.569" v="1202" actId="1076"/>
          <ac:spMkLst>
            <pc:docMk/>
            <pc:sldMk cId="4060483141" sldId="2147308555"/>
            <ac:spMk id="5" creationId="{A6603154-209E-440E-A750-0EE7F1A2F9C1}"/>
          </ac:spMkLst>
        </pc:spChg>
        <pc:spChg chg="add mod">
          <ac:chgData name="Qu, Pengfei" userId="11cf5891-f528-4669-a401-dca937308d76" providerId="ADAL" clId="{10BEB52D-F377-4BB9-B4A9-B93DCC58F806}" dt="2021-12-23T02:06:07.954" v="506"/>
          <ac:spMkLst>
            <pc:docMk/>
            <pc:sldMk cId="4060483141" sldId="2147308555"/>
            <ac:spMk id="7" creationId="{9DEA1092-8852-4F67-896A-1E44F3DECC6C}"/>
          </ac:spMkLst>
        </pc:spChg>
        <pc:graphicFrameChg chg="add del mod modGraphic">
          <ac:chgData name="Qu, Pengfei" userId="11cf5891-f528-4669-a401-dca937308d76" providerId="ADAL" clId="{10BEB52D-F377-4BB9-B4A9-B93DCC58F806}" dt="2022-01-05T02:26:45.524" v="921" actId="478"/>
          <ac:graphicFrameMkLst>
            <pc:docMk/>
            <pc:sldMk cId="4060483141" sldId="2147308555"/>
            <ac:graphicFrameMk id="3" creationId="{2D35D743-FD66-403E-9497-BDD0D4F269A4}"/>
          </ac:graphicFrameMkLst>
        </pc:graphicFrameChg>
        <pc:picChg chg="del">
          <ac:chgData name="Qu, Pengfei" userId="11cf5891-f528-4669-a401-dca937308d76" providerId="ADAL" clId="{10BEB52D-F377-4BB9-B4A9-B93DCC58F806}" dt="2021-12-23T02:02:48.259" v="481" actId="478"/>
          <ac:picMkLst>
            <pc:docMk/>
            <pc:sldMk cId="4060483141" sldId="2147308555"/>
            <ac:picMk id="3" creationId="{AC5106BF-B955-49DD-821C-D26528DB13C8}"/>
          </ac:picMkLst>
        </pc:picChg>
        <pc:picChg chg="add del mod">
          <ac:chgData name="Qu, Pengfei" userId="11cf5891-f528-4669-a401-dca937308d76" providerId="ADAL" clId="{10BEB52D-F377-4BB9-B4A9-B93DCC58F806}" dt="2022-01-05T02:20:42.278" v="905" actId="478"/>
          <ac:picMkLst>
            <pc:docMk/>
            <pc:sldMk cId="4060483141" sldId="2147308555"/>
            <ac:picMk id="6" creationId="{B7A572CA-160B-4C02-A95F-467B3CE4BE1D}"/>
          </ac:picMkLst>
        </pc:picChg>
        <pc:picChg chg="add del mod">
          <ac:chgData name="Qu, Pengfei" userId="11cf5891-f528-4669-a401-dca937308d76" providerId="ADAL" clId="{10BEB52D-F377-4BB9-B4A9-B93DCC58F806}" dt="2022-01-05T02:27:40.463" v="925" actId="21"/>
          <ac:picMkLst>
            <pc:docMk/>
            <pc:sldMk cId="4060483141" sldId="2147308555"/>
            <ac:picMk id="9" creationId="{A5A32E52-32D7-4444-8EC3-302F840171F1}"/>
          </ac:picMkLst>
        </pc:picChg>
        <pc:picChg chg="add mod modCrop">
          <ac:chgData name="Qu, Pengfei" userId="11cf5891-f528-4669-a401-dca937308d76" providerId="ADAL" clId="{10BEB52D-F377-4BB9-B4A9-B93DCC58F806}" dt="2022-01-05T02:48:55.436" v="1201" actId="1076"/>
          <ac:picMkLst>
            <pc:docMk/>
            <pc:sldMk cId="4060483141" sldId="2147308555"/>
            <ac:picMk id="11" creationId="{4320259A-4B60-4BC8-8346-54BE7C48B287}"/>
          </ac:picMkLst>
        </pc:picChg>
        <pc:picChg chg="add del mod">
          <ac:chgData name="Qu, Pengfei" userId="11cf5891-f528-4669-a401-dca937308d76" providerId="ADAL" clId="{10BEB52D-F377-4BB9-B4A9-B93DCC58F806}" dt="2022-01-05T02:47:00.188" v="1167" actId="21"/>
          <ac:picMkLst>
            <pc:docMk/>
            <pc:sldMk cId="4060483141" sldId="2147308555"/>
            <ac:picMk id="13" creationId="{41115E36-A3DC-4EC9-9208-10C02AC5CF0F}"/>
          </ac:picMkLst>
        </pc:picChg>
        <pc:picChg chg="add mod">
          <ac:chgData name="Qu, Pengfei" userId="11cf5891-f528-4669-a401-dca937308d76" providerId="ADAL" clId="{10BEB52D-F377-4BB9-B4A9-B93DCC58F806}" dt="2022-01-05T02:48:55.436" v="1201" actId="1076"/>
          <ac:picMkLst>
            <pc:docMk/>
            <pc:sldMk cId="4060483141" sldId="2147308555"/>
            <ac:picMk id="15" creationId="{5EB858AB-BBA1-4271-9482-9B1B41E1BB32}"/>
          </ac:picMkLst>
        </pc:picChg>
      </pc:sldChg>
      <pc:sldChg chg="addSp delSp modSp mod">
        <pc:chgData name="Qu, Pengfei" userId="11cf5891-f528-4669-a401-dca937308d76" providerId="ADAL" clId="{10BEB52D-F377-4BB9-B4A9-B93DCC58F806}" dt="2022-01-05T02:50:09.477" v="1231" actId="1035"/>
        <pc:sldMkLst>
          <pc:docMk/>
          <pc:sldMk cId="2130009902" sldId="2147308556"/>
        </pc:sldMkLst>
        <pc:spChg chg="mod">
          <ac:chgData name="Qu, Pengfei" userId="11cf5891-f528-4669-a401-dca937308d76" providerId="ADAL" clId="{10BEB52D-F377-4BB9-B4A9-B93DCC58F806}" dt="2021-12-22T01:14:37.997" v="72" actId="20577"/>
          <ac:spMkLst>
            <pc:docMk/>
            <pc:sldMk cId="2130009902" sldId="2147308556"/>
            <ac:spMk id="2" creationId="{FF40F1C6-A6B6-49EF-8FE7-3D0B5DCA4E17}"/>
          </ac:spMkLst>
        </pc:spChg>
        <pc:spChg chg="add mod">
          <ac:chgData name="Qu, Pengfei" userId="11cf5891-f528-4669-a401-dca937308d76" providerId="ADAL" clId="{10BEB52D-F377-4BB9-B4A9-B93DCC58F806}" dt="2021-12-23T02:06:21.023" v="508"/>
          <ac:spMkLst>
            <pc:docMk/>
            <pc:sldMk cId="2130009902" sldId="2147308556"/>
            <ac:spMk id="5" creationId="{549A1076-1596-4240-BE89-80B950601A0E}"/>
          </ac:spMkLst>
        </pc:spChg>
        <pc:spChg chg="mod">
          <ac:chgData name="Qu, Pengfei" userId="11cf5891-f528-4669-a401-dca937308d76" providerId="ADAL" clId="{10BEB52D-F377-4BB9-B4A9-B93DCC58F806}" dt="2022-01-05T02:41:27.117" v="1054" actId="20577"/>
          <ac:spMkLst>
            <pc:docMk/>
            <pc:sldMk cId="2130009902" sldId="2147308556"/>
            <ac:spMk id="12" creationId="{D3316C6A-BC4A-4748-978C-E011944CC500}"/>
          </ac:spMkLst>
        </pc:spChg>
        <pc:picChg chg="add mod">
          <ac:chgData name="Qu, Pengfei" userId="11cf5891-f528-4669-a401-dca937308d76" providerId="ADAL" clId="{10BEB52D-F377-4BB9-B4A9-B93DCC58F806}" dt="2022-01-05T02:50:09.477" v="1231" actId="1035"/>
          <ac:picMkLst>
            <pc:docMk/>
            <pc:sldMk cId="2130009902" sldId="2147308556"/>
            <ac:picMk id="4" creationId="{7F935AED-EE2E-48DE-A5F8-26F411DB4D9B}"/>
          </ac:picMkLst>
        </pc:picChg>
        <pc:picChg chg="del mod">
          <ac:chgData name="Qu, Pengfei" userId="11cf5891-f528-4669-a401-dca937308d76" providerId="ADAL" clId="{10BEB52D-F377-4BB9-B4A9-B93DCC58F806}" dt="2022-01-05T02:38:04.593" v="1021" actId="478"/>
          <ac:picMkLst>
            <pc:docMk/>
            <pc:sldMk cId="2130009902" sldId="2147308556"/>
            <ac:picMk id="8" creationId="{E4B6F6F3-3A6B-4305-8E54-9475C37159C5}"/>
          </ac:picMkLst>
        </pc:picChg>
        <pc:picChg chg="add mod">
          <ac:chgData name="Qu, Pengfei" userId="11cf5891-f528-4669-a401-dca937308d76" providerId="ADAL" clId="{10BEB52D-F377-4BB9-B4A9-B93DCC58F806}" dt="2022-01-05T02:38:30.289" v="1024" actId="1076"/>
          <ac:picMkLst>
            <pc:docMk/>
            <pc:sldMk cId="2130009902" sldId="2147308556"/>
            <ac:picMk id="9" creationId="{2BEE2DCD-F273-4ADB-930D-AF750BA1970E}"/>
          </ac:picMkLst>
        </pc:picChg>
        <pc:picChg chg="add del mod">
          <ac:chgData name="Qu, Pengfei" userId="11cf5891-f528-4669-a401-dca937308d76" providerId="ADAL" clId="{10BEB52D-F377-4BB9-B4A9-B93DCC58F806}" dt="2022-01-05T02:41:37.115" v="1055" actId="478"/>
          <ac:picMkLst>
            <pc:docMk/>
            <pc:sldMk cId="2130009902" sldId="2147308556"/>
            <ac:picMk id="11" creationId="{6D7B88D0-2655-4696-B0D1-BC750229DC8C}"/>
          </ac:picMkLst>
        </pc:picChg>
        <pc:picChg chg="add mod">
          <ac:chgData name="Qu, Pengfei" userId="11cf5891-f528-4669-a401-dca937308d76" providerId="ADAL" clId="{10BEB52D-F377-4BB9-B4A9-B93DCC58F806}" dt="2022-01-05T02:50:09.477" v="1231" actId="1035"/>
          <ac:picMkLst>
            <pc:docMk/>
            <pc:sldMk cId="2130009902" sldId="2147308556"/>
            <ac:picMk id="14" creationId="{97856DC3-636A-45A0-A66C-7C6B7FDEB4F1}"/>
          </ac:picMkLst>
        </pc:picChg>
      </pc:sldChg>
      <pc:sldChg chg="addSp delSp modSp mod ord">
        <pc:chgData name="Qu, Pengfei" userId="11cf5891-f528-4669-a401-dca937308d76" providerId="ADAL" clId="{10BEB52D-F377-4BB9-B4A9-B93DCC58F806}" dt="2022-01-05T03:03:23.291" v="1552" actId="6549"/>
        <pc:sldMkLst>
          <pc:docMk/>
          <pc:sldMk cId="655934942" sldId="2147308574"/>
        </pc:sldMkLst>
        <pc:spChg chg="mod">
          <ac:chgData name="Qu, Pengfei" userId="11cf5891-f528-4669-a401-dca937308d76" providerId="ADAL" clId="{10BEB52D-F377-4BB9-B4A9-B93DCC58F806}" dt="2022-01-05T03:03:23.291" v="1552" actId="6549"/>
          <ac:spMkLst>
            <pc:docMk/>
            <pc:sldMk cId="655934942" sldId="2147308574"/>
            <ac:spMk id="3" creationId="{7CD243ED-909B-43BA-A122-8868B811DC63}"/>
          </ac:spMkLst>
        </pc:spChg>
        <pc:spChg chg="add del mod">
          <ac:chgData name="Qu, Pengfei" userId="11cf5891-f528-4669-a401-dca937308d76" providerId="ADAL" clId="{10BEB52D-F377-4BB9-B4A9-B93DCC58F806}" dt="2021-12-23T02:05:01" v="488" actId="478"/>
          <ac:spMkLst>
            <pc:docMk/>
            <pc:sldMk cId="655934942" sldId="2147308574"/>
            <ac:spMk id="5" creationId="{DDF7A485-4557-4D38-8E96-86AB72FABD25}"/>
          </ac:spMkLst>
        </pc:spChg>
        <pc:spChg chg="del">
          <ac:chgData name="Qu, Pengfei" userId="11cf5891-f528-4669-a401-dca937308d76" providerId="ADAL" clId="{10BEB52D-F377-4BB9-B4A9-B93DCC58F806}" dt="2021-12-24T06:23:52.457" v="639" actId="478"/>
          <ac:spMkLst>
            <pc:docMk/>
            <pc:sldMk cId="655934942" sldId="2147308574"/>
            <ac:spMk id="6" creationId="{769B9838-2526-4385-B597-3CACABCCE8DC}"/>
          </ac:spMkLst>
        </pc:spChg>
        <pc:spChg chg="add mod">
          <ac:chgData name="Qu, Pengfei" userId="11cf5891-f528-4669-a401-dca937308d76" providerId="ADAL" clId="{10BEB52D-F377-4BB9-B4A9-B93DCC58F806}" dt="2021-12-23T02:06:11.035" v="507"/>
          <ac:spMkLst>
            <pc:docMk/>
            <pc:sldMk cId="655934942" sldId="2147308574"/>
            <ac:spMk id="9" creationId="{3DDD9596-D889-4779-8EFF-AF90955A73CD}"/>
          </ac:spMkLst>
        </pc:spChg>
        <pc:picChg chg="add mod modCrop">
          <ac:chgData name="Qu, Pengfei" userId="11cf5891-f528-4669-a401-dca937308d76" providerId="ADAL" clId="{10BEB52D-F377-4BB9-B4A9-B93DCC58F806}" dt="2022-01-05T02:33:11.667" v="993" actId="732"/>
          <ac:picMkLst>
            <pc:docMk/>
            <pc:sldMk cId="655934942" sldId="2147308574"/>
            <ac:picMk id="5" creationId="{036583D0-4E98-41A5-9280-BEBC22ABA8C1}"/>
          </ac:picMkLst>
        </pc:picChg>
        <pc:picChg chg="del">
          <ac:chgData name="Qu, Pengfei" userId="11cf5891-f528-4669-a401-dca937308d76" providerId="ADAL" clId="{10BEB52D-F377-4BB9-B4A9-B93DCC58F806}" dt="2021-12-23T02:04:57.183" v="486" actId="478"/>
          <ac:picMkLst>
            <pc:docMk/>
            <pc:sldMk cId="655934942" sldId="2147308574"/>
            <ac:picMk id="7" creationId="{D73AB944-D231-43B9-B312-35D9F2EF119C}"/>
          </ac:picMkLst>
        </pc:picChg>
        <pc:picChg chg="add del mod">
          <ac:chgData name="Qu, Pengfei" userId="11cf5891-f528-4669-a401-dca937308d76" providerId="ADAL" clId="{10BEB52D-F377-4BB9-B4A9-B93DCC58F806}" dt="2022-01-05T02:30:20.590" v="931" actId="478"/>
          <ac:picMkLst>
            <pc:docMk/>
            <pc:sldMk cId="655934942" sldId="2147308574"/>
            <ac:picMk id="8" creationId="{34EACB0A-4C2E-4ED4-83F0-A20FA22A7E29}"/>
          </ac:picMkLst>
        </pc:picChg>
      </pc:sldChg>
      <pc:sldChg chg="addSp modSp mod modNotesTx">
        <pc:chgData name="Qu, Pengfei" userId="11cf5891-f528-4669-a401-dca937308d76" providerId="ADAL" clId="{10BEB52D-F377-4BB9-B4A9-B93DCC58F806}" dt="2022-01-13T14:13:25.882" v="3608" actId="20577"/>
        <pc:sldMkLst>
          <pc:docMk/>
          <pc:sldMk cId="2910652037" sldId="2147308575"/>
        </pc:sldMkLst>
        <pc:spChg chg="mod">
          <ac:chgData name="Qu, Pengfei" userId="11cf5891-f528-4669-a401-dca937308d76" providerId="ADAL" clId="{10BEB52D-F377-4BB9-B4A9-B93DCC58F806}" dt="2022-01-13T09:43:52.227" v="2735" actId="1076"/>
          <ac:spMkLst>
            <pc:docMk/>
            <pc:sldMk cId="2910652037" sldId="2147308575"/>
            <ac:spMk id="2" creationId="{C4B39FB8-2AF7-493C-AB05-12679F810188}"/>
          </ac:spMkLst>
        </pc:spChg>
        <pc:spChg chg="add mod">
          <ac:chgData name="Qu, Pengfei" userId="11cf5891-f528-4669-a401-dca937308d76" providerId="ADAL" clId="{10BEB52D-F377-4BB9-B4A9-B93DCC58F806}" dt="2022-01-13T14:13:25.882" v="3608" actId="20577"/>
          <ac:spMkLst>
            <pc:docMk/>
            <pc:sldMk cId="2910652037" sldId="2147308575"/>
            <ac:spMk id="5" creationId="{4C0AC0CF-434B-44EC-8027-0573AD80828E}"/>
          </ac:spMkLst>
        </pc:spChg>
        <pc:picChg chg="mod">
          <ac:chgData name="Qu, Pengfei" userId="11cf5891-f528-4669-a401-dca937308d76" providerId="ADAL" clId="{10BEB52D-F377-4BB9-B4A9-B93DCC58F806}" dt="2022-01-13T09:45:20.243" v="2766" actId="14100"/>
          <ac:picMkLst>
            <pc:docMk/>
            <pc:sldMk cId="2910652037" sldId="2147308575"/>
            <ac:picMk id="4" creationId="{56B1F8F5-95C6-4A4A-B1A6-7D28F7CCAC90}"/>
          </ac:picMkLst>
        </pc:picChg>
      </pc:sldChg>
      <pc:sldChg chg="modSp mod modNotesTx">
        <pc:chgData name="Qu, Pengfei" userId="11cf5891-f528-4669-a401-dca937308d76" providerId="ADAL" clId="{10BEB52D-F377-4BB9-B4A9-B93DCC58F806}" dt="2021-12-22T01:13:52.684" v="67" actId="20577"/>
        <pc:sldMkLst>
          <pc:docMk/>
          <pc:sldMk cId="172658190" sldId="2147308577"/>
        </pc:sldMkLst>
        <pc:spChg chg="mod">
          <ac:chgData name="Qu, Pengfei" userId="11cf5891-f528-4669-a401-dca937308d76" providerId="ADAL" clId="{10BEB52D-F377-4BB9-B4A9-B93DCC58F806}" dt="2021-12-22T01:09:21.793" v="1" actId="20577"/>
          <ac:spMkLst>
            <pc:docMk/>
            <pc:sldMk cId="172658190" sldId="2147308577"/>
            <ac:spMk id="2" creationId="{FF113737-A253-4F1C-AC32-916682A5393B}"/>
          </ac:spMkLst>
        </pc:spChg>
        <pc:spChg chg="mod">
          <ac:chgData name="Qu, Pengfei" userId="11cf5891-f528-4669-a401-dca937308d76" providerId="ADAL" clId="{10BEB52D-F377-4BB9-B4A9-B93DCC58F806}" dt="2021-12-22T01:11:40.636" v="34" actId="20577"/>
          <ac:spMkLst>
            <pc:docMk/>
            <pc:sldMk cId="172658190" sldId="2147308577"/>
            <ac:spMk id="6" creationId="{154E45E8-B030-49F9-B9F7-7505685BFF41}"/>
          </ac:spMkLst>
        </pc:spChg>
      </pc:sldChg>
      <pc:sldChg chg="addSp modSp new mod">
        <pc:chgData name="Qu, Pengfei" userId="11cf5891-f528-4669-a401-dca937308d76" providerId="ADAL" clId="{10BEB52D-F377-4BB9-B4A9-B93DCC58F806}" dt="2022-01-05T03:10:27.642" v="1639" actId="14100"/>
        <pc:sldMkLst>
          <pc:docMk/>
          <pc:sldMk cId="1036212902" sldId="2147308592"/>
        </pc:sldMkLst>
        <pc:spChg chg="mod">
          <ac:chgData name="Qu, Pengfei" userId="11cf5891-f528-4669-a401-dca937308d76" providerId="ADAL" clId="{10BEB52D-F377-4BB9-B4A9-B93DCC58F806}" dt="2021-12-22T01:15:08.231" v="84" actId="20577"/>
          <ac:spMkLst>
            <pc:docMk/>
            <pc:sldMk cId="1036212902" sldId="2147308592"/>
            <ac:spMk id="2" creationId="{03B26EF7-9A51-4932-8E12-DE202709374B}"/>
          </ac:spMkLst>
        </pc:spChg>
        <pc:spChg chg="mod">
          <ac:chgData name="Qu, Pengfei" userId="11cf5891-f528-4669-a401-dca937308d76" providerId="ADAL" clId="{10BEB52D-F377-4BB9-B4A9-B93DCC58F806}" dt="2022-01-05T03:05:28.404" v="1611" actId="1076"/>
          <ac:spMkLst>
            <pc:docMk/>
            <pc:sldMk cId="1036212902" sldId="2147308592"/>
            <ac:spMk id="3" creationId="{F123EB89-5C31-4198-A0CA-00B3CC0241AB}"/>
          </ac:spMkLst>
        </pc:spChg>
        <pc:spChg chg="add mod">
          <ac:chgData name="Qu, Pengfei" userId="11cf5891-f528-4669-a401-dca937308d76" providerId="ADAL" clId="{10BEB52D-F377-4BB9-B4A9-B93DCC58F806}" dt="2021-12-23T02:06:30.423" v="510"/>
          <ac:spMkLst>
            <pc:docMk/>
            <pc:sldMk cId="1036212902" sldId="2147308592"/>
            <ac:spMk id="4" creationId="{CFD702CB-6CA9-49B3-A16E-6B706C3C0E31}"/>
          </ac:spMkLst>
        </pc:spChg>
        <pc:picChg chg="add mod">
          <ac:chgData name="Qu, Pengfei" userId="11cf5891-f528-4669-a401-dca937308d76" providerId="ADAL" clId="{10BEB52D-F377-4BB9-B4A9-B93DCC58F806}" dt="2022-01-05T03:10:22.128" v="1638" actId="1035"/>
          <ac:picMkLst>
            <pc:docMk/>
            <pc:sldMk cId="1036212902" sldId="2147308592"/>
            <ac:picMk id="6" creationId="{EF80BBEA-3D72-4013-8E5A-29071720008D}"/>
          </ac:picMkLst>
        </pc:picChg>
        <pc:picChg chg="add mod">
          <ac:chgData name="Qu, Pengfei" userId="11cf5891-f528-4669-a401-dca937308d76" providerId="ADAL" clId="{10BEB52D-F377-4BB9-B4A9-B93DCC58F806}" dt="2022-01-05T03:10:27.642" v="1639" actId="14100"/>
          <ac:picMkLst>
            <pc:docMk/>
            <pc:sldMk cId="1036212902" sldId="2147308592"/>
            <ac:picMk id="8" creationId="{AE018AFA-5368-4638-BA00-44DAE7EA9867}"/>
          </ac:picMkLst>
        </pc:picChg>
      </pc:sldChg>
      <pc:sldChg chg="addSp delSp modSp new mod ord modNotesTx">
        <pc:chgData name="Qu, Pengfei" userId="11cf5891-f528-4669-a401-dca937308d76" providerId="ADAL" clId="{10BEB52D-F377-4BB9-B4A9-B93DCC58F806}" dt="2022-01-05T03:09:11.088" v="1616" actId="1076"/>
        <pc:sldMkLst>
          <pc:docMk/>
          <pc:sldMk cId="1446680576" sldId="2147308593"/>
        </pc:sldMkLst>
        <pc:spChg chg="mod">
          <ac:chgData name="Qu, Pengfei" userId="11cf5891-f528-4669-a401-dca937308d76" providerId="ADAL" clId="{10BEB52D-F377-4BB9-B4A9-B93DCC58F806}" dt="2021-12-22T01:15:18.473" v="95" actId="20577"/>
          <ac:spMkLst>
            <pc:docMk/>
            <pc:sldMk cId="1446680576" sldId="2147308593"/>
            <ac:spMk id="2" creationId="{D6582032-37A4-4538-B595-673E4F38711F}"/>
          </ac:spMkLst>
        </pc:spChg>
        <pc:spChg chg="mod">
          <ac:chgData name="Qu, Pengfei" userId="11cf5891-f528-4669-a401-dca937308d76" providerId="ADAL" clId="{10BEB52D-F377-4BB9-B4A9-B93DCC58F806}" dt="2022-01-05T03:06:47.670" v="1612" actId="1076"/>
          <ac:spMkLst>
            <pc:docMk/>
            <pc:sldMk cId="1446680576" sldId="2147308593"/>
            <ac:spMk id="3" creationId="{08BEA8DD-6A22-42E9-B4DD-DFB2C9B8E133}"/>
          </ac:spMkLst>
        </pc:spChg>
        <pc:spChg chg="add mod">
          <ac:chgData name="Qu, Pengfei" userId="11cf5891-f528-4669-a401-dca937308d76" providerId="ADAL" clId="{10BEB52D-F377-4BB9-B4A9-B93DCC58F806}" dt="2021-12-23T02:08:57.059" v="511"/>
          <ac:spMkLst>
            <pc:docMk/>
            <pc:sldMk cId="1446680576" sldId="2147308593"/>
            <ac:spMk id="4" creationId="{760D23C1-7955-46E8-B875-7635DAA24E12}"/>
          </ac:spMkLst>
        </pc:spChg>
        <pc:picChg chg="add del mod">
          <ac:chgData name="Qu, Pengfei" userId="11cf5891-f528-4669-a401-dca937308d76" providerId="ADAL" clId="{10BEB52D-F377-4BB9-B4A9-B93DCC58F806}" dt="2021-12-24T06:25:32.097" v="640" actId="478"/>
          <ac:picMkLst>
            <pc:docMk/>
            <pc:sldMk cId="1446680576" sldId="2147308593"/>
            <ac:picMk id="6" creationId="{2F6EE91E-A2F0-447F-B1F2-F7FA13EF758C}"/>
          </ac:picMkLst>
        </pc:picChg>
        <pc:picChg chg="add mod">
          <ac:chgData name="Qu, Pengfei" userId="11cf5891-f528-4669-a401-dca937308d76" providerId="ADAL" clId="{10BEB52D-F377-4BB9-B4A9-B93DCC58F806}" dt="2022-01-05T03:09:11.088" v="1616" actId="1076"/>
          <ac:picMkLst>
            <pc:docMk/>
            <pc:sldMk cId="1446680576" sldId="2147308593"/>
            <ac:picMk id="7" creationId="{0383EC82-584D-497E-AA4E-DFCBA55B8A7B}"/>
          </ac:picMkLst>
        </pc:picChg>
        <pc:picChg chg="add mod">
          <ac:chgData name="Qu, Pengfei" userId="11cf5891-f528-4669-a401-dca937308d76" providerId="ADAL" clId="{10BEB52D-F377-4BB9-B4A9-B93DCC58F806}" dt="2022-01-05T03:09:11.088" v="1616" actId="1076"/>
          <ac:picMkLst>
            <pc:docMk/>
            <pc:sldMk cId="1446680576" sldId="2147308593"/>
            <ac:picMk id="8" creationId="{B645193F-EC1C-4D7D-93C6-10D2C7EA386B}"/>
          </ac:picMkLst>
        </pc:picChg>
      </pc:sldChg>
      <pc:sldChg chg="addSp delSp modSp new mod">
        <pc:chgData name="Qu, Pengfei" userId="11cf5891-f528-4669-a401-dca937308d76" providerId="ADAL" clId="{10BEB52D-F377-4BB9-B4A9-B93DCC58F806}" dt="2022-01-05T09:49:25.869" v="1705" actId="20577"/>
        <pc:sldMkLst>
          <pc:docMk/>
          <pc:sldMk cId="4006563043" sldId="2147308671"/>
        </pc:sldMkLst>
        <pc:spChg chg="mod">
          <ac:chgData name="Qu, Pengfei" userId="11cf5891-f528-4669-a401-dca937308d76" providerId="ADAL" clId="{10BEB52D-F377-4BB9-B4A9-B93DCC58F806}" dt="2022-01-05T09:49:25.869" v="1705" actId="20577"/>
          <ac:spMkLst>
            <pc:docMk/>
            <pc:sldMk cId="4006563043" sldId="2147308671"/>
            <ac:spMk id="2" creationId="{4AD8F509-C7BA-43FF-A825-DB9A70BE50B8}"/>
          </ac:spMkLst>
        </pc:spChg>
        <pc:spChg chg="add del">
          <ac:chgData name="Qu, Pengfei" userId="11cf5891-f528-4669-a401-dca937308d76" providerId="ADAL" clId="{10BEB52D-F377-4BB9-B4A9-B93DCC58F806}" dt="2022-01-05T09:16:46.207" v="1646"/>
          <ac:spMkLst>
            <pc:docMk/>
            <pc:sldMk cId="4006563043" sldId="2147308671"/>
            <ac:spMk id="3" creationId="{0E3C3AC7-6544-4799-96C7-484706E8CCF8}"/>
          </ac:spMkLst>
        </pc:spChg>
        <pc:spChg chg="add del mod">
          <ac:chgData name="Qu, Pengfei" userId="11cf5891-f528-4669-a401-dca937308d76" providerId="ADAL" clId="{10BEB52D-F377-4BB9-B4A9-B93DCC58F806}" dt="2022-01-05T09:20:32.158" v="1659" actId="22"/>
          <ac:spMkLst>
            <pc:docMk/>
            <pc:sldMk cId="4006563043" sldId="2147308671"/>
            <ac:spMk id="6" creationId="{97A64459-AB27-4C84-A9B6-C6400D501684}"/>
          </ac:spMkLst>
        </pc:spChg>
        <pc:spChg chg="add mod">
          <ac:chgData name="Qu, Pengfei" userId="11cf5891-f528-4669-a401-dca937308d76" providerId="ADAL" clId="{10BEB52D-F377-4BB9-B4A9-B93DCC58F806}" dt="2022-01-05T09:35:56.771" v="1696" actId="20577"/>
          <ac:spMkLst>
            <pc:docMk/>
            <pc:sldMk cId="4006563043" sldId="2147308671"/>
            <ac:spMk id="10" creationId="{9F97B3F0-820B-4E0E-8F4D-8F2746BC44A8}"/>
          </ac:spMkLst>
        </pc:spChg>
        <pc:picChg chg="add del mod ord">
          <ac:chgData name="Qu, Pengfei" userId="11cf5891-f528-4669-a401-dca937308d76" providerId="ADAL" clId="{10BEB52D-F377-4BB9-B4A9-B93DCC58F806}" dt="2022-01-05T09:16:34.638" v="1645" actId="22"/>
          <ac:picMkLst>
            <pc:docMk/>
            <pc:sldMk cId="4006563043" sldId="2147308671"/>
            <ac:picMk id="5" creationId="{A9FF18F7-0F05-4AF9-B6EB-4D391BFE213D}"/>
          </ac:picMkLst>
        </pc:picChg>
        <pc:picChg chg="add mod ord modCrop">
          <ac:chgData name="Qu, Pengfei" userId="11cf5891-f528-4669-a401-dca937308d76" providerId="ADAL" clId="{10BEB52D-F377-4BB9-B4A9-B93DCC58F806}" dt="2022-01-05T09:21:02.862" v="1664" actId="1076"/>
          <ac:picMkLst>
            <pc:docMk/>
            <pc:sldMk cId="4006563043" sldId="2147308671"/>
            <ac:picMk id="8" creationId="{06AB09B8-F5E8-46AA-821B-56324A80F519}"/>
          </ac:picMkLst>
        </pc:picChg>
        <pc:picChg chg="add del mod">
          <ac:chgData name="Qu, Pengfei" userId="11cf5891-f528-4669-a401-dca937308d76" providerId="ADAL" clId="{10BEB52D-F377-4BB9-B4A9-B93DCC58F806}" dt="2022-01-05T09:19:30.725" v="1658" actId="478"/>
          <ac:picMkLst>
            <pc:docMk/>
            <pc:sldMk cId="4006563043" sldId="2147308671"/>
            <ac:picMk id="2049" creationId="{B1A501D5-1175-4F5F-A4C2-B4C4AEF81022}"/>
          </ac:picMkLst>
        </pc:picChg>
      </pc:sldChg>
      <pc:sldChg chg="addSp delSp modSp new mod">
        <pc:chgData name="Qu, Pengfei" userId="11cf5891-f528-4669-a401-dca937308d76" providerId="ADAL" clId="{10BEB52D-F377-4BB9-B4A9-B93DCC58F806}" dt="2022-01-05T09:51:29.667" v="1716" actId="1076"/>
        <pc:sldMkLst>
          <pc:docMk/>
          <pc:sldMk cId="1348743796" sldId="2147308672"/>
        </pc:sldMkLst>
        <pc:spChg chg="mod">
          <ac:chgData name="Qu, Pengfei" userId="11cf5891-f528-4669-a401-dca937308d76" providerId="ADAL" clId="{10BEB52D-F377-4BB9-B4A9-B93DCC58F806}" dt="2022-01-05T09:49:42.628" v="1708" actId="20577"/>
          <ac:spMkLst>
            <pc:docMk/>
            <pc:sldMk cId="1348743796" sldId="2147308672"/>
            <ac:spMk id="2" creationId="{CEFFA184-A59A-4A83-8C11-138E25E94350}"/>
          </ac:spMkLst>
        </pc:spChg>
        <pc:spChg chg="del">
          <ac:chgData name="Qu, Pengfei" userId="11cf5891-f528-4669-a401-dca937308d76" providerId="ADAL" clId="{10BEB52D-F377-4BB9-B4A9-B93DCC58F806}" dt="2022-01-05T09:49:09.393" v="1698" actId="22"/>
          <ac:spMkLst>
            <pc:docMk/>
            <pc:sldMk cId="1348743796" sldId="2147308672"/>
            <ac:spMk id="3" creationId="{698E32FA-67E1-4380-B5E3-6923FD37547B}"/>
          </ac:spMkLst>
        </pc:spChg>
        <pc:spChg chg="add mod">
          <ac:chgData name="Qu, Pengfei" userId="11cf5891-f528-4669-a401-dca937308d76" providerId="ADAL" clId="{10BEB52D-F377-4BB9-B4A9-B93DCC58F806}" dt="2022-01-05T09:51:29.667" v="1716" actId="1076"/>
          <ac:spMkLst>
            <pc:docMk/>
            <pc:sldMk cId="1348743796" sldId="2147308672"/>
            <ac:spMk id="6" creationId="{D9736F60-EEDC-4B40-B1DC-5BCC09CBC39B}"/>
          </ac:spMkLst>
        </pc:spChg>
        <pc:picChg chg="add mod ord">
          <ac:chgData name="Qu, Pengfei" userId="11cf5891-f528-4669-a401-dca937308d76" providerId="ADAL" clId="{10BEB52D-F377-4BB9-B4A9-B93DCC58F806}" dt="2022-01-05T09:51:26.400" v="1715" actId="1076"/>
          <ac:picMkLst>
            <pc:docMk/>
            <pc:sldMk cId="1348743796" sldId="2147308672"/>
            <ac:picMk id="5" creationId="{F72235F5-B006-431B-8995-E137D688F3BA}"/>
          </ac:picMkLst>
        </pc:picChg>
      </pc:sldChg>
      <pc:sldChg chg="addSp delSp modSp add del mod">
        <pc:chgData name="Qu, Pengfei" userId="11cf5891-f528-4669-a401-dca937308d76" providerId="ADAL" clId="{10BEB52D-F377-4BB9-B4A9-B93DCC58F806}" dt="2022-01-13T10:04:21.020" v="3129" actId="47"/>
        <pc:sldMkLst>
          <pc:docMk/>
          <pc:sldMk cId="3869463944" sldId="2147308679"/>
        </pc:sldMkLst>
        <pc:spChg chg="mod">
          <ac:chgData name="Qu, Pengfei" userId="11cf5891-f528-4669-a401-dca937308d76" providerId="ADAL" clId="{10BEB52D-F377-4BB9-B4A9-B93DCC58F806}" dt="2022-01-12T03:05:26.682" v="2264" actId="20577"/>
          <ac:spMkLst>
            <pc:docMk/>
            <pc:sldMk cId="3869463944" sldId="2147308679"/>
            <ac:spMk id="2" creationId="{CBAB9328-0BDF-4B50-94E5-CC39F7F3DA03}"/>
          </ac:spMkLst>
        </pc:spChg>
        <pc:spChg chg="add del">
          <ac:chgData name="Qu, Pengfei" userId="11cf5891-f528-4669-a401-dca937308d76" providerId="ADAL" clId="{10BEB52D-F377-4BB9-B4A9-B93DCC58F806}" dt="2022-01-11T07:42:18.711" v="1824"/>
          <ac:spMkLst>
            <pc:docMk/>
            <pc:sldMk cId="3869463944" sldId="2147308679"/>
            <ac:spMk id="3" creationId="{A3D28C74-DEED-4A6F-8CC5-B411FE24D950}"/>
          </ac:spMkLst>
        </pc:spChg>
        <pc:spChg chg="add del">
          <ac:chgData name="Qu, Pengfei" userId="11cf5891-f528-4669-a401-dca937308d76" providerId="ADAL" clId="{10BEB52D-F377-4BB9-B4A9-B93DCC58F806}" dt="2022-01-11T07:42:18.711" v="1824"/>
          <ac:spMkLst>
            <pc:docMk/>
            <pc:sldMk cId="3869463944" sldId="2147308679"/>
            <ac:spMk id="4" creationId="{0C6486BA-BA05-44B5-869A-C6CDC8E9506C}"/>
          </ac:spMkLst>
        </pc:spChg>
        <pc:spChg chg="mod">
          <ac:chgData name="Qu, Pengfei" userId="11cf5891-f528-4669-a401-dca937308d76" providerId="ADAL" clId="{10BEB52D-F377-4BB9-B4A9-B93DCC58F806}" dt="2022-01-12T02:09:33.673" v="1856" actId="20577"/>
          <ac:spMkLst>
            <pc:docMk/>
            <pc:sldMk cId="3869463944" sldId="2147308679"/>
            <ac:spMk id="9" creationId="{1487CA04-EA7C-4BA5-80F2-D60E4E652251}"/>
          </ac:spMkLst>
        </pc:spChg>
        <pc:spChg chg="mod">
          <ac:chgData name="Qu, Pengfei" userId="11cf5891-f528-4669-a401-dca937308d76" providerId="ADAL" clId="{10BEB52D-F377-4BB9-B4A9-B93DCC58F806}" dt="2022-01-12T02:09:38.722" v="1858" actId="14100"/>
          <ac:spMkLst>
            <pc:docMk/>
            <pc:sldMk cId="3869463944" sldId="2147308679"/>
            <ac:spMk id="14" creationId="{13F0AC7A-3CEF-4918-8CCF-FB330A18083A}"/>
          </ac:spMkLst>
        </pc:spChg>
        <pc:spChg chg="mod">
          <ac:chgData name="Qu, Pengfei" userId="11cf5891-f528-4669-a401-dca937308d76" providerId="ADAL" clId="{10BEB52D-F377-4BB9-B4A9-B93DCC58F806}" dt="2022-01-11T06:15:00.187" v="1798" actId="20577"/>
          <ac:spMkLst>
            <pc:docMk/>
            <pc:sldMk cId="3869463944" sldId="2147308679"/>
            <ac:spMk id="16" creationId="{3FF6DE5B-EC62-432A-974C-AC5A287169DC}"/>
          </ac:spMkLst>
        </pc:spChg>
        <pc:spChg chg="mod">
          <ac:chgData name="Qu, Pengfei" userId="11cf5891-f528-4669-a401-dca937308d76" providerId="ADAL" clId="{10BEB52D-F377-4BB9-B4A9-B93DCC58F806}" dt="2022-01-11T06:15:04.968" v="1799" actId="14100"/>
          <ac:spMkLst>
            <pc:docMk/>
            <pc:sldMk cId="3869463944" sldId="2147308679"/>
            <ac:spMk id="19" creationId="{15F882CA-108A-4E51-A8AB-A508AF2E1700}"/>
          </ac:spMkLst>
        </pc:spChg>
        <pc:spChg chg="add mod">
          <ac:chgData name="Qu, Pengfei" userId="11cf5891-f528-4669-a401-dca937308d76" providerId="ADAL" clId="{10BEB52D-F377-4BB9-B4A9-B93DCC58F806}" dt="2022-01-13T00:56:46.430" v="2302" actId="1076"/>
          <ac:spMkLst>
            <pc:docMk/>
            <pc:sldMk cId="3869463944" sldId="2147308679"/>
            <ac:spMk id="21" creationId="{28F4560A-5505-4DDE-9196-1BC9E1F7F57F}"/>
          </ac:spMkLst>
        </pc:spChg>
        <pc:picChg chg="mod">
          <ac:chgData name="Qu, Pengfei" userId="11cf5891-f528-4669-a401-dca937308d76" providerId="ADAL" clId="{10BEB52D-F377-4BB9-B4A9-B93DCC58F806}" dt="2022-01-13T02:23:27.838" v="2343" actId="14100"/>
          <ac:picMkLst>
            <pc:docMk/>
            <pc:sldMk cId="3869463944" sldId="2147308679"/>
            <ac:picMk id="3" creationId="{EAFD8D0E-D113-4693-A8CB-8422993AF595}"/>
          </ac:picMkLst>
        </pc:picChg>
        <pc:picChg chg="mod">
          <ac:chgData name="Qu, Pengfei" userId="11cf5891-f528-4669-a401-dca937308d76" providerId="ADAL" clId="{10BEB52D-F377-4BB9-B4A9-B93DCC58F806}" dt="2022-01-12T02:55:22.738" v="1879" actId="14100"/>
          <ac:picMkLst>
            <pc:docMk/>
            <pc:sldMk cId="3869463944" sldId="2147308679"/>
            <ac:picMk id="20" creationId="{EB678AEE-AFBF-41B1-9673-9E324CAAECB5}"/>
          </ac:picMkLst>
        </pc:picChg>
        <pc:picChg chg="add del">
          <ac:chgData name="Qu, Pengfei" userId="11cf5891-f528-4669-a401-dca937308d76" providerId="ADAL" clId="{10BEB52D-F377-4BB9-B4A9-B93DCC58F806}" dt="2022-01-11T07:42:18.711" v="1824"/>
          <ac:picMkLst>
            <pc:docMk/>
            <pc:sldMk cId="3869463944" sldId="2147308679"/>
            <ac:picMk id="1025" creationId="{06BE3949-9C0C-4C68-813D-C366DE0A57EA}"/>
          </ac:picMkLst>
        </pc:picChg>
      </pc:sldChg>
      <pc:sldChg chg="addSp delSp modSp add del mod ord">
        <pc:chgData name="Qu, Pengfei" userId="11cf5891-f528-4669-a401-dca937308d76" providerId="ADAL" clId="{10BEB52D-F377-4BB9-B4A9-B93DCC58F806}" dt="2022-01-13T10:04:22.542" v="3130" actId="47"/>
        <pc:sldMkLst>
          <pc:docMk/>
          <pc:sldMk cId="1614723263" sldId="2147308680"/>
        </pc:sldMkLst>
        <pc:spChg chg="mod">
          <ac:chgData name="Qu, Pengfei" userId="11cf5891-f528-4669-a401-dca937308d76" providerId="ADAL" clId="{10BEB52D-F377-4BB9-B4A9-B93DCC58F806}" dt="2022-01-12T03:06:12.481" v="2284" actId="20577"/>
          <ac:spMkLst>
            <pc:docMk/>
            <pc:sldMk cId="1614723263" sldId="2147308680"/>
            <ac:spMk id="2" creationId="{CBAB9328-0BDF-4B50-94E5-CC39F7F3DA03}"/>
          </ac:spMkLst>
        </pc:spChg>
        <pc:spChg chg="mod">
          <ac:chgData name="Qu, Pengfei" userId="11cf5891-f528-4669-a401-dca937308d76" providerId="ADAL" clId="{10BEB52D-F377-4BB9-B4A9-B93DCC58F806}" dt="2022-01-12T02:09:21.375" v="1854" actId="20577"/>
          <ac:spMkLst>
            <pc:docMk/>
            <pc:sldMk cId="1614723263" sldId="2147308680"/>
            <ac:spMk id="9" creationId="{1487CA04-EA7C-4BA5-80F2-D60E4E652251}"/>
          </ac:spMkLst>
        </pc:spChg>
        <pc:spChg chg="mod">
          <ac:chgData name="Qu, Pengfei" userId="11cf5891-f528-4669-a401-dca937308d76" providerId="ADAL" clId="{10BEB52D-F377-4BB9-B4A9-B93DCC58F806}" dt="2022-01-12T02:08:35.907" v="1850" actId="14100"/>
          <ac:spMkLst>
            <pc:docMk/>
            <pc:sldMk cId="1614723263" sldId="2147308680"/>
            <ac:spMk id="14" creationId="{13F0AC7A-3CEF-4918-8CCF-FB330A18083A}"/>
          </ac:spMkLst>
        </pc:spChg>
        <pc:spChg chg="mod">
          <ac:chgData name="Qu, Pengfei" userId="11cf5891-f528-4669-a401-dca937308d76" providerId="ADAL" clId="{10BEB52D-F377-4BB9-B4A9-B93DCC58F806}" dt="2022-01-12T02:08:28.293" v="1848" actId="6549"/>
          <ac:spMkLst>
            <pc:docMk/>
            <pc:sldMk cId="1614723263" sldId="2147308680"/>
            <ac:spMk id="16" creationId="{3FF6DE5B-EC62-432A-974C-AC5A287169DC}"/>
          </ac:spMkLst>
        </pc:spChg>
        <pc:spChg chg="add mod">
          <ac:chgData name="Qu, Pengfei" userId="11cf5891-f528-4669-a401-dca937308d76" providerId="ADAL" clId="{10BEB52D-F377-4BB9-B4A9-B93DCC58F806}" dt="2022-01-12T03:03:28.305" v="2243" actId="14100"/>
          <ac:spMkLst>
            <pc:docMk/>
            <pc:sldMk cId="1614723263" sldId="2147308680"/>
            <ac:spMk id="17" creationId="{8462B45E-A362-4639-9C95-0F54DC51892A}"/>
          </ac:spMkLst>
        </pc:spChg>
        <pc:spChg chg="del mod">
          <ac:chgData name="Qu, Pengfei" userId="11cf5891-f528-4669-a401-dca937308d76" providerId="ADAL" clId="{10BEB52D-F377-4BB9-B4A9-B93DCC58F806}" dt="2022-01-12T01:30:28.676" v="1834" actId="478"/>
          <ac:spMkLst>
            <pc:docMk/>
            <pc:sldMk cId="1614723263" sldId="2147308680"/>
            <ac:spMk id="18" creationId="{C17A674B-CE10-4E18-B34F-2F4F2FB46FD4}"/>
          </ac:spMkLst>
        </pc:spChg>
        <pc:spChg chg="del mod">
          <ac:chgData name="Qu, Pengfei" userId="11cf5891-f528-4669-a401-dca937308d76" providerId="ADAL" clId="{10BEB52D-F377-4BB9-B4A9-B93DCC58F806}" dt="2022-01-12T01:30:25.374" v="1833" actId="478"/>
          <ac:spMkLst>
            <pc:docMk/>
            <pc:sldMk cId="1614723263" sldId="2147308680"/>
            <ac:spMk id="19" creationId="{15F882CA-108A-4E51-A8AB-A508AF2E1700}"/>
          </ac:spMkLst>
        </pc:spChg>
        <pc:picChg chg="mod">
          <ac:chgData name="Qu, Pengfei" userId="11cf5891-f528-4669-a401-dca937308d76" providerId="ADAL" clId="{10BEB52D-F377-4BB9-B4A9-B93DCC58F806}" dt="2022-01-12T02:54:36.591" v="1869" actId="1076"/>
          <ac:picMkLst>
            <pc:docMk/>
            <pc:sldMk cId="1614723263" sldId="2147308680"/>
            <ac:picMk id="3" creationId="{1B2F3AC1-1637-4F21-85FC-26C7F70BF52E}"/>
          </ac:picMkLst>
        </pc:picChg>
        <pc:picChg chg="mod">
          <ac:chgData name="Qu, Pengfei" userId="11cf5891-f528-4669-a401-dca937308d76" providerId="ADAL" clId="{10BEB52D-F377-4BB9-B4A9-B93DCC58F806}" dt="2022-01-11T05:01:32.886" v="1720" actId="14100"/>
          <ac:picMkLst>
            <pc:docMk/>
            <pc:sldMk cId="1614723263" sldId="2147308680"/>
            <ac:picMk id="4" creationId="{E4F40384-B7A1-4580-A377-2A84DB3A7C66}"/>
          </ac:picMkLst>
        </pc:picChg>
      </pc:sldChg>
      <pc:sldChg chg="delSp modSp add del mod ord modNotesTx">
        <pc:chgData name="Qu, Pengfei" userId="11cf5891-f528-4669-a401-dca937308d76" providerId="ADAL" clId="{10BEB52D-F377-4BB9-B4A9-B93DCC58F806}" dt="2022-01-13T10:04:23.227" v="3131" actId="47"/>
        <pc:sldMkLst>
          <pc:docMk/>
          <pc:sldMk cId="333869619" sldId="2147308682"/>
        </pc:sldMkLst>
        <pc:spChg chg="mod">
          <ac:chgData name="Qu, Pengfei" userId="11cf5891-f528-4669-a401-dca937308d76" providerId="ADAL" clId="{10BEB52D-F377-4BB9-B4A9-B93DCC58F806}" dt="2022-01-12T03:06:22.335" v="2292" actId="20577"/>
          <ac:spMkLst>
            <pc:docMk/>
            <pc:sldMk cId="333869619" sldId="2147308682"/>
            <ac:spMk id="2" creationId="{CBAB9328-0BDF-4B50-94E5-CC39F7F3DA03}"/>
          </ac:spMkLst>
        </pc:spChg>
        <pc:spChg chg="mod">
          <ac:chgData name="Qu, Pengfei" userId="11cf5891-f528-4669-a401-dca937308d76" providerId="ADAL" clId="{10BEB52D-F377-4BB9-B4A9-B93DCC58F806}" dt="2022-01-12T02:45:10.537" v="1862" actId="14100"/>
          <ac:spMkLst>
            <pc:docMk/>
            <pc:sldMk cId="333869619" sldId="2147308682"/>
            <ac:spMk id="14" creationId="{13F0AC7A-3CEF-4918-8CCF-FB330A18083A}"/>
          </ac:spMkLst>
        </pc:spChg>
        <pc:spChg chg="mod">
          <ac:chgData name="Qu, Pengfei" userId="11cf5891-f528-4669-a401-dca937308d76" providerId="ADAL" clId="{10BEB52D-F377-4BB9-B4A9-B93DCC58F806}" dt="2022-01-12T02:45:18.334" v="1864" actId="1076"/>
          <ac:spMkLst>
            <pc:docMk/>
            <pc:sldMk cId="333869619" sldId="2147308682"/>
            <ac:spMk id="16" creationId="{3FF6DE5B-EC62-432A-974C-AC5A287169DC}"/>
          </ac:spMkLst>
        </pc:spChg>
        <pc:spChg chg="mod">
          <ac:chgData name="Qu, Pengfei" userId="11cf5891-f528-4669-a401-dca937308d76" providerId="ADAL" clId="{10BEB52D-F377-4BB9-B4A9-B93DCC58F806}" dt="2022-01-12T01:21:20.686" v="1825" actId="14100"/>
          <ac:spMkLst>
            <pc:docMk/>
            <pc:sldMk cId="333869619" sldId="2147308682"/>
            <ac:spMk id="19" creationId="{15F882CA-108A-4E51-A8AB-A508AF2E1700}"/>
          </ac:spMkLst>
        </pc:spChg>
        <pc:picChg chg="mod">
          <ac:chgData name="Qu, Pengfei" userId="11cf5891-f528-4669-a401-dca937308d76" providerId="ADAL" clId="{10BEB52D-F377-4BB9-B4A9-B93DCC58F806}" dt="2022-01-13T01:54:25.341" v="2306" actId="14100"/>
          <ac:picMkLst>
            <pc:docMk/>
            <pc:sldMk cId="333869619" sldId="2147308682"/>
            <ac:picMk id="3" creationId="{6A70544B-F6B6-49CB-BE28-EFA11D1C0D88}"/>
          </ac:picMkLst>
        </pc:picChg>
        <pc:picChg chg="del">
          <ac:chgData name="Qu, Pengfei" userId="11cf5891-f528-4669-a401-dca937308d76" providerId="ADAL" clId="{10BEB52D-F377-4BB9-B4A9-B93DCC58F806}" dt="2022-01-12T01:22:02.242" v="1830" actId="478"/>
          <ac:picMkLst>
            <pc:docMk/>
            <pc:sldMk cId="333869619" sldId="2147308682"/>
            <ac:picMk id="20" creationId="{EB678AEE-AFBF-41B1-9673-9E324CAAECB5}"/>
          </ac:picMkLst>
        </pc:picChg>
      </pc:sldChg>
      <pc:sldChg chg="addSp delSp modSp del mod">
        <pc:chgData name="Qu, Pengfei" userId="11cf5891-f528-4669-a401-dca937308d76" providerId="ADAL" clId="{10BEB52D-F377-4BB9-B4A9-B93DCC58F806}" dt="2022-01-13T05:05:03.979" v="2486" actId="47"/>
        <pc:sldMkLst>
          <pc:docMk/>
          <pc:sldMk cId="696411072" sldId="2147308683"/>
        </pc:sldMkLst>
        <pc:spChg chg="mod">
          <ac:chgData name="Qu, Pengfei" userId="11cf5891-f528-4669-a401-dca937308d76" providerId="ADAL" clId="{10BEB52D-F377-4BB9-B4A9-B93DCC58F806}" dt="2022-01-12T03:06:36.843" v="2301" actId="14100"/>
          <ac:spMkLst>
            <pc:docMk/>
            <pc:sldMk cId="696411072" sldId="2147308683"/>
            <ac:spMk id="2" creationId="{CBAB9328-0BDF-4B50-94E5-CC39F7F3DA03}"/>
          </ac:spMkLst>
        </pc:spChg>
        <pc:spChg chg="mod">
          <ac:chgData name="Qu, Pengfei" userId="11cf5891-f528-4669-a401-dca937308d76" providerId="ADAL" clId="{10BEB52D-F377-4BB9-B4A9-B93DCC58F806}" dt="2022-01-12T02:07:51.090" v="1844" actId="20577"/>
          <ac:spMkLst>
            <pc:docMk/>
            <pc:sldMk cId="696411072" sldId="2147308683"/>
            <ac:spMk id="9" creationId="{1487CA04-EA7C-4BA5-80F2-D60E4E652251}"/>
          </ac:spMkLst>
        </pc:spChg>
        <pc:spChg chg="mod">
          <ac:chgData name="Qu, Pengfei" userId="11cf5891-f528-4669-a401-dca937308d76" providerId="ADAL" clId="{10BEB52D-F377-4BB9-B4A9-B93DCC58F806}" dt="2022-01-12T02:08:05.746" v="1846" actId="14100"/>
          <ac:spMkLst>
            <pc:docMk/>
            <pc:sldMk cId="696411072" sldId="2147308683"/>
            <ac:spMk id="14" creationId="{13F0AC7A-3CEF-4918-8CCF-FB330A18083A}"/>
          </ac:spMkLst>
        </pc:spChg>
        <pc:spChg chg="mod">
          <ac:chgData name="Qu, Pengfei" userId="11cf5891-f528-4669-a401-dca937308d76" providerId="ADAL" clId="{10BEB52D-F377-4BB9-B4A9-B93DCC58F806}" dt="2022-01-12T02:08:09.411" v="1847" actId="20577"/>
          <ac:spMkLst>
            <pc:docMk/>
            <pc:sldMk cId="696411072" sldId="2147308683"/>
            <ac:spMk id="16" creationId="{3FF6DE5B-EC62-432A-974C-AC5A287169DC}"/>
          </ac:spMkLst>
        </pc:spChg>
        <pc:spChg chg="add mod">
          <ac:chgData name="Qu, Pengfei" userId="11cf5891-f528-4669-a401-dca937308d76" providerId="ADAL" clId="{10BEB52D-F377-4BB9-B4A9-B93DCC58F806}" dt="2022-01-12T03:04:35.139" v="2250" actId="1076"/>
          <ac:spMkLst>
            <pc:docMk/>
            <pc:sldMk cId="696411072" sldId="2147308683"/>
            <ac:spMk id="17" creationId="{8EFD8D81-A022-4D7A-A6C1-7171A6FE69EE}"/>
          </ac:spMkLst>
        </pc:spChg>
        <pc:spChg chg="del">
          <ac:chgData name="Qu, Pengfei" userId="11cf5891-f528-4669-a401-dca937308d76" providerId="ADAL" clId="{10BEB52D-F377-4BB9-B4A9-B93DCC58F806}" dt="2022-01-12T01:30:38.323" v="1836" actId="478"/>
          <ac:spMkLst>
            <pc:docMk/>
            <pc:sldMk cId="696411072" sldId="2147308683"/>
            <ac:spMk id="18" creationId="{C17A674B-CE10-4E18-B34F-2F4F2FB46FD4}"/>
          </ac:spMkLst>
        </pc:spChg>
        <pc:spChg chg="del">
          <ac:chgData name="Qu, Pengfei" userId="11cf5891-f528-4669-a401-dca937308d76" providerId="ADAL" clId="{10BEB52D-F377-4BB9-B4A9-B93DCC58F806}" dt="2022-01-12T01:30:36.983" v="1835" actId="478"/>
          <ac:spMkLst>
            <pc:docMk/>
            <pc:sldMk cId="696411072" sldId="2147308683"/>
            <ac:spMk id="19" creationId="{15F882CA-108A-4E51-A8AB-A508AF2E1700}"/>
          </ac:spMkLst>
        </pc:spChg>
        <pc:picChg chg="mod">
          <ac:chgData name="Qu, Pengfei" userId="11cf5891-f528-4669-a401-dca937308d76" providerId="ADAL" clId="{10BEB52D-F377-4BB9-B4A9-B93DCC58F806}" dt="2022-01-12T03:03:57.647" v="2244" actId="14100"/>
          <ac:picMkLst>
            <pc:docMk/>
            <pc:sldMk cId="696411072" sldId="2147308683"/>
            <ac:picMk id="6" creationId="{BE47241F-496A-4F46-9B89-71E7C7DA2F78}"/>
          </ac:picMkLst>
        </pc:picChg>
      </pc:sldChg>
      <pc:sldChg chg="modSp mod ord">
        <pc:chgData name="Qu, Pengfei" userId="11cf5891-f528-4669-a401-dca937308d76" providerId="ADAL" clId="{10BEB52D-F377-4BB9-B4A9-B93DCC58F806}" dt="2022-01-13T05:09:10.365" v="2550" actId="20577"/>
        <pc:sldMkLst>
          <pc:docMk/>
          <pc:sldMk cId="1212540117" sldId="2147308697"/>
        </pc:sldMkLst>
        <pc:spChg chg="mod">
          <ac:chgData name="Qu, Pengfei" userId="11cf5891-f528-4669-a401-dca937308d76" providerId="ADAL" clId="{10BEB52D-F377-4BB9-B4A9-B93DCC58F806}" dt="2022-01-13T05:09:10.365" v="2550" actId="20577"/>
          <ac:spMkLst>
            <pc:docMk/>
            <pc:sldMk cId="1212540117" sldId="2147308697"/>
            <ac:spMk id="3" creationId="{3EC65E55-11C0-4506-B57E-A189A5C09271}"/>
          </ac:spMkLst>
        </pc:spChg>
      </pc:sldChg>
      <pc:sldChg chg="modSp del mod">
        <pc:chgData name="Qu, Pengfei" userId="11cf5891-f528-4669-a401-dca937308d76" providerId="ADAL" clId="{10BEB52D-F377-4BB9-B4A9-B93DCC58F806}" dt="2022-01-13T05:08:06.753" v="2546" actId="47"/>
        <pc:sldMkLst>
          <pc:docMk/>
          <pc:sldMk cId="1755081257" sldId="2147308698"/>
        </pc:sldMkLst>
        <pc:spChg chg="mod">
          <ac:chgData name="Qu, Pengfei" userId="11cf5891-f528-4669-a401-dca937308d76" providerId="ADAL" clId="{10BEB52D-F377-4BB9-B4A9-B93DCC58F806}" dt="2022-01-13T02:21:24.334" v="2327" actId="20577"/>
          <ac:spMkLst>
            <pc:docMk/>
            <pc:sldMk cId="1755081257" sldId="2147308698"/>
            <ac:spMk id="2" creationId="{CBAB9328-0BDF-4B50-94E5-CC39F7F3DA03}"/>
          </ac:spMkLst>
        </pc:spChg>
        <pc:spChg chg="mod">
          <ac:chgData name="Qu, Pengfei" userId="11cf5891-f528-4669-a401-dca937308d76" providerId="ADAL" clId="{10BEB52D-F377-4BB9-B4A9-B93DCC58F806}" dt="2022-01-13T04:10:02.704" v="2411" actId="14100"/>
          <ac:spMkLst>
            <pc:docMk/>
            <pc:sldMk cId="1755081257" sldId="2147308698"/>
            <ac:spMk id="17" creationId="{8EFD8D81-A022-4D7A-A6C1-7171A6FE69EE}"/>
          </ac:spMkLst>
        </pc:spChg>
      </pc:sldChg>
      <pc:sldChg chg="modSp del mod">
        <pc:chgData name="Qu, Pengfei" userId="11cf5891-f528-4669-a401-dca937308d76" providerId="ADAL" clId="{10BEB52D-F377-4BB9-B4A9-B93DCC58F806}" dt="2022-01-13T05:04:41.817" v="2485" actId="47"/>
        <pc:sldMkLst>
          <pc:docMk/>
          <pc:sldMk cId="1835959633" sldId="2147308699"/>
        </pc:sldMkLst>
        <pc:spChg chg="mod">
          <ac:chgData name="Qu, Pengfei" userId="11cf5891-f528-4669-a401-dca937308d76" providerId="ADAL" clId="{10BEB52D-F377-4BB9-B4A9-B93DCC58F806}" dt="2022-01-13T02:21:18.120" v="2320" actId="20577"/>
          <ac:spMkLst>
            <pc:docMk/>
            <pc:sldMk cId="1835959633" sldId="2147308699"/>
            <ac:spMk id="2" creationId="{CBAB9328-0BDF-4B50-94E5-CC39F7F3DA03}"/>
          </ac:spMkLst>
        </pc:spChg>
        <pc:spChg chg="mod">
          <ac:chgData name="Qu, Pengfei" userId="11cf5891-f528-4669-a401-dca937308d76" providerId="ADAL" clId="{10BEB52D-F377-4BB9-B4A9-B93DCC58F806}" dt="2022-01-13T05:03:10.516" v="2480" actId="14100"/>
          <ac:spMkLst>
            <pc:docMk/>
            <pc:sldMk cId="1835959633" sldId="2147308699"/>
            <ac:spMk id="17" creationId="{8EFD8D81-A022-4D7A-A6C1-7171A6FE69EE}"/>
          </ac:spMkLst>
        </pc:spChg>
      </pc:sldChg>
      <pc:sldChg chg="modSp add del mod">
        <pc:chgData name="Qu, Pengfei" userId="11cf5891-f528-4669-a401-dca937308d76" providerId="ADAL" clId="{10BEB52D-F377-4BB9-B4A9-B93DCC58F806}" dt="2022-01-13T05:08:08.052" v="2547" actId="47"/>
        <pc:sldMkLst>
          <pc:docMk/>
          <pc:sldMk cId="2020579673" sldId="2147308700"/>
        </pc:sldMkLst>
        <pc:spChg chg="mod">
          <ac:chgData name="Qu, Pengfei" userId="11cf5891-f528-4669-a401-dca937308d76" providerId="ADAL" clId="{10BEB52D-F377-4BB9-B4A9-B93DCC58F806}" dt="2022-01-13T02:21:29.509" v="2334" actId="20577"/>
          <ac:spMkLst>
            <pc:docMk/>
            <pc:sldMk cId="2020579673" sldId="2147308700"/>
            <ac:spMk id="2" creationId="{CBAB9328-0BDF-4B50-94E5-CC39F7F3DA03}"/>
          </ac:spMkLst>
        </pc:spChg>
      </pc:sldChg>
      <pc:sldChg chg="modSp add del mod">
        <pc:chgData name="Qu, Pengfei" userId="11cf5891-f528-4669-a401-dca937308d76" providerId="ADAL" clId="{10BEB52D-F377-4BB9-B4A9-B93DCC58F806}" dt="2022-01-13T05:08:08.834" v="2548" actId="47"/>
        <pc:sldMkLst>
          <pc:docMk/>
          <pc:sldMk cId="2320915806" sldId="2147308701"/>
        </pc:sldMkLst>
        <pc:spChg chg="mod">
          <ac:chgData name="Qu, Pengfei" userId="11cf5891-f528-4669-a401-dca937308d76" providerId="ADAL" clId="{10BEB52D-F377-4BB9-B4A9-B93DCC58F806}" dt="2022-01-13T02:21:38.744" v="2341" actId="20577"/>
          <ac:spMkLst>
            <pc:docMk/>
            <pc:sldMk cId="2320915806" sldId="2147308701"/>
            <ac:spMk id="2" creationId="{CBAB9328-0BDF-4B50-94E5-CC39F7F3DA03}"/>
          </ac:spMkLst>
        </pc:spChg>
      </pc:sldChg>
      <pc:sldChg chg="addSp delSp modSp mod ord">
        <pc:chgData name="Qu, Pengfei" userId="11cf5891-f528-4669-a401-dca937308d76" providerId="ADAL" clId="{10BEB52D-F377-4BB9-B4A9-B93DCC58F806}" dt="2022-01-13T10:16:06.824" v="3405" actId="1076"/>
        <pc:sldMkLst>
          <pc:docMk/>
          <pc:sldMk cId="2894103053" sldId="2147308702"/>
        </pc:sldMkLst>
        <pc:spChg chg="mod">
          <ac:chgData name="Qu, Pengfei" userId="11cf5891-f528-4669-a401-dca937308d76" providerId="ADAL" clId="{10BEB52D-F377-4BB9-B4A9-B93DCC58F806}" dt="2022-01-13T09:24:55.478" v="2609" actId="20577"/>
          <ac:spMkLst>
            <pc:docMk/>
            <pc:sldMk cId="2894103053" sldId="2147308702"/>
            <ac:spMk id="2" creationId="{CBAB9328-0BDF-4B50-94E5-CC39F7F3DA03}"/>
          </ac:spMkLst>
        </pc:spChg>
        <pc:spChg chg="mod topLvl">
          <ac:chgData name="Qu, Pengfei" userId="11cf5891-f528-4669-a401-dca937308d76" providerId="ADAL" clId="{10BEB52D-F377-4BB9-B4A9-B93DCC58F806}" dt="2022-01-13T10:15:01.629" v="3377" actId="255"/>
          <ac:spMkLst>
            <pc:docMk/>
            <pc:sldMk cId="2894103053" sldId="2147308702"/>
            <ac:spMk id="5" creationId="{9D72553B-8A69-4E40-BFA4-9F0B085115AA}"/>
          </ac:spMkLst>
        </pc:spChg>
        <pc:spChg chg="mod topLvl">
          <ac:chgData name="Qu, Pengfei" userId="11cf5891-f528-4669-a401-dca937308d76" providerId="ADAL" clId="{10BEB52D-F377-4BB9-B4A9-B93DCC58F806}" dt="2022-01-13T10:15:01.629" v="3377" actId="255"/>
          <ac:spMkLst>
            <pc:docMk/>
            <pc:sldMk cId="2894103053" sldId="2147308702"/>
            <ac:spMk id="9" creationId="{1487CA04-EA7C-4BA5-80F2-D60E4E652251}"/>
          </ac:spMkLst>
        </pc:spChg>
        <pc:spChg chg="mod topLvl">
          <ac:chgData name="Qu, Pengfei" userId="11cf5891-f528-4669-a401-dca937308d76" providerId="ADAL" clId="{10BEB52D-F377-4BB9-B4A9-B93DCC58F806}" dt="2022-01-13T10:15:01.629" v="3377" actId="255"/>
          <ac:spMkLst>
            <pc:docMk/>
            <pc:sldMk cId="2894103053" sldId="2147308702"/>
            <ac:spMk id="11" creationId="{F86F660A-1353-4894-93E3-B32B4817D3BB}"/>
          </ac:spMkLst>
        </pc:spChg>
        <pc:spChg chg="mod topLvl">
          <ac:chgData name="Qu, Pengfei" userId="11cf5891-f528-4669-a401-dca937308d76" providerId="ADAL" clId="{10BEB52D-F377-4BB9-B4A9-B93DCC58F806}" dt="2022-01-13T10:15:01.629" v="3377" actId="255"/>
          <ac:spMkLst>
            <pc:docMk/>
            <pc:sldMk cId="2894103053" sldId="2147308702"/>
            <ac:spMk id="12" creationId="{FF9820DD-4886-46B6-A935-623C9A630554}"/>
          </ac:spMkLst>
        </pc:spChg>
        <pc:spChg chg="mod topLvl">
          <ac:chgData name="Qu, Pengfei" userId="11cf5891-f528-4669-a401-dca937308d76" providerId="ADAL" clId="{10BEB52D-F377-4BB9-B4A9-B93DCC58F806}" dt="2022-01-13T10:15:01.629" v="3377" actId="255"/>
          <ac:spMkLst>
            <pc:docMk/>
            <pc:sldMk cId="2894103053" sldId="2147308702"/>
            <ac:spMk id="13" creationId="{D925CD30-ACDA-42B5-9F76-F3711A2D79CA}"/>
          </ac:spMkLst>
        </pc:spChg>
        <pc:spChg chg="mod topLvl">
          <ac:chgData name="Qu, Pengfei" userId="11cf5891-f528-4669-a401-dca937308d76" providerId="ADAL" clId="{10BEB52D-F377-4BB9-B4A9-B93DCC58F806}" dt="2022-01-13T10:15:01.629" v="3377" actId="255"/>
          <ac:spMkLst>
            <pc:docMk/>
            <pc:sldMk cId="2894103053" sldId="2147308702"/>
            <ac:spMk id="14" creationId="{13F0AC7A-3CEF-4918-8CCF-FB330A18083A}"/>
          </ac:spMkLst>
        </pc:spChg>
        <pc:spChg chg="mod topLvl">
          <ac:chgData name="Qu, Pengfei" userId="11cf5891-f528-4669-a401-dca937308d76" providerId="ADAL" clId="{10BEB52D-F377-4BB9-B4A9-B93DCC58F806}" dt="2022-01-13T10:15:01.629" v="3377" actId="255"/>
          <ac:spMkLst>
            <pc:docMk/>
            <pc:sldMk cId="2894103053" sldId="2147308702"/>
            <ac:spMk id="15" creationId="{2F00E8E5-6A2A-40D2-A156-9CB28F2F0A1F}"/>
          </ac:spMkLst>
        </pc:spChg>
        <pc:spChg chg="mod topLvl">
          <ac:chgData name="Qu, Pengfei" userId="11cf5891-f528-4669-a401-dca937308d76" providerId="ADAL" clId="{10BEB52D-F377-4BB9-B4A9-B93DCC58F806}" dt="2022-01-13T10:15:01.629" v="3377" actId="255"/>
          <ac:spMkLst>
            <pc:docMk/>
            <pc:sldMk cId="2894103053" sldId="2147308702"/>
            <ac:spMk id="16" creationId="{3FF6DE5B-EC62-432A-974C-AC5A287169DC}"/>
          </ac:spMkLst>
        </pc:spChg>
        <pc:spChg chg="mod topLvl">
          <ac:chgData name="Qu, Pengfei" userId="11cf5891-f528-4669-a401-dca937308d76" providerId="ADAL" clId="{10BEB52D-F377-4BB9-B4A9-B93DCC58F806}" dt="2022-01-13T10:15:01.629" v="3377" actId="255"/>
          <ac:spMkLst>
            <pc:docMk/>
            <pc:sldMk cId="2894103053" sldId="2147308702"/>
            <ac:spMk id="18" creationId="{C17A674B-CE10-4E18-B34F-2F4F2FB46FD4}"/>
          </ac:spMkLst>
        </pc:spChg>
        <pc:spChg chg="mod topLvl">
          <ac:chgData name="Qu, Pengfei" userId="11cf5891-f528-4669-a401-dca937308d76" providerId="ADAL" clId="{10BEB52D-F377-4BB9-B4A9-B93DCC58F806}" dt="2022-01-13T10:15:01.629" v="3377" actId="255"/>
          <ac:spMkLst>
            <pc:docMk/>
            <pc:sldMk cId="2894103053" sldId="2147308702"/>
            <ac:spMk id="19" creationId="{15F882CA-108A-4E51-A8AB-A508AF2E1700}"/>
          </ac:spMkLst>
        </pc:spChg>
        <pc:spChg chg="add del mod">
          <ac:chgData name="Qu, Pengfei" userId="11cf5891-f528-4669-a401-dca937308d76" providerId="ADAL" clId="{10BEB52D-F377-4BB9-B4A9-B93DCC58F806}" dt="2022-01-13T04:10:22.878" v="2416" actId="478"/>
          <ac:spMkLst>
            <pc:docMk/>
            <pc:sldMk cId="2894103053" sldId="2147308702"/>
            <ac:spMk id="20" creationId="{D1396B73-B46A-4330-B9A6-95AE0FCDFCFC}"/>
          </ac:spMkLst>
        </pc:spChg>
        <pc:spChg chg="mod">
          <ac:chgData name="Qu, Pengfei" userId="11cf5891-f528-4669-a401-dca937308d76" providerId="ADAL" clId="{10BEB52D-F377-4BB9-B4A9-B93DCC58F806}" dt="2022-01-13T10:11:43.598" v="3265" actId="20577"/>
          <ac:spMkLst>
            <pc:docMk/>
            <pc:sldMk cId="2894103053" sldId="2147308702"/>
            <ac:spMk id="21" creationId="{28F4560A-5505-4DDE-9196-1BC9E1F7F57F}"/>
          </ac:spMkLst>
        </pc:spChg>
        <pc:spChg chg="add mod">
          <ac:chgData name="Qu, Pengfei" userId="11cf5891-f528-4669-a401-dca937308d76" providerId="ADAL" clId="{10BEB52D-F377-4BB9-B4A9-B93DCC58F806}" dt="2022-01-13T10:16:06.824" v="3405" actId="1076"/>
          <ac:spMkLst>
            <pc:docMk/>
            <pc:sldMk cId="2894103053" sldId="2147308702"/>
            <ac:spMk id="23" creationId="{FFD4FFC4-6AD5-4064-8C3F-B4556A57BB2E}"/>
          </ac:spMkLst>
        </pc:spChg>
        <pc:spChg chg="add mod">
          <ac:chgData name="Qu, Pengfei" userId="11cf5891-f528-4669-a401-dca937308d76" providerId="ADAL" clId="{10BEB52D-F377-4BB9-B4A9-B93DCC58F806}" dt="2022-01-13T10:13:12.885" v="3275" actId="1076"/>
          <ac:spMkLst>
            <pc:docMk/>
            <pc:sldMk cId="2894103053" sldId="2147308702"/>
            <ac:spMk id="25" creationId="{0C941F0E-D12A-4C71-972B-329E60A2F10A}"/>
          </ac:spMkLst>
        </pc:spChg>
        <pc:spChg chg="add mod">
          <ac:chgData name="Qu, Pengfei" userId="11cf5891-f528-4669-a401-dca937308d76" providerId="ADAL" clId="{10BEB52D-F377-4BB9-B4A9-B93DCC58F806}" dt="2022-01-13T10:07:57.163" v="3218" actId="13926"/>
          <ac:spMkLst>
            <pc:docMk/>
            <pc:sldMk cId="2894103053" sldId="2147308702"/>
            <ac:spMk id="26" creationId="{66F067B3-F77D-4856-8042-381B01281998}"/>
          </ac:spMkLst>
        </pc:spChg>
        <pc:spChg chg="add mod">
          <ac:chgData name="Qu, Pengfei" userId="11cf5891-f528-4669-a401-dca937308d76" providerId="ADAL" clId="{10BEB52D-F377-4BB9-B4A9-B93DCC58F806}" dt="2022-01-13T10:07:57.163" v="3218" actId="13926"/>
          <ac:spMkLst>
            <pc:docMk/>
            <pc:sldMk cId="2894103053" sldId="2147308702"/>
            <ac:spMk id="27" creationId="{6F86800B-4A18-4C21-A33B-F32E7402D787}"/>
          </ac:spMkLst>
        </pc:spChg>
        <pc:spChg chg="add mod">
          <ac:chgData name="Qu, Pengfei" userId="11cf5891-f528-4669-a401-dca937308d76" providerId="ADAL" clId="{10BEB52D-F377-4BB9-B4A9-B93DCC58F806}" dt="2022-01-13T10:15:37.096" v="3401" actId="1076"/>
          <ac:spMkLst>
            <pc:docMk/>
            <pc:sldMk cId="2894103053" sldId="2147308702"/>
            <ac:spMk id="28" creationId="{05FEE78B-48AB-47C5-BED9-B34E2985FE54}"/>
          </ac:spMkLst>
        </pc:spChg>
        <pc:grpChg chg="add del mod">
          <ac:chgData name="Qu, Pengfei" userId="11cf5891-f528-4669-a401-dca937308d76" providerId="ADAL" clId="{10BEB52D-F377-4BB9-B4A9-B93DCC58F806}" dt="2022-01-13T10:12:13.435" v="3267" actId="165"/>
          <ac:grpSpMkLst>
            <pc:docMk/>
            <pc:sldMk cId="2894103053" sldId="2147308702"/>
            <ac:grpSpMk id="3" creationId="{9ED67869-02A8-4E28-AF3B-3DAF06E9D6D1}"/>
          </ac:grpSpMkLst>
        </pc:grpChg>
        <pc:grpChg chg="add mod">
          <ac:chgData name="Qu, Pengfei" userId="11cf5891-f528-4669-a401-dca937308d76" providerId="ADAL" clId="{10BEB52D-F377-4BB9-B4A9-B93DCC58F806}" dt="2022-01-13T10:15:12.011" v="3380" actId="1076"/>
          <ac:grpSpMkLst>
            <pc:docMk/>
            <pc:sldMk cId="2894103053" sldId="2147308702"/>
            <ac:grpSpMk id="17" creationId="{65E968FD-7E81-43B5-8E65-568D720C96B5}"/>
          </ac:grpSpMkLst>
        </pc:grpChg>
        <pc:picChg chg="mod">
          <ac:chgData name="Qu, Pengfei" userId="11cf5891-f528-4669-a401-dca937308d76" providerId="ADAL" clId="{10BEB52D-F377-4BB9-B4A9-B93DCC58F806}" dt="2022-01-13T10:06:24.685" v="3189" actId="1076"/>
          <ac:picMkLst>
            <pc:docMk/>
            <pc:sldMk cId="2894103053" sldId="2147308702"/>
            <ac:picMk id="6" creationId="{5AE02A2C-7E43-412B-BBBD-F7EAE1781991}"/>
          </ac:picMkLst>
        </pc:picChg>
        <pc:picChg chg="add del mod">
          <ac:chgData name="Qu, Pengfei" userId="11cf5891-f528-4669-a401-dca937308d76" providerId="ADAL" clId="{10BEB52D-F377-4BB9-B4A9-B93DCC58F806}" dt="2022-01-13T04:11:36.740" v="2420" actId="21"/>
          <ac:picMkLst>
            <pc:docMk/>
            <pc:sldMk cId="2894103053" sldId="2147308702"/>
            <ac:picMk id="22" creationId="{23D699C3-FA6C-419D-9E39-1AC6EFF7B9E8}"/>
          </ac:picMkLst>
        </pc:picChg>
        <pc:picChg chg="add mod">
          <ac:chgData name="Qu, Pengfei" userId="11cf5891-f528-4669-a401-dca937308d76" providerId="ADAL" clId="{10BEB52D-F377-4BB9-B4A9-B93DCC58F806}" dt="2022-01-13T10:06:28.735" v="3191" actId="1076"/>
          <ac:picMkLst>
            <pc:docMk/>
            <pc:sldMk cId="2894103053" sldId="2147308702"/>
            <ac:picMk id="24" creationId="{2D5E0810-30CF-4493-9E06-25BD22A7C3B1}"/>
          </ac:picMkLst>
        </pc:picChg>
      </pc:sldChg>
      <pc:sldChg chg="addSp delSp modSp mod ord">
        <pc:chgData name="Qu, Pengfei" userId="11cf5891-f528-4669-a401-dca937308d76" providerId="ADAL" clId="{10BEB52D-F377-4BB9-B4A9-B93DCC58F806}" dt="2022-01-13T10:04:43.632" v="3133"/>
        <pc:sldMkLst>
          <pc:docMk/>
          <pc:sldMk cId="2706183631" sldId="2147308703"/>
        </pc:sldMkLst>
        <pc:spChg chg="mod">
          <ac:chgData name="Qu, Pengfei" userId="11cf5891-f528-4669-a401-dca937308d76" providerId="ADAL" clId="{10BEB52D-F377-4BB9-B4A9-B93DCC58F806}" dt="2022-01-13T09:55:22.161" v="2902" actId="20577"/>
          <ac:spMkLst>
            <pc:docMk/>
            <pc:sldMk cId="2706183631" sldId="2147308703"/>
            <ac:spMk id="2" creationId="{CBAB9328-0BDF-4B50-94E5-CC39F7F3DA03}"/>
          </ac:spMkLst>
        </pc:spChg>
        <pc:spChg chg="del">
          <ac:chgData name="Qu, Pengfei" userId="11cf5891-f528-4669-a401-dca937308d76" providerId="ADAL" clId="{10BEB52D-F377-4BB9-B4A9-B93DCC58F806}" dt="2022-01-13T03:46:55.928" v="2364" actId="478"/>
          <ac:spMkLst>
            <pc:docMk/>
            <pc:sldMk cId="2706183631" sldId="2147308703"/>
            <ac:spMk id="5" creationId="{9D72553B-8A69-4E40-BFA4-9F0B085115AA}"/>
          </ac:spMkLst>
        </pc:spChg>
        <pc:spChg chg="del">
          <ac:chgData name="Qu, Pengfei" userId="11cf5891-f528-4669-a401-dca937308d76" providerId="ADAL" clId="{10BEB52D-F377-4BB9-B4A9-B93DCC58F806}" dt="2022-01-13T03:46:55.928" v="2364" actId="478"/>
          <ac:spMkLst>
            <pc:docMk/>
            <pc:sldMk cId="2706183631" sldId="2147308703"/>
            <ac:spMk id="9" creationId="{1487CA04-EA7C-4BA5-80F2-D60E4E652251}"/>
          </ac:spMkLst>
        </pc:spChg>
        <pc:spChg chg="del">
          <ac:chgData name="Qu, Pengfei" userId="11cf5891-f528-4669-a401-dca937308d76" providerId="ADAL" clId="{10BEB52D-F377-4BB9-B4A9-B93DCC58F806}" dt="2022-01-13T03:46:55.928" v="2364" actId="478"/>
          <ac:spMkLst>
            <pc:docMk/>
            <pc:sldMk cId="2706183631" sldId="2147308703"/>
            <ac:spMk id="11" creationId="{F86F660A-1353-4894-93E3-B32B4817D3BB}"/>
          </ac:spMkLst>
        </pc:spChg>
        <pc:spChg chg="del">
          <ac:chgData name="Qu, Pengfei" userId="11cf5891-f528-4669-a401-dca937308d76" providerId="ADAL" clId="{10BEB52D-F377-4BB9-B4A9-B93DCC58F806}" dt="2022-01-13T03:46:55.928" v="2364" actId="478"/>
          <ac:spMkLst>
            <pc:docMk/>
            <pc:sldMk cId="2706183631" sldId="2147308703"/>
            <ac:spMk id="12" creationId="{FF9820DD-4886-46B6-A935-623C9A630554}"/>
          </ac:spMkLst>
        </pc:spChg>
        <pc:spChg chg="del">
          <ac:chgData name="Qu, Pengfei" userId="11cf5891-f528-4669-a401-dca937308d76" providerId="ADAL" clId="{10BEB52D-F377-4BB9-B4A9-B93DCC58F806}" dt="2022-01-13T03:46:55.928" v="2364" actId="478"/>
          <ac:spMkLst>
            <pc:docMk/>
            <pc:sldMk cId="2706183631" sldId="2147308703"/>
            <ac:spMk id="13" creationId="{D925CD30-ACDA-42B5-9F76-F3711A2D79CA}"/>
          </ac:spMkLst>
        </pc:spChg>
        <pc:spChg chg="del">
          <ac:chgData name="Qu, Pengfei" userId="11cf5891-f528-4669-a401-dca937308d76" providerId="ADAL" clId="{10BEB52D-F377-4BB9-B4A9-B93DCC58F806}" dt="2022-01-13T03:46:55.928" v="2364" actId="478"/>
          <ac:spMkLst>
            <pc:docMk/>
            <pc:sldMk cId="2706183631" sldId="2147308703"/>
            <ac:spMk id="14" creationId="{13F0AC7A-3CEF-4918-8CCF-FB330A18083A}"/>
          </ac:spMkLst>
        </pc:spChg>
        <pc:spChg chg="del">
          <ac:chgData name="Qu, Pengfei" userId="11cf5891-f528-4669-a401-dca937308d76" providerId="ADAL" clId="{10BEB52D-F377-4BB9-B4A9-B93DCC58F806}" dt="2022-01-13T03:46:55.928" v="2364" actId="478"/>
          <ac:spMkLst>
            <pc:docMk/>
            <pc:sldMk cId="2706183631" sldId="2147308703"/>
            <ac:spMk id="15" creationId="{2F00E8E5-6A2A-40D2-A156-9CB28F2F0A1F}"/>
          </ac:spMkLst>
        </pc:spChg>
        <pc:spChg chg="del">
          <ac:chgData name="Qu, Pengfei" userId="11cf5891-f528-4669-a401-dca937308d76" providerId="ADAL" clId="{10BEB52D-F377-4BB9-B4A9-B93DCC58F806}" dt="2022-01-13T03:46:55.928" v="2364" actId="478"/>
          <ac:spMkLst>
            <pc:docMk/>
            <pc:sldMk cId="2706183631" sldId="2147308703"/>
            <ac:spMk id="16" creationId="{3FF6DE5B-EC62-432A-974C-AC5A287169DC}"/>
          </ac:spMkLst>
        </pc:spChg>
        <pc:spChg chg="del">
          <ac:chgData name="Qu, Pengfei" userId="11cf5891-f528-4669-a401-dca937308d76" providerId="ADAL" clId="{10BEB52D-F377-4BB9-B4A9-B93DCC58F806}" dt="2022-01-13T03:46:55.928" v="2364" actId="478"/>
          <ac:spMkLst>
            <pc:docMk/>
            <pc:sldMk cId="2706183631" sldId="2147308703"/>
            <ac:spMk id="18" creationId="{C17A674B-CE10-4E18-B34F-2F4F2FB46FD4}"/>
          </ac:spMkLst>
        </pc:spChg>
        <pc:spChg chg="del">
          <ac:chgData name="Qu, Pengfei" userId="11cf5891-f528-4669-a401-dca937308d76" providerId="ADAL" clId="{10BEB52D-F377-4BB9-B4A9-B93DCC58F806}" dt="2022-01-13T03:46:55.928" v="2364" actId="478"/>
          <ac:spMkLst>
            <pc:docMk/>
            <pc:sldMk cId="2706183631" sldId="2147308703"/>
            <ac:spMk id="19" creationId="{15F882CA-108A-4E51-A8AB-A508AF2E1700}"/>
          </ac:spMkLst>
        </pc:spChg>
        <pc:spChg chg="mod">
          <ac:chgData name="Qu, Pengfei" userId="11cf5891-f528-4669-a401-dca937308d76" providerId="ADAL" clId="{10BEB52D-F377-4BB9-B4A9-B93DCC58F806}" dt="2022-01-13T09:23:02.663" v="2576" actId="20577"/>
          <ac:spMkLst>
            <pc:docMk/>
            <pc:sldMk cId="2706183631" sldId="2147308703"/>
            <ac:spMk id="21" creationId="{28F4560A-5505-4DDE-9196-1BC9E1F7F57F}"/>
          </ac:spMkLst>
        </pc:spChg>
        <pc:spChg chg="mod">
          <ac:chgData name="Qu, Pengfei" userId="11cf5891-f528-4669-a401-dca937308d76" providerId="ADAL" clId="{10BEB52D-F377-4BB9-B4A9-B93DCC58F806}" dt="2022-01-13T03:47:42.264" v="2372"/>
          <ac:spMkLst>
            <pc:docMk/>
            <pc:sldMk cId="2706183631" sldId="2147308703"/>
            <ac:spMk id="22" creationId="{C6D1F425-1D44-4D50-807A-4CD130E341D1}"/>
          </ac:spMkLst>
        </pc:spChg>
        <pc:spChg chg="mod">
          <ac:chgData name="Qu, Pengfei" userId="11cf5891-f528-4669-a401-dca937308d76" providerId="ADAL" clId="{10BEB52D-F377-4BB9-B4A9-B93DCC58F806}" dt="2022-01-13T03:47:42.264" v="2372"/>
          <ac:spMkLst>
            <pc:docMk/>
            <pc:sldMk cId="2706183631" sldId="2147308703"/>
            <ac:spMk id="23" creationId="{415255C9-1779-4332-94B2-596498B06A3D}"/>
          </ac:spMkLst>
        </pc:spChg>
        <pc:spChg chg="mod">
          <ac:chgData name="Qu, Pengfei" userId="11cf5891-f528-4669-a401-dca937308d76" providerId="ADAL" clId="{10BEB52D-F377-4BB9-B4A9-B93DCC58F806}" dt="2022-01-13T03:47:42.264" v="2372"/>
          <ac:spMkLst>
            <pc:docMk/>
            <pc:sldMk cId="2706183631" sldId="2147308703"/>
            <ac:spMk id="24" creationId="{0EFBCCE9-2AD8-41D0-B1E1-85BD67891FB3}"/>
          </ac:spMkLst>
        </pc:spChg>
        <pc:spChg chg="mod">
          <ac:chgData name="Qu, Pengfei" userId="11cf5891-f528-4669-a401-dca937308d76" providerId="ADAL" clId="{10BEB52D-F377-4BB9-B4A9-B93DCC58F806}" dt="2022-01-13T03:47:42.264" v="2372"/>
          <ac:spMkLst>
            <pc:docMk/>
            <pc:sldMk cId="2706183631" sldId="2147308703"/>
            <ac:spMk id="25" creationId="{EE250BE2-5EDB-4B9D-B419-C5F747095BAE}"/>
          </ac:spMkLst>
        </pc:spChg>
        <pc:spChg chg="mod">
          <ac:chgData name="Qu, Pengfei" userId="11cf5891-f528-4669-a401-dca937308d76" providerId="ADAL" clId="{10BEB52D-F377-4BB9-B4A9-B93DCC58F806}" dt="2022-01-13T03:47:42.264" v="2372"/>
          <ac:spMkLst>
            <pc:docMk/>
            <pc:sldMk cId="2706183631" sldId="2147308703"/>
            <ac:spMk id="26" creationId="{AD4E464D-07BC-462B-A04C-4642EF2015AA}"/>
          </ac:spMkLst>
        </pc:spChg>
        <pc:spChg chg="mod">
          <ac:chgData name="Qu, Pengfei" userId="11cf5891-f528-4669-a401-dca937308d76" providerId="ADAL" clId="{10BEB52D-F377-4BB9-B4A9-B93DCC58F806}" dt="2022-01-13T03:47:42.264" v="2372"/>
          <ac:spMkLst>
            <pc:docMk/>
            <pc:sldMk cId="2706183631" sldId="2147308703"/>
            <ac:spMk id="27" creationId="{6E1A0FDD-74AC-4CC7-BA5D-02461CA6FB7C}"/>
          </ac:spMkLst>
        </pc:spChg>
        <pc:spChg chg="mod">
          <ac:chgData name="Qu, Pengfei" userId="11cf5891-f528-4669-a401-dca937308d76" providerId="ADAL" clId="{10BEB52D-F377-4BB9-B4A9-B93DCC58F806}" dt="2022-01-13T03:47:42.264" v="2372"/>
          <ac:spMkLst>
            <pc:docMk/>
            <pc:sldMk cId="2706183631" sldId="2147308703"/>
            <ac:spMk id="28" creationId="{8D92A994-20D5-4ECF-8767-21C3F74ECA90}"/>
          </ac:spMkLst>
        </pc:spChg>
        <pc:spChg chg="mod">
          <ac:chgData name="Qu, Pengfei" userId="11cf5891-f528-4669-a401-dca937308d76" providerId="ADAL" clId="{10BEB52D-F377-4BB9-B4A9-B93DCC58F806}" dt="2022-01-13T03:47:42.264" v="2372"/>
          <ac:spMkLst>
            <pc:docMk/>
            <pc:sldMk cId="2706183631" sldId="2147308703"/>
            <ac:spMk id="29" creationId="{59B73C1C-E34F-4641-A1DF-9A561370AA41}"/>
          </ac:spMkLst>
        </pc:spChg>
        <pc:spChg chg="mod">
          <ac:chgData name="Qu, Pengfei" userId="11cf5891-f528-4669-a401-dca937308d76" providerId="ADAL" clId="{10BEB52D-F377-4BB9-B4A9-B93DCC58F806}" dt="2022-01-13T03:47:42.264" v="2372"/>
          <ac:spMkLst>
            <pc:docMk/>
            <pc:sldMk cId="2706183631" sldId="2147308703"/>
            <ac:spMk id="30" creationId="{CE1FF2AF-44F7-4473-B732-E3DD405F2CAD}"/>
          </ac:spMkLst>
        </pc:spChg>
        <pc:spChg chg="mod">
          <ac:chgData name="Qu, Pengfei" userId="11cf5891-f528-4669-a401-dca937308d76" providerId="ADAL" clId="{10BEB52D-F377-4BB9-B4A9-B93DCC58F806}" dt="2022-01-13T03:47:42.264" v="2372"/>
          <ac:spMkLst>
            <pc:docMk/>
            <pc:sldMk cId="2706183631" sldId="2147308703"/>
            <ac:spMk id="31" creationId="{8DC5B416-1B73-4A17-BECD-4200A188CFD7}"/>
          </ac:spMkLst>
        </pc:spChg>
        <pc:spChg chg="add mod">
          <ac:chgData name="Qu, Pengfei" userId="11cf5891-f528-4669-a401-dca937308d76" providerId="ADAL" clId="{10BEB52D-F377-4BB9-B4A9-B93DCC58F806}" dt="2022-01-13T05:07:48.073" v="2543" actId="20577"/>
          <ac:spMkLst>
            <pc:docMk/>
            <pc:sldMk cId="2706183631" sldId="2147308703"/>
            <ac:spMk id="32" creationId="{6EC81EB3-FAC1-421F-BF73-FF5B81574B32}"/>
          </ac:spMkLst>
        </pc:spChg>
        <pc:grpChg chg="add mod">
          <ac:chgData name="Qu, Pengfei" userId="11cf5891-f528-4669-a401-dca937308d76" providerId="ADAL" clId="{10BEB52D-F377-4BB9-B4A9-B93DCC58F806}" dt="2022-01-13T04:09:31.624" v="2410" actId="1076"/>
          <ac:grpSpMkLst>
            <pc:docMk/>
            <pc:sldMk cId="2706183631" sldId="2147308703"/>
            <ac:grpSpMk id="20" creationId="{654B3ACA-ECEC-48A3-B024-D58A0D1AB6CA}"/>
          </ac:grpSpMkLst>
        </pc:grpChg>
        <pc:picChg chg="mod">
          <ac:chgData name="Qu, Pengfei" userId="11cf5891-f528-4669-a401-dca937308d76" providerId="ADAL" clId="{10BEB52D-F377-4BB9-B4A9-B93DCC58F806}" dt="2022-01-13T03:47:29.730" v="2370" actId="14100"/>
          <ac:picMkLst>
            <pc:docMk/>
            <pc:sldMk cId="2706183631" sldId="2147308703"/>
            <ac:picMk id="3" creationId="{84EB142C-0D18-4EF1-82FF-052454B57CA1}"/>
          </ac:picMkLst>
        </pc:picChg>
        <pc:picChg chg="add mod">
          <ac:chgData name="Qu, Pengfei" userId="11cf5891-f528-4669-a401-dca937308d76" providerId="ADAL" clId="{10BEB52D-F377-4BB9-B4A9-B93DCC58F806}" dt="2022-01-13T03:47:31.617" v="2371" actId="1076"/>
          <ac:picMkLst>
            <pc:docMk/>
            <pc:sldMk cId="2706183631" sldId="2147308703"/>
            <ac:picMk id="17" creationId="{240DF77D-4BD3-4CEA-8C6C-8E0D8CCEBAA7}"/>
          </ac:picMkLst>
        </pc:picChg>
      </pc:sldChg>
      <pc:sldChg chg="addSp delSp modSp mod ord">
        <pc:chgData name="Qu, Pengfei" userId="11cf5891-f528-4669-a401-dca937308d76" providerId="ADAL" clId="{10BEB52D-F377-4BB9-B4A9-B93DCC58F806}" dt="2022-01-13T10:04:43.632" v="3133"/>
        <pc:sldMkLst>
          <pc:docMk/>
          <pc:sldMk cId="2904411308" sldId="2147308704"/>
        </pc:sldMkLst>
        <pc:spChg chg="mod">
          <ac:chgData name="Qu, Pengfei" userId="11cf5891-f528-4669-a401-dca937308d76" providerId="ADAL" clId="{10BEB52D-F377-4BB9-B4A9-B93DCC58F806}" dt="2022-01-13T03:47:58.341" v="2375" actId="6549"/>
          <ac:spMkLst>
            <pc:docMk/>
            <pc:sldMk cId="2904411308" sldId="2147308704"/>
            <ac:spMk id="2" creationId="{CBAB9328-0BDF-4B50-94E5-CC39F7F3DA03}"/>
          </ac:spMkLst>
        </pc:spChg>
        <pc:spChg chg="del">
          <ac:chgData name="Qu, Pengfei" userId="11cf5891-f528-4669-a401-dca937308d76" providerId="ADAL" clId="{10BEB52D-F377-4BB9-B4A9-B93DCC58F806}" dt="2022-01-13T03:48:02.121" v="2376" actId="478"/>
          <ac:spMkLst>
            <pc:docMk/>
            <pc:sldMk cId="2904411308" sldId="2147308704"/>
            <ac:spMk id="5" creationId="{9D72553B-8A69-4E40-BFA4-9F0B085115AA}"/>
          </ac:spMkLst>
        </pc:spChg>
        <pc:spChg chg="del">
          <ac:chgData name="Qu, Pengfei" userId="11cf5891-f528-4669-a401-dca937308d76" providerId="ADAL" clId="{10BEB52D-F377-4BB9-B4A9-B93DCC58F806}" dt="2022-01-13T03:48:02.121" v="2376" actId="478"/>
          <ac:spMkLst>
            <pc:docMk/>
            <pc:sldMk cId="2904411308" sldId="2147308704"/>
            <ac:spMk id="9" creationId="{1487CA04-EA7C-4BA5-80F2-D60E4E652251}"/>
          </ac:spMkLst>
        </pc:spChg>
        <pc:spChg chg="del">
          <ac:chgData name="Qu, Pengfei" userId="11cf5891-f528-4669-a401-dca937308d76" providerId="ADAL" clId="{10BEB52D-F377-4BB9-B4A9-B93DCC58F806}" dt="2022-01-13T03:48:02.121" v="2376" actId="478"/>
          <ac:spMkLst>
            <pc:docMk/>
            <pc:sldMk cId="2904411308" sldId="2147308704"/>
            <ac:spMk id="11" creationId="{F86F660A-1353-4894-93E3-B32B4817D3BB}"/>
          </ac:spMkLst>
        </pc:spChg>
        <pc:spChg chg="del">
          <ac:chgData name="Qu, Pengfei" userId="11cf5891-f528-4669-a401-dca937308d76" providerId="ADAL" clId="{10BEB52D-F377-4BB9-B4A9-B93DCC58F806}" dt="2022-01-13T03:48:02.121" v="2376" actId="478"/>
          <ac:spMkLst>
            <pc:docMk/>
            <pc:sldMk cId="2904411308" sldId="2147308704"/>
            <ac:spMk id="12" creationId="{FF9820DD-4886-46B6-A935-623C9A630554}"/>
          </ac:spMkLst>
        </pc:spChg>
        <pc:spChg chg="del">
          <ac:chgData name="Qu, Pengfei" userId="11cf5891-f528-4669-a401-dca937308d76" providerId="ADAL" clId="{10BEB52D-F377-4BB9-B4A9-B93DCC58F806}" dt="2022-01-13T03:48:02.121" v="2376" actId="478"/>
          <ac:spMkLst>
            <pc:docMk/>
            <pc:sldMk cId="2904411308" sldId="2147308704"/>
            <ac:spMk id="13" creationId="{D925CD30-ACDA-42B5-9F76-F3711A2D79CA}"/>
          </ac:spMkLst>
        </pc:spChg>
        <pc:spChg chg="del">
          <ac:chgData name="Qu, Pengfei" userId="11cf5891-f528-4669-a401-dca937308d76" providerId="ADAL" clId="{10BEB52D-F377-4BB9-B4A9-B93DCC58F806}" dt="2022-01-13T03:48:02.121" v="2376" actId="478"/>
          <ac:spMkLst>
            <pc:docMk/>
            <pc:sldMk cId="2904411308" sldId="2147308704"/>
            <ac:spMk id="14" creationId="{13F0AC7A-3CEF-4918-8CCF-FB330A18083A}"/>
          </ac:spMkLst>
        </pc:spChg>
        <pc:spChg chg="del">
          <ac:chgData name="Qu, Pengfei" userId="11cf5891-f528-4669-a401-dca937308d76" providerId="ADAL" clId="{10BEB52D-F377-4BB9-B4A9-B93DCC58F806}" dt="2022-01-13T03:48:02.121" v="2376" actId="478"/>
          <ac:spMkLst>
            <pc:docMk/>
            <pc:sldMk cId="2904411308" sldId="2147308704"/>
            <ac:spMk id="15" creationId="{2F00E8E5-6A2A-40D2-A156-9CB28F2F0A1F}"/>
          </ac:spMkLst>
        </pc:spChg>
        <pc:spChg chg="del">
          <ac:chgData name="Qu, Pengfei" userId="11cf5891-f528-4669-a401-dca937308d76" providerId="ADAL" clId="{10BEB52D-F377-4BB9-B4A9-B93DCC58F806}" dt="2022-01-13T03:48:02.121" v="2376" actId="478"/>
          <ac:spMkLst>
            <pc:docMk/>
            <pc:sldMk cId="2904411308" sldId="2147308704"/>
            <ac:spMk id="16" creationId="{3FF6DE5B-EC62-432A-974C-AC5A287169DC}"/>
          </ac:spMkLst>
        </pc:spChg>
        <pc:spChg chg="del">
          <ac:chgData name="Qu, Pengfei" userId="11cf5891-f528-4669-a401-dca937308d76" providerId="ADAL" clId="{10BEB52D-F377-4BB9-B4A9-B93DCC58F806}" dt="2022-01-13T03:48:02.121" v="2376" actId="478"/>
          <ac:spMkLst>
            <pc:docMk/>
            <pc:sldMk cId="2904411308" sldId="2147308704"/>
            <ac:spMk id="18" creationId="{C17A674B-CE10-4E18-B34F-2F4F2FB46FD4}"/>
          </ac:spMkLst>
        </pc:spChg>
        <pc:spChg chg="del">
          <ac:chgData name="Qu, Pengfei" userId="11cf5891-f528-4669-a401-dca937308d76" providerId="ADAL" clId="{10BEB52D-F377-4BB9-B4A9-B93DCC58F806}" dt="2022-01-13T03:48:02.121" v="2376" actId="478"/>
          <ac:spMkLst>
            <pc:docMk/>
            <pc:sldMk cId="2904411308" sldId="2147308704"/>
            <ac:spMk id="19" creationId="{15F882CA-108A-4E51-A8AB-A508AF2E1700}"/>
          </ac:spMkLst>
        </pc:spChg>
        <pc:spChg chg="add mod">
          <ac:chgData name="Qu, Pengfei" userId="11cf5891-f528-4669-a401-dca937308d76" providerId="ADAL" clId="{10BEB52D-F377-4BB9-B4A9-B93DCC58F806}" dt="2022-01-13T09:22:58.598" v="2573" actId="6549"/>
          <ac:spMkLst>
            <pc:docMk/>
            <pc:sldMk cId="2904411308" sldId="2147308704"/>
            <ac:spMk id="20" creationId="{70B5DF18-F331-4532-BC29-6058F8A90F9F}"/>
          </ac:spMkLst>
        </pc:spChg>
        <pc:spChg chg="mod">
          <ac:chgData name="Qu, Pengfei" userId="11cf5891-f528-4669-a401-dca937308d76" providerId="ADAL" clId="{10BEB52D-F377-4BB9-B4A9-B93DCC58F806}" dt="2022-01-13T03:50:36.691" v="2401" actId="14100"/>
          <ac:spMkLst>
            <pc:docMk/>
            <pc:sldMk cId="2904411308" sldId="2147308704"/>
            <ac:spMk id="21" creationId="{28F4560A-5505-4DDE-9196-1BC9E1F7F57F}"/>
          </ac:spMkLst>
        </pc:spChg>
        <pc:spChg chg="mod">
          <ac:chgData name="Qu, Pengfei" userId="11cf5891-f528-4669-a401-dca937308d76" providerId="ADAL" clId="{10BEB52D-F377-4BB9-B4A9-B93DCC58F806}" dt="2022-01-13T09:22:47.873" v="2567"/>
          <ac:spMkLst>
            <pc:docMk/>
            <pc:sldMk cId="2904411308" sldId="2147308704"/>
            <ac:spMk id="24" creationId="{55A31C07-033C-4C68-9DA5-F2F95B65887F}"/>
          </ac:spMkLst>
        </pc:spChg>
        <pc:spChg chg="mod">
          <ac:chgData name="Qu, Pengfei" userId="11cf5891-f528-4669-a401-dca937308d76" providerId="ADAL" clId="{10BEB52D-F377-4BB9-B4A9-B93DCC58F806}" dt="2022-01-13T09:22:47.873" v="2567"/>
          <ac:spMkLst>
            <pc:docMk/>
            <pc:sldMk cId="2904411308" sldId="2147308704"/>
            <ac:spMk id="25" creationId="{64B8D3C4-F76C-451A-9273-23A77B905A2E}"/>
          </ac:spMkLst>
        </pc:spChg>
        <pc:spChg chg="mod">
          <ac:chgData name="Qu, Pengfei" userId="11cf5891-f528-4669-a401-dca937308d76" providerId="ADAL" clId="{10BEB52D-F377-4BB9-B4A9-B93DCC58F806}" dt="2022-01-13T09:22:47.873" v="2567"/>
          <ac:spMkLst>
            <pc:docMk/>
            <pc:sldMk cId="2904411308" sldId="2147308704"/>
            <ac:spMk id="26" creationId="{95164C0B-B025-41DE-8DBB-4EB018BFB29A}"/>
          </ac:spMkLst>
        </pc:spChg>
        <pc:spChg chg="mod">
          <ac:chgData name="Qu, Pengfei" userId="11cf5891-f528-4669-a401-dca937308d76" providerId="ADAL" clId="{10BEB52D-F377-4BB9-B4A9-B93DCC58F806}" dt="2022-01-13T09:22:47.873" v="2567"/>
          <ac:spMkLst>
            <pc:docMk/>
            <pc:sldMk cId="2904411308" sldId="2147308704"/>
            <ac:spMk id="27" creationId="{B40106A4-45CE-4111-97F0-67277CA11544}"/>
          </ac:spMkLst>
        </pc:spChg>
        <pc:spChg chg="mod">
          <ac:chgData name="Qu, Pengfei" userId="11cf5891-f528-4669-a401-dca937308d76" providerId="ADAL" clId="{10BEB52D-F377-4BB9-B4A9-B93DCC58F806}" dt="2022-01-13T09:22:47.873" v="2567"/>
          <ac:spMkLst>
            <pc:docMk/>
            <pc:sldMk cId="2904411308" sldId="2147308704"/>
            <ac:spMk id="28" creationId="{35CF7D5D-F151-4037-938C-2C2B42DAC1AE}"/>
          </ac:spMkLst>
        </pc:spChg>
        <pc:spChg chg="mod">
          <ac:chgData name="Qu, Pengfei" userId="11cf5891-f528-4669-a401-dca937308d76" providerId="ADAL" clId="{10BEB52D-F377-4BB9-B4A9-B93DCC58F806}" dt="2022-01-13T09:22:47.873" v="2567"/>
          <ac:spMkLst>
            <pc:docMk/>
            <pc:sldMk cId="2904411308" sldId="2147308704"/>
            <ac:spMk id="29" creationId="{E9533BA3-EDDF-4573-A35B-7BBF8B8DE6A4}"/>
          </ac:spMkLst>
        </pc:spChg>
        <pc:spChg chg="mod">
          <ac:chgData name="Qu, Pengfei" userId="11cf5891-f528-4669-a401-dca937308d76" providerId="ADAL" clId="{10BEB52D-F377-4BB9-B4A9-B93DCC58F806}" dt="2022-01-13T09:22:47.873" v="2567"/>
          <ac:spMkLst>
            <pc:docMk/>
            <pc:sldMk cId="2904411308" sldId="2147308704"/>
            <ac:spMk id="30" creationId="{25EA8B51-73F2-4A14-86AF-C2A41A2024CE}"/>
          </ac:spMkLst>
        </pc:spChg>
        <pc:spChg chg="mod">
          <ac:chgData name="Qu, Pengfei" userId="11cf5891-f528-4669-a401-dca937308d76" providerId="ADAL" clId="{10BEB52D-F377-4BB9-B4A9-B93DCC58F806}" dt="2022-01-13T09:22:47.873" v="2567"/>
          <ac:spMkLst>
            <pc:docMk/>
            <pc:sldMk cId="2904411308" sldId="2147308704"/>
            <ac:spMk id="31" creationId="{B0EB61F3-44B6-4A52-8EC1-5D659708A1F9}"/>
          </ac:spMkLst>
        </pc:spChg>
        <pc:spChg chg="mod">
          <ac:chgData name="Qu, Pengfei" userId="11cf5891-f528-4669-a401-dca937308d76" providerId="ADAL" clId="{10BEB52D-F377-4BB9-B4A9-B93DCC58F806}" dt="2022-01-13T09:22:47.873" v="2567"/>
          <ac:spMkLst>
            <pc:docMk/>
            <pc:sldMk cId="2904411308" sldId="2147308704"/>
            <ac:spMk id="32" creationId="{A6332EE6-D17E-4E82-871C-FEE3C6FFEA2B}"/>
          </ac:spMkLst>
        </pc:spChg>
        <pc:spChg chg="mod">
          <ac:chgData name="Qu, Pengfei" userId="11cf5891-f528-4669-a401-dca937308d76" providerId="ADAL" clId="{10BEB52D-F377-4BB9-B4A9-B93DCC58F806}" dt="2022-01-13T09:22:47.873" v="2567"/>
          <ac:spMkLst>
            <pc:docMk/>
            <pc:sldMk cId="2904411308" sldId="2147308704"/>
            <ac:spMk id="33" creationId="{05DF7FE6-94FC-4ACA-AE0F-6A20B7E92D80}"/>
          </ac:spMkLst>
        </pc:spChg>
        <pc:grpChg chg="add del mod">
          <ac:chgData name="Qu, Pengfei" userId="11cf5891-f528-4669-a401-dca937308d76" providerId="ADAL" clId="{10BEB52D-F377-4BB9-B4A9-B93DCC58F806}" dt="2022-01-13T09:22:54.548" v="2568"/>
          <ac:grpSpMkLst>
            <pc:docMk/>
            <pc:sldMk cId="2904411308" sldId="2147308704"/>
            <ac:grpSpMk id="23" creationId="{91CFC53A-26A2-43CE-93A6-597ABC20BE42}"/>
          </ac:grpSpMkLst>
        </pc:grpChg>
        <pc:picChg chg="mod">
          <ac:chgData name="Qu, Pengfei" userId="11cf5891-f528-4669-a401-dca937308d76" providerId="ADAL" clId="{10BEB52D-F377-4BB9-B4A9-B93DCC58F806}" dt="2022-01-13T03:50:41.023" v="2402" actId="14100"/>
          <ac:picMkLst>
            <pc:docMk/>
            <pc:sldMk cId="2904411308" sldId="2147308704"/>
            <ac:picMk id="3" creationId="{1F4ABBC3-0D1B-42F7-BAC6-240C4CC8B74F}"/>
          </ac:picMkLst>
        </pc:picChg>
        <pc:picChg chg="add del mod">
          <ac:chgData name="Qu, Pengfei" userId="11cf5891-f528-4669-a401-dca937308d76" providerId="ADAL" clId="{10BEB52D-F377-4BB9-B4A9-B93DCC58F806}" dt="2022-01-13T04:11:44.672" v="2422" actId="478"/>
          <ac:picMkLst>
            <pc:docMk/>
            <pc:sldMk cId="2904411308" sldId="2147308704"/>
            <ac:picMk id="17" creationId="{20142B8A-3F35-4604-9719-10569D2CAEFB}"/>
          </ac:picMkLst>
        </pc:picChg>
        <pc:picChg chg="add mod">
          <ac:chgData name="Qu, Pengfei" userId="11cf5891-f528-4669-a401-dca937308d76" providerId="ADAL" clId="{10BEB52D-F377-4BB9-B4A9-B93DCC58F806}" dt="2022-01-13T04:11:47.164" v="2424" actId="1076"/>
          <ac:picMkLst>
            <pc:docMk/>
            <pc:sldMk cId="2904411308" sldId="2147308704"/>
            <ac:picMk id="22" creationId="{E4DF3A58-1187-4C69-A2EC-EFCBD1E2FDFD}"/>
          </ac:picMkLst>
        </pc:picChg>
      </pc:sldChg>
      <pc:sldChg chg="addSp delSp modSp mod ord">
        <pc:chgData name="Qu, Pengfei" userId="11cf5891-f528-4669-a401-dca937308d76" providerId="ADAL" clId="{10BEB52D-F377-4BB9-B4A9-B93DCC58F806}" dt="2022-01-13T10:04:43.632" v="3133"/>
        <pc:sldMkLst>
          <pc:docMk/>
          <pc:sldMk cId="2912599598" sldId="2147308705"/>
        </pc:sldMkLst>
        <pc:spChg chg="mod">
          <ac:chgData name="Qu, Pengfei" userId="11cf5891-f528-4669-a401-dca937308d76" providerId="ADAL" clId="{10BEB52D-F377-4BB9-B4A9-B93DCC58F806}" dt="2022-01-13T09:23:30.743" v="2597" actId="6549"/>
          <ac:spMkLst>
            <pc:docMk/>
            <pc:sldMk cId="2912599598" sldId="2147308705"/>
            <ac:spMk id="2" creationId="{CBAB9328-0BDF-4B50-94E5-CC39F7F3DA03}"/>
          </ac:spMkLst>
        </pc:spChg>
        <pc:spChg chg="del">
          <ac:chgData name="Qu, Pengfei" userId="11cf5891-f528-4669-a401-dca937308d76" providerId="ADAL" clId="{10BEB52D-F377-4BB9-B4A9-B93DCC58F806}" dt="2022-01-13T03:48:16.575" v="2379" actId="478"/>
          <ac:spMkLst>
            <pc:docMk/>
            <pc:sldMk cId="2912599598" sldId="2147308705"/>
            <ac:spMk id="5" creationId="{9D72553B-8A69-4E40-BFA4-9F0B085115AA}"/>
          </ac:spMkLst>
        </pc:spChg>
        <pc:spChg chg="del">
          <ac:chgData name="Qu, Pengfei" userId="11cf5891-f528-4669-a401-dca937308d76" providerId="ADAL" clId="{10BEB52D-F377-4BB9-B4A9-B93DCC58F806}" dt="2022-01-13T03:48:16.575" v="2379" actId="478"/>
          <ac:spMkLst>
            <pc:docMk/>
            <pc:sldMk cId="2912599598" sldId="2147308705"/>
            <ac:spMk id="9" creationId="{1487CA04-EA7C-4BA5-80F2-D60E4E652251}"/>
          </ac:spMkLst>
        </pc:spChg>
        <pc:spChg chg="del">
          <ac:chgData name="Qu, Pengfei" userId="11cf5891-f528-4669-a401-dca937308d76" providerId="ADAL" clId="{10BEB52D-F377-4BB9-B4A9-B93DCC58F806}" dt="2022-01-13T03:48:16.575" v="2379" actId="478"/>
          <ac:spMkLst>
            <pc:docMk/>
            <pc:sldMk cId="2912599598" sldId="2147308705"/>
            <ac:spMk id="11" creationId="{F86F660A-1353-4894-93E3-B32B4817D3BB}"/>
          </ac:spMkLst>
        </pc:spChg>
        <pc:spChg chg="del">
          <ac:chgData name="Qu, Pengfei" userId="11cf5891-f528-4669-a401-dca937308d76" providerId="ADAL" clId="{10BEB52D-F377-4BB9-B4A9-B93DCC58F806}" dt="2022-01-13T03:48:16.575" v="2379" actId="478"/>
          <ac:spMkLst>
            <pc:docMk/>
            <pc:sldMk cId="2912599598" sldId="2147308705"/>
            <ac:spMk id="12" creationId="{FF9820DD-4886-46B6-A935-623C9A630554}"/>
          </ac:spMkLst>
        </pc:spChg>
        <pc:spChg chg="del">
          <ac:chgData name="Qu, Pengfei" userId="11cf5891-f528-4669-a401-dca937308d76" providerId="ADAL" clId="{10BEB52D-F377-4BB9-B4A9-B93DCC58F806}" dt="2022-01-13T03:48:16.575" v="2379" actId="478"/>
          <ac:spMkLst>
            <pc:docMk/>
            <pc:sldMk cId="2912599598" sldId="2147308705"/>
            <ac:spMk id="13" creationId="{D925CD30-ACDA-42B5-9F76-F3711A2D79CA}"/>
          </ac:spMkLst>
        </pc:spChg>
        <pc:spChg chg="del">
          <ac:chgData name="Qu, Pengfei" userId="11cf5891-f528-4669-a401-dca937308d76" providerId="ADAL" clId="{10BEB52D-F377-4BB9-B4A9-B93DCC58F806}" dt="2022-01-13T03:48:16.575" v="2379" actId="478"/>
          <ac:spMkLst>
            <pc:docMk/>
            <pc:sldMk cId="2912599598" sldId="2147308705"/>
            <ac:spMk id="14" creationId="{13F0AC7A-3CEF-4918-8CCF-FB330A18083A}"/>
          </ac:spMkLst>
        </pc:spChg>
        <pc:spChg chg="del">
          <ac:chgData name="Qu, Pengfei" userId="11cf5891-f528-4669-a401-dca937308d76" providerId="ADAL" clId="{10BEB52D-F377-4BB9-B4A9-B93DCC58F806}" dt="2022-01-13T03:48:16.575" v="2379" actId="478"/>
          <ac:spMkLst>
            <pc:docMk/>
            <pc:sldMk cId="2912599598" sldId="2147308705"/>
            <ac:spMk id="15" creationId="{2F00E8E5-6A2A-40D2-A156-9CB28F2F0A1F}"/>
          </ac:spMkLst>
        </pc:spChg>
        <pc:spChg chg="del">
          <ac:chgData name="Qu, Pengfei" userId="11cf5891-f528-4669-a401-dca937308d76" providerId="ADAL" clId="{10BEB52D-F377-4BB9-B4A9-B93DCC58F806}" dt="2022-01-13T03:48:16.575" v="2379" actId="478"/>
          <ac:spMkLst>
            <pc:docMk/>
            <pc:sldMk cId="2912599598" sldId="2147308705"/>
            <ac:spMk id="16" creationId="{3FF6DE5B-EC62-432A-974C-AC5A287169DC}"/>
          </ac:spMkLst>
        </pc:spChg>
        <pc:spChg chg="del">
          <ac:chgData name="Qu, Pengfei" userId="11cf5891-f528-4669-a401-dca937308d76" providerId="ADAL" clId="{10BEB52D-F377-4BB9-B4A9-B93DCC58F806}" dt="2022-01-13T03:48:16.575" v="2379" actId="478"/>
          <ac:spMkLst>
            <pc:docMk/>
            <pc:sldMk cId="2912599598" sldId="2147308705"/>
            <ac:spMk id="18" creationId="{C17A674B-CE10-4E18-B34F-2F4F2FB46FD4}"/>
          </ac:spMkLst>
        </pc:spChg>
        <pc:spChg chg="del">
          <ac:chgData name="Qu, Pengfei" userId="11cf5891-f528-4669-a401-dca937308d76" providerId="ADAL" clId="{10BEB52D-F377-4BB9-B4A9-B93DCC58F806}" dt="2022-01-13T03:48:16.575" v="2379" actId="478"/>
          <ac:spMkLst>
            <pc:docMk/>
            <pc:sldMk cId="2912599598" sldId="2147308705"/>
            <ac:spMk id="19" creationId="{15F882CA-108A-4E51-A8AB-A508AF2E1700}"/>
          </ac:spMkLst>
        </pc:spChg>
        <pc:spChg chg="add mod">
          <ac:chgData name="Qu, Pengfei" userId="11cf5891-f528-4669-a401-dca937308d76" providerId="ADAL" clId="{10BEB52D-F377-4BB9-B4A9-B93DCC58F806}" dt="2022-01-13T03:50:07.429" v="2400" actId="20577"/>
          <ac:spMkLst>
            <pc:docMk/>
            <pc:sldMk cId="2912599598" sldId="2147308705"/>
            <ac:spMk id="20" creationId="{0BC715EA-3193-418B-A021-0E9B3E55E873}"/>
          </ac:spMkLst>
        </pc:spChg>
        <pc:spChg chg="mod">
          <ac:chgData name="Qu, Pengfei" userId="11cf5891-f528-4669-a401-dca937308d76" providerId="ADAL" clId="{10BEB52D-F377-4BB9-B4A9-B93DCC58F806}" dt="2022-01-13T03:49:21.609" v="2393" actId="1076"/>
          <ac:spMkLst>
            <pc:docMk/>
            <pc:sldMk cId="2912599598" sldId="2147308705"/>
            <ac:spMk id="21" creationId="{28F4560A-5505-4DDE-9196-1BC9E1F7F57F}"/>
          </ac:spMkLst>
        </pc:spChg>
        <pc:picChg chg="mod">
          <ac:chgData name="Qu, Pengfei" userId="11cf5891-f528-4669-a401-dca937308d76" providerId="ADAL" clId="{10BEB52D-F377-4BB9-B4A9-B93DCC58F806}" dt="2022-01-13T09:53:50.695" v="2892" actId="1076"/>
          <ac:picMkLst>
            <pc:docMk/>
            <pc:sldMk cId="2912599598" sldId="2147308705"/>
            <ac:picMk id="3" creationId="{7DCC766E-C443-4B03-A01A-A30A1414C13E}"/>
          </ac:picMkLst>
        </pc:picChg>
        <pc:picChg chg="add mod">
          <ac:chgData name="Qu, Pengfei" userId="11cf5891-f528-4669-a401-dca937308d76" providerId="ADAL" clId="{10BEB52D-F377-4BB9-B4A9-B93DCC58F806}" dt="2022-01-13T09:23:03.936" v="2577" actId="14100"/>
          <ac:picMkLst>
            <pc:docMk/>
            <pc:sldMk cId="2912599598" sldId="2147308705"/>
            <ac:picMk id="17" creationId="{B143FF6D-773A-407E-A142-C6994121DD0A}"/>
          </ac:picMkLst>
        </pc:picChg>
      </pc:sldChg>
      <pc:sldChg chg="new del">
        <pc:chgData name="Qu, Pengfei" userId="11cf5891-f528-4669-a401-dca937308d76" providerId="ADAL" clId="{10BEB52D-F377-4BB9-B4A9-B93DCC58F806}" dt="2022-01-13T05:07:36.227" v="2537" actId="680"/>
        <pc:sldMkLst>
          <pc:docMk/>
          <pc:sldMk cId="1591679754" sldId="2147308708"/>
        </pc:sldMkLst>
      </pc:sldChg>
      <pc:sldChg chg="new add del">
        <pc:chgData name="Qu, Pengfei" userId="11cf5891-f528-4669-a401-dca937308d76" providerId="ADAL" clId="{10BEB52D-F377-4BB9-B4A9-B93DCC58F806}" dt="2022-01-13T09:22:55.440" v="2569" actId="47"/>
        <pc:sldMkLst>
          <pc:docMk/>
          <pc:sldMk cId="3938382799" sldId="2147308708"/>
        </pc:sldMkLst>
      </pc:sldChg>
      <pc:sldChg chg="new del">
        <pc:chgData name="Qu, Pengfei" userId="11cf5891-f528-4669-a401-dca937308d76" providerId="ADAL" clId="{10BEB52D-F377-4BB9-B4A9-B93DCC58F806}" dt="2022-01-13T05:08:15.942" v="2549" actId="47"/>
        <pc:sldMkLst>
          <pc:docMk/>
          <pc:sldMk cId="3355795939" sldId="2147308709"/>
        </pc:sldMkLst>
      </pc:sldChg>
      <pc:sldChg chg="new del">
        <pc:chgData name="Qu, Pengfei" userId="11cf5891-f528-4669-a401-dca937308d76" providerId="ADAL" clId="{10BEB52D-F377-4BB9-B4A9-B93DCC58F806}" dt="2022-01-13T10:04:51.781" v="3134" actId="47"/>
        <pc:sldMkLst>
          <pc:docMk/>
          <pc:sldMk cId="4158043748" sldId="2147308709"/>
        </pc:sldMkLst>
      </pc:sldChg>
      <pc:sldChg chg="modSp new del mod">
        <pc:chgData name="Qu, Pengfei" userId="11cf5891-f528-4669-a401-dca937308d76" providerId="ADAL" clId="{10BEB52D-F377-4BB9-B4A9-B93DCC58F806}" dt="2022-01-13T10:16:38.254" v="3406" actId="47"/>
        <pc:sldMkLst>
          <pc:docMk/>
          <pc:sldMk cId="4198130783" sldId="2147308709"/>
        </pc:sldMkLst>
        <pc:spChg chg="mod">
          <ac:chgData name="Qu, Pengfei" userId="11cf5891-f528-4669-a401-dca937308d76" providerId="ADAL" clId="{10BEB52D-F377-4BB9-B4A9-B93DCC58F806}" dt="2022-01-13T10:06:03.177" v="3188" actId="20577"/>
          <ac:spMkLst>
            <pc:docMk/>
            <pc:sldMk cId="4198130783" sldId="2147308709"/>
            <ac:spMk id="2" creationId="{A0A41CA6-C451-4BED-B4B8-256520E086D7}"/>
          </ac:spMkLst>
        </pc:spChg>
      </pc:sldChg>
    </pc:docChg>
  </pc:docChgLst>
  <pc:docChgLst>
    <pc:chgData name="Qian, Xiaobing" userId="S::xiaobing.qian@intel.com::d3431f12-31c5-4fd4-8998-99221f98b22a" providerId="AD" clId="Web-{25893C76-1DC5-4232-A94D-503CABD44F3D}"/>
    <pc:docChg chg="modSld">
      <pc:chgData name="Qian, Xiaobing" userId="S::xiaobing.qian@intel.com::d3431f12-31c5-4fd4-8998-99221f98b22a" providerId="AD" clId="Web-{25893C76-1DC5-4232-A94D-503CABD44F3D}" dt="2021-12-17T04:23:16.949" v="23" actId="1076"/>
      <pc:docMkLst>
        <pc:docMk/>
      </pc:docMkLst>
      <pc:sldChg chg="addSp modSp">
        <pc:chgData name="Qian, Xiaobing" userId="S::xiaobing.qian@intel.com::d3431f12-31c5-4fd4-8998-99221f98b22a" providerId="AD" clId="Web-{25893C76-1DC5-4232-A94D-503CABD44F3D}" dt="2021-12-17T04:15:18.277" v="14" actId="1076"/>
        <pc:sldMkLst>
          <pc:docMk/>
          <pc:sldMk cId="3447456715" sldId="2147308529"/>
        </pc:sldMkLst>
        <pc:spChg chg="add mod">
          <ac:chgData name="Qian, Xiaobing" userId="S::xiaobing.qian@intel.com::d3431f12-31c5-4fd4-8998-99221f98b22a" providerId="AD" clId="Web-{25893C76-1DC5-4232-A94D-503CABD44F3D}" dt="2021-12-17T04:15:18.277" v="14" actId="1076"/>
          <ac:spMkLst>
            <pc:docMk/>
            <pc:sldMk cId="3447456715" sldId="2147308529"/>
            <ac:spMk id="5" creationId="{AF91654E-0775-4D64-B9F8-CA9F3BAC9250}"/>
          </ac:spMkLst>
        </pc:spChg>
        <pc:picChg chg="mod">
          <ac:chgData name="Qian, Xiaobing" userId="S::xiaobing.qian@intel.com::d3431f12-31c5-4fd4-8998-99221f98b22a" providerId="AD" clId="Web-{25893C76-1DC5-4232-A94D-503CABD44F3D}" dt="2021-12-17T04:14:10.976" v="11" actId="14100"/>
          <ac:picMkLst>
            <pc:docMk/>
            <pc:sldMk cId="3447456715" sldId="2147308529"/>
            <ac:picMk id="3" creationId="{A5A21F08-9534-4C71-A317-5BE005CF4628}"/>
          </ac:picMkLst>
        </pc:picChg>
      </pc:sldChg>
      <pc:sldChg chg="addSp modSp">
        <pc:chgData name="Qian, Xiaobing" userId="S::xiaobing.qian@intel.com::d3431f12-31c5-4fd4-8998-99221f98b22a" providerId="AD" clId="Web-{25893C76-1DC5-4232-A94D-503CABD44F3D}" dt="2021-12-17T04:23:16.949" v="23" actId="1076"/>
        <pc:sldMkLst>
          <pc:docMk/>
          <pc:sldMk cId="124390849" sldId="2147308539"/>
        </pc:sldMkLst>
        <pc:spChg chg="mod">
          <ac:chgData name="Qian, Xiaobing" userId="S::xiaobing.qian@intel.com::d3431f12-31c5-4fd4-8998-99221f98b22a" providerId="AD" clId="Web-{25893C76-1DC5-4232-A94D-503CABD44F3D}" dt="2021-12-17T04:13:54.803" v="10" actId="20577"/>
          <ac:spMkLst>
            <pc:docMk/>
            <pc:sldMk cId="124390849" sldId="2147308539"/>
            <ac:spMk id="2" creationId="{60227AFC-9218-47D6-ACDC-F56FB1E34B7E}"/>
          </ac:spMkLst>
        </pc:spChg>
        <pc:spChg chg="add mod">
          <ac:chgData name="Qian, Xiaobing" userId="S::xiaobing.qian@intel.com::d3431f12-31c5-4fd4-8998-99221f98b22a" providerId="AD" clId="Web-{25893C76-1DC5-4232-A94D-503CABD44F3D}" dt="2021-12-17T04:16:33.860" v="20" actId="1076"/>
          <ac:spMkLst>
            <pc:docMk/>
            <pc:sldMk cId="124390849" sldId="2147308539"/>
            <ac:spMk id="4" creationId="{A107FE8C-4B2C-4012-896D-75680406DFB3}"/>
          </ac:spMkLst>
        </pc:spChg>
        <pc:spChg chg="add mod">
          <ac:chgData name="Qian, Xiaobing" userId="S::xiaobing.qian@intel.com::d3431f12-31c5-4fd4-8998-99221f98b22a" providerId="AD" clId="Web-{25893C76-1DC5-4232-A94D-503CABD44F3D}" dt="2021-12-17T04:23:16.949" v="23" actId="1076"/>
          <ac:spMkLst>
            <pc:docMk/>
            <pc:sldMk cId="124390849" sldId="2147308539"/>
            <ac:spMk id="5" creationId="{C465967A-A156-49C9-8705-7F8FEE9C6AE1}"/>
          </ac:spMkLst>
        </pc:spChg>
      </pc:sldChg>
    </pc:docChg>
  </pc:docChgLst>
  <pc:docChgLst>
    <pc:chgData name="Qian, Xiaobing" userId="S::xiaobing.qian@intel.com::d3431f12-31c5-4fd4-8998-99221f98b22a" providerId="AD" clId="Web-{42522912-2D25-7236-C344-CFF4FC3CD029}"/>
    <pc:docChg chg="modSld">
      <pc:chgData name="Qian, Xiaobing" userId="S::xiaobing.qian@intel.com::d3431f12-31c5-4fd4-8998-99221f98b22a" providerId="AD" clId="Web-{42522912-2D25-7236-C344-CFF4FC3CD029}" dt="2022-01-20T01:28:17.539" v="30" actId="20577"/>
      <pc:docMkLst>
        <pc:docMk/>
      </pc:docMkLst>
      <pc:sldChg chg="modSp">
        <pc:chgData name="Qian, Xiaobing" userId="S::xiaobing.qian@intel.com::d3431f12-31c5-4fd4-8998-99221f98b22a" providerId="AD" clId="Web-{42522912-2D25-7236-C344-CFF4FC3CD029}" dt="2022-01-20T01:28:17.539" v="30" actId="20577"/>
        <pc:sldMkLst>
          <pc:docMk/>
          <pc:sldMk cId="1458788761" sldId="2147308591"/>
        </pc:sldMkLst>
        <pc:spChg chg="mod">
          <ac:chgData name="Qian, Xiaobing" userId="S::xiaobing.qian@intel.com::d3431f12-31c5-4fd4-8998-99221f98b22a" providerId="AD" clId="Web-{42522912-2D25-7236-C344-CFF4FC3CD029}" dt="2022-01-20T01:28:17.539" v="30" actId="20577"/>
          <ac:spMkLst>
            <pc:docMk/>
            <pc:sldMk cId="1458788761" sldId="2147308591"/>
            <ac:spMk id="10" creationId="{806E5EDC-D3DB-4B6F-97FE-29DA1A428ECD}"/>
          </ac:spMkLst>
        </pc:spChg>
      </pc:sldChg>
    </pc:docChg>
  </pc:docChgLst>
  <pc:docChgLst>
    <pc:chgData name="Guo, Jerry" userId="S::jerry.guo@intel.com::415f3b77-dcd0-47b1-9ba1-b14e8a1ea09d" providerId="AD" clId="Web-{DA95D824-0862-07B7-6C87-3595E3F68446}"/>
    <pc:docChg chg="modSld">
      <pc:chgData name="Guo, Jerry" userId="S::jerry.guo@intel.com::415f3b77-dcd0-47b1-9ba1-b14e8a1ea09d" providerId="AD" clId="Web-{DA95D824-0862-07B7-6C87-3595E3F68446}" dt="2021-12-30T03:25:45.311" v="1" actId="20577"/>
      <pc:docMkLst>
        <pc:docMk/>
      </pc:docMkLst>
      <pc:sldChg chg="modSp">
        <pc:chgData name="Guo, Jerry" userId="S::jerry.guo@intel.com::415f3b77-dcd0-47b1-9ba1-b14e8a1ea09d" providerId="AD" clId="Web-{DA95D824-0862-07B7-6C87-3595E3F68446}" dt="2021-12-30T03:25:45.311" v="1" actId="20577"/>
        <pc:sldMkLst>
          <pc:docMk/>
          <pc:sldMk cId="4288074990" sldId="2147308637"/>
        </pc:sldMkLst>
        <pc:spChg chg="mod">
          <ac:chgData name="Guo, Jerry" userId="S::jerry.guo@intel.com::415f3b77-dcd0-47b1-9ba1-b14e8a1ea09d" providerId="AD" clId="Web-{DA95D824-0862-07B7-6C87-3595E3F68446}" dt="2021-12-30T03:25:45.311" v="1" actId="20577"/>
          <ac:spMkLst>
            <pc:docMk/>
            <pc:sldMk cId="4288074990" sldId="2147308637"/>
            <ac:spMk id="5" creationId="{73FE6095-CFF5-44F7-8E7B-24F77000600B}"/>
          </ac:spMkLst>
        </pc:spChg>
      </pc:sldChg>
    </pc:docChg>
  </pc:docChgLst>
  <pc:docChgLst>
    <pc:chgData name="Li, Longtan" userId="S::longtan.li@intel.com::58cb571a-d172-4cdc-a55a-604e9a95360f" providerId="AD" clId="Web-{19914DD2-31B7-2AC9-8009-C87F6A246E8D}"/>
    <pc:docChg chg="modSld">
      <pc:chgData name="Li, Longtan" userId="S::longtan.li@intel.com::58cb571a-d172-4cdc-a55a-604e9a95360f" providerId="AD" clId="Web-{19914DD2-31B7-2AC9-8009-C87F6A246E8D}" dt="2021-12-27T01:05:22.380" v="79" actId="14100"/>
      <pc:docMkLst>
        <pc:docMk/>
      </pc:docMkLst>
      <pc:sldChg chg="addSp modSp">
        <pc:chgData name="Li, Longtan" userId="S::longtan.li@intel.com::58cb571a-d172-4cdc-a55a-604e9a95360f" providerId="AD" clId="Web-{19914DD2-31B7-2AC9-8009-C87F6A246E8D}" dt="2021-12-27T01:05:22.380" v="79" actId="14100"/>
        <pc:sldMkLst>
          <pc:docMk/>
          <pc:sldMk cId="1258551678" sldId="2147308558"/>
        </pc:sldMkLst>
        <pc:spChg chg="mod">
          <ac:chgData name="Li, Longtan" userId="S::longtan.li@intel.com::58cb571a-d172-4cdc-a55a-604e9a95360f" providerId="AD" clId="Web-{19914DD2-31B7-2AC9-8009-C87F6A246E8D}" dt="2021-12-27T01:05:22.380" v="79" actId="14100"/>
          <ac:spMkLst>
            <pc:docMk/>
            <pc:sldMk cId="1258551678" sldId="2147308558"/>
            <ac:spMk id="3" creationId="{31C763B8-3949-4566-AC19-E68275E03FDB}"/>
          </ac:spMkLst>
        </pc:spChg>
        <pc:spChg chg="add mod">
          <ac:chgData name="Li, Longtan" userId="S::longtan.li@intel.com::58cb571a-d172-4cdc-a55a-604e9a95360f" providerId="AD" clId="Web-{19914DD2-31B7-2AC9-8009-C87F6A246E8D}" dt="2021-12-27T01:04:25.551" v="52" actId="20577"/>
          <ac:spMkLst>
            <pc:docMk/>
            <pc:sldMk cId="1258551678" sldId="2147308558"/>
            <ac:spMk id="15" creationId="{E95D4C87-8B63-4827-B44D-1D3A0D878738}"/>
          </ac:spMkLst>
        </pc:spChg>
        <pc:spChg chg="add mod">
          <ac:chgData name="Li, Longtan" userId="S::longtan.li@intel.com::58cb571a-d172-4cdc-a55a-604e9a95360f" providerId="AD" clId="Web-{19914DD2-31B7-2AC9-8009-C87F6A246E8D}" dt="2021-12-27T01:04:55.021" v="57" actId="20577"/>
          <ac:spMkLst>
            <pc:docMk/>
            <pc:sldMk cId="1258551678" sldId="2147308558"/>
            <ac:spMk id="16" creationId="{2D690440-B81D-4959-BBFD-55498BBC3E13}"/>
          </ac:spMkLst>
        </pc:spChg>
      </pc:sldChg>
    </pc:docChg>
  </pc:docChgLst>
  <pc:docChgLst>
    <pc:chgData name="Qu, Pengfei" userId="11cf5891-f528-4669-a401-dca937308d76" providerId="ADAL" clId="{41AFD4D0-45EB-4EBC-BF30-68C77A4A72A9}"/>
    <pc:docChg chg="undo redo custSel addSld delSld modSld sldOrd delMainMaster">
      <pc:chgData name="Qu, Pengfei" userId="11cf5891-f528-4669-a401-dca937308d76" providerId="ADAL" clId="{41AFD4D0-45EB-4EBC-BF30-68C77A4A72A9}" dt="2022-01-18T08:06:34.714" v="6467" actId="6549"/>
      <pc:docMkLst>
        <pc:docMk/>
      </pc:docMkLst>
      <pc:sldChg chg="del">
        <pc:chgData name="Qu, Pengfei" userId="11cf5891-f528-4669-a401-dca937308d76" providerId="ADAL" clId="{41AFD4D0-45EB-4EBC-BF30-68C77A4A72A9}" dt="2022-01-17T08:43:10.291" v="3574" actId="47"/>
        <pc:sldMkLst>
          <pc:docMk/>
          <pc:sldMk cId="382010349" sldId="2103814027"/>
        </pc:sldMkLst>
      </pc:sldChg>
      <pc:sldChg chg="addSp delSp modSp mod">
        <pc:chgData name="Qu, Pengfei" userId="11cf5891-f528-4669-a401-dca937308d76" providerId="ADAL" clId="{41AFD4D0-45EB-4EBC-BF30-68C77A4A72A9}" dt="2022-01-18T03:55:43.686" v="5842" actId="20577"/>
        <pc:sldMkLst>
          <pc:docMk/>
          <pc:sldMk cId="385205123" sldId="2147308551"/>
        </pc:sldMkLst>
        <pc:spChg chg="mod">
          <ac:chgData name="Qu, Pengfei" userId="11cf5891-f528-4669-a401-dca937308d76" providerId="ADAL" clId="{41AFD4D0-45EB-4EBC-BF30-68C77A4A72A9}" dt="2022-01-18T03:55:43.686" v="5842" actId="20577"/>
          <ac:spMkLst>
            <pc:docMk/>
            <pc:sldMk cId="385205123" sldId="2147308551"/>
            <ac:spMk id="2" creationId="{AB096B4A-3BC4-4CCC-8668-0B4A19A15C28}"/>
          </ac:spMkLst>
        </pc:spChg>
        <pc:spChg chg="mod">
          <ac:chgData name="Qu, Pengfei" userId="11cf5891-f528-4669-a401-dca937308d76" providerId="ADAL" clId="{41AFD4D0-45EB-4EBC-BF30-68C77A4A72A9}" dt="2022-01-17T10:43:42.630" v="4479" actId="13926"/>
          <ac:spMkLst>
            <pc:docMk/>
            <pc:sldMk cId="385205123" sldId="2147308551"/>
            <ac:spMk id="3" creationId="{0E335B9B-63FC-460F-A9A7-CA0CAD9FC855}"/>
          </ac:spMkLst>
        </pc:spChg>
        <pc:spChg chg="mod">
          <ac:chgData name="Qu, Pengfei" userId="11cf5891-f528-4669-a401-dca937308d76" providerId="ADAL" clId="{41AFD4D0-45EB-4EBC-BF30-68C77A4A72A9}" dt="2022-01-17T10:19:37.971" v="3914" actId="1076"/>
          <ac:spMkLst>
            <pc:docMk/>
            <pc:sldMk cId="385205123" sldId="2147308551"/>
            <ac:spMk id="4" creationId="{2A4CBFAD-BCC6-4654-B88B-310C3B93115C}"/>
          </ac:spMkLst>
        </pc:spChg>
        <pc:spChg chg="add del mod">
          <ac:chgData name="Qu, Pengfei" userId="11cf5891-f528-4669-a401-dca937308d76" providerId="ADAL" clId="{41AFD4D0-45EB-4EBC-BF30-68C77A4A72A9}" dt="2022-01-17T10:15:39.490" v="3893" actId="767"/>
          <ac:spMkLst>
            <pc:docMk/>
            <pc:sldMk cId="385205123" sldId="2147308551"/>
            <ac:spMk id="6" creationId="{254D3657-4D2D-40E6-8F18-09D463C50C39}"/>
          </ac:spMkLst>
        </pc:spChg>
        <pc:spChg chg="mod">
          <ac:chgData name="Qu, Pengfei" userId="11cf5891-f528-4669-a401-dca937308d76" providerId="ADAL" clId="{41AFD4D0-45EB-4EBC-BF30-68C77A4A72A9}" dt="2022-01-17T08:45:48.510" v="3576" actId="1076"/>
          <ac:spMkLst>
            <pc:docMk/>
            <pc:sldMk cId="385205123" sldId="2147308551"/>
            <ac:spMk id="9" creationId="{48296EA3-7901-4CF2-97EB-803931F60796}"/>
          </ac:spMkLst>
        </pc:spChg>
        <pc:spChg chg="mod">
          <ac:chgData name="Qu, Pengfei" userId="11cf5891-f528-4669-a401-dca937308d76" providerId="ADAL" clId="{41AFD4D0-45EB-4EBC-BF30-68C77A4A72A9}" dt="2022-01-17T08:45:27.616" v="3575" actId="1076"/>
          <ac:spMkLst>
            <pc:docMk/>
            <pc:sldMk cId="385205123" sldId="2147308551"/>
            <ac:spMk id="10" creationId="{CB7D79D4-C029-485A-9D51-A7DB24F53813}"/>
          </ac:spMkLst>
        </pc:spChg>
        <pc:spChg chg="mod">
          <ac:chgData name="Qu, Pengfei" userId="11cf5891-f528-4669-a401-dca937308d76" providerId="ADAL" clId="{41AFD4D0-45EB-4EBC-BF30-68C77A4A72A9}" dt="2022-01-14T01:43:11.538" v="1538" actId="1076"/>
          <ac:spMkLst>
            <pc:docMk/>
            <pc:sldMk cId="385205123" sldId="2147308551"/>
            <ac:spMk id="11" creationId="{B999CDB8-E2F6-4980-A3C6-81A71EFF88B1}"/>
          </ac:spMkLst>
        </pc:spChg>
        <pc:spChg chg="add mod">
          <ac:chgData name="Qu, Pengfei" userId="11cf5891-f528-4669-a401-dca937308d76" providerId="ADAL" clId="{41AFD4D0-45EB-4EBC-BF30-68C77A4A72A9}" dt="2022-01-17T08:48:03.729" v="3661" actId="14100"/>
          <ac:spMkLst>
            <pc:docMk/>
            <pc:sldMk cId="385205123" sldId="2147308551"/>
            <ac:spMk id="12" creationId="{3E661213-0966-4C63-A1EC-81D4FE644A55}"/>
          </ac:spMkLst>
        </pc:spChg>
        <pc:graphicFrameChg chg="add mod modGraphic">
          <ac:chgData name="Qu, Pengfei" userId="11cf5891-f528-4669-a401-dca937308d76" providerId="ADAL" clId="{41AFD4D0-45EB-4EBC-BF30-68C77A4A72A9}" dt="2022-01-17T10:21:34.813" v="3997" actId="1076"/>
          <ac:graphicFrameMkLst>
            <pc:docMk/>
            <pc:sldMk cId="385205123" sldId="2147308551"/>
            <ac:graphicFrameMk id="13" creationId="{6F2882C3-7E6E-4948-853B-CE6B447DE5AB}"/>
          </ac:graphicFrameMkLst>
        </pc:graphicFrameChg>
        <pc:graphicFrameChg chg="add mod modGraphic">
          <ac:chgData name="Qu, Pengfei" userId="11cf5891-f528-4669-a401-dca937308d76" providerId="ADAL" clId="{41AFD4D0-45EB-4EBC-BF30-68C77A4A72A9}" dt="2022-01-17T10:27:08.196" v="4150" actId="1076"/>
          <ac:graphicFrameMkLst>
            <pc:docMk/>
            <pc:sldMk cId="385205123" sldId="2147308551"/>
            <ac:graphicFrameMk id="14" creationId="{F27D9BE6-9EFF-48A9-9774-A5A5C2BC21FD}"/>
          </ac:graphicFrameMkLst>
        </pc:graphicFrameChg>
        <pc:picChg chg="del mod">
          <ac:chgData name="Qu, Pengfei" userId="11cf5891-f528-4669-a401-dca937308d76" providerId="ADAL" clId="{41AFD4D0-45EB-4EBC-BF30-68C77A4A72A9}" dt="2022-01-17T10:19:21.379" v="3910" actId="478"/>
          <ac:picMkLst>
            <pc:docMk/>
            <pc:sldMk cId="385205123" sldId="2147308551"/>
            <ac:picMk id="5" creationId="{02918889-F568-42BA-A369-482E5D061458}"/>
          </ac:picMkLst>
        </pc:picChg>
        <pc:picChg chg="del mod">
          <ac:chgData name="Qu, Pengfei" userId="11cf5891-f528-4669-a401-dca937308d76" providerId="ADAL" clId="{41AFD4D0-45EB-4EBC-BF30-68C77A4A72A9}" dt="2022-01-17T10:25:35.293" v="4145" actId="478"/>
          <ac:picMkLst>
            <pc:docMk/>
            <pc:sldMk cId="385205123" sldId="2147308551"/>
            <ac:picMk id="8" creationId="{0E6684C7-C94B-43DD-93BA-0540FA068694}"/>
          </ac:picMkLst>
        </pc:picChg>
      </pc:sldChg>
      <pc:sldChg chg="del">
        <pc:chgData name="Qu, Pengfei" userId="11cf5891-f528-4669-a401-dca937308d76" providerId="ADAL" clId="{41AFD4D0-45EB-4EBC-BF30-68C77A4A72A9}" dt="2022-01-17T06:51:58.030" v="3431" actId="47"/>
        <pc:sldMkLst>
          <pc:docMk/>
          <pc:sldMk cId="2234283784" sldId="2147308552"/>
        </pc:sldMkLst>
      </pc:sldChg>
      <pc:sldChg chg="del">
        <pc:chgData name="Qu, Pengfei" userId="11cf5891-f528-4669-a401-dca937308d76" providerId="ADAL" clId="{41AFD4D0-45EB-4EBC-BF30-68C77A4A72A9}" dt="2022-01-17T06:51:56.804" v="3430" actId="47"/>
        <pc:sldMkLst>
          <pc:docMk/>
          <pc:sldMk cId="4060483141" sldId="2147308555"/>
        </pc:sldMkLst>
      </pc:sldChg>
      <pc:sldChg chg="modSp del mod">
        <pc:chgData name="Qu, Pengfei" userId="11cf5891-f528-4669-a401-dca937308d76" providerId="ADAL" clId="{41AFD4D0-45EB-4EBC-BF30-68C77A4A72A9}" dt="2022-01-17T06:52:06.260" v="3435" actId="47"/>
        <pc:sldMkLst>
          <pc:docMk/>
          <pc:sldMk cId="2130009902" sldId="2147308556"/>
        </pc:sldMkLst>
        <pc:spChg chg="mod">
          <ac:chgData name="Qu, Pengfei" userId="11cf5891-f528-4669-a401-dca937308d76" providerId="ADAL" clId="{41AFD4D0-45EB-4EBC-BF30-68C77A4A72A9}" dt="2022-01-14T02:14:56.031" v="2195" actId="20577"/>
          <ac:spMkLst>
            <pc:docMk/>
            <pc:sldMk cId="2130009902" sldId="2147308556"/>
            <ac:spMk id="2" creationId="{FF40F1C6-A6B6-49EF-8FE7-3D0B5DCA4E17}"/>
          </ac:spMkLst>
        </pc:spChg>
      </pc:sldChg>
      <pc:sldChg chg="del">
        <pc:chgData name="Qu, Pengfei" userId="11cf5891-f528-4669-a401-dca937308d76" providerId="ADAL" clId="{41AFD4D0-45EB-4EBC-BF30-68C77A4A72A9}" dt="2022-01-17T06:51:58.757" v="3432" actId="47"/>
        <pc:sldMkLst>
          <pc:docMk/>
          <pc:sldMk cId="655934942" sldId="2147308574"/>
        </pc:sldMkLst>
      </pc:sldChg>
      <pc:sldChg chg="del">
        <pc:chgData name="Qu, Pengfei" userId="11cf5891-f528-4669-a401-dca937308d76" providerId="ADAL" clId="{41AFD4D0-45EB-4EBC-BF30-68C77A4A72A9}" dt="2022-01-17T04:40:28.347" v="2781" actId="47"/>
        <pc:sldMkLst>
          <pc:docMk/>
          <pc:sldMk cId="2910652037" sldId="2147308575"/>
        </pc:sldMkLst>
      </pc:sldChg>
      <pc:sldChg chg="modSp del mod">
        <pc:chgData name="Qu, Pengfei" userId="11cf5891-f528-4669-a401-dca937308d76" providerId="ADAL" clId="{41AFD4D0-45EB-4EBC-BF30-68C77A4A72A9}" dt="2022-01-17T06:52:08.047" v="3437" actId="47"/>
        <pc:sldMkLst>
          <pc:docMk/>
          <pc:sldMk cId="1036212902" sldId="2147308592"/>
        </pc:sldMkLst>
        <pc:spChg chg="mod">
          <ac:chgData name="Qu, Pengfei" userId="11cf5891-f528-4669-a401-dca937308d76" providerId="ADAL" clId="{41AFD4D0-45EB-4EBC-BF30-68C77A4A72A9}" dt="2022-01-14T02:14:15.535" v="2175" actId="1076"/>
          <ac:spMkLst>
            <pc:docMk/>
            <pc:sldMk cId="1036212902" sldId="2147308592"/>
            <ac:spMk id="2" creationId="{03B26EF7-9A51-4932-8E12-DE202709374B}"/>
          </ac:spMkLst>
        </pc:spChg>
      </pc:sldChg>
      <pc:sldChg chg="modSp del mod">
        <pc:chgData name="Qu, Pengfei" userId="11cf5891-f528-4669-a401-dca937308d76" providerId="ADAL" clId="{41AFD4D0-45EB-4EBC-BF30-68C77A4A72A9}" dt="2022-01-17T06:52:06.927" v="3436" actId="47"/>
        <pc:sldMkLst>
          <pc:docMk/>
          <pc:sldMk cId="1446680576" sldId="2147308593"/>
        </pc:sldMkLst>
        <pc:spChg chg="mod">
          <ac:chgData name="Qu, Pengfei" userId="11cf5891-f528-4669-a401-dca937308d76" providerId="ADAL" clId="{41AFD4D0-45EB-4EBC-BF30-68C77A4A72A9}" dt="2022-01-14T02:14:27.699" v="2182" actId="1076"/>
          <ac:spMkLst>
            <pc:docMk/>
            <pc:sldMk cId="1446680576" sldId="2147308593"/>
            <ac:spMk id="2" creationId="{D6582032-37A4-4538-B595-673E4F38711F}"/>
          </ac:spMkLst>
        </pc:spChg>
      </pc:sldChg>
      <pc:sldChg chg="del">
        <pc:chgData name="Qu, Pengfei" userId="11cf5891-f528-4669-a401-dca937308d76" providerId="ADAL" clId="{41AFD4D0-45EB-4EBC-BF30-68C77A4A72A9}" dt="2022-01-17T06:52:03.008" v="3433" actId="47"/>
        <pc:sldMkLst>
          <pc:docMk/>
          <pc:sldMk cId="4006563043" sldId="2147308671"/>
        </pc:sldMkLst>
      </pc:sldChg>
      <pc:sldChg chg="del">
        <pc:chgData name="Qu, Pengfei" userId="11cf5891-f528-4669-a401-dca937308d76" providerId="ADAL" clId="{41AFD4D0-45EB-4EBC-BF30-68C77A4A72A9}" dt="2022-01-17T06:52:03.840" v="3434" actId="47"/>
        <pc:sldMkLst>
          <pc:docMk/>
          <pc:sldMk cId="1348743796" sldId="2147308672"/>
        </pc:sldMkLst>
      </pc:sldChg>
      <pc:sldChg chg="addSp delSp modSp mod">
        <pc:chgData name="Qu, Pengfei" userId="11cf5891-f528-4669-a401-dca937308d76" providerId="ADAL" clId="{41AFD4D0-45EB-4EBC-BF30-68C77A4A72A9}" dt="2022-01-18T07:54:45.580" v="6462" actId="20577"/>
        <pc:sldMkLst>
          <pc:docMk/>
          <pc:sldMk cId="2894103053" sldId="2147308702"/>
        </pc:sldMkLst>
        <pc:spChg chg="mod">
          <ac:chgData name="Qu, Pengfei" userId="11cf5891-f528-4669-a401-dca937308d76" providerId="ADAL" clId="{41AFD4D0-45EB-4EBC-BF30-68C77A4A72A9}" dt="2022-01-18T07:54:45.580" v="6462" actId="20577"/>
          <ac:spMkLst>
            <pc:docMk/>
            <pc:sldMk cId="2894103053" sldId="2147308702"/>
            <ac:spMk id="21" creationId="{28F4560A-5505-4DDE-9196-1BC9E1F7F57F}"/>
          </ac:spMkLst>
        </pc:spChg>
        <pc:spChg chg="add mod">
          <ac:chgData name="Qu, Pengfei" userId="11cf5891-f528-4669-a401-dca937308d76" providerId="ADAL" clId="{41AFD4D0-45EB-4EBC-BF30-68C77A4A72A9}" dt="2022-01-17T12:25:52.140" v="5039" actId="1076"/>
          <ac:spMkLst>
            <pc:docMk/>
            <pc:sldMk cId="2894103053" sldId="2147308702"/>
            <ac:spMk id="23" creationId="{454A8450-A687-4824-9D3B-F5E7472DF1DA}"/>
          </ac:spMkLst>
        </pc:spChg>
        <pc:spChg chg="add del mod">
          <ac:chgData name="Qu, Pengfei" userId="11cf5891-f528-4669-a401-dca937308d76" providerId="ADAL" clId="{41AFD4D0-45EB-4EBC-BF30-68C77A4A72A9}" dt="2022-01-14T00:56:07.430" v="538"/>
          <ac:spMkLst>
            <pc:docMk/>
            <pc:sldMk cId="2894103053" sldId="2147308702"/>
            <ac:spMk id="24" creationId="{B7D0AC5E-AE61-43F2-A905-68340B6DBBCB}"/>
          </ac:spMkLst>
        </pc:spChg>
        <pc:spChg chg="mod">
          <ac:chgData name="Qu, Pengfei" userId="11cf5891-f528-4669-a401-dca937308d76" providerId="ADAL" clId="{41AFD4D0-45EB-4EBC-BF30-68C77A4A72A9}" dt="2022-01-17T12:26:31.678" v="5076" actId="1076"/>
          <ac:spMkLst>
            <pc:docMk/>
            <pc:sldMk cId="2894103053" sldId="2147308702"/>
            <ac:spMk id="25" creationId="{0C941F0E-D12A-4C71-972B-329E60A2F10A}"/>
          </ac:spMkLst>
        </pc:spChg>
        <pc:spChg chg="mod">
          <ac:chgData name="Qu, Pengfei" userId="11cf5891-f528-4669-a401-dca937308d76" providerId="ADAL" clId="{41AFD4D0-45EB-4EBC-BF30-68C77A4A72A9}" dt="2022-01-14T01:16:47.214" v="1154" actId="20577"/>
          <ac:spMkLst>
            <pc:docMk/>
            <pc:sldMk cId="2894103053" sldId="2147308702"/>
            <ac:spMk id="27" creationId="{6F86800B-4A18-4C21-A33B-F32E7402D787}"/>
          </ac:spMkLst>
        </pc:spChg>
        <pc:spChg chg="mod">
          <ac:chgData name="Qu, Pengfei" userId="11cf5891-f528-4669-a401-dca937308d76" providerId="ADAL" clId="{41AFD4D0-45EB-4EBC-BF30-68C77A4A72A9}" dt="2022-01-17T12:26:44.343" v="5077" actId="1076"/>
          <ac:spMkLst>
            <pc:docMk/>
            <pc:sldMk cId="2894103053" sldId="2147308702"/>
            <ac:spMk id="28" creationId="{05FEE78B-48AB-47C5-BED9-B34E2985FE54}"/>
          </ac:spMkLst>
        </pc:spChg>
        <pc:spChg chg="add mod">
          <ac:chgData name="Qu, Pengfei" userId="11cf5891-f528-4669-a401-dca937308d76" providerId="ADAL" clId="{41AFD4D0-45EB-4EBC-BF30-68C77A4A72A9}" dt="2022-01-17T12:25:55.714" v="5040" actId="1076"/>
          <ac:spMkLst>
            <pc:docMk/>
            <pc:sldMk cId="2894103053" sldId="2147308702"/>
            <ac:spMk id="30" creationId="{8BCA78FA-C795-440E-8E13-EC6938971EC5}"/>
          </ac:spMkLst>
        </pc:spChg>
        <pc:spChg chg="add mod">
          <ac:chgData name="Qu, Pengfei" userId="11cf5891-f528-4669-a401-dca937308d76" providerId="ADAL" clId="{41AFD4D0-45EB-4EBC-BF30-68C77A4A72A9}" dt="2022-01-18T04:00:36.789" v="5881" actId="1076"/>
          <ac:spMkLst>
            <pc:docMk/>
            <pc:sldMk cId="2894103053" sldId="2147308702"/>
            <ac:spMk id="31" creationId="{2D36C6EB-36F9-44A7-93F4-72FF0970E601}"/>
          </ac:spMkLst>
        </pc:spChg>
        <pc:picChg chg="mod">
          <ac:chgData name="Qu, Pengfei" userId="11cf5891-f528-4669-a401-dca937308d76" providerId="ADAL" clId="{41AFD4D0-45EB-4EBC-BF30-68C77A4A72A9}" dt="2022-01-17T12:25:45.356" v="5038" actId="1076"/>
          <ac:picMkLst>
            <pc:docMk/>
            <pc:sldMk cId="2894103053" sldId="2147308702"/>
            <ac:picMk id="24" creationId="{C1763359-13F9-418D-B961-CBC38ABD9836}"/>
          </ac:picMkLst>
        </pc:picChg>
        <pc:inkChg chg="add">
          <ac:chgData name="Qu, Pengfei" userId="11cf5891-f528-4669-a401-dca937308d76" providerId="ADAL" clId="{41AFD4D0-45EB-4EBC-BF30-68C77A4A72A9}" dt="2022-01-14T01:39:06.694" v="1412" actId="9405"/>
          <ac:inkMkLst>
            <pc:docMk/>
            <pc:sldMk cId="2894103053" sldId="2147308702"/>
            <ac:inkMk id="6" creationId="{5FBF0D74-375F-4FE6-97F3-93F17E87775B}"/>
          </ac:inkMkLst>
        </pc:inkChg>
        <pc:inkChg chg="add">
          <ac:chgData name="Qu, Pengfei" userId="11cf5891-f528-4669-a401-dca937308d76" providerId="ADAL" clId="{41AFD4D0-45EB-4EBC-BF30-68C77A4A72A9}" dt="2022-01-17T08:53:34.155" v="3675" actId="9405"/>
          <ac:inkMkLst>
            <pc:docMk/>
            <pc:sldMk cId="2894103053" sldId="2147308702"/>
            <ac:inkMk id="7" creationId="{B5B43AC0-FEA7-41F0-8A54-A53C4E0FC361}"/>
          </ac:inkMkLst>
        </pc:inkChg>
        <pc:inkChg chg="add">
          <ac:chgData name="Qu, Pengfei" userId="11cf5891-f528-4669-a401-dca937308d76" providerId="ADAL" clId="{41AFD4D0-45EB-4EBC-BF30-68C77A4A72A9}" dt="2022-01-17T08:53:40.493" v="3676" actId="9405"/>
          <ac:inkMkLst>
            <pc:docMk/>
            <pc:sldMk cId="2894103053" sldId="2147308702"/>
            <ac:inkMk id="20" creationId="{3811C352-2638-4A5F-9304-B46A5E66BEA3}"/>
          </ac:inkMkLst>
        </pc:inkChg>
        <pc:inkChg chg="add">
          <ac:chgData name="Qu, Pengfei" userId="11cf5891-f528-4669-a401-dca937308d76" providerId="ADAL" clId="{41AFD4D0-45EB-4EBC-BF30-68C77A4A72A9}" dt="2022-01-17T08:55:38.148" v="3677" actId="9405"/>
          <ac:inkMkLst>
            <pc:docMk/>
            <pc:sldMk cId="2894103053" sldId="2147308702"/>
            <ac:inkMk id="22" creationId="{460797DE-3C58-4E32-9A76-B8C6B8F4FD05}"/>
          </ac:inkMkLst>
        </pc:inkChg>
        <pc:cxnChg chg="add mod">
          <ac:chgData name="Qu, Pengfei" userId="11cf5891-f528-4669-a401-dca937308d76" providerId="ADAL" clId="{41AFD4D0-45EB-4EBC-BF30-68C77A4A72A9}" dt="2022-01-17T12:25:59.380" v="5041" actId="14100"/>
          <ac:cxnSpMkLst>
            <pc:docMk/>
            <pc:sldMk cId="2894103053" sldId="2147308702"/>
            <ac:cxnSpMk id="32" creationId="{3A6452D3-FC53-42A6-B5D0-DF6B52AC5DB3}"/>
          </ac:cxnSpMkLst>
        </pc:cxnChg>
        <pc:cxnChg chg="add mod">
          <ac:chgData name="Qu, Pengfei" userId="11cf5891-f528-4669-a401-dca937308d76" providerId="ADAL" clId="{41AFD4D0-45EB-4EBC-BF30-68C77A4A72A9}" dt="2022-01-17T12:26:04.343" v="5042" actId="14100"/>
          <ac:cxnSpMkLst>
            <pc:docMk/>
            <pc:sldMk cId="2894103053" sldId="2147308702"/>
            <ac:cxnSpMk id="33" creationId="{B8F281C0-21B9-4DE0-B1C3-5CEA40A99E5F}"/>
          </ac:cxnSpMkLst>
        </pc:cxnChg>
      </pc:sldChg>
      <pc:sldChg chg="addSp modSp mod">
        <pc:chgData name="Qu, Pengfei" userId="11cf5891-f528-4669-a401-dca937308d76" providerId="ADAL" clId="{41AFD4D0-45EB-4EBC-BF30-68C77A4A72A9}" dt="2022-01-18T07:59:40.683" v="6464" actId="20577"/>
        <pc:sldMkLst>
          <pc:docMk/>
          <pc:sldMk cId="2706183631" sldId="2147308703"/>
        </pc:sldMkLst>
        <pc:spChg chg="mod">
          <ac:chgData name="Qu, Pengfei" userId="11cf5891-f528-4669-a401-dca937308d76" providerId="ADAL" clId="{41AFD4D0-45EB-4EBC-BF30-68C77A4A72A9}" dt="2022-01-18T04:07:19.621" v="5986" actId="1076"/>
          <ac:spMkLst>
            <pc:docMk/>
            <pc:sldMk cId="2706183631" sldId="2147308703"/>
            <ac:spMk id="6" creationId="{C7A3945C-7C7B-4622-A115-A8C32FD23A8B}"/>
          </ac:spMkLst>
        </pc:spChg>
        <pc:spChg chg="mod">
          <ac:chgData name="Qu, Pengfei" userId="11cf5891-f528-4669-a401-dca937308d76" providerId="ADAL" clId="{41AFD4D0-45EB-4EBC-BF30-68C77A4A72A9}" dt="2022-01-14T01:16:39.807" v="1149" actId="20577"/>
          <ac:spMkLst>
            <pc:docMk/>
            <pc:sldMk cId="2706183631" sldId="2147308703"/>
            <ac:spMk id="7" creationId="{2576A0B0-334A-4EF7-94B3-18FB5961FFA0}"/>
          </ac:spMkLst>
        </pc:spChg>
        <pc:spChg chg="mod">
          <ac:chgData name="Qu, Pengfei" userId="11cf5891-f528-4669-a401-dca937308d76" providerId="ADAL" clId="{41AFD4D0-45EB-4EBC-BF30-68C77A4A72A9}" dt="2022-01-18T07:59:40.683" v="6464" actId="20577"/>
          <ac:spMkLst>
            <pc:docMk/>
            <pc:sldMk cId="2706183631" sldId="2147308703"/>
            <ac:spMk id="21" creationId="{28F4560A-5505-4DDE-9196-1BC9E1F7F57F}"/>
          </ac:spMkLst>
        </pc:spChg>
        <pc:spChg chg="add mod">
          <ac:chgData name="Qu, Pengfei" userId="11cf5891-f528-4669-a401-dca937308d76" providerId="ADAL" clId="{41AFD4D0-45EB-4EBC-BF30-68C77A4A72A9}" dt="2022-01-18T04:11:38.122" v="6001" actId="14100"/>
          <ac:spMkLst>
            <pc:docMk/>
            <pc:sldMk cId="2706183631" sldId="2147308703"/>
            <ac:spMk id="22" creationId="{58ADB075-1221-468D-9672-923D0AAE0681}"/>
          </ac:spMkLst>
        </pc:spChg>
        <pc:spChg chg="add mod">
          <ac:chgData name="Qu, Pengfei" userId="11cf5891-f528-4669-a401-dca937308d76" providerId="ADAL" clId="{41AFD4D0-45EB-4EBC-BF30-68C77A4A72A9}" dt="2022-01-18T04:05:11.653" v="5958" actId="1076"/>
          <ac:spMkLst>
            <pc:docMk/>
            <pc:sldMk cId="2706183631" sldId="2147308703"/>
            <ac:spMk id="23" creationId="{E53985DC-8B42-4D39-9713-D22982ADD362}"/>
          </ac:spMkLst>
        </pc:spChg>
        <pc:spChg chg="add mod">
          <ac:chgData name="Qu, Pengfei" userId="11cf5891-f528-4669-a401-dca937308d76" providerId="ADAL" clId="{41AFD4D0-45EB-4EBC-BF30-68C77A4A72A9}" dt="2022-01-18T04:03:21.098" v="5923" actId="14100"/>
          <ac:spMkLst>
            <pc:docMk/>
            <pc:sldMk cId="2706183631" sldId="2147308703"/>
            <ac:spMk id="24" creationId="{82442133-AFB8-4FD2-873C-05DBD10E4737}"/>
          </ac:spMkLst>
        </pc:spChg>
        <pc:spChg chg="add mod">
          <ac:chgData name="Qu, Pengfei" userId="11cf5891-f528-4669-a401-dca937308d76" providerId="ADAL" clId="{41AFD4D0-45EB-4EBC-BF30-68C77A4A72A9}" dt="2022-01-18T04:05:23.424" v="5960" actId="1076"/>
          <ac:spMkLst>
            <pc:docMk/>
            <pc:sldMk cId="2706183631" sldId="2147308703"/>
            <ac:spMk id="28" creationId="{465FAD18-EE12-4D66-9CB9-CB28162A34ED}"/>
          </ac:spMkLst>
        </pc:spChg>
        <pc:spChg chg="mod">
          <ac:chgData name="Qu, Pengfei" userId="11cf5891-f528-4669-a401-dca937308d76" providerId="ADAL" clId="{41AFD4D0-45EB-4EBC-BF30-68C77A4A72A9}" dt="2022-01-18T04:10:52.565" v="6000" actId="14100"/>
          <ac:spMkLst>
            <pc:docMk/>
            <pc:sldMk cId="2706183631" sldId="2147308703"/>
            <ac:spMk id="32" creationId="{6EC81EB3-FAC1-421F-BF73-FF5B81574B32}"/>
          </ac:spMkLst>
        </pc:spChg>
        <pc:inkChg chg="add">
          <ac:chgData name="Qu, Pengfei" userId="11cf5891-f528-4669-a401-dca937308d76" providerId="ADAL" clId="{41AFD4D0-45EB-4EBC-BF30-68C77A4A72A9}" dt="2022-01-17T09:04:11.874" v="3685" actId="9405"/>
          <ac:inkMkLst>
            <pc:docMk/>
            <pc:sldMk cId="2706183631" sldId="2147308703"/>
            <ac:inkMk id="3" creationId="{B7961BB8-075E-4682-962A-45536C8E2B0C}"/>
          </ac:inkMkLst>
        </pc:inkChg>
        <pc:cxnChg chg="add mod">
          <ac:chgData name="Qu, Pengfei" userId="11cf5891-f528-4669-a401-dca937308d76" providerId="ADAL" clId="{41AFD4D0-45EB-4EBC-BF30-68C77A4A72A9}" dt="2022-01-18T04:05:58.696" v="5965" actId="14100"/>
          <ac:cxnSpMkLst>
            <pc:docMk/>
            <pc:sldMk cId="2706183631" sldId="2147308703"/>
            <ac:cxnSpMk id="25" creationId="{2B08BB23-EA96-4CC1-AA8D-1E47A626B619}"/>
          </ac:cxnSpMkLst>
        </pc:cxnChg>
        <pc:cxnChg chg="add mod">
          <ac:chgData name="Qu, Pengfei" userId="11cf5891-f528-4669-a401-dca937308d76" providerId="ADAL" clId="{41AFD4D0-45EB-4EBC-BF30-68C77A4A72A9}" dt="2022-01-18T04:05:40.555" v="5964" actId="14100"/>
          <ac:cxnSpMkLst>
            <pc:docMk/>
            <pc:sldMk cId="2706183631" sldId="2147308703"/>
            <ac:cxnSpMk id="30" creationId="{DFA8300B-1678-4910-BDE6-DF6D7F1C6488}"/>
          </ac:cxnSpMkLst>
        </pc:cxnChg>
      </pc:sldChg>
      <pc:sldChg chg="addSp delSp modSp mod ord">
        <pc:chgData name="Qu, Pengfei" userId="11cf5891-f528-4669-a401-dca937308d76" providerId="ADAL" clId="{41AFD4D0-45EB-4EBC-BF30-68C77A4A72A9}" dt="2022-01-18T04:13:14.503" v="6003"/>
        <pc:sldMkLst>
          <pc:docMk/>
          <pc:sldMk cId="2904411308" sldId="2147308704"/>
        </pc:sldMkLst>
        <pc:spChg chg="mod">
          <ac:chgData name="Qu, Pengfei" userId="11cf5891-f528-4669-a401-dca937308d76" providerId="ADAL" clId="{41AFD4D0-45EB-4EBC-BF30-68C77A4A72A9}" dt="2022-01-18T01:26:08.619" v="5224" actId="20577"/>
          <ac:spMkLst>
            <pc:docMk/>
            <pc:sldMk cId="2904411308" sldId="2147308704"/>
            <ac:spMk id="2" creationId="{CBAB9328-0BDF-4B50-94E5-CC39F7F3DA03}"/>
          </ac:spMkLst>
        </pc:spChg>
        <pc:spChg chg="mod">
          <ac:chgData name="Qu, Pengfei" userId="11cf5891-f528-4669-a401-dca937308d76" providerId="ADAL" clId="{41AFD4D0-45EB-4EBC-BF30-68C77A4A72A9}" dt="2022-01-17T10:48:38.504" v="4495" actId="27636"/>
          <ac:spMkLst>
            <pc:docMk/>
            <pc:sldMk cId="2904411308" sldId="2147308704"/>
            <ac:spMk id="20" creationId="{70B5DF18-F331-4532-BC29-6058F8A90F9F}"/>
          </ac:spMkLst>
        </pc:spChg>
        <pc:spChg chg="mod">
          <ac:chgData name="Qu, Pengfei" userId="11cf5891-f528-4669-a401-dca937308d76" providerId="ADAL" clId="{41AFD4D0-45EB-4EBC-BF30-68C77A4A72A9}" dt="2022-01-14T02:39:31.122" v="2327" actId="1076"/>
          <ac:spMkLst>
            <pc:docMk/>
            <pc:sldMk cId="2904411308" sldId="2147308704"/>
            <ac:spMk id="21" creationId="{28F4560A-5505-4DDE-9196-1BC9E1F7F57F}"/>
          </ac:spMkLst>
        </pc:spChg>
        <pc:spChg chg="add mod">
          <ac:chgData name="Qu, Pengfei" userId="11cf5891-f528-4669-a401-dca937308d76" providerId="ADAL" clId="{41AFD4D0-45EB-4EBC-BF30-68C77A4A72A9}" dt="2022-01-17T10:49:59.377" v="4509" actId="108"/>
          <ac:spMkLst>
            <pc:docMk/>
            <pc:sldMk cId="2904411308" sldId="2147308704"/>
            <ac:spMk id="35" creationId="{6CB7A1C7-2437-441B-B6BF-94C0BDC0AD8F}"/>
          </ac:spMkLst>
        </pc:spChg>
        <pc:spChg chg="mod">
          <ac:chgData name="Qu, Pengfei" userId="11cf5891-f528-4669-a401-dca937308d76" providerId="ADAL" clId="{41AFD4D0-45EB-4EBC-BF30-68C77A4A72A9}" dt="2022-01-14T01:34:46.380" v="1235" actId="20577"/>
          <ac:spMkLst>
            <pc:docMk/>
            <pc:sldMk cId="2904411308" sldId="2147308704"/>
            <ac:spMk id="38" creationId="{6CEA1C68-DB4F-413A-882F-EBBB7004CFDF}"/>
          </ac:spMkLst>
        </pc:spChg>
        <pc:inkChg chg="add">
          <ac:chgData name="Qu, Pengfei" userId="11cf5891-f528-4669-a401-dca937308d76" providerId="ADAL" clId="{41AFD4D0-45EB-4EBC-BF30-68C77A4A72A9}" dt="2022-01-14T01:35:34.727" v="1240" actId="9405"/>
          <ac:inkMkLst>
            <pc:docMk/>
            <pc:sldMk cId="2904411308" sldId="2147308704"/>
            <ac:inkMk id="3" creationId="{240D1615-5175-4CA9-93E8-D04821F4AC29}"/>
          </ac:inkMkLst>
        </pc:inkChg>
        <pc:inkChg chg="add">
          <ac:chgData name="Qu, Pengfei" userId="11cf5891-f528-4669-a401-dca937308d76" providerId="ADAL" clId="{41AFD4D0-45EB-4EBC-BF30-68C77A4A72A9}" dt="2022-01-14T01:35:40.182" v="1241" actId="9405"/>
          <ac:inkMkLst>
            <pc:docMk/>
            <pc:sldMk cId="2904411308" sldId="2147308704"/>
            <ac:inkMk id="6" creationId="{4C6C9D1E-1B03-42ED-A1C3-8CCF63F429D3}"/>
          </ac:inkMkLst>
        </pc:inkChg>
        <pc:inkChg chg="add del">
          <ac:chgData name="Qu, Pengfei" userId="11cf5891-f528-4669-a401-dca937308d76" providerId="ADAL" clId="{41AFD4D0-45EB-4EBC-BF30-68C77A4A72A9}" dt="2022-01-14T01:35:49.343" v="1243" actId="9405"/>
          <ac:inkMkLst>
            <pc:docMk/>
            <pc:sldMk cId="2904411308" sldId="2147308704"/>
            <ac:inkMk id="10" creationId="{0CA84BEC-38A4-4AB2-87FC-9F9501D5072F}"/>
          </ac:inkMkLst>
        </pc:inkChg>
        <pc:inkChg chg="add del">
          <ac:chgData name="Qu, Pengfei" userId="11cf5891-f528-4669-a401-dca937308d76" providerId="ADAL" clId="{41AFD4D0-45EB-4EBC-BF30-68C77A4A72A9}" dt="2022-01-17T09:31:19.817" v="3787" actId="9405"/>
          <ac:inkMkLst>
            <pc:docMk/>
            <pc:sldMk cId="2904411308" sldId="2147308704"/>
            <ac:inkMk id="10" creationId="{DAFE86A9-7321-4020-BD19-DF0C99A4566F}"/>
          </ac:inkMkLst>
        </pc:inkChg>
      </pc:sldChg>
      <pc:sldChg chg="addSp modSp mod ord">
        <pc:chgData name="Qu, Pengfei" userId="11cf5891-f528-4669-a401-dca937308d76" providerId="ADAL" clId="{41AFD4D0-45EB-4EBC-BF30-68C77A4A72A9}" dt="2022-01-18T04:13:14.503" v="6003"/>
        <pc:sldMkLst>
          <pc:docMk/>
          <pc:sldMk cId="2912599598" sldId="2147308705"/>
        </pc:sldMkLst>
        <pc:spChg chg="mod">
          <ac:chgData name="Qu, Pengfei" userId="11cf5891-f528-4669-a401-dca937308d76" providerId="ADAL" clId="{41AFD4D0-45EB-4EBC-BF30-68C77A4A72A9}" dt="2022-01-18T01:26:19.283" v="5232" actId="20577"/>
          <ac:spMkLst>
            <pc:docMk/>
            <pc:sldMk cId="2912599598" sldId="2147308705"/>
            <ac:spMk id="2" creationId="{CBAB9328-0BDF-4B50-94E5-CC39F7F3DA03}"/>
          </ac:spMkLst>
        </pc:spChg>
        <pc:spChg chg="mod">
          <ac:chgData name="Qu, Pengfei" userId="11cf5891-f528-4669-a401-dca937308d76" providerId="ADAL" clId="{41AFD4D0-45EB-4EBC-BF30-68C77A4A72A9}" dt="2022-01-14T01:34:28.839" v="1225" actId="14100"/>
          <ac:spMkLst>
            <pc:docMk/>
            <pc:sldMk cId="2912599598" sldId="2147308705"/>
            <ac:spMk id="20" creationId="{0BC715EA-3193-418B-A021-0E9B3E55E873}"/>
          </ac:spMkLst>
        </pc:spChg>
        <pc:spChg chg="mod">
          <ac:chgData name="Qu, Pengfei" userId="11cf5891-f528-4669-a401-dca937308d76" providerId="ADAL" clId="{41AFD4D0-45EB-4EBC-BF30-68C77A4A72A9}" dt="2022-01-14T01:34:22.174" v="1224" actId="14100"/>
          <ac:spMkLst>
            <pc:docMk/>
            <pc:sldMk cId="2912599598" sldId="2147308705"/>
            <ac:spMk id="21" creationId="{28F4560A-5505-4DDE-9196-1BC9E1F7F57F}"/>
          </ac:spMkLst>
        </pc:spChg>
        <pc:spChg chg="add mod">
          <ac:chgData name="Qu, Pengfei" userId="11cf5891-f528-4669-a401-dca937308d76" providerId="ADAL" clId="{41AFD4D0-45EB-4EBC-BF30-68C77A4A72A9}" dt="2022-01-14T02:41:21.525" v="2355" actId="20577"/>
          <ac:spMkLst>
            <pc:docMk/>
            <pc:sldMk cId="2912599598" sldId="2147308705"/>
            <ac:spMk id="22" creationId="{EC3D97F1-11ED-4BE4-8E17-836416E21BCA}"/>
          </ac:spMkLst>
        </pc:spChg>
        <pc:spChg chg="mod">
          <ac:chgData name="Qu, Pengfei" userId="11cf5891-f528-4669-a401-dca937308d76" providerId="ADAL" clId="{41AFD4D0-45EB-4EBC-BF30-68C77A4A72A9}" dt="2022-01-14T01:34:38.531" v="1230" actId="20577"/>
          <ac:spMkLst>
            <pc:docMk/>
            <pc:sldMk cId="2912599598" sldId="2147308705"/>
            <ac:spMk id="38" creationId="{CD8D8C44-7734-443B-9809-067C99FA62B6}"/>
          </ac:spMkLst>
        </pc:spChg>
      </pc:sldChg>
      <pc:sldChg chg="delSp modSp add del mod">
        <pc:chgData name="Qu, Pengfei" userId="11cf5891-f528-4669-a401-dca937308d76" providerId="ADAL" clId="{41AFD4D0-45EB-4EBC-BF30-68C77A4A72A9}" dt="2022-01-17T06:52:47.027" v="3450" actId="122"/>
        <pc:sldMkLst>
          <pc:docMk/>
          <pc:sldMk cId="3938382799" sldId="2147308708"/>
        </pc:sldMkLst>
        <pc:spChg chg="mod">
          <ac:chgData name="Qu, Pengfei" userId="11cf5891-f528-4669-a401-dca937308d76" providerId="ADAL" clId="{41AFD4D0-45EB-4EBC-BF30-68C77A4A72A9}" dt="2022-01-17T06:52:47.027" v="3450" actId="122"/>
          <ac:spMkLst>
            <pc:docMk/>
            <pc:sldMk cId="3938382799" sldId="2147308708"/>
            <ac:spMk id="2" creationId="{1EE3F299-8553-4F90-8A23-ED877E27936D}"/>
          </ac:spMkLst>
        </pc:spChg>
        <pc:spChg chg="del">
          <ac:chgData name="Qu, Pengfei" userId="11cf5891-f528-4669-a401-dca937308d76" providerId="ADAL" clId="{41AFD4D0-45EB-4EBC-BF30-68C77A4A72A9}" dt="2022-01-17T06:52:39.451" v="3448" actId="478"/>
          <ac:spMkLst>
            <pc:docMk/>
            <pc:sldMk cId="3938382799" sldId="2147308708"/>
            <ac:spMk id="3" creationId="{71311EAF-244D-455D-A774-4B0B4CA445F3}"/>
          </ac:spMkLst>
        </pc:spChg>
        <pc:spChg chg="del">
          <ac:chgData name="Qu, Pengfei" userId="11cf5891-f528-4669-a401-dca937308d76" providerId="ADAL" clId="{41AFD4D0-45EB-4EBC-BF30-68C77A4A72A9}" dt="2022-01-17T06:52:36.691" v="3447" actId="478"/>
          <ac:spMkLst>
            <pc:docMk/>
            <pc:sldMk cId="3938382799" sldId="2147308708"/>
            <ac:spMk id="4" creationId="{DE706812-7ABC-4F69-BF4C-D6FB5C2CC503}"/>
          </ac:spMkLst>
        </pc:spChg>
      </pc:sldChg>
      <pc:sldChg chg="del">
        <pc:chgData name="Qu, Pengfei" userId="11cf5891-f528-4669-a401-dca937308d76" providerId="ADAL" clId="{41AFD4D0-45EB-4EBC-BF30-68C77A4A72A9}" dt="2022-01-14T01:01:28.008" v="733" actId="47"/>
        <pc:sldMkLst>
          <pc:docMk/>
          <pc:sldMk cId="505311218" sldId="2147308712"/>
        </pc:sldMkLst>
      </pc:sldChg>
      <pc:sldChg chg="addSp delSp modSp mod ord">
        <pc:chgData name="Qu, Pengfei" userId="11cf5891-f528-4669-a401-dca937308d76" providerId="ADAL" clId="{41AFD4D0-45EB-4EBC-BF30-68C77A4A72A9}" dt="2022-01-18T04:09:40.421" v="5997" actId="478"/>
        <pc:sldMkLst>
          <pc:docMk/>
          <pc:sldMk cId="3787258702" sldId="2147308713"/>
        </pc:sldMkLst>
        <pc:spChg chg="mod">
          <ac:chgData name="Qu, Pengfei" userId="11cf5891-f528-4669-a401-dca937308d76" providerId="ADAL" clId="{41AFD4D0-45EB-4EBC-BF30-68C77A4A72A9}" dt="2022-01-18T04:08:38.892" v="5994" actId="20577"/>
          <ac:spMkLst>
            <pc:docMk/>
            <pc:sldMk cId="3787258702" sldId="2147308713"/>
            <ac:spMk id="2" creationId="{CBAB9328-0BDF-4B50-94E5-CC39F7F3DA03}"/>
          </ac:spMkLst>
        </pc:spChg>
        <pc:spChg chg="add mod">
          <ac:chgData name="Qu, Pengfei" userId="11cf5891-f528-4669-a401-dca937308d76" providerId="ADAL" clId="{41AFD4D0-45EB-4EBC-BF30-68C77A4A72A9}" dt="2022-01-14T00:58:33.466" v="634" actId="20577"/>
          <ac:spMkLst>
            <pc:docMk/>
            <pc:sldMk cId="3787258702" sldId="2147308713"/>
            <ac:spMk id="7" creationId="{198A078F-C690-42BF-A221-E7BFC277FFB1}"/>
          </ac:spMkLst>
        </pc:spChg>
        <pc:spChg chg="add mod">
          <ac:chgData name="Qu, Pengfei" userId="11cf5891-f528-4669-a401-dca937308d76" providerId="ADAL" clId="{41AFD4D0-45EB-4EBC-BF30-68C77A4A72A9}" dt="2022-01-14T00:57:55.370" v="592" actId="20577"/>
          <ac:spMkLst>
            <pc:docMk/>
            <pc:sldMk cId="3787258702" sldId="2147308713"/>
            <ac:spMk id="11" creationId="{4ABC92AE-98F8-42DB-9412-90B1839AC30E}"/>
          </ac:spMkLst>
        </pc:spChg>
        <pc:spChg chg="add mod">
          <ac:chgData name="Qu, Pengfei" userId="11cf5891-f528-4669-a401-dca937308d76" providerId="ADAL" clId="{41AFD4D0-45EB-4EBC-BF30-68C77A4A72A9}" dt="2022-01-14T00:59:00.407" v="653" actId="1037"/>
          <ac:spMkLst>
            <pc:docMk/>
            <pc:sldMk cId="3787258702" sldId="2147308713"/>
            <ac:spMk id="12" creationId="{C36479F6-367F-4E5C-9571-62CDFC628AAC}"/>
          </ac:spMkLst>
        </pc:spChg>
        <pc:spChg chg="add mod">
          <ac:chgData name="Qu, Pengfei" userId="11cf5891-f528-4669-a401-dca937308d76" providerId="ADAL" clId="{41AFD4D0-45EB-4EBC-BF30-68C77A4A72A9}" dt="2022-01-14T00:58:48.182" v="639" actId="20577"/>
          <ac:spMkLst>
            <pc:docMk/>
            <pc:sldMk cId="3787258702" sldId="2147308713"/>
            <ac:spMk id="13" creationId="{5A9361DD-3508-4AD9-9FFA-A658DF6B5BF7}"/>
          </ac:spMkLst>
        </pc:spChg>
        <pc:spChg chg="del">
          <ac:chgData name="Qu, Pengfei" userId="11cf5891-f528-4669-a401-dca937308d76" providerId="ADAL" clId="{41AFD4D0-45EB-4EBC-BF30-68C77A4A72A9}" dt="2022-01-18T04:09:40.421" v="5997" actId="478"/>
          <ac:spMkLst>
            <pc:docMk/>
            <pc:sldMk cId="3787258702" sldId="2147308713"/>
            <ac:spMk id="15" creationId="{4144BF10-B42B-4F0E-9306-8B9EE20B543D}"/>
          </ac:spMkLst>
        </pc:spChg>
        <pc:spChg chg="add mod">
          <ac:chgData name="Qu, Pengfei" userId="11cf5891-f528-4669-a401-dca937308d76" providerId="ADAL" clId="{41AFD4D0-45EB-4EBC-BF30-68C77A4A72A9}" dt="2022-01-18T02:25:55.199" v="5318" actId="14100"/>
          <ac:spMkLst>
            <pc:docMk/>
            <pc:sldMk cId="3787258702" sldId="2147308713"/>
            <ac:spMk id="16" creationId="{4168D8BE-6D92-4F9C-8CA0-005EABDB0074}"/>
          </ac:spMkLst>
        </pc:spChg>
        <pc:spChg chg="mod">
          <ac:chgData name="Qu, Pengfei" userId="11cf5891-f528-4669-a401-dca937308d76" providerId="ADAL" clId="{41AFD4D0-45EB-4EBC-BF30-68C77A4A72A9}" dt="2022-01-14T01:01:19.750" v="732" actId="20577"/>
          <ac:spMkLst>
            <pc:docMk/>
            <pc:sldMk cId="3787258702" sldId="2147308713"/>
            <ac:spMk id="21" creationId="{28F4560A-5505-4DDE-9196-1BC9E1F7F57F}"/>
          </ac:spMkLst>
        </pc:spChg>
        <pc:picChg chg="mod">
          <ac:chgData name="Qu, Pengfei" userId="11cf5891-f528-4669-a401-dca937308d76" providerId="ADAL" clId="{41AFD4D0-45EB-4EBC-BF30-68C77A4A72A9}" dt="2022-01-18T02:25:59.274" v="5319" actId="14100"/>
          <ac:picMkLst>
            <pc:docMk/>
            <pc:sldMk cId="3787258702" sldId="2147308713"/>
            <ac:picMk id="4" creationId="{18510D74-3D78-4730-94CB-6401C7BF5AE2}"/>
          </ac:picMkLst>
        </pc:picChg>
        <pc:picChg chg="mod">
          <ac:chgData name="Qu, Pengfei" userId="11cf5891-f528-4669-a401-dca937308d76" providerId="ADAL" clId="{41AFD4D0-45EB-4EBC-BF30-68C77A4A72A9}" dt="2022-01-14T00:58:08.775" v="620" actId="1036"/>
          <ac:picMkLst>
            <pc:docMk/>
            <pc:sldMk cId="3787258702" sldId="2147308713"/>
            <ac:picMk id="4" creationId="{1F4F8194-9721-4B34-8E44-0FE9D0597509}"/>
          </ac:picMkLst>
        </pc:picChg>
        <pc:picChg chg="mod">
          <ac:chgData name="Qu, Pengfei" userId="11cf5891-f528-4669-a401-dca937308d76" providerId="ADAL" clId="{41AFD4D0-45EB-4EBC-BF30-68C77A4A72A9}" dt="2022-01-14T00:58:08.775" v="620" actId="1036"/>
          <ac:picMkLst>
            <pc:docMk/>
            <pc:sldMk cId="3787258702" sldId="2147308713"/>
            <ac:picMk id="5" creationId="{D91AB16B-665C-4034-B854-3EE6A10E1E1C}"/>
          </ac:picMkLst>
        </pc:picChg>
        <pc:picChg chg="add mod">
          <ac:chgData name="Qu, Pengfei" userId="11cf5891-f528-4669-a401-dca937308d76" providerId="ADAL" clId="{41AFD4D0-45EB-4EBC-BF30-68C77A4A72A9}" dt="2022-01-14T00:57:03.861" v="565" actId="14100"/>
          <ac:picMkLst>
            <pc:docMk/>
            <pc:sldMk cId="3787258702" sldId="2147308713"/>
            <ac:picMk id="9" creationId="{CEECE6FC-0102-42CA-B790-8DEFF718537C}"/>
          </ac:picMkLst>
        </pc:picChg>
        <pc:picChg chg="add mod">
          <ac:chgData name="Qu, Pengfei" userId="11cf5891-f528-4669-a401-dca937308d76" providerId="ADAL" clId="{41AFD4D0-45EB-4EBC-BF30-68C77A4A72A9}" dt="2022-01-14T00:57:09.177" v="566" actId="1076"/>
          <ac:picMkLst>
            <pc:docMk/>
            <pc:sldMk cId="3787258702" sldId="2147308713"/>
            <ac:picMk id="10" creationId="{80742C06-93DF-4E51-9F83-2428CA704AC8}"/>
          </ac:picMkLst>
        </pc:picChg>
      </pc:sldChg>
      <pc:sldChg chg="addSp delSp modSp mod">
        <pc:chgData name="Qu, Pengfei" userId="11cf5891-f528-4669-a401-dca937308d76" providerId="ADAL" clId="{41AFD4D0-45EB-4EBC-BF30-68C77A4A72A9}" dt="2022-01-18T06:24:09.114" v="6350" actId="20577"/>
        <pc:sldMkLst>
          <pc:docMk/>
          <pc:sldMk cId="2790192336" sldId="2147308714"/>
        </pc:sldMkLst>
        <pc:spChg chg="del">
          <ac:chgData name="Qu, Pengfei" userId="11cf5891-f528-4669-a401-dca937308d76" providerId="ADAL" clId="{41AFD4D0-45EB-4EBC-BF30-68C77A4A72A9}" dt="2022-01-14T00:17:54.729" v="0" actId="478"/>
          <ac:spMkLst>
            <pc:docMk/>
            <pc:sldMk cId="2790192336" sldId="2147308714"/>
            <ac:spMk id="3" creationId="{A470BB02-A5F5-440A-A1CD-CDC4053F6209}"/>
          </ac:spMkLst>
        </pc:spChg>
        <pc:spChg chg="mod">
          <ac:chgData name="Qu, Pengfei" userId="11cf5891-f528-4669-a401-dca937308d76" providerId="ADAL" clId="{41AFD4D0-45EB-4EBC-BF30-68C77A4A72A9}" dt="2022-01-18T06:24:09.114" v="6350" actId="20577"/>
          <ac:spMkLst>
            <pc:docMk/>
            <pc:sldMk cId="2790192336" sldId="2147308714"/>
            <ac:spMk id="5" creationId="{4C0AC0CF-434B-44EC-8027-0573AD80828E}"/>
          </ac:spMkLst>
        </pc:spChg>
        <pc:spChg chg="add mod">
          <ac:chgData name="Qu, Pengfei" userId="11cf5891-f528-4669-a401-dca937308d76" providerId="ADAL" clId="{41AFD4D0-45EB-4EBC-BF30-68C77A4A72A9}" dt="2022-01-18T03:09:06.025" v="5502" actId="1076"/>
          <ac:spMkLst>
            <pc:docMk/>
            <pc:sldMk cId="2790192336" sldId="2147308714"/>
            <ac:spMk id="8" creationId="{18026716-92CD-454C-820E-5A16A740E419}"/>
          </ac:spMkLst>
        </pc:spChg>
        <pc:spChg chg="add del mod">
          <ac:chgData name="Qu, Pengfei" userId="11cf5891-f528-4669-a401-dca937308d76" providerId="ADAL" clId="{41AFD4D0-45EB-4EBC-BF30-68C77A4A72A9}" dt="2022-01-18T01:22:30.790" v="5216" actId="478"/>
          <ac:spMkLst>
            <pc:docMk/>
            <pc:sldMk cId="2790192336" sldId="2147308714"/>
            <ac:spMk id="9" creationId="{E2D99482-561F-43E0-B077-FBEAF8D005BE}"/>
          </ac:spMkLst>
        </pc:spChg>
        <pc:spChg chg="add del mod">
          <ac:chgData name="Qu, Pengfei" userId="11cf5891-f528-4669-a401-dca937308d76" providerId="ADAL" clId="{41AFD4D0-45EB-4EBC-BF30-68C77A4A72A9}" dt="2022-01-18T01:22:27.933" v="5215" actId="478"/>
          <ac:spMkLst>
            <pc:docMk/>
            <pc:sldMk cId="2790192336" sldId="2147308714"/>
            <ac:spMk id="10" creationId="{2F964576-9580-438B-8166-CBD2975DC816}"/>
          </ac:spMkLst>
        </pc:spChg>
        <pc:spChg chg="add mod">
          <ac:chgData name="Qu, Pengfei" userId="11cf5891-f528-4669-a401-dca937308d76" providerId="ADAL" clId="{41AFD4D0-45EB-4EBC-BF30-68C77A4A72A9}" dt="2022-01-18T03:37:14.678" v="5751" actId="207"/>
          <ac:spMkLst>
            <pc:docMk/>
            <pc:sldMk cId="2790192336" sldId="2147308714"/>
            <ac:spMk id="11" creationId="{4ED7A46F-5450-4143-818B-A2E70AE34862}"/>
          </ac:spMkLst>
        </pc:spChg>
        <pc:graphicFrameChg chg="add mod modGraphic">
          <ac:chgData name="Qu, Pengfei" userId="11cf5891-f528-4669-a401-dca937308d76" providerId="ADAL" clId="{41AFD4D0-45EB-4EBC-BF30-68C77A4A72A9}" dt="2022-01-18T03:09:41.746" v="5503" actId="1076"/>
          <ac:graphicFrameMkLst>
            <pc:docMk/>
            <pc:sldMk cId="2790192336" sldId="2147308714"/>
            <ac:graphicFrameMk id="4" creationId="{37C431B9-00EA-4F5B-BB88-899D3591BC0E}"/>
          </ac:graphicFrameMkLst>
        </pc:graphicFrameChg>
      </pc:sldChg>
      <pc:sldChg chg="addSp delSp modSp new mod">
        <pc:chgData name="Qu, Pengfei" userId="11cf5891-f528-4669-a401-dca937308d76" providerId="ADAL" clId="{41AFD4D0-45EB-4EBC-BF30-68C77A4A72A9}" dt="2022-01-14T00:32:15.569" v="66" actId="6549"/>
        <pc:sldMkLst>
          <pc:docMk/>
          <pc:sldMk cId="2634458267" sldId="2147308719"/>
        </pc:sldMkLst>
        <pc:spChg chg="mod">
          <ac:chgData name="Qu, Pengfei" userId="11cf5891-f528-4669-a401-dca937308d76" providerId="ADAL" clId="{41AFD4D0-45EB-4EBC-BF30-68C77A4A72A9}" dt="2022-01-14T00:18:54.868" v="19" actId="20577"/>
          <ac:spMkLst>
            <pc:docMk/>
            <pc:sldMk cId="2634458267" sldId="2147308719"/>
            <ac:spMk id="2" creationId="{3711020B-984E-475D-B030-F682068CEFE6}"/>
          </ac:spMkLst>
        </pc:spChg>
        <pc:spChg chg="del">
          <ac:chgData name="Qu, Pengfei" userId="11cf5891-f528-4669-a401-dca937308d76" providerId="ADAL" clId="{41AFD4D0-45EB-4EBC-BF30-68C77A4A72A9}" dt="2022-01-14T00:19:22.837" v="20" actId="3680"/>
          <ac:spMkLst>
            <pc:docMk/>
            <pc:sldMk cId="2634458267" sldId="2147308719"/>
            <ac:spMk id="3" creationId="{329C97FC-C681-4AE4-A7FD-B07B34D50FFC}"/>
          </ac:spMkLst>
        </pc:spChg>
        <pc:spChg chg="add del mod">
          <ac:chgData name="Qu, Pengfei" userId="11cf5891-f528-4669-a401-dca937308d76" providerId="ADAL" clId="{41AFD4D0-45EB-4EBC-BF30-68C77A4A72A9}" dt="2022-01-14T00:21:01.442" v="23" actId="478"/>
          <ac:spMkLst>
            <pc:docMk/>
            <pc:sldMk cId="2634458267" sldId="2147308719"/>
            <ac:spMk id="6" creationId="{5AE9EFD4-8204-42B3-85F0-228ECDA85701}"/>
          </ac:spMkLst>
        </pc:spChg>
        <pc:graphicFrameChg chg="add del mod ord modGraphic">
          <ac:chgData name="Qu, Pengfei" userId="11cf5891-f528-4669-a401-dca937308d76" providerId="ADAL" clId="{41AFD4D0-45EB-4EBC-BF30-68C77A4A72A9}" dt="2022-01-14T00:20:56.811" v="22" actId="478"/>
          <ac:graphicFrameMkLst>
            <pc:docMk/>
            <pc:sldMk cId="2634458267" sldId="2147308719"/>
            <ac:graphicFrameMk id="4" creationId="{71D621B8-7840-4FCC-A335-A8B85FB2FAE3}"/>
          </ac:graphicFrameMkLst>
        </pc:graphicFrameChg>
        <pc:graphicFrameChg chg="add del">
          <ac:chgData name="Qu, Pengfei" userId="11cf5891-f528-4669-a401-dca937308d76" providerId="ADAL" clId="{41AFD4D0-45EB-4EBC-BF30-68C77A4A72A9}" dt="2022-01-14T00:21:15.099" v="25" actId="478"/>
          <ac:graphicFrameMkLst>
            <pc:docMk/>
            <pc:sldMk cId="2634458267" sldId="2147308719"/>
            <ac:graphicFrameMk id="7" creationId="{A68D16A5-4DB2-449D-AE6C-0ACF9D4F5472}"/>
          </ac:graphicFrameMkLst>
        </pc:graphicFrameChg>
        <pc:graphicFrameChg chg="add mod modGraphic">
          <ac:chgData name="Qu, Pengfei" userId="11cf5891-f528-4669-a401-dca937308d76" providerId="ADAL" clId="{41AFD4D0-45EB-4EBC-BF30-68C77A4A72A9}" dt="2022-01-14T00:32:15.569" v="66" actId="6549"/>
          <ac:graphicFrameMkLst>
            <pc:docMk/>
            <pc:sldMk cId="2634458267" sldId="2147308719"/>
            <ac:graphicFrameMk id="8" creationId="{3FF8DD03-5961-436B-9722-712460497665}"/>
          </ac:graphicFrameMkLst>
        </pc:graphicFrameChg>
      </pc:sldChg>
      <pc:sldChg chg="addSp delSp modSp mod">
        <pc:chgData name="Qu, Pengfei" userId="11cf5891-f528-4669-a401-dca937308d76" providerId="ADAL" clId="{41AFD4D0-45EB-4EBC-BF30-68C77A4A72A9}" dt="2022-01-18T06:44:23.705" v="6379" actId="20577"/>
        <pc:sldMkLst>
          <pc:docMk/>
          <pc:sldMk cId="2634458267" sldId="2147308720"/>
        </pc:sldMkLst>
        <pc:spChg chg="mod">
          <ac:chgData name="Qu, Pengfei" userId="11cf5891-f528-4669-a401-dca937308d76" providerId="ADAL" clId="{41AFD4D0-45EB-4EBC-BF30-68C77A4A72A9}" dt="2022-01-14T02:03:27.299" v="1976" actId="20577"/>
          <ac:spMkLst>
            <pc:docMk/>
            <pc:sldMk cId="2634458267" sldId="2147308720"/>
            <ac:spMk id="2" creationId="{3711020B-984E-475D-B030-F682068CEFE6}"/>
          </ac:spMkLst>
        </pc:spChg>
        <pc:spChg chg="mod">
          <ac:chgData name="Qu, Pengfei" userId="11cf5891-f528-4669-a401-dca937308d76" providerId="ADAL" clId="{41AFD4D0-45EB-4EBC-BF30-68C77A4A72A9}" dt="2022-01-17T10:38:58.590" v="4415" actId="1076"/>
          <ac:spMkLst>
            <pc:docMk/>
            <pc:sldMk cId="2634458267" sldId="2147308720"/>
            <ac:spMk id="3" creationId="{1C09BCE2-8EAA-47FA-9592-C345D486478A}"/>
          </ac:spMkLst>
        </pc:spChg>
        <pc:spChg chg="add mod">
          <ac:chgData name="Qu, Pengfei" userId="11cf5891-f528-4669-a401-dca937308d76" providerId="ADAL" clId="{41AFD4D0-45EB-4EBC-BF30-68C77A4A72A9}" dt="2022-01-14T00:52:23.922" v="473" actId="14100"/>
          <ac:spMkLst>
            <pc:docMk/>
            <pc:sldMk cId="2634458267" sldId="2147308720"/>
            <ac:spMk id="10" creationId="{1125C77C-500C-4194-93AE-13AE06EE227A}"/>
          </ac:spMkLst>
        </pc:spChg>
        <pc:spChg chg="add mod">
          <ac:chgData name="Qu, Pengfei" userId="11cf5891-f528-4669-a401-dca937308d76" providerId="ADAL" clId="{41AFD4D0-45EB-4EBC-BF30-68C77A4A72A9}" dt="2022-01-18T06:44:23.705" v="6379" actId="20577"/>
          <ac:spMkLst>
            <pc:docMk/>
            <pc:sldMk cId="2634458267" sldId="2147308720"/>
            <ac:spMk id="13" creationId="{44ADA2AA-77BE-4553-8D2C-E023E7C9EE5E}"/>
          </ac:spMkLst>
        </pc:spChg>
        <pc:graphicFrameChg chg="mod modGraphic">
          <ac:chgData name="Qu, Pengfei" userId="11cf5891-f528-4669-a401-dca937308d76" providerId="ADAL" clId="{41AFD4D0-45EB-4EBC-BF30-68C77A4A72A9}" dt="2022-01-17T10:38:03.859" v="4371"/>
          <ac:graphicFrameMkLst>
            <pc:docMk/>
            <pc:sldMk cId="2634458267" sldId="2147308720"/>
            <ac:graphicFrameMk id="8" creationId="{3FF8DD03-5961-436B-9722-712460497665}"/>
          </ac:graphicFrameMkLst>
        </pc:graphicFrameChg>
        <pc:graphicFrameChg chg="add del">
          <ac:chgData name="Qu, Pengfei" userId="11cf5891-f528-4669-a401-dca937308d76" providerId="ADAL" clId="{41AFD4D0-45EB-4EBC-BF30-68C77A4A72A9}" dt="2022-01-14T00:49:56.924" v="442"/>
          <ac:graphicFrameMkLst>
            <pc:docMk/>
            <pc:sldMk cId="2634458267" sldId="2147308720"/>
            <ac:graphicFrameMk id="11" creationId="{C1AACA4D-8625-4643-B1F0-BE691B9DB166}"/>
          </ac:graphicFrameMkLst>
        </pc:graphicFrameChg>
        <pc:graphicFrameChg chg="add mod modGraphic">
          <ac:chgData name="Qu, Pengfei" userId="11cf5891-f528-4669-a401-dca937308d76" providerId="ADAL" clId="{41AFD4D0-45EB-4EBC-BF30-68C77A4A72A9}" dt="2022-01-17T10:38:59.306" v="4416" actId="1035"/>
          <ac:graphicFrameMkLst>
            <pc:docMk/>
            <pc:sldMk cId="2634458267" sldId="2147308720"/>
            <ac:graphicFrameMk id="12" creationId="{C62DD421-516A-47CC-8321-2BB8F4152667}"/>
          </ac:graphicFrameMkLst>
        </pc:graphicFrameChg>
      </pc:sldChg>
      <pc:sldChg chg="addSp delSp modSp new mod">
        <pc:chgData name="Qu, Pengfei" userId="11cf5891-f528-4669-a401-dca937308d76" providerId="ADAL" clId="{41AFD4D0-45EB-4EBC-BF30-68C77A4A72A9}" dt="2022-01-18T03:46:44.741" v="5828" actId="20577"/>
        <pc:sldMkLst>
          <pc:docMk/>
          <pc:sldMk cId="1879549549" sldId="2147308721"/>
        </pc:sldMkLst>
        <pc:spChg chg="mod">
          <ac:chgData name="Qu, Pengfei" userId="11cf5891-f528-4669-a401-dca937308d76" providerId="ADAL" clId="{41AFD4D0-45EB-4EBC-BF30-68C77A4A72A9}" dt="2022-01-14T02:04:17.388" v="1992" actId="14100"/>
          <ac:spMkLst>
            <pc:docMk/>
            <pc:sldMk cId="1879549549" sldId="2147308721"/>
            <ac:spMk id="2" creationId="{F7A2922F-07D7-4059-B55B-7000D6139149}"/>
          </ac:spMkLst>
        </pc:spChg>
        <pc:spChg chg="del mod">
          <ac:chgData name="Qu, Pengfei" userId="11cf5891-f528-4669-a401-dca937308d76" providerId="ADAL" clId="{41AFD4D0-45EB-4EBC-BF30-68C77A4A72A9}" dt="2022-01-17T04:55:04.926" v="3277" actId="478"/>
          <ac:spMkLst>
            <pc:docMk/>
            <pc:sldMk cId="1879549549" sldId="2147308721"/>
            <ac:spMk id="3" creationId="{11EE75E9-0577-4555-B1D5-E5C03D3B1C26}"/>
          </ac:spMkLst>
        </pc:spChg>
        <pc:spChg chg="add del mod">
          <ac:chgData name="Qu, Pengfei" userId="11cf5891-f528-4669-a401-dca937308d76" providerId="ADAL" clId="{41AFD4D0-45EB-4EBC-BF30-68C77A4A72A9}" dt="2022-01-18T01:17:40.857" v="5209" actId="478"/>
          <ac:spMkLst>
            <pc:docMk/>
            <pc:sldMk cId="1879549549" sldId="2147308721"/>
            <ac:spMk id="4" creationId="{F0B564B5-D6F2-421D-A540-FA56796017F7}"/>
          </ac:spMkLst>
        </pc:spChg>
        <pc:spChg chg="add del mod">
          <ac:chgData name="Qu, Pengfei" userId="11cf5891-f528-4669-a401-dca937308d76" providerId="ADAL" clId="{41AFD4D0-45EB-4EBC-BF30-68C77A4A72A9}" dt="2022-01-17T04:58:12.482" v="3339" actId="478"/>
          <ac:spMkLst>
            <pc:docMk/>
            <pc:sldMk cId="1879549549" sldId="2147308721"/>
            <ac:spMk id="6" creationId="{A3768717-A7B2-4D95-8166-DDA31FB7917F}"/>
          </ac:spMkLst>
        </pc:spChg>
        <pc:spChg chg="add del mod">
          <ac:chgData name="Qu, Pengfei" userId="11cf5891-f528-4669-a401-dca937308d76" providerId="ADAL" clId="{41AFD4D0-45EB-4EBC-BF30-68C77A4A72A9}" dt="2022-01-17T04:55:07.323" v="3278" actId="478"/>
          <ac:spMkLst>
            <pc:docMk/>
            <pc:sldMk cId="1879549549" sldId="2147308721"/>
            <ac:spMk id="8" creationId="{43C3241F-8FB9-41E4-9DBA-A0186F6B7CED}"/>
          </ac:spMkLst>
        </pc:spChg>
        <pc:graphicFrameChg chg="add mod modGraphic">
          <ac:chgData name="Qu, Pengfei" userId="11cf5891-f528-4669-a401-dca937308d76" providerId="ADAL" clId="{41AFD4D0-45EB-4EBC-BF30-68C77A4A72A9}" dt="2022-01-18T03:46:44.741" v="5828" actId="20577"/>
          <ac:graphicFrameMkLst>
            <pc:docMk/>
            <pc:sldMk cId="1879549549" sldId="2147308721"/>
            <ac:graphicFrameMk id="7" creationId="{4BD59A11-758D-4539-99DC-DDBB55D5C50A}"/>
          </ac:graphicFrameMkLst>
        </pc:graphicFrameChg>
        <pc:graphicFrameChg chg="add del mod modGraphic">
          <ac:chgData name="Qu, Pengfei" userId="11cf5891-f528-4669-a401-dca937308d76" providerId="ADAL" clId="{41AFD4D0-45EB-4EBC-BF30-68C77A4A72A9}" dt="2022-01-17T04:58:10.109" v="3338" actId="478"/>
          <ac:graphicFrameMkLst>
            <pc:docMk/>
            <pc:sldMk cId="1879549549" sldId="2147308721"/>
            <ac:graphicFrameMk id="9" creationId="{C81161D7-298F-4241-90DA-EA5E833A5A06}"/>
          </ac:graphicFrameMkLst>
        </pc:graphicFrameChg>
      </pc:sldChg>
      <pc:sldChg chg="modSp new del mod">
        <pc:chgData name="Qu, Pengfei" userId="11cf5891-f528-4669-a401-dca937308d76" providerId="ADAL" clId="{41AFD4D0-45EB-4EBC-BF30-68C77A4A72A9}" dt="2022-01-14T01:10:55.486" v="1017" actId="47"/>
        <pc:sldMkLst>
          <pc:docMk/>
          <pc:sldMk cId="954457255" sldId="2147308722"/>
        </pc:sldMkLst>
        <pc:spChg chg="mod">
          <ac:chgData name="Qu, Pengfei" userId="11cf5891-f528-4669-a401-dca937308d76" providerId="ADAL" clId="{41AFD4D0-45EB-4EBC-BF30-68C77A4A72A9}" dt="2022-01-14T01:10:48.109" v="1016" actId="20577"/>
          <ac:spMkLst>
            <pc:docMk/>
            <pc:sldMk cId="954457255" sldId="2147308722"/>
            <ac:spMk id="2" creationId="{DACA0BC5-5971-4682-9BE0-844B7A17A7E0}"/>
          </ac:spMkLst>
        </pc:spChg>
      </pc:sldChg>
      <pc:sldChg chg="new del">
        <pc:chgData name="Qu, Pengfei" userId="11cf5891-f528-4669-a401-dca937308d76" providerId="ADAL" clId="{41AFD4D0-45EB-4EBC-BF30-68C77A4A72A9}" dt="2022-01-14T01:11:05.724" v="1019" actId="680"/>
        <pc:sldMkLst>
          <pc:docMk/>
          <pc:sldMk cId="2103903232" sldId="2147308722"/>
        </pc:sldMkLst>
      </pc:sldChg>
      <pc:sldChg chg="addSp delSp modSp add del mod delCm modNotesTx">
        <pc:chgData name="Qu, Pengfei" userId="11cf5891-f528-4669-a401-dca937308d76" providerId="ADAL" clId="{41AFD4D0-45EB-4EBC-BF30-68C77A4A72A9}" dt="2022-01-18T08:04:57.531" v="6466" actId="27636"/>
        <pc:sldMkLst>
          <pc:docMk/>
          <pc:sldMk cId="4095242949" sldId="2147308722"/>
        </pc:sldMkLst>
        <pc:spChg chg="mod">
          <ac:chgData name="Qu, Pengfei" userId="11cf5891-f528-4669-a401-dca937308d76" providerId="ADAL" clId="{41AFD4D0-45EB-4EBC-BF30-68C77A4A72A9}" dt="2022-01-17T06:35:58.517" v="3370" actId="1076"/>
          <ac:spMkLst>
            <pc:docMk/>
            <pc:sldMk cId="4095242949" sldId="2147308722"/>
            <ac:spMk id="2" creationId="{AB096B4A-3BC4-4CCC-8668-0B4A19A15C28}"/>
          </ac:spMkLst>
        </pc:spChg>
        <pc:spChg chg="del mod">
          <ac:chgData name="Qu, Pengfei" userId="11cf5891-f528-4669-a401-dca937308d76" providerId="ADAL" clId="{41AFD4D0-45EB-4EBC-BF30-68C77A4A72A9}" dt="2022-01-14T01:11:51.852" v="1061" actId="478"/>
          <ac:spMkLst>
            <pc:docMk/>
            <pc:sldMk cId="4095242949" sldId="2147308722"/>
            <ac:spMk id="3" creationId="{0E335B9B-63FC-460F-A9A7-CA0CAD9FC855}"/>
          </ac:spMkLst>
        </pc:spChg>
        <pc:spChg chg="del">
          <ac:chgData name="Qu, Pengfei" userId="11cf5891-f528-4669-a401-dca937308d76" providerId="ADAL" clId="{41AFD4D0-45EB-4EBC-BF30-68C77A4A72A9}" dt="2022-01-14T01:11:30.541" v="1042" actId="478"/>
          <ac:spMkLst>
            <pc:docMk/>
            <pc:sldMk cId="4095242949" sldId="2147308722"/>
            <ac:spMk id="4" creationId="{2A4CBFAD-BCC6-4654-B88B-310C3B93115C}"/>
          </ac:spMkLst>
        </pc:spChg>
        <pc:spChg chg="mod">
          <ac:chgData name="Qu, Pengfei" userId="11cf5891-f528-4669-a401-dca937308d76" providerId="ADAL" clId="{41AFD4D0-45EB-4EBC-BF30-68C77A4A72A9}" dt="2022-01-17T09:16:46.017" v="3699" actId="1076"/>
          <ac:spMkLst>
            <pc:docMk/>
            <pc:sldMk cId="4095242949" sldId="2147308722"/>
            <ac:spMk id="9" creationId="{2DD942E2-6309-411F-95DB-1D6B1FC1324A}"/>
          </ac:spMkLst>
        </pc:spChg>
        <pc:spChg chg="del">
          <ac:chgData name="Qu, Pengfei" userId="11cf5891-f528-4669-a401-dca937308d76" providerId="ADAL" clId="{41AFD4D0-45EB-4EBC-BF30-68C77A4A72A9}" dt="2022-01-14T01:11:34.357" v="1044" actId="478"/>
          <ac:spMkLst>
            <pc:docMk/>
            <pc:sldMk cId="4095242949" sldId="2147308722"/>
            <ac:spMk id="9" creationId="{48296EA3-7901-4CF2-97EB-803931F60796}"/>
          </ac:spMkLst>
        </pc:spChg>
        <pc:spChg chg="mod">
          <ac:chgData name="Qu, Pengfei" userId="11cf5891-f528-4669-a401-dca937308d76" providerId="ADAL" clId="{41AFD4D0-45EB-4EBC-BF30-68C77A4A72A9}" dt="2022-01-17T09:16:49.882" v="3700" actId="1076"/>
          <ac:spMkLst>
            <pc:docMk/>
            <pc:sldMk cId="4095242949" sldId="2147308722"/>
            <ac:spMk id="10" creationId="{6B10DF96-CD51-4CD6-B0EB-A8C41913BE5A}"/>
          </ac:spMkLst>
        </pc:spChg>
        <pc:spChg chg="del mod">
          <ac:chgData name="Qu, Pengfei" userId="11cf5891-f528-4669-a401-dca937308d76" providerId="ADAL" clId="{41AFD4D0-45EB-4EBC-BF30-68C77A4A72A9}" dt="2022-01-14T01:12:07.473" v="1063" actId="478"/>
          <ac:spMkLst>
            <pc:docMk/>
            <pc:sldMk cId="4095242949" sldId="2147308722"/>
            <ac:spMk id="10" creationId="{CB7D79D4-C029-485A-9D51-A7DB24F53813}"/>
          </ac:spMkLst>
        </pc:spChg>
        <pc:spChg chg="del">
          <ac:chgData name="Qu, Pengfei" userId="11cf5891-f528-4669-a401-dca937308d76" providerId="ADAL" clId="{41AFD4D0-45EB-4EBC-BF30-68C77A4A72A9}" dt="2022-01-14T01:11:38.568" v="1045" actId="478"/>
          <ac:spMkLst>
            <pc:docMk/>
            <pc:sldMk cId="4095242949" sldId="2147308722"/>
            <ac:spMk id="11" creationId="{B999CDB8-E2F6-4980-A3C6-81A71EFF88B1}"/>
          </ac:spMkLst>
        </pc:spChg>
        <pc:spChg chg="add mod">
          <ac:chgData name="Qu, Pengfei" userId="11cf5891-f528-4669-a401-dca937308d76" providerId="ADAL" clId="{41AFD4D0-45EB-4EBC-BF30-68C77A4A72A9}" dt="2022-01-18T08:04:57.531" v="6466" actId="27636"/>
          <ac:spMkLst>
            <pc:docMk/>
            <pc:sldMk cId="4095242949" sldId="2147308722"/>
            <ac:spMk id="12" creationId="{78A739FC-A574-4C9A-9220-FD9A81F2BECB}"/>
          </ac:spMkLst>
        </pc:spChg>
        <pc:spChg chg="add mod">
          <ac:chgData name="Qu, Pengfei" userId="11cf5891-f528-4669-a401-dca937308d76" providerId="ADAL" clId="{41AFD4D0-45EB-4EBC-BF30-68C77A4A72A9}" dt="2022-01-18T01:27:07.950" v="5237" actId="1076"/>
          <ac:spMkLst>
            <pc:docMk/>
            <pc:sldMk cId="4095242949" sldId="2147308722"/>
            <ac:spMk id="25" creationId="{C2F59935-3C7A-4FB9-98C4-45AA5672CA50}"/>
          </ac:spMkLst>
        </pc:spChg>
        <pc:spChg chg="add mod">
          <ac:chgData name="Qu, Pengfei" userId="11cf5891-f528-4669-a401-dca937308d76" providerId="ADAL" clId="{41AFD4D0-45EB-4EBC-BF30-68C77A4A72A9}" dt="2022-01-18T06:14:42.677" v="6315" actId="14100"/>
          <ac:spMkLst>
            <pc:docMk/>
            <pc:sldMk cId="4095242949" sldId="2147308722"/>
            <ac:spMk id="26" creationId="{EDD65425-1473-4705-BCF6-1A50A521D45B}"/>
          </ac:spMkLst>
        </pc:spChg>
        <pc:spChg chg="add mod">
          <ac:chgData name="Qu, Pengfei" userId="11cf5891-f528-4669-a401-dca937308d76" providerId="ADAL" clId="{41AFD4D0-45EB-4EBC-BF30-68C77A4A72A9}" dt="2022-01-17T11:01:31.547" v="4676" actId="208"/>
          <ac:spMkLst>
            <pc:docMk/>
            <pc:sldMk cId="4095242949" sldId="2147308722"/>
            <ac:spMk id="27" creationId="{A138936F-41FD-4BD3-B69D-593C6FC821AD}"/>
          </ac:spMkLst>
        </pc:spChg>
        <pc:picChg chg="mod">
          <ac:chgData name="Qu, Pengfei" userId="11cf5891-f528-4669-a401-dca937308d76" providerId="ADAL" clId="{41AFD4D0-45EB-4EBC-BF30-68C77A4A72A9}" dt="2022-01-14T03:36:00.514" v="2774" actId="14100"/>
          <ac:picMkLst>
            <pc:docMk/>
            <pc:sldMk cId="4095242949" sldId="2147308722"/>
            <ac:picMk id="3" creationId="{38797EAB-B796-458F-9C80-25BE6B5FEBE1}"/>
          </ac:picMkLst>
        </pc:picChg>
        <pc:picChg chg="mod">
          <ac:chgData name="Qu, Pengfei" userId="11cf5891-f528-4669-a401-dca937308d76" providerId="ADAL" clId="{41AFD4D0-45EB-4EBC-BF30-68C77A4A72A9}" dt="2022-01-17T06:43:07.883" v="3423" actId="1038"/>
          <ac:picMkLst>
            <pc:docMk/>
            <pc:sldMk cId="4095242949" sldId="2147308722"/>
            <ac:picMk id="4" creationId="{AFEEDF0D-9D4A-4DA7-9C8F-11089C7E848E}"/>
          </ac:picMkLst>
        </pc:picChg>
        <pc:picChg chg="del">
          <ac:chgData name="Qu, Pengfei" userId="11cf5891-f528-4669-a401-dca937308d76" providerId="ADAL" clId="{41AFD4D0-45EB-4EBC-BF30-68C77A4A72A9}" dt="2022-01-14T01:11:28.650" v="1041" actId="478"/>
          <ac:picMkLst>
            <pc:docMk/>
            <pc:sldMk cId="4095242949" sldId="2147308722"/>
            <ac:picMk id="5" creationId="{02918889-F568-42BA-A369-482E5D061458}"/>
          </ac:picMkLst>
        </pc:picChg>
        <pc:picChg chg="mod">
          <ac:chgData name="Qu, Pengfei" userId="11cf5891-f528-4669-a401-dca937308d76" providerId="ADAL" clId="{41AFD4D0-45EB-4EBC-BF30-68C77A4A72A9}" dt="2022-01-18T01:27:00.163" v="5236" actId="1076"/>
          <ac:picMkLst>
            <pc:docMk/>
            <pc:sldMk cId="4095242949" sldId="2147308722"/>
            <ac:picMk id="6" creationId="{28A54F7C-C2E2-4B82-A015-EB6383A6D1FF}"/>
          </ac:picMkLst>
        </pc:picChg>
        <pc:picChg chg="mod">
          <ac:chgData name="Qu, Pengfei" userId="11cf5891-f528-4669-a401-dca937308d76" providerId="ADAL" clId="{41AFD4D0-45EB-4EBC-BF30-68C77A4A72A9}" dt="2022-01-17T06:43:07.883" v="3423" actId="1038"/>
          <ac:picMkLst>
            <pc:docMk/>
            <pc:sldMk cId="4095242949" sldId="2147308722"/>
            <ac:picMk id="6" creationId="{AC3C8D80-4C1A-4304-A7F9-F9DF1C22FDEE}"/>
          </ac:picMkLst>
        </pc:picChg>
        <pc:picChg chg="del">
          <ac:chgData name="Qu, Pengfei" userId="11cf5891-f528-4669-a401-dca937308d76" providerId="ADAL" clId="{41AFD4D0-45EB-4EBC-BF30-68C77A4A72A9}" dt="2022-01-14T01:11:31.541" v="1043" actId="478"/>
          <ac:picMkLst>
            <pc:docMk/>
            <pc:sldMk cId="4095242949" sldId="2147308722"/>
            <ac:picMk id="8" creationId="{0E6684C7-C94B-43DD-93BA-0540FA068694}"/>
          </ac:picMkLst>
        </pc:picChg>
        <pc:picChg chg="del">
          <ac:chgData name="Qu, Pengfei" userId="11cf5891-f528-4669-a401-dca937308d76" providerId="ADAL" clId="{41AFD4D0-45EB-4EBC-BF30-68C77A4A72A9}" dt="2022-01-17T09:16:32.136" v="3696" actId="478"/>
          <ac:picMkLst>
            <pc:docMk/>
            <pc:sldMk cId="4095242949" sldId="2147308722"/>
            <ac:picMk id="8" creationId="{5EC86E1D-DFA6-4A97-AEF8-CE852BD159FB}"/>
          </ac:picMkLst>
        </pc:picChg>
        <pc:picChg chg="mod">
          <ac:chgData name="Qu, Pengfei" userId="11cf5891-f528-4669-a401-dca937308d76" providerId="ADAL" clId="{41AFD4D0-45EB-4EBC-BF30-68C77A4A72A9}" dt="2022-01-17T10:57:03.916" v="4560" actId="1036"/>
          <ac:picMkLst>
            <pc:docMk/>
            <pc:sldMk cId="4095242949" sldId="2147308722"/>
            <ac:picMk id="11" creationId="{FFA8D07E-ADFD-4CAB-BE7F-3D365B8EC04C}"/>
          </ac:picMkLst>
        </pc:picChg>
        <pc:picChg chg="del">
          <ac:chgData name="Qu, Pengfei" userId="11cf5891-f528-4669-a401-dca937308d76" providerId="ADAL" clId="{41AFD4D0-45EB-4EBC-BF30-68C77A4A72A9}" dt="2022-01-17T09:16:33.154" v="3697" actId="478"/>
          <ac:picMkLst>
            <pc:docMk/>
            <pc:sldMk cId="4095242949" sldId="2147308722"/>
            <ac:picMk id="13" creationId="{7BA741EE-EF02-4ED9-9696-9029B9EA2E4C}"/>
          </ac:picMkLst>
        </pc:picChg>
        <pc:picChg chg="del mod">
          <ac:chgData name="Qu, Pengfei" userId="11cf5891-f528-4669-a401-dca937308d76" providerId="ADAL" clId="{41AFD4D0-45EB-4EBC-BF30-68C77A4A72A9}" dt="2022-01-17T06:34:21.440" v="3365" actId="478"/>
          <ac:picMkLst>
            <pc:docMk/>
            <pc:sldMk cId="4095242949" sldId="2147308722"/>
            <ac:picMk id="1026" creationId="{AFC77B39-36A6-4F9D-84B3-D47165DE8CA5}"/>
          </ac:picMkLst>
        </pc:picChg>
        <pc:inkChg chg="add del mod">
          <ac:chgData name="Qu, Pengfei" userId="11cf5891-f528-4669-a401-dca937308d76" providerId="ADAL" clId="{41AFD4D0-45EB-4EBC-BF30-68C77A4A72A9}" dt="2022-01-18T06:15:00.386" v="6316" actId="478"/>
          <ac:inkMkLst>
            <pc:docMk/>
            <pc:sldMk cId="4095242949" sldId="2147308722"/>
            <ac:inkMk id="3" creationId="{C3235E6E-0C71-486C-8A5F-7D6A1493C483}"/>
          </ac:inkMkLst>
        </pc:inkChg>
        <pc:inkChg chg="add del">
          <ac:chgData name="Qu, Pengfei" userId="11cf5891-f528-4669-a401-dca937308d76" providerId="ADAL" clId="{41AFD4D0-45EB-4EBC-BF30-68C77A4A72A9}" dt="2022-01-17T10:53:06.406" v="4523" actId="478"/>
          <ac:inkMkLst>
            <pc:docMk/>
            <pc:sldMk cId="4095242949" sldId="2147308722"/>
            <ac:inkMk id="14" creationId="{16F1F9F2-02B0-4728-8AF9-DE732AA9C859}"/>
          </ac:inkMkLst>
        </pc:inkChg>
        <pc:inkChg chg="add del mod">
          <ac:chgData name="Qu, Pengfei" userId="11cf5891-f528-4669-a401-dca937308d76" providerId="ADAL" clId="{41AFD4D0-45EB-4EBC-BF30-68C77A4A72A9}" dt="2022-01-18T06:15:00.386" v="6316" actId="478"/>
          <ac:inkMkLst>
            <pc:docMk/>
            <pc:sldMk cId="4095242949" sldId="2147308722"/>
            <ac:inkMk id="15" creationId="{E3778823-C29F-453F-AB12-E706667B2263}"/>
          </ac:inkMkLst>
        </pc:inkChg>
        <pc:inkChg chg="add del">
          <ac:chgData name="Qu, Pengfei" userId="11cf5891-f528-4669-a401-dca937308d76" providerId="ADAL" clId="{41AFD4D0-45EB-4EBC-BF30-68C77A4A72A9}" dt="2022-01-17T10:53:06.406" v="4523" actId="478"/>
          <ac:inkMkLst>
            <pc:docMk/>
            <pc:sldMk cId="4095242949" sldId="2147308722"/>
            <ac:inkMk id="16" creationId="{C29899E8-3AD7-4B8F-8CB9-BFD4BB86D06C}"/>
          </ac:inkMkLst>
        </pc:inkChg>
        <pc:inkChg chg="add del mod">
          <ac:chgData name="Qu, Pengfei" userId="11cf5891-f528-4669-a401-dca937308d76" providerId="ADAL" clId="{41AFD4D0-45EB-4EBC-BF30-68C77A4A72A9}" dt="2022-01-18T06:15:00.386" v="6316" actId="478"/>
          <ac:inkMkLst>
            <pc:docMk/>
            <pc:sldMk cId="4095242949" sldId="2147308722"/>
            <ac:inkMk id="17" creationId="{F9B57D2C-933C-469A-BC19-B67C7BF20CB1}"/>
          </ac:inkMkLst>
        </pc:inkChg>
        <pc:inkChg chg="add del mod">
          <ac:chgData name="Qu, Pengfei" userId="11cf5891-f528-4669-a401-dca937308d76" providerId="ADAL" clId="{41AFD4D0-45EB-4EBC-BF30-68C77A4A72A9}" dt="2022-01-18T06:15:00.386" v="6316" actId="478"/>
          <ac:inkMkLst>
            <pc:docMk/>
            <pc:sldMk cId="4095242949" sldId="2147308722"/>
            <ac:inkMk id="18" creationId="{A633AAB8-E032-4EAF-AB98-A0EE1CBB22C0}"/>
          </ac:inkMkLst>
        </pc:inkChg>
        <pc:inkChg chg="add del mod">
          <ac:chgData name="Qu, Pengfei" userId="11cf5891-f528-4669-a401-dca937308d76" providerId="ADAL" clId="{41AFD4D0-45EB-4EBC-BF30-68C77A4A72A9}" dt="2022-01-18T06:15:00.386" v="6316" actId="478"/>
          <ac:inkMkLst>
            <pc:docMk/>
            <pc:sldMk cId="4095242949" sldId="2147308722"/>
            <ac:inkMk id="19" creationId="{42A9798C-0A8B-4BA8-AAF7-F255D059EAB4}"/>
          </ac:inkMkLst>
        </pc:inkChg>
        <pc:inkChg chg="add del">
          <ac:chgData name="Qu, Pengfei" userId="11cf5891-f528-4669-a401-dca937308d76" providerId="ADAL" clId="{41AFD4D0-45EB-4EBC-BF30-68C77A4A72A9}" dt="2022-01-17T10:53:06.406" v="4523" actId="478"/>
          <ac:inkMkLst>
            <pc:docMk/>
            <pc:sldMk cId="4095242949" sldId="2147308722"/>
            <ac:inkMk id="20" creationId="{5D27689E-1845-4115-91A8-140D0E1BC8B8}"/>
          </ac:inkMkLst>
        </pc:inkChg>
        <pc:inkChg chg="add del mod">
          <ac:chgData name="Qu, Pengfei" userId="11cf5891-f528-4669-a401-dca937308d76" providerId="ADAL" clId="{41AFD4D0-45EB-4EBC-BF30-68C77A4A72A9}" dt="2022-01-18T06:15:00.386" v="6316" actId="478"/>
          <ac:inkMkLst>
            <pc:docMk/>
            <pc:sldMk cId="4095242949" sldId="2147308722"/>
            <ac:inkMk id="21" creationId="{CD9BAD99-EC17-410F-84D9-F187F0277E49}"/>
          </ac:inkMkLst>
        </pc:inkChg>
        <pc:inkChg chg="add del mod">
          <ac:chgData name="Qu, Pengfei" userId="11cf5891-f528-4669-a401-dca937308d76" providerId="ADAL" clId="{41AFD4D0-45EB-4EBC-BF30-68C77A4A72A9}" dt="2022-01-18T06:15:00.386" v="6316" actId="478"/>
          <ac:inkMkLst>
            <pc:docMk/>
            <pc:sldMk cId="4095242949" sldId="2147308722"/>
            <ac:inkMk id="22" creationId="{91B25A02-FC24-40E5-A949-1A1FBB497B78}"/>
          </ac:inkMkLst>
        </pc:inkChg>
        <pc:inkChg chg="add del">
          <ac:chgData name="Qu, Pengfei" userId="11cf5891-f528-4669-a401-dca937308d76" providerId="ADAL" clId="{41AFD4D0-45EB-4EBC-BF30-68C77A4A72A9}" dt="2022-01-17T10:53:46.769" v="4529" actId="9405"/>
          <ac:inkMkLst>
            <pc:docMk/>
            <pc:sldMk cId="4095242949" sldId="2147308722"/>
            <ac:inkMk id="23" creationId="{A023859A-5C2E-4E8B-90B0-D4162959D760}"/>
          </ac:inkMkLst>
        </pc:inkChg>
        <pc:inkChg chg="add del">
          <ac:chgData name="Qu, Pengfei" userId="11cf5891-f528-4669-a401-dca937308d76" providerId="ADAL" clId="{41AFD4D0-45EB-4EBC-BF30-68C77A4A72A9}" dt="2022-01-17T10:54:33.761" v="4531" actId="9405"/>
          <ac:inkMkLst>
            <pc:docMk/>
            <pc:sldMk cId="4095242949" sldId="2147308722"/>
            <ac:inkMk id="24" creationId="{28002F69-91B3-49EC-AFF6-930F069520FD}"/>
          </ac:inkMkLst>
        </pc:inkChg>
        <pc:cxnChg chg="add mod">
          <ac:chgData name="Qu, Pengfei" userId="11cf5891-f528-4669-a401-dca937308d76" providerId="ADAL" clId="{41AFD4D0-45EB-4EBC-BF30-68C77A4A72A9}" dt="2022-01-18T01:27:15.528" v="5238" actId="14100"/>
          <ac:cxnSpMkLst>
            <pc:docMk/>
            <pc:sldMk cId="4095242949" sldId="2147308722"/>
            <ac:cxnSpMk id="29" creationId="{E5C1189F-8ED2-4092-9DF2-65064F5BA482}"/>
          </ac:cxnSpMkLst>
        </pc:cxnChg>
        <pc:cxnChg chg="add mod">
          <ac:chgData name="Qu, Pengfei" userId="11cf5891-f528-4669-a401-dca937308d76" providerId="ADAL" clId="{41AFD4D0-45EB-4EBC-BF30-68C77A4A72A9}" dt="2022-01-17T11:01:31.547" v="4676" actId="208"/>
          <ac:cxnSpMkLst>
            <pc:docMk/>
            <pc:sldMk cId="4095242949" sldId="2147308722"/>
            <ac:cxnSpMk id="31" creationId="{75C0E0CB-6D48-4D87-BA15-35B0106051E8}"/>
          </ac:cxnSpMkLst>
        </pc:cxnChg>
      </pc:sldChg>
      <pc:sldChg chg="addSp delSp modSp add del mod delCm modNotesTx">
        <pc:chgData name="Qu, Pengfei" userId="11cf5891-f528-4669-a401-dca937308d76" providerId="ADAL" clId="{41AFD4D0-45EB-4EBC-BF30-68C77A4A72A9}" dt="2022-01-18T08:06:34.714" v="6467" actId="6549"/>
        <pc:sldMkLst>
          <pc:docMk/>
          <pc:sldMk cId="3117577943" sldId="2147308723"/>
        </pc:sldMkLst>
        <pc:spChg chg="mod">
          <ac:chgData name="Qu, Pengfei" userId="11cf5891-f528-4669-a401-dca937308d76" providerId="ADAL" clId="{41AFD4D0-45EB-4EBC-BF30-68C77A4A72A9}" dt="2022-01-14T02:26:16.066" v="2268" actId="14100"/>
          <ac:spMkLst>
            <pc:docMk/>
            <pc:sldMk cId="3117577943" sldId="2147308723"/>
            <ac:spMk id="2" creationId="{AB096B4A-3BC4-4CCC-8668-0B4A19A15C28}"/>
          </ac:spMkLst>
        </pc:spChg>
        <pc:spChg chg="mod">
          <ac:chgData name="Qu, Pengfei" userId="11cf5891-f528-4669-a401-dca937308d76" providerId="ADAL" clId="{41AFD4D0-45EB-4EBC-BF30-68C77A4A72A9}" dt="2022-01-17T09:18:38.510" v="3730" actId="1076"/>
          <ac:spMkLst>
            <pc:docMk/>
            <pc:sldMk cId="3117577943" sldId="2147308723"/>
            <ac:spMk id="4" creationId="{51510E73-6730-4E79-AF14-B4CF5E9AA4E8}"/>
          </ac:spMkLst>
        </pc:spChg>
        <pc:spChg chg="mod">
          <ac:chgData name="Qu, Pengfei" userId="11cf5891-f528-4669-a401-dca937308d76" providerId="ADAL" clId="{41AFD4D0-45EB-4EBC-BF30-68C77A4A72A9}" dt="2022-01-17T09:18:35.375" v="3729" actId="1076"/>
          <ac:spMkLst>
            <pc:docMk/>
            <pc:sldMk cId="3117577943" sldId="2147308723"/>
            <ac:spMk id="8" creationId="{E25FCEF7-BCA4-499E-9D53-46AB91D18736}"/>
          </ac:spMkLst>
        </pc:spChg>
        <pc:spChg chg="del mod">
          <ac:chgData name="Qu, Pengfei" userId="11cf5891-f528-4669-a401-dca937308d76" providerId="ADAL" clId="{41AFD4D0-45EB-4EBC-BF30-68C77A4A72A9}" dt="2022-01-17T12:18:32.227" v="4869" actId="478"/>
          <ac:spMkLst>
            <pc:docMk/>
            <pc:sldMk cId="3117577943" sldId="2147308723"/>
            <ac:spMk id="12" creationId="{78A739FC-A574-4C9A-9220-FD9A81F2BECB}"/>
          </ac:spMkLst>
        </pc:spChg>
        <pc:spChg chg="del mod">
          <ac:chgData name="Qu, Pengfei" userId="11cf5891-f528-4669-a401-dca937308d76" providerId="ADAL" clId="{41AFD4D0-45EB-4EBC-BF30-68C77A4A72A9}" dt="2022-01-17T09:18:20.247" v="3726" actId="478"/>
          <ac:spMkLst>
            <pc:docMk/>
            <pc:sldMk cId="3117577943" sldId="2147308723"/>
            <ac:spMk id="16" creationId="{E75EEEAF-D024-4C45-9CB4-2E5FA39B04BA}"/>
          </ac:spMkLst>
        </pc:spChg>
        <pc:spChg chg="add del mod">
          <ac:chgData name="Qu, Pengfei" userId="11cf5891-f528-4669-a401-dca937308d76" providerId="ADAL" clId="{41AFD4D0-45EB-4EBC-BF30-68C77A4A72A9}" dt="2022-01-17T12:18:29.618" v="4868"/>
          <ac:spMkLst>
            <pc:docMk/>
            <pc:sldMk cId="3117577943" sldId="2147308723"/>
            <ac:spMk id="17" creationId="{17F40540-00A1-4990-AE40-3DC023F41A7D}"/>
          </ac:spMkLst>
        </pc:spChg>
        <pc:spChg chg="add del mod">
          <ac:chgData name="Qu, Pengfei" userId="11cf5891-f528-4669-a401-dca937308d76" providerId="ADAL" clId="{41AFD4D0-45EB-4EBC-BF30-68C77A4A72A9}" dt="2022-01-17T12:18:35.274" v="4870" actId="478"/>
          <ac:spMkLst>
            <pc:docMk/>
            <pc:sldMk cId="3117577943" sldId="2147308723"/>
            <ac:spMk id="19" creationId="{685B8C18-7995-4EC9-9B24-962B8657C2BF}"/>
          </ac:spMkLst>
        </pc:spChg>
        <pc:spChg chg="add mod">
          <ac:chgData name="Qu, Pengfei" userId="11cf5891-f528-4669-a401-dca937308d76" providerId="ADAL" clId="{41AFD4D0-45EB-4EBC-BF30-68C77A4A72A9}" dt="2022-01-18T08:06:34.714" v="6467" actId="6549"/>
          <ac:spMkLst>
            <pc:docMk/>
            <pc:sldMk cId="3117577943" sldId="2147308723"/>
            <ac:spMk id="20" creationId="{C9A6085E-2FD1-4FE8-8B90-3A236BE4C865}"/>
          </ac:spMkLst>
        </pc:spChg>
        <pc:picChg chg="mod">
          <ac:chgData name="Qu, Pengfei" userId="11cf5891-f528-4669-a401-dca937308d76" providerId="ADAL" clId="{41AFD4D0-45EB-4EBC-BF30-68C77A4A72A9}" dt="2022-01-17T11:06:47.097" v="4864" actId="14100"/>
          <ac:picMkLst>
            <pc:docMk/>
            <pc:sldMk cId="3117577943" sldId="2147308723"/>
            <ac:picMk id="3" creationId="{40DFF33D-D2EE-42B2-9B7D-E1BB846FDF22}"/>
          </ac:picMkLst>
        </pc:picChg>
        <pc:picChg chg="del">
          <ac:chgData name="Qu, Pengfei" userId="11cf5891-f528-4669-a401-dca937308d76" providerId="ADAL" clId="{41AFD4D0-45EB-4EBC-BF30-68C77A4A72A9}" dt="2022-01-14T03:44:05.526" v="2777" actId="478"/>
          <ac:picMkLst>
            <pc:docMk/>
            <pc:sldMk cId="3117577943" sldId="2147308723"/>
            <ac:picMk id="3" creationId="{431A774C-9970-4159-8402-EBDA2D4C8E2A}"/>
          </ac:picMkLst>
        </pc:picChg>
        <pc:picChg chg="del mod">
          <ac:chgData name="Qu, Pengfei" userId="11cf5891-f528-4669-a401-dca937308d76" providerId="ADAL" clId="{41AFD4D0-45EB-4EBC-BF30-68C77A4A72A9}" dt="2022-01-17T06:34:30.758" v="3367" actId="478"/>
          <ac:picMkLst>
            <pc:docMk/>
            <pc:sldMk cId="3117577943" sldId="2147308723"/>
            <ac:picMk id="3" creationId="{ADC89457-F5C9-49F9-B4D9-4B191AA25269}"/>
          </ac:picMkLst>
        </pc:picChg>
        <pc:picChg chg="mod">
          <ac:chgData name="Qu, Pengfei" userId="11cf5891-f528-4669-a401-dca937308d76" providerId="ADAL" clId="{41AFD4D0-45EB-4EBC-BF30-68C77A4A72A9}" dt="2022-01-17T09:18:49.300" v="3733" actId="14100"/>
          <ac:picMkLst>
            <pc:docMk/>
            <pc:sldMk cId="3117577943" sldId="2147308723"/>
            <ac:picMk id="5" creationId="{EC314E3B-A303-447E-AB62-66B38292BDAB}"/>
          </ac:picMkLst>
        </pc:picChg>
        <pc:picChg chg="del">
          <ac:chgData name="Qu, Pengfei" userId="11cf5891-f528-4669-a401-dca937308d76" providerId="ADAL" clId="{41AFD4D0-45EB-4EBC-BF30-68C77A4A72A9}" dt="2022-01-17T09:17:58.299" v="3720" actId="478"/>
          <ac:picMkLst>
            <pc:docMk/>
            <pc:sldMk cId="3117577943" sldId="2147308723"/>
            <ac:picMk id="6" creationId="{59B7D03C-F6D7-471F-9243-919667E32610}"/>
          </ac:picMkLst>
        </pc:picChg>
        <pc:picChg chg="del">
          <ac:chgData name="Qu, Pengfei" userId="11cf5891-f528-4669-a401-dca937308d76" providerId="ADAL" clId="{41AFD4D0-45EB-4EBC-BF30-68C77A4A72A9}" dt="2022-01-17T09:17:59.221" v="3721" actId="478"/>
          <ac:picMkLst>
            <pc:docMk/>
            <pc:sldMk cId="3117577943" sldId="2147308723"/>
            <ac:picMk id="9" creationId="{19DA678B-B61F-4F5F-A5BA-6D52FDDE8CD6}"/>
          </ac:picMkLst>
        </pc:picChg>
        <pc:picChg chg="mod">
          <ac:chgData name="Qu, Pengfei" userId="11cf5891-f528-4669-a401-dca937308d76" providerId="ADAL" clId="{41AFD4D0-45EB-4EBC-BF30-68C77A4A72A9}" dt="2022-01-17T11:06:52.093" v="4866" actId="14100"/>
          <ac:picMkLst>
            <pc:docMk/>
            <pc:sldMk cId="3117577943" sldId="2147308723"/>
            <ac:picMk id="10" creationId="{B0868ED8-186A-4EFF-B5F4-7B3C1BBEADA0}"/>
          </ac:picMkLst>
        </pc:picChg>
        <pc:picChg chg="mod">
          <ac:chgData name="Qu, Pengfei" userId="11cf5891-f528-4669-a401-dca937308d76" providerId="ADAL" clId="{41AFD4D0-45EB-4EBC-BF30-68C77A4A72A9}" dt="2022-01-17T09:18:54.244" v="3734" actId="14100"/>
          <ac:picMkLst>
            <pc:docMk/>
            <pc:sldMk cId="3117577943" sldId="2147308723"/>
            <ac:picMk id="14" creationId="{8B822E53-9BD2-48EE-B3C1-04428C3F9932}"/>
          </ac:picMkLst>
        </pc:picChg>
        <pc:picChg chg="add mod">
          <ac:chgData name="Qu, Pengfei" userId="11cf5891-f528-4669-a401-dca937308d76" providerId="ADAL" clId="{41AFD4D0-45EB-4EBC-BF30-68C77A4A72A9}" dt="2022-01-14T03:43:46.657" v="2776" actId="1076"/>
          <ac:picMkLst>
            <pc:docMk/>
            <pc:sldMk cId="3117577943" sldId="2147308723"/>
            <ac:picMk id="2050" creationId="{5CA09E55-1F18-4BF3-8BE3-C70CAC4D821F}"/>
          </ac:picMkLst>
        </pc:picChg>
        <pc:inkChg chg="add del">
          <ac:chgData name="Qu, Pengfei" userId="11cf5891-f528-4669-a401-dca937308d76" providerId="ADAL" clId="{41AFD4D0-45EB-4EBC-BF30-68C77A4A72A9}" dt="2022-01-17T06:37:41.790" v="3382" actId="9405"/>
          <ac:inkMkLst>
            <pc:docMk/>
            <pc:sldMk cId="3117577943" sldId="2147308723"/>
            <ac:inkMk id="10" creationId="{4C89D112-2634-43BA-84B0-183E720299BA}"/>
          </ac:inkMkLst>
        </pc:inkChg>
        <pc:inkChg chg="add del">
          <ac:chgData name="Qu, Pengfei" userId="11cf5891-f528-4669-a401-dca937308d76" providerId="ADAL" clId="{41AFD4D0-45EB-4EBC-BF30-68C77A4A72A9}" dt="2022-01-17T09:18:22.234" v="3727" actId="478"/>
          <ac:inkMkLst>
            <pc:docMk/>
            <pc:sldMk cId="3117577943" sldId="2147308723"/>
            <ac:inkMk id="11" creationId="{AC376770-512A-48D2-AA7D-E7364D4DC13E}"/>
          </ac:inkMkLst>
        </pc:inkChg>
        <pc:inkChg chg="add del">
          <ac:chgData name="Qu, Pengfei" userId="11cf5891-f528-4669-a401-dca937308d76" providerId="ADAL" clId="{41AFD4D0-45EB-4EBC-BF30-68C77A4A72A9}" dt="2022-01-17T06:42:19.656" v="3387" actId="9405"/>
          <ac:inkMkLst>
            <pc:docMk/>
            <pc:sldMk cId="3117577943" sldId="2147308723"/>
            <ac:inkMk id="13" creationId="{C29B6EFF-05DF-4350-91D5-F0A5D7F55307}"/>
          </ac:inkMkLst>
        </pc:inkChg>
        <pc:inkChg chg="add del">
          <ac:chgData name="Qu, Pengfei" userId="11cf5891-f528-4669-a401-dca937308d76" providerId="ADAL" clId="{41AFD4D0-45EB-4EBC-BF30-68C77A4A72A9}" dt="2022-01-17T06:42:18.666" v="3386" actId="9405"/>
          <ac:inkMkLst>
            <pc:docMk/>
            <pc:sldMk cId="3117577943" sldId="2147308723"/>
            <ac:inkMk id="15" creationId="{3B4CF7A5-69F0-4F06-ABE1-33A8E5308BAA}"/>
          </ac:inkMkLst>
        </pc:inkChg>
      </pc:sldChg>
      <pc:sldChg chg="addSp modSp new add del mod modNotesTx">
        <pc:chgData name="Qu, Pengfei" userId="11cf5891-f528-4669-a401-dca937308d76" providerId="ADAL" clId="{41AFD4D0-45EB-4EBC-BF30-68C77A4A72A9}" dt="2022-01-18T04:36:43.498" v="6313"/>
        <pc:sldMkLst>
          <pc:docMk/>
          <pc:sldMk cId="3791292879" sldId="2147308724"/>
        </pc:sldMkLst>
        <pc:spChg chg="mod">
          <ac:chgData name="Qu, Pengfei" userId="11cf5891-f528-4669-a401-dca937308d76" providerId="ADAL" clId="{41AFD4D0-45EB-4EBC-BF30-68C77A4A72A9}" dt="2022-01-18T02:11:27.841" v="5270" actId="20577"/>
          <ac:spMkLst>
            <pc:docMk/>
            <pc:sldMk cId="3791292879" sldId="2147308724"/>
            <ac:spMk id="2" creationId="{7AC203A0-9000-4DB0-9FDD-D3F10D6C9080}"/>
          </ac:spMkLst>
        </pc:spChg>
        <pc:spChg chg="mod">
          <ac:chgData name="Qu, Pengfei" userId="11cf5891-f528-4669-a401-dca937308d76" providerId="ADAL" clId="{41AFD4D0-45EB-4EBC-BF30-68C77A4A72A9}" dt="2022-01-18T04:36:41.742" v="6312" actId="21"/>
          <ac:spMkLst>
            <pc:docMk/>
            <pc:sldMk cId="3791292879" sldId="2147308724"/>
            <ac:spMk id="3" creationId="{28383021-3541-4F2E-81D7-CFFE7F4C08B0}"/>
          </ac:spMkLst>
        </pc:spChg>
        <pc:spChg chg="mod">
          <ac:chgData name="Qu, Pengfei" userId="11cf5891-f528-4669-a401-dca937308d76" providerId="ADAL" clId="{41AFD4D0-45EB-4EBC-BF30-68C77A4A72A9}" dt="2022-01-18T02:11:14.346" v="5259" actId="1076"/>
          <ac:spMkLst>
            <pc:docMk/>
            <pc:sldMk cId="3791292879" sldId="2147308724"/>
            <ac:spMk id="4" creationId="{23D99949-E4BA-4138-9ED8-D1FF9CA0989F}"/>
          </ac:spMkLst>
        </pc:spChg>
        <pc:spChg chg="mod">
          <ac:chgData name="Qu, Pengfei" userId="11cf5891-f528-4669-a401-dca937308d76" providerId="ADAL" clId="{41AFD4D0-45EB-4EBC-BF30-68C77A4A72A9}" dt="2022-01-18T02:11:18.210" v="5260" actId="1076"/>
          <ac:spMkLst>
            <pc:docMk/>
            <pc:sldMk cId="3791292879" sldId="2147308724"/>
            <ac:spMk id="5" creationId="{5449EC6F-2C32-4A7B-90F7-419CBBC03BE6}"/>
          </ac:spMkLst>
        </pc:spChg>
        <pc:spChg chg="mod">
          <ac:chgData name="Qu, Pengfei" userId="11cf5891-f528-4669-a401-dca937308d76" providerId="ADAL" clId="{41AFD4D0-45EB-4EBC-BF30-68C77A4A72A9}" dt="2022-01-18T02:11:37.975" v="5287" actId="1035"/>
          <ac:spMkLst>
            <pc:docMk/>
            <pc:sldMk cId="3791292879" sldId="2147308724"/>
            <ac:spMk id="13" creationId="{945B9332-0CB7-4062-9245-FE6811DAEDF7}"/>
          </ac:spMkLst>
        </pc:spChg>
        <pc:spChg chg="mod">
          <ac:chgData name="Qu, Pengfei" userId="11cf5891-f528-4669-a401-dca937308d76" providerId="ADAL" clId="{41AFD4D0-45EB-4EBC-BF30-68C77A4A72A9}" dt="2022-01-18T02:11:37.975" v="5287" actId="1035"/>
          <ac:spMkLst>
            <pc:docMk/>
            <pc:sldMk cId="3791292879" sldId="2147308724"/>
            <ac:spMk id="14" creationId="{E920A5F1-C40C-4D74-9F4E-F8AF3692F71B}"/>
          </ac:spMkLst>
        </pc:spChg>
        <pc:spChg chg="mod">
          <ac:chgData name="Qu, Pengfei" userId="11cf5891-f528-4669-a401-dca937308d76" providerId="ADAL" clId="{41AFD4D0-45EB-4EBC-BF30-68C77A4A72A9}" dt="2022-01-18T00:40:29.998" v="5094"/>
          <ac:spMkLst>
            <pc:docMk/>
            <pc:sldMk cId="3791292879" sldId="2147308724"/>
            <ac:spMk id="16" creationId="{BB50A81B-3453-4A5F-8BF3-0CE6DB612C44}"/>
          </ac:spMkLst>
        </pc:spChg>
        <pc:spChg chg="mod">
          <ac:chgData name="Qu, Pengfei" userId="11cf5891-f528-4669-a401-dca937308d76" providerId="ADAL" clId="{41AFD4D0-45EB-4EBC-BF30-68C77A4A72A9}" dt="2022-01-18T00:40:29.998" v="5094"/>
          <ac:spMkLst>
            <pc:docMk/>
            <pc:sldMk cId="3791292879" sldId="2147308724"/>
            <ac:spMk id="17" creationId="{7ABF9BC3-F6D1-4446-9FB9-668633408F57}"/>
          </ac:spMkLst>
        </pc:spChg>
        <pc:spChg chg="mod">
          <ac:chgData name="Qu, Pengfei" userId="11cf5891-f528-4669-a401-dca937308d76" providerId="ADAL" clId="{41AFD4D0-45EB-4EBC-BF30-68C77A4A72A9}" dt="2022-01-18T00:40:29.998" v="5094"/>
          <ac:spMkLst>
            <pc:docMk/>
            <pc:sldMk cId="3791292879" sldId="2147308724"/>
            <ac:spMk id="18" creationId="{3724E165-EC9C-4B3C-B532-6515F995FF04}"/>
          </ac:spMkLst>
        </pc:spChg>
        <pc:spChg chg="mod">
          <ac:chgData name="Qu, Pengfei" userId="11cf5891-f528-4669-a401-dca937308d76" providerId="ADAL" clId="{41AFD4D0-45EB-4EBC-BF30-68C77A4A72A9}" dt="2022-01-18T00:40:29.998" v="5094"/>
          <ac:spMkLst>
            <pc:docMk/>
            <pc:sldMk cId="3791292879" sldId="2147308724"/>
            <ac:spMk id="19" creationId="{2A2A4A89-946E-465E-8374-CD0F63417FF0}"/>
          </ac:spMkLst>
        </pc:spChg>
        <pc:spChg chg="mod">
          <ac:chgData name="Qu, Pengfei" userId="11cf5891-f528-4669-a401-dca937308d76" providerId="ADAL" clId="{41AFD4D0-45EB-4EBC-BF30-68C77A4A72A9}" dt="2022-01-18T00:40:29.998" v="5094"/>
          <ac:spMkLst>
            <pc:docMk/>
            <pc:sldMk cId="3791292879" sldId="2147308724"/>
            <ac:spMk id="20" creationId="{BF810E8E-9B46-4CDB-A3B8-927451B839A5}"/>
          </ac:spMkLst>
        </pc:spChg>
        <pc:spChg chg="mod">
          <ac:chgData name="Qu, Pengfei" userId="11cf5891-f528-4669-a401-dca937308d76" providerId="ADAL" clId="{41AFD4D0-45EB-4EBC-BF30-68C77A4A72A9}" dt="2022-01-18T00:40:29.998" v="5094"/>
          <ac:spMkLst>
            <pc:docMk/>
            <pc:sldMk cId="3791292879" sldId="2147308724"/>
            <ac:spMk id="21" creationId="{63E8CF0B-BEC4-4D74-AA13-5931BD660D57}"/>
          </ac:spMkLst>
        </pc:spChg>
        <pc:spChg chg="mod">
          <ac:chgData name="Qu, Pengfei" userId="11cf5891-f528-4669-a401-dca937308d76" providerId="ADAL" clId="{41AFD4D0-45EB-4EBC-BF30-68C77A4A72A9}" dt="2022-01-18T00:40:29.998" v="5094"/>
          <ac:spMkLst>
            <pc:docMk/>
            <pc:sldMk cId="3791292879" sldId="2147308724"/>
            <ac:spMk id="22" creationId="{9930D352-16C6-47F5-B489-76A145EE1AEC}"/>
          </ac:spMkLst>
        </pc:spChg>
        <pc:spChg chg="mod">
          <ac:chgData name="Qu, Pengfei" userId="11cf5891-f528-4669-a401-dca937308d76" providerId="ADAL" clId="{41AFD4D0-45EB-4EBC-BF30-68C77A4A72A9}" dt="2022-01-18T00:40:29.998" v="5094"/>
          <ac:spMkLst>
            <pc:docMk/>
            <pc:sldMk cId="3791292879" sldId="2147308724"/>
            <ac:spMk id="23" creationId="{EE82B179-DEFC-41F9-A12F-35CC7E3021E9}"/>
          </ac:spMkLst>
        </pc:spChg>
        <pc:spChg chg="mod">
          <ac:chgData name="Qu, Pengfei" userId="11cf5891-f528-4669-a401-dca937308d76" providerId="ADAL" clId="{41AFD4D0-45EB-4EBC-BF30-68C77A4A72A9}" dt="2022-01-18T00:40:29.998" v="5094"/>
          <ac:spMkLst>
            <pc:docMk/>
            <pc:sldMk cId="3791292879" sldId="2147308724"/>
            <ac:spMk id="24" creationId="{D988D00D-6356-4E9D-A68F-EC9E1CFB1E1F}"/>
          </ac:spMkLst>
        </pc:spChg>
        <pc:spChg chg="mod">
          <ac:chgData name="Qu, Pengfei" userId="11cf5891-f528-4669-a401-dca937308d76" providerId="ADAL" clId="{41AFD4D0-45EB-4EBC-BF30-68C77A4A72A9}" dt="2022-01-18T00:40:29.998" v="5094"/>
          <ac:spMkLst>
            <pc:docMk/>
            <pc:sldMk cId="3791292879" sldId="2147308724"/>
            <ac:spMk id="25" creationId="{28638612-193D-4E88-9558-5DE9193785EB}"/>
          </ac:spMkLst>
        </pc:spChg>
        <pc:grpChg chg="add mod">
          <ac:chgData name="Qu, Pengfei" userId="11cf5891-f528-4669-a401-dca937308d76" providerId="ADAL" clId="{41AFD4D0-45EB-4EBC-BF30-68C77A4A72A9}" dt="2022-01-18T00:40:29.998" v="5094"/>
          <ac:grpSpMkLst>
            <pc:docMk/>
            <pc:sldMk cId="3791292879" sldId="2147308724"/>
            <ac:grpSpMk id="15" creationId="{E99DA758-3D2A-468C-8D5F-E270416B7777}"/>
          </ac:grpSpMkLst>
        </pc:grpChg>
        <pc:picChg chg="mod">
          <ac:chgData name="Qu, Pengfei" userId="11cf5891-f528-4669-a401-dca937308d76" providerId="ADAL" clId="{41AFD4D0-45EB-4EBC-BF30-68C77A4A72A9}" dt="2022-01-18T02:11:37.975" v="5287" actId="1035"/>
          <ac:picMkLst>
            <pc:docMk/>
            <pc:sldMk cId="3791292879" sldId="2147308724"/>
            <ac:picMk id="7" creationId="{B2FEE87B-C20F-41BA-80E8-2F86474540C8}"/>
          </ac:picMkLst>
        </pc:picChg>
        <pc:picChg chg="mod">
          <ac:chgData name="Qu, Pengfei" userId="11cf5891-f528-4669-a401-dca937308d76" providerId="ADAL" clId="{41AFD4D0-45EB-4EBC-BF30-68C77A4A72A9}" dt="2022-01-18T02:11:37.975" v="5287" actId="1035"/>
          <ac:picMkLst>
            <pc:docMk/>
            <pc:sldMk cId="3791292879" sldId="2147308724"/>
            <ac:picMk id="9" creationId="{4244FA5C-78DE-472E-8DF8-E7297326A627}"/>
          </ac:picMkLst>
        </pc:picChg>
        <pc:picChg chg="mod">
          <ac:chgData name="Qu, Pengfei" userId="11cf5891-f528-4669-a401-dca937308d76" providerId="ADAL" clId="{41AFD4D0-45EB-4EBC-BF30-68C77A4A72A9}" dt="2022-01-18T02:11:37.975" v="5287" actId="1035"/>
          <ac:picMkLst>
            <pc:docMk/>
            <pc:sldMk cId="3791292879" sldId="2147308724"/>
            <ac:picMk id="10" creationId="{AC9923F9-D83C-4355-8D02-43CA0CE85A2A}"/>
          </ac:picMkLst>
        </pc:picChg>
        <pc:picChg chg="mod">
          <ac:chgData name="Qu, Pengfei" userId="11cf5891-f528-4669-a401-dca937308d76" providerId="ADAL" clId="{41AFD4D0-45EB-4EBC-BF30-68C77A4A72A9}" dt="2022-01-18T02:11:37.975" v="5287" actId="1035"/>
          <ac:picMkLst>
            <pc:docMk/>
            <pc:sldMk cId="3791292879" sldId="2147308724"/>
            <ac:picMk id="11" creationId="{3B2BD044-3D70-4B82-AECF-23F714BE9483}"/>
          </ac:picMkLst>
        </pc:picChg>
      </pc:sldChg>
      <pc:sldChg chg="addSp delSp modSp new mod ord">
        <pc:chgData name="Qu, Pengfei" userId="11cf5891-f528-4669-a401-dca937308d76" providerId="ADAL" clId="{41AFD4D0-45EB-4EBC-BF30-68C77A4A72A9}" dt="2022-01-18T04:29:22.236" v="6259" actId="20577"/>
        <pc:sldMkLst>
          <pc:docMk/>
          <pc:sldMk cId="551482249" sldId="2147308726"/>
        </pc:sldMkLst>
        <pc:spChg chg="mod">
          <ac:chgData name="Qu, Pengfei" userId="11cf5891-f528-4669-a401-dca937308d76" providerId="ADAL" clId="{41AFD4D0-45EB-4EBC-BF30-68C77A4A72A9}" dt="2022-01-14T01:56:10.997" v="1847" actId="20577"/>
          <ac:spMkLst>
            <pc:docMk/>
            <pc:sldMk cId="551482249" sldId="2147308726"/>
            <ac:spMk id="2" creationId="{96073C07-0995-4466-964F-74A5278285A6}"/>
          </ac:spMkLst>
        </pc:spChg>
        <pc:spChg chg="mod">
          <ac:chgData name="Qu, Pengfei" userId="11cf5891-f528-4669-a401-dca937308d76" providerId="ADAL" clId="{41AFD4D0-45EB-4EBC-BF30-68C77A4A72A9}" dt="2022-01-18T04:29:22.236" v="6259" actId="20577"/>
          <ac:spMkLst>
            <pc:docMk/>
            <pc:sldMk cId="551482249" sldId="2147308726"/>
            <ac:spMk id="3" creationId="{F0F48C08-DC7D-47DE-8D48-A120E15134AD}"/>
          </ac:spMkLst>
        </pc:spChg>
        <pc:spChg chg="add mod">
          <ac:chgData name="Qu, Pengfei" userId="11cf5891-f528-4669-a401-dca937308d76" providerId="ADAL" clId="{41AFD4D0-45EB-4EBC-BF30-68C77A4A72A9}" dt="2022-01-14T01:52:39.795" v="1739" actId="1076"/>
          <ac:spMkLst>
            <pc:docMk/>
            <pc:sldMk cId="551482249" sldId="2147308726"/>
            <ac:spMk id="7" creationId="{DBEB8A18-C3FE-4BAA-95BD-8FBCE0BE9C74}"/>
          </ac:spMkLst>
        </pc:spChg>
        <pc:spChg chg="add mod">
          <ac:chgData name="Qu, Pengfei" userId="11cf5891-f528-4669-a401-dca937308d76" providerId="ADAL" clId="{41AFD4D0-45EB-4EBC-BF30-68C77A4A72A9}" dt="2022-01-14T01:54:08.644" v="1810" actId="14100"/>
          <ac:spMkLst>
            <pc:docMk/>
            <pc:sldMk cId="551482249" sldId="2147308726"/>
            <ac:spMk id="8" creationId="{4DD544DA-2CB9-4253-AE5D-2DEABBA98E0A}"/>
          </ac:spMkLst>
        </pc:spChg>
        <pc:picChg chg="add mod">
          <ac:chgData name="Qu, Pengfei" userId="11cf5891-f528-4669-a401-dca937308d76" providerId="ADAL" clId="{41AFD4D0-45EB-4EBC-BF30-68C77A4A72A9}" dt="2022-01-14T01:51:33.296" v="1687" actId="1076"/>
          <ac:picMkLst>
            <pc:docMk/>
            <pc:sldMk cId="551482249" sldId="2147308726"/>
            <ac:picMk id="1026" creationId="{48333A1C-76F1-4B9D-AAAA-129140D59B07}"/>
          </ac:picMkLst>
        </pc:picChg>
        <pc:picChg chg="add del">
          <ac:chgData name="Qu, Pengfei" userId="11cf5891-f528-4669-a401-dca937308d76" providerId="ADAL" clId="{41AFD4D0-45EB-4EBC-BF30-68C77A4A72A9}" dt="2022-01-14T01:51:20.223" v="1683"/>
          <ac:picMkLst>
            <pc:docMk/>
            <pc:sldMk cId="551482249" sldId="2147308726"/>
            <ac:picMk id="1027" creationId="{356C5ACF-3C29-437D-8754-045FF2138060}"/>
          </ac:picMkLst>
        </pc:picChg>
        <pc:picChg chg="add mod">
          <ac:chgData name="Qu, Pengfei" userId="11cf5891-f528-4669-a401-dca937308d76" providerId="ADAL" clId="{41AFD4D0-45EB-4EBC-BF30-68C77A4A72A9}" dt="2022-01-14T01:51:43.442" v="1689" actId="14100"/>
          <ac:picMkLst>
            <pc:docMk/>
            <pc:sldMk cId="551482249" sldId="2147308726"/>
            <ac:picMk id="1028" creationId="{AE9AD04B-00DC-4E8C-822C-23E265342073}"/>
          </ac:picMkLst>
        </pc:picChg>
      </pc:sldChg>
      <pc:sldChg chg="modSp add mod ord">
        <pc:chgData name="Qu, Pengfei" userId="11cf5891-f528-4669-a401-dca937308d76" providerId="ADAL" clId="{41AFD4D0-45EB-4EBC-BF30-68C77A4A72A9}" dt="2022-01-17T10:45:01.858" v="4487" actId="20577"/>
        <pc:sldMkLst>
          <pc:docMk/>
          <pc:sldMk cId="736533786" sldId="2147308727"/>
        </pc:sldMkLst>
        <pc:spChg chg="mod">
          <ac:chgData name="Qu, Pengfei" userId="11cf5891-f528-4669-a401-dca937308d76" providerId="ADAL" clId="{41AFD4D0-45EB-4EBC-BF30-68C77A4A72A9}" dt="2022-01-14T02:00:36.358" v="1887" actId="20577"/>
          <ac:spMkLst>
            <pc:docMk/>
            <pc:sldMk cId="736533786" sldId="2147308727"/>
            <ac:spMk id="2" creationId="{FF113737-A253-4F1C-AC32-916682A5393B}"/>
          </ac:spMkLst>
        </pc:spChg>
        <pc:spChg chg="mod">
          <ac:chgData name="Qu, Pengfei" userId="11cf5891-f528-4669-a401-dca937308d76" providerId="ADAL" clId="{41AFD4D0-45EB-4EBC-BF30-68C77A4A72A9}" dt="2022-01-17T10:45:01.858" v="4487" actId="20577"/>
          <ac:spMkLst>
            <pc:docMk/>
            <pc:sldMk cId="736533786" sldId="2147308727"/>
            <ac:spMk id="6" creationId="{154E45E8-B030-49F9-B9F7-7505685BFF41}"/>
          </ac:spMkLst>
        </pc:spChg>
      </pc:sldChg>
      <pc:sldChg chg="addSp delSp modSp add mod modCm">
        <pc:chgData name="Qu, Pengfei" userId="11cf5891-f528-4669-a401-dca937308d76" providerId="ADAL" clId="{41AFD4D0-45EB-4EBC-BF30-68C77A4A72A9}" dt="2022-01-18T03:57:58.240" v="5877" actId="20577"/>
        <pc:sldMkLst>
          <pc:docMk/>
          <pc:sldMk cId="1687397399" sldId="2147308728"/>
        </pc:sldMkLst>
        <pc:spChg chg="mod">
          <ac:chgData name="Qu, Pengfei" userId="11cf5891-f528-4669-a401-dca937308d76" providerId="ADAL" clId="{41AFD4D0-45EB-4EBC-BF30-68C77A4A72A9}" dt="2022-01-18T03:56:22.155" v="5845" actId="20577"/>
          <ac:spMkLst>
            <pc:docMk/>
            <pc:sldMk cId="1687397399" sldId="2147308728"/>
            <ac:spMk id="2" creationId="{FF40F1C6-A6B6-49EF-8FE7-3D0B5DCA4E17}"/>
          </ac:spMkLst>
        </pc:spChg>
        <pc:spChg chg="del">
          <ac:chgData name="Qu, Pengfei" userId="11cf5891-f528-4669-a401-dca937308d76" providerId="ADAL" clId="{41AFD4D0-45EB-4EBC-BF30-68C77A4A72A9}" dt="2022-01-17T08:51:29.532" v="3674" actId="478"/>
          <ac:spMkLst>
            <pc:docMk/>
            <pc:sldMk cId="1687397399" sldId="2147308728"/>
            <ac:spMk id="5" creationId="{549A1076-1596-4240-BE89-80B950601A0E}"/>
          </ac:spMkLst>
        </pc:spChg>
        <pc:spChg chg="add del mod">
          <ac:chgData name="Qu, Pengfei" userId="11cf5891-f528-4669-a401-dca937308d76" providerId="ADAL" clId="{41AFD4D0-45EB-4EBC-BF30-68C77A4A72A9}" dt="2022-01-17T10:35:36.946" v="4286" actId="478"/>
          <ac:spMkLst>
            <pc:docMk/>
            <pc:sldMk cId="1687397399" sldId="2147308728"/>
            <ac:spMk id="10" creationId="{748984A6-4EE9-4FE3-AB27-0EC82AB0F5E7}"/>
          </ac:spMkLst>
        </pc:spChg>
        <pc:spChg chg="mod">
          <ac:chgData name="Qu, Pengfei" userId="11cf5891-f528-4669-a401-dca937308d76" providerId="ADAL" clId="{41AFD4D0-45EB-4EBC-BF30-68C77A4A72A9}" dt="2022-01-18T03:57:58.240" v="5877" actId="20577"/>
          <ac:spMkLst>
            <pc:docMk/>
            <pc:sldMk cId="1687397399" sldId="2147308728"/>
            <ac:spMk id="12" creationId="{D3316C6A-BC4A-4748-978C-E011944CC500}"/>
          </ac:spMkLst>
        </pc:spChg>
        <pc:spChg chg="add mod">
          <ac:chgData name="Qu, Pengfei" userId="11cf5891-f528-4669-a401-dca937308d76" providerId="ADAL" clId="{41AFD4D0-45EB-4EBC-BF30-68C77A4A72A9}" dt="2022-01-17T10:40:19.163" v="4435" actId="1076"/>
          <ac:spMkLst>
            <pc:docMk/>
            <pc:sldMk cId="1687397399" sldId="2147308728"/>
            <ac:spMk id="13" creationId="{FDB1BE4A-F68D-4898-9E97-5CB0C782AC1F}"/>
          </ac:spMkLst>
        </pc:spChg>
        <pc:graphicFrameChg chg="add mod modGraphic">
          <ac:chgData name="Qu, Pengfei" userId="11cf5891-f528-4669-a401-dca937308d76" providerId="ADAL" clId="{41AFD4D0-45EB-4EBC-BF30-68C77A4A72A9}" dt="2022-01-17T10:35:59.330" v="4290" actId="1076"/>
          <ac:graphicFrameMkLst>
            <pc:docMk/>
            <pc:sldMk cId="1687397399" sldId="2147308728"/>
            <ac:graphicFrameMk id="11" creationId="{3AA8B485-8EC0-4F65-81A6-8972662A5621}"/>
          </ac:graphicFrameMkLst>
        </pc:graphicFrameChg>
        <pc:picChg chg="del">
          <ac:chgData name="Qu, Pengfei" userId="11cf5891-f528-4669-a401-dca937308d76" providerId="ADAL" clId="{41AFD4D0-45EB-4EBC-BF30-68C77A4A72A9}" dt="2022-01-17T08:48:37.613" v="3664" actId="478"/>
          <ac:picMkLst>
            <pc:docMk/>
            <pc:sldMk cId="1687397399" sldId="2147308728"/>
            <ac:picMk id="4" creationId="{7F935AED-EE2E-48DE-A5F8-26F411DB4D9B}"/>
          </ac:picMkLst>
        </pc:picChg>
        <pc:picChg chg="del">
          <ac:chgData name="Qu, Pengfei" userId="11cf5891-f528-4669-a401-dca937308d76" providerId="ADAL" clId="{41AFD4D0-45EB-4EBC-BF30-68C77A4A72A9}" dt="2022-01-17T08:48:36.071" v="3663" actId="478"/>
          <ac:picMkLst>
            <pc:docMk/>
            <pc:sldMk cId="1687397399" sldId="2147308728"/>
            <ac:picMk id="9" creationId="{2BEE2DCD-F273-4ADB-930D-AF750BA1970E}"/>
          </ac:picMkLst>
        </pc:picChg>
        <pc:picChg chg="del">
          <ac:chgData name="Qu, Pengfei" userId="11cf5891-f528-4669-a401-dca937308d76" providerId="ADAL" clId="{41AFD4D0-45EB-4EBC-BF30-68C77A4A72A9}" dt="2022-01-17T08:48:38.681" v="3666" actId="478"/>
          <ac:picMkLst>
            <pc:docMk/>
            <pc:sldMk cId="1687397399" sldId="2147308728"/>
            <ac:picMk id="14" creationId="{97856DC3-636A-45A0-A66C-7C6B7FDEB4F1}"/>
          </ac:picMkLst>
        </pc:picChg>
        <pc:inkChg chg="add del">
          <ac:chgData name="Qu, Pengfei" userId="11cf5891-f528-4669-a401-dca937308d76" providerId="ADAL" clId="{41AFD4D0-45EB-4EBC-BF30-68C77A4A72A9}" dt="2022-01-17T10:07:39.673" v="3791" actId="9405"/>
          <ac:inkMkLst>
            <pc:docMk/>
            <pc:sldMk cId="1687397399" sldId="2147308728"/>
            <ac:inkMk id="3" creationId="{658B7785-5358-4AFC-9262-22BDD67E398A}"/>
          </ac:inkMkLst>
        </pc:inkChg>
      </pc:sldChg>
      <pc:sldChg chg="add del">
        <pc:chgData name="Qu, Pengfei" userId="11cf5891-f528-4669-a401-dca937308d76" providerId="ADAL" clId="{41AFD4D0-45EB-4EBC-BF30-68C77A4A72A9}" dt="2022-01-14T02:11:53.993" v="2103"/>
        <pc:sldMkLst>
          <pc:docMk/>
          <pc:sldMk cId="432738058" sldId="2147308729"/>
        </pc:sldMkLst>
      </pc:sldChg>
      <pc:sldChg chg="modSp new del mod ord">
        <pc:chgData name="Qu, Pengfei" userId="11cf5891-f528-4669-a401-dca937308d76" providerId="ADAL" clId="{41AFD4D0-45EB-4EBC-BF30-68C77A4A72A9}" dt="2022-01-17T08:48:26.431" v="3662" actId="47"/>
        <pc:sldMkLst>
          <pc:docMk/>
          <pc:sldMk cId="4129468190" sldId="2147308729"/>
        </pc:sldMkLst>
        <pc:spChg chg="mod">
          <ac:chgData name="Qu, Pengfei" userId="11cf5891-f528-4669-a401-dca937308d76" providerId="ADAL" clId="{41AFD4D0-45EB-4EBC-BF30-68C77A4A72A9}" dt="2022-01-14T03:16:40.220" v="2770" actId="20577"/>
          <ac:spMkLst>
            <pc:docMk/>
            <pc:sldMk cId="4129468190" sldId="2147308729"/>
            <ac:spMk id="2" creationId="{2FCC8D20-EF7F-43E3-AFEB-FF3360748F04}"/>
          </ac:spMkLst>
        </pc:spChg>
        <pc:spChg chg="mod">
          <ac:chgData name="Qu, Pengfei" userId="11cf5891-f528-4669-a401-dca937308d76" providerId="ADAL" clId="{41AFD4D0-45EB-4EBC-BF30-68C77A4A72A9}" dt="2022-01-14T02:13:32.638" v="2169" actId="20577"/>
          <ac:spMkLst>
            <pc:docMk/>
            <pc:sldMk cId="4129468190" sldId="2147308729"/>
            <ac:spMk id="3" creationId="{D0F294E0-E0C9-4BA4-94E8-8D179374994B}"/>
          </ac:spMkLst>
        </pc:spChg>
      </pc:sldChg>
      <pc:sldChg chg="delSp modSp new del mod">
        <pc:chgData name="Qu, Pengfei" userId="11cf5891-f528-4669-a401-dca937308d76" providerId="ADAL" clId="{41AFD4D0-45EB-4EBC-BF30-68C77A4A72A9}" dt="2022-01-17T06:51:55.087" v="3429" actId="47"/>
        <pc:sldMkLst>
          <pc:docMk/>
          <pc:sldMk cId="713794760" sldId="2147308730"/>
        </pc:sldMkLst>
        <pc:spChg chg="mod">
          <ac:chgData name="Qu, Pengfei" userId="11cf5891-f528-4669-a401-dca937308d76" providerId="ADAL" clId="{41AFD4D0-45EB-4EBC-BF30-68C77A4A72A9}" dt="2022-01-14T02:16:10.850" v="2219" actId="20577"/>
          <ac:spMkLst>
            <pc:docMk/>
            <pc:sldMk cId="713794760" sldId="2147308730"/>
            <ac:spMk id="2" creationId="{CD8B146B-8414-484F-9D58-F21A6740DE09}"/>
          </ac:spMkLst>
        </pc:spChg>
        <pc:spChg chg="del">
          <ac:chgData name="Qu, Pengfei" userId="11cf5891-f528-4669-a401-dca937308d76" providerId="ADAL" clId="{41AFD4D0-45EB-4EBC-BF30-68C77A4A72A9}" dt="2022-01-14T02:15:44.515" v="2197" actId="478"/>
          <ac:spMkLst>
            <pc:docMk/>
            <pc:sldMk cId="713794760" sldId="2147308730"/>
            <ac:spMk id="3" creationId="{689B1A11-8C6D-4907-A108-64C85BB3DC08}"/>
          </ac:spMkLst>
        </pc:spChg>
        <pc:spChg chg="del">
          <ac:chgData name="Qu, Pengfei" userId="11cf5891-f528-4669-a401-dca937308d76" providerId="ADAL" clId="{41AFD4D0-45EB-4EBC-BF30-68C77A4A72A9}" dt="2022-01-14T02:15:46.277" v="2198" actId="478"/>
          <ac:spMkLst>
            <pc:docMk/>
            <pc:sldMk cId="713794760" sldId="2147308730"/>
            <ac:spMk id="4" creationId="{C4D99600-1443-4AA5-B837-DF4AE0D5739C}"/>
          </ac:spMkLst>
        </pc:spChg>
      </pc:sldChg>
      <pc:sldChg chg="addSp delSp modSp new mod modNotesTx">
        <pc:chgData name="Qu, Pengfei" userId="11cf5891-f528-4669-a401-dca937308d76" providerId="ADAL" clId="{41AFD4D0-45EB-4EBC-BF30-68C77A4A72A9}" dt="2022-01-18T07:03:16.260" v="6406" actId="20577"/>
        <pc:sldMkLst>
          <pc:docMk/>
          <pc:sldMk cId="242063345" sldId="2147308735"/>
        </pc:sldMkLst>
        <pc:spChg chg="mod">
          <ac:chgData name="Qu, Pengfei" userId="11cf5891-f528-4669-a401-dca937308d76" providerId="ADAL" clId="{41AFD4D0-45EB-4EBC-BF30-68C77A4A72A9}" dt="2022-01-14T02:46:07.814" v="2466" actId="20577"/>
          <ac:spMkLst>
            <pc:docMk/>
            <pc:sldMk cId="242063345" sldId="2147308735"/>
            <ac:spMk id="2" creationId="{99E50C86-78FF-4369-A959-A4947ABE55C2}"/>
          </ac:spMkLst>
        </pc:spChg>
        <pc:spChg chg="mod">
          <ac:chgData name="Qu, Pengfei" userId="11cf5891-f528-4669-a401-dca937308d76" providerId="ADAL" clId="{41AFD4D0-45EB-4EBC-BF30-68C77A4A72A9}" dt="2022-01-18T07:03:16.260" v="6406" actId="20577"/>
          <ac:spMkLst>
            <pc:docMk/>
            <pc:sldMk cId="242063345" sldId="2147308735"/>
            <ac:spMk id="3" creationId="{1310ED86-D205-4490-BF7C-65B7696AE8E6}"/>
          </ac:spMkLst>
        </pc:spChg>
        <pc:spChg chg="add del mod">
          <ac:chgData name="Qu, Pengfei" userId="11cf5891-f528-4669-a401-dca937308d76" providerId="ADAL" clId="{41AFD4D0-45EB-4EBC-BF30-68C77A4A72A9}" dt="2022-01-18T06:55:08.054" v="6383" actId="22"/>
          <ac:spMkLst>
            <pc:docMk/>
            <pc:sldMk cId="242063345" sldId="2147308735"/>
            <ac:spMk id="5" creationId="{890CB8C5-E4AE-432D-AD61-B3F9E79A213B}"/>
          </ac:spMkLst>
        </pc:spChg>
      </pc:sldChg>
      <pc:sldChg chg="new del">
        <pc:chgData name="Qu, Pengfei" userId="11cf5891-f528-4669-a401-dca937308d76" providerId="ADAL" clId="{41AFD4D0-45EB-4EBC-BF30-68C77A4A72A9}" dt="2022-01-17T04:40:25.841" v="2780" actId="47"/>
        <pc:sldMkLst>
          <pc:docMk/>
          <pc:sldMk cId="2556003323" sldId="2147308739"/>
        </pc:sldMkLst>
      </pc:sldChg>
      <pc:sldChg chg="addSp modSp add mod">
        <pc:chgData name="Qu, Pengfei" userId="11cf5891-f528-4669-a401-dca937308d76" providerId="ADAL" clId="{41AFD4D0-45EB-4EBC-BF30-68C77A4A72A9}" dt="2022-01-17T09:36:02.938" v="3789" actId="9405"/>
        <pc:sldMkLst>
          <pc:docMk/>
          <pc:sldMk cId="363126486" sldId="2147308740"/>
        </pc:sldMkLst>
        <pc:spChg chg="mod">
          <ac:chgData name="Qu, Pengfei" userId="11cf5891-f528-4669-a401-dca937308d76" providerId="ADAL" clId="{41AFD4D0-45EB-4EBC-BF30-68C77A4A72A9}" dt="2022-01-17T04:40:41.135" v="2829" actId="1036"/>
          <ac:spMkLst>
            <pc:docMk/>
            <pc:sldMk cId="363126486" sldId="2147308740"/>
            <ac:spMk id="4" creationId="{1724CF49-219D-4B1C-B833-05D77CA417A1}"/>
          </ac:spMkLst>
        </pc:spChg>
        <pc:spChg chg="mod">
          <ac:chgData name="Qu, Pengfei" userId="11cf5891-f528-4669-a401-dca937308d76" providerId="ADAL" clId="{41AFD4D0-45EB-4EBC-BF30-68C77A4A72A9}" dt="2022-01-17T04:40:41.135" v="2829" actId="1036"/>
          <ac:spMkLst>
            <pc:docMk/>
            <pc:sldMk cId="363126486" sldId="2147308740"/>
            <ac:spMk id="5" creationId="{BDC3C771-95A7-4A9A-9D19-4D6F67D0FC59}"/>
          </ac:spMkLst>
        </pc:spChg>
        <pc:spChg chg="mod">
          <ac:chgData name="Qu, Pengfei" userId="11cf5891-f528-4669-a401-dca937308d76" providerId="ADAL" clId="{41AFD4D0-45EB-4EBC-BF30-68C77A4A72A9}" dt="2022-01-17T04:40:41.135" v="2829" actId="1036"/>
          <ac:spMkLst>
            <pc:docMk/>
            <pc:sldMk cId="363126486" sldId="2147308740"/>
            <ac:spMk id="7" creationId="{85CBCB46-2AB6-4758-8A54-2192E2BD8387}"/>
          </ac:spMkLst>
        </pc:spChg>
        <pc:spChg chg="mod">
          <ac:chgData name="Qu, Pengfei" userId="11cf5891-f528-4669-a401-dca937308d76" providerId="ADAL" clId="{41AFD4D0-45EB-4EBC-BF30-68C77A4A72A9}" dt="2022-01-17T04:40:41.135" v="2829" actId="1036"/>
          <ac:spMkLst>
            <pc:docMk/>
            <pc:sldMk cId="363126486" sldId="2147308740"/>
            <ac:spMk id="10" creationId="{D8B858D0-59DF-4FA7-84FD-441EB99F0813}"/>
          </ac:spMkLst>
        </pc:spChg>
        <pc:spChg chg="mod">
          <ac:chgData name="Qu, Pengfei" userId="11cf5891-f528-4669-a401-dca937308d76" providerId="ADAL" clId="{41AFD4D0-45EB-4EBC-BF30-68C77A4A72A9}" dt="2022-01-17T04:40:41.135" v="2829" actId="1036"/>
          <ac:spMkLst>
            <pc:docMk/>
            <pc:sldMk cId="363126486" sldId="2147308740"/>
            <ac:spMk id="12" creationId="{CE1798EC-CBE8-40FB-AA53-E4E3BACEDE62}"/>
          </ac:spMkLst>
        </pc:spChg>
        <pc:spChg chg="mod">
          <ac:chgData name="Qu, Pengfei" userId="11cf5891-f528-4669-a401-dca937308d76" providerId="ADAL" clId="{41AFD4D0-45EB-4EBC-BF30-68C77A4A72A9}" dt="2022-01-17T08:30:01.909" v="3493"/>
          <ac:spMkLst>
            <pc:docMk/>
            <pc:sldMk cId="363126486" sldId="2147308740"/>
            <ac:spMk id="14" creationId="{9276B044-7863-4485-82CE-E0A31600FD52}"/>
          </ac:spMkLst>
        </pc:spChg>
        <pc:spChg chg="mod">
          <ac:chgData name="Qu, Pengfei" userId="11cf5891-f528-4669-a401-dca937308d76" providerId="ADAL" clId="{41AFD4D0-45EB-4EBC-BF30-68C77A4A72A9}" dt="2022-01-17T04:40:41.135" v="2829" actId="1036"/>
          <ac:spMkLst>
            <pc:docMk/>
            <pc:sldMk cId="363126486" sldId="2147308740"/>
            <ac:spMk id="15" creationId="{22D9CC04-7E4B-4858-A295-BD3DB862ACF8}"/>
          </ac:spMkLst>
        </pc:spChg>
        <pc:spChg chg="mod">
          <ac:chgData name="Qu, Pengfei" userId="11cf5891-f528-4669-a401-dca937308d76" providerId="ADAL" clId="{41AFD4D0-45EB-4EBC-BF30-68C77A4A72A9}" dt="2022-01-17T04:40:41.135" v="2829" actId="1036"/>
          <ac:spMkLst>
            <pc:docMk/>
            <pc:sldMk cId="363126486" sldId="2147308740"/>
            <ac:spMk id="16" creationId="{EFA940D6-B0CF-4D6B-B405-941CBBF4F762}"/>
          </ac:spMkLst>
        </pc:spChg>
        <pc:spChg chg="mod">
          <ac:chgData name="Qu, Pengfei" userId="11cf5891-f528-4669-a401-dca937308d76" providerId="ADAL" clId="{41AFD4D0-45EB-4EBC-BF30-68C77A4A72A9}" dt="2022-01-17T04:40:41.135" v="2829" actId="1036"/>
          <ac:spMkLst>
            <pc:docMk/>
            <pc:sldMk cId="363126486" sldId="2147308740"/>
            <ac:spMk id="18" creationId="{D0CD6ADD-EBB9-4B6A-8BE9-583386B0ED76}"/>
          </ac:spMkLst>
        </pc:spChg>
        <pc:spChg chg="mod">
          <ac:chgData name="Qu, Pengfei" userId="11cf5891-f528-4669-a401-dca937308d76" providerId="ADAL" clId="{41AFD4D0-45EB-4EBC-BF30-68C77A4A72A9}" dt="2022-01-17T04:40:41.135" v="2829" actId="1036"/>
          <ac:spMkLst>
            <pc:docMk/>
            <pc:sldMk cId="363126486" sldId="2147308740"/>
            <ac:spMk id="20" creationId="{12205F35-A03E-4FAB-8BAA-8F48503C5D5C}"/>
          </ac:spMkLst>
        </pc:spChg>
        <pc:spChg chg="mod">
          <ac:chgData name="Qu, Pengfei" userId="11cf5891-f528-4669-a401-dca937308d76" providerId="ADAL" clId="{41AFD4D0-45EB-4EBC-BF30-68C77A4A72A9}" dt="2022-01-17T04:40:41.135" v="2829" actId="1036"/>
          <ac:spMkLst>
            <pc:docMk/>
            <pc:sldMk cId="363126486" sldId="2147308740"/>
            <ac:spMk id="21" creationId="{F53F50AA-BB69-449F-BA5E-B71A5D3459A2}"/>
          </ac:spMkLst>
        </pc:spChg>
        <pc:spChg chg="mod">
          <ac:chgData name="Qu, Pengfei" userId="11cf5891-f528-4669-a401-dca937308d76" providerId="ADAL" clId="{41AFD4D0-45EB-4EBC-BF30-68C77A4A72A9}" dt="2022-01-17T04:40:41.135" v="2829" actId="1036"/>
          <ac:spMkLst>
            <pc:docMk/>
            <pc:sldMk cId="363126486" sldId="2147308740"/>
            <ac:spMk id="22" creationId="{5EFE9324-D610-46D3-BAF8-04D5E94B146C}"/>
          </ac:spMkLst>
        </pc:spChg>
        <pc:spChg chg="mod">
          <ac:chgData name="Qu, Pengfei" userId="11cf5891-f528-4669-a401-dca937308d76" providerId="ADAL" clId="{41AFD4D0-45EB-4EBC-BF30-68C77A4A72A9}" dt="2022-01-17T04:40:41.135" v="2829" actId="1036"/>
          <ac:spMkLst>
            <pc:docMk/>
            <pc:sldMk cId="363126486" sldId="2147308740"/>
            <ac:spMk id="23" creationId="{429CA49C-F2AB-4661-958B-A1DF0EC94292}"/>
          </ac:spMkLst>
        </pc:spChg>
        <pc:spChg chg="mod">
          <ac:chgData name="Qu, Pengfei" userId="11cf5891-f528-4669-a401-dca937308d76" providerId="ADAL" clId="{41AFD4D0-45EB-4EBC-BF30-68C77A4A72A9}" dt="2022-01-17T08:26:12.784" v="3492" actId="20577"/>
          <ac:spMkLst>
            <pc:docMk/>
            <pc:sldMk cId="363126486" sldId="2147308740"/>
            <ac:spMk id="24" creationId="{3D635E2E-3A3B-4B65-BEDD-4F21DABF28CD}"/>
          </ac:spMkLst>
        </pc:spChg>
        <pc:inkChg chg="add">
          <ac:chgData name="Qu, Pengfei" userId="11cf5891-f528-4669-a401-dca937308d76" providerId="ADAL" clId="{41AFD4D0-45EB-4EBC-BF30-68C77A4A72A9}" dt="2022-01-17T09:36:02.161" v="3788" actId="9405"/>
          <ac:inkMkLst>
            <pc:docMk/>
            <pc:sldMk cId="363126486" sldId="2147308740"/>
            <ac:inkMk id="3" creationId="{CD99A0C3-C6F0-4693-936F-16233BEDD1F3}"/>
          </ac:inkMkLst>
        </pc:inkChg>
        <pc:inkChg chg="add">
          <ac:chgData name="Qu, Pengfei" userId="11cf5891-f528-4669-a401-dca937308d76" providerId="ADAL" clId="{41AFD4D0-45EB-4EBC-BF30-68C77A4A72A9}" dt="2022-01-17T09:36:02.938" v="3789" actId="9405"/>
          <ac:inkMkLst>
            <pc:docMk/>
            <pc:sldMk cId="363126486" sldId="2147308740"/>
            <ac:inkMk id="6" creationId="{B1EAC983-DD69-4F90-9449-84AF8DE9724D}"/>
          </ac:inkMkLst>
        </pc:inkChg>
      </pc:sldChg>
      <pc:sldChg chg="new del">
        <pc:chgData name="Qu, Pengfei" userId="11cf5891-f528-4669-a401-dca937308d76" providerId="ADAL" clId="{41AFD4D0-45EB-4EBC-BF30-68C77A4A72A9}" dt="2022-01-18T01:30:09.672" v="5256" actId="47"/>
        <pc:sldMkLst>
          <pc:docMk/>
          <pc:sldMk cId="1199511458" sldId="2147308741"/>
        </pc:sldMkLst>
      </pc:sldChg>
      <pc:sldChg chg="modSp mod">
        <pc:chgData name="Qu, Pengfei" userId="11cf5891-f528-4669-a401-dca937308d76" providerId="ADAL" clId="{41AFD4D0-45EB-4EBC-BF30-68C77A4A72A9}" dt="2022-01-18T03:50:30.727" v="5829" actId="13926"/>
        <pc:sldMkLst>
          <pc:docMk/>
          <pc:sldMk cId="2754651141" sldId="2147308748"/>
        </pc:sldMkLst>
        <pc:graphicFrameChg chg="modGraphic">
          <ac:chgData name="Qu, Pengfei" userId="11cf5891-f528-4669-a401-dca937308d76" providerId="ADAL" clId="{41AFD4D0-45EB-4EBC-BF30-68C77A4A72A9}" dt="2022-01-18T03:50:30.727" v="5829" actId="13926"/>
          <ac:graphicFrameMkLst>
            <pc:docMk/>
            <pc:sldMk cId="2754651141" sldId="2147308748"/>
            <ac:graphicFrameMk id="11" creationId="{6AA64F30-4F58-45F6-964E-EE3D97635BB4}"/>
          </ac:graphicFrameMkLst>
        </pc:graphicFrameChg>
      </pc:sldChg>
      <pc:sldChg chg="modSp mod">
        <pc:chgData name="Qu, Pengfei" userId="11cf5891-f528-4669-a401-dca937308d76" providerId="ADAL" clId="{41AFD4D0-45EB-4EBC-BF30-68C77A4A72A9}" dt="2022-01-18T01:32:58.182" v="5257" actId="13926"/>
        <pc:sldMkLst>
          <pc:docMk/>
          <pc:sldMk cId="95277083" sldId="2147308751"/>
        </pc:sldMkLst>
        <pc:graphicFrameChg chg="modGraphic">
          <ac:chgData name="Qu, Pengfei" userId="11cf5891-f528-4669-a401-dca937308d76" providerId="ADAL" clId="{41AFD4D0-45EB-4EBC-BF30-68C77A4A72A9}" dt="2022-01-18T01:32:58.182" v="5257" actId="13926"/>
          <ac:graphicFrameMkLst>
            <pc:docMk/>
            <pc:sldMk cId="95277083" sldId="2147308751"/>
            <ac:graphicFrameMk id="5" creationId="{E2F115DC-CAE7-4ADE-8FDA-A32CD43B1805}"/>
          </ac:graphicFrameMkLst>
        </pc:graphicFrameChg>
      </pc:sldChg>
      <pc:sldChg chg="modSp mod">
        <pc:chgData name="Qu, Pengfei" userId="11cf5891-f528-4669-a401-dca937308d76" providerId="ADAL" clId="{41AFD4D0-45EB-4EBC-BF30-68C77A4A72A9}" dt="2022-01-18T01:33:09.254" v="5258" actId="13926"/>
        <pc:sldMkLst>
          <pc:docMk/>
          <pc:sldMk cId="2084359780" sldId="2147308752"/>
        </pc:sldMkLst>
        <pc:graphicFrameChg chg="modGraphic">
          <ac:chgData name="Qu, Pengfei" userId="11cf5891-f528-4669-a401-dca937308d76" providerId="ADAL" clId="{41AFD4D0-45EB-4EBC-BF30-68C77A4A72A9}" dt="2022-01-18T01:33:09.254" v="5258" actId="13926"/>
          <ac:graphicFrameMkLst>
            <pc:docMk/>
            <pc:sldMk cId="2084359780" sldId="2147308752"/>
            <ac:graphicFrameMk id="6" creationId="{1A639278-ED6F-41D8-B47C-9849F8084E54}"/>
          </ac:graphicFrameMkLst>
        </pc:graphicFrameChg>
      </pc:sldChg>
      <pc:sldChg chg="addSp delSp modSp new del mod">
        <pc:chgData name="Qu, Pengfei" userId="11cf5891-f528-4669-a401-dca937308d76" providerId="ADAL" clId="{41AFD4D0-45EB-4EBC-BF30-68C77A4A72A9}" dt="2022-01-17T10:27:20.039" v="4151" actId="47"/>
        <pc:sldMkLst>
          <pc:docMk/>
          <pc:sldMk cId="1334939253" sldId="2147308754"/>
        </pc:sldMkLst>
        <pc:spChg chg="add del mod">
          <ac:chgData name="Qu, Pengfei" userId="11cf5891-f528-4669-a401-dca937308d76" providerId="ADAL" clId="{41AFD4D0-45EB-4EBC-BF30-68C77A4A72A9}" dt="2022-01-17T10:17:12.947" v="3899" actId="478"/>
          <ac:spMkLst>
            <pc:docMk/>
            <pc:sldMk cId="1334939253" sldId="2147308754"/>
            <ac:spMk id="3" creationId="{A9C4197F-686E-42D4-B8A4-96132D1BEA63}"/>
          </ac:spMkLst>
        </pc:spChg>
        <pc:graphicFrameChg chg="add del mod">
          <ac:chgData name="Qu, Pengfei" userId="11cf5891-f528-4669-a401-dca937308d76" providerId="ADAL" clId="{41AFD4D0-45EB-4EBC-BF30-68C77A4A72A9}" dt="2022-01-17T10:16:51.966" v="3896"/>
          <ac:graphicFrameMkLst>
            <pc:docMk/>
            <pc:sldMk cId="1334939253" sldId="2147308754"/>
            <ac:graphicFrameMk id="4" creationId="{06DD602B-474C-42D0-A839-A7536F8D7BBF}"/>
          </ac:graphicFrameMkLst>
        </pc:graphicFrameChg>
        <pc:graphicFrameChg chg="add mod modGraphic">
          <ac:chgData name="Qu, Pengfei" userId="11cf5891-f528-4669-a401-dca937308d76" providerId="ADAL" clId="{41AFD4D0-45EB-4EBC-BF30-68C77A4A72A9}" dt="2022-01-17T10:25:07.213" v="4144" actId="20577"/>
          <ac:graphicFrameMkLst>
            <pc:docMk/>
            <pc:sldMk cId="1334939253" sldId="2147308754"/>
            <ac:graphicFrameMk id="5" creationId="{5C8E1B69-A82A-4BC3-8F0C-54E41E4FE0C1}"/>
          </ac:graphicFrameMkLst>
        </pc:graphicFrameChg>
      </pc:sldChg>
      <pc:sldChg chg="modSp mod">
        <pc:chgData name="Qu, Pengfei" userId="11cf5891-f528-4669-a401-dca937308d76" providerId="ADAL" clId="{41AFD4D0-45EB-4EBC-BF30-68C77A4A72A9}" dt="2022-01-18T06:43:47.588" v="6360" actId="20577"/>
        <pc:sldMkLst>
          <pc:docMk/>
          <pc:sldMk cId="3710498831" sldId="2147308755"/>
        </pc:sldMkLst>
        <pc:spChg chg="mod">
          <ac:chgData name="Qu, Pengfei" userId="11cf5891-f528-4669-a401-dca937308d76" providerId="ADAL" clId="{41AFD4D0-45EB-4EBC-BF30-68C77A4A72A9}" dt="2022-01-18T06:43:47.588" v="6360" actId="20577"/>
          <ac:spMkLst>
            <pc:docMk/>
            <pc:sldMk cId="3710498831" sldId="2147308755"/>
            <ac:spMk id="2" creationId="{3711020B-984E-475D-B030-F682068CEFE6}"/>
          </ac:spMkLst>
        </pc:spChg>
      </pc:sldChg>
      <pc:sldChg chg="modSp new mod">
        <pc:chgData name="Qu, Pengfei" userId="11cf5891-f528-4669-a401-dca937308d76" providerId="ADAL" clId="{41AFD4D0-45EB-4EBC-BF30-68C77A4A72A9}" dt="2022-01-18T07:08:05.809" v="6436" actId="20577"/>
        <pc:sldMkLst>
          <pc:docMk/>
          <pc:sldMk cId="3783207528" sldId="2147308757"/>
        </pc:sldMkLst>
        <pc:spChg chg="mod">
          <ac:chgData name="Qu, Pengfei" userId="11cf5891-f528-4669-a401-dca937308d76" providerId="ADAL" clId="{41AFD4D0-45EB-4EBC-BF30-68C77A4A72A9}" dt="2022-01-18T07:07:42.466" v="6434" actId="20577"/>
          <ac:spMkLst>
            <pc:docMk/>
            <pc:sldMk cId="3783207528" sldId="2147308757"/>
            <ac:spMk id="2" creationId="{684E989E-22DF-41E3-BB67-DC1145C6C397}"/>
          </ac:spMkLst>
        </pc:spChg>
        <pc:spChg chg="mod">
          <ac:chgData name="Qu, Pengfei" userId="11cf5891-f528-4669-a401-dca937308d76" providerId="ADAL" clId="{41AFD4D0-45EB-4EBC-BF30-68C77A4A72A9}" dt="2022-01-18T07:08:05.809" v="6436" actId="20577"/>
          <ac:spMkLst>
            <pc:docMk/>
            <pc:sldMk cId="3783207528" sldId="2147308757"/>
            <ac:spMk id="3" creationId="{0043340A-62C6-4F58-AC37-BB8773BBFCC4}"/>
          </ac:spMkLst>
        </pc:spChg>
      </pc:sldChg>
      <pc:sldMasterChg chg="del delSldLayout">
        <pc:chgData name="Qu, Pengfei" userId="11cf5891-f528-4669-a401-dca937308d76" providerId="ADAL" clId="{41AFD4D0-45EB-4EBC-BF30-68C77A4A72A9}" dt="2022-01-17T08:43:10.291" v="3574" actId="47"/>
        <pc:sldMasterMkLst>
          <pc:docMk/>
          <pc:sldMasterMk cId="2514079220" sldId="2147483794"/>
        </pc:sldMasterMkLst>
        <pc:sldLayoutChg chg="del">
          <pc:chgData name="Qu, Pengfei" userId="11cf5891-f528-4669-a401-dca937308d76" providerId="ADAL" clId="{41AFD4D0-45EB-4EBC-BF30-68C77A4A72A9}" dt="2022-01-17T08:43:10.291" v="3574" actId="47"/>
          <pc:sldLayoutMkLst>
            <pc:docMk/>
            <pc:sldMasterMk cId="2514079220" sldId="2147483794"/>
            <pc:sldLayoutMk cId="3342552419" sldId="2147483795"/>
          </pc:sldLayoutMkLst>
        </pc:sldLayoutChg>
        <pc:sldLayoutChg chg="del">
          <pc:chgData name="Qu, Pengfei" userId="11cf5891-f528-4669-a401-dca937308d76" providerId="ADAL" clId="{41AFD4D0-45EB-4EBC-BF30-68C77A4A72A9}" dt="2022-01-17T08:43:10.291" v="3574" actId="47"/>
          <pc:sldLayoutMkLst>
            <pc:docMk/>
            <pc:sldMasterMk cId="2514079220" sldId="2147483794"/>
            <pc:sldLayoutMk cId="2806420620" sldId="2147483796"/>
          </pc:sldLayoutMkLst>
        </pc:sldLayoutChg>
        <pc:sldLayoutChg chg="del">
          <pc:chgData name="Qu, Pengfei" userId="11cf5891-f528-4669-a401-dca937308d76" providerId="ADAL" clId="{41AFD4D0-45EB-4EBC-BF30-68C77A4A72A9}" dt="2022-01-17T08:43:10.291" v="3574" actId="47"/>
          <pc:sldLayoutMkLst>
            <pc:docMk/>
            <pc:sldMasterMk cId="2514079220" sldId="2147483794"/>
            <pc:sldLayoutMk cId="171854830" sldId="2147483797"/>
          </pc:sldLayoutMkLst>
        </pc:sldLayoutChg>
        <pc:sldLayoutChg chg="del">
          <pc:chgData name="Qu, Pengfei" userId="11cf5891-f528-4669-a401-dca937308d76" providerId="ADAL" clId="{41AFD4D0-45EB-4EBC-BF30-68C77A4A72A9}" dt="2022-01-17T08:43:10.291" v="3574" actId="47"/>
          <pc:sldLayoutMkLst>
            <pc:docMk/>
            <pc:sldMasterMk cId="2514079220" sldId="2147483794"/>
            <pc:sldLayoutMk cId="1851971913" sldId="2147483798"/>
          </pc:sldLayoutMkLst>
        </pc:sldLayoutChg>
        <pc:sldLayoutChg chg="del">
          <pc:chgData name="Qu, Pengfei" userId="11cf5891-f528-4669-a401-dca937308d76" providerId="ADAL" clId="{41AFD4D0-45EB-4EBC-BF30-68C77A4A72A9}" dt="2022-01-17T08:43:10.291" v="3574" actId="47"/>
          <pc:sldLayoutMkLst>
            <pc:docMk/>
            <pc:sldMasterMk cId="2514079220" sldId="2147483794"/>
            <pc:sldLayoutMk cId="1686667185" sldId="2147483799"/>
          </pc:sldLayoutMkLst>
        </pc:sldLayoutChg>
        <pc:sldLayoutChg chg="del">
          <pc:chgData name="Qu, Pengfei" userId="11cf5891-f528-4669-a401-dca937308d76" providerId="ADAL" clId="{41AFD4D0-45EB-4EBC-BF30-68C77A4A72A9}" dt="2022-01-17T08:43:10.291" v="3574" actId="47"/>
          <pc:sldLayoutMkLst>
            <pc:docMk/>
            <pc:sldMasterMk cId="2514079220" sldId="2147483794"/>
            <pc:sldLayoutMk cId="1514366055" sldId="2147483800"/>
          </pc:sldLayoutMkLst>
        </pc:sldLayoutChg>
        <pc:sldLayoutChg chg="del">
          <pc:chgData name="Qu, Pengfei" userId="11cf5891-f528-4669-a401-dca937308d76" providerId="ADAL" clId="{41AFD4D0-45EB-4EBC-BF30-68C77A4A72A9}" dt="2022-01-17T08:43:10.291" v="3574" actId="47"/>
          <pc:sldLayoutMkLst>
            <pc:docMk/>
            <pc:sldMasterMk cId="2514079220" sldId="2147483794"/>
            <pc:sldLayoutMk cId="2262927705" sldId="2147483801"/>
          </pc:sldLayoutMkLst>
        </pc:sldLayoutChg>
        <pc:sldLayoutChg chg="del">
          <pc:chgData name="Qu, Pengfei" userId="11cf5891-f528-4669-a401-dca937308d76" providerId="ADAL" clId="{41AFD4D0-45EB-4EBC-BF30-68C77A4A72A9}" dt="2022-01-17T08:43:10.291" v="3574" actId="47"/>
          <pc:sldLayoutMkLst>
            <pc:docMk/>
            <pc:sldMasterMk cId="2514079220" sldId="2147483794"/>
            <pc:sldLayoutMk cId="18617276" sldId="2147483802"/>
          </pc:sldLayoutMkLst>
        </pc:sldLayoutChg>
        <pc:sldLayoutChg chg="del">
          <pc:chgData name="Qu, Pengfei" userId="11cf5891-f528-4669-a401-dca937308d76" providerId="ADAL" clId="{41AFD4D0-45EB-4EBC-BF30-68C77A4A72A9}" dt="2022-01-17T08:43:10.291" v="3574" actId="47"/>
          <pc:sldLayoutMkLst>
            <pc:docMk/>
            <pc:sldMasterMk cId="2514079220" sldId="2147483794"/>
            <pc:sldLayoutMk cId="1454855819" sldId="2147483803"/>
          </pc:sldLayoutMkLst>
        </pc:sldLayoutChg>
        <pc:sldLayoutChg chg="del">
          <pc:chgData name="Qu, Pengfei" userId="11cf5891-f528-4669-a401-dca937308d76" providerId="ADAL" clId="{41AFD4D0-45EB-4EBC-BF30-68C77A4A72A9}" dt="2022-01-17T08:43:10.291" v="3574" actId="47"/>
          <pc:sldLayoutMkLst>
            <pc:docMk/>
            <pc:sldMasterMk cId="2514079220" sldId="2147483794"/>
            <pc:sldLayoutMk cId="592557879" sldId="2147483804"/>
          </pc:sldLayoutMkLst>
        </pc:sldLayoutChg>
        <pc:sldLayoutChg chg="del">
          <pc:chgData name="Qu, Pengfei" userId="11cf5891-f528-4669-a401-dca937308d76" providerId="ADAL" clId="{41AFD4D0-45EB-4EBC-BF30-68C77A4A72A9}" dt="2022-01-17T08:43:10.291" v="3574" actId="47"/>
          <pc:sldLayoutMkLst>
            <pc:docMk/>
            <pc:sldMasterMk cId="2514079220" sldId="2147483794"/>
            <pc:sldLayoutMk cId="2727008369" sldId="2147483805"/>
          </pc:sldLayoutMkLst>
        </pc:sldLayoutChg>
        <pc:sldLayoutChg chg="del">
          <pc:chgData name="Qu, Pengfei" userId="11cf5891-f528-4669-a401-dca937308d76" providerId="ADAL" clId="{41AFD4D0-45EB-4EBC-BF30-68C77A4A72A9}" dt="2022-01-17T08:43:10.291" v="3574" actId="47"/>
          <pc:sldLayoutMkLst>
            <pc:docMk/>
            <pc:sldMasterMk cId="2514079220" sldId="2147483794"/>
            <pc:sldLayoutMk cId="2824140642" sldId="2147483806"/>
          </pc:sldLayoutMkLst>
        </pc:sldLayoutChg>
        <pc:sldLayoutChg chg="del">
          <pc:chgData name="Qu, Pengfei" userId="11cf5891-f528-4669-a401-dca937308d76" providerId="ADAL" clId="{41AFD4D0-45EB-4EBC-BF30-68C77A4A72A9}" dt="2022-01-17T08:43:10.291" v="3574" actId="47"/>
          <pc:sldLayoutMkLst>
            <pc:docMk/>
            <pc:sldMasterMk cId="2514079220" sldId="2147483794"/>
            <pc:sldLayoutMk cId="2761005042" sldId="2147483807"/>
          </pc:sldLayoutMkLst>
        </pc:sldLayoutChg>
        <pc:sldLayoutChg chg="del">
          <pc:chgData name="Qu, Pengfei" userId="11cf5891-f528-4669-a401-dca937308d76" providerId="ADAL" clId="{41AFD4D0-45EB-4EBC-BF30-68C77A4A72A9}" dt="2022-01-17T08:43:10.291" v="3574" actId="47"/>
          <pc:sldLayoutMkLst>
            <pc:docMk/>
            <pc:sldMasterMk cId="2514079220" sldId="2147483794"/>
            <pc:sldLayoutMk cId="2802281354" sldId="2147483808"/>
          </pc:sldLayoutMkLst>
        </pc:sldLayoutChg>
        <pc:sldLayoutChg chg="del">
          <pc:chgData name="Qu, Pengfei" userId="11cf5891-f528-4669-a401-dca937308d76" providerId="ADAL" clId="{41AFD4D0-45EB-4EBC-BF30-68C77A4A72A9}" dt="2022-01-17T08:43:10.291" v="3574" actId="47"/>
          <pc:sldLayoutMkLst>
            <pc:docMk/>
            <pc:sldMasterMk cId="2514079220" sldId="2147483794"/>
            <pc:sldLayoutMk cId="2134594375" sldId="2147483809"/>
          </pc:sldLayoutMkLst>
        </pc:sldLayoutChg>
        <pc:sldLayoutChg chg="del">
          <pc:chgData name="Qu, Pengfei" userId="11cf5891-f528-4669-a401-dca937308d76" providerId="ADAL" clId="{41AFD4D0-45EB-4EBC-BF30-68C77A4A72A9}" dt="2022-01-17T08:43:10.291" v="3574" actId="47"/>
          <pc:sldLayoutMkLst>
            <pc:docMk/>
            <pc:sldMasterMk cId="2514079220" sldId="2147483794"/>
            <pc:sldLayoutMk cId="1934341797" sldId="2147483810"/>
          </pc:sldLayoutMkLst>
        </pc:sldLayoutChg>
        <pc:sldLayoutChg chg="del">
          <pc:chgData name="Qu, Pengfei" userId="11cf5891-f528-4669-a401-dca937308d76" providerId="ADAL" clId="{41AFD4D0-45EB-4EBC-BF30-68C77A4A72A9}" dt="2022-01-17T08:43:10.291" v="3574" actId="47"/>
          <pc:sldLayoutMkLst>
            <pc:docMk/>
            <pc:sldMasterMk cId="2514079220" sldId="2147483794"/>
            <pc:sldLayoutMk cId="791038653" sldId="2147483811"/>
          </pc:sldLayoutMkLst>
        </pc:sldLayoutChg>
        <pc:sldLayoutChg chg="del">
          <pc:chgData name="Qu, Pengfei" userId="11cf5891-f528-4669-a401-dca937308d76" providerId="ADAL" clId="{41AFD4D0-45EB-4EBC-BF30-68C77A4A72A9}" dt="2022-01-17T08:43:10.291" v="3574" actId="47"/>
          <pc:sldLayoutMkLst>
            <pc:docMk/>
            <pc:sldMasterMk cId="2514079220" sldId="2147483794"/>
            <pc:sldLayoutMk cId="786388607" sldId="2147483812"/>
          </pc:sldLayoutMkLst>
        </pc:sldLayoutChg>
        <pc:sldLayoutChg chg="del">
          <pc:chgData name="Qu, Pengfei" userId="11cf5891-f528-4669-a401-dca937308d76" providerId="ADAL" clId="{41AFD4D0-45EB-4EBC-BF30-68C77A4A72A9}" dt="2022-01-17T08:43:10.291" v="3574" actId="47"/>
          <pc:sldLayoutMkLst>
            <pc:docMk/>
            <pc:sldMasterMk cId="2514079220" sldId="2147483794"/>
            <pc:sldLayoutMk cId="874050751" sldId="2147483813"/>
          </pc:sldLayoutMkLst>
        </pc:sldLayoutChg>
        <pc:sldLayoutChg chg="del">
          <pc:chgData name="Qu, Pengfei" userId="11cf5891-f528-4669-a401-dca937308d76" providerId="ADAL" clId="{41AFD4D0-45EB-4EBC-BF30-68C77A4A72A9}" dt="2022-01-17T08:43:10.291" v="3574" actId="47"/>
          <pc:sldLayoutMkLst>
            <pc:docMk/>
            <pc:sldMasterMk cId="2514079220" sldId="2147483794"/>
            <pc:sldLayoutMk cId="87028418" sldId="2147483814"/>
          </pc:sldLayoutMkLst>
        </pc:sldLayoutChg>
        <pc:sldLayoutChg chg="del">
          <pc:chgData name="Qu, Pengfei" userId="11cf5891-f528-4669-a401-dca937308d76" providerId="ADAL" clId="{41AFD4D0-45EB-4EBC-BF30-68C77A4A72A9}" dt="2022-01-17T08:43:10.291" v="3574" actId="47"/>
          <pc:sldLayoutMkLst>
            <pc:docMk/>
            <pc:sldMasterMk cId="2514079220" sldId="2147483794"/>
            <pc:sldLayoutMk cId="43177052" sldId="2147483815"/>
          </pc:sldLayoutMkLst>
        </pc:sldLayoutChg>
        <pc:sldLayoutChg chg="del">
          <pc:chgData name="Qu, Pengfei" userId="11cf5891-f528-4669-a401-dca937308d76" providerId="ADAL" clId="{41AFD4D0-45EB-4EBC-BF30-68C77A4A72A9}" dt="2022-01-17T08:43:10.291" v="3574" actId="47"/>
          <pc:sldLayoutMkLst>
            <pc:docMk/>
            <pc:sldMasterMk cId="2514079220" sldId="2147483794"/>
            <pc:sldLayoutMk cId="3064487377" sldId="2147483816"/>
          </pc:sldLayoutMkLst>
        </pc:sldLayoutChg>
      </pc:sldMasterChg>
    </pc:docChg>
  </pc:docChgLst>
  <pc:docChgLst>
    <pc:chgData name="Zhou, James Z" userId="S::james.z.zhou@intel.com::60452475-ad34-4e54-8fea-f6af2231dd0a" providerId="AD" clId="Web-{A0F16FE2-19D9-9436-4981-B3238471B480}"/>
    <pc:docChg chg="addSld modSld">
      <pc:chgData name="Zhou, James Z" userId="S::james.z.zhou@intel.com::60452475-ad34-4e54-8fea-f6af2231dd0a" providerId="AD" clId="Web-{A0F16FE2-19D9-9436-4981-B3238471B480}" dt="2021-12-20T07:15:51.364" v="23" actId="20577"/>
      <pc:docMkLst>
        <pc:docMk/>
      </pc:docMkLst>
      <pc:sldChg chg="addSp modSp add replId">
        <pc:chgData name="Zhou, James Z" userId="S::james.z.zhou@intel.com::60452475-ad34-4e54-8fea-f6af2231dd0a" providerId="AD" clId="Web-{A0F16FE2-19D9-9436-4981-B3238471B480}" dt="2021-12-20T07:14:28.036" v="19" actId="20577"/>
        <pc:sldMkLst>
          <pc:docMk/>
          <pc:sldMk cId="221046309" sldId="2147308560"/>
        </pc:sldMkLst>
        <pc:spChg chg="mod">
          <ac:chgData name="Zhou, James Z" userId="S::james.z.zhou@intel.com::60452475-ad34-4e54-8fea-f6af2231dd0a" providerId="AD" clId="Web-{A0F16FE2-19D9-9436-4981-B3238471B480}" dt="2021-12-20T07:14:28.036" v="19" actId="20577"/>
          <ac:spMkLst>
            <pc:docMk/>
            <pc:sldMk cId="221046309" sldId="2147308560"/>
            <ac:spMk id="10" creationId="{A6C7F8D1-E5B6-41B5-AFDC-8FFC38FDE584}"/>
          </ac:spMkLst>
        </pc:spChg>
        <pc:picChg chg="add mod">
          <ac:chgData name="Zhou, James Z" userId="S::james.z.zhou@intel.com::60452475-ad34-4e54-8fea-f6af2231dd0a" providerId="AD" clId="Web-{A0F16FE2-19D9-9436-4981-B3238471B480}" dt="2021-12-20T07:14:16.661" v="7" actId="14100"/>
          <ac:picMkLst>
            <pc:docMk/>
            <pc:sldMk cId="221046309" sldId="2147308560"/>
            <ac:picMk id="3" creationId="{0FA0B3F4-3AFE-42E9-A120-5A014271ACE8}"/>
          </ac:picMkLst>
        </pc:picChg>
      </pc:sldChg>
      <pc:sldChg chg="modSp new">
        <pc:chgData name="Zhou, James Z" userId="S::james.z.zhou@intel.com::60452475-ad34-4e54-8fea-f6af2231dd0a" providerId="AD" clId="Web-{A0F16FE2-19D9-9436-4981-B3238471B480}" dt="2021-12-20T07:15:51.364" v="23" actId="20577"/>
        <pc:sldMkLst>
          <pc:docMk/>
          <pc:sldMk cId="1987205637" sldId="2147308562"/>
        </pc:sldMkLst>
        <pc:spChg chg="mod">
          <ac:chgData name="Zhou, James Z" userId="S::james.z.zhou@intel.com::60452475-ad34-4e54-8fea-f6af2231dd0a" providerId="AD" clId="Web-{A0F16FE2-19D9-9436-4981-B3238471B480}" dt="2021-12-20T07:15:51.364" v="23" actId="20577"/>
          <ac:spMkLst>
            <pc:docMk/>
            <pc:sldMk cId="1987205637" sldId="2147308562"/>
            <ac:spMk id="2" creationId="{4FE2AAF6-BEBA-476C-A180-4A61079FD3B5}"/>
          </ac:spMkLst>
        </pc:spChg>
      </pc:sldChg>
    </pc:docChg>
  </pc:docChgLst>
  <pc:docChgLst>
    <pc:chgData name="Li, Longtan" userId="S::longtan.li@intel.com::58cb571a-d172-4cdc-a55a-604e9a95360f" providerId="AD" clId="Web-{0D00983E-784E-ACEF-A44D-6665CE03145B}"/>
    <pc:docChg chg="modSld">
      <pc:chgData name="Li, Longtan" userId="S::longtan.li@intel.com::58cb571a-d172-4cdc-a55a-604e9a95360f" providerId="AD" clId="Web-{0D00983E-784E-ACEF-A44D-6665CE03145B}" dt="2021-12-30T07:18:44.670" v="123" actId="1076"/>
      <pc:docMkLst>
        <pc:docMk/>
      </pc:docMkLst>
      <pc:sldChg chg="addSp delSp modSp">
        <pc:chgData name="Li, Longtan" userId="S::longtan.li@intel.com::58cb571a-d172-4cdc-a55a-604e9a95360f" providerId="AD" clId="Web-{0D00983E-784E-ACEF-A44D-6665CE03145B}" dt="2021-12-30T02:51:18.517" v="122" actId="20577"/>
        <pc:sldMkLst>
          <pc:docMk/>
          <pc:sldMk cId="1258551678" sldId="2147308558"/>
        </pc:sldMkLst>
        <pc:spChg chg="mod">
          <ac:chgData name="Li, Longtan" userId="S::longtan.li@intel.com::58cb571a-d172-4cdc-a55a-604e9a95360f" providerId="AD" clId="Web-{0D00983E-784E-ACEF-A44D-6665CE03145B}" dt="2021-12-30T02:48:06.596" v="84" actId="20577"/>
          <ac:spMkLst>
            <pc:docMk/>
            <pc:sldMk cId="1258551678" sldId="2147308558"/>
            <ac:spMk id="3" creationId="{31C763B8-3949-4566-AC19-E68275E03FDB}"/>
          </ac:spMkLst>
        </pc:spChg>
        <pc:spChg chg="mod">
          <ac:chgData name="Li, Longtan" userId="S::longtan.li@intel.com::58cb571a-d172-4cdc-a55a-604e9a95360f" providerId="AD" clId="Web-{0D00983E-784E-ACEF-A44D-6665CE03145B}" dt="2021-12-30T02:46:44.534" v="53" actId="1076"/>
          <ac:spMkLst>
            <pc:docMk/>
            <pc:sldMk cId="1258551678" sldId="2147308558"/>
            <ac:spMk id="15" creationId="{E95D4C87-8B63-4827-B44D-1D3A0D878738}"/>
          </ac:spMkLst>
        </pc:spChg>
        <pc:spChg chg="mod">
          <ac:chgData name="Li, Longtan" userId="S::longtan.li@intel.com::58cb571a-d172-4cdc-a55a-604e9a95360f" providerId="AD" clId="Web-{0D00983E-784E-ACEF-A44D-6665CE03145B}" dt="2021-12-30T02:46:42.409" v="52" actId="1076"/>
          <ac:spMkLst>
            <pc:docMk/>
            <pc:sldMk cId="1258551678" sldId="2147308558"/>
            <ac:spMk id="16" creationId="{2D690440-B81D-4959-BBFD-55498BBC3E13}"/>
          </ac:spMkLst>
        </pc:spChg>
        <pc:spChg chg="add mod">
          <ac:chgData name="Li, Longtan" userId="S::longtan.li@intel.com::58cb571a-d172-4cdc-a55a-604e9a95360f" providerId="AD" clId="Web-{0D00983E-784E-ACEF-A44D-6665CE03145B}" dt="2021-12-30T02:51:18.517" v="122" actId="20577"/>
          <ac:spMkLst>
            <pc:docMk/>
            <pc:sldMk cId="1258551678" sldId="2147308558"/>
            <ac:spMk id="17" creationId="{DC90B2F6-2C11-4B67-B34D-ED5B48BDB950}"/>
          </ac:spMkLst>
        </pc:spChg>
        <pc:spChg chg="add del">
          <ac:chgData name="Li, Longtan" userId="S::longtan.li@intel.com::58cb571a-d172-4cdc-a55a-604e9a95360f" providerId="AD" clId="Web-{0D00983E-784E-ACEF-A44D-6665CE03145B}" dt="2021-12-30T02:47:01.971" v="57"/>
          <ac:spMkLst>
            <pc:docMk/>
            <pc:sldMk cId="1258551678" sldId="2147308558"/>
            <ac:spMk id="18" creationId="{BC3C5A36-AD10-4BB9-8ED8-0CA105217B73}"/>
          </ac:spMkLst>
        </pc:spChg>
        <pc:spChg chg="add mod">
          <ac:chgData name="Li, Longtan" userId="S::longtan.li@intel.com::58cb571a-d172-4cdc-a55a-604e9a95360f" providerId="AD" clId="Web-{0D00983E-784E-ACEF-A44D-6665CE03145B}" dt="2021-12-30T02:47:22.330" v="74" actId="20577"/>
          <ac:spMkLst>
            <pc:docMk/>
            <pc:sldMk cId="1258551678" sldId="2147308558"/>
            <ac:spMk id="19" creationId="{B9F7557D-A6D0-4642-8C06-A5203052DEEF}"/>
          </ac:spMkLst>
        </pc:spChg>
      </pc:sldChg>
      <pc:sldChg chg="addSp delSp modSp">
        <pc:chgData name="Li, Longtan" userId="S::longtan.li@intel.com::58cb571a-d172-4cdc-a55a-604e9a95360f" providerId="AD" clId="Web-{0D00983E-784E-ACEF-A44D-6665CE03145B}" dt="2021-12-30T02:44:53.331" v="30"/>
        <pc:sldMkLst>
          <pc:docMk/>
          <pc:sldMk cId="848928" sldId="2147308561"/>
        </pc:sldMkLst>
        <pc:spChg chg="mod">
          <ac:chgData name="Li, Longtan" userId="S::longtan.li@intel.com::58cb571a-d172-4cdc-a55a-604e9a95360f" providerId="AD" clId="Web-{0D00983E-784E-ACEF-A44D-6665CE03145B}" dt="2021-12-30T02:44:53.331" v="30"/>
          <ac:spMkLst>
            <pc:docMk/>
            <pc:sldMk cId="848928" sldId="2147308561"/>
            <ac:spMk id="3" creationId="{65621EDF-265D-4C5B-A639-4AC259C412C3}"/>
          </ac:spMkLst>
        </pc:spChg>
        <pc:picChg chg="del">
          <ac:chgData name="Li, Longtan" userId="S::longtan.li@intel.com::58cb571a-d172-4cdc-a55a-604e9a95360f" providerId="AD" clId="Web-{0D00983E-784E-ACEF-A44D-6665CE03145B}" dt="2021-12-30T02:43:17.800" v="0"/>
          <ac:picMkLst>
            <pc:docMk/>
            <pc:sldMk cId="848928" sldId="2147308561"/>
            <ac:picMk id="4" creationId="{C6481568-A2E4-4420-AE74-F421DF948A1F}"/>
          </ac:picMkLst>
        </pc:picChg>
        <pc:picChg chg="add mod">
          <ac:chgData name="Li, Longtan" userId="S::longtan.li@intel.com::58cb571a-d172-4cdc-a55a-604e9a95360f" providerId="AD" clId="Web-{0D00983E-784E-ACEF-A44D-6665CE03145B}" dt="2021-12-30T02:44:05.816" v="10" actId="14100"/>
          <ac:picMkLst>
            <pc:docMk/>
            <pc:sldMk cId="848928" sldId="2147308561"/>
            <ac:picMk id="6" creationId="{8D8B2756-FBE6-4755-8379-66EF3055DC08}"/>
          </ac:picMkLst>
        </pc:picChg>
      </pc:sldChg>
      <pc:sldChg chg="addSp delSp modSp">
        <pc:chgData name="Li, Longtan" userId="S::longtan.li@intel.com::58cb571a-d172-4cdc-a55a-604e9a95360f" providerId="AD" clId="Web-{0D00983E-784E-ACEF-A44D-6665CE03145B}" dt="2021-12-30T02:45:49.346" v="51" actId="14100"/>
        <pc:sldMkLst>
          <pc:docMk/>
          <pc:sldMk cId="1148789148" sldId="2147308564"/>
        </pc:sldMkLst>
        <pc:spChg chg="mod">
          <ac:chgData name="Li, Longtan" userId="S::longtan.li@intel.com::58cb571a-d172-4cdc-a55a-604e9a95360f" providerId="AD" clId="Web-{0D00983E-784E-ACEF-A44D-6665CE03145B}" dt="2021-12-30T02:45:23.112" v="42" actId="20577"/>
          <ac:spMkLst>
            <pc:docMk/>
            <pc:sldMk cId="1148789148" sldId="2147308564"/>
            <ac:spMk id="3" creationId="{65621EDF-265D-4C5B-A639-4AC259C412C3}"/>
          </ac:spMkLst>
        </pc:spChg>
        <pc:picChg chg="add mod">
          <ac:chgData name="Li, Longtan" userId="S::longtan.li@intel.com::58cb571a-d172-4cdc-a55a-604e9a95360f" providerId="AD" clId="Web-{0D00983E-784E-ACEF-A44D-6665CE03145B}" dt="2021-12-30T02:45:49.346" v="51" actId="14100"/>
          <ac:picMkLst>
            <pc:docMk/>
            <pc:sldMk cId="1148789148" sldId="2147308564"/>
            <ac:picMk id="4" creationId="{4FBE4B0D-F561-4535-88EB-7C6F092B95FF}"/>
          </ac:picMkLst>
        </pc:picChg>
        <pc:picChg chg="del">
          <ac:chgData name="Li, Longtan" userId="S::longtan.li@intel.com::58cb571a-d172-4cdc-a55a-604e9a95360f" providerId="AD" clId="Web-{0D00983E-784E-ACEF-A44D-6665CE03145B}" dt="2021-12-30T02:45:24.565" v="43"/>
          <ac:picMkLst>
            <pc:docMk/>
            <pc:sldMk cId="1148789148" sldId="2147308564"/>
            <ac:picMk id="6" creationId="{D5C22B22-07ED-4D69-B4ED-3346D6677420}"/>
          </ac:picMkLst>
        </pc:picChg>
      </pc:sldChg>
      <pc:sldChg chg="modSp">
        <pc:chgData name="Li, Longtan" userId="S::longtan.li@intel.com::58cb571a-d172-4cdc-a55a-604e9a95360f" providerId="AD" clId="Web-{0D00983E-784E-ACEF-A44D-6665CE03145B}" dt="2021-12-30T07:18:44.670" v="123" actId="1076"/>
        <pc:sldMkLst>
          <pc:docMk/>
          <pc:sldMk cId="4017440235" sldId="2147308601"/>
        </pc:sldMkLst>
        <pc:picChg chg="mod">
          <ac:chgData name="Li, Longtan" userId="S::longtan.li@intel.com::58cb571a-d172-4cdc-a55a-604e9a95360f" providerId="AD" clId="Web-{0D00983E-784E-ACEF-A44D-6665CE03145B}" dt="2021-12-30T07:18:44.670" v="123" actId="1076"/>
          <ac:picMkLst>
            <pc:docMk/>
            <pc:sldMk cId="4017440235" sldId="2147308601"/>
            <ac:picMk id="4" creationId="{0CDE486C-C4FD-4174-AA4E-523D9B95259C}"/>
          </ac:picMkLst>
        </pc:picChg>
      </pc:sldChg>
    </pc:docChg>
  </pc:docChgLst>
  <pc:docChgLst>
    <pc:chgData name="Li, Longtan" userId="S::longtan.li@intel.com::58cb571a-d172-4cdc-a55a-604e9a95360f" providerId="AD" clId="Web-{D8E59992-7266-085D-53FE-A1110B421AF6}"/>
    <pc:docChg chg="modSld">
      <pc:chgData name="Li, Longtan" userId="S::longtan.li@intel.com::58cb571a-d172-4cdc-a55a-604e9a95360f" providerId="AD" clId="Web-{D8E59992-7266-085D-53FE-A1110B421AF6}" dt="2021-12-22T02:43:57.695" v="105" actId="14100"/>
      <pc:docMkLst>
        <pc:docMk/>
      </pc:docMkLst>
      <pc:sldChg chg="addSp delSp modSp">
        <pc:chgData name="Li, Longtan" userId="S::longtan.li@intel.com::58cb571a-d172-4cdc-a55a-604e9a95360f" providerId="AD" clId="Web-{D8E59992-7266-085D-53FE-A1110B421AF6}" dt="2021-12-22T02:43:57.695" v="105" actId="14100"/>
        <pc:sldMkLst>
          <pc:docMk/>
          <pc:sldMk cId="124390849" sldId="2147308539"/>
        </pc:sldMkLst>
        <pc:spChg chg="mod">
          <ac:chgData name="Li, Longtan" userId="S::longtan.li@intel.com::58cb571a-d172-4cdc-a55a-604e9a95360f" providerId="AD" clId="Web-{D8E59992-7266-085D-53FE-A1110B421AF6}" dt="2021-12-22T02:38:08.787" v="97" actId="20577"/>
          <ac:spMkLst>
            <pc:docMk/>
            <pc:sldMk cId="124390849" sldId="2147308539"/>
            <ac:spMk id="2" creationId="{60227AFC-9218-47D6-ACDC-F56FB1E34B7E}"/>
          </ac:spMkLst>
        </pc:spChg>
        <pc:picChg chg="del">
          <ac:chgData name="Li, Longtan" userId="S::longtan.li@intel.com::58cb571a-d172-4cdc-a55a-604e9a95360f" providerId="AD" clId="Web-{D8E59992-7266-085D-53FE-A1110B421AF6}" dt="2021-12-22T02:43:16.491" v="98"/>
          <ac:picMkLst>
            <pc:docMk/>
            <pc:sldMk cId="124390849" sldId="2147308539"/>
            <ac:picMk id="5" creationId="{ADA547F1-689A-4ABF-B3FC-0024CA5AD146}"/>
          </ac:picMkLst>
        </pc:picChg>
        <pc:picChg chg="add mod">
          <ac:chgData name="Li, Longtan" userId="S::longtan.li@intel.com::58cb571a-d172-4cdc-a55a-604e9a95360f" providerId="AD" clId="Web-{D8E59992-7266-085D-53FE-A1110B421AF6}" dt="2021-12-22T02:43:57.695" v="105" actId="14100"/>
          <ac:picMkLst>
            <pc:docMk/>
            <pc:sldMk cId="124390849" sldId="2147308539"/>
            <ac:picMk id="7" creationId="{A38E3D58-1150-4513-A5E1-0595B25B49AD}"/>
          </ac:picMkLst>
        </pc:picChg>
      </pc:sldChg>
      <pc:sldChg chg="modSp">
        <pc:chgData name="Li, Longtan" userId="S::longtan.li@intel.com::58cb571a-d172-4cdc-a55a-604e9a95360f" providerId="AD" clId="Web-{D8E59992-7266-085D-53FE-A1110B421AF6}" dt="2021-12-22T02:36:20.458" v="83" actId="20577"/>
        <pc:sldMkLst>
          <pc:docMk/>
          <pc:sldMk cId="713927654" sldId="2147308557"/>
        </pc:sldMkLst>
        <pc:spChg chg="mod">
          <ac:chgData name="Li, Longtan" userId="S::longtan.li@intel.com::58cb571a-d172-4cdc-a55a-604e9a95360f" providerId="AD" clId="Web-{D8E59992-7266-085D-53FE-A1110B421AF6}" dt="2021-12-22T02:36:20.458" v="83" actId="20577"/>
          <ac:spMkLst>
            <pc:docMk/>
            <pc:sldMk cId="713927654" sldId="2147308557"/>
            <ac:spMk id="5" creationId="{233E540B-B6E0-4BD4-87BA-16DF7190FB10}"/>
          </ac:spMkLst>
        </pc:spChg>
      </pc:sldChg>
    </pc:docChg>
  </pc:docChgLst>
  <pc:docChgLst>
    <pc:chgData name="Qian, Xiaobing" userId="S::xiaobing.qian@intel.com::d3431f12-31c5-4fd4-8998-99221f98b22a" providerId="AD" clId="Web-{72DCF643-0140-4AC5-B1AD-B7520A64AF57}"/>
    <pc:docChg chg="addSld delSld modSld">
      <pc:chgData name="Qian, Xiaobing" userId="S::xiaobing.qian@intel.com::d3431f12-31c5-4fd4-8998-99221f98b22a" providerId="AD" clId="Web-{72DCF643-0140-4AC5-B1AD-B7520A64AF57}" dt="2022-04-07T07:59:47.966" v="479" actId="20577"/>
      <pc:docMkLst>
        <pc:docMk/>
      </pc:docMkLst>
      <pc:sldChg chg="modSp">
        <pc:chgData name="Qian, Xiaobing" userId="S::xiaobing.qian@intel.com::d3431f12-31c5-4fd4-8998-99221f98b22a" providerId="AD" clId="Web-{72DCF643-0140-4AC5-B1AD-B7520A64AF57}" dt="2022-04-07T07:59:47.966" v="479" actId="20577"/>
        <pc:sldMkLst>
          <pc:docMk/>
          <pc:sldMk cId="1458788761" sldId="2147308591"/>
        </pc:sldMkLst>
        <pc:spChg chg="mod">
          <ac:chgData name="Qian, Xiaobing" userId="S::xiaobing.qian@intel.com::d3431f12-31c5-4fd4-8998-99221f98b22a" providerId="AD" clId="Web-{72DCF643-0140-4AC5-B1AD-B7520A64AF57}" dt="2022-04-07T07:59:47.966" v="479" actId="20577"/>
          <ac:spMkLst>
            <pc:docMk/>
            <pc:sldMk cId="1458788761" sldId="2147308591"/>
            <ac:spMk id="10" creationId="{806E5EDC-D3DB-4B6F-97FE-29DA1A428ECD}"/>
          </ac:spMkLst>
        </pc:spChg>
      </pc:sldChg>
      <pc:sldChg chg="addSp delSp modSp add replId">
        <pc:chgData name="Qian, Xiaobing" userId="S::xiaobing.qian@intel.com::d3431f12-31c5-4fd4-8998-99221f98b22a" providerId="AD" clId="Web-{72DCF643-0140-4AC5-B1AD-B7520A64AF57}" dt="2022-04-07T07:48:46.267" v="309" actId="20577"/>
        <pc:sldMkLst>
          <pc:docMk/>
          <pc:sldMk cId="63088510" sldId="2147308592"/>
        </pc:sldMkLst>
        <pc:spChg chg="mod">
          <ac:chgData name="Qian, Xiaobing" userId="S::xiaobing.qian@intel.com::d3431f12-31c5-4fd4-8998-99221f98b22a" providerId="AD" clId="Web-{72DCF643-0140-4AC5-B1AD-B7520A64AF57}" dt="2022-04-07T07:48:46.267" v="309" actId="20577"/>
          <ac:spMkLst>
            <pc:docMk/>
            <pc:sldMk cId="63088510" sldId="2147308592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72DCF643-0140-4AC5-B1AD-B7520A64AF57}" dt="2022-04-07T07:48:39.485" v="305" actId="20577"/>
          <ac:spMkLst>
            <pc:docMk/>
            <pc:sldMk cId="63088510" sldId="2147308592"/>
            <ac:spMk id="10" creationId="{806E5EDC-D3DB-4B6F-97FE-29DA1A428ECD}"/>
          </ac:spMkLst>
        </pc:spChg>
        <pc:picChg chg="add del mod">
          <ac:chgData name="Qian, Xiaobing" userId="S::xiaobing.qian@intel.com::d3431f12-31c5-4fd4-8998-99221f98b22a" providerId="AD" clId="Web-{72DCF643-0140-4AC5-B1AD-B7520A64AF57}" dt="2022-04-07T07:38:17.270" v="8"/>
          <ac:picMkLst>
            <pc:docMk/>
            <pc:sldMk cId="63088510" sldId="2147308592"/>
            <ac:picMk id="3" creationId="{CB0312D2-FA6A-469A-62D3-E7BD988537BB}"/>
          </ac:picMkLst>
        </pc:picChg>
      </pc:sldChg>
      <pc:sldChg chg="modSp add replId">
        <pc:chgData name="Qian, Xiaobing" userId="S::xiaobing.qian@intel.com::d3431f12-31c5-4fd4-8998-99221f98b22a" providerId="AD" clId="Web-{72DCF643-0140-4AC5-B1AD-B7520A64AF57}" dt="2022-04-07T07:59:04.841" v="476" actId="20577"/>
        <pc:sldMkLst>
          <pc:docMk/>
          <pc:sldMk cId="3496871263" sldId="2147308593"/>
        </pc:sldMkLst>
        <pc:spChg chg="mod">
          <ac:chgData name="Qian, Xiaobing" userId="S::xiaobing.qian@intel.com::d3431f12-31c5-4fd4-8998-99221f98b22a" providerId="AD" clId="Web-{72DCF643-0140-4AC5-B1AD-B7520A64AF57}" dt="2022-04-07T07:40:05.894" v="84" actId="14100"/>
          <ac:spMkLst>
            <pc:docMk/>
            <pc:sldMk cId="3496871263" sldId="2147308593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72DCF643-0140-4AC5-B1AD-B7520A64AF57}" dt="2022-04-07T07:59:04.841" v="476" actId="20577"/>
          <ac:spMkLst>
            <pc:docMk/>
            <pc:sldMk cId="3496871263" sldId="2147308593"/>
            <ac:spMk id="10" creationId="{806E5EDC-D3DB-4B6F-97FE-29DA1A428ECD}"/>
          </ac:spMkLst>
        </pc:spChg>
      </pc:sldChg>
      <pc:sldChg chg="modSp add replId">
        <pc:chgData name="Qian, Xiaobing" userId="S::xiaobing.qian@intel.com::d3431f12-31c5-4fd4-8998-99221f98b22a" providerId="AD" clId="Web-{72DCF643-0140-4AC5-B1AD-B7520A64AF57}" dt="2022-04-07T07:45:38.611" v="258" actId="20577"/>
        <pc:sldMkLst>
          <pc:docMk/>
          <pc:sldMk cId="103487946" sldId="2147308594"/>
        </pc:sldMkLst>
        <pc:spChg chg="mod">
          <ac:chgData name="Qian, Xiaobing" userId="S::xiaobing.qian@intel.com::d3431f12-31c5-4fd4-8998-99221f98b22a" providerId="AD" clId="Web-{72DCF643-0140-4AC5-B1AD-B7520A64AF57}" dt="2022-04-07T07:40:41.347" v="106" actId="20577"/>
          <ac:spMkLst>
            <pc:docMk/>
            <pc:sldMk cId="103487946" sldId="2147308594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72DCF643-0140-4AC5-B1AD-B7520A64AF57}" dt="2022-04-07T07:45:38.611" v="258" actId="20577"/>
          <ac:spMkLst>
            <pc:docMk/>
            <pc:sldMk cId="103487946" sldId="2147308594"/>
            <ac:spMk id="10" creationId="{806E5EDC-D3DB-4B6F-97FE-29DA1A428ECD}"/>
          </ac:spMkLst>
        </pc:spChg>
      </pc:sldChg>
      <pc:sldChg chg="modSp add replId">
        <pc:chgData name="Qian, Xiaobing" userId="S::xiaobing.qian@intel.com::d3431f12-31c5-4fd4-8998-99221f98b22a" providerId="AD" clId="Web-{72DCF643-0140-4AC5-B1AD-B7520A64AF57}" dt="2022-04-07T07:45:25.580" v="254" actId="20577"/>
        <pc:sldMkLst>
          <pc:docMk/>
          <pc:sldMk cId="3596466246" sldId="2147308595"/>
        </pc:sldMkLst>
        <pc:spChg chg="mod">
          <ac:chgData name="Qian, Xiaobing" userId="S::xiaobing.qian@intel.com::d3431f12-31c5-4fd4-8998-99221f98b22a" providerId="AD" clId="Web-{72DCF643-0140-4AC5-B1AD-B7520A64AF57}" dt="2022-04-07T07:41:16.378" v="123" actId="20577"/>
          <ac:spMkLst>
            <pc:docMk/>
            <pc:sldMk cId="3596466246" sldId="2147308595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72DCF643-0140-4AC5-B1AD-B7520A64AF57}" dt="2022-04-07T07:45:25.580" v="254" actId="20577"/>
          <ac:spMkLst>
            <pc:docMk/>
            <pc:sldMk cId="3596466246" sldId="2147308595"/>
            <ac:spMk id="10" creationId="{806E5EDC-D3DB-4B6F-97FE-29DA1A428ECD}"/>
          </ac:spMkLst>
        </pc:spChg>
      </pc:sldChg>
      <pc:sldChg chg="modSp add replId">
        <pc:chgData name="Qian, Xiaobing" userId="S::xiaobing.qian@intel.com::d3431f12-31c5-4fd4-8998-99221f98b22a" providerId="AD" clId="Web-{72DCF643-0140-4AC5-B1AD-B7520A64AF57}" dt="2022-04-07T07:45:12.174" v="250" actId="20577"/>
        <pc:sldMkLst>
          <pc:docMk/>
          <pc:sldMk cId="1054273679" sldId="2147308596"/>
        </pc:sldMkLst>
        <pc:spChg chg="mod">
          <ac:chgData name="Qian, Xiaobing" userId="S::xiaobing.qian@intel.com::d3431f12-31c5-4fd4-8998-99221f98b22a" providerId="AD" clId="Web-{72DCF643-0140-4AC5-B1AD-B7520A64AF57}" dt="2022-04-07T07:41:39.831" v="129" actId="20577"/>
          <ac:spMkLst>
            <pc:docMk/>
            <pc:sldMk cId="1054273679" sldId="2147308596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72DCF643-0140-4AC5-B1AD-B7520A64AF57}" dt="2022-04-07T07:45:12.174" v="250" actId="20577"/>
          <ac:spMkLst>
            <pc:docMk/>
            <pc:sldMk cId="1054273679" sldId="2147308596"/>
            <ac:spMk id="10" creationId="{806E5EDC-D3DB-4B6F-97FE-29DA1A428ECD}"/>
          </ac:spMkLst>
        </pc:spChg>
      </pc:sldChg>
      <pc:sldChg chg="modSp add replId">
        <pc:chgData name="Qian, Xiaobing" userId="S::xiaobing.qian@intel.com::d3431f12-31c5-4fd4-8998-99221f98b22a" providerId="AD" clId="Web-{72DCF643-0140-4AC5-B1AD-B7520A64AF57}" dt="2022-04-07T07:52:40.437" v="403" actId="20577"/>
        <pc:sldMkLst>
          <pc:docMk/>
          <pc:sldMk cId="3478391722" sldId="2147308597"/>
        </pc:sldMkLst>
        <pc:spChg chg="mod">
          <ac:chgData name="Qian, Xiaobing" userId="S::xiaobing.qian@intel.com::d3431f12-31c5-4fd4-8998-99221f98b22a" providerId="AD" clId="Web-{72DCF643-0140-4AC5-B1AD-B7520A64AF57}" dt="2022-04-07T07:52:40.437" v="403" actId="20577"/>
          <ac:spMkLst>
            <pc:docMk/>
            <pc:sldMk cId="3478391722" sldId="2147308597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72DCF643-0140-4AC5-B1AD-B7520A64AF57}" dt="2022-04-07T07:52:19.734" v="396" actId="20577"/>
          <ac:spMkLst>
            <pc:docMk/>
            <pc:sldMk cId="3478391722" sldId="2147308597"/>
            <ac:spMk id="10" creationId="{806E5EDC-D3DB-4B6F-97FE-29DA1A428ECD}"/>
          </ac:spMkLst>
        </pc:spChg>
      </pc:sldChg>
      <pc:sldChg chg="modSp add replId">
        <pc:chgData name="Qian, Xiaobing" userId="S::xiaobing.qian@intel.com::d3431f12-31c5-4fd4-8998-99221f98b22a" providerId="AD" clId="Web-{72DCF643-0140-4AC5-B1AD-B7520A64AF57}" dt="2022-04-07T07:44:32.612" v="242" actId="20577"/>
        <pc:sldMkLst>
          <pc:docMk/>
          <pc:sldMk cId="1586513363" sldId="2147308598"/>
        </pc:sldMkLst>
        <pc:spChg chg="mod">
          <ac:chgData name="Qian, Xiaobing" userId="S::xiaobing.qian@intel.com::d3431f12-31c5-4fd4-8998-99221f98b22a" providerId="AD" clId="Web-{72DCF643-0140-4AC5-B1AD-B7520A64AF57}" dt="2022-04-07T07:42:30.644" v="163" actId="20577"/>
          <ac:spMkLst>
            <pc:docMk/>
            <pc:sldMk cId="1586513363" sldId="2147308598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72DCF643-0140-4AC5-B1AD-B7520A64AF57}" dt="2022-04-07T07:44:32.612" v="242" actId="20577"/>
          <ac:spMkLst>
            <pc:docMk/>
            <pc:sldMk cId="1586513363" sldId="2147308598"/>
            <ac:spMk id="10" creationId="{806E5EDC-D3DB-4B6F-97FE-29DA1A428ECD}"/>
          </ac:spMkLst>
        </pc:spChg>
      </pc:sldChg>
      <pc:sldChg chg="modSp add del replId">
        <pc:chgData name="Qian, Xiaobing" userId="S::xiaobing.qian@intel.com::d3431f12-31c5-4fd4-8998-99221f98b22a" providerId="AD" clId="Web-{72DCF643-0140-4AC5-B1AD-B7520A64AF57}" dt="2022-04-07T07:52:23.953" v="397"/>
        <pc:sldMkLst>
          <pc:docMk/>
          <pc:sldMk cId="498025486" sldId="2147308599"/>
        </pc:sldMkLst>
        <pc:spChg chg="mod">
          <ac:chgData name="Qian, Xiaobing" userId="S::xiaobing.qian@intel.com::d3431f12-31c5-4fd4-8998-99221f98b22a" providerId="AD" clId="Web-{72DCF643-0140-4AC5-B1AD-B7520A64AF57}" dt="2022-04-07T07:43:06.143" v="189" actId="20577"/>
          <ac:spMkLst>
            <pc:docMk/>
            <pc:sldMk cId="498025486" sldId="2147308599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72DCF643-0140-4AC5-B1AD-B7520A64AF57}" dt="2022-04-07T07:44:21.002" v="238" actId="20577"/>
          <ac:spMkLst>
            <pc:docMk/>
            <pc:sldMk cId="498025486" sldId="2147308599"/>
            <ac:spMk id="10" creationId="{806E5EDC-D3DB-4B6F-97FE-29DA1A428ECD}"/>
          </ac:spMkLst>
        </pc:spChg>
      </pc:sldChg>
      <pc:sldChg chg="modSp add replId">
        <pc:chgData name="Qian, Xiaobing" userId="S::xiaobing.qian@intel.com::d3431f12-31c5-4fd4-8998-99221f98b22a" providerId="AD" clId="Web-{72DCF643-0140-4AC5-B1AD-B7520A64AF57}" dt="2022-04-07T07:44:11.002" v="234" actId="20577"/>
        <pc:sldMkLst>
          <pc:docMk/>
          <pc:sldMk cId="685964503" sldId="2147308600"/>
        </pc:sldMkLst>
        <pc:spChg chg="mod">
          <ac:chgData name="Qian, Xiaobing" userId="S::xiaobing.qian@intel.com::d3431f12-31c5-4fd4-8998-99221f98b22a" providerId="AD" clId="Web-{72DCF643-0140-4AC5-B1AD-B7520A64AF57}" dt="2022-04-07T07:43:22.942" v="201" actId="20577"/>
          <ac:spMkLst>
            <pc:docMk/>
            <pc:sldMk cId="685964503" sldId="2147308600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72DCF643-0140-4AC5-B1AD-B7520A64AF57}" dt="2022-04-07T07:44:11.002" v="234" actId="20577"/>
          <ac:spMkLst>
            <pc:docMk/>
            <pc:sldMk cId="685964503" sldId="2147308600"/>
            <ac:spMk id="10" creationId="{806E5EDC-D3DB-4B6F-97FE-29DA1A428ECD}"/>
          </ac:spMkLst>
        </pc:spChg>
      </pc:sldChg>
      <pc:sldChg chg="modSp add replId">
        <pc:chgData name="Qian, Xiaobing" userId="S::xiaobing.qian@intel.com::d3431f12-31c5-4fd4-8998-99221f98b22a" providerId="AD" clId="Web-{72DCF643-0140-4AC5-B1AD-B7520A64AF57}" dt="2022-04-07T07:43:54.003" v="225" actId="20577"/>
        <pc:sldMkLst>
          <pc:docMk/>
          <pc:sldMk cId="30073836" sldId="2147308601"/>
        </pc:sldMkLst>
        <pc:spChg chg="mod">
          <ac:chgData name="Qian, Xiaobing" userId="S::xiaobing.qian@intel.com::d3431f12-31c5-4fd4-8998-99221f98b22a" providerId="AD" clId="Web-{72DCF643-0140-4AC5-B1AD-B7520A64AF57}" dt="2022-04-07T07:43:43.409" v="220" actId="20577"/>
          <ac:spMkLst>
            <pc:docMk/>
            <pc:sldMk cId="30073836" sldId="2147308601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72DCF643-0140-4AC5-B1AD-B7520A64AF57}" dt="2022-04-07T07:43:54.003" v="225" actId="20577"/>
          <ac:spMkLst>
            <pc:docMk/>
            <pc:sldMk cId="30073836" sldId="2147308601"/>
            <ac:spMk id="10" creationId="{806E5EDC-D3DB-4B6F-97FE-29DA1A428ECD}"/>
          </ac:spMkLst>
        </pc:spChg>
      </pc:sldChg>
      <pc:sldChg chg="modSp add replId">
        <pc:chgData name="Qian, Xiaobing" userId="S::xiaobing.qian@intel.com::d3431f12-31c5-4fd4-8998-99221f98b22a" providerId="AD" clId="Web-{72DCF643-0140-4AC5-B1AD-B7520A64AF57}" dt="2022-04-07T07:57:25.951" v="462" actId="20577"/>
        <pc:sldMkLst>
          <pc:docMk/>
          <pc:sldMk cId="1177428311" sldId="2147308602"/>
        </pc:sldMkLst>
        <pc:spChg chg="mod">
          <ac:chgData name="Qian, Xiaobing" userId="S::xiaobing.qian@intel.com::d3431f12-31c5-4fd4-8998-99221f98b22a" providerId="AD" clId="Web-{72DCF643-0140-4AC5-B1AD-B7520A64AF57}" dt="2022-04-07T07:56:48.748" v="454" actId="20577"/>
          <ac:spMkLst>
            <pc:docMk/>
            <pc:sldMk cId="1177428311" sldId="2147308602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72DCF643-0140-4AC5-B1AD-B7520A64AF57}" dt="2022-04-07T07:57:25.951" v="462" actId="20577"/>
          <ac:spMkLst>
            <pc:docMk/>
            <pc:sldMk cId="1177428311" sldId="2147308602"/>
            <ac:spMk id="10" creationId="{806E5EDC-D3DB-4B6F-97FE-29DA1A428ECD}"/>
          </ac:spMkLst>
        </pc:spChg>
      </pc:sldChg>
    </pc:docChg>
  </pc:docChgLst>
  <pc:docChgLst>
    <pc:chgData name="Li, Jocelyn" userId="bdaff196-3c6e-4c86-abdb-a250fdc6d10a" providerId="ADAL" clId="{ACBA6AEC-ECA1-450E-A48B-1722448C06B1}"/>
    <pc:docChg chg="undo custSel addSld delSld modSld addMainMaster delMainMaster">
      <pc:chgData name="Li, Jocelyn" userId="bdaff196-3c6e-4c86-abdb-a250fdc6d10a" providerId="ADAL" clId="{ACBA6AEC-ECA1-450E-A48B-1722448C06B1}" dt="2022-01-18T12:30:05.855" v="59" actId="20577"/>
      <pc:docMkLst>
        <pc:docMk/>
      </pc:docMkLst>
      <pc:sldChg chg="modSp mod">
        <pc:chgData name="Li, Jocelyn" userId="bdaff196-3c6e-4c86-abdb-a250fdc6d10a" providerId="ADAL" clId="{ACBA6AEC-ECA1-450E-A48B-1722448C06B1}" dt="2022-01-18T12:29:23.788" v="36" actId="20577"/>
        <pc:sldMkLst>
          <pc:docMk/>
          <pc:sldMk cId="2086400740" sldId="256"/>
        </pc:sldMkLst>
        <pc:spChg chg="mod">
          <ac:chgData name="Li, Jocelyn" userId="bdaff196-3c6e-4c86-abdb-a250fdc6d10a" providerId="ADAL" clId="{ACBA6AEC-ECA1-450E-A48B-1722448C06B1}" dt="2022-01-18T12:28:56.219" v="22" actId="20577"/>
          <ac:spMkLst>
            <pc:docMk/>
            <pc:sldMk cId="2086400740" sldId="256"/>
            <ac:spMk id="5" creationId="{679F4BE2-8E4A-4003-B816-9E34781F7E88}"/>
          </ac:spMkLst>
        </pc:spChg>
        <pc:spChg chg="mod">
          <ac:chgData name="Li, Jocelyn" userId="bdaff196-3c6e-4c86-abdb-a250fdc6d10a" providerId="ADAL" clId="{ACBA6AEC-ECA1-450E-A48B-1722448C06B1}" dt="2022-01-18T12:29:23.788" v="36" actId="20577"/>
          <ac:spMkLst>
            <pc:docMk/>
            <pc:sldMk cId="2086400740" sldId="256"/>
            <ac:spMk id="9" creationId="{ABEAF9F9-E88D-44A4-A1B6-BAA2E532B65E}"/>
          </ac:spMkLst>
        </pc:spChg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118317890" sldId="257"/>
        </pc:sldMkLst>
      </pc:sldChg>
      <pc:sldChg chg="new del">
        <pc:chgData name="Li, Jocelyn" userId="bdaff196-3c6e-4c86-abdb-a250fdc6d10a" providerId="ADAL" clId="{ACBA6AEC-ECA1-450E-A48B-1722448C06B1}" dt="2022-01-18T12:27:47.684" v="8" actId="47"/>
        <pc:sldMkLst>
          <pc:docMk/>
          <pc:sldMk cId="423420895" sldId="257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761982189" sldId="258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563124289" sldId="259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234830853" sldId="287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3900237660" sldId="1492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35432065" sldId="1502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75718540" sldId="1503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2192269412" sldId="1507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2162423208" sldId="1515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673496006" sldId="1519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795925068" sldId="1523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826395442" sldId="2147308528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3447456715" sldId="2147308529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531833765" sldId="2147308530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1025354238" sldId="2147308531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983241606" sldId="2147308532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775860612" sldId="2147308533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1160674666" sldId="2147308534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2043498467" sldId="2147308538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124390849" sldId="2147308539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932951848" sldId="2147308542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3431020247" sldId="2147308543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2328567932" sldId="2147308544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366250131" sldId="2147308545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949621101" sldId="2147308547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1315921676" sldId="2147308549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2482396763" sldId="2147308550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85205123" sldId="2147308551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3549143230" sldId="2147308553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4207721826" sldId="2147308554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1258551678" sldId="2147308558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715946663" sldId="2147308559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21046309" sldId="2147308560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848928" sldId="2147308561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1987205637" sldId="2147308562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1137349966" sldId="2147308563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1148789148" sldId="2147308564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1929453304" sldId="2147308567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2867713896" sldId="2147308568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3064332577" sldId="2147308569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875006313" sldId="2147308572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4224877616" sldId="2147308573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4265715262" sldId="2147308576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867835615" sldId="2147308579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2467543594" sldId="2147308581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1834660696" sldId="2147308582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866188867" sldId="2147308584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502554273" sldId="2147308585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466785639" sldId="2147308586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288717510" sldId="2147308587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1841937324" sldId="2147308588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614919627" sldId="2147308589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3346484335" sldId="2147308590"/>
        </pc:sldMkLst>
      </pc:sldChg>
      <pc:sldChg chg="modSp add del mod">
        <pc:chgData name="Li, Jocelyn" userId="bdaff196-3c6e-4c86-abdb-a250fdc6d10a" providerId="ADAL" clId="{ACBA6AEC-ECA1-450E-A48B-1722448C06B1}" dt="2022-01-18T12:30:05.855" v="59" actId="20577"/>
        <pc:sldMkLst>
          <pc:docMk/>
          <pc:sldMk cId="1458788761" sldId="2147308591"/>
        </pc:sldMkLst>
        <pc:spChg chg="mod">
          <ac:chgData name="Li, Jocelyn" userId="bdaff196-3c6e-4c86-abdb-a250fdc6d10a" providerId="ADAL" clId="{ACBA6AEC-ECA1-450E-A48B-1722448C06B1}" dt="2022-01-18T12:30:05.855" v="59" actId="20577"/>
          <ac:spMkLst>
            <pc:docMk/>
            <pc:sldMk cId="1458788761" sldId="2147308591"/>
            <ac:spMk id="2" creationId="{FF113737-A253-4F1C-AC32-916682A5393B}"/>
          </ac:spMkLst>
        </pc:spChg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563001464" sldId="2147308594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561971084" sldId="2147308595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1340367503" sldId="2147308596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1507708399" sldId="2147308597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958728609" sldId="2147308598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806657547" sldId="2147308599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4017440235" sldId="2147308601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885188737" sldId="2147308602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2425557607" sldId="2147308603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536977527" sldId="2147308605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798664297" sldId="2147308606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1246190493" sldId="2147308609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72365149" sldId="2147308611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262226305" sldId="2147308612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1343809944" sldId="2147308619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4039815650" sldId="2147308621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175283106" sldId="2147308623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1857783357" sldId="2147308624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1229830395" sldId="2147308625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47511375" sldId="2147308626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660533826" sldId="2147308627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3387812606" sldId="2147308628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1344496347" sldId="2147308629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3903350948" sldId="2147308630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695530159" sldId="2147308631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154838663" sldId="2147308632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740652957" sldId="2147308634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890519348" sldId="2147308635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1966647608" sldId="2147308636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4288074990" sldId="2147308637"/>
        </pc:sldMkLst>
      </pc:sldChg>
      <pc:sldChg chg="add del">
        <pc:chgData name="Li, Jocelyn" userId="bdaff196-3c6e-4c86-abdb-a250fdc6d10a" providerId="ADAL" clId="{ACBA6AEC-ECA1-450E-A48B-1722448C06B1}" dt="2022-01-18T12:27:29.450" v="5" actId="47"/>
        <pc:sldMkLst>
          <pc:docMk/>
          <pc:sldMk cId="1958414392" sldId="2147308639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96900322" sldId="2147308640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45513532" sldId="2147308641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262011758" sldId="2147308642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21812581" sldId="2147308645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201131418" sldId="2147308646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1865442712" sldId="2147308649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747506441" sldId="2147308650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742158048" sldId="2147308651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540286232" sldId="2147308652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04852051" sldId="2147308653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592195243" sldId="2147308654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388886520" sldId="2147308655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951229609" sldId="2147308656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706346284" sldId="2147308658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4213562049" sldId="2147308659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1077115406" sldId="2147308660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703393947" sldId="2147308661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856946772" sldId="2147308662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2799974726" sldId="2147308663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897171859" sldId="2147308664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554806669" sldId="2147308665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4224142873" sldId="2147308666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096645737" sldId="2147308667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232521098" sldId="2147308668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3641673436" sldId="2147308669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802743610" sldId="2147308670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4273185951" sldId="2147308673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464168336" sldId="2147308674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794836002" sldId="2147308675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4091372492" sldId="2147308681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1263435136" sldId="2147308684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945002414" sldId="2147308687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183966799" sldId="2147308688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1567571704" sldId="2147308691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903264107" sldId="2147308692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827020859" sldId="2147308693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1346269163" sldId="2147308694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911226839" sldId="2147308695"/>
        </pc:sldMkLst>
      </pc:sldChg>
      <pc:sldChg chg="add del">
        <pc:chgData name="Li, Jocelyn" userId="bdaff196-3c6e-4c86-abdb-a250fdc6d10a" providerId="ADAL" clId="{ACBA6AEC-ECA1-450E-A48B-1722448C06B1}" dt="2022-01-18T12:27:29.450" v="5" actId="47"/>
        <pc:sldMkLst>
          <pc:docMk/>
          <pc:sldMk cId="1985118237" sldId="2147308696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1111106430" sldId="2147308697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894103053" sldId="2147308702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706183631" sldId="2147308703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904411308" sldId="2147308704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912599598" sldId="2147308705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1850730132" sldId="2147308706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938382799" sldId="2147308708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015516608" sldId="2147308709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384633529" sldId="2147308710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734296666" sldId="2147308711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787258702" sldId="2147308713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790192336" sldId="2147308714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1525329771" sldId="2147308715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043021753" sldId="2147308716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1566278384" sldId="2147308717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1095555369" sldId="2147308718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446916460" sldId="2147308719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634458267" sldId="2147308720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1879549549" sldId="2147308721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4095242949" sldId="2147308722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117577943" sldId="2147308723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791292879" sldId="2147308724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551482249" sldId="2147308726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736533786" sldId="2147308727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1687397399" sldId="2147308728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514636234" sldId="2147308731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146302060" sldId="2147308732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42063345" sldId="2147308735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1387173826" sldId="2147308736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4273850598" sldId="2147308737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1725072312" sldId="2147308738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63126486" sldId="2147308740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617082989" sldId="2147308742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754651141" sldId="2147308748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300515396" sldId="2147308749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351353153" sldId="2147308750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95277083" sldId="2147308751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084359780" sldId="2147308752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4254551979" sldId="2147308753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1078403418" sldId="2147308754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710498831" sldId="2147308755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592890208" sldId="2147308756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783207528" sldId="2147308757"/>
        </pc:sldMkLst>
      </pc:sldChg>
      <pc:sldMasterChg chg="add del addSldLayout delSldLayout">
        <pc:chgData name="Li, Jocelyn" userId="bdaff196-3c6e-4c86-abdb-a250fdc6d10a" providerId="ADAL" clId="{ACBA6AEC-ECA1-450E-A48B-1722448C06B1}" dt="2022-01-18T12:27:44.363" v="6" actId="2696"/>
        <pc:sldMasterMkLst>
          <pc:docMk/>
          <pc:sldMasterMk cId="657845056" sldId="2147483782"/>
        </pc:sldMasterMkLst>
        <pc:sldLayoutChg chg="add del">
          <pc:chgData name="Li, Jocelyn" userId="bdaff196-3c6e-4c86-abdb-a250fdc6d10a" providerId="ADAL" clId="{ACBA6AEC-ECA1-450E-A48B-1722448C06B1}" dt="2022-01-18T12:27:44.363" v="6" actId="2696"/>
          <pc:sldLayoutMkLst>
            <pc:docMk/>
            <pc:sldMasterMk cId="657845056" sldId="2147483782"/>
            <pc:sldLayoutMk cId="667003610" sldId="2147483783"/>
          </pc:sldLayoutMkLst>
        </pc:sldLayoutChg>
        <pc:sldLayoutChg chg="add del">
          <pc:chgData name="Li, Jocelyn" userId="bdaff196-3c6e-4c86-abdb-a250fdc6d10a" providerId="ADAL" clId="{ACBA6AEC-ECA1-450E-A48B-1722448C06B1}" dt="2022-01-18T12:27:44.363" v="6" actId="2696"/>
          <pc:sldLayoutMkLst>
            <pc:docMk/>
            <pc:sldMasterMk cId="657845056" sldId="2147483782"/>
            <pc:sldLayoutMk cId="1089278717" sldId="2147483784"/>
          </pc:sldLayoutMkLst>
        </pc:sldLayoutChg>
        <pc:sldLayoutChg chg="add del">
          <pc:chgData name="Li, Jocelyn" userId="bdaff196-3c6e-4c86-abdb-a250fdc6d10a" providerId="ADAL" clId="{ACBA6AEC-ECA1-450E-A48B-1722448C06B1}" dt="2022-01-18T12:27:44.363" v="6" actId="2696"/>
          <pc:sldLayoutMkLst>
            <pc:docMk/>
            <pc:sldMasterMk cId="657845056" sldId="2147483782"/>
            <pc:sldLayoutMk cId="828332464" sldId="2147483785"/>
          </pc:sldLayoutMkLst>
        </pc:sldLayoutChg>
        <pc:sldLayoutChg chg="add del">
          <pc:chgData name="Li, Jocelyn" userId="bdaff196-3c6e-4c86-abdb-a250fdc6d10a" providerId="ADAL" clId="{ACBA6AEC-ECA1-450E-A48B-1722448C06B1}" dt="2022-01-18T12:27:44.363" v="6" actId="2696"/>
          <pc:sldLayoutMkLst>
            <pc:docMk/>
            <pc:sldMasterMk cId="657845056" sldId="2147483782"/>
            <pc:sldLayoutMk cId="2418593835" sldId="2147483786"/>
          </pc:sldLayoutMkLst>
        </pc:sldLayoutChg>
        <pc:sldLayoutChg chg="add del">
          <pc:chgData name="Li, Jocelyn" userId="bdaff196-3c6e-4c86-abdb-a250fdc6d10a" providerId="ADAL" clId="{ACBA6AEC-ECA1-450E-A48B-1722448C06B1}" dt="2022-01-18T12:27:44.363" v="6" actId="2696"/>
          <pc:sldLayoutMkLst>
            <pc:docMk/>
            <pc:sldMasterMk cId="657845056" sldId="2147483782"/>
            <pc:sldLayoutMk cId="2785038005" sldId="2147483787"/>
          </pc:sldLayoutMkLst>
        </pc:sldLayoutChg>
        <pc:sldLayoutChg chg="add del">
          <pc:chgData name="Li, Jocelyn" userId="bdaff196-3c6e-4c86-abdb-a250fdc6d10a" providerId="ADAL" clId="{ACBA6AEC-ECA1-450E-A48B-1722448C06B1}" dt="2022-01-18T12:27:44.363" v="6" actId="2696"/>
          <pc:sldLayoutMkLst>
            <pc:docMk/>
            <pc:sldMasterMk cId="657845056" sldId="2147483782"/>
            <pc:sldLayoutMk cId="1379437950" sldId="2147483788"/>
          </pc:sldLayoutMkLst>
        </pc:sldLayoutChg>
        <pc:sldLayoutChg chg="add del">
          <pc:chgData name="Li, Jocelyn" userId="bdaff196-3c6e-4c86-abdb-a250fdc6d10a" providerId="ADAL" clId="{ACBA6AEC-ECA1-450E-A48B-1722448C06B1}" dt="2022-01-18T12:27:44.363" v="6" actId="2696"/>
          <pc:sldLayoutMkLst>
            <pc:docMk/>
            <pc:sldMasterMk cId="657845056" sldId="2147483782"/>
            <pc:sldLayoutMk cId="3898114795" sldId="2147483789"/>
          </pc:sldLayoutMkLst>
        </pc:sldLayoutChg>
        <pc:sldLayoutChg chg="add del">
          <pc:chgData name="Li, Jocelyn" userId="bdaff196-3c6e-4c86-abdb-a250fdc6d10a" providerId="ADAL" clId="{ACBA6AEC-ECA1-450E-A48B-1722448C06B1}" dt="2022-01-18T12:27:44.363" v="6" actId="2696"/>
          <pc:sldLayoutMkLst>
            <pc:docMk/>
            <pc:sldMasterMk cId="657845056" sldId="2147483782"/>
            <pc:sldLayoutMk cId="545052053" sldId="2147483790"/>
          </pc:sldLayoutMkLst>
        </pc:sldLayoutChg>
        <pc:sldLayoutChg chg="add del">
          <pc:chgData name="Li, Jocelyn" userId="bdaff196-3c6e-4c86-abdb-a250fdc6d10a" providerId="ADAL" clId="{ACBA6AEC-ECA1-450E-A48B-1722448C06B1}" dt="2022-01-18T12:27:44.363" v="6" actId="2696"/>
          <pc:sldLayoutMkLst>
            <pc:docMk/>
            <pc:sldMasterMk cId="657845056" sldId="2147483782"/>
            <pc:sldLayoutMk cId="1385015423" sldId="2147483791"/>
          </pc:sldLayoutMkLst>
        </pc:sldLayoutChg>
        <pc:sldLayoutChg chg="add del">
          <pc:chgData name="Li, Jocelyn" userId="bdaff196-3c6e-4c86-abdb-a250fdc6d10a" providerId="ADAL" clId="{ACBA6AEC-ECA1-450E-A48B-1722448C06B1}" dt="2022-01-18T12:27:44.363" v="6" actId="2696"/>
          <pc:sldLayoutMkLst>
            <pc:docMk/>
            <pc:sldMasterMk cId="657845056" sldId="2147483782"/>
            <pc:sldLayoutMk cId="1752048949" sldId="2147483792"/>
          </pc:sldLayoutMkLst>
        </pc:sldLayoutChg>
        <pc:sldLayoutChg chg="add del">
          <pc:chgData name="Li, Jocelyn" userId="bdaff196-3c6e-4c86-abdb-a250fdc6d10a" providerId="ADAL" clId="{ACBA6AEC-ECA1-450E-A48B-1722448C06B1}" dt="2022-01-18T12:27:44.363" v="6" actId="2696"/>
          <pc:sldLayoutMkLst>
            <pc:docMk/>
            <pc:sldMasterMk cId="657845056" sldId="2147483782"/>
            <pc:sldLayoutMk cId="3250635560" sldId="2147483793"/>
          </pc:sldLayoutMkLst>
        </pc:sldLayoutChg>
      </pc:sldMasterChg>
      <pc:sldMasterChg chg="addSldLayout delSldLayout">
        <pc:chgData name="Li, Jocelyn" userId="bdaff196-3c6e-4c86-abdb-a250fdc6d10a" providerId="ADAL" clId="{ACBA6AEC-ECA1-450E-A48B-1722448C06B1}" dt="2022-01-18T12:27:44.363" v="6" actId="2696"/>
        <pc:sldMasterMkLst>
          <pc:docMk/>
          <pc:sldMasterMk cId="0" sldId="2147483818"/>
        </pc:sldMasterMkLst>
        <pc:sldLayoutChg chg="add del">
          <pc:chgData name="Li, Jocelyn" userId="bdaff196-3c6e-4c86-abdb-a250fdc6d10a" providerId="ADAL" clId="{ACBA6AEC-ECA1-450E-A48B-1722448C06B1}" dt="2022-01-18T12:27:44.363" v="6" actId="2696"/>
          <pc:sldLayoutMkLst>
            <pc:docMk/>
            <pc:sldMasterMk cId="0" sldId="2147483818"/>
            <pc:sldLayoutMk cId="838468996" sldId="2147483781"/>
          </pc:sldLayoutMkLst>
        </pc:sldLayoutChg>
      </pc:sldMasterChg>
    </pc:docChg>
  </pc:docChgLst>
  <pc:docChgLst>
    <pc:chgData name="Huang, Guanxu" userId="S::guanxu.huang@intel.com::95146ec9-bf48-4b1a-86da-e2ef03420deb" providerId="AD" clId="Web-{B3A3E125-FE0F-8CC9-2E69-9E6A0EDA8489}"/>
    <pc:docChg chg="delSld">
      <pc:chgData name="Huang, Guanxu" userId="S::guanxu.huang@intel.com::95146ec9-bf48-4b1a-86da-e2ef03420deb" providerId="AD" clId="Web-{B3A3E125-FE0F-8CC9-2E69-9E6A0EDA8489}" dt="2021-12-25T17:19:59.278" v="0"/>
      <pc:docMkLst>
        <pc:docMk/>
      </pc:docMkLst>
      <pc:sldChg chg="del">
        <pc:chgData name="Huang, Guanxu" userId="S::guanxu.huang@intel.com::95146ec9-bf48-4b1a-86da-e2ef03420deb" providerId="AD" clId="Web-{B3A3E125-FE0F-8CC9-2E69-9E6A0EDA8489}" dt="2021-12-25T17:19:59.278" v="0"/>
        <pc:sldMkLst>
          <pc:docMk/>
          <pc:sldMk cId="1514764132" sldId="2147308638"/>
        </pc:sldMkLst>
      </pc:sldChg>
    </pc:docChg>
  </pc:docChgLst>
  <pc:docChgLst>
    <pc:chgData name="Sun, Zhonghua" userId="S::zhonghua.sun@intel.com::c0979cd3-443e-49a9-aa8d-cde624bad42c" providerId="AD" clId="Web-{B28FE22C-2814-CA16-7C6C-6C7489041EAF}"/>
    <pc:docChg chg="modSld">
      <pc:chgData name="Sun, Zhonghua" userId="S::zhonghua.sun@intel.com::c0979cd3-443e-49a9-aa8d-cde624bad42c" providerId="AD" clId="Web-{B28FE22C-2814-CA16-7C6C-6C7489041EAF}" dt="2022-01-13T12:40:10.110" v="88" actId="1076"/>
      <pc:docMkLst>
        <pc:docMk/>
      </pc:docMkLst>
      <pc:sldChg chg="addSp delSp modSp">
        <pc:chgData name="Sun, Zhonghua" userId="S::zhonghua.sun@intel.com::c0979cd3-443e-49a9-aa8d-cde624bad42c" providerId="AD" clId="Web-{B28FE22C-2814-CA16-7C6C-6C7489041EAF}" dt="2022-01-13T12:37:02.017" v="66"/>
        <pc:sldMkLst>
          <pc:docMk/>
          <pc:sldMk cId="2894103053" sldId="2147308702"/>
        </pc:sldMkLst>
        <pc:spChg chg="mod">
          <ac:chgData name="Sun, Zhonghua" userId="S::zhonghua.sun@intel.com::c0979cd3-443e-49a9-aa8d-cde624bad42c" providerId="AD" clId="Web-{B28FE22C-2814-CA16-7C6C-6C7489041EAF}" dt="2022-01-13T12:24:14.346" v="25" actId="20577"/>
          <ac:spMkLst>
            <pc:docMk/>
            <pc:sldMk cId="2894103053" sldId="2147308702"/>
            <ac:spMk id="2" creationId="{CBAB9328-0BDF-4B50-94E5-CC39F7F3DA03}"/>
          </ac:spMkLst>
        </pc:spChg>
        <pc:grpChg chg="add del">
          <ac:chgData name="Sun, Zhonghua" userId="S::zhonghua.sun@intel.com::c0979cd3-443e-49a9-aa8d-cde624bad42c" providerId="AD" clId="Web-{B28FE22C-2814-CA16-7C6C-6C7489041EAF}" dt="2022-01-13T12:37:02.017" v="66"/>
          <ac:grpSpMkLst>
            <pc:docMk/>
            <pc:sldMk cId="2894103053" sldId="2147308702"/>
            <ac:grpSpMk id="20" creationId="{2EA781E4-8D6B-4039-8376-605E563EB34E}"/>
          </ac:grpSpMkLst>
        </pc:grpChg>
        <pc:picChg chg="add del mod">
          <ac:chgData name="Sun, Zhonghua" userId="S::zhonghua.sun@intel.com::c0979cd3-443e-49a9-aa8d-cde624bad42c" providerId="AD" clId="Web-{B28FE22C-2814-CA16-7C6C-6C7489041EAF}" dt="2022-01-13T12:14:20.410" v="2"/>
          <ac:picMkLst>
            <pc:docMk/>
            <pc:sldMk cId="2894103053" sldId="2147308702"/>
            <ac:picMk id="3" creationId="{5486D25D-A966-439D-8A41-A2E17E9B0D4D}"/>
          </ac:picMkLst>
        </pc:picChg>
        <pc:picChg chg="add mod">
          <ac:chgData name="Sun, Zhonghua" userId="S::zhonghua.sun@intel.com::c0979cd3-443e-49a9-aa8d-cde624bad42c" providerId="AD" clId="Web-{B28FE22C-2814-CA16-7C6C-6C7489041EAF}" dt="2022-01-13T12:16:29.409" v="7" actId="14100"/>
          <ac:picMkLst>
            <pc:docMk/>
            <pc:sldMk cId="2894103053" sldId="2147308702"/>
            <ac:picMk id="4" creationId="{EFA0DB59-C8C8-4D6B-9CCE-1095A3C868B4}"/>
          </ac:picMkLst>
        </pc:picChg>
        <pc:picChg chg="del">
          <ac:chgData name="Sun, Zhonghua" userId="S::zhonghua.sun@intel.com::c0979cd3-443e-49a9-aa8d-cde624bad42c" providerId="AD" clId="Web-{B28FE22C-2814-CA16-7C6C-6C7489041EAF}" dt="2022-01-13T12:16:17.488" v="4"/>
          <ac:picMkLst>
            <pc:docMk/>
            <pc:sldMk cId="2894103053" sldId="2147308702"/>
            <ac:picMk id="6" creationId="{5AE02A2C-7E43-412B-BBBD-F7EAE1781991}"/>
          </ac:picMkLst>
        </pc:picChg>
        <pc:picChg chg="add del mod ord">
          <ac:chgData name="Sun, Zhonghua" userId="S::zhonghua.sun@intel.com::c0979cd3-443e-49a9-aa8d-cde624bad42c" providerId="AD" clId="Web-{B28FE22C-2814-CA16-7C6C-6C7489041EAF}" dt="2022-01-13T12:26:38.283" v="29"/>
          <ac:picMkLst>
            <pc:docMk/>
            <pc:sldMk cId="2894103053" sldId="2147308702"/>
            <ac:picMk id="7" creationId="{AD5D4C66-FD62-4E53-A6C3-333C7FB8F839}"/>
          </ac:picMkLst>
        </pc:picChg>
        <pc:picChg chg="add mod ord">
          <ac:chgData name="Sun, Zhonghua" userId="S::zhonghua.sun@intel.com::c0979cd3-443e-49a9-aa8d-cde624bad42c" providerId="AD" clId="Web-{B28FE22C-2814-CA16-7C6C-6C7489041EAF}" dt="2022-01-13T12:27:54.049" v="37"/>
          <ac:picMkLst>
            <pc:docMk/>
            <pc:sldMk cId="2894103053" sldId="2147308702"/>
            <ac:picMk id="10" creationId="{8AA76376-6D42-441D-90D7-F6BF24408895}"/>
          </ac:picMkLst>
        </pc:picChg>
        <pc:picChg chg="add del">
          <ac:chgData name="Sun, Zhonghua" userId="S::zhonghua.sun@intel.com::c0979cd3-443e-49a9-aa8d-cde624bad42c" providerId="AD" clId="Web-{B28FE22C-2814-CA16-7C6C-6C7489041EAF}" dt="2022-01-13T12:18:08.628" v="8"/>
          <ac:picMkLst>
            <pc:docMk/>
            <pc:sldMk cId="2894103053" sldId="2147308702"/>
            <ac:picMk id="24" creationId="{2D5E0810-30CF-4493-9E06-25BD22A7C3B1}"/>
          </ac:picMkLst>
        </pc:picChg>
      </pc:sldChg>
      <pc:sldChg chg="addSp delSp modSp">
        <pc:chgData name="Sun, Zhonghua" userId="S::zhonghua.sun@intel.com::c0979cd3-443e-49a9-aa8d-cde624bad42c" providerId="AD" clId="Web-{B28FE22C-2814-CA16-7C6C-6C7489041EAF}" dt="2022-01-13T12:37:21.032" v="68"/>
        <pc:sldMkLst>
          <pc:docMk/>
          <pc:sldMk cId="2706183631" sldId="2147308703"/>
        </pc:sldMkLst>
        <pc:spChg chg="add">
          <ac:chgData name="Sun, Zhonghua" userId="S::zhonghua.sun@intel.com::c0979cd3-443e-49a9-aa8d-cde624bad42c" providerId="AD" clId="Web-{B28FE22C-2814-CA16-7C6C-6C7489041EAF}" dt="2022-01-13T12:24:55.409" v="26"/>
          <ac:spMkLst>
            <pc:docMk/>
            <pc:sldMk cId="2706183631" sldId="2147308703"/>
            <ac:spMk id="6" creationId="{C7A3945C-7C7B-4622-A115-A8C32FD23A8B}"/>
          </ac:spMkLst>
        </pc:spChg>
        <pc:spChg chg="add mod">
          <ac:chgData name="Sun, Zhonghua" userId="S::zhonghua.sun@intel.com::c0979cd3-443e-49a9-aa8d-cde624bad42c" providerId="AD" clId="Web-{B28FE22C-2814-CA16-7C6C-6C7489041EAF}" dt="2022-01-13T12:25:18.112" v="28" actId="1076"/>
          <ac:spMkLst>
            <pc:docMk/>
            <pc:sldMk cId="2706183631" sldId="2147308703"/>
            <ac:spMk id="7" creationId="{2576A0B0-334A-4EF7-94B3-18FB5961FFA0}"/>
          </ac:spMkLst>
        </pc:spChg>
        <pc:grpChg chg="add">
          <ac:chgData name="Sun, Zhonghua" userId="S::zhonghua.sun@intel.com::c0979cd3-443e-49a9-aa8d-cde624bad42c" providerId="AD" clId="Web-{B28FE22C-2814-CA16-7C6C-6C7489041EAF}" dt="2022-01-13T12:37:15.220" v="67"/>
          <ac:grpSpMkLst>
            <pc:docMk/>
            <pc:sldMk cId="2706183631" sldId="2147308703"/>
            <ac:grpSpMk id="9" creationId="{D6C99A04-BB6C-451B-AEC3-8BC3C2105151}"/>
          </ac:grpSpMkLst>
        </pc:grpChg>
        <pc:grpChg chg="del">
          <ac:chgData name="Sun, Zhonghua" userId="S::zhonghua.sun@intel.com::c0979cd3-443e-49a9-aa8d-cde624bad42c" providerId="AD" clId="Web-{B28FE22C-2814-CA16-7C6C-6C7489041EAF}" dt="2022-01-13T12:37:21.032" v="68"/>
          <ac:grpSpMkLst>
            <pc:docMk/>
            <pc:sldMk cId="2706183631" sldId="2147308703"/>
            <ac:grpSpMk id="20" creationId="{654B3ACA-ECEC-48A3-B024-D58A0D1AB6CA}"/>
          </ac:grpSpMkLst>
        </pc:grpChg>
        <pc:picChg chg="del">
          <ac:chgData name="Sun, Zhonghua" userId="S::zhonghua.sun@intel.com::c0979cd3-443e-49a9-aa8d-cde624bad42c" providerId="AD" clId="Web-{B28FE22C-2814-CA16-7C6C-6C7489041EAF}" dt="2022-01-13T12:19:12.597" v="13"/>
          <ac:picMkLst>
            <pc:docMk/>
            <pc:sldMk cId="2706183631" sldId="2147308703"/>
            <ac:picMk id="3" creationId="{84EB142C-0D18-4EF1-82FF-052454B57CA1}"/>
          </ac:picMkLst>
        </pc:picChg>
        <pc:picChg chg="add mod">
          <ac:chgData name="Sun, Zhonghua" userId="S::zhonghua.sun@intel.com::c0979cd3-443e-49a9-aa8d-cde624bad42c" providerId="AD" clId="Web-{B28FE22C-2814-CA16-7C6C-6C7489041EAF}" dt="2022-01-13T12:19:16.940" v="16" actId="14100"/>
          <ac:picMkLst>
            <pc:docMk/>
            <pc:sldMk cId="2706183631" sldId="2147308703"/>
            <ac:picMk id="4" creationId="{1D348C1A-EB38-472A-AB37-282BBB067753}"/>
          </ac:picMkLst>
        </pc:picChg>
        <pc:picChg chg="add mod">
          <ac:chgData name="Sun, Zhonghua" userId="S::zhonghua.sun@intel.com::c0979cd3-443e-49a9-aa8d-cde624bad42c" providerId="AD" clId="Web-{B28FE22C-2814-CA16-7C6C-6C7489041EAF}" dt="2022-01-13T12:20:46.206" v="20" actId="14100"/>
          <ac:picMkLst>
            <pc:docMk/>
            <pc:sldMk cId="2706183631" sldId="2147308703"/>
            <ac:picMk id="5" creationId="{3DC86DEE-BA41-43DF-956A-848D10EAAA2F}"/>
          </ac:picMkLst>
        </pc:picChg>
        <pc:picChg chg="del">
          <ac:chgData name="Sun, Zhonghua" userId="S::zhonghua.sun@intel.com::c0979cd3-443e-49a9-aa8d-cde624bad42c" providerId="AD" clId="Web-{B28FE22C-2814-CA16-7C6C-6C7489041EAF}" dt="2022-01-13T12:20:38.206" v="17"/>
          <ac:picMkLst>
            <pc:docMk/>
            <pc:sldMk cId="2706183631" sldId="2147308703"/>
            <ac:picMk id="17" creationId="{240DF77D-4BD3-4CEA-8C6C-8E0D8CCEBAA7}"/>
          </ac:picMkLst>
        </pc:picChg>
      </pc:sldChg>
      <pc:sldChg chg="addSp delSp modSp">
        <pc:chgData name="Sun, Zhonghua" userId="S::zhonghua.sun@intel.com::c0979cd3-443e-49a9-aa8d-cde624bad42c" providerId="AD" clId="Web-{B28FE22C-2814-CA16-7C6C-6C7489041EAF}" dt="2022-01-13T12:39:44.657" v="82" actId="20577"/>
        <pc:sldMkLst>
          <pc:docMk/>
          <pc:sldMk cId="2904411308" sldId="2147308704"/>
        </pc:sldMkLst>
        <pc:spChg chg="mod">
          <ac:chgData name="Sun, Zhonghua" userId="S::zhonghua.sun@intel.com::c0979cd3-443e-49a9-aa8d-cde624bad42c" providerId="AD" clId="Web-{B28FE22C-2814-CA16-7C6C-6C7489041EAF}" dt="2022-01-13T12:32:57.345" v="48" actId="20577"/>
          <ac:spMkLst>
            <pc:docMk/>
            <pc:sldMk cId="2904411308" sldId="2147308704"/>
            <ac:spMk id="2" creationId="{CBAB9328-0BDF-4B50-94E5-CC39F7F3DA03}"/>
          </ac:spMkLst>
        </pc:spChg>
        <pc:spChg chg="add mod">
          <ac:chgData name="Sun, Zhonghua" userId="S::zhonghua.sun@intel.com::c0979cd3-443e-49a9-aa8d-cde624bad42c" providerId="AD" clId="Web-{B28FE22C-2814-CA16-7C6C-6C7489041EAF}" dt="2022-01-13T12:39:44.657" v="82" actId="20577"/>
          <ac:spMkLst>
            <pc:docMk/>
            <pc:sldMk cId="2904411308" sldId="2147308704"/>
            <ac:spMk id="7" creationId="{36D28240-9864-4361-A1F1-E285748EE0DD}"/>
          </ac:spMkLst>
        </pc:spChg>
        <pc:spChg chg="add">
          <ac:chgData name="Sun, Zhonghua" userId="S::zhonghua.sun@intel.com::c0979cd3-443e-49a9-aa8d-cde624bad42c" providerId="AD" clId="Web-{B28FE22C-2814-CA16-7C6C-6C7489041EAF}" dt="2022-01-13T12:39:09.204" v="76"/>
          <ac:spMkLst>
            <pc:docMk/>
            <pc:sldMk cId="2904411308" sldId="2147308704"/>
            <ac:spMk id="36" creationId="{26C94DC8-F366-4ACC-B6F8-D8C5F9AAC108}"/>
          </ac:spMkLst>
        </pc:spChg>
        <pc:spChg chg="add mod">
          <ac:chgData name="Sun, Zhonghua" userId="S::zhonghua.sun@intel.com::c0979cd3-443e-49a9-aa8d-cde624bad42c" providerId="AD" clId="Web-{B28FE22C-2814-CA16-7C6C-6C7489041EAF}" dt="2022-01-13T12:39:27.485" v="79" actId="1076"/>
          <ac:spMkLst>
            <pc:docMk/>
            <pc:sldMk cId="2904411308" sldId="2147308704"/>
            <ac:spMk id="38" creationId="{6CEA1C68-DB4F-413A-882F-EBBB7004CFDF}"/>
          </ac:spMkLst>
        </pc:spChg>
        <pc:grpChg chg="add del">
          <ac:chgData name="Sun, Zhonghua" userId="S::zhonghua.sun@intel.com::c0979cd3-443e-49a9-aa8d-cde624bad42c" providerId="AD" clId="Web-{B28FE22C-2814-CA16-7C6C-6C7489041EAF}" dt="2022-01-13T12:37:40.017" v="71"/>
          <ac:grpSpMkLst>
            <pc:docMk/>
            <pc:sldMk cId="2904411308" sldId="2147308704"/>
            <ac:grpSpMk id="6" creationId="{597C379B-8493-48DF-AEFD-817E7CBE67E5}"/>
          </ac:grpSpMkLst>
        </pc:grpChg>
        <pc:grpChg chg="add">
          <ac:chgData name="Sun, Zhonghua" userId="S::zhonghua.sun@intel.com::c0979cd3-443e-49a9-aa8d-cde624bad42c" providerId="AD" clId="Web-{B28FE22C-2814-CA16-7C6C-6C7489041EAF}" dt="2022-01-13T12:37:29.892" v="70"/>
          <ac:grpSpMkLst>
            <pc:docMk/>
            <pc:sldMk cId="2904411308" sldId="2147308704"/>
            <ac:grpSpMk id="9" creationId="{8EB29944-652C-4B6D-85C4-F5311C632630}"/>
          </ac:grpSpMkLst>
        </pc:grpChg>
        <pc:picChg chg="del">
          <ac:chgData name="Sun, Zhonghua" userId="S::zhonghua.sun@intel.com::c0979cd3-443e-49a9-aa8d-cde624bad42c" providerId="AD" clId="Web-{B28FE22C-2814-CA16-7C6C-6C7489041EAF}" dt="2022-01-13T12:22:20.018" v="21"/>
          <ac:picMkLst>
            <pc:docMk/>
            <pc:sldMk cId="2904411308" sldId="2147308704"/>
            <ac:picMk id="3" creationId="{1F4ABBC3-0D1B-42F7-BAC6-240C4CC8B74F}"/>
          </ac:picMkLst>
        </pc:picChg>
        <pc:picChg chg="add mod">
          <ac:chgData name="Sun, Zhonghua" userId="S::zhonghua.sun@intel.com::c0979cd3-443e-49a9-aa8d-cde624bad42c" providerId="AD" clId="Web-{B28FE22C-2814-CA16-7C6C-6C7489041EAF}" dt="2022-01-13T12:22:30.081" v="24" actId="14100"/>
          <ac:picMkLst>
            <pc:docMk/>
            <pc:sldMk cId="2904411308" sldId="2147308704"/>
            <ac:picMk id="4" creationId="{B86A8FB1-263D-4D8B-8E5B-137076DEB490}"/>
          </ac:picMkLst>
        </pc:picChg>
        <pc:picChg chg="add mod">
          <ac:chgData name="Sun, Zhonghua" userId="S::zhonghua.sun@intel.com::c0979cd3-443e-49a9-aa8d-cde624bad42c" providerId="AD" clId="Web-{B28FE22C-2814-CA16-7C6C-6C7489041EAF}" dt="2022-01-13T12:37:27.392" v="69" actId="1076"/>
          <ac:picMkLst>
            <pc:docMk/>
            <pc:sldMk cId="2904411308" sldId="2147308704"/>
            <ac:picMk id="5" creationId="{46CD6CF3-E323-41A0-9E6D-4D95F5658387}"/>
          </ac:picMkLst>
        </pc:picChg>
        <pc:picChg chg="del">
          <ac:chgData name="Sun, Zhonghua" userId="S::zhonghua.sun@intel.com::c0979cd3-443e-49a9-aa8d-cde624bad42c" providerId="AD" clId="Web-{B28FE22C-2814-CA16-7C6C-6C7489041EAF}" dt="2022-01-13T12:26:48.768" v="30"/>
          <ac:picMkLst>
            <pc:docMk/>
            <pc:sldMk cId="2904411308" sldId="2147308704"/>
            <ac:picMk id="22" creationId="{E4DF3A58-1187-4C69-A2EC-EFCBD1E2FDFD}"/>
          </ac:picMkLst>
        </pc:picChg>
      </pc:sldChg>
      <pc:sldChg chg="addSp delSp modSp">
        <pc:chgData name="Sun, Zhonghua" userId="S::zhonghua.sun@intel.com::c0979cd3-443e-49a9-aa8d-cde624bad42c" providerId="AD" clId="Web-{B28FE22C-2814-CA16-7C6C-6C7489041EAF}" dt="2022-01-13T12:40:10.110" v="88" actId="1076"/>
        <pc:sldMkLst>
          <pc:docMk/>
          <pc:sldMk cId="2912599598" sldId="2147308705"/>
        </pc:sldMkLst>
        <pc:spChg chg="mod">
          <ac:chgData name="Sun, Zhonghua" userId="S::zhonghua.sun@intel.com::c0979cd3-443e-49a9-aa8d-cde624bad42c" providerId="AD" clId="Web-{B28FE22C-2814-CA16-7C6C-6C7489041EAF}" dt="2022-01-13T12:33:14.345" v="51" actId="20577"/>
          <ac:spMkLst>
            <pc:docMk/>
            <pc:sldMk cId="2912599598" sldId="2147308705"/>
            <ac:spMk id="2" creationId="{CBAB9328-0BDF-4B50-94E5-CC39F7F3DA03}"/>
          </ac:spMkLst>
        </pc:spChg>
        <pc:spChg chg="add mod">
          <ac:chgData name="Sun, Zhonghua" userId="S::zhonghua.sun@intel.com::c0979cd3-443e-49a9-aa8d-cde624bad42c" providerId="AD" clId="Web-{B28FE22C-2814-CA16-7C6C-6C7489041EAF}" dt="2022-01-13T12:40:10.110" v="88" actId="1076"/>
          <ac:spMkLst>
            <pc:docMk/>
            <pc:sldMk cId="2912599598" sldId="2147308705"/>
            <ac:spMk id="7" creationId="{96618245-6216-4E90-8779-745838CC8F89}"/>
          </ac:spMkLst>
        </pc:spChg>
        <pc:spChg chg="add">
          <ac:chgData name="Sun, Zhonghua" userId="S::zhonghua.sun@intel.com::c0979cd3-443e-49a9-aa8d-cde624bad42c" providerId="AD" clId="Web-{B28FE22C-2814-CA16-7C6C-6C7489041EAF}" dt="2022-01-13T12:39:12.766" v="77"/>
          <ac:spMkLst>
            <pc:docMk/>
            <pc:sldMk cId="2912599598" sldId="2147308705"/>
            <ac:spMk id="36" creationId="{1993CD48-1A28-42E5-9580-524B50C60BD1}"/>
          </ac:spMkLst>
        </pc:spChg>
        <pc:spChg chg="add mod">
          <ac:chgData name="Sun, Zhonghua" userId="S::zhonghua.sun@intel.com::c0979cd3-443e-49a9-aa8d-cde624bad42c" providerId="AD" clId="Web-{B28FE22C-2814-CA16-7C6C-6C7489041EAF}" dt="2022-01-13T12:39:57.141" v="84" actId="1076"/>
          <ac:spMkLst>
            <pc:docMk/>
            <pc:sldMk cId="2912599598" sldId="2147308705"/>
            <ac:spMk id="38" creationId="{CD8D8C44-7734-443B-9809-067C99FA62B6}"/>
          </ac:spMkLst>
        </pc:spChg>
        <pc:grpChg chg="add del">
          <ac:chgData name="Sun, Zhonghua" userId="S::zhonghua.sun@intel.com::c0979cd3-443e-49a9-aa8d-cde624bad42c" providerId="AD" clId="Web-{B28FE22C-2814-CA16-7C6C-6C7489041EAF}" dt="2022-01-13T12:38:03.532" v="72"/>
          <ac:grpSpMkLst>
            <pc:docMk/>
            <pc:sldMk cId="2912599598" sldId="2147308705"/>
            <ac:grpSpMk id="6" creationId="{552D5ABC-CC06-4BB8-8D1C-6247ACF4D2B6}"/>
          </ac:grpSpMkLst>
        </pc:grpChg>
        <pc:grpChg chg="add">
          <ac:chgData name="Sun, Zhonghua" userId="S::zhonghua.sun@intel.com::c0979cd3-443e-49a9-aa8d-cde624bad42c" providerId="AD" clId="Web-{B28FE22C-2814-CA16-7C6C-6C7489041EAF}" dt="2022-01-13T12:38:06.532" v="73"/>
          <ac:grpSpMkLst>
            <pc:docMk/>
            <pc:sldMk cId="2912599598" sldId="2147308705"/>
            <ac:grpSpMk id="9" creationId="{5CCE7493-A654-4993-AD77-28DAE2D55EDB}"/>
          </ac:grpSpMkLst>
        </pc:grpChg>
        <pc:picChg chg="del">
          <ac:chgData name="Sun, Zhonghua" userId="S::zhonghua.sun@intel.com::c0979cd3-443e-49a9-aa8d-cde624bad42c" providerId="AD" clId="Web-{B28FE22C-2814-CA16-7C6C-6C7489041EAF}" dt="2022-01-13T12:31:05.736" v="38"/>
          <ac:picMkLst>
            <pc:docMk/>
            <pc:sldMk cId="2912599598" sldId="2147308705"/>
            <ac:picMk id="3" creationId="{7DCC766E-C443-4B03-A01A-A30A1414C13E}"/>
          </ac:picMkLst>
        </pc:picChg>
        <pc:picChg chg="add mod">
          <ac:chgData name="Sun, Zhonghua" userId="S::zhonghua.sun@intel.com::c0979cd3-443e-49a9-aa8d-cde624bad42c" providerId="AD" clId="Web-{B28FE22C-2814-CA16-7C6C-6C7489041EAF}" dt="2022-01-13T12:31:19.908" v="41" actId="14100"/>
          <ac:picMkLst>
            <pc:docMk/>
            <pc:sldMk cId="2912599598" sldId="2147308705"/>
            <ac:picMk id="4" creationId="{ABDC2247-24B8-4604-9626-AF0EB04CBEDF}"/>
          </ac:picMkLst>
        </pc:picChg>
        <pc:picChg chg="add mod">
          <ac:chgData name="Sun, Zhonghua" userId="S::zhonghua.sun@intel.com::c0979cd3-443e-49a9-aa8d-cde624bad42c" providerId="AD" clId="Web-{B28FE22C-2814-CA16-7C6C-6C7489041EAF}" dt="2022-01-13T12:31:58.111" v="45" actId="14100"/>
          <ac:picMkLst>
            <pc:docMk/>
            <pc:sldMk cId="2912599598" sldId="2147308705"/>
            <ac:picMk id="5" creationId="{1423FF67-559B-40D3-8E28-4F70F3844040}"/>
          </ac:picMkLst>
        </pc:picChg>
        <pc:picChg chg="del">
          <ac:chgData name="Sun, Zhonghua" userId="S::zhonghua.sun@intel.com::c0979cd3-443e-49a9-aa8d-cde624bad42c" providerId="AD" clId="Web-{B28FE22C-2814-CA16-7C6C-6C7489041EAF}" dt="2022-01-13T12:31:46.283" v="42"/>
          <ac:picMkLst>
            <pc:docMk/>
            <pc:sldMk cId="2912599598" sldId="2147308705"/>
            <ac:picMk id="17" creationId="{B143FF6D-773A-407E-A142-C6994121DD0A}"/>
          </ac:picMkLst>
        </pc:picChg>
      </pc:sldChg>
    </pc:docChg>
  </pc:docChgLst>
  <pc:docChgLst>
    <pc:chgData name="Tang, Cui" userId="S::cui.tang@intel.com::abf18508-edcd-4b03-b662-e08328ce9d8c" providerId="AD" clId="Web-{16674372-1B5C-3E17-3446-E3D1EDE1D466}"/>
    <pc:docChg chg="addSld delSld modSld">
      <pc:chgData name="Tang, Cui" userId="S::cui.tang@intel.com::abf18508-edcd-4b03-b662-e08328ce9d8c" providerId="AD" clId="Web-{16674372-1B5C-3E17-3446-E3D1EDE1D466}" dt="2021-12-17T05:14:48.133" v="81" actId="14100"/>
      <pc:docMkLst>
        <pc:docMk/>
      </pc:docMkLst>
      <pc:sldChg chg="addSp delSp modSp del mod modTransition modClrScheme chgLayout">
        <pc:chgData name="Tang, Cui" userId="S::cui.tang@intel.com::abf18508-edcd-4b03-b662-e08328ce9d8c" providerId="AD" clId="Web-{16674372-1B5C-3E17-3446-E3D1EDE1D466}" dt="2021-12-17T05:05:28.141" v="25"/>
        <pc:sldMkLst>
          <pc:docMk/>
          <pc:sldMk cId="1599182898" sldId="2147308540"/>
        </pc:sldMkLst>
        <pc:spChg chg="mod">
          <ac:chgData name="Tang, Cui" userId="S::cui.tang@intel.com::abf18508-edcd-4b03-b662-e08328ce9d8c" providerId="AD" clId="Web-{16674372-1B5C-3E17-3446-E3D1EDE1D466}" dt="2021-12-17T05:01:42.644" v="11"/>
          <ac:spMkLst>
            <pc:docMk/>
            <pc:sldMk cId="1599182898" sldId="2147308540"/>
            <ac:spMk id="2" creationId="{2A1B25F4-59A9-4721-990C-54AFAD881666}"/>
          </ac:spMkLst>
        </pc:spChg>
        <pc:spChg chg="add del">
          <ac:chgData name="Tang, Cui" userId="S::cui.tang@intel.com::abf18508-edcd-4b03-b662-e08328ce9d8c" providerId="AD" clId="Web-{16674372-1B5C-3E17-3446-E3D1EDE1D466}" dt="2021-12-17T05:00:20.645" v="2"/>
          <ac:spMkLst>
            <pc:docMk/>
            <pc:sldMk cId="1599182898" sldId="2147308540"/>
            <ac:spMk id="3" creationId="{929B6BA9-9CB8-49EA-BBA4-BE9F07FA2227}"/>
          </ac:spMkLst>
        </pc:spChg>
        <pc:spChg chg="add del">
          <ac:chgData name="Tang, Cui" userId="S::cui.tang@intel.com::abf18508-edcd-4b03-b662-e08328ce9d8c" providerId="AD" clId="Web-{16674372-1B5C-3E17-3446-E3D1EDE1D466}" dt="2021-12-17T05:02:42.362" v="18"/>
          <ac:spMkLst>
            <pc:docMk/>
            <pc:sldMk cId="1599182898" sldId="2147308540"/>
            <ac:spMk id="8" creationId="{636D21CE-63EF-4A37-AE2F-3CE3534A6C5F}"/>
          </ac:spMkLst>
        </pc:spChg>
        <pc:spChg chg="add del mod">
          <ac:chgData name="Tang, Cui" userId="S::cui.tang@intel.com::abf18508-edcd-4b03-b662-e08328ce9d8c" providerId="AD" clId="Web-{16674372-1B5C-3E17-3446-E3D1EDE1D466}" dt="2021-12-17T05:01:02.879" v="5"/>
          <ac:spMkLst>
            <pc:docMk/>
            <pc:sldMk cId="1599182898" sldId="2147308540"/>
            <ac:spMk id="12" creationId="{31D8BE6A-C548-473B-9D09-CBE4B858A18F}"/>
          </ac:spMkLst>
        </pc:spChg>
        <pc:graphicFrameChg chg="add del mod ord modGraphic">
          <ac:chgData name="Tang, Cui" userId="S::cui.tang@intel.com::abf18508-edcd-4b03-b662-e08328ce9d8c" providerId="AD" clId="Web-{16674372-1B5C-3E17-3446-E3D1EDE1D466}" dt="2021-12-17T05:00:12.723" v="1"/>
          <ac:graphicFrameMkLst>
            <pc:docMk/>
            <pc:sldMk cId="1599182898" sldId="2147308540"/>
            <ac:graphicFrameMk id="5" creationId="{D77B4C5B-5C58-432E-A8D3-4664B8B5D23C}"/>
          </ac:graphicFrameMkLst>
        </pc:graphicFrameChg>
        <pc:graphicFrameChg chg="add del mod modGraphic">
          <ac:chgData name="Tang, Cui" userId="S::cui.tang@intel.com::abf18508-edcd-4b03-b662-e08328ce9d8c" providerId="AD" clId="Web-{16674372-1B5C-3E17-3446-E3D1EDE1D466}" dt="2021-12-17T05:01:47.644" v="12"/>
          <ac:graphicFrameMkLst>
            <pc:docMk/>
            <pc:sldMk cId="1599182898" sldId="2147308540"/>
            <ac:graphicFrameMk id="7" creationId="{A4C0CA5A-B12B-41C7-AD82-1D4D2E6EC3C0}"/>
          </ac:graphicFrameMkLst>
        </pc:graphicFrameChg>
        <pc:graphicFrameChg chg="add del mod">
          <ac:chgData name="Tang, Cui" userId="S::cui.tang@intel.com::abf18508-edcd-4b03-b662-e08328ce9d8c" providerId="AD" clId="Web-{16674372-1B5C-3E17-3446-E3D1EDE1D466}" dt="2021-12-17T05:02:40.909" v="17"/>
          <ac:graphicFrameMkLst>
            <pc:docMk/>
            <pc:sldMk cId="1599182898" sldId="2147308540"/>
            <ac:graphicFrameMk id="9" creationId="{3592CA46-FD78-4A17-8D2A-BF80412A56E1}"/>
          </ac:graphicFrameMkLst>
        </pc:graphicFrameChg>
        <pc:graphicFrameChg chg="add mod modGraphic">
          <ac:chgData name="Tang, Cui" userId="S::cui.tang@intel.com::abf18508-edcd-4b03-b662-e08328ce9d8c" providerId="AD" clId="Web-{16674372-1B5C-3E17-3446-E3D1EDE1D466}" dt="2021-12-17T05:05:24.406" v="24" actId="1076"/>
          <ac:graphicFrameMkLst>
            <pc:docMk/>
            <pc:sldMk cId="1599182898" sldId="2147308540"/>
            <ac:graphicFrameMk id="10" creationId="{4292DC09-7CBB-4A8A-A2D9-EE48C7999C9F}"/>
          </ac:graphicFrameMkLst>
        </pc:graphicFrameChg>
      </pc:sldChg>
      <pc:sldChg chg="addSp delSp modSp new">
        <pc:chgData name="Tang, Cui" userId="S::cui.tang@intel.com::abf18508-edcd-4b03-b662-e08328ce9d8c" providerId="AD" clId="Web-{16674372-1B5C-3E17-3446-E3D1EDE1D466}" dt="2021-12-17T05:14:48.133" v="81" actId="14100"/>
        <pc:sldMkLst>
          <pc:docMk/>
          <pc:sldMk cId="932951848" sldId="2147308542"/>
        </pc:sldMkLst>
        <pc:spChg chg="mod">
          <ac:chgData name="Tang, Cui" userId="S::cui.tang@intel.com::abf18508-edcd-4b03-b662-e08328ce9d8c" providerId="AD" clId="Web-{16674372-1B5C-3E17-3446-E3D1EDE1D466}" dt="2021-12-17T05:14:48.133" v="81" actId="14100"/>
          <ac:spMkLst>
            <pc:docMk/>
            <pc:sldMk cId="932951848" sldId="2147308542"/>
            <ac:spMk id="2" creationId="{8E6BA2A1-75A7-4C15-BC9C-B95776A6BEF9}"/>
          </ac:spMkLst>
        </pc:spChg>
        <pc:spChg chg="del">
          <ac:chgData name="Tang, Cui" userId="S::cui.tang@intel.com::abf18508-edcd-4b03-b662-e08328ce9d8c" providerId="AD" clId="Web-{16674372-1B5C-3E17-3446-E3D1EDE1D466}" dt="2021-12-17T05:11:14.495" v="69"/>
          <ac:spMkLst>
            <pc:docMk/>
            <pc:sldMk cId="932951848" sldId="2147308542"/>
            <ac:spMk id="3" creationId="{B6BFE167-4A2D-4491-8EAA-73D81F67293A}"/>
          </ac:spMkLst>
        </pc:spChg>
        <pc:graphicFrameChg chg="add del mod modGraphic">
          <ac:chgData name="Tang, Cui" userId="S::cui.tang@intel.com::abf18508-edcd-4b03-b662-e08328ce9d8c" providerId="AD" clId="Web-{16674372-1B5C-3E17-3446-E3D1EDE1D466}" dt="2021-12-17T05:12:22.307" v="78"/>
          <ac:graphicFrameMkLst>
            <pc:docMk/>
            <pc:sldMk cId="932951848" sldId="2147308542"/>
            <ac:graphicFrameMk id="4" creationId="{8CA5501F-9C51-4F67-AE68-7D1806A4E869}"/>
          </ac:graphicFrameMkLst>
        </pc:graphicFrameChg>
      </pc:sldChg>
      <pc:sldChg chg="addSp delSp modSp new del mod modTransition modClrScheme chgLayout">
        <pc:chgData name="Tang, Cui" userId="S::cui.tang@intel.com::abf18508-edcd-4b03-b662-e08328ce9d8c" providerId="AD" clId="Web-{16674372-1B5C-3E17-3446-E3D1EDE1D466}" dt="2021-12-17T05:11:01.543" v="67"/>
        <pc:sldMkLst>
          <pc:docMk/>
          <pc:sldMk cId="1112356845" sldId="2147308542"/>
        </pc:sldMkLst>
        <pc:spChg chg="mod">
          <ac:chgData name="Tang, Cui" userId="S::cui.tang@intel.com::abf18508-edcd-4b03-b662-e08328ce9d8c" providerId="AD" clId="Web-{16674372-1B5C-3E17-3446-E3D1EDE1D466}" dt="2021-12-17T05:09:06.513" v="58"/>
          <ac:spMkLst>
            <pc:docMk/>
            <pc:sldMk cId="1112356845" sldId="2147308542"/>
            <ac:spMk id="2" creationId="{9378C92E-C4E4-4354-98AF-62CFD01859D2}"/>
          </ac:spMkLst>
        </pc:spChg>
        <pc:spChg chg="del">
          <ac:chgData name="Tang, Cui" userId="S::cui.tang@intel.com::abf18508-edcd-4b03-b662-e08328ce9d8c" providerId="AD" clId="Web-{16674372-1B5C-3E17-3446-E3D1EDE1D466}" dt="2021-12-17T05:06:24.452" v="30"/>
          <ac:spMkLst>
            <pc:docMk/>
            <pc:sldMk cId="1112356845" sldId="2147308542"/>
            <ac:spMk id="3" creationId="{5C0F2846-5CEC-4826-8149-6E6F3E6070BA}"/>
          </ac:spMkLst>
        </pc:spChg>
        <pc:spChg chg="add mod">
          <ac:chgData name="Tang, Cui" userId="S::cui.tang@intel.com::abf18508-edcd-4b03-b662-e08328ce9d8c" providerId="AD" clId="Web-{16674372-1B5C-3E17-3446-E3D1EDE1D466}" dt="2021-12-17T05:09:06.513" v="58"/>
          <ac:spMkLst>
            <pc:docMk/>
            <pc:sldMk cId="1112356845" sldId="2147308542"/>
            <ac:spMk id="11" creationId="{AE41F4D9-56E5-4565-86D2-2EF478FD850A}"/>
          </ac:spMkLst>
        </pc:spChg>
        <pc:graphicFrameChg chg="add del mod">
          <ac:chgData name="Tang, Cui" userId="S::cui.tang@intel.com::abf18508-edcd-4b03-b662-e08328ce9d8c" providerId="AD" clId="Web-{16674372-1B5C-3E17-3446-E3D1EDE1D466}" dt="2021-12-17T05:07:02.780" v="33"/>
          <ac:graphicFrameMkLst>
            <pc:docMk/>
            <pc:sldMk cId="1112356845" sldId="2147308542"/>
            <ac:graphicFrameMk id="5" creationId="{BC52792F-CC2E-41A6-ADD8-08F5FFCE0006}"/>
          </ac:graphicFrameMkLst>
        </pc:graphicFrameChg>
        <pc:graphicFrameChg chg="add mod modGraphic">
          <ac:chgData name="Tang, Cui" userId="S::cui.tang@intel.com::abf18508-edcd-4b03-b662-e08328ce9d8c" providerId="AD" clId="Web-{16674372-1B5C-3E17-3446-E3D1EDE1D466}" dt="2021-12-17T05:09:43.419" v="60"/>
          <ac:graphicFrameMkLst>
            <pc:docMk/>
            <pc:sldMk cId="1112356845" sldId="2147308542"/>
            <ac:graphicFrameMk id="6" creationId="{91348FAF-1CE6-4F5E-9FF3-F7A9720D5A7A}"/>
          </ac:graphicFrameMkLst>
        </pc:graphicFrameChg>
        <pc:picChg chg="add del mod">
          <ac:chgData name="Tang, Cui" userId="S::cui.tang@intel.com::abf18508-edcd-4b03-b662-e08328ce9d8c" providerId="AD" clId="Web-{16674372-1B5C-3E17-3446-E3D1EDE1D466}" dt="2021-12-17T05:10:57.121" v="66"/>
          <ac:picMkLst>
            <pc:docMk/>
            <pc:sldMk cId="1112356845" sldId="2147308542"/>
            <ac:picMk id="7" creationId="{2612482F-BEB1-4463-AE17-8773604837E1}"/>
          </ac:picMkLst>
        </pc:picChg>
      </pc:sldChg>
    </pc:docChg>
  </pc:docChgLst>
  <pc:docChgLst>
    <pc:chgData name="Zhang, Alex H" userId="S::alex.h.zhang@intel.com::84e14ef7-0c42-4742-9dce-deb24a3a3af0" providerId="AD" clId="Web-{E089F895-2BC0-5622-7607-3D6C11B60EA8}"/>
    <pc:docChg chg="addSld modSld">
      <pc:chgData name="Zhang, Alex H" userId="S::alex.h.zhang@intel.com::84e14ef7-0c42-4742-9dce-deb24a3a3af0" providerId="AD" clId="Web-{E089F895-2BC0-5622-7607-3D6C11B60EA8}" dt="2021-12-20T13:17:22.064" v="536"/>
      <pc:docMkLst>
        <pc:docMk/>
      </pc:docMkLst>
      <pc:sldChg chg="addSp delSp modSp delCm modCm">
        <pc:chgData name="Zhang, Alex H" userId="S::alex.h.zhang@intel.com::84e14ef7-0c42-4742-9dce-deb24a3a3af0" providerId="AD" clId="Web-{E089F895-2BC0-5622-7607-3D6C11B60EA8}" dt="2021-12-20T13:17:22.064" v="536"/>
        <pc:sldMkLst>
          <pc:docMk/>
          <pc:sldMk cId="2702145003" sldId="2147308537"/>
        </pc:sldMkLst>
        <pc:spChg chg="mod">
          <ac:chgData name="Zhang, Alex H" userId="S::alex.h.zhang@intel.com::84e14ef7-0c42-4742-9dce-deb24a3a3af0" providerId="AD" clId="Web-{E089F895-2BC0-5622-7607-3D6C11B60EA8}" dt="2021-12-20T12:16:40.884" v="84" actId="20577"/>
          <ac:spMkLst>
            <pc:docMk/>
            <pc:sldMk cId="2702145003" sldId="2147308537"/>
            <ac:spMk id="2" creationId="{FF113737-A253-4F1C-AC32-916682A5393B}"/>
          </ac:spMkLst>
        </pc:spChg>
        <pc:spChg chg="mod">
          <ac:chgData name="Zhang, Alex H" userId="S::alex.h.zhang@intel.com::84e14ef7-0c42-4742-9dce-deb24a3a3af0" providerId="AD" clId="Web-{E089F895-2BC0-5622-7607-3D6C11B60EA8}" dt="2021-12-20T12:26:02.248" v="220" actId="20577"/>
          <ac:spMkLst>
            <pc:docMk/>
            <pc:sldMk cId="2702145003" sldId="2147308537"/>
            <ac:spMk id="10" creationId="{DCEF0960-0622-4E7B-91B0-E3EC7F86A13B}"/>
          </ac:spMkLst>
        </pc:spChg>
        <pc:graphicFrameChg chg="add del mod modGraphic">
          <ac:chgData name="Zhang, Alex H" userId="S::alex.h.zhang@intel.com::84e14ef7-0c42-4742-9dce-deb24a3a3af0" providerId="AD" clId="Web-{E089F895-2BC0-5622-7607-3D6C11B60EA8}" dt="2021-12-20T12:25:15.670" v="218"/>
          <ac:graphicFrameMkLst>
            <pc:docMk/>
            <pc:sldMk cId="2702145003" sldId="2147308537"/>
            <ac:graphicFrameMk id="5" creationId="{CF502B61-6AAC-4C2C-83FF-2D7BCF5BC565}"/>
          </ac:graphicFrameMkLst>
        </pc:graphicFrameChg>
        <pc:graphicFrameChg chg="add del mod">
          <ac:chgData name="Zhang, Alex H" userId="S::alex.h.zhang@intel.com::84e14ef7-0c42-4742-9dce-deb24a3a3af0" providerId="AD" clId="Web-{E089F895-2BC0-5622-7607-3D6C11B60EA8}" dt="2021-12-20T12:26:10.560" v="222"/>
          <ac:graphicFrameMkLst>
            <pc:docMk/>
            <pc:sldMk cId="2702145003" sldId="2147308537"/>
            <ac:graphicFrameMk id="7" creationId="{422AC23B-8015-402C-9116-B61964FBB36D}"/>
          </ac:graphicFrameMkLst>
        </pc:graphicFrameChg>
        <pc:graphicFrameChg chg="add mod modGraphic">
          <ac:chgData name="Zhang, Alex H" userId="S::alex.h.zhang@intel.com::84e14ef7-0c42-4742-9dce-deb24a3a3af0" providerId="AD" clId="Web-{E089F895-2BC0-5622-7607-3D6C11B60EA8}" dt="2021-12-20T13:17:22.064" v="536"/>
          <ac:graphicFrameMkLst>
            <pc:docMk/>
            <pc:sldMk cId="2702145003" sldId="2147308537"/>
            <ac:graphicFrameMk id="9" creationId="{F0A62CF9-BA41-40A2-9A42-133DCDCFBA89}"/>
          </ac:graphicFrameMkLst>
        </pc:graphicFrameChg>
      </pc:sldChg>
      <pc:sldChg chg="modSp modCm">
        <pc:chgData name="Zhang, Alex H" userId="S::alex.h.zhang@intel.com::84e14ef7-0c42-4742-9dce-deb24a3a3af0" providerId="AD" clId="Web-{E089F895-2BC0-5622-7607-3D6C11B60EA8}" dt="2021-12-20T12:20:55.832" v="103" actId="20577"/>
        <pc:sldMkLst>
          <pc:docMk/>
          <pc:sldMk cId="3650265084" sldId="2147308565"/>
        </pc:sldMkLst>
        <pc:spChg chg="mod">
          <ac:chgData name="Zhang, Alex H" userId="S::alex.h.zhang@intel.com::84e14ef7-0c42-4742-9dce-deb24a3a3af0" providerId="AD" clId="Web-{E089F895-2BC0-5622-7607-3D6C11B60EA8}" dt="2021-12-20T12:20:55.832" v="103" actId="20577"/>
          <ac:spMkLst>
            <pc:docMk/>
            <pc:sldMk cId="3650265084" sldId="2147308565"/>
            <ac:spMk id="3" creationId="{A2F33678-89A5-4C88-B134-7C746DA89A6D}"/>
          </ac:spMkLst>
        </pc:spChg>
      </pc:sldChg>
      <pc:sldChg chg="modSp add replId delCm modCm">
        <pc:chgData name="Zhang, Alex H" userId="S::alex.h.zhang@intel.com::84e14ef7-0c42-4742-9dce-deb24a3a3af0" providerId="AD" clId="Web-{E089F895-2BC0-5622-7607-3D6C11B60EA8}" dt="2021-12-20T13:07:44.310" v="524" actId="20577"/>
        <pc:sldMkLst>
          <pc:docMk/>
          <pc:sldMk cId="4265715262" sldId="2147308576"/>
        </pc:sldMkLst>
        <pc:spChg chg="mod">
          <ac:chgData name="Zhang, Alex H" userId="S::alex.h.zhang@intel.com::84e14ef7-0c42-4742-9dce-deb24a3a3af0" providerId="AD" clId="Web-{E089F895-2BC0-5622-7607-3D6C11B60EA8}" dt="2021-12-20T13:07:18.482" v="518" actId="20577"/>
          <ac:spMkLst>
            <pc:docMk/>
            <pc:sldMk cId="4265715262" sldId="2147308576"/>
            <ac:spMk id="2" creationId="{FF113737-A253-4F1C-AC32-916682A5393B}"/>
          </ac:spMkLst>
        </pc:spChg>
        <pc:spChg chg="mod">
          <ac:chgData name="Zhang, Alex H" userId="S::alex.h.zhang@intel.com::84e14ef7-0c42-4742-9dce-deb24a3a3af0" providerId="AD" clId="Web-{E089F895-2BC0-5622-7607-3D6C11B60EA8}" dt="2021-12-20T13:07:44.310" v="524" actId="20577"/>
          <ac:spMkLst>
            <pc:docMk/>
            <pc:sldMk cId="4265715262" sldId="2147308576"/>
            <ac:spMk id="10" creationId="{DCEF0960-0622-4E7B-91B0-E3EC7F86A13B}"/>
          </ac:spMkLst>
        </pc:spChg>
      </pc:sldChg>
      <pc:sldChg chg="add replId">
        <pc:chgData name="Zhang, Alex H" userId="S::alex.h.zhang@intel.com::84e14ef7-0c42-4742-9dce-deb24a3a3af0" providerId="AD" clId="Web-{E089F895-2BC0-5622-7607-3D6C11B60EA8}" dt="2021-12-20T13:07:10.248" v="517"/>
        <pc:sldMkLst>
          <pc:docMk/>
          <pc:sldMk cId="172658190" sldId="2147308577"/>
        </pc:sldMkLst>
      </pc:sldChg>
    </pc:docChg>
  </pc:docChgLst>
  <pc:docChgLst>
    <pc:chgData name="Sun, Zhonghua" userId="S::zhonghua.sun@intel.com::c0979cd3-443e-49a9-aa8d-cde624bad42c" providerId="AD" clId="Web-{9861E433-08DD-3CFD-301B-96D15A8D0BE1}"/>
    <pc:docChg chg="modSld">
      <pc:chgData name="Sun, Zhonghua" userId="S::zhonghua.sun@intel.com::c0979cd3-443e-49a9-aa8d-cde624bad42c" providerId="AD" clId="Web-{9861E433-08DD-3CFD-301B-96D15A8D0BE1}" dt="2022-01-18T02:18:49.705" v="9" actId="20577"/>
      <pc:docMkLst>
        <pc:docMk/>
      </pc:docMkLst>
      <pc:sldChg chg="modSp">
        <pc:chgData name="Sun, Zhonghua" userId="S::zhonghua.sun@intel.com::c0979cd3-443e-49a9-aa8d-cde624bad42c" providerId="AD" clId="Web-{9861E433-08DD-3CFD-301B-96D15A8D0BE1}" dt="2022-01-18T02:18:49.705" v="9" actId="20577"/>
        <pc:sldMkLst>
          <pc:docMk/>
          <pc:sldMk cId="2904411308" sldId="2147308704"/>
        </pc:sldMkLst>
        <pc:spChg chg="mod">
          <ac:chgData name="Sun, Zhonghua" userId="S::zhonghua.sun@intel.com::c0979cd3-443e-49a9-aa8d-cde624bad42c" providerId="AD" clId="Web-{9861E433-08DD-3CFD-301B-96D15A8D0BE1}" dt="2022-01-18T02:18:49.705" v="9" actId="20577"/>
          <ac:spMkLst>
            <pc:docMk/>
            <pc:sldMk cId="2904411308" sldId="2147308704"/>
            <ac:spMk id="12" creationId="{BBEDF97C-283C-4520-9FB0-4F32F2DC3378}"/>
          </ac:spMkLst>
        </pc:spChg>
      </pc:sldChg>
      <pc:sldChg chg="addSp delSp modSp">
        <pc:chgData name="Sun, Zhonghua" userId="S::zhonghua.sun@intel.com::c0979cd3-443e-49a9-aa8d-cde624bad42c" providerId="AD" clId="Web-{9861E433-08DD-3CFD-301B-96D15A8D0BE1}" dt="2022-01-18T01:53:04.688" v="5"/>
        <pc:sldMkLst>
          <pc:docMk/>
          <pc:sldMk cId="3787258702" sldId="2147308713"/>
        </pc:sldMkLst>
        <pc:spChg chg="del">
          <ac:chgData name="Sun, Zhonghua" userId="S::zhonghua.sun@intel.com::c0979cd3-443e-49a9-aa8d-cde624bad42c" providerId="AD" clId="Web-{9861E433-08DD-3CFD-301B-96D15A8D0BE1}" dt="2022-01-18T01:52:16.875" v="0"/>
          <ac:spMkLst>
            <pc:docMk/>
            <pc:sldMk cId="3787258702" sldId="2147308713"/>
            <ac:spMk id="17" creationId="{58E90419-0255-418D-B0DA-09A7616DC69D}"/>
          </ac:spMkLst>
        </pc:spChg>
        <pc:picChg chg="del">
          <ac:chgData name="Sun, Zhonghua" userId="S::zhonghua.sun@intel.com::c0979cd3-443e-49a9-aa8d-cde624bad42c" providerId="AD" clId="Web-{9861E433-08DD-3CFD-301B-96D15A8D0BE1}" dt="2022-01-18T01:52:52.297" v="1"/>
          <ac:picMkLst>
            <pc:docMk/>
            <pc:sldMk cId="3787258702" sldId="2147308713"/>
            <ac:picMk id="3" creationId="{A0FEE2DE-6D5E-47B1-97C6-98B7453BAAC3}"/>
          </ac:picMkLst>
        </pc:picChg>
        <pc:picChg chg="add mod ord">
          <ac:chgData name="Sun, Zhonghua" userId="S::zhonghua.sun@intel.com::c0979cd3-443e-49a9-aa8d-cde624bad42c" providerId="AD" clId="Web-{9861E433-08DD-3CFD-301B-96D15A8D0BE1}" dt="2022-01-18T01:53:04.688" v="5"/>
          <ac:picMkLst>
            <pc:docMk/>
            <pc:sldMk cId="3787258702" sldId="2147308713"/>
            <ac:picMk id="4" creationId="{18510D74-3D78-4730-94CB-6401C7BF5AE2}"/>
          </ac:picMkLst>
        </pc:picChg>
      </pc:sldChg>
    </pc:docChg>
  </pc:docChgLst>
  <pc:docChgLst>
    <pc:chgData name="Qian, Xiaobing" userId="S::xiaobing.qian@intel.com::d3431f12-31c5-4fd4-8998-99221f98b22a" providerId="AD" clId="Web-{6A1B2628-FE79-4A01-9DEE-A43AB76B0C04}"/>
    <pc:docChg chg="modSld">
      <pc:chgData name="Qian, Xiaobing" userId="S::xiaobing.qian@intel.com::d3431f12-31c5-4fd4-8998-99221f98b22a" providerId="AD" clId="Web-{6A1B2628-FE79-4A01-9DEE-A43AB76B0C04}" dt="2022-01-17T06:04:22.263" v="100" actId="20577"/>
      <pc:docMkLst>
        <pc:docMk/>
      </pc:docMkLst>
      <pc:sldChg chg="modSp">
        <pc:chgData name="Qian, Xiaobing" userId="S::xiaobing.qian@intel.com::d3431f12-31c5-4fd4-8998-99221f98b22a" providerId="AD" clId="Web-{6A1B2628-FE79-4A01-9DEE-A43AB76B0C04}" dt="2022-01-17T06:04:22.263" v="100" actId="20577"/>
        <pc:sldMkLst>
          <pc:docMk/>
          <pc:sldMk cId="1458788761" sldId="2147308591"/>
        </pc:sldMkLst>
        <pc:spChg chg="mod">
          <ac:chgData name="Qian, Xiaobing" userId="S::xiaobing.qian@intel.com::d3431f12-31c5-4fd4-8998-99221f98b22a" providerId="AD" clId="Web-{6A1B2628-FE79-4A01-9DEE-A43AB76B0C04}" dt="2022-01-17T06:04:22.263" v="100" actId="20577"/>
          <ac:spMkLst>
            <pc:docMk/>
            <pc:sldMk cId="1458788761" sldId="2147308591"/>
            <ac:spMk id="10" creationId="{806E5EDC-D3DB-4B6F-97FE-29DA1A428ECD}"/>
          </ac:spMkLst>
        </pc:spChg>
      </pc:sldChg>
    </pc:docChg>
  </pc:docChgLst>
  <pc:docChgLst>
    <pc:chgData name="Tang, Cui" userId="S::cui.tang@intel.com::abf18508-edcd-4b03-b662-e08328ce9d8c" providerId="AD" clId="Web-{66D10945-D1C9-6C26-8C82-B81E412B76D5}"/>
    <pc:docChg chg="addSld modSld">
      <pc:chgData name="Tang, Cui" userId="S::cui.tang@intel.com::abf18508-edcd-4b03-b662-e08328ce9d8c" providerId="AD" clId="Web-{66D10945-D1C9-6C26-8C82-B81E412B76D5}" dt="2021-12-17T09:47:38.833" v="228" actId="20577"/>
      <pc:docMkLst>
        <pc:docMk/>
      </pc:docMkLst>
      <pc:sldChg chg="addSp delSp modSp">
        <pc:chgData name="Tang, Cui" userId="S::cui.tang@intel.com::abf18508-edcd-4b03-b662-e08328ce9d8c" providerId="AD" clId="Web-{66D10945-D1C9-6C26-8C82-B81E412B76D5}" dt="2021-12-17T09:47:38.833" v="228" actId="20577"/>
        <pc:sldMkLst>
          <pc:docMk/>
          <pc:sldMk cId="3549143230" sldId="2147308553"/>
        </pc:sldMkLst>
        <pc:spChg chg="mod">
          <ac:chgData name="Tang, Cui" userId="S::cui.tang@intel.com::abf18508-edcd-4b03-b662-e08328ce9d8c" providerId="AD" clId="Web-{66D10945-D1C9-6C26-8C82-B81E412B76D5}" dt="2021-12-17T09:47:17.583" v="222" actId="1076"/>
          <ac:spMkLst>
            <pc:docMk/>
            <pc:sldMk cId="3549143230" sldId="2147308553"/>
            <ac:spMk id="2" creationId="{149EBA8E-1CBE-4BEA-AA03-C58E56CC8C19}"/>
          </ac:spMkLst>
        </pc:spChg>
        <pc:spChg chg="mod">
          <ac:chgData name="Tang, Cui" userId="S::cui.tang@intel.com::abf18508-edcd-4b03-b662-e08328ce9d8c" providerId="AD" clId="Web-{66D10945-D1C9-6C26-8C82-B81E412B76D5}" dt="2021-12-17T09:47:29.146" v="224" actId="1076"/>
          <ac:spMkLst>
            <pc:docMk/>
            <pc:sldMk cId="3549143230" sldId="2147308553"/>
            <ac:spMk id="6" creationId="{C10C1571-4E42-41E5-BB12-24AD9DB8CBE7}"/>
          </ac:spMkLst>
        </pc:spChg>
        <pc:spChg chg="mod">
          <ac:chgData name="Tang, Cui" userId="S::cui.tang@intel.com::abf18508-edcd-4b03-b662-e08328ce9d8c" providerId="AD" clId="Web-{66D10945-D1C9-6C26-8C82-B81E412B76D5}" dt="2021-12-17T09:43:01.321" v="115" actId="20577"/>
          <ac:spMkLst>
            <pc:docMk/>
            <pc:sldMk cId="3549143230" sldId="2147308553"/>
            <ac:spMk id="7" creationId="{AB67AFBC-AC99-4E1C-8399-FDE798AA024A}"/>
          </ac:spMkLst>
        </pc:spChg>
        <pc:spChg chg="add mod">
          <ac:chgData name="Tang, Cui" userId="S::cui.tang@intel.com::abf18508-edcd-4b03-b662-e08328ce9d8c" providerId="AD" clId="Web-{66D10945-D1C9-6C26-8C82-B81E412B76D5}" dt="2021-12-17T09:47:29.161" v="225" actId="1076"/>
          <ac:spMkLst>
            <pc:docMk/>
            <pc:sldMk cId="3549143230" sldId="2147308553"/>
            <ac:spMk id="8" creationId="{6B07FC06-7527-4CB9-BA4F-CDFFE1FAE3DD}"/>
          </ac:spMkLst>
        </pc:spChg>
        <pc:spChg chg="add del">
          <ac:chgData name="Tang, Cui" userId="S::cui.tang@intel.com::abf18508-edcd-4b03-b662-e08328ce9d8c" providerId="AD" clId="Web-{66D10945-D1C9-6C26-8C82-B81E412B76D5}" dt="2021-12-17T09:41:32.134" v="88"/>
          <ac:spMkLst>
            <pc:docMk/>
            <pc:sldMk cId="3549143230" sldId="2147308553"/>
            <ac:spMk id="29" creationId="{1F9C4CCE-8AAC-4257-A2A5-6687656E7668}"/>
          </ac:spMkLst>
        </pc:spChg>
        <pc:spChg chg="add mod">
          <ac:chgData name="Tang, Cui" userId="S::cui.tang@intel.com::abf18508-edcd-4b03-b662-e08328ce9d8c" providerId="AD" clId="Web-{66D10945-D1C9-6C26-8C82-B81E412B76D5}" dt="2021-12-17T09:43:21.336" v="119" actId="1076"/>
          <ac:spMkLst>
            <pc:docMk/>
            <pc:sldMk cId="3549143230" sldId="2147308553"/>
            <ac:spMk id="31" creationId="{FB3B3D43-EDDA-40F7-B9E5-2220D0741EDB}"/>
          </ac:spMkLst>
        </pc:spChg>
        <pc:spChg chg="add mod">
          <ac:chgData name="Tang, Cui" userId="S::cui.tang@intel.com::abf18508-edcd-4b03-b662-e08328ce9d8c" providerId="AD" clId="Web-{66D10945-D1C9-6C26-8C82-B81E412B76D5}" dt="2021-12-17T09:44:29.742" v="173" actId="1076"/>
          <ac:spMkLst>
            <pc:docMk/>
            <pc:sldMk cId="3549143230" sldId="2147308553"/>
            <ac:spMk id="32" creationId="{D28C6071-B0EF-4FDE-8720-2E12D17419C8}"/>
          </ac:spMkLst>
        </pc:spChg>
        <pc:spChg chg="add mod">
          <ac:chgData name="Tang, Cui" userId="S::cui.tang@intel.com::abf18508-edcd-4b03-b662-e08328ce9d8c" providerId="AD" clId="Web-{66D10945-D1C9-6C26-8C82-B81E412B76D5}" dt="2021-12-17T09:47:38.833" v="228" actId="20577"/>
          <ac:spMkLst>
            <pc:docMk/>
            <pc:sldMk cId="3549143230" sldId="2147308553"/>
            <ac:spMk id="33" creationId="{B3804422-FB07-46C6-8358-7CA9F92FAD6A}"/>
          </ac:spMkLst>
        </pc:spChg>
        <pc:picChg chg="add del mod">
          <ac:chgData name="Tang, Cui" userId="S::cui.tang@intel.com::abf18508-edcd-4b03-b662-e08328ce9d8c" providerId="AD" clId="Web-{66D10945-D1C9-6C26-8C82-B81E412B76D5}" dt="2021-12-17T09:38:02.215" v="39"/>
          <ac:picMkLst>
            <pc:docMk/>
            <pc:sldMk cId="3549143230" sldId="2147308553"/>
            <ac:picMk id="3" creationId="{967B3AEE-25EA-4929-9CC0-62BBAF71980D}"/>
          </ac:picMkLst>
        </pc:picChg>
        <pc:picChg chg="del mod">
          <ac:chgData name="Tang, Cui" userId="S::cui.tang@intel.com::abf18508-edcd-4b03-b662-e08328ce9d8c" providerId="AD" clId="Web-{66D10945-D1C9-6C26-8C82-B81E412B76D5}" dt="2021-12-17T09:32:23.906" v="18"/>
          <ac:picMkLst>
            <pc:docMk/>
            <pc:sldMk cId="3549143230" sldId="2147308553"/>
            <ac:picMk id="4" creationId="{806E3E93-22DB-4754-A9FF-0FE05D67806A}"/>
          </ac:picMkLst>
        </pc:picChg>
        <pc:picChg chg="add del mod">
          <ac:chgData name="Tang, Cui" userId="S::cui.tang@intel.com::abf18508-edcd-4b03-b662-e08328ce9d8c" providerId="AD" clId="Web-{66D10945-D1C9-6C26-8C82-B81E412B76D5}" dt="2021-12-17T09:36:30.388" v="35"/>
          <ac:picMkLst>
            <pc:docMk/>
            <pc:sldMk cId="3549143230" sldId="2147308553"/>
            <ac:picMk id="5" creationId="{0D397A18-AF04-4088-A531-002D05A20E75}"/>
          </ac:picMkLst>
        </pc:picChg>
        <pc:picChg chg="add mod">
          <ac:chgData name="Tang, Cui" userId="S::cui.tang@intel.com::abf18508-edcd-4b03-b662-e08328ce9d8c" providerId="AD" clId="Web-{66D10945-D1C9-6C26-8C82-B81E412B76D5}" dt="2021-12-17T09:44:29.648" v="166" actId="1076"/>
          <ac:picMkLst>
            <pc:docMk/>
            <pc:sldMk cId="3549143230" sldId="2147308553"/>
            <ac:picMk id="9" creationId="{C4788C76-DD4A-4D86-A923-EB16896AC795}"/>
          </ac:picMkLst>
        </pc:picChg>
        <pc:picChg chg="add mod">
          <ac:chgData name="Tang, Cui" userId="S::cui.tang@intel.com::abf18508-edcd-4b03-b662-e08328ce9d8c" providerId="AD" clId="Web-{66D10945-D1C9-6C26-8C82-B81E412B76D5}" dt="2021-12-17T09:47:29.224" v="226" actId="1076"/>
          <ac:picMkLst>
            <pc:docMk/>
            <pc:sldMk cId="3549143230" sldId="2147308553"/>
            <ac:picMk id="10" creationId="{88CF9DE2-9988-4F66-B84C-491ED851F7F6}"/>
          </ac:picMkLst>
        </pc:picChg>
        <pc:picChg chg="add mod">
          <ac:chgData name="Tang, Cui" userId="S::cui.tang@intel.com::abf18508-edcd-4b03-b662-e08328ce9d8c" providerId="AD" clId="Web-{66D10945-D1C9-6C26-8C82-B81E412B76D5}" dt="2021-12-17T09:47:29.271" v="227" actId="1076"/>
          <ac:picMkLst>
            <pc:docMk/>
            <pc:sldMk cId="3549143230" sldId="2147308553"/>
            <ac:picMk id="11" creationId="{1AB76A0E-9DB0-443E-9C87-66EE3A44775B}"/>
          </ac:picMkLst>
        </pc:picChg>
        <pc:inkChg chg="add del">
          <ac:chgData name="Tang, Cui" userId="S::cui.tang@intel.com::abf18508-edcd-4b03-b662-e08328ce9d8c" providerId="AD" clId="Web-{66D10945-D1C9-6C26-8C82-B81E412B76D5}" dt="2021-12-17T09:39:02.558" v="48"/>
          <ac:inkMkLst>
            <pc:docMk/>
            <pc:sldMk cId="3549143230" sldId="2147308553"/>
            <ac:inkMk id="12" creationId="{50918E5D-0BBC-4B68-A84B-23EF6AE86A6E}"/>
          </ac:inkMkLst>
        </pc:inkChg>
        <pc:inkChg chg="add del">
          <ac:chgData name="Tang, Cui" userId="S::cui.tang@intel.com::abf18508-edcd-4b03-b662-e08328ce9d8c" providerId="AD" clId="Web-{66D10945-D1C9-6C26-8C82-B81E412B76D5}" dt="2021-12-17T09:39:09.120" v="52"/>
          <ac:inkMkLst>
            <pc:docMk/>
            <pc:sldMk cId="3549143230" sldId="2147308553"/>
            <ac:inkMk id="13" creationId="{7591AE69-F876-4915-B664-1E2DFB33B9F9}"/>
          </ac:inkMkLst>
        </pc:inkChg>
        <pc:inkChg chg="add del">
          <ac:chgData name="Tang, Cui" userId="S::cui.tang@intel.com::abf18508-edcd-4b03-b662-e08328ce9d8c" providerId="AD" clId="Web-{66D10945-D1C9-6C26-8C82-B81E412B76D5}" dt="2021-12-17T09:39:06.433" v="51"/>
          <ac:inkMkLst>
            <pc:docMk/>
            <pc:sldMk cId="3549143230" sldId="2147308553"/>
            <ac:inkMk id="14" creationId="{0A508705-332E-4D3F-BC33-BCB7252AAD03}"/>
          </ac:inkMkLst>
        </pc:inkChg>
        <pc:inkChg chg="add del">
          <ac:chgData name="Tang, Cui" userId="S::cui.tang@intel.com::abf18508-edcd-4b03-b662-e08328ce9d8c" providerId="AD" clId="Web-{66D10945-D1C9-6C26-8C82-B81E412B76D5}" dt="2021-12-17T09:39:23.808" v="56"/>
          <ac:inkMkLst>
            <pc:docMk/>
            <pc:sldMk cId="3549143230" sldId="2147308553"/>
            <ac:inkMk id="15" creationId="{F6345CBA-D312-47E9-BC17-726EA1909841}"/>
          </ac:inkMkLst>
        </pc:inkChg>
        <pc:inkChg chg="add del">
          <ac:chgData name="Tang, Cui" userId="S::cui.tang@intel.com::abf18508-edcd-4b03-b662-e08328ce9d8c" providerId="AD" clId="Web-{66D10945-D1C9-6C26-8C82-B81E412B76D5}" dt="2021-12-17T09:39:20.448" v="55"/>
          <ac:inkMkLst>
            <pc:docMk/>
            <pc:sldMk cId="3549143230" sldId="2147308553"/>
            <ac:inkMk id="16" creationId="{9602F307-057F-42F5-A115-1CF2CD751E84}"/>
          </ac:inkMkLst>
        </pc:inkChg>
        <pc:inkChg chg="add del">
          <ac:chgData name="Tang, Cui" userId="S::cui.tang@intel.com::abf18508-edcd-4b03-b662-e08328ce9d8c" providerId="AD" clId="Web-{66D10945-D1C9-6C26-8C82-B81E412B76D5}" dt="2021-12-17T09:39:28.698" v="58"/>
          <ac:inkMkLst>
            <pc:docMk/>
            <pc:sldMk cId="3549143230" sldId="2147308553"/>
            <ac:inkMk id="17" creationId="{42C63EC4-BC81-45C2-B850-D094D096553F}"/>
          </ac:inkMkLst>
        </pc:inkChg>
        <pc:inkChg chg="add mod">
          <ac:chgData name="Tang, Cui" userId="S::cui.tang@intel.com::abf18508-edcd-4b03-b662-e08328ce9d8c" providerId="AD" clId="Web-{66D10945-D1C9-6C26-8C82-B81E412B76D5}" dt="2021-12-17T09:44:29.663" v="167" actId="1076"/>
          <ac:inkMkLst>
            <pc:docMk/>
            <pc:sldMk cId="3549143230" sldId="2147308553"/>
            <ac:inkMk id="18" creationId="{EFB99023-962E-40FB-A593-D4BDC2C79CAF}"/>
          </ac:inkMkLst>
        </pc:inkChg>
        <pc:inkChg chg="add mod">
          <ac:chgData name="Tang, Cui" userId="S::cui.tang@intel.com::abf18508-edcd-4b03-b662-e08328ce9d8c" providerId="AD" clId="Web-{66D10945-D1C9-6C26-8C82-B81E412B76D5}" dt="2021-12-17T09:45:14.475" v="174" actId="1076"/>
          <ac:inkMkLst>
            <pc:docMk/>
            <pc:sldMk cId="3549143230" sldId="2147308553"/>
            <ac:inkMk id="19" creationId="{67A3F361-5B81-44D1-B18C-12EE6725ECD1}"/>
          </ac:inkMkLst>
        </pc:inkChg>
        <pc:inkChg chg="add mod">
          <ac:chgData name="Tang, Cui" userId="S::cui.tang@intel.com::abf18508-edcd-4b03-b662-e08328ce9d8c" providerId="AD" clId="Web-{66D10945-D1C9-6C26-8C82-B81E412B76D5}" dt="2021-12-17T09:44:29.679" v="169" actId="1076"/>
          <ac:inkMkLst>
            <pc:docMk/>
            <pc:sldMk cId="3549143230" sldId="2147308553"/>
            <ac:inkMk id="20" creationId="{1879E5E6-865B-4472-8AF7-11CB1C1E04BB}"/>
          </ac:inkMkLst>
        </pc:inkChg>
        <pc:inkChg chg="add mod">
          <ac:chgData name="Tang, Cui" userId="S::cui.tang@intel.com::abf18508-edcd-4b03-b662-e08328ce9d8c" providerId="AD" clId="Web-{66D10945-D1C9-6C26-8C82-B81E412B76D5}" dt="2021-12-17T09:45:20.178" v="175" actId="1076"/>
          <ac:inkMkLst>
            <pc:docMk/>
            <pc:sldMk cId="3549143230" sldId="2147308553"/>
            <ac:inkMk id="21" creationId="{507FF873-3546-4E8B-A8F6-187AC06F7A7F}"/>
          </ac:inkMkLst>
        </pc:inkChg>
        <pc:inkChg chg="add mod">
          <ac:chgData name="Tang, Cui" userId="S::cui.tang@intel.com::abf18508-edcd-4b03-b662-e08328ce9d8c" providerId="AD" clId="Web-{66D10945-D1C9-6C26-8C82-B81E412B76D5}" dt="2021-12-17T09:45:22.147" v="176" actId="1076"/>
          <ac:inkMkLst>
            <pc:docMk/>
            <pc:sldMk cId="3549143230" sldId="2147308553"/>
            <ac:inkMk id="22" creationId="{EB4417BD-C5A0-4CE0-AC97-885EC09754C1}"/>
          </ac:inkMkLst>
        </pc:inkChg>
        <pc:inkChg chg="add del">
          <ac:chgData name="Tang, Cui" userId="S::cui.tang@intel.com::abf18508-edcd-4b03-b662-e08328ce9d8c" providerId="AD" clId="Web-{66D10945-D1C9-6C26-8C82-B81E412B76D5}" dt="2021-12-17T09:40:25.354" v="69"/>
          <ac:inkMkLst>
            <pc:docMk/>
            <pc:sldMk cId="3549143230" sldId="2147308553"/>
            <ac:inkMk id="23" creationId="{32C35717-0A22-47A5-850F-3868460EB600}"/>
          </ac:inkMkLst>
        </pc:inkChg>
        <pc:inkChg chg="add del">
          <ac:chgData name="Tang, Cui" userId="S::cui.tang@intel.com::abf18508-edcd-4b03-b662-e08328ce9d8c" providerId="AD" clId="Web-{66D10945-D1C9-6C26-8C82-B81E412B76D5}" dt="2021-12-17T09:40:11.870" v="66"/>
          <ac:inkMkLst>
            <pc:docMk/>
            <pc:sldMk cId="3549143230" sldId="2147308553"/>
            <ac:inkMk id="24" creationId="{49291552-6213-48FA-A817-B93313667E46}"/>
          </ac:inkMkLst>
        </pc:inkChg>
        <pc:inkChg chg="add del">
          <ac:chgData name="Tang, Cui" userId="S::cui.tang@intel.com::abf18508-edcd-4b03-b662-e08328ce9d8c" providerId="AD" clId="Web-{66D10945-D1C9-6C26-8C82-B81E412B76D5}" dt="2021-12-17T09:40:53.713" v="79"/>
          <ac:inkMkLst>
            <pc:docMk/>
            <pc:sldMk cId="3549143230" sldId="2147308553"/>
            <ac:inkMk id="25" creationId="{0C7FE5CB-62A4-4E35-BAAA-5BBAEE21D73B}"/>
          </ac:inkMkLst>
        </pc:inkChg>
        <pc:inkChg chg="add del">
          <ac:chgData name="Tang, Cui" userId="S::cui.tang@intel.com::abf18508-edcd-4b03-b662-e08328ce9d8c" providerId="AD" clId="Web-{66D10945-D1C9-6C26-8C82-B81E412B76D5}" dt="2021-12-17T09:40:39.916" v="72"/>
          <ac:inkMkLst>
            <pc:docMk/>
            <pc:sldMk cId="3549143230" sldId="2147308553"/>
            <ac:inkMk id="26" creationId="{D81C6724-348B-446F-AE75-ECC67262FEE0}"/>
          </ac:inkMkLst>
        </pc:inkChg>
        <pc:inkChg chg="add del">
          <ac:chgData name="Tang, Cui" userId="S::cui.tang@intel.com::abf18508-edcd-4b03-b662-e08328ce9d8c" providerId="AD" clId="Web-{66D10945-D1C9-6C26-8C82-B81E412B76D5}" dt="2021-12-17T09:40:42.822" v="74"/>
          <ac:inkMkLst>
            <pc:docMk/>
            <pc:sldMk cId="3549143230" sldId="2147308553"/>
            <ac:inkMk id="27" creationId="{B035F115-C7EB-4440-B0C7-2BC5B983FECB}"/>
          </ac:inkMkLst>
        </pc:inkChg>
        <pc:inkChg chg="add mod">
          <ac:chgData name="Tang, Cui" userId="S::cui.tang@intel.com::abf18508-edcd-4b03-b662-e08328ce9d8c" providerId="AD" clId="Web-{66D10945-D1C9-6C26-8C82-B81E412B76D5}" dt="2021-12-17T09:44:29.726" v="172" actId="1076"/>
          <ac:inkMkLst>
            <pc:docMk/>
            <pc:sldMk cId="3549143230" sldId="2147308553"/>
            <ac:inkMk id="28" creationId="{120F8AE3-B425-4554-A67B-8541A31905D7}"/>
          </ac:inkMkLst>
        </pc:inkChg>
        <pc:inkChg chg="add del">
          <ac:chgData name="Tang, Cui" userId="S::cui.tang@intel.com::abf18508-edcd-4b03-b662-e08328ce9d8c" providerId="AD" clId="Web-{66D10945-D1C9-6C26-8C82-B81E412B76D5}" dt="2021-12-17T09:42:05.759" v="90"/>
          <ac:inkMkLst>
            <pc:docMk/>
            <pc:sldMk cId="3549143230" sldId="2147308553"/>
            <ac:inkMk id="30" creationId="{E4933FCA-ED40-4533-B0A2-7D71A03780BD}"/>
          </ac:inkMkLst>
        </pc:inkChg>
      </pc:sldChg>
      <pc:sldChg chg="addSp delSp modSp new">
        <pc:chgData name="Tang, Cui" userId="S::cui.tang@intel.com::abf18508-edcd-4b03-b662-e08328ce9d8c" providerId="AD" clId="Web-{66D10945-D1C9-6C26-8C82-B81E412B76D5}" dt="2021-12-17T09:28:37.362" v="9"/>
        <pc:sldMkLst>
          <pc:docMk/>
          <pc:sldMk cId="4207721826" sldId="2147308554"/>
        </pc:sldMkLst>
        <pc:spChg chg="mod">
          <ac:chgData name="Tang, Cui" userId="S::cui.tang@intel.com::abf18508-edcd-4b03-b662-e08328ce9d8c" providerId="AD" clId="Web-{66D10945-D1C9-6C26-8C82-B81E412B76D5}" dt="2021-12-17T09:27:49.222" v="4" actId="20577"/>
          <ac:spMkLst>
            <pc:docMk/>
            <pc:sldMk cId="4207721826" sldId="2147308554"/>
            <ac:spMk id="2" creationId="{586CE2DD-796A-480B-8355-AFBA106CAB30}"/>
          </ac:spMkLst>
        </pc:spChg>
        <pc:spChg chg="del">
          <ac:chgData name="Tang, Cui" userId="S::cui.tang@intel.com::abf18508-edcd-4b03-b662-e08328ce9d8c" providerId="AD" clId="Web-{66D10945-D1C9-6C26-8C82-B81E412B76D5}" dt="2021-12-17T09:27:29.206" v="2"/>
          <ac:spMkLst>
            <pc:docMk/>
            <pc:sldMk cId="4207721826" sldId="2147308554"/>
            <ac:spMk id="3" creationId="{70350DA5-87B8-4543-9EE3-CA8B050B310E}"/>
          </ac:spMkLst>
        </pc:spChg>
        <pc:spChg chg="add del">
          <ac:chgData name="Tang, Cui" userId="S::cui.tang@intel.com::abf18508-edcd-4b03-b662-e08328ce9d8c" providerId="AD" clId="Web-{66D10945-D1C9-6C26-8C82-B81E412B76D5}" dt="2021-12-17T09:28:37.362" v="9"/>
          <ac:spMkLst>
            <pc:docMk/>
            <pc:sldMk cId="4207721826" sldId="2147308554"/>
            <ac:spMk id="5" creationId="{BDAFFF5D-1F76-437E-95C5-668BDACC0C4A}"/>
          </ac:spMkLst>
        </pc:spChg>
      </pc:sldChg>
    </pc:docChg>
  </pc:docChgLst>
  <pc:docChgLst>
    <pc:chgData name="Li, Longtan" userId="S::longtan.li@intel.com::58cb571a-d172-4cdc-a55a-604e9a95360f" providerId="AD" clId="Web-{BFA57CC1-1B87-526D-4BB4-01E1463CF3B2}"/>
    <pc:docChg chg="addSld modSld sldOrd">
      <pc:chgData name="Li, Longtan" userId="S::longtan.li@intel.com::58cb571a-d172-4cdc-a55a-604e9a95360f" providerId="AD" clId="Web-{BFA57CC1-1B87-526D-4BB4-01E1463CF3B2}" dt="2021-12-22T03:43:23.179" v="196" actId="20577"/>
      <pc:docMkLst>
        <pc:docMk/>
      </pc:docMkLst>
      <pc:sldChg chg="modCm">
        <pc:chgData name="Li, Longtan" userId="S::longtan.li@intel.com::58cb571a-d172-4cdc-a55a-604e9a95360f" providerId="AD" clId="Web-{BFA57CC1-1B87-526D-4BB4-01E1463CF3B2}" dt="2021-12-22T03:09:42.575" v="92"/>
        <pc:sldMkLst>
          <pc:docMk/>
          <pc:sldMk cId="3447456715" sldId="2147308529"/>
        </pc:sldMkLst>
      </pc:sldChg>
      <pc:sldChg chg="modSp">
        <pc:chgData name="Li, Longtan" userId="S::longtan.li@intel.com::58cb571a-d172-4cdc-a55a-604e9a95360f" providerId="AD" clId="Web-{BFA57CC1-1B87-526D-4BB4-01E1463CF3B2}" dt="2021-12-22T03:07:42.888" v="91" actId="20577"/>
        <pc:sldMkLst>
          <pc:docMk/>
          <pc:sldMk cId="1315921676" sldId="2147308549"/>
        </pc:sldMkLst>
        <pc:spChg chg="mod">
          <ac:chgData name="Li, Longtan" userId="S::longtan.li@intel.com::58cb571a-d172-4cdc-a55a-604e9a95360f" providerId="AD" clId="Web-{BFA57CC1-1B87-526D-4BB4-01E1463CF3B2}" dt="2021-12-22T03:07:42.888" v="91" actId="20577"/>
          <ac:spMkLst>
            <pc:docMk/>
            <pc:sldMk cId="1315921676" sldId="2147308549"/>
            <ac:spMk id="7" creationId="{18EBA73D-C30C-45AA-A4B1-D1419E1B8202}"/>
          </ac:spMkLst>
        </pc:spChg>
      </pc:sldChg>
      <pc:sldChg chg="modSp new ord">
        <pc:chgData name="Li, Longtan" userId="S::longtan.li@intel.com::58cb571a-d172-4cdc-a55a-604e9a95360f" providerId="AD" clId="Web-{BFA57CC1-1B87-526D-4BB4-01E1463CF3B2}" dt="2021-12-22T03:43:23.179" v="196" actId="20577"/>
        <pc:sldMkLst>
          <pc:docMk/>
          <pc:sldMk cId="561971084" sldId="2147308595"/>
        </pc:sldMkLst>
        <pc:spChg chg="mod">
          <ac:chgData name="Li, Longtan" userId="S::longtan.li@intel.com::58cb571a-d172-4cdc-a55a-604e9a95360f" providerId="AD" clId="Web-{BFA57CC1-1B87-526D-4BB4-01E1463CF3B2}" dt="2021-12-22T03:40:23.961" v="110" actId="20577"/>
          <ac:spMkLst>
            <pc:docMk/>
            <pc:sldMk cId="561971084" sldId="2147308595"/>
            <ac:spMk id="2" creationId="{6DA7B7ED-6655-4E8C-9F75-B27814A9EC5A}"/>
          </ac:spMkLst>
        </pc:spChg>
        <pc:spChg chg="mod">
          <ac:chgData name="Li, Longtan" userId="S::longtan.li@intel.com::58cb571a-d172-4cdc-a55a-604e9a95360f" providerId="AD" clId="Web-{BFA57CC1-1B87-526D-4BB4-01E1463CF3B2}" dt="2021-12-22T03:43:23.179" v="196" actId="20577"/>
          <ac:spMkLst>
            <pc:docMk/>
            <pc:sldMk cId="561971084" sldId="2147308595"/>
            <ac:spMk id="3" creationId="{7DAF132E-F55B-4DB8-86DA-8C6BDA0155B3}"/>
          </ac:spMkLst>
        </pc:spChg>
      </pc:sldChg>
    </pc:docChg>
  </pc:docChgLst>
  <pc:docChgLst>
    <pc:chgData name="Li, Longtan" userId="S::longtan.li@intel.com::58cb571a-d172-4cdc-a55a-604e9a95360f" providerId="AD" clId="Web-{96C62BF3-14C9-E04D-5288-9C91C48178EF}"/>
    <pc:docChg chg="modSld">
      <pc:chgData name="Li, Longtan" userId="S::longtan.li@intel.com::58cb571a-d172-4cdc-a55a-604e9a95360f" providerId="AD" clId="Web-{96C62BF3-14C9-E04D-5288-9C91C48178EF}" dt="2021-12-20T12:24:58.489" v="229" actId="20577"/>
      <pc:docMkLst>
        <pc:docMk/>
      </pc:docMkLst>
      <pc:sldChg chg="addSp delSp modSp">
        <pc:chgData name="Li, Longtan" userId="S::longtan.li@intel.com::58cb571a-d172-4cdc-a55a-604e9a95360f" providerId="AD" clId="Web-{96C62BF3-14C9-E04D-5288-9C91C48178EF}" dt="2021-12-20T12:21:45.365" v="221" actId="1076"/>
        <pc:sldMkLst>
          <pc:docMk/>
          <pc:sldMk cId="3447456715" sldId="2147308529"/>
        </pc:sldMkLst>
        <pc:spChg chg="del">
          <ac:chgData name="Li, Longtan" userId="S::longtan.li@intel.com::58cb571a-d172-4cdc-a55a-604e9a95360f" providerId="AD" clId="Web-{96C62BF3-14C9-E04D-5288-9C91C48178EF}" dt="2021-12-20T11:24:06.682" v="2"/>
          <ac:spMkLst>
            <pc:docMk/>
            <pc:sldMk cId="3447456715" sldId="2147308529"/>
            <ac:spMk id="5" creationId="{66525A4C-D1B3-488D-B075-E563ECF4A8D2}"/>
          </ac:spMkLst>
        </pc:spChg>
        <pc:spChg chg="add mod">
          <ac:chgData name="Li, Longtan" userId="S::longtan.li@intel.com::58cb571a-d172-4cdc-a55a-604e9a95360f" providerId="AD" clId="Web-{96C62BF3-14C9-E04D-5288-9C91C48178EF}" dt="2021-12-20T11:29:24.651" v="28" actId="20577"/>
          <ac:spMkLst>
            <pc:docMk/>
            <pc:sldMk cId="3447456715" sldId="2147308529"/>
            <ac:spMk id="9" creationId="{CE507123-CD2A-4029-B1D1-BE3597E0436C}"/>
          </ac:spMkLst>
        </pc:spChg>
        <pc:spChg chg="mod">
          <ac:chgData name="Li, Longtan" userId="S::longtan.li@intel.com::58cb571a-d172-4cdc-a55a-604e9a95360f" providerId="AD" clId="Web-{96C62BF3-14C9-E04D-5288-9C91C48178EF}" dt="2021-12-20T11:29:58.948" v="35" actId="14100"/>
          <ac:spMkLst>
            <pc:docMk/>
            <pc:sldMk cId="3447456715" sldId="2147308529"/>
            <ac:spMk id="11" creationId="{2BD55881-0FC7-4980-A3F3-BFAEEAE120EA}"/>
          </ac:spMkLst>
        </pc:spChg>
        <pc:spChg chg="add mod">
          <ac:chgData name="Li, Longtan" userId="S::longtan.li@intel.com::58cb571a-d172-4cdc-a55a-604e9a95360f" providerId="AD" clId="Web-{96C62BF3-14C9-E04D-5288-9C91C48178EF}" dt="2021-12-20T11:29:42.776" v="34" actId="20577"/>
          <ac:spMkLst>
            <pc:docMk/>
            <pc:sldMk cId="3447456715" sldId="2147308529"/>
            <ac:spMk id="12" creationId="{6049F5B7-D7F6-4BF6-85E8-30164E8DF7B0}"/>
          </ac:spMkLst>
        </pc:spChg>
        <pc:spChg chg="add mod">
          <ac:chgData name="Li, Longtan" userId="S::longtan.li@intel.com::58cb571a-d172-4cdc-a55a-604e9a95360f" providerId="AD" clId="Web-{96C62BF3-14C9-E04D-5288-9C91C48178EF}" dt="2021-12-20T11:34:30.430" v="125" actId="20577"/>
          <ac:spMkLst>
            <pc:docMk/>
            <pc:sldMk cId="3447456715" sldId="2147308529"/>
            <ac:spMk id="13" creationId="{4CC8DA5D-D74F-44D1-B304-A5533C305EE4}"/>
          </ac:spMkLst>
        </pc:spChg>
        <pc:picChg chg="add del mod">
          <ac:chgData name="Li, Longtan" userId="S::longtan.li@intel.com::58cb571a-d172-4cdc-a55a-604e9a95360f" providerId="AD" clId="Web-{96C62BF3-14C9-E04D-5288-9C91C48178EF}" dt="2021-12-20T11:31:12.604" v="45"/>
          <ac:picMkLst>
            <pc:docMk/>
            <pc:sldMk cId="3447456715" sldId="2147308529"/>
            <ac:picMk id="6" creationId="{820CA5B2-07EE-4D14-B71A-ACA0A00082DD}"/>
          </ac:picMkLst>
        </pc:picChg>
        <pc:picChg chg="add del mod">
          <ac:chgData name="Li, Longtan" userId="S::longtan.li@intel.com::58cb571a-d172-4cdc-a55a-604e9a95360f" providerId="AD" clId="Web-{96C62BF3-14C9-E04D-5288-9C91C48178EF}" dt="2021-12-20T11:25:09.322" v="6"/>
          <ac:picMkLst>
            <pc:docMk/>
            <pc:sldMk cId="3447456715" sldId="2147308529"/>
            <ac:picMk id="7" creationId="{171F2B41-74BA-4F1B-B017-BA565E7C7E52}"/>
          </ac:picMkLst>
        </pc:picChg>
        <pc:picChg chg="add mod">
          <ac:chgData name="Li, Longtan" userId="S::longtan.li@intel.com::58cb571a-d172-4cdc-a55a-604e9a95360f" providerId="AD" clId="Web-{96C62BF3-14C9-E04D-5288-9C91C48178EF}" dt="2021-12-20T12:21:45.365" v="221" actId="1076"/>
          <ac:picMkLst>
            <pc:docMk/>
            <pc:sldMk cId="3447456715" sldId="2147308529"/>
            <ac:picMk id="8" creationId="{4EBDB923-FA61-41F0-9BFA-D48F32C03960}"/>
          </ac:picMkLst>
        </pc:picChg>
        <pc:picChg chg="add mod">
          <ac:chgData name="Li, Longtan" userId="S::longtan.li@intel.com::58cb571a-d172-4cdc-a55a-604e9a95360f" providerId="AD" clId="Web-{96C62BF3-14C9-E04D-5288-9C91C48178EF}" dt="2021-12-20T11:31:19.088" v="47" actId="1076"/>
          <ac:picMkLst>
            <pc:docMk/>
            <pc:sldMk cId="3447456715" sldId="2147308529"/>
            <ac:picMk id="10" creationId="{B7889667-02C2-4531-8C19-11D5BA7703EF}"/>
          </ac:picMkLst>
        </pc:picChg>
      </pc:sldChg>
      <pc:sldChg chg="addSp delSp modSp">
        <pc:chgData name="Li, Longtan" userId="S::longtan.li@intel.com::58cb571a-d172-4cdc-a55a-604e9a95360f" providerId="AD" clId="Web-{96C62BF3-14C9-E04D-5288-9C91C48178EF}" dt="2021-12-20T12:08:09.916" v="220" actId="14100"/>
        <pc:sldMkLst>
          <pc:docMk/>
          <pc:sldMk cId="124390849" sldId="2147308539"/>
        </pc:sldMkLst>
        <pc:spChg chg="mod">
          <ac:chgData name="Li, Longtan" userId="S::longtan.li@intel.com::58cb571a-d172-4cdc-a55a-604e9a95360f" providerId="AD" clId="Web-{96C62BF3-14C9-E04D-5288-9C91C48178EF}" dt="2021-12-20T12:07:29.417" v="211" actId="20577"/>
          <ac:spMkLst>
            <pc:docMk/>
            <pc:sldMk cId="124390849" sldId="2147308539"/>
            <ac:spMk id="3" creationId="{04CC6861-0443-44D4-BC5A-A5FBE3F27D35}"/>
          </ac:spMkLst>
        </pc:spChg>
        <pc:spChg chg="add del">
          <ac:chgData name="Li, Longtan" userId="S::longtan.li@intel.com::58cb571a-d172-4cdc-a55a-604e9a95360f" providerId="AD" clId="Web-{96C62BF3-14C9-E04D-5288-9C91C48178EF}" dt="2021-12-20T12:07:35.573" v="213"/>
          <ac:spMkLst>
            <pc:docMk/>
            <pc:sldMk cId="124390849" sldId="2147308539"/>
            <ac:spMk id="4" creationId="{F5A0BC58-D44C-47E7-8BDF-5A766F3C3D87}"/>
          </ac:spMkLst>
        </pc:spChg>
        <pc:picChg chg="add mod">
          <ac:chgData name="Li, Longtan" userId="S::longtan.li@intel.com::58cb571a-d172-4cdc-a55a-604e9a95360f" providerId="AD" clId="Web-{96C62BF3-14C9-E04D-5288-9C91C48178EF}" dt="2021-12-20T12:08:09.916" v="220" actId="14100"/>
          <ac:picMkLst>
            <pc:docMk/>
            <pc:sldMk cId="124390849" sldId="2147308539"/>
            <ac:picMk id="5" creationId="{ADA547F1-689A-4ABF-B3FC-0024CA5AD146}"/>
          </ac:picMkLst>
        </pc:picChg>
      </pc:sldChg>
      <pc:sldChg chg="addSp delSp modSp">
        <pc:chgData name="Li, Longtan" userId="S::longtan.li@intel.com::58cb571a-d172-4cdc-a55a-604e9a95360f" providerId="AD" clId="Web-{96C62BF3-14C9-E04D-5288-9C91C48178EF}" dt="2021-12-20T12:22:43.037" v="227" actId="20577"/>
        <pc:sldMkLst>
          <pc:docMk/>
          <pc:sldMk cId="1315921676" sldId="2147308549"/>
        </pc:sldMkLst>
        <pc:spChg chg="mod">
          <ac:chgData name="Li, Longtan" userId="S::longtan.li@intel.com::58cb571a-d172-4cdc-a55a-604e9a95360f" providerId="AD" clId="Web-{96C62BF3-14C9-E04D-5288-9C91C48178EF}" dt="2021-12-20T12:22:43.037" v="227" actId="20577"/>
          <ac:spMkLst>
            <pc:docMk/>
            <pc:sldMk cId="1315921676" sldId="2147308549"/>
            <ac:spMk id="3" creationId="{04CC6861-0443-44D4-BC5A-A5FBE3F27D35}"/>
          </ac:spMkLst>
        </pc:spChg>
        <pc:spChg chg="add del mod">
          <ac:chgData name="Li, Longtan" userId="S::longtan.li@intel.com::58cb571a-d172-4cdc-a55a-604e9a95360f" providerId="AD" clId="Web-{96C62BF3-14C9-E04D-5288-9C91C48178EF}" dt="2021-12-20T11:46:21.378" v="133"/>
          <ac:spMkLst>
            <pc:docMk/>
            <pc:sldMk cId="1315921676" sldId="2147308549"/>
            <ac:spMk id="4" creationId="{E327365F-B6A3-40EB-B0C2-1DB4599F4956}"/>
          </ac:spMkLst>
        </pc:spChg>
        <pc:spChg chg="add del mod">
          <ac:chgData name="Li, Longtan" userId="S::longtan.li@intel.com::58cb571a-d172-4cdc-a55a-604e9a95360f" providerId="AD" clId="Web-{96C62BF3-14C9-E04D-5288-9C91C48178EF}" dt="2021-12-20T11:49:23.002" v="170"/>
          <ac:spMkLst>
            <pc:docMk/>
            <pc:sldMk cId="1315921676" sldId="2147308549"/>
            <ac:spMk id="5" creationId="{B3C76079-BDF4-4860-85D3-9DCDAED9BED1}"/>
          </ac:spMkLst>
        </pc:spChg>
        <pc:spChg chg="add mod">
          <ac:chgData name="Li, Longtan" userId="S::longtan.li@intel.com::58cb571a-d172-4cdc-a55a-604e9a95360f" providerId="AD" clId="Web-{96C62BF3-14C9-E04D-5288-9C91C48178EF}" dt="2021-12-20T11:58:10.202" v="200" actId="1076"/>
          <ac:spMkLst>
            <pc:docMk/>
            <pc:sldMk cId="1315921676" sldId="2147308549"/>
            <ac:spMk id="7" creationId="{18EBA73D-C30C-45AA-A4B1-D1419E1B8202}"/>
          </ac:spMkLst>
        </pc:spChg>
        <pc:picChg chg="add mod">
          <ac:chgData name="Li, Longtan" userId="S::longtan.li@intel.com::58cb571a-d172-4cdc-a55a-604e9a95360f" providerId="AD" clId="Web-{96C62BF3-14C9-E04D-5288-9C91C48178EF}" dt="2021-12-20T12:22:37.458" v="226" actId="1076"/>
          <ac:picMkLst>
            <pc:docMk/>
            <pc:sldMk cId="1315921676" sldId="2147308549"/>
            <ac:picMk id="6" creationId="{4AABC682-9B1B-48BC-B0A4-5D41D49EBB6A}"/>
          </ac:picMkLst>
        </pc:picChg>
        <pc:picChg chg="del">
          <ac:chgData name="Li, Longtan" userId="S::longtan.li@intel.com::58cb571a-d172-4cdc-a55a-604e9a95360f" providerId="AD" clId="Web-{96C62BF3-14C9-E04D-5288-9C91C48178EF}" dt="2021-12-20T11:52:31.142" v="171"/>
          <ac:picMkLst>
            <pc:docMk/>
            <pc:sldMk cId="1315921676" sldId="2147308549"/>
            <ac:picMk id="12" creationId="{F80C1CB5-976F-40BC-AD43-6380F2B64B3E}"/>
          </ac:picMkLst>
        </pc:picChg>
      </pc:sldChg>
      <pc:sldChg chg="modSp">
        <pc:chgData name="Li, Longtan" userId="S::longtan.li@intel.com::58cb571a-d172-4cdc-a55a-604e9a95360f" providerId="AD" clId="Web-{96C62BF3-14C9-E04D-5288-9C91C48178EF}" dt="2021-12-20T11:35:41.086" v="129" actId="20577"/>
        <pc:sldMkLst>
          <pc:docMk/>
          <pc:sldMk cId="1258551678" sldId="2147308558"/>
        </pc:sldMkLst>
        <pc:spChg chg="mod">
          <ac:chgData name="Li, Longtan" userId="S::longtan.li@intel.com::58cb571a-d172-4cdc-a55a-604e9a95360f" providerId="AD" clId="Web-{96C62BF3-14C9-E04D-5288-9C91C48178EF}" dt="2021-12-20T11:35:41.086" v="129" actId="20577"/>
          <ac:spMkLst>
            <pc:docMk/>
            <pc:sldMk cId="1258551678" sldId="2147308558"/>
            <ac:spMk id="3" creationId="{31C763B8-3949-4566-AC19-E68275E03FDB}"/>
          </ac:spMkLst>
        </pc:spChg>
      </pc:sldChg>
      <pc:sldChg chg="modSp">
        <pc:chgData name="Li, Longtan" userId="S::longtan.li@intel.com::58cb571a-d172-4cdc-a55a-604e9a95360f" providerId="AD" clId="Web-{96C62BF3-14C9-E04D-5288-9C91C48178EF}" dt="2021-12-20T12:24:58.489" v="229" actId="20577"/>
        <pc:sldMkLst>
          <pc:docMk/>
          <pc:sldMk cId="848928" sldId="2147308561"/>
        </pc:sldMkLst>
        <pc:spChg chg="mod">
          <ac:chgData name="Li, Longtan" userId="S::longtan.li@intel.com::58cb571a-d172-4cdc-a55a-604e9a95360f" providerId="AD" clId="Web-{96C62BF3-14C9-E04D-5288-9C91C48178EF}" dt="2021-12-20T12:24:58.489" v="229" actId="20577"/>
          <ac:spMkLst>
            <pc:docMk/>
            <pc:sldMk cId="848928" sldId="2147308561"/>
            <ac:spMk id="3" creationId="{65621EDF-265D-4C5B-A639-4AC259C412C3}"/>
          </ac:spMkLst>
        </pc:spChg>
        <pc:spChg chg="mod">
          <ac:chgData name="Li, Longtan" userId="S::longtan.li@intel.com::58cb571a-d172-4cdc-a55a-604e9a95360f" providerId="AD" clId="Web-{96C62BF3-14C9-E04D-5288-9C91C48178EF}" dt="2021-12-20T11:35:15.477" v="127" actId="1076"/>
          <ac:spMkLst>
            <pc:docMk/>
            <pc:sldMk cId="848928" sldId="2147308561"/>
            <ac:spMk id="5" creationId="{C4F269C2-0CC1-4C52-9F79-900DCCA79530}"/>
          </ac:spMkLst>
        </pc:spChg>
        <pc:picChg chg="mod">
          <ac:chgData name="Li, Longtan" userId="S::longtan.li@intel.com::58cb571a-d172-4cdc-a55a-604e9a95360f" providerId="AD" clId="Web-{96C62BF3-14C9-E04D-5288-9C91C48178EF}" dt="2021-12-20T11:35:13.461" v="126" actId="1076"/>
          <ac:picMkLst>
            <pc:docMk/>
            <pc:sldMk cId="848928" sldId="2147308561"/>
            <ac:picMk id="4" creationId="{C6481568-A2E4-4420-AE74-F421DF948A1F}"/>
          </ac:picMkLst>
        </pc:picChg>
      </pc:sldChg>
    </pc:docChg>
  </pc:docChgLst>
  <pc:docChgLst>
    <pc:chgData name="Chen, Song1" userId="S::song1.chen@intel.com::59893b7a-fcf7-4337-a9c3-b11babe24e68" providerId="AD" clId="Web-{9C53A82E-3815-BFFC-24B7-A6FD03D65CF8}"/>
    <pc:docChg chg="modSld">
      <pc:chgData name="Chen, Song1" userId="S::song1.chen@intel.com::59893b7a-fcf7-4337-a9c3-b11babe24e68" providerId="AD" clId="Web-{9C53A82E-3815-BFFC-24B7-A6FD03D65CF8}" dt="2022-01-17T07:32:37.763" v="9"/>
      <pc:docMkLst>
        <pc:docMk/>
      </pc:docMkLst>
      <pc:sldChg chg="modSp">
        <pc:chgData name="Chen, Song1" userId="S::song1.chen@intel.com::59893b7a-fcf7-4337-a9c3-b11babe24e68" providerId="AD" clId="Web-{9C53A82E-3815-BFFC-24B7-A6FD03D65CF8}" dt="2022-01-17T07:32:37.763" v="9"/>
        <pc:sldMkLst>
          <pc:docMk/>
          <pc:sldMk cId="2617082989" sldId="2147308742"/>
        </pc:sldMkLst>
        <pc:graphicFrameChg chg="mod modGraphic">
          <ac:chgData name="Chen, Song1" userId="S::song1.chen@intel.com::59893b7a-fcf7-4337-a9c3-b11babe24e68" providerId="AD" clId="Web-{9C53A82E-3815-BFFC-24B7-A6FD03D65CF8}" dt="2022-01-17T07:32:37.763" v="9"/>
          <ac:graphicFrameMkLst>
            <pc:docMk/>
            <pc:sldMk cId="2617082989" sldId="2147308742"/>
            <ac:graphicFrameMk id="6" creationId="{7E7CD255-F49E-4837-816A-AF5E96FADB19}"/>
          </ac:graphicFrameMkLst>
        </pc:graphicFrameChg>
      </pc:sldChg>
    </pc:docChg>
  </pc:docChgLst>
  <pc:docChgLst>
    <pc:chgData name="Wang, Sunny" userId="S::sunny.wang@intel.com::c4baa7b8-850e-4ab8-bb26-e4f66b5d594d" providerId="AD" clId="Web-{EC2147EF-C475-896D-693F-3656C951B639}"/>
    <pc:docChg chg="addSld delSld modSld sldOrd">
      <pc:chgData name="Wang, Sunny" userId="S::sunny.wang@intel.com::c4baa7b8-850e-4ab8-bb26-e4f66b5d594d" providerId="AD" clId="Web-{EC2147EF-C475-896D-693F-3656C951B639}" dt="2022-01-11T08:35:43.551" v="1210" actId="20577"/>
      <pc:docMkLst>
        <pc:docMk/>
      </pc:docMkLst>
      <pc:sldChg chg="addSp delSp modSp">
        <pc:chgData name="Wang, Sunny" userId="S::sunny.wang@intel.com::c4baa7b8-850e-4ab8-bb26-e4f66b5d594d" providerId="AD" clId="Web-{EC2147EF-C475-896D-693F-3656C951B639}" dt="2022-01-11T06:11:42.664" v="1072" actId="1076"/>
        <pc:sldMkLst>
          <pc:docMk/>
          <pc:sldMk cId="1507708399" sldId="2147308597"/>
        </pc:sldMkLst>
        <pc:spChg chg="del">
          <ac:chgData name="Wang, Sunny" userId="S::sunny.wang@intel.com::c4baa7b8-850e-4ab8-bb26-e4f66b5d594d" providerId="AD" clId="Web-{EC2147EF-C475-896D-693F-3656C951B639}" dt="2022-01-11T06:08:12.710" v="1031"/>
          <ac:spMkLst>
            <pc:docMk/>
            <pc:sldMk cId="1507708399" sldId="2147308597"/>
            <ac:spMk id="4" creationId="{CACD6709-3541-4FC9-B648-6717C4D2FFF8}"/>
          </ac:spMkLst>
        </pc:spChg>
        <pc:picChg chg="add del mod">
          <ac:chgData name="Wang, Sunny" userId="S::sunny.wang@intel.com::c4baa7b8-850e-4ab8-bb26-e4f66b5d594d" providerId="AD" clId="Web-{EC2147EF-C475-896D-693F-3656C951B639}" dt="2022-01-11T06:08:28.648" v="1035"/>
          <ac:picMkLst>
            <pc:docMk/>
            <pc:sldMk cId="1507708399" sldId="2147308597"/>
            <ac:picMk id="5" creationId="{52A03511-979E-4BC4-909E-AE4A4F4D7009}"/>
          </ac:picMkLst>
        </pc:picChg>
        <pc:picChg chg="add mod">
          <ac:chgData name="Wang, Sunny" userId="S::sunny.wang@intel.com::c4baa7b8-850e-4ab8-bb26-e4f66b5d594d" providerId="AD" clId="Web-{EC2147EF-C475-896D-693F-3656C951B639}" dt="2022-01-11T06:10:50.929" v="1068" actId="1076"/>
          <ac:picMkLst>
            <pc:docMk/>
            <pc:sldMk cId="1507708399" sldId="2147308597"/>
            <ac:picMk id="6" creationId="{DB3D79E2-ADEF-4569-98CC-9C80995E7D59}"/>
          </ac:picMkLst>
        </pc:picChg>
        <pc:picChg chg="add del mod">
          <ac:chgData name="Wang, Sunny" userId="S::sunny.wang@intel.com::c4baa7b8-850e-4ab8-bb26-e4f66b5d594d" providerId="AD" clId="Web-{EC2147EF-C475-896D-693F-3656C951B639}" dt="2022-01-11T06:09:49.960" v="1053"/>
          <ac:picMkLst>
            <pc:docMk/>
            <pc:sldMk cId="1507708399" sldId="2147308597"/>
            <ac:picMk id="8" creationId="{91CE7A11-429E-43DA-A797-FB92D47FE737}"/>
          </ac:picMkLst>
        </pc:picChg>
        <pc:picChg chg="del">
          <ac:chgData name="Wang, Sunny" userId="S::sunny.wang@intel.com::c4baa7b8-850e-4ab8-bb26-e4f66b5d594d" providerId="AD" clId="Web-{EC2147EF-C475-896D-693F-3656C951B639}" dt="2022-01-11T06:08:09.289" v="1030"/>
          <ac:picMkLst>
            <pc:docMk/>
            <pc:sldMk cId="1507708399" sldId="2147308597"/>
            <ac:picMk id="9" creationId="{D2435B46-7E67-402C-848B-633AFA93C67E}"/>
          </ac:picMkLst>
        </pc:picChg>
        <pc:picChg chg="add mod">
          <ac:chgData name="Wang, Sunny" userId="S::sunny.wang@intel.com::c4baa7b8-850e-4ab8-bb26-e4f66b5d594d" providerId="AD" clId="Web-{EC2147EF-C475-896D-693F-3656C951B639}" dt="2022-01-11T06:10:58.773" v="1071" actId="1076"/>
          <ac:picMkLst>
            <pc:docMk/>
            <pc:sldMk cId="1507708399" sldId="2147308597"/>
            <ac:picMk id="10" creationId="{A55DE7AE-992A-40E1-A9FA-6CEFC121B77A}"/>
          </ac:picMkLst>
        </pc:picChg>
        <pc:picChg chg="mod">
          <ac:chgData name="Wang, Sunny" userId="S::sunny.wang@intel.com::c4baa7b8-850e-4ab8-bb26-e4f66b5d594d" providerId="AD" clId="Web-{EC2147EF-C475-896D-693F-3656C951B639}" dt="2022-01-11T06:11:42.664" v="1072" actId="1076"/>
          <ac:picMkLst>
            <pc:docMk/>
            <pc:sldMk cId="1507708399" sldId="2147308597"/>
            <ac:picMk id="1026" creationId="{DC5D59ED-4C84-403B-B936-CCC6F78300EF}"/>
          </ac:picMkLst>
        </pc:picChg>
      </pc:sldChg>
      <pc:sldChg chg="modSp">
        <pc:chgData name="Wang, Sunny" userId="S::sunny.wang@intel.com::c4baa7b8-850e-4ab8-bb26-e4f66b5d594d" providerId="AD" clId="Web-{EC2147EF-C475-896D-693F-3656C951B639}" dt="2022-01-11T06:13:27.461" v="1073" actId="1076"/>
        <pc:sldMkLst>
          <pc:docMk/>
          <pc:sldMk cId="806657547" sldId="2147308599"/>
        </pc:sldMkLst>
        <pc:picChg chg="mod">
          <ac:chgData name="Wang, Sunny" userId="S::sunny.wang@intel.com::c4baa7b8-850e-4ab8-bb26-e4f66b5d594d" providerId="AD" clId="Web-{EC2147EF-C475-896D-693F-3656C951B639}" dt="2022-01-11T06:13:27.461" v="1073" actId="1076"/>
          <ac:picMkLst>
            <pc:docMk/>
            <pc:sldMk cId="806657547" sldId="2147308599"/>
            <ac:picMk id="7" creationId="{7281BBA6-8587-4744-9D66-980CDB8A3910}"/>
          </ac:picMkLst>
        </pc:picChg>
      </pc:sldChg>
      <pc:sldChg chg="addSp delSp modSp">
        <pc:chgData name="Wang, Sunny" userId="S::sunny.wang@intel.com::c4baa7b8-850e-4ab8-bb26-e4f66b5d594d" providerId="AD" clId="Web-{EC2147EF-C475-896D-693F-3656C951B639}" dt="2022-01-11T08:31:15.615" v="1202" actId="20577"/>
        <pc:sldMkLst>
          <pc:docMk/>
          <pc:sldMk cId="3885188737" sldId="2147308602"/>
        </pc:sldMkLst>
        <pc:spChg chg="mod">
          <ac:chgData name="Wang, Sunny" userId="S::sunny.wang@intel.com::c4baa7b8-850e-4ab8-bb26-e4f66b5d594d" providerId="AD" clId="Web-{EC2147EF-C475-896D-693F-3656C951B639}" dt="2022-01-11T05:24:28.724" v="618" actId="20577"/>
          <ac:spMkLst>
            <pc:docMk/>
            <pc:sldMk cId="3885188737" sldId="2147308602"/>
            <ac:spMk id="2" creationId="{99D0021D-2B4D-450E-95CF-67E46A3FC2BD}"/>
          </ac:spMkLst>
        </pc:spChg>
        <pc:spChg chg="mod">
          <ac:chgData name="Wang, Sunny" userId="S::sunny.wang@intel.com::c4baa7b8-850e-4ab8-bb26-e4f66b5d594d" providerId="AD" clId="Web-{EC2147EF-C475-896D-693F-3656C951B639}" dt="2022-01-11T05:03:08.458" v="177" actId="20577"/>
          <ac:spMkLst>
            <pc:docMk/>
            <pc:sldMk cId="3885188737" sldId="2147308602"/>
            <ac:spMk id="6" creationId="{492CA177-51EB-404F-8799-066C171614A0}"/>
          </ac:spMkLst>
        </pc:spChg>
        <pc:spChg chg="mod topLvl">
          <ac:chgData name="Wang, Sunny" userId="S::sunny.wang@intel.com::c4baa7b8-850e-4ab8-bb26-e4f66b5d594d" providerId="AD" clId="Web-{EC2147EF-C475-896D-693F-3656C951B639}" dt="2022-01-11T06:25:36.008" v="1131" actId="14100"/>
          <ac:spMkLst>
            <pc:docMk/>
            <pc:sldMk cId="3885188737" sldId="2147308602"/>
            <ac:spMk id="7" creationId="{22DFCBA4-B9C5-4A32-8514-83939FF58CBA}"/>
          </ac:spMkLst>
        </pc:spChg>
        <pc:spChg chg="add del mod">
          <ac:chgData name="Wang, Sunny" userId="S::sunny.wang@intel.com::c4baa7b8-850e-4ab8-bb26-e4f66b5d594d" providerId="AD" clId="Web-{EC2147EF-C475-896D-693F-3656C951B639}" dt="2022-01-11T04:54:44.973" v="10"/>
          <ac:spMkLst>
            <pc:docMk/>
            <pc:sldMk cId="3885188737" sldId="2147308602"/>
            <ac:spMk id="10" creationId="{6EB0D35A-E45A-4483-ABBE-00DE82E5DE4F}"/>
          </ac:spMkLst>
        </pc:spChg>
        <pc:spChg chg="add del mod">
          <ac:chgData name="Wang, Sunny" userId="S::sunny.wang@intel.com::c4baa7b8-850e-4ab8-bb26-e4f66b5d594d" providerId="AD" clId="Web-{EC2147EF-C475-896D-693F-3656C951B639}" dt="2022-01-11T04:57:56.786" v="72"/>
          <ac:spMkLst>
            <pc:docMk/>
            <pc:sldMk cId="3885188737" sldId="2147308602"/>
            <ac:spMk id="12" creationId="{03783FE5-4551-48EF-A4F3-236A0D49BB56}"/>
          </ac:spMkLst>
        </pc:spChg>
        <pc:spChg chg="del">
          <ac:chgData name="Wang, Sunny" userId="S::sunny.wang@intel.com::c4baa7b8-850e-4ab8-bb26-e4f66b5d594d" providerId="AD" clId="Web-{EC2147EF-C475-896D-693F-3656C951B639}" dt="2022-01-11T04:57:23.192" v="71"/>
          <ac:spMkLst>
            <pc:docMk/>
            <pc:sldMk cId="3885188737" sldId="2147308602"/>
            <ac:spMk id="13" creationId="{91EE29E0-A02E-4FB6-AD66-F967C91184F6}"/>
          </ac:spMkLst>
        </pc:spChg>
        <pc:spChg chg="add mod">
          <ac:chgData name="Wang, Sunny" userId="S::sunny.wang@intel.com::c4baa7b8-850e-4ab8-bb26-e4f66b5d594d" providerId="AD" clId="Web-{EC2147EF-C475-896D-693F-3656C951B639}" dt="2022-01-11T08:31:15.615" v="1202" actId="20577"/>
          <ac:spMkLst>
            <pc:docMk/>
            <pc:sldMk cId="3885188737" sldId="2147308602"/>
            <ac:spMk id="15" creationId="{54BB31D7-3A1F-4724-AB5B-A8EAD9CBDEBA}"/>
          </ac:spMkLst>
        </pc:spChg>
        <pc:grpChg chg="add del mod">
          <ac:chgData name="Wang, Sunny" userId="S::sunny.wang@intel.com::c4baa7b8-850e-4ab8-bb26-e4f66b5d594d" providerId="AD" clId="Web-{EC2147EF-C475-896D-693F-3656C951B639}" dt="2022-01-11T06:26:08.492" v="1132" actId="1076"/>
          <ac:grpSpMkLst>
            <pc:docMk/>
            <pc:sldMk cId="3885188737" sldId="2147308602"/>
            <ac:grpSpMk id="9" creationId="{8A67C7CF-C4C2-4B14-97D0-DB1B151DAAB1}"/>
          </ac:grpSpMkLst>
        </pc:grpChg>
        <pc:graphicFrameChg chg="add del mod">
          <ac:chgData name="Wang, Sunny" userId="S::sunny.wang@intel.com::c4baa7b8-850e-4ab8-bb26-e4f66b5d594d" providerId="AD" clId="Web-{EC2147EF-C475-896D-693F-3656C951B639}" dt="2022-01-11T04:54:44.973" v="11"/>
          <ac:graphicFrameMkLst>
            <pc:docMk/>
            <pc:sldMk cId="3885188737" sldId="2147308602"/>
            <ac:graphicFrameMk id="4" creationId="{E567E83D-5C5D-443E-8E94-9BC50EBFB1D9}"/>
          </ac:graphicFrameMkLst>
        </pc:graphicFrameChg>
        <pc:graphicFrameChg chg="mod topLvl modGraphic">
          <ac:chgData name="Wang, Sunny" userId="S::sunny.wang@intel.com::c4baa7b8-850e-4ab8-bb26-e4f66b5d594d" providerId="AD" clId="Web-{EC2147EF-C475-896D-693F-3656C951B639}" dt="2022-01-11T07:00:56.384" v="1189"/>
          <ac:graphicFrameMkLst>
            <pc:docMk/>
            <pc:sldMk cId="3885188737" sldId="2147308602"/>
            <ac:graphicFrameMk id="5" creationId="{B518EEEF-C006-49CA-BA20-D15A077ABEAD}"/>
          </ac:graphicFrameMkLst>
        </pc:graphicFrameChg>
      </pc:sldChg>
      <pc:sldChg chg="modSp">
        <pc:chgData name="Wang, Sunny" userId="S::sunny.wang@intel.com::c4baa7b8-850e-4ab8-bb26-e4f66b5d594d" providerId="AD" clId="Web-{EC2147EF-C475-896D-693F-3656C951B639}" dt="2022-01-11T05:25:56.771" v="620" actId="20577"/>
        <pc:sldMkLst>
          <pc:docMk/>
          <pc:sldMk cId="2536977527" sldId="2147308605"/>
        </pc:sldMkLst>
        <pc:spChg chg="mod">
          <ac:chgData name="Wang, Sunny" userId="S::sunny.wang@intel.com::c4baa7b8-850e-4ab8-bb26-e4f66b5d594d" providerId="AD" clId="Web-{EC2147EF-C475-896D-693F-3656C951B639}" dt="2022-01-11T05:25:56.771" v="620" actId="20577"/>
          <ac:spMkLst>
            <pc:docMk/>
            <pc:sldMk cId="2536977527" sldId="2147308605"/>
            <ac:spMk id="8" creationId="{7E27A128-4BAD-4B92-89E1-07301BC02385}"/>
          </ac:spMkLst>
        </pc:spChg>
      </pc:sldChg>
      <pc:sldChg chg="modSp">
        <pc:chgData name="Wang, Sunny" userId="S::sunny.wang@intel.com::c4baa7b8-850e-4ab8-bb26-e4f66b5d594d" providerId="AD" clId="Web-{EC2147EF-C475-896D-693F-3656C951B639}" dt="2022-01-11T06:16:46.820" v="1075"/>
        <pc:sldMkLst>
          <pc:docMk/>
          <pc:sldMk cId="3175283106" sldId="2147308623"/>
        </pc:sldMkLst>
        <pc:spChg chg="mod">
          <ac:chgData name="Wang, Sunny" userId="S::sunny.wang@intel.com::c4baa7b8-850e-4ab8-bb26-e4f66b5d594d" providerId="AD" clId="Web-{EC2147EF-C475-896D-693F-3656C951B639}" dt="2022-01-11T06:16:46.820" v="1075"/>
          <ac:spMkLst>
            <pc:docMk/>
            <pc:sldMk cId="3175283106" sldId="2147308623"/>
            <ac:spMk id="6" creationId="{7F6DF12C-BC21-4AAA-8B6A-182A7CD5D405}"/>
          </ac:spMkLst>
        </pc:spChg>
      </pc:sldChg>
      <pc:sldChg chg="modSp">
        <pc:chgData name="Wang, Sunny" userId="S::sunny.wang@intel.com::c4baa7b8-850e-4ab8-bb26-e4f66b5d594d" providerId="AD" clId="Web-{EC2147EF-C475-896D-693F-3656C951B639}" dt="2022-01-11T05:26:04.256" v="621" actId="20577"/>
        <pc:sldMkLst>
          <pc:docMk/>
          <pc:sldMk cId="347511375" sldId="2147308626"/>
        </pc:sldMkLst>
        <pc:spChg chg="mod">
          <ac:chgData name="Wang, Sunny" userId="S::sunny.wang@intel.com::c4baa7b8-850e-4ab8-bb26-e4f66b5d594d" providerId="AD" clId="Web-{EC2147EF-C475-896D-693F-3656C951B639}" dt="2022-01-11T05:26:04.256" v="621" actId="20577"/>
          <ac:spMkLst>
            <pc:docMk/>
            <pc:sldMk cId="347511375" sldId="2147308626"/>
            <ac:spMk id="8" creationId="{7E27A128-4BAD-4B92-89E1-07301BC02385}"/>
          </ac:spMkLst>
        </pc:spChg>
      </pc:sldChg>
      <pc:sldChg chg="modSp">
        <pc:chgData name="Wang, Sunny" userId="S::sunny.wang@intel.com::c4baa7b8-850e-4ab8-bb26-e4f66b5d594d" providerId="AD" clId="Web-{EC2147EF-C475-896D-693F-3656C951B639}" dt="2022-01-11T06:19:06.664" v="1076"/>
        <pc:sldMkLst>
          <pc:docMk/>
          <pc:sldMk cId="3660533826" sldId="2147308627"/>
        </pc:sldMkLst>
        <pc:spChg chg="mod">
          <ac:chgData name="Wang, Sunny" userId="S::sunny.wang@intel.com::c4baa7b8-850e-4ab8-bb26-e4f66b5d594d" providerId="AD" clId="Web-{EC2147EF-C475-896D-693F-3656C951B639}" dt="2022-01-11T06:19:06.664" v="1076"/>
          <ac:spMkLst>
            <pc:docMk/>
            <pc:sldMk cId="3660533826" sldId="2147308627"/>
            <ac:spMk id="4" creationId="{37675D33-2F40-4630-A2A0-7775D37716D9}"/>
          </ac:spMkLst>
        </pc:spChg>
      </pc:sldChg>
      <pc:sldChg chg="modSp">
        <pc:chgData name="Wang, Sunny" userId="S::sunny.wang@intel.com::c4baa7b8-850e-4ab8-bb26-e4f66b5d594d" providerId="AD" clId="Web-{EC2147EF-C475-896D-693F-3656C951B639}" dt="2022-01-11T08:35:43.551" v="1210" actId="20577"/>
        <pc:sldMkLst>
          <pc:docMk/>
          <pc:sldMk cId="3695530159" sldId="2147308631"/>
        </pc:sldMkLst>
        <pc:spChg chg="mod">
          <ac:chgData name="Wang, Sunny" userId="S::sunny.wang@intel.com::c4baa7b8-850e-4ab8-bb26-e4f66b5d594d" providerId="AD" clId="Web-{EC2147EF-C475-896D-693F-3656C951B639}" dt="2022-01-11T08:35:43.551" v="1210" actId="20577"/>
          <ac:spMkLst>
            <pc:docMk/>
            <pc:sldMk cId="3695530159" sldId="2147308631"/>
            <ac:spMk id="3" creationId="{19C2904F-B3CD-4F61-8D60-9A0A5379374C}"/>
          </ac:spMkLst>
        </pc:spChg>
      </pc:sldChg>
      <pc:sldChg chg="modSp">
        <pc:chgData name="Wang, Sunny" userId="S::sunny.wang@intel.com::c4baa7b8-850e-4ab8-bb26-e4f66b5d594d" providerId="AD" clId="Web-{EC2147EF-C475-896D-693F-3656C951B639}" dt="2022-01-11T05:52:11.038" v="983" actId="20577"/>
        <pc:sldMkLst>
          <pc:docMk/>
          <pc:sldMk cId="2154838663" sldId="2147308632"/>
        </pc:sldMkLst>
        <pc:spChg chg="mod">
          <ac:chgData name="Wang, Sunny" userId="S::sunny.wang@intel.com::c4baa7b8-850e-4ab8-bb26-e4f66b5d594d" providerId="AD" clId="Web-{EC2147EF-C475-896D-693F-3656C951B639}" dt="2022-01-11T05:52:11.038" v="983" actId="20577"/>
          <ac:spMkLst>
            <pc:docMk/>
            <pc:sldMk cId="2154838663" sldId="2147308632"/>
            <ac:spMk id="3" creationId="{19C2904F-B3CD-4F61-8D60-9A0A5379374C}"/>
          </ac:spMkLst>
        </pc:spChg>
      </pc:sldChg>
      <pc:sldChg chg="modSp">
        <pc:chgData name="Wang, Sunny" userId="S::sunny.wang@intel.com::c4baa7b8-850e-4ab8-bb26-e4f66b5d594d" providerId="AD" clId="Web-{EC2147EF-C475-896D-693F-3656C951B639}" dt="2022-01-11T05:56:33.663" v="1029"/>
        <pc:sldMkLst>
          <pc:docMk/>
          <pc:sldMk cId="2740652957" sldId="2147308634"/>
        </pc:sldMkLst>
        <pc:graphicFrameChg chg="mod modGraphic">
          <ac:chgData name="Wang, Sunny" userId="S::sunny.wang@intel.com::c4baa7b8-850e-4ab8-bb26-e4f66b5d594d" providerId="AD" clId="Web-{EC2147EF-C475-896D-693F-3656C951B639}" dt="2022-01-11T05:56:33.663" v="1029"/>
          <ac:graphicFrameMkLst>
            <pc:docMk/>
            <pc:sldMk cId="2740652957" sldId="2147308634"/>
            <ac:graphicFrameMk id="10" creationId="{60464E09-69D2-437A-947F-3D6ED1FE028E}"/>
          </ac:graphicFrameMkLst>
        </pc:graphicFrameChg>
      </pc:sldChg>
      <pc:sldChg chg="modSp">
        <pc:chgData name="Wang, Sunny" userId="S::sunny.wang@intel.com::c4baa7b8-850e-4ab8-bb26-e4f66b5d594d" providerId="AD" clId="Web-{EC2147EF-C475-896D-693F-3656C951B639}" dt="2022-01-11T06:13:40.070" v="1074" actId="1076"/>
        <pc:sldMkLst>
          <pc:docMk/>
          <pc:sldMk cId="890519348" sldId="2147308635"/>
        </pc:sldMkLst>
        <pc:spChg chg="mod">
          <ac:chgData name="Wang, Sunny" userId="S::sunny.wang@intel.com::c4baa7b8-850e-4ab8-bb26-e4f66b5d594d" providerId="AD" clId="Web-{EC2147EF-C475-896D-693F-3656C951B639}" dt="2022-01-11T06:13:40.070" v="1074" actId="1076"/>
          <ac:spMkLst>
            <pc:docMk/>
            <pc:sldMk cId="890519348" sldId="2147308635"/>
            <ac:spMk id="6" creationId="{BA3000B0-20E7-4B34-90BF-3562EDC2E04C}"/>
          </ac:spMkLst>
        </pc:spChg>
      </pc:sldChg>
      <pc:sldChg chg="addSp delSp modSp new del">
        <pc:chgData name="Wang, Sunny" userId="S::sunny.wang@intel.com::c4baa7b8-850e-4ab8-bb26-e4f66b5d594d" providerId="AD" clId="Web-{EC2147EF-C475-896D-693F-3656C951B639}" dt="2022-01-11T04:55:55.442" v="25"/>
        <pc:sldMkLst>
          <pc:docMk/>
          <pc:sldMk cId="605035916" sldId="2147308681"/>
        </pc:sldMkLst>
        <pc:spChg chg="mod">
          <ac:chgData name="Wang, Sunny" userId="S::sunny.wang@intel.com::c4baa7b8-850e-4ab8-bb26-e4f66b5d594d" providerId="AD" clId="Web-{EC2147EF-C475-896D-693F-3656C951B639}" dt="2022-01-11T04:55:17.270" v="20" actId="20577"/>
          <ac:spMkLst>
            <pc:docMk/>
            <pc:sldMk cId="605035916" sldId="2147308681"/>
            <ac:spMk id="2" creationId="{1853F234-D717-4B7A-A1CA-984234B38D9A}"/>
          </ac:spMkLst>
        </pc:spChg>
        <pc:spChg chg="del">
          <ac:chgData name="Wang, Sunny" userId="S::sunny.wang@intel.com::c4baa7b8-850e-4ab8-bb26-e4f66b5d594d" providerId="AD" clId="Web-{EC2147EF-C475-896D-693F-3656C951B639}" dt="2022-01-11T04:55:25.379" v="21"/>
          <ac:spMkLst>
            <pc:docMk/>
            <pc:sldMk cId="605035916" sldId="2147308681"/>
            <ac:spMk id="3" creationId="{A9351458-104A-4923-8E09-3D7039A803ED}"/>
          </ac:spMkLst>
        </pc:spChg>
        <pc:graphicFrameChg chg="add del mod">
          <ac:chgData name="Wang, Sunny" userId="S::sunny.wang@intel.com::c4baa7b8-850e-4ab8-bb26-e4f66b5d594d" providerId="AD" clId="Web-{EC2147EF-C475-896D-693F-3656C951B639}" dt="2022-01-11T04:55:49.817" v="24"/>
          <ac:graphicFrameMkLst>
            <pc:docMk/>
            <pc:sldMk cId="605035916" sldId="2147308681"/>
            <ac:graphicFrameMk id="5" creationId="{702CE1C1-D01B-47AE-8F51-2D2A41641883}"/>
          </ac:graphicFrameMkLst>
        </pc:graphicFrameChg>
      </pc:sldChg>
      <pc:sldChg chg="addSp delSp modSp new ord">
        <pc:chgData name="Wang, Sunny" userId="S::sunny.wang@intel.com::c4baa7b8-850e-4ab8-bb26-e4f66b5d594d" providerId="AD" clId="Web-{EC2147EF-C475-896D-693F-3656C951B639}" dt="2022-01-11T08:34:43.957" v="1206" actId="20577"/>
        <pc:sldMkLst>
          <pc:docMk/>
          <pc:sldMk cId="4091372492" sldId="2147308681"/>
        </pc:sldMkLst>
        <pc:spChg chg="mod">
          <ac:chgData name="Wang, Sunny" userId="S::sunny.wang@intel.com::c4baa7b8-850e-4ab8-bb26-e4f66b5d594d" providerId="AD" clId="Web-{EC2147EF-C475-896D-693F-3656C951B639}" dt="2022-01-11T05:24:06.224" v="616" actId="20577"/>
          <ac:spMkLst>
            <pc:docMk/>
            <pc:sldMk cId="4091372492" sldId="2147308681"/>
            <ac:spMk id="2" creationId="{8BC321D0-66F1-43A2-A92E-6B1141F474BB}"/>
          </ac:spMkLst>
        </pc:spChg>
        <pc:spChg chg="del">
          <ac:chgData name="Wang, Sunny" userId="S::sunny.wang@intel.com::c4baa7b8-850e-4ab8-bb26-e4f66b5d594d" providerId="AD" clId="Web-{EC2147EF-C475-896D-693F-3656C951B639}" dt="2022-01-11T05:18:21.646" v="476"/>
          <ac:spMkLst>
            <pc:docMk/>
            <pc:sldMk cId="4091372492" sldId="2147308681"/>
            <ac:spMk id="3" creationId="{BBD573E3-4B5B-4A7B-A64D-6864C205A227}"/>
          </ac:spMkLst>
        </pc:spChg>
        <pc:spChg chg="add mod">
          <ac:chgData name="Wang, Sunny" userId="S::sunny.wang@intel.com::c4baa7b8-850e-4ab8-bb26-e4f66b5d594d" providerId="AD" clId="Web-{EC2147EF-C475-896D-693F-3656C951B639}" dt="2022-01-11T05:25:50.006" v="619" actId="20577"/>
          <ac:spMkLst>
            <pc:docMk/>
            <pc:sldMk cId="4091372492" sldId="2147308681"/>
            <ac:spMk id="6" creationId="{B0423930-2485-4A6A-A1F0-ACFF911FBBFC}"/>
          </ac:spMkLst>
        </pc:spChg>
        <pc:spChg chg="add mod">
          <ac:chgData name="Wang, Sunny" userId="S::sunny.wang@intel.com::c4baa7b8-850e-4ab8-bb26-e4f66b5d594d" providerId="AD" clId="Web-{EC2147EF-C475-896D-693F-3656C951B639}" dt="2022-01-11T08:34:43.957" v="1206" actId="20577"/>
          <ac:spMkLst>
            <pc:docMk/>
            <pc:sldMk cId="4091372492" sldId="2147308681"/>
            <ac:spMk id="8" creationId="{CBD5439F-B094-4DF0-BB63-B8C7B265FEBE}"/>
          </ac:spMkLst>
        </pc:spChg>
        <pc:picChg chg="add mod">
          <ac:chgData name="Wang, Sunny" userId="S::sunny.wang@intel.com::c4baa7b8-850e-4ab8-bb26-e4f66b5d594d" providerId="AD" clId="Web-{EC2147EF-C475-896D-693F-3656C951B639}" dt="2022-01-11T05:20:25.615" v="530" actId="14100"/>
          <ac:picMkLst>
            <pc:docMk/>
            <pc:sldMk cId="4091372492" sldId="2147308681"/>
            <ac:picMk id="4" creationId="{8FAFF354-D27D-4AF6-8DFB-07C3A30D6BD5}"/>
          </ac:picMkLst>
        </pc:picChg>
      </pc:sldChg>
    </pc:docChg>
  </pc:docChgLst>
  <pc:docChgLst>
    <pc:chgData name="Qian, Xiaobing" userId="S::xiaobing.qian@intel.com::d3431f12-31c5-4fd4-8998-99221f98b22a" providerId="AD" clId="Web-{89F00BEE-3960-4810-8AC2-589B9D9D21E9}"/>
    <pc:docChg chg="modSld">
      <pc:chgData name="Qian, Xiaobing" userId="S::xiaobing.qian@intel.com::d3431f12-31c5-4fd4-8998-99221f98b22a" providerId="AD" clId="Web-{89F00BEE-3960-4810-8AC2-589B9D9D21E9}" dt="2021-12-24T14:51:00.304" v="1"/>
      <pc:docMkLst>
        <pc:docMk/>
      </pc:docMkLst>
      <pc:sldChg chg="addSp delSp modSp">
        <pc:chgData name="Qian, Xiaobing" userId="S::xiaobing.qian@intel.com::d3431f12-31c5-4fd4-8998-99221f98b22a" providerId="AD" clId="Web-{89F00BEE-3960-4810-8AC2-589B9D9D21E9}" dt="2021-12-24T14:51:00.304" v="1"/>
        <pc:sldMkLst>
          <pc:docMk/>
          <pc:sldMk cId="875006313" sldId="2147308572"/>
        </pc:sldMkLst>
        <pc:graphicFrameChg chg="add del mod">
          <ac:chgData name="Qian, Xiaobing" userId="S::xiaobing.qian@intel.com::d3431f12-31c5-4fd4-8998-99221f98b22a" providerId="AD" clId="Web-{89F00BEE-3960-4810-8AC2-589B9D9D21E9}" dt="2021-12-24T14:51:00.304" v="1"/>
          <ac:graphicFrameMkLst>
            <pc:docMk/>
            <pc:sldMk cId="875006313" sldId="2147308572"/>
            <ac:graphicFrameMk id="5" creationId="{4590BF90-7DBA-46E6-80BD-7C58D492B5EB}"/>
          </ac:graphicFrameMkLst>
        </pc:graphicFrameChg>
      </pc:sldChg>
    </pc:docChg>
  </pc:docChgLst>
  <pc:docChgLst>
    <pc:chgData name="Li, Longtan" userId="S::longtan.li@intel.com::58cb571a-d172-4cdc-a55a-604e9a95360f" providerId="AD" clId="Web-{375298BA-D493-0696-1F3E-F4CD37FB68EB}"/>
    <pc:docChg chg="addSld modSld">
      <pc:chgData name="Li, Longtan" userId="S::longtan.li@intel.com::58cb571a-d172-4cdc-a55a-604e9a95360f" providerId="AD" clId="Web-{375298BA-D493-0696-1F3E-F4CD37FB68EB}" dt="2021-12-28T01:01:28.333" v="21" actId="1076"/>
      <pc:docMkLst>
        <pc:docMk/>
      </pc:docMkLst>
      <pc:sldChg chg="modSp">
        <pc:chgData name="Li, Longtan" userId="S::longtan.li@intel.com::58cb571a-d172-4cdc-a55a-604e9a95360f" providerId="AD" clId="Web-{375298BA-D493-0696-1F3E-F4CD37FB68EB}" dt="2021-12-28T00:58:50.364" v="0" actId="14100"/>
        <pc:sldMkLst>
          <pc:docMk/>
          <pc:sldMk cId="3447456715" sldId="2147308529"/>
        </pc:sldMkLst>
        <pc:picChg chg="mod">
          <ac:chgData name="Li, Longtan" userId="S::longtan.li@intel.com::58cb571a-d172-4cdc-a55a-604e9a95360f" providerId="AD" clId="Web-{375298BA-D493-0696-1F3E-F4CD37FB68EB}" dt="2021-12-28T00:58:50.364" v="0" actId="14100"/>
          <ac:picMkLst>
            <pc:docMk/>
            <pc:sldMk cId="3447456715" sldId="2147308529"/>
            <ac:picMk id="5" creationId="{B77AEB8E-60C7-42FE-A5E5-A3DE6A0D4688}"/>
          </ac:picMkLst>
        </pc:picChg>
      </pc:sldChg>
      <pc:sldChg chg="addSp delSp modSp new">
        <pc:chgData name="Li, Longtan" userId="S::longtan.li@intel.com::58cb571a-d172-4cdc-a55a-604e9a95360f" providerId="AD" clId="Web-{375298BA-D493-0696-1F3E-F4CD37FB68EB}" dt="2021-12-28T01:01:28.333" v="21" actId="1076"/>
        <pc:sldMkLst>
          <pc:docMk/>
          <pc:sldMk cId="1865442712" sldId="2147308649"/>
        </pc:sldMkLst>
        <pc:spChg chg="mod">
          <ac:chgData name="Li, Longtan" userId="S::longtan.li@intel.com::58cb571a-d172-4cdc-a55a-604e9a95360f" providerId="AD" clId="Web-{375298BA-D493-0696-1F3E-F4CD37FB68EB}" dt="2021-12-28T00:59:55.520" v="18"/>
          <ac:spMkLst>
            <pc:docMk/>
            <pc:sldMk cId="1865442712" sldId="2147308649"/>
            <ac:spMk id="2" creationId="{725DCCBA-0999-49EB-9CDB-F4ABA97EAC27}"/>
          </ac:spMkLst>
        </pc:spChg>
        <pc:spChg chg="del mod">
          <ac:chgData name="Li, Longtan" userId="S::longtan.li@intel.com::58cb571a-d172-4cdc-a55a-604e9a95360f" providerId="AD" clId="Web-{375298BA-D493-0696-1F3E-F4CD37FB68EB}" dt="2021-12-28T01:01:25.098" v="20"/>
          <ac:spMkLst>
            <pc:docMk/>
            <pc:sldMk cId="1865442712" sldId="2147308649"/>
            <ac:spMk id="3" creationId="{84117951-2DCC-44C3-BBBE-F7E699657E9B}"/>
          </ac:spMkLst>
        </pc:spChg>
        <pc:picChg chg="add mod ord">
          <ac:chgData name="Li, Longtan" userId="S::longtan.li@intel.com::58cb571a-d172-4cdc-a55a-604e9a95360f" providerId="AD" clId="Web-{375298BA-D493-0696-1F3E-F4CD37FB68EB}" dt="2021-12-28T01:01:28.333" v="21" actId="1076"/>
          <ac:picMkLst>
            <pc:docMk/>
            <pc:sldMk cId="1865442712" sldId="2147308649"/>
            <ac:picMk id="4" creationId="{53811085-EEC1-4D70-9334-6F9FFDE3729F}"/>
          </ac:picMkLst>
        </pc:picChg>
      </pc:sldChg>
    </pc:docChg>
  </pc:docChgLst>
  <pc:docChgLst>
    <pc:chgData name="Qian, Xiaobing" userId="S::xiaobing.qian@intel.com::d3431f12-31c5-4fd4-8998-99221f98b22a" providerId="AD" clId="Web-{730AF79C-0FF2-466E-8EEC-E2B1282E06C7}"/>
    <pc:docChg chg="modSld">
      <pc:chgData name="Qian, Xiaobing" userId="S::xiaobing.qian@intel.com::d3431f12-31c5-4fd4-8998-99221f98b22a" providerId="AD" clId="Web-{730AF79C-0FF2-466E-8EEC-E2B1282E06C7}" dt="2022-04-07T12:33:19.013" v="26" actId="20577"/>
      <pc:docMkLst>
        <pc:docMk/>
      </pc:docMkLst>
      <pc:sldChg chg="modSp">
        <pc:chgData name="Qian, Xiaobing" userId="S::xiaobing.qian@intel.com::d3431f12-31c5-4fd4-8998-99221f98b22a" providerId="AD" clId="Web-{730AF79C-0FF2-466E-8EEC-E2B1282E06C7}" dt="2022-04-07T12:33:19.013" v="26" actId="20577"/>
        <pc:sldMkLst>
          <pc:docMk/>
          <pc:sldMk cId="2086400740" sldId="256"/>
        </pc:sldMkLst>
        <pc:spChg chg="mod">
          <ac:chgData name="Qian, Xiaobing" userId="S::xiaobing.qian@intel.com::d3431f12-31c5-4fd4-8998-99221f98b22a" providerId="AD" clId="Web-{730AF79C-0FF2-466E-8EEC-E2B1282E06C7}" dt="2022-04-07T12:33:19.013" v="26" actId="20577"/>
          <ac:spMkLst>
            <pc:docMk/>
            <pc:sldMk cId="2086400740" sldId="256"/>
            <ac:spMk id="5" creationId="{679F4BE2-8E4A-4003-B816-9E34781F7E88}"/>
          </ac:spMkLst>
        </pc:spChg>
      </pc:sldChg>
      <pc:sldChg chg="modSp">
        <pc:chgData name="Qian, Xiaobing" userId="S::xiaobing.qian@intel.com::d3431f12-31c5-4fd4-8998-99221f98b22a" providerId="AD" clId="Web-{730AF79C-0FF2-466E-8EEC-E2B1282E06C7}" dt="2022-04-07T12:32:56.997" v="23" actId="20577"/>
        <pc:sldMkLst>
          <pc:docMk/>
          <pc:sldMk cId="3496871263" sldId="2147308593"/>
        </pc:sldMkLst>
        <pc:spChg chg="mod">
          <ac:chgData name="Qian, Xiaobing" userId="S::xiaobing.qian@intel.com::d3431f12-31c5-4fd4-8998-99221f98b22a" providerId="AD" clId="Web-{730AF79C-0FF2-466E-8EEC-E2B1282E06C7}" dt="2022-04-07T12:32:56.997" v="23" actId="20577"/>
          <ac:spMkLst>
            <pc:docMk/>
            <pc:sldMk cId="3496871263" sldId="2147308593"/>
            <ac:spMk id="10" creationId="{806E5EDC-D3DB-4B6F-97FE-29DA1A428ECD}"/>
          </ac:spMkLst>
        </pc:spChg>
      </pc:sldChg>
    </pc:docChg>
  </pc:docChgLst>
  <pc:docChgLst>
    <pc:chgData name="Qian, Xiaobing" userId="S::xiaobing.qian@intel.com::d3431f12-31c5-4fd4-8998-99221f98b22a" providerId="AD" clId="Web-{04D1CFD9-82C6-46BB-AE93-B35E82E6C175}"/>
    <pc:docChg chg="modSld">
      <pc:chgData name="Qian, Xiaobing" userId="S::xiaobing.qian@intel.com::d3431f12-31c5-4fd4-8998-99221f98b22a" providerId="AD" clId="Web-{04D1CFD9-82C6-46BB-AE93-B35E82E6C175}" dt="2021-12-24T12:11:44.213" v="98"/>
      <pc:docMkLst>
        <pc:docMk/>
      </pc:docMkLst>
      <pc:sldChg chg="addSp modSp addCm modCm">
        <pc:chgData name="Qian, Xiaobing" userId="S::xiaobing.qian@intel.com::d3431f12-31c5-4fd4-8998-99221f98b22a" providerId="AD" clId="Web-{04D1CFD9-82C6-46BB-AE93-B35E82E6C175}" dt="2021-12-24T11:49:42.346" v="64"/>
        <pc:sldMkLst>
          <pc:docMk/>
          <pc:sldMk cId="949621101" sldId="2147308547"/>
        </pc:sldMkLst>
        <pc:spChg chg="mod">
          <ac:chgData name="Qian, Xiaobing" userId="S::xiaobing.qian@intel.com::d3431f12-31c5-4fd4-8998-99221f98b22a" providerId="AD" clId="Web-{04D1CFD9-82C6-46BB-AE93-B35E82E6C175}" dt="2021-12-24T11:46:15.467" v="7" actId="14100"/>
          <ac:spMkLst>
            <pc:docMk/>
            <pc:sldMk cId="949621101" sldId="2147308547"/>
            <ac:spMk id="3" creationId="{D98EC8B2-2921-4707-B3CA-56BF5E0FBEBA}"/>
          </ac:spMkLst>
        </pc:spChg>
        <pc:spChg chg="mod">
          <ac:chgData name="Qian, Xiaobing" userId="S::xiaobing.qian@intel.com::d3431f12-31c5-4fd4-8998-99221f98b22a" providerId="AD" clId="Web-{04D1CFD9-82C6-46BB-AE93-B35E82E6C175}" dt="2021-12-24T11:46:23.265" v="9" actId="1076"/>
          <ac:spMkLst>
            <pc:docMk/>
            <pc:sldMk cId="949621101" sldId="2147308547"/>
            <ac:spMk id="20" creationId="{68D1E86B-1E80-4641-8C73-935DFA6E9E58}"/>
          </ac:spMkLst>
        </pc:spChg>
        <pc:graphicFrameChg chg="add mod modGraphic">
          <ac:chgData name="Qian, Xiaobing" userId="S::xiaobing.qian@intel.com::d3431f12-31c5-4fd4-8998-99221f98b22a" providerId="AD" clId="Web-{04D1CFD9-82C6-46BB-AE93-B35E82E6C175}" dt="2021-12-24T11:49:42.346" v="64"/>
          <ac:graphicFrameMkLst>
            <pc:docMk/>
            <pc:sldMk cId="949621101" sldId="2147308547"/>
            <ac:graphicFrameMk id="5" creationId="{85E1B182-14B2-4A27-AE57-63ED54C5E709}"/>
          </ac:graphicFrameMkLst>
        </pc:graphicFrameChg>
        <pc:graphicFrameChg chg="modGraphic">
          <ac:chgData name="Qian, Xiaobing" userId="S::xiaobing.qian@intel.com::d3431f12-31c5-4fd4-8998-99221f98b22a" providerId="AD" clId="Web-{04D1CFD9-82C6-46BB-AE93-B35E82E6C175}" dt="2021-12-24T11:43:01.168" v="5"/>
          <ac:graphicFrameMkLst>
            <pc:docMk/>
            <pc:sldMk cId="949621101" sldId="2147308547"/>
            <ac:graphicFrameMk id="11" creationId="{BE808B56-875C-43EA-B05D-F236407C2A89}"/>
          </ac:graphicFrameMkLst>
        </pc:graphicFrameChg>
        <pc:graphicFrameChg chg="mod">
          <ac:chgData name="Qian, Xiaobing" userId="S::xiaobing.qian@intel.com::d3431f12-31c5-4fd4-8998-99221f98b22a" providerId="AD" clId="Web-{04D1CFD9-82C6-46BB-AE93-B35E82E6C175}" dt="2021-12-24T11:46:19.796" v="8" actId="14100"/>
          <ac:graphicFrameMkLst>
            <pc:docMk/>
            <pc:sldMk cId="949621101" sldId="2147308547"/>
            <ac:graphicFrameMk id="19" creationId="{66EF0E98-02BC-414A-A785-BC4F195ABD3F}"/>
          </ac:graphicFrameMkLst>
        </pc:graphicFrameChg>
      </pc:sldChg>
      <pc:sldChg chg="addSp modSp">
        <pc:chgData name="Qian, Xiaobing" userId="S::xiaobing.qian@intel.com::d3431f12-31c5-4fd4-8998-99221f98b22a" providerId="AD" clId="Web-{04D1CFD9-82C6-46BB-AE93-B35E82E6C175}" dt="2021-12-24T12:11:44.213" v="98"/>
        <pc:sldMkLst>
          <pc:docMk/>
          <pc:sldMk cId="614919627" sldId="2147308589"/>
        </pc:sldMkLst>
        <pc:spChg chg="mod">
          <ac:chgData name="Qian, Xiaobing" userId="S::xiaobing.qian@intel.com::d3431f12-31c5-4fd4-8998-99221f98b22a" providerId="AD" clId="Web-{04D1CFD9-82C6-46BB-AE93-B35E82E6C175}" dt="2021-12-24T12:10:53.678" v="77" actId="1076"/>
          <ac:spMkLst>
            <pc:docMk/>
            <pc:sldMk cId="614919627" sldId="2147308589"/>
            <ac:spMk id="5" creationId="{7E7784FE-B9B7-4BB7-8A62-EA8BB052818B}"/>
          </ac:spMkLst>
        </pc:spChg>
        <pc:spChg chg="mod">
          <ac:chgData name="Qian, Xiaobing" userId="S::xiaobing.qian@intel.com::d3431f12-31c5-4fd4-8998-99221f98b22a" providerId="AD" clId="Web-{04D1CFD9-82C6-46BB-AE93-B35E82E6C175}" dt="2021-12-24T12:04:50.182" v="76" actId="20577"/>
          <ac:spMkLst>
            <pc:docMk/>
            <pc:sldMk cId="614919627" sldId="2147308589"/>
            <ac:spMk id="18" creationId="{59E2D4F2-AF9E-41DF-9F82-BDA5C3A20A24}"/>
          </ac:spMkLst>
        </pc:spChg>
        <pc:graphicFrameChg chg="add mod modGraphic">
          <ac:chgData name="Qian, Xiaobing" userId="S::xiaobing.qian@intel.com::d3431f12-31c5-4fd4-8998-99221f98b22a" providerId="AD" clId="Web-{04D1CFD9-82C6-46BB-AE93-B35E82E6C175}" dt="2021-12-24T12:11:44.213" v="98"/>
          <ac:graphicFrameMkLst>
            <pc:docMk/>
            <pc:sldMk cId="614919627" sldId="2147308589"/>
            <ac:graphicFrameMk id="3" creationId="{23ABA279-3832-4B6B-BAAD-46181F780BEC}"/>
          </ac:graphicFrameMkLst>
        </pc:graphicFrameChg>
        <pc:graphicFrameChg chg="mod">
          <ac:chgData name="Qian, Xiaobing" userId="S::xiaobing.qian@intel.com::d3431f12-31c5-4fd4-8998-99221f98b22a" providerId="AD" clId="Web-{04D1CFD9-82C6-46BB-AE93-B35E82E6C175}" dt="2021-12-24T12:11:00.053" v="78" actId="1076"/>
          <ac:graphicFrameMkLst>
            <pc:docMk/>
            <pc:sldMk cId="614919627" sldId="2147308589"/>
            <ac:graphicFrameMk id="13" creationId="{106B6B5A-206D-424A-A966-0C5155F867F3}"/>
          </ac:graphicFrameMkLst>
        </pc:graphicFrameChg>
      </pc:sldChg>
    </pc:docChg>
  </pc:docChgLst>
  <pc:docChgLst>
    <pc:chgData name="Qian, Xiaobing" userId="S::xiaobing.qian@intel.com::d3431f12-31c5-4fd4-8998-99221f98b22a" providerId="AD" clId="Web-{9D967653-3491-4CB2-88E0-67BD76B59D6D}"/>
    <pc:docChg chg="modSld">
      <pc:chgData name="Qian, Xiaobing" userId="S::xiaobing.qian@intel.com::d3431f12-31c5-4fd4-8998-99221f98b22a" providerId="AD" clId="Web-{9D967653-3491-4CB2-88E0-67BD76B59D6D}" dt="2021-12-25T13:17:41.987" v="41"/>
      <pc:docMkLst>
        <pc:docMk/>
      </pc:docMkLst>
      <pc:sldChg chg="addCm">
        <pc:chgData name="Qian, Xiaobing" userId="S::xiaobing.qian@intel.com::d3431f12-31c5-4fd4-8998-99221f98b22a" providerId="AD" clId="Web-{9D967653-3491-4CB2-88E0-67BD76B59D6D}" dt="2021-12-25T13:17:34.596" v="40"/>
        <pc:sldMkLst>
          <pc:docMk/>
          <pc:sldMk cId="3366250131" sldId="2147308545"/>
        </pc:sldMkLst>
      </pc:sldChg>
      <pc:sldChg chg="modSp">
        <pc:chgData name="Qian, Xiaobing" userId="S::xiaobing.qian@intel.com::d3431f12-31c5-4fd4-8998-99221f98b22a" providerId="AD" clId="Web-{9D967653-3491-4CB2-88E0-67BD76B59D6D}" dt="2021-12-25T13:09:36.140" v="22" actId="20577"/>
        <pc:sldMkLst>
          <pc:docMk/>
          <pc:sldMk cId="2467543594" sldId="2147308581"/>
        </pc:sldMkLst>
        <pc:spChg chg="mod">
          <ac:chgData name="Qian, Xiaobing" userId="S::xiaobing.qian@intel.com::d3431f12-31c5-4fd4-8998-99221f98b22a" providerId="AD" clId="Web-{9D967653-3491-4CB2-88E0-67BD76B59D6D}" dt="2021-12-25T13:09:36.140" v="22" actId="20577"/>
          <ac:spMkLst>
            <pc:docMk/>
            <pc:sldMk cId="2467543594" sldId="2147308581"/>
            <ac:spMk id="2" creationId="{42F49D10-70E6-409C-95C4-521051909D78}"/>
          </ac:spMkLst>
        </pc:spChg>
      </pc:sldChg>
      <pc:sldChg chg="addCm">
        <pc:chgData name="Qian, Xiaobing" userId="S::xiaobing.qian@intel.com::d3431f12-31c5-4fd4-8998-99221f98b22a" providerId="AD" clId="Web-{9D967653-3491-4CB2-88E0-67BD76B59D6D}" dt="2021-12-25T13:17:41.987" v="41"/>
        <pc:sldMkLst>
          <pc:docMk/>
          <pc:sldMk cId="1958414392" sldId="2147308639"/>
        </pc:sldMkLst>
      </pc:sldChg>
      <pc:sldChg chg="modSp">
        <pc:chgData name="Qian, Xiaobing" userId="S::xiaobing.qian@intel.com::d3431f12-31c5-4fd4-8998-99221f98b22a" providerId="AD" clId="Web-{9D967653-3491-4CB2-88E0-67BD76B59D6D}" dt="2021-12-25T13:16:26.354" v="39" actId="20577"/>
        <pc:sldMkLst>
          <pc:docMk/>
          <pc:sldMk cId="336185000" sldId="2147308644"/>
        </pc:sldMkLst>
        <pc:spChg chg="mod">
          <ac:chgData name="Qian, Xiaobing" userId="S::xiaobing.qian@intel.com::d3431f12-31c5-4fd4-8998-99221f98b22a" providerId="AD" clId="Web-{9D967653-3491-4CB2-88E0-67BD76B59D6D}" dt="2021-12-25T13:16:26.354" v="39" actId="20577"/>
          <ac:spMkLst>
            <pc:docMk/>
            <pc:sldMk cId="336185000" sldId="2147308644"/>
            <ac:spMk id="3" creationId="{1B9DC4D7-5A1A-4B13-9296-0C367E9EFB35}"/>
          </ac:spMkLst>
        </pc:spChg>
      </pc:sldChg>
      <pc:sldChg chg="modSp">
        <pc:chgData name="Qian, Xiaobing" userId="S::xiaobing.qian@intel.com::d3431f12-31c5-4fd4-8998-99221f98b22a" providerId="AD" clId="Web-{9D967653-3491-4CB2-88E0-67BD76B59D6D}" dt="2021-12-25T13:09:25.827" v="19" actId="20577"/>
        <pc:sldMkLst>
          <pc:docMk/>
          <pc:sldMk cId="21812581" sldId="2147308645"/>
        </pc:sldMkLst>
        <pc:spChg chg="mod">
          <ac:chgData name="Qian, Xiaobing" userId="S::xiaobing.qian@intel.com::d3431f12-31c5-4fd4-8998-99221f98b22a" providerId="AD" clId="Web-{9D967653-3491-4CB2-88E0-67BD76B59D6D}" dt="2021-12-25T13:09:25.827" v="19" actId="20577"/>
          <ac:spMkLst>
            <pc:docMk/>
            <pc:sldMk cId="21812581" sldId="2147308645"/>
            <ac:spMk id="2" creationId="{42F49D10-70E6-409C-95C4-521051909D78}"/>
          </ac:spMkLst>
        </pc:spChg>
      </pc:sldChg>
    </pc:docChg>
  </pc:docChgLst>
  <pc:docChgLst>
    <pc:chgData name="Huang, Guanxu" userId="S::guanxu.huang@intel.com::95146ec9-bf48-4b1a-86da-e2ef03420deb" providerId="AD" clId="Web-{084636C4-68AF-53CE-F041-7D2BBF77EFDB}"/>
    <pc:docChg chg="modSld">
      <pc:chgData name="Huang, Guanxu" userId="S::guanxu.huang@intel.com::95146ec9-bf48-4b1a-86da-e2ef03420deb" providerId="AD" clId="Web-{084636C4-68AF-53CE-F041-7D2BBF77EFDB}" dt="2022-01-11T08:59:00.336" v="2" actId="1076"/>
      <pc:docMkLst>
        <pc:docMk/>
      </pc:docMkLst>
      <pc:sldChg chg="addSp delSp modSp">
        <pc:chgData name="Huang, Guanxu" userId="S::guanxu.huang@intel.com::95146ec9-bf48-4b1a-86da-e2ef03420deb" providerId="AD" clId="Web-{084636C4-68AF-53CE-F041-7D2BBF77EFDB}" dt="2022-01-11T08:59:00.336" v="2" actId="1076"/>
        <pc:sldMkLst>
          <pc:docMk/>
          <pc:sldMk cId="1966647608" sldId="2147308636"/>
        </pc:sldMkLst>
        <pc:spChg chg="del">
          <ac:chgData name="Huang, Guanxu" userId="S::guanxu.huang@intel.com::95146ec9-bf48-4b1a-86da-e2ef03420deb" providerId="AD" clId="Web-{084636C4-68AF-53CE-F041-7D2BBF77EFDB}" dt="2022-01-11T08:58:51.492" v="0"/>
          <ac:spMkLst>
            <pc:docMk/>
            <pc:sldMk cId="1966647608" sldId="2147308636"/>
            <ac:spMk id="11" creationId="{CAB6E9EE-9B80-49B1-8985-BE8127BC9D61}"/>
          </ac:spMkLst>
        </pc:spChg>
        <pc:graphicFrameChg chg="add mod">
          <ac:chgData name="Huang, Guanxu" userId="S::guanxu.huang@intel.com::95146ec9-bf48-4b1a-86da-e2ef03420deb" providerId="AD" clId="Web-{084636C4-68AF-53CE-F041-7D2BBF77EFDB}" dt="2022-01-11T08:59:00.336" v="2" actId="1076"/>
          <ac:graphicFrameMkLst>
            <pc:docMk/>
            <pc:sldMk cId="1966647608" sldId="2147308636"/>
            <ac:graphicFrameMk id="5" creationId="{0E4C3CDA-564A-4905-B9FB-DD44B2518CFD}"/>
          </ac:graphicFrameMkLst>
        </pc:graphicFrameChg>
      </pc:sldChg>
    </pc:docChg>
  </pc:docChgLst>
  <pc:docChgLst>
    <pc:chgData name="Li, Longtan" userId="S::longtan.li@intel.com::58cb571a-d172-4cdc-a55a-604e9a95360f" providerId="AD" clId="Web-{12397AC7-3C02-A6D0-8F72-6EFDBA88AE73}"/>
    <pc:docChg chg="modSld">
      <pc:chgData name="Li, Longtan" userId="S::longtan.li@intel.com::58cb571a-d172-4cdc-a55a-604e9a95360f" providerId="AD" clId="Web-{12397AC7-3C02-A6D0-8F72-6EFDBA88AE73}" dt="2021-12-31T07:40:55.020" v="329"/>
      <pc:docMkLst>
        <pc:docMk/>
      </pc:docMkLst>
      <pc:sldChg chg="modSp">
        <pc:chgData name="Li, Longtan" userId="S::longtan.li@intel.com::58cb571a-d172-4cdc-a55a-604e9a95360f" providerId="AD" clId="Web-{12397AC7-3C02-A6D0-8F72-6EFDBA88AE73}" dt="2021-12-31T07:40:55.020" v="329"/>
        <pc:sldMkLst>
          <pc:docMk/>
          <pc:sldMk cId="592195243" sldId="2147308654"/>
        </pc:sldMkLst>
        <pc:graphicFrameChg chg="mod modGraphic">
          <ac:chgData name="Li, Longtan" userId="S::longtan.li@intel.com::58cb571a-d172-4cdc-a55a-604e9a95360f" providerId="AD" clId="Web-{12397AC7-3C02-A6D0-8F72-6EFDBA88AE73}" dt="2021-12-31T07:40:55.020" v="329"/>
          <ac:graphicFrameMkLst>
            <pc:docMk/>
            <pc:sldMk cId="592195243" sldId="2147308654"/>
            <ac:graphicFrameMk id="8" creationId="{05FB168F-4781-4FA9-B7DA-F9E2C879D6CD}"/>
          </ac:graphicFrameMkLst>
        </pc:graphicFrameChg>
      </pc:sldChg>
    </pc:docChg>
  </pc:docChgLst>
  <pc:docChgLst>
    <pc:chgData name="Wu, Yungeng" userId="afe52846-f200-4f02-923f-0c6f6a4f036d" providerId="ADAL" clId="{D4A1EDBF-F0B9-4862-ACE7-99E7449F8A40}"/>
    <pc:docChg chg="undo custSel addSld modSld">
      <pc:chgData name="Wu, Yungeng" userId="afe52846-f200-4f02-923f-0c6f6a4f036d" providerId="ADAL" clId="{D4A1EDBF-F0B9-4862-ACE7-99E7449F8A40}" dt="2022-01-18T05:26:23.012" v="128" actId="20577"/>
      <pc:docMkLst>
        <pc:docMk/>
      </pc:docMkLst>
      <pc:sldChg chg="modSp mod">
        <pc:chgData name="Wu, Yungeng" userId="afe52846-f200-4f02-923f-0c6f6a4f036d" providerId="ADAL" clId="{D4A1EDBF-F0B9-4862-ACE7-99E7449F8A40}" dt="2022-01-18T05:26:23.012" v="128" actId="20577"/>
        <pc:sldMkLst>
          <pc:docMk/>
          <pc:sldMk cId="2634458267" sldId="2147308720"/>
        </pc:sldMkLst>
        <pc:graphicFrameChg chg="mod modGraphic">
          <ac:chgData name="Wu, Yungeng" userId="afe52846-f200-4f02-923f-0c6f6a4f036d" providerId="ADAL" clId="{D4A1EDBF-F0B9-4862-ACE7-99E7449F8A40}" dt="2022-01-18T05:26:23.012" v="128" actId="20577"/>
          <ac:graphicFrameMkLst>
            <pc:docMk/>
            <pc:sldMk cId="2634458267" sldId="2147308720"/>
            <ac:graphicFrameMk id="12" creationId="{C62DD421-516A-47CC-8321-2BB8F4152667}"/>
          </ac:graphicFrameMkLst>
        </pc:graphicFrameChg>
      </pc:sldChg>
      <pc:sldChg chg="modSp add">
        <pc:chgData name="Wu, Yungeng" userId="afe52846-f200-4f02-923f-0c6f6a4f036d" providerId="ADAL" clId="{D4A1EDBF-F0B9-4862-ACE7-99E7449F8A40}" dt="2022-01-18T01:54:29.067" v="36"/>
        <pc:sldMkLst>
          <pc:docMk/>
          <pc:sldMk cId="2754651141" sldId="2147308748"/>
        </pc:sldMkLst>
        <pc:graphicFrameChg chg="mod">
          <ac:chgData name="Wu, Yungeng" userId="afe52846-f200-4f02-923f-0c6f6a4f036d" providerId="ADAL" clId="{D4A1EDBF-F0B9-4862-ACE7-99E7449F8A40}" dt="2022-01-18T01:54:29.067" v="36"/>
          <ac:graphicFrameMkLst>
            <pc:docMk/>
            <pc:sldMk cId="2754651141" sldId="2147308748"/>
            <ac:graphicFrameMk id="11" creationId="{6AA64F30-4F58-45F6-964E-EE3D97635BB4}"/>
          </ac:graphicFrameMkLst>
        </pc:graphicFrameChg>
      </pc:sldChg>
      <pc:sldChg chg="modSp add mod">
        <pc:chgData name="Wu, Yungeng" userId="afe52846-f200-4f02-923f-0c6f6a4f036d" providerId="ADAL" clId="{D4A1EDBF-F0B9-4862-ACE7-99E7449F8A40}" dt="2022-01-18T01:52:09.628" v="35"/>
        <pc:sldMkLst>
          <pc:docMk/>
          <pc:sldMk cId="2300515396" sldId="2147308749"/>
        </pc:sldMkLst>
        <pc:spChg chg="mod">
          <ac:chgData name="Wu, Yungeng" userId="afe52846-f200-4f02-923f-0c6f6a4f036d" providerId="ADAL" clId="{D4A1EDBF-F0B9-4862-ACE7-99E7449F8A40}" dt="2022-01-17T10:04:12.317" v="12" actId="20577"/>
          <ac:spMkLst>
            <pc:docMk/>
            <pc:sldMk cId="2300515396" sldId="2147308749"/>
            <ac:spMk id="2" creationId="{3711020B-984E-475D-B030-F682068CEFE6}"/>
          </ac:spMkLst>
        </pc:spChg>
        <pc:graphicFrameChg chg="mod modGraphic">
          <ac:chgData name="Wu, Yungeng" userId="afe52846-f200-4f02-923f-0c6f6a4f036d" providerId="ADAL" clId="{D4A1EDBF-F0B9-4862-ACE7-99E7449F8A40}" dt="2022-01-18T01:52:09.628" v="35"/>
          <ac:graphicFrameMkLst>
            <pc:docMk/>
            <pc:sldMk cId="2300515396" sldId="2147308749"/>
            <ac:graphicFrameMk id="5" creationId="{B67ACF65-E0CE-4097-A779-E5993921A65D}"/>
          </ac:graphicFrameMkLst>
        </pc:graphicFrameChg>
      </pc:sldChg>
      <pc:sldChg chg="modSp add">
        <pc:chgData name="Wu, Yungeng" userId="afe52846-f200-4f02-923f-0c6f6a4f036d" providerId="ADAL" clId="{D4A1EDBF-F0B9-4862-ACE7-99E7449F8A40}" dt="2022-01-18T01:48:36" v="33"/>
        <pc:sldMkLst>
          <pc:docMk/>
          <pc:sldMk cId="2351353153" sldId="2147308750"/>
        </pc:sldMkLst>
        <pc:graphicFrameChg chg="mod">
          <ac:chgData name="Wu, Yungeng" userId="afe52846-f200-4f02-923f-0c6f6a4f036d" providerId="ADAL" clId="{D4A1EDBF-F0B9-4862-ACE7-99E7449F8A40}" dt="2022-01-18T01:48:36" v="33"/>
          <ac:graphicFrameMkLst>
            <pc:docMk/>
            <pc:sldMk cId="2351353153" sldId="2147308750"/>
            <ac:graphicFrameMk id="7" creationId="{183F304D-9C9E-4F34-8E80-AE8D373C5AAB}"/>
          </ac:graphicFrameMkLst>
        </pc:graphicFrameChg>
      </pc:sldChg>
      <pc:sldChg chg="modSp add">
        <pc:chgData name="Wu, Yungeng" userId="afe52846-f200-4f02-923f-0c6f6a4f036d" providerId="ADAL" clId="{D4A1EDBF-F0B9-4862-ACE7-99E7449F8A40}" dt="2022-01-18T01:22:09.660" v="22"/>
        <pc:sldMkLst>
          <pc:docMk/>
          <pc:sldMk cId="95277083" sldId="2147308751"/>
        </pc:sldMkLst>
        <pc:graphicFrameChg chg="mod">
          <ac:chgData name="Wu, Yungeng" userId="afe52846-f200-4f02-923f-0c6f6a4f036d" providerId="ADAL" clId="{D4A1EDBF-F0B9-4862-ACE7-99E7449F8A40}" dt="2022-01-18T01:22:09.660" v="22"/>
          <ac:graphicFrameMkLst>
            <pc:docMk/>
            <pc:sldMk cId="95277083" sldId="2147308751"/>
            <ac:graphicFrameMk id="5" creationId="{E2F115DC-CAE7-4ADE-8FDA-A32CD43B1805}"/>
          </ac:graphicFrameMkLst>
        </pc:graphicFrameChg>
      </pc:sldChg>
      <pc:sldChg chg="modSp add">
        <pc:chgData name="Wu, Yungeng" userId="afe52846-f200-4f02-923f-0c6f6a4f036d" providerId="ADAL" clId="{D4A1EDBF-F0B9-4862-ACE7-99E7449F8A40}" dt="2022-01-18T01:31:26.358" v="23"/>
        <pc:sldMkLst>
          <pc:docMk/>
          <pc:sldMk cId="2084359780" sldId="2147308752"/>
        </pc:sldMkLst>
        <pc:graphicFrameChg chg="mod">
          <ac:chgData name="Wu, Yungeng" userId="afe52846-f200-4f02-923f-0c6f6a4f036d" providerId="ADAL" clId="{D4A1EDBF-F0B9-4862-ACE7-99E7449F8A40}" dt="2022-01-18T01:31:26.358" v="23"/>
          <ac:graphicFrameMkLst>
            <pc:docMk/>
            <pc:sldMk cId="2084359780" sldId="2147308752"/>
            <ac:graphicFrameMk id="6" creationId="{1A639278-ED6F-41D8-B47C-9849F8084E54}"/>
          </ac:graphicFrameMkLst>
        </pc:graphicFrameChg>
      </pc:sldChg>
      <pc:sldChg chg="modSp add">
        <pc:chgData name="Wu, Yungeng" userId="afe52846-f200-4f02-923f-0c6f6a4f036d" providerId="ADAL" clId="{D4A1EDBF-F0B9-4862-ACE7-99E7449F8A40}" dt="2022-01-18T01:34:41.898" v="24"/>
        <pc:sldMkLst>
          <pc:docMk/>
          <pc:sldMk cId="4254551979" sldId="2147308753"/>
        </pc:sldMkLst>
        <pc:graphicFrameChg chg="mod">
          <ac:chgData name="Wu, Yungeng" userId="afe52846-f200-4f02-923f-0c6f6a4f036d" providerId="ADAL" clId="{D4A1EDBF-F0B9-4862-ACE7-99E7449F8A40}" dt="2022-01-18T01:34:41.898" v="24"/>
          <ac:graphicFrameMkLst>
            <pc:docMk/>
            <pc:sldMk cId="4254551979" sldId="2147308753"/>
            <ac:graphicFrameMk id="5" creationId="{B5883B65-1579-4AE3-9EBF-7154B4E43D61}"/>
          </ac:graphicFrameMkLst>
        </pc:graphicFrameChg>
      </pc:sldChg>
      <pc:sldChg chg="modSp add mod">
        <pc:chgData name="Wu, Yungeng" userId="afe52846-f200-4f02-923f-0c6f6a4f036d" providerId="ADAL" clId="{D4A1EDBF-F0B9-4862-ACE7-99E7449F8A40}" dt="2022-01-18T05:05:14.442" v="69" actId="20577"/>
        <pc:sldMkLst>
          <pc:docMk/>
          <pc:sldMk cId="3710498831" sldId="2147308755"/>
        </pc:sldMkLst>
        <pc:spChg chg="mod">
          <ac:chgData name="Wu, Yungeng" userId="afe52846-f200-4f02-923f-0c6f6a4f036d" providerId="ADAL" clId="{D4A1EDBF-F0B9-4862-ACE7-99E7449F8A40}" dt="2022-01-17T14:57:51.444" v="19" actId="1076"/>
          <ac:spMkLst>
            <pc:docMk/>
            <pc:sldMk cId="3710498831" sldId="2147308755"/>
            <ac:spMk id="14" creationId="{C1C2DF3F-517B-4EF8-8371-8BEF5FB3FB92}"/>
          </ac:spMkLst>
        </pc:spChg>
        <pc:graphicFrameChg chg="mod modGraphic">
          <ac:chgData name="Wu, Yungeng" userId="afe52846-f200-4f02-923f-0c6f6a4f036d" providerId="ADAL" clId="{D4A1EDBF-F0B9-4862-ACE7-99E7449F8A40}" dt="2022-01-18T05:05:14.442" v="69" actId="20577"/>
          <ac:graphicFrameMkLst>
            <pc:docMk/>
            <pc:sldMk cId="3710498831" sldId="2147308755"/>
            <ac:graphicFrameMk id="5" creationId="{B5883B65-1579-4AE3-9EBF-7154B4E43D61}"/>
          </ac:graphicFrameMkLst>
        </pc:graphicFrameChg>
      </pc:sldChg>
    </pc:docChg>
  </pc:docChgLst>
  <pc:docChgLst>
    <pc:chgData name="Qian, Xiaobing" userId="S::xiaobing.qian@intel.com::d3431f12-31c5-4fd4-8998-99221f98b22a" providerId="AD" clId="Web-{08BCAE78-1E6D-4120-A7FB-1D01A65EAFF6}"/>
    <pc:docChg chg="">
      <pc:chgData name="Qian, Xiaobing" userId="S::xiaobing.qian@intel.com::d3431f12-31c5-4fd4-8998-99221f98b22a" providerId="AD" clId="Web-{08BCAE78-1E6D-4120-A7FB-1D01A65EAFF6}" dt="2021-12-24T08:54:10.636" v="0"/>
      <pc:docMkLst>
        <pc:docMk/>
      </pc:docMkLst>
      <pc:sldChg chg="modCm">
        <pc:chgData name="Qian, Xiaobing" userId="S::xiaobing.qian@intel.com::d3431f12-31c5-4fd4-8998-99221f98b22a" providerId="AD" clId="Web-{08BCAE78-1E6D-4120-A7FB-1D01A65EAFF6}" dt="2021-12-24T08:54:10.636" v="0"/>
        <pc:sldMkLst>
          <pc:docMk/>
          <pc:sldMk cId="3502554273" sldId="2147308585"/>
        </pc:sldMkLst>
      </pc:sldChg>
    </pc:docChg>
  </pc:docChgLst>
  <pc:docChgLst>
    <pc:chgData name="Qian, Xiaobing" userId="S::xiaobing.qian@intel.com::d3431f12-31c5-4fd4-8998-99221f98b22a" providerId="AD" clId="Web-{9479467A-82BA-4031-BF26-E0BFDA14FF55}"/>
    <pc:docChg chg="modSld sldOrd">
      <pc:chgData name="Qian, Xiaobing" userId="S::xiaobing.qian@intel.com::d3431f12-31c5-4fd4-8998-99221f98b22a" providerId="AD" clId="Web-{9479467A-82BA-4031-BF26-E0BFDA14FF55}" dt="2021-12-30T02:56:18.819" v="1074" actId="20577"/>
      <pc:docMkLst>
        <pc:docMk/>
      </pc:docMkLst>
      <pc:sldChg chg="modSp">
        <pc:chgData name="Qian, Xiaobing" userId="S::xiaobing.qian@intel.com::d3431f12-31c5-4fd4-8998-99221f98b22a" providerId="AD" clId="Web-{9479467A-82BA-4031-BF26-E0BFDA14FF55}" dt="2021-12-30T01:45:18.960" v="439" actId="20577"/>
        <pc:sldMkLst>
          <pc:docMk/>
          <pc:sldMk cId="1025354238" sldId="2147308531"/>
        </pc:sldMkLst>
        <pc:spChg chg="mod">
          <ac:chgData name="Qian, Xiaobing" userId="S::xiaobing.qian@intel.com::d3431f12-31c5-4fd4-8998-99221f98b22a" providerId="AD" clId="Web-{9479467A-82BA-4031-BF26-E0BFDA14FF55}" dt="2021-12-30T01:45:18.960" v="439" actId="20577"/>
          <ac:spMkLst>
            <pc:docMk/>
            <pc:sldMk cId="1025354238" sldId="2147308531"/>
            <ac:spMk id="8" creationId="{D11AA76B-C4E8-4DBE-BCB0-4A1FAC996AD1}"/>
          </ac:spMkLst>
        </pc:spChg>
      </pc:sldChg>
      <pc:sldChg chg="modSp">
        <pc:chgData name="Qian, Xiaobing" userId="S::xiaobing.qian@intel.com::d3431f12-31c5-4fd4-8998-99221f98b22a" providerId="AD" clId="Web-{9479467A-82BA-4031-BF26-E0BFDA14FF55}" dt="2021-12-30T01:32:10.776" v="246"/>
        <pc:sldMkLst>
          <pc:docMk/>
          <pc:sldMk cId="3366250131" sldId="2147308545"/>
        </pc:sldMkLst>
        <pc:spChg chg="mod">
          <ac:chgData name="Qian, Xiaobing" userId="S::xiaobing.qian@intel.com::d3431f12-31c5-4fd4-8998-99221f98b22a" providerId="AD" clId="Web-{9479467A-82BA-4031-BF26-E0BFDA14FF55}" dt="2021-12-30T01:32:10.776" v="246"/>
          <ac:spMkLst>
            <pc:docMk/>
            <pc:sldMk cId="3366250131" sldId="2147308545"/>
            <ac:spMk id="38" creationId="{E7254E07-D4CB-44D0-870A-47F3005CB23B}"/>
          </ac:spMkLst>
        </pc:spChg>
      </pc:sldChg>
      <pc:sldChg chg="modCm">
        <pc:chgData name="Qian, Xiaobing" userId="S::xiaobing.qian@intel.com::d3431f12-31c5-4fd4-8998-99221f98b22a" providerId="AD" clId="Web-{9479467A-82BA-4031-BF26-E0BFDA14FF55}" dt="2021-12-30T01:45:26.820" v="440"/>
        <pc:sldMkLst>
          <pc:docMk/>
          <pc:sldMk cId="1929453304" sldId="2147308567"/>
        </pc:sldMkLst>
      </pc:sldChg>
      <pc:sldChg chg="delCm">
        <pc:chgData name="Qian, Xiaobing" userId="S::xiaobing.qian@intel.com::d3431f12-31c5-4fd4-8998-99221f98b22a" providerId="AD" clId="Web-{9479467A-82BA-4031-BF26-E0BFDA14FF55}" dt="2021-12-30T01:44:53.334" v="434"/>
        <pc:sldMkLst>
          <pc:docMk/>
          <pc:sldMk cId="2867713896" sldId="2147308568"/>
        </pc:sldMkLst>
      </pc:sldChg>
      <pc:sldChg chg="modCm">
        <pc:chgData name="Qian, Xiaobing" userId="S::xiaobing.qian@intel.com::d3431f12-31c5-4fd4-8998-99221f98b22a" providerId="AD" clId="Web-{9479467A-82BA-4031-BF26-E0BFDA14FF55}" dt="2021-12-30T01:44:36.958" v="433"/>
        <pc:sldMkLst>
          <pc:docMk/>
          <pc:sldMk cId="3064332577" sldId="2147308569"/>
        </pc:sldMkLst>
      </pc:sldChg>
      <pc:sldChg chg="delSp modSp ord">
        <pc:chgData name="Qian, Xiaobing" userId="S::xiaobing.qian@intel.com::d3431f12-31c5-4fd4-8998-99221f98b22a" providerId="AD" clId="Web-{9479467A-82BA-4031-BF26-E0BFDA14FF55}" dt="2021-12-30T01:49:47.303" v="871"/>
        <pc:sldMkLst>
          <pc:docMk/>
          <pc:sldMk cId="875006313" sldId="2147308572"/>
        </pc:sldMkLst>
        <pc:spChg chg="del">
          <ac:chgData name="Qian, Xiaobing" userId="S::xiaobing.qian@intel.com::d3431f12-31c5-4fd4-8998-99221f98b22a" providerId="AD" clId="Web-{9479467A-82BA-4031-BF26-E0BFDA14FF55}" dt="2021-12-30T01:49:40.380" v="867"/>
          <ac:spMkLst>
            <pc:docMk/>
            <pc:sldMk cId="875006313" sldId="2147308572"/>
            <ac:spMk id="7" creationId="{B964066C-1639-48AA-A27D-2429D1A5CFAA}"/>
          </ac:spMkLst>
        </pc:spChg>
        <pc:spChg chg="del">
          <ac:chgData name="Qian, Xiaobing" userId="S::xiaobing.qian@intel.com::d3431f12-31c5-4fd4-8998-99221f98b22a" providerId="AD" clId="Web-{9479467A-82BA-4031-BF26-E0BFDA14FF55}" dt="2021-12-30T01:49:47.303" v="871"/>
          <ac:spMkLst>
            <pc:docMk/>
            <pc:sldMk cId="875006313" sldId="2147308572"/>
            <ac:spMk id="10" creationId="{68624214-8E87-4715-BFF4-77E2C4D291C6}"/>
          </ac:spMkLst>
        </pc:spChg>
        <pc:graphicFrameChg chg="del mod modGraphic">
          <ac:chgData name="Qian, Xiaobing" userId="S::xiaobing.qian@intel.com::d3431f12-31c5-4fd4-8998-99221f98b22a" providerId="AD" clId="Web-{9479467A-82BA-4031-BF26-E0BFDA14FF55}" dt="2021-12-30T01:49:45.256" v="870"/>
          <ac:graphicFrameMkLst>
            <pc:docMk/>
            <pc:sldMk cId="875006313" sldId="2147308572"/>
            <ac:graphicFrameMk id="9" creationId="{3A531D6F-9576-4B16-B34E-DF389862F811}"/>
          </ac:graphicFrameMkLst>
        </pc:graphicFrameChg>
      </pc:sldChg>
      <pc:sldChg chg="addSp">
        <pc:chgData name="Qian, Xiaobing" userId="S::xiaobing.qian@intel.com::d3431f12-31c5-4fd4-8998-99221f98b22a" providerId="AD" clId="Web-{9479467A-82BA-4031-BF26-E0BFDA14FF55}" dt="2021-12-30T01:31:35.899" v="243"/>
        <pc:sldMkLst>
          <pc:docMk/>
          <pc:sldMk cId="867835615" sldId="2147308579"/>
        </pc:sldMkLst>
        <pc:spChg chg="add">
          <ac:chgData name="Qian, Xiaobing" userId="S::xiaobing.qian@intel.com::d3431f12-31c5-4fd4-8998-99221f98b22a" providerId="AD" clId="Web-{9479467A-82BA-4031-BF26-E0BFDA14FF55}" dt="2021-12-30T01:31:35.899" v="243"/>
          <ac:spMkLst>
            <pc:docMk/>
            <pc:sldMk cId="867835615" sldId="2147308579"/>
            <ac:spMk id="3" creationId="{ABA35AA2-DE15-4D9D-AD8B-675FD4CB9539}"/>
          </ac:spMkLst>
        </pc:spChg>
      </pc:sldChg>
      <pc:sldChg chg="addSp modSp">
        <pc:chgData name="Qian, Xiaobing" userId="S::xiaobing.qian@intel.com::d3431f12-31c5-4fd4-8998-99221f98b22a" providerId="AD" clId="Web-{9479467A-82BA-4031-BF26-E0BFDA14FF55}" dt="2021-12-30T01:31:28.836" v="242" actId="20577"/>
        <pc:sldMkLst>
          <pc:docMk/>
          <pc:sldMk cId="272365149" sldId="2147308611"/>
        </pc:sldMkLst>
        <pc:spChg chg="add mod">
          <ac:chgData name="Qian, Xiaobing" userId="S::xiaobing.qian@intel.com::d3431f12-31c5-4fd4-8998-99221f98b22a" providerId="AD" clId="Web-{9479467A-82BA-4031-BF26-E0BFDA14FF55}" dt="2021-12-30T01:31:28.836" v="242" actId="20577"/>
          <ac:spMkLst>
            <pc:docMk/>
            <pc:sldMk cId="272365149" sldId="2147308611"/>
            <ac:spMk id="3" creationId="{F9913622-AD64-451A-B7E2-178F9553380B}"/>
          </ac:spMkLst>
        </pc:spChg>
      </pc:sldChg>
      <pc:sldChg chg="modSp">
        <pc:chgData name="Qian, Xiaobing" userId="S::xiaobing.qian@intel.com::d3431f12-31c5-4fd4-8998-99221f98b22a" providerId="AD" clId="Web-{9479467A-82BA-4031-BF26-E0BFDA14FF55}" dt="2021-12-30T02:56:18.819" v="1074" actId="20577"/>
        <pc:sldMkLst>
          <pc:docMk/>
          <pc:sldMk cId="4288074990" sldId="2147308637"/>
        </pc:sldMkLst>
        <pc:spChg chg="mod">
          <ac:chgData name="Qian, Xiaobing" userId="S::xiaobing.qian@intel.com::d3431f12-31c5-4fd4-8998-99221f98b22a" providerId="AD" clId="Web-{9479467A-82BA-4031-BF26-E0BFDA14FF55}" dt="2021-12-30T02:56:18.819" v="1074" actId="20577"/>
          <ac:spMkLst>
            <pc:docMk/>
            <pc:sldMk cId="4288074990" sldId="2147308637"/>
            <ac:spMk id="5" creationId="{73FE6095-CFF5-44F7-8E7B-24F77000600B}"/>
          </ac:spMkLst>
        </pc:spChg>
      </pc:sldChg>
      <pc:sldChg chg="modSp">
        <pc:chgData name="Qian, Xiaobing" userId="S::xiaobing.qian@intel.com::d3431f12-31c5-4fd4-8998-99221f98b22a" providerId="AD" clId="Web-{9479467A-82BA-4031-BF26-E0BFDA14FF55}" dt="2021-12-30T01:32:00.478" v="245"/>
        <pc:sldMkLst>
          <pc:docMk/>
          <pc:sldMk cId="1958414392" sldId="2147308639"/>
        </pc:sldMkLst>
        <pc:spChg chg="mod">
          <ac:chgData name="Qian, Xiaobing" userId="S::xiaobing.qian@intel.com::d3431f12-31c5-4fd4-8998-99221f98b22a" providerId="AD" clId="Web-{9479467A-82BA-4031-BF26-E0BFDA14FF55}" dt="2021-12-30T01:32:00.478" v="245"/>
          <ac:spMkLst>
            <pc:docMk/>
            <pc:sldMk cId="1958414392" sldId="2147308639"/>
            <ac:spMk id="8" creationId="{90930CC4-FE75-4381-87BD-5A646495D52B}"/>
          </ac:spMkLst>
        </pc:spChg>
      </pc:sldChg>
      <pc:sldChg chg="modSp">
        <pc:chgData name="Qian, Xiaobing" userId="S::xiaobing.qian@intel.com::d3431f12-31c5-4fd4-8998-99221f98b22a" providerId="AD" clId="Web-{9479467A-82BA-4031-BF26-E0BFDA14FF55}" dt="2021-12-30T01:25:11.707" v="11" actId="20577"/>
        <pc:sldMkLst>
          <pc:docMk/>
          <pc:sldMk cId="3262011758" sldId="2147308642"/>
        </pc:sldMkLst>
        <pc:spChg chg="mod">
          <ac:chgData name="Qian, Xiaobing" userId="S::xiaobing.qian@intel.com::d3431f12-31c5-4fd4-8998-99221f98b22a" providerId="AD" clId="Web-{9479467A-82BA-4031-BF26-E0BFDA14FF55}" dt="2021-12-30T01:25:11.707" v="11" actId="20577"/>
          <ac:spMkLst>
            <pc:docMk/>
            <pc:sldMk cId="3262011758" sldId="2147308642"/>
            <ac:spMk id="3" creationId="{58D0BA00-7F72-4131-A910-5AF1B5CCBFA9}"/>
          </ac:spMkLst>
        </pc:spChg>
      </pc:sldChg>
      <pc:sldChg chg="addSp modSp">
        <pc:chgData name="Qian, Xiaobing" userId="S::xiaobing.qian@intel.com::d3431f12-31c5-4fd4-8998-99221f98b22a" providerId="AD" clId="Web-{9479467A-82BA-4031-BF26-E0BFDA14FF55}" dt="2021-12-30T01:52:25.249" v="937"/>
        <pc:sldMkLst>
          <pc:docMk/>
          <pc:sldMk cId="21812581" sldId="2147308645"/>
        </pc:sldMkLst>
        <pc:spChg chg="add mod">
          <ac:chgData name="Qian, Xiaobing" userId="S::xiaobing.qian@intel.com::d3431f12-31c5-4fd4-8998-99221f98b22a" providerId="AD" clId="Web-{9479467A-82BA-4031-BF26-E0BFDA14FF55}" dt="2021-12-30T01:49:27.864" v="865" actId="1076"/>
          <ac:spMkLst>
            <pc:docMk/>
            <pc:sldMk cId="21812581" sldId="2147308645"/>
            <ac:spMk id="4" creationId="{7CA0D661-3F15-4F2A-8B7D-C4244C3BE815}"/>
          </ac:spMkLst>
        </pc:spChg>
        <pc:spChg chg="mod">
          <ac:chgData name="Qian, Xiaobing" userId="S::xiaobing.qian@intel.com::d3431f12-31c5-4fd4-8998-99221f98b22a" providerId="AD" clId="Web-{9479467A-82BA-4031-BF26-E0BFDA14FF55}" dt="2021-12-30T01:49:32.567" v="866" actId="1076"/>
          <ac:spMkLst>
            <pc:docMk/>
            <pc:sldMk cId="21812581" sldId="2147308645"/>
            <ac:spMk id="6" creationId="{1C821D64-9C2B-4D2B-BBB7-1B5944902FCF}"/>
          </ac:spMkLst>
        </pc:spChg>
        <pc:spChg chg="mod">
          <ac:chgData name="Qian, Xiaobing" userId="S::xiaobing.qian@intel.com::d3431f12-31c5-4fd4-8998-99221f98b22a" providerId="AD" clId="Web-{9479467A-82BA-4031-BF26-E0BFDA14FF55}" dt="2021-12-30T01:49:20.457" v="864" actId="1076"/>
          <ac:spMkLst>
            <pc:docMk/>
            <pc:sldMk cId="21812581" sldId="2147308645"/>
            <ac:spMk id="8" creationId="{FFF641CE-886F-4DB8-A35F-01A912ADF2B7}"/>
          </ac:spMkLst>
        </pc:spChg>
        <pc:spChg chg="mod">
          <ac:chgData name="Qian, Xiaobing" userId="S::xiaobing.qian@intel.com::d3431f12-31c5-4fd4-8998-99221f98b22a" providerId="AD" clId="Web-{9479467A-82BA-4031-BF26-E0BFDA14FF55}" dt="2021-12-30T01:48:11.391" v="729" actId="1076"/>
          <ac:spMkLst>
            <pc:docMk/>
            <pc:sldMk cId="21812581" sldId="2147308645"/>
            <ac:spMk id="9" creationId="{04BB16FA-E074-413C-B669-59BBDE61E4B1}"/>
          </ac:spMkLst>
        </pc:spChg>
        <pc:graphicFrameChg chg="add mod modGraphic">
          <ac:chgData name="Qian, Xiaobing" userId="S::xiaobing.qian@intel.com::d3431f12-31c5-4fd4-8998-99221f98b22a" providerId="AD" clId="Web-{9479467A-82BA-4031-BF26-E0BFDA14FF55}" dt="2021-12-30T01:48:38.924" v="852"/>
          <ac:graphicFrameMkLst>
            <pc:docMk/>
            <pc:sldMk cId="21812581" sldId="2147308645"/>
            <ac:graphicFrameMk id="3" creationId="{6170788F-D7B0-4CCA-BC79-F5E86C748F7B}"/>
          </ac:graphicFrameMkLst>
        </pc:graphicFrameChg>
        <pc:graphicFrameChg chg="mod modGraphic">
          <ac:chgData name="Qian, Xiaobing" userId="S::xiaobing.qian@intel.com::d3431f12-31c5-4fd4-8998-99221f98b22a" providerId="AD" clId="Web-{9479467A-82BA-4031-BF26-E0BFDA14FF55}" dt="2021-12-30T01:48:23.220" v="763"/>
          <ac:graphicFrameMkLst>
            <pc:docMk/>
            <pc:sldMk cId="21812581" sldId="2147308645"/>
            <ac:graphicFrameMk id="5" creationId="{2EA8F6C4-EF6B-4481-88CC-A2268FA7C1F4}"/>
          </ac:graphicFrameMkLst>
        </pc:graphicFrameChg>
        <pc:graphicFrameChg chg="mod modGraphic">
          <ac:chgData name="Qian, Xiaobing" userId="S::xiaobing.qian@intel.com::d3431f12-31c5-4fd4-8998-99221f98b22a" providerId="AD" clId="Web-{9479467A-82BA-4031-BF26-E0BFDA14FF55}" dt="2021-12-30T01:52:25.249" v="937"/>
          <ac:graphicFrameMkLst>
            <pc:docMk/>
            <pc:sldMk cId="21812581" sldId="2147308645"/>
            <ac:graphicFrameMk id="7" creationId="{2F0FE60D-5457-4960-AF7E-F4E3C7107BBC}"/>
          </ac:graphicFrameMkLst>
        </pc:graphicFrameChg>
      </pc:sldChg>
      <pc:sldChg chg="addSp modSp">
        <pc:chgData name="Qian, Xiaobing" userId="S::xiaobing.qian@intel.com::d3431f12-31c5-4fd4-8998-99221f98b22a" providerId="AD" clId="Web-{9479467A-82BA-4031-BF26-E0BFDA14FF55}" dt="2021-12-30T01:41:54.356" v="432" actId="20577"/>
        <pc:sldMkLst>
          <pc:docMk/>
          <pc:sldMk cId="747506441" sldId="2147308650"/>
        </pc:sldMkLst>
        <pc:spChg chg="mod">
          <ac:chgData name="Qian, Xiaobing" userId="S::xiaobing.qian@intel.com::d3431f12-31c5-4fd4-8998-99221f98b22a" providerId="AD" clId="Web-{9479467A-82BA-4031-BF26-E0BFDA14FF55}" dt="2021-12-30T01:35:33.490" v="377" actId="20577"/>
          <ac:spMkLst>
            <pc:docMk/>
            <pc:sldMk cId="747506441" sldId="2147308650"/>
            <ac:spMk id="2" creationId="{A2EE966C-3F90-4CE5-94A9-A85BD83A8A90}"/>
          </ac:spMkLst>
        </pc:spChg>
        <pc:spChg chg="add mod">
          <ac:chgData name="Qian, Xiaobing" userId="S::xiaobing.qian@intel.com::d3431f12-31c5-4fd4-8998-99221f98b22a" providerId="AD" clId="Web-{9479467A-82BA-4031-BF26-E0BFDA14FF55}" dt="2021-12-30T01:41:44.340" v="424" actId="1076"/>
          <ac:spMkLst>
            <pc:docMk/>
            <pc:sldMk cId="747506441" sldId="2147308650"/>
            <ac:spMk id="3" creationId="{A8EE408F-6DF9-4625-9809-3480CCB56FE3}"/>
          </ac:spMkLst>
        </pc:spChg>
        <pc:spChg chg="add mod">
          <ac:chgData name="Qian, Xiaobing" userId="S::xiaobing.qian@intel.com::d3431f12-31c5-4fd4-8998-99221f98b22a" providerId="AD" clId="Web-{9479467A-82BA-4031-BF26-E0BFDA14FF55}" dt="2021-12-30T01:41:54.356" v="432" actId="20577"/>
          <ac:spMkLst>
            <pc:docMk/>
            <pc:sldMk cId="747506441" sldId="2147308650"/>
            <ac:spMk id="4" creationId="{E3002027-C387-4D21-AD9F-744A95A1FCDF}"/>
          </ac:spMkLst>
        </pc:spChg>
        <pc:graphicFrameChg chg="mod">
          <ac:chgData name="Qian, Xiaobing" userId="S::xiaobing.qian@intel.com::d3431f12-31c5-4fd4-8998-99221f98b22a" providerId="AD" clId="Web-{9479467A-82BA-4031-BF26-E0BFDA14FF55}" dt="2021-12-30T01:35:38.912" v="378" actId="1076"/>
          <ac:graphicFrameMkLst>
            <pc:docMk/>
            <pc:sldMk cId="747506441" sldId="2147308650"/>
            <ac:graphicFrameMk id="5" creationId="{CBA83A3F-5DC6-4F43-A158-DE43281B841D}"/>
          </ac:graphicFrameMkLst>
        </pc:graphicFrameChg>
        <pc:graphicFrameChg chg="mod">
          <ac:chgData name="Qian, Xiaobing" userId="S::xiaobing.qian@intel.com::d3431f12-31c5-4fd4-8998-99221f98b22a" providerId="AD" clId="Web-{9479467A-82BA-4031-BF26-E0BFDA14FF55}" dt="2021-12-30T01:34:57.253" v="347" actId="1076"/>
          <ac:graphicFrameMkLst>
            <pc:docMk/>
            <pc:sldMk cId="747506441" sldId="2147308650"/>
            <ac:graphicFrameMk id="7" creationId="{3EBF4019-B6E9-4FBD-BC19-854B3535FCC9}"/>
          </ac:graphicFrameMkLst>
        </pc:graphicFrameChg>
      </pc:sldChg>
      <pc:sldChg chg="addSp modSp">
        <pc:chgData name="Qian, Xiaobing" userId="S::xiaobing.qian@intel.com::d3431f12-31c5-4fd4-8998-99221f98b22a" providerId="AD" clId="Web-{9479467A-82BA-4031-BF26-E0BFDA14FF55}" dt="2021-12-30T01:29:01.031" v="125" actId="1076"/>
        <pc:sldMkLst>
          <pc:docMk/>
          <pc:sldMk cId="742158048" sldId="2147308651"/>
        </pc:sldMkLst>
        <pc:spChg chg="mod">
          <ac:chgData name="Qian, Xiaobing" userId="S::xiaobing.qian@intel.com::d3431f12-31c5-4fd4-8998-99221f98b22a" providerId="AD" clId="Web-{9479467A-82BA-4031-BF26-E0BFDA14FF55}" dt="2021-12-30T01:28:58.812" v="124" actId="20577"/>
          <ac:spMkLst>
            <pc:docMk/>
            <pc:sldMk cId="742158048" sldId="2147308651"/>
            <ac:spMk id="2" creationId="{161DFCCA-E40E-46B5-AB4E-AD6D6753886D}"/>
          </ac:spMkLst>
        </pc:spChg>
        <pc:spChg chg="add mod">
          <ac:chgData name="Qian, Xiaobing" userId="S::xiaobing.qian@intel.com::d3431f12-31c5-4fd4-8998-99221f98b22a" providerId="AD" clId="Web-{9479467A-82BA-4031-BF26-E0BFDA14FF55}" dt="2021-12-30T01:28:35.233" v="118" actId="14100"/>
          <ac:spMkLst>
            <pc:docMk/>
            <pc:sldMk cId="742158048" sldId="2147308651"/>
            <ac:spMk id="3" creationId="{1C4DB137-3D13-4340-93F4-379D5973ABEE}"/>
          </ac:spMkLst>
        </pc:spChg>
        <pc:graphicFrameChg chg="mod">
          <ac:chgData name="Qian, Xiaobing" userId="S::xiaobing.qian@intel.com::d3431f12-31c5-4fd4-8998-99221f98b22a" providerId="AD" clId="Web-{9479467A-82BA-4031-BF26-E0BFDA14FF55}" dt="2021-12-30T01:29:01.031" v="125" actId="1076"/>
          <ac:graphicFrameMkLst>
            <pc:docMk/>
            <pc:sldMk cId="742158048" sldId="2147308651"/>
            <ac:graphicFrameMk id="11" creationId="{456CFF60-7DBC-4651-922F-DEA675582517}"/>
          </ac:graphicFrameMkLst>
        </pc:graphicFrameChg>
      </pc:sldChg>
      <pc:sldChg chg="addSp modSp">
        <pc:chgData name="Qian, Xiaobing" userId="S::xiaobing.qian@intel.com::d3431f12-31c5-4fd4-8998-99221f98b22a" providerId="AD" clId="Web-{9479467A-82BA-4031-BF26-E0BFDA14FF55}" dt="2021-12-30T01:28:49.843" v="122" actId="1076"/>
        <pc:sldMkLst>
          <pc:docMk/>
          <pc:sldMk cId="3540286232" sldId="2147308652"/>
        </pc:sldMkLst>
        <pc:spChg chg="mod">
          <ac:chgData name="Qian, Xiaobing" userId="S::xiaobing.qian@intel.com::d3431f12-31c5-4fd4-8998-99221f98b22a" providerId="AD" clId="Web-{9479467A-82BA-4031-BF26-E0BFDA14FF55}" dt="2021-12-30T01:28:44.984" v="121" actId="20577"/>
          <ac:spMkLst>
            <pc:docMk/>
            <pc:sldMk cId="3540286232" sldId="2147308652"/>
            <ac:spMk id="2" creationId="{161DFCCA-E40E-46B5-AB4E-AD6D6753886D}"/>
          </ac:spMkLst>
        </pc:spChg>
        <pc:spChg chg="add">
          <ac:chgData name="Qian, Xiaobing" userId="S::xiaobing.qian@intel.com::d3431f12-31c5-4fd4-8998-99221f98b22a" providerId="AD" clId="Web-{9479467A-82BA-4031-BF26-E0BFDA14FF55}" dt="2021-12-30T01:28:38.343" v="119"/>
          <ac:spMkLst>
            <pc:docMk/>
            <pc:sldMk cId="3540286232" sldId="2147308652"/>
            <ac:spMk id="3" creationId="{7A22E356-24A3-45C6-ACEA-C1E54EF1B5B4}"/>
          </ac:spMkLst>
        </pc:spChg>
        <pc:graphicFrameChg chg="mod">
          <ac:chgData name="Qian, Xiaobing" userId="S::xiaobing.qian@intel.com::d3431f12-31c5-4fd4-8998-99221f98b22a" providerId="AD" clId="Web-{9479467A-82BA-4031-BF26-E0BFDA14FF55}" dt="2021-12-30T01:28:49.843" v="122" actId="1076"/>
          <ac:graphicFrameMkLst>
            <pc:docMk/>
            <pc:sldMk cId="3540286232" sldId="2147308652"/>
            <ac:graphicFrameMk id="6" creationId="{11CDEFFF-CEB8-4074-9F86-13D11AFA4FE1}"/>
          </ac:graphicFrameMkLst>
        </pc:graphicFrameChg>
      </pc:sldChg>
      <pc:sldChg chg="addSp modSp">
        <pc:chgData name="Qian, Xiaobing" userId="S::xiaobing.qian@intel.com::d3431f12-31c5-4fd4-8998-99221f98b22a" providerId="AD" clId="Web-{9479467A-82BA-4031-BF26-E0BFDA14FF55}" dt="2021-12-30T01:39:16.551" v="386" actId="1076"/>
        <pc:sldMkLst>
          <pc:docMk/>
          <pc:sldMk cId="304852051" sldId="2147308653"/>
        </pc:sldMkLst>
        <pc:spChg chg="mod">
          <ac:chgData name="Qian, Xiaobing" userId="S::xiaobing.qian@intel.com::d3431f12-31c5-4fd4-8998-99221f98b22a" providerId="AD" clId="Web-{9479467A-82BA-4031-BF26-E0BFDA14FF55}" dt="2021-12-30T01:39:12.754" v="385" actId="20577"/>
          <ac:spMkLst>
            <pc:docMk/>
            <pc:sldMk cId="304852051" sldId="2147308653"/>
            <ac:spMk id="2" creationId="{D498ADCF-74D1-4BDB-9AE3-72C678E8BE4F}"/>
          </ac:spMkLst>
        </pc:spChg>
        <pc:spChg chg="add mod">
          <ac:chgData name="Qian, Xiaobing" userId="S::xiaobing.qian@intel.com::d3431f12-31c5-4fd4-8998-99221f98b22a" providerId="AD" clId="Web-{9479467A-82BA-4031-BF26-E0BFDA14FF55}" dt="2021-12-30T01:39:03.222" v="383" actId="20577"/>
          <ac:spMkLst>
            <pc:docMk/>
            <pc:sldMk cId="304852051" sldId="2147308653"/>
            <ac:spMk id="3" creationId="{6311F372-AC34-48FB-A2D8-16CA45897172}"/>
          </ac:spMkLst>
        </pc:spChg>
        <pc:picChg chg="mod">
          <ac:chgData name="Qian, Xiaobing" userId="S::xiaobing.qian@intel.com::d3431f12-31c5-4fd4-8998-99221f98b22a" providerId="AD" clId="Web-{9479467A-82BA-4031-BF26-E0BFDA14FF55}" dt="2021-12-30T01:39:16.551" v="386" actId="1076"/>
          <ac:picMkLst>
            <pc:docMk/>
            <pc:sldMk cId="304852051" sldId="2147308653"/>
            <ac:picMk id="9" creationId="{C5E372DA-A97F-416E-A1A7-EEF707D0488D}"/>
          </ac:picMkLst>
        </pc:picChg>
      </pc:sldChg>
    </pc:docChg>
  </pc:docChgLst>
  <pc:docChgLst>
    <pc:chgData name="Wang, Sunny" userId="S::sunny.wang@intel.com::c4baa7b8-850e-4ab8-bb26-e4f66b5d594d" providerId="AD" clId="Web-{E57531EC-920C-EEDD-F8BE-6CF751B4086B}"/>
    <pc:docChg chg="modSld">
      <pc:chgData name="Wang, Sunny" userId="S::sunny.wang@intel.com::c4baa7b8-850e-4ab8-bb26-e4f66b5d594d" providerId="AD" clId="Web-{E57531EC-920C-EEDD-F8BE-6CF751B4086B}" dt="2021-12-24T18:54:01.671" v="1446"/>
      <pc:docMkLst>
        <pc:docMk/>
      </pc:docMkLst>
      <pc:sldChg chg="modSp">
        <pc:chgData name="Wang, Sunny" userId="S::sunny.wang@intel.com::c4baa7b8-850e-4ab8-bb26-e4f66b5d594d" providerId="AD" clId="Web-{E57531EC-920C-EEDD-F8BE-6CF751B4086B}" dt="2021-12-24T18:54:01.671" v="1446"/>
        <pc:sldMkLst>
          <pc:docMk/>
          <pc:sldMk cId="2740652957" sldId="2147308634"/>
        </pc:sldMkLst>
        <pc:graphicFrameChg chg="mod modGraphic">
          <ac:chgData name="Wang, Sunny" userId="S::sunny.wang@intel.com::c4baa7b8-850e-4ab8-bb26-e4f66b5d594d" providerId="AD" clId="Web-{E57531EC-920C-EEDD-F8BE-6CF751B4086B}" dt="2021-12-24T18:54:01.671" v="1446"/>
          <ac:graphicFrameMkLst>
            <pc:docMk/>
            <pc:sldMk cId="2740652957" sldId="2147308634"/>
            <ac:graphicFrameMk id="10" creationId="{60464E09-69D2-437A-947F-3D6ED1FE028E}"/>
          </ac:graphicFrameMkLst>
        </pc:graphicFrameChg>
      </pc:sldChg>
    </pc:docChg>
  </pc:docChgLst>
  <pc:docChgLst>
    <pc:chgData name="Qian, Xiaobing" userId="S::xiaobing.qian@intel.com::d3431f12-31c5-4fd4-8998-99221f98b22a" providerId="AD" clId="Web-{ADB4470C-9787-42A9-90EF-7C013799CAD0}"/>
    <pc:docChg chg="modSld">
      <pc:chgData name="Qian, Xiaobing" userId="S::xiaobing.qian@intel.com::d3431f12-31c5-4fd4-8998-99221f98b22a" providerId="AD" clId="Web-{ADB4470C-9787-42A9-90EF-7C013799CAD0}" dt="2021-12-31T08:31:58.450" v="247" actId="20577"/>
      <pc:docMkLst>
        <pc:docMk/>
      </pc:docMkLst>
      <pc:sldChg chg="modSp">
        <pc:chgData name="Qian, Xiaobing" userId="S::xiaobing.qian@intel.com::d3431f12-31c5-4fd4-8998-99221f98b22a" providerId="AD" clId="Web-{ADB4470C-9787-42A9-90EF-7C013799CAD0}" dt="2021-12-31T07:58:47.500" v="147" actId="20577"/>
        <pc:sldMkLst>
          <pc:docMk/>
          <pc:sldMk cId="3900237660" sldId="1492"/>
        </pc:sldMkLst>
        <pc:spChg chg="mod">
          <ac:chgData name="Qian, Xiaobing" userId="S::xiaobing.qian@intel.com::d3431f12-31c5-4fd4-8998-99221f98b22a" providerId="AD" clId="Web-{ADB4470C-9787-42A9-90EF-7C013799CAD0}" dt="2021-12-31T07:58:47.500" v="147" actId="20577"/>
          <ac:spMkLst>
            <pc:docMk/>
            <pc:sldMk cId="3900237660" sldId="1492"/>
            <ac:spMk id="6" creationId="{A50321CC-DC16-4533-8F16-F491FCE86095}"/>
          </ac:spMkLst>
        </pc:spChg>
      </pc:sldChg>
      <pc:sldChg chg="modSp">
        <pc:chgData name="Qian, Xiaobing" userId="S::xiaobing.qian@intel.com::d3431f12-31c5-4fd4-8998-99221f98b22a" providerId="AD" clId="Web-{ADB4470C-9787-42A9-90EF-7C013799CAD0}" dt="2021-12-31T08:12:12.101" v="195"/>
        <pc:sldMkLst>
          <pc:docMk/>
          <pc:sldMk cId="592195243" sldId="2147308654"/>
        </pc:sldMkLst>
        <pc:graphicFrameChg chg="mod modGraphic">
          <ac:chgData name="Qian, Xiaobing" userId="S::xiaobing.qian@intel.com::d3431f12-31c5-4fd4-8998-99221f98b22a" providerId="AD" clId="Web-{ADB4470C-9787-42A9-90EF-7C013799CAD0}" dt="2021-12-31T08:12:12.101" v="195"/>
          <ac:graphicFrameMkLst>
            <pc:docMk/>
            <pc:sldMk cId="592195243" sldId="2147308654"/>
            <ac:graphicFrameMk id="8" creationId="{05FB168F-4781-4FA9-B7DA-F9E2C879D6CD}"/>
          </ac:graphicFrameMkLst>
        </pc:graphicFrameChg>
      </pc:sldChg>
      <pc:sldChg chg="delSp">
        <pc:chgData name="Qian, Xiaobing" userId="S::xiaobing.qian@intel.com::d3431f12-31c5-4fd4-8998-99221f98b22a" providerId="AD" clId="Web-{ADB4470C-9787-42A9-90EF-7C013799CAD0}" dt="2021-12-31T08:11:13.662" v="149"/>
        <pc:sldMkLst>
          <pc:docMk/>
          <pc:sldMk cId="2951229609" sldId="2147308656"/>
        </pc:sldMkLst>
        <pc:spChg chg="del">
          <ac:chgData name="Qian, Xiaobing" userId="S::xiaobing.qian@intel.com::d3431f12-31c5-4fd4-8998-99221f98b22a" providerId="AD" clId="Web-{ADB4470C-9787-42A9-90EF-7C013799CAD0}" dt="2021-12-31T08:11:13.662" v="149"/>
          <ac:spMkLst>
            <pc:docMk/>
            <pc:sldMk cId="2951229609" sldId="2147308656"/>
            <ac:spMk id="2" creationId="{006FDCE7-BD2D-45FB-BADF-0320CDA4B9B8}"/>
          </ac:spMkLst>
        </pc:spChg>
        <pc:spChg chg="del">
          <ac:chgData name="Qian, Xiaobing" userId="S::xiaobing.qian@intel.com::d3431f12-31c5-4fd4-8998-99221f98b22a" providerId="AD" clId="Web-{ADB4470C-9787-42A9-90EF-7C013799CAD0}" dt="2021-12-31T08:11:12.303" v="148"/>
          <ac:spMkLst>
            <pc:docMk/>
            <pc:sldMk cId="2951229609" sldId="2147308656"/>
            <ac:spMk id="4" creationId="{28853399-CC16-4FDE-B584-674F098706F2}"/>
          </ac:spMkLst>
        </pc:spChg>
      </pc:sldChg>
      <pc:sldChg chg="modSp">
        <pc:chgData name="Qian, Xiaobing" userId="S::xiaobing.qian@intel.com::d3431f12-31c5-4fd4-8998-99221f98b22a" providerId="AD" clId="Web-{ADB4470C-9787-42A9-90EF-7C013799CAD0}" dt="2021-12-31T08:12:08.304" v="193"/>
        <pc:sldMkLst>
          <pc:docMk/>
          <pc:sldMk cId="706346284" sldId="2147308658"/>
        </pc:sldMkLst>
        <pc:graphicFrameChg chg="mod modGraphic">
          <ac:chgData name="Qian, Xiaobing" userId="S::xiaobing.qian@intel.com::d3431f12-31c5-4fd4-8998-99221f98b22a" providerId="AD" clId="Web-{ADB4470C-9787-42A9-90EF-7C013799CAD0}" dt="2021-12-31T08:12:08.304" v="193"/>
          <ac:graphicFrameMkLst>
            <pc:docMk/>
            <pc:sldMk cId="706346284" sldId="2147308658"/>
            <ac:graphicFrameMk id="8" creationId="{05FB168F-4781-4FA9-B7DA-F9E2C879D6CD}"/>
          </ac:graphicFrameMkLst>
        </pc:graphicFrameChg>
      </pc:sldChg>
      <pc:sldChg chg="modSp">
        <pc:chgData name="Qian, Xiaobing" userId="S::xiaobing.qian@intel.com::d3431f12-31c5-4fd4-8998-99221f98b22a" providerId="AD" clId="Web-{ADB4470C-9787-42A9-90EF-7C013799CAD0}" dt="2021-12-31T08:31:22.027" v="245" actId="20577"/>
        <pc:sldMkLst>
          <pc:docMk/>
          <pc:sldMk cId="4213562049" sldId="2147308659"/>
        </pc:sldMkLst>
        <pc:spChg chg="mod">
          <ac:chgData name="Qian, Xiaobing" userId="S::xiaobing.qian@intel.com::d3431f12-31c5-4fd4-8998-99221f98b22a" providerId="AD" clId="Web-{ADB4470C-9787-42A9-90EF-7C013799CAD0}" dt="2021-12-31T08:31:22.027" v="245" actId="20577"/>
          <ac:spMkLst>
            <pc:docMk/>
            <pc:sldMk cId="4213562049" sldId="2147308659"/>
            <ac:spMk id="3" creationId="{65621EDF-265D-4C5B-A639-4AC259C412C3}"/>
          </ac:spMkLst>
        </pc:spChg>
      </pc:sldChg>
      <pc:sldChg chg="modSp">
        <pc:chgData name="Qian, Xiaobing" userId="S::xiaobing.qian@intel.com::d3431f12-31c5-4fd4-8998-99221f98b22a" providerId="AD" clId="Web-{ADB4470C-9787-42A9-90EF-7C013799CAD0}" dt="2021-12-31T08:31:58.450" v="247" actId="20577"/>
        <pc:sldMkLst>
          <pc:docMk/>
          <pc:sldMk cId="1077115406" sldId="2147308660"/>
        </pc:sldMkLst>
        <pc:spChg chg="mod">
          <ac:chgData name="Qian, Xiaobing" userId="S::xiaobing.qian@intel.com::d3431f12-31c5-4fd4-8998-99221f98b22a" providerId="AD" clId="Web-{ADB4470C-9787-42A9-90EF-7C013799CAD0}" dt="2021-12-31T08:31:58.450" v="247" actId="20577"/>
          <ac:spMkLst>
            <pc:docMk/>
            <pc:sldMk cId="1077115406" sldId="2147308660"/>
            <ac:spMk id="2" creationId="{05BAD211-C380-4DCE-A81E-C6FAB9B60EDF}"/>
          </ac:spMkLst>
        </pc:spChg>
      </pc:sldChg>
      <pc:sldChg chg="modSp">
        <pc:chgData name="Qian, Xiaobing" userId="S::xiaobing.qian@intel.com::d3431f12-31c5-4fd4-8998-99221f98b22a" providerId="AD" clId="Web-{ADB4470C-9787-42A9-90EF-7C013799CAD0}" dt="2021-12-31T08:31:53.137" v="246" actId="20577"/>
        <pc:sldMkLst>
          <pc:docMk/>
          <pc:sldMk cId="703393947" sldId="2147308661"/>
        </pc:sldMkLst>
        <pc:spChg chg="mod">
          <ac:chgData name="Qian, Xiaobing" userId="S::xiaobing.qian@intel.com::d3431f12-31c5-4fd4-8998-99221f98b22a" providerId="AD" clId="Web-{ADB4470C-9787-42A9-90EF-7C013799CAD0}" dt="2021-12-31T08:31:53.137" v="246" actId="20577"/>
          <ac:spMkLst>
            <pc:docMk/>
            <pc:sldMk cId="703393947" sldId="2147308661"/>
            <ac:spMk id="2" creationId="{05BAD211-C380-4DCE-A81E-C6FAB9B60EDF}"/>
          </ac:spMkLst>
        </pc:spChg>
      </pc:sldChg>
    </pc:docChg>
  </pc:docChgLst>
  <pc:docChgLst>
    <pc:chgData name="Qian, Xiaobing" userId="S::xiaobing.qian@intel.com::d3431f12-31c5-4fd4-8998-99221f98b22a" providerId="AD" clId="Web-{4558AA4A-47FE-436D-9CE1-A4F9353325FC}"/>
    <pc:docChg chg="modSld">
      <pc:chgData name="Qian, Xiaobing" userId="S::xiaobing.qian@intel.com::d3431f12-31c5-4fd4-8998-99221f98b22a" providerId="AD" clId="Web-{4558AA4A-47FE-436D-9CE1-A4F9353325FC}" dt="2021-12-24T06:25:24.183" v="139" actId="20577"/>
      <pc:docMkLst>
        <pc:docMk/>
      </pc:docMkLst>
      <pc:sldChg chg="addSp delSp modSp">
        <pc:chgData name="Qian, Xiaobing" userId="S::xiaobing.qian@intel.com::d3431f12-31c5-4fd4-8998-99221f98b22a" providerId="AD" clId="Web-{4558AA4A-47FE-436D-9CE1-A4F9353325FC}" dt="2021-12-24T06:21:05.776" v="74"/>
        <pc:sldMkLst>
          <pc:docMk/>
          <pc:sldMk cId="3900237660" sldId="1492"/>
        </pc:sldMkLst>
        <pc:spChg chg="add del mod">
          <ac:chgData name="Qian, Xiaobing" userId="S::xiaobing.qian@intel.com::d3431f12-31c5-4fd4-8998-99221f98b22a" providerId="AD" clId="Web-{4558AA4A-47FE-436D-9CE1-A4F9353325FC}" dt="2021-12-24T06:21:05.776" v="74"/>
          <ac:spMkLst>
            <pc:docMk/>
            <pc:sldMk cId="3900237660" sldId="1492"/>
            <ac:spMk id="5" creationId="{B02C27B5-08CC-47E2-B298-9A93E0350252}"/>
          </ac:spMkLst>
        </pc:spChg>
        <pc:spChg chg="mod">
          <ac:chgData name="Qian, Xiaobing" userId="S::xiaobing.qian@intel.com::d3431f12-31c5-4fd4-8998-99221f98b22a" providerId="AD" clId="Web-{4558AA4A-47FE-436D-9CE1-A4F9353325FC}" dt="2021-12-24T06:20:45.181" v="70" actId="20577"/>
          <ac:spMkLst>
            <pc:docMk/>
            <pc:sldMk cId="3900237660" sldId="1492"/>
            <ac:spMk id="6" creationId="{A50321CC-DC16-4533-8F16-F491FCE86095}"/>
          </ac:spMkLst>
        </pc:spChg>
      </pc:sldChg>
      <pc:sldChg chg="modSp">
        <pc:chgData name="Qian, Xiaobing" userId="S::xiaobing.qian@intel.com::d3431f12-31c5-4fd4-8998-99221f98b22a" providerId="AD" clId="Web-{4558AA4A-47FE-436D-9CE1-A4F9353325FC}" dt="2021-12-24T06:25:24.183" v="139" actId="20577"/>
        <pc:sldMkLst>
          <pc:docMk/>
          <pc:sldMk cId="932951848" sldId="2147308542"/>
        </pc:sldMkLst>
        <pc:spChg chg="mod">
          <ac:chgData name="Qian, Xiaobing" userId="S::xiaobing.qian@intel.com::d3431f12-31c5-4fd4-8998-99221f98b22a" providerId="AD" clId="Web-{4558AA4A-47FE-436D-9CE1-A4F9353325FC}" dt="2021-12-24T06:25:24.183" v="139" actId="20577"/>
          <ac:spMkLst>
            <pc:docMk/>
            <pc:sldMk cId="932951848" sldId="2147308542"/>
            <ac:spMk id="6" creationId="{A2F2709B-4B80-4946-B3F1-AC103606CBF4}"/>
          </ac:spMkLst>
        </pc:spChg>
        <pc:spChg chg="mod">
          <ac:chgData name="Qian, Xiaobing" userId="S::xiaobing.qian@intel.com::d3431f12-31c5-4fd4-8998-99221f98b22a" providerId="AD" clId="Web-{4558AA4A-47FE-436D-9CE1-A4F9353325FC}" dt="2021-12-24T06:22:46.705" v="75" actId="14100"/>
          <ac:spMkLst>
            <pc:docMk/>
            <pc:sldMk cId="932951848" sldId="2147308542"/>
            <ac:spMk id="21" creationId="{F5C53E89-91EF-4E79-A2C0-92A7AE5D2533}"/>
          </ac:spMkLst>
        </pc:spChg>
      </pc:sldChg>
      <pc:sldChg chg="addCm">
        <pc:chgData name="Qian, Xiaobing" userId="S::xiaobing.qian@intel.com::d3431f12-31c5-4fd4-8998-99221f98b22a" providerId="AD" clId="Web-{4558AA4A-47FE-436D-9CE1-A4F9353325FC}" dt="2021-12-24T06:07:26.299" v="26"/>
        <pc:sldMkLst>
          <pc:docMk/>
          <pc:sldMk cId="1315921676" sldId="2147308549"/>
        </pc:sldMkLst>
      </pc:sldChg>
      <pc:sldChg chg="delCm modCm">
        <pc:chgData name="Qian, Xiaobing" userId="S::xiaobing.qian@intel.com::d3431f12-31c5-4fd4-8998-99221f98b22a" providerId="AD" clId="Web-{4558AA4A-47FE-436D-9CE1-A4F9353325FC}" dt="2021-12-24T06:10:47.218" v="32"/>
        <pc:sldMkLst>
          <pc:docMk/>
          <pc:sldMk cId="385205123" sldId="2147308551"/>
        </pc:sldMkLst>
      </pc:sldChg>
      <pc:sldChg chg="modCm">
        <pc:chgData name="Qian, Xiaobing" userId="S::xiaobing.qian@intel.com::d3431f12-31c5-4fd4-8998-99221f98b22a" providerId="AD" clId="Web-{4558AA4A-47FE-436D-9CE1-A4F9353325FC}" dt="2021-12-24T06:23:36.083" v="76"/>
        <pc:sldMkLst>
          <pc:docMk/>
          <pc:sldMk cId="3549143230" sldId="2147308553"/>
        </pc:sldMkLst>
      </pc:sldChg>
      <pc:sldChg chg="modCm">
        <pc:chgData name="Qian, Xiaobing" userId="S::xiaobing.qian@intel.com::d3431f12-31c5-4fd4-8998-99221f98b22a" providerId="AD" clId="Web-{4558AA4A-47FE-436D-9CE1-A4F9353325FC}" dt="2021-12-24T06:05:47.072" v="25"/>
        <pc:sldMkLst>
          <pc:docMk/>
          <pc:sldMk cId="848928" sldId="2147308561"/>
        </pc:sldMkLst>
      </pc:sldChg>
      <pc:sldChg chg="modCm">
        <pc:chgData name="Qian, Xiaobing" userId="S::xiaobing.qian@intel.com::d3431f12-31c5-4fd4-8998-99221f98b22a" providerId="AD" clId="Web-{4558AA4A-47FE-436D-9CE1-A4F9353325FC}" dt="2021-12-24T06:05:34.711" v="24"/>
        <pc:sldMkLst>
          <pc:docMk/>
          <pc:sldMk cId="1148789148" sldId="2147308564"/>
        </pc:sldMkLst>
      </pc:sldChg>
      <pc:sldChg chg="addSp delSp modSp addCm delCm modCm">
        <pc:chgData name="Qian, Xiaobing" userId="S::xiaobing.qian@intel.com::d3431f12-31c5-4fd4-8998-99221f98b22a" providerId="AD" clId="Web-{4558AA4A-47FE-436D-9CE1-A4F9353325FC}" dt="2021-12-24T06:18:36.626" v="61"/>
        <pc:sldMkLst>
          <pc:docMk/>
          <pc:sldMk cId="655934942" sldId="2147308574"/>
        </pc:sldMkLst>
        <pc:spChg chg="del">
          <ac:chgData name="Qian, Xiaobing" userId="S::xiaobing.qian@intel.com::d3431f12-31c5-4fd4-8998-99221f98b22a" providerId="AD" clId="Web-{4558AA4A-47FE-436D-9CE1-A4F9353325FC}" dt="2021-12-24T06:18:36.626" v="61"/>
          <ac:spMkLst>
            <pc:docMk/>
            <pc:sldMk cId="655934942" sldId="2147308574"/>
            <ac:spMk id="4" creationId="{BC71F8AC-6A99-48C6-8B7C-06843E680F16}"/>
          </ac:spMkLst>
        </pc:spChg>
        <pc:spChg chg="add mod">
          <ac:chgData name="Qian, Xiaobing" userId="S::xiaobing.qian@intel.com::d3431f12-31c5-4fd4-8998-99221f98b22a" providerId="AD" clId="Web-{4558AA4A-47FE-436D-9CE1-A4F9353325FC}" dt="2021-12-24T06:18:36.626" v="61"/>
          <ac:spMkLst>
            <pc:docMk/>
            <pc:sldMk cId="655934942" sldId="2147308574"/>
            <ac:spMk id="6" creationId="{769B9838-2526-4385-B597-3CACABCCE8DC}"/>
          </ac:spMkLst>
        </pc:spChg>
      </pc:sldChg>
      <pc:sldChg chg="delSp modSp addCm">
        <pc:chgData name="Qian, Xiaobing" userId="S::xiaobing.qian@intel.com::d3431f12-31c5-4fd4-8998-99221f98b22a" providerId="AD" clId="Web-{4558AA4A-47FE-436D-9CE1-A4F9353325FC}" dt="2021-12-24T06:12:08.739" v="57"/>
        <pc:sldMkLst>
          <pc:docMk/>
          <pc:sldMk cId="2910652037" sldId="2147308575"/>
        </pc:sldMkLst>
        <pc:spChg chg="del mod">
          <ac:chgData name="Qian, Xiaobing" userId="S::xiaobing.qian@intel.com::d3431f12-31c5-4fd4-8998-99221f98b22a" providerId="AD" clId="Web-{4558AA4A-47FE-436D-9CE1-A4F9353325FC}" dt="2021-12-24T06:12:08.739" v="57"/>
          <ac:spMkLst>
            <pc:docMk/>
            <pc:sldMk cId="2910652037" sldId="2147308575"/>
            <ac:spMk id="3" creationId="{3C28D0FD-D71E-485D-8984-77D525B70939}"/>
          </ac:spMkLst>
        </pc:spChg>
      </pc:sldChg>
      <pc:sldChg chg="addSp delSp modSp addCm modCm">
        <pc:chgData name="Qian, Xiaobing" userId="S::xiaobing.qian@intel.com::d3431f12-31c5-4fd4-8998-99221f98b22a" providerId="AD" clId="Web-{4558AA4A-47FE-436D-9CE1-A4F9353325FC}" dt="2021-12-24T06:08:44.320" v="28"/>
        <pc:sldMkLst>
          <pc:docMk/>
          <pc:sldMk cId="1841937324" sldId="2147308588"/>
        </pc:sldMkLst>
        <pc:spChg chg="add mod">
          <ac:chgData name="Qian, Xiaobing" userId="S::xiaobing.qian@intel.com::d3431f12-31c5-4fd4-8998-99221f98b22a" providerId="AD" clId="Web-{4558AA4A-47FE-436D-9CE1-A4F9353325FC}" dt="2021-12-24T06:08:44.320" v="28"/>
          <ac:spMkLst>
            <pc:docMk/>
            <pc:sldMk cId="1841937324" sldId="2147308588"/>
            <ac:spMk id="7" creationId="{A98AFC63-3ED1-427A-82F8-CCA16E4DB8B9}"/>
          </ac:spMkLst>
        </pc:spChg>
        <pc:spChg chg="del mod">
          <ac:chgData name="Qian, Xiaobing" userId="S::xiaobing.qian@intel.com::d3431f12-31c5-4fd4-8998-99221f98b22a" providerId="AD" clId="Web-{4558AA4A-47FE-436D-9CE1-A4F9353325FC}" dt="2021-12-24T06:08:44.320" v="28"/>
          <ac:spMkLst>
            <pc:docMk/>
            <pc:sldMk cId="1841937324" sldId="2147308588"/>
            <ac:spMk id="9" creationId="{F1DDDDD5-89F2-4C96-8CD5-ED62E5AC7A66}"/>
          </ac:spMkLst>
        </pc:spChg>
      </pc:sldChg>
      <pc:sldChg chg="delSp modSp addCm delCm">
        <pc:chgData name="Qian, Xiaobing" userId="S::xiaobing.qian@intel.com::d3431f12-31c5-4fd4-8998-99221f98b22a" providerId="AD" clId="Web-{4558AA4A-47FE-436D-9CE1-A4F9353325FC}" dt="2021-12-24T06:09:27.823" v="30"/>
        <pc:sldMkLst>
          <pc:docMk/>
          <pc:sldMk cId="1246190493" sldId="2147308609"/>
        </pc:sldMkLst>
        <pc:spChg chg="mod">
          <ac:chgData name="Qian, Xiaobing" userId="S::xiaobing.qian@intel.com::d3431f12-31c5-4fd4-8998-99221f98b22a" providerId="AD" clId="Web-{4558AA4A-47FE-436D-9CE1-A4F9353325FC}" dt="2021-12-24T05:59:29.829" v="23" actId="20577"/>
          <ac:spMkLst>
            <pc:docMk/>
            <pc:sldMk cId="1246190493" sldId="2147308609"/>
            <ac:spMk id="9" creationId="{ADDC17E2-3029-4AA1-88C9-2976C36D75E1}"/>
          </ac:spMkLst>
        </pc:spChg>
        <pc:spChg chg="del">
          <ac:chgData name="Qian, Xiaobing" userId="S::xiaobing.qian@intel.com::d3431f12-31c5-4fd4-8998-99221f98b22a" providerId="AD" clId="Web-{4558AA4A-47FE-436D-9CE1-A4F9353325FC}" dt="2021-12-24T06:09:27.823" v="30"/>
          <ac:spMkLst>
            <pc:docMk/>
            <pc:sldMk cId="1246190493" sldId="2147308609"/>
            <ac:spMk id="14" creationId="{CE27F36A-0BF3-4989-8717-75F22FF7A33C}"/>
          </ac:spMkLst>
        </pc:spChg>
      </pc:sldChg>
      <pc:sldChg chg="addCm">
        <pc:chgData name="Qian, Xiaobing" userId="S::xiaobing.qian@intel.com::d3431f12-31c5-4fd4-8998-99221f98b22a" providerId="AD" clId="Web-{4558AA4A-47FE-436D-9CE1-A4F9353325FC}" dt="2021-12-24T06:08:27.116" v="27"/>
        <pc:sldMkLst>
          <pc:docMk/>
          <pc:sldMk cId="2262226305" sldId="2147308612"/>
        </pc:sldMkLst>
      </pc:sldChg>
    </pc:docChg>
  </pc:docChgLst>
  <pc:docChgLst>
    <pc:chgData name="Lin, Cherry" userId="S::cherry.lin@intel.com::8208efc3-a047-4de9-b343-e83c835f2c21" providerId="AD" clId="Web-{C9BFF322-7914-9A41-1A59-6979028EB593}"/>
    <pc:docChg chg="addSld modSld sldOrd">
      <pc:chgData name="Lin, Cherry" userId="S::cherry.lin@intel.com::8208efc3-a047-4de9-b343-e83c835f2c21" providerId="AD" clId="Web-{C9BFF322-7914-9A41-1A59-6979028EB593}" dt="2021-12-20T09:10:58.832" v="176"/>
      <pc:docMkLst>
        <pc:docMk/>
      </pc:docMkLst>
      <pc:sldChg chg="addSp delSp modSp add replId">
        <pc:chgData name="Lin, Cherry" userId="S::cherry.lin@intel.com::8208efc3-a047-4de9-b343-e83c835f2c21" providerId="AD" clId="Web-{C9BFF322-7914-9A41-1A59-6979028EB593}" dt="2021-12-20T08:25:15.977" v="174"/>
        <pc:sldMkLst>
          <pc:docMk/>
          <pc:sldMk cId="645555660" sldId="2147308566"/>
        </pc:sldMkLst>
        <pc:spChg chg="add del mod">
          <ac:chgData name="Lin, Cherry" userId="S::cherry.lin@intel.com::8208efc3-a047-4de9-b343-e83c835f2c21" providerId="AD" clId="Web-{C9BFF322-7914-9A41-1A59-6979028EB593}" dt="2021-12-20T08:19:39.414" v="9"/>
          <ac:spMkLst>
            <pc:docMk/>
            <pc:sldMk cId="645555660" sldId="2147308566"/>
            <ac:spMk id="5" creationId="{8F3832D5-ACD4-4ACC-97E9-E9D90DAF2E00}"/>
          </ac:spMkLst>
        </pc:spChg>
        <pc:spChg chg="add del">
          <ac:chgData name="Lin, Cherry" userId="S::cherry.lin@intel.com::8208efc3-a047-4de9-b343-e83c835f2c21" providerId="AD" clId="Web-{C9BFF322-7914-9A41-1A59-6979028EB593}" dt="2021-12-20T08:19:34.664" v="6"/>
          <ac:spMkLst>
            <pc:docMk/>
            <pc:sldMk cId="645555660" sldId="2147308566"/>
            <ac:spMk id="8" creationId="{CC8F091D-65A3-4EB1-9464-236BD72E9543}"/>
          </ac:spMkLst>
        </pc:spChg>
        <pc:graphicFrameChg chg="add">
          <ac:chgData name="Lin, Cherry" userId="S::cherry.lin@intel.com::8208efc3-a047-4de9-b343-e83c835f2c21" providerId="AD" clId="Web-{C9BFF322-7914-9A41-1A59-6979028EB593}" dt="2021-12-20T08:19:28.601" v="2"/>
          <ac:graphicFrameMkLst>
            <pc:docMk/>
            <pc:sldMk cId="645555660" sldId="2147308566"/>
            <ac:graphicFrameMk id="3" creationId="{F153E029-3651-4EDA-A29B-67B00BA9D68F}"/>
          </ac:graphicFrameMkLst>
        </pc:graphicFrameChg>
        <pc:graphicFrameChg chg="add del">
          <ac:chgData name="Lin, Cherry" userId="S::cherry.lin@intel.com::8208efc3-a047-4de9-b343-e83c835f2c21" providerId="AD" clId="Web-{C9BFF322-7914-9A41-1A59-6979028EB593}" dt="2021-12-20T08:21:32.039" v="20"/>
          <ac:graphicFrameMkLst>
            <pc:docMk/>
            <pc:sldMk cId="645555660" sldId="2147308566"/>
            <ac:graphicFrameMk id="6" creationId="{DE8214B3-77FC-4A8D-91C7-1630BA2CFCA5}"/>
          </ac:graphicFrameMkLst>
        </pc:graphicFrameChg>
        <pc:graphicFrameChg chg="add del mod modGraphic">
          <ac:chgData name="Lin, Cherry" userId="S::cherry.lin@intel.com::8208efc3-a047-4de9-b343-e83c835f2c21" providerId="AD" clId="Web-{C9BFF322-7914-9A41-1A59-6979028EB593}" dt="2021-12-20T08:21:27.023" v="19"/>
          <ac:graphicFrameMkLst>
            <pc:docMk/>
            <pc:sldMk cId="645555660" sldId="2147308566"/>
            <ac:graphicFrameMk id="10" creationId="{CAC573C8-933A-4D49-9540-272F4F4EB049}"/>
          </ac:graphicFrameMkLst>
        </pc:graphicFrameChg>
        <pc:graphicFrameChg chg="add mod modGraphic">
          <ac:chgData name="Lin, Cherry" userId="S::cherry.lin@intel.com::8208efc3-a047-4de9-b343-e83c835f2c21" providerId="AD" clId="Web-{C9BFF322-7914-9A41-1A59-6979028EB593}" dt="2021-12-20T08:25:15.977" v="174"/>
          <ac:graphicFrameMkLst>
            <pc:docMk/>
            <pc:sldMk cId="645555660" sldId="2147308566"/>
            <ac:graphicFrameMk id="11" creationId="{7B504793-E3CC-4FFA-B560-DF36849EFC35}"/>
          </ac:graphicFrameMkLst>
        </pc:graphicFrameChg>
        <pc:picChg chg="del">
          <ac:chgData name="Lin, Cherry" userId="S::cherry.lin@intel.com::8208efc3-a047-4de9-b343-e83c835f2c21" providerId="AD" clId="Web-{C9BFF322-7914-9A41-1A59-6979028EB593}" dt="2021-12-20T08:19:28.539" v="1"/>
          <ac:picMkLst>
            <pc:docMk/>
            <pc:sldMk cId="645555660" sldId="2147308566"/>
            <ac:picMk id="7" creationId="{10E4B479-0BFA-46C6-84AC-0C17F56064B4}"/>
          </ac:picMkLst>
        </pc:picChg>
      </pc:sldChg>
      <pc:sldChg chg="ord">
        <pc:chgData name="Lin, Cherry" userId="S::cherry.lin@intel.com::8208efc3-a047-4de9-b343-e83c835f2c21" providerId="AD" clId="Web-{C9BFF322-7914-9A41-1A59-6979028EB593}" dt="2021-12-20T09:10:58.832" v="176"/>
        <pc:sldMkLst>
          <pc:docMk/>
          <pc:sldMk cId="1929453304" sldId="2147308567"/>
        </pc:sldMkLst>
      </pc:sldChg>
    </pc:docChg>
  </pc:docChgLst>
  <pc:docChgLst>
    <pc:chgData name="Huang, Guanxu" userId="S::guanxu.huang@intel.com::95146ec9-bf48-4b1a-86da-e2ef03420deb" providerId="AD" clId="Web-{289D84C0-48BC-15B6-EC21-0046901E9A5B}"/>
    <pc:docChg chg="addSld modSld">
      <pc:chgData name="Huang, Guanxu" userId="S::guanxu.huang@intel.com::95146ec9-bf48-4b1a-86da-e2ef03420deb" providerId="AD" clId="Web-{289D84C0-48BC-15B6-EC21-0046901E9A5B}" dt="2021-12-25T03:33:23.125" v="898"/>
      <pc:docMkLst>
        <pc:docMk/>
      </pc:docMkLst>
      <pc:sldChg chg="modSp">
        <pc:chgData name="Huang, Guanxu" userId="S::guanxu.huang@intel.com::95146ec9-bf48-4b1a-86da-e2ef03420deb" providerId="AD" clId="Web-{289D84C0-48BC-15B6-EC21-0046901E9A5B}" dt="2021-12-25T02:17:46.709" v="263"/>
        <pc:sldMkLst>
          <pc:docMk/>
          <pc:sldMk cId="875006313" sldId="2147308572"/>
        </pc:sldMkLst>
        <pc:spChg chg="mod">
          <ac:chgData name="Huang, Guanxu" userId="S::guanxu.huang@intel.com::95146ec9-bf48-4b1a-86da-e2ef03420deb" providerId="AD" clId="Web-{289D84C0-48BC-15B6-EC21-0046901E9A5B}" dt="2021-12-25T02:17:33.271" v="261" actId="1076"/>
          <ac:spMkLst>
            <pc:docMk/>
            <pc:sldMk cId="875006313" sldId="2147308572"/>
            <ac:spMk id="10" creationId="{68624214-8E87-4715-BFF4-77E2C4D291C6}"/>
          </ac:spMkLst>
        </pc:spChg>
        <pc:graphicFrameChg chg="modGraphic">
          <ac:chgData name="Huang, Guanxu" userId="S::guanxu.huang@intel.com::95146ec9-bf48-4b1a-86da-e2ef03420deb" providerId="AD" clId="Web-{289D84C0-48BC-15B6-EC21-0046901E9A5B}" dt="2021-12-25T02:17:46.709" v="263"/>
          <ac:graphicFrameMkLst>
            <pc:docMk/>
            <pc:sldMk cId="875006313" sldId="2147308572"/>
            <ac:graphicFrameMk id="9" creationId="{3A531D6F-9576-4B16-B34E-DF389862F811}"/>
          </ac:graphicFrameMkLst>
        </pc:graphicFrameChg>
      </pc:sldChg>
      <pc:sldChg chg="addSp delSp modSp">
        <pc:chgData name="Huang, Guanxu" userId="S::guanxu.huang@intel.com::95146ec9-bf48-4b1a-86da-e2ef03420deb" providerId="AD" clId="Web-{289D84C0-48BC-15B6-EC21-0046901E9A5B}" dt="2021-12-25T03:33:23.125" v="898"/>
        <pc:sldMkLst>
          <pc:docMk/>
          <pc:sldMk cId="2467543594" sldId="2147308581"/>
        </pc:sldMkLst>
        <pc:spChg chg="add del mod">
          <ac:chgData name="Huang, Guanxu" userId="S::guanxu.huang@intel.com::95146ec9-bf48-4b1a-86da-e2ef03420deb" providerId="AD" clId="Web-{289D84C0-48BC-15B6-EC21-0046901E9A5B}" dt="2021-12-25T01:46:11.017" v="120"/>
          <ac:spMkLst>
            <pc:docMk/>
            <pc:sldMk cId="2467543594" sldId="2147308581"/>
            <ac:spMk id="3" creationId="{ED20EDA1-8CCD-4AF0-9A5C-845FC60C18F4}"/>
          </ac:spMkLst>
        </pc:spChg>
        <pc:spChg chg="add del">
          <ac:chgData name="Huang, Guanxu" userId="S::guanxu.huang@intel.com::95146ec9-bf48-4b1a-86da-e2ef03420deb" providerId="AD" clId="Web-{289D84C0-48BC-15B6-EC21-0046901E9A5B}" dt="2021-12-25T01:30:54.947" v="109"/>
          <ac:spMkLst>
            <pc:docMk/>
            <pc:sldMk cId="2467543594" sldId="2147308581"/>
            <ac:spMk id="4" creationId="{0586DB8B-ED3E-4D60-A599-5DFC04938C9C}"/>
          </ac:spMkLst>
        </pc:spChg>
        <pc:spChg chg="mod">
          <ac:chgData name="Huang, Guanxu" userId="S::guanxu.huang@intel.com::95146ec9-bf48-4b1a-86da-e2ef03420deb" providerId="AD" clId="Web-{289D84C0-48BC-15B6-EC21-0046901E9A5B}" dt="2021-12-25T01:47:34.486" v="210" actId="1076"/>
          <ac:spMkLst>
            <pc:docMk/>
            <pc:sldMk cId="2467543594" sldId="2147308581"/>
            <ac:spMk id="6" creationId="{1C821D64-9C2B-4D2B-BBB7-1B5944902FCF}"/>
          </ac:spMkLst>
        </pc:spChg>
        <pc:spChg chg="add mod">
          <ac:chgData name="Huang, Guanxu" userId="S::guanxu.huang@intel.com::95146ec9-bf48-4b1a-86da-e2ef03420deb" providerId="AD" clId="Web-{289D84C0-48BC-15B6-EC21-0046901E9A5B}" dt="2021-12-25T01:49:46.314" v="260" actId="1076"/>
          <ac:spMkLst>
            <pc:docMk/>
            <pc:sldMk cId="2467543594" sldId="2147308581"/>
            <ac:spMk id="8" creationId="{FFF641CE-886F-4DB8-A35F-01A912ADF2B7}"/>
          </ac:spMkLst>
        </pc:spChg>
        <pc:spChg chg="mod">
          <ac:chgData name="Huang, Guanxu" userId="S::guanxu.huang@intel.com::95146ec9-bf48-4b1a-86da-e2ef03420deb" providerId="AD" clId="Web-{289D84C0-48BC-15B6-EC21-0046901E9A5B}" dt="2021-12-25T01:47:14.173" v="201" actId="1076"/>
          <ac:spMkLst>
            <pc:docMk/>
            <pc:sldMk cId="2467543594" sldId="2147308581"/>
            <ac:spMk id="9" creationId="{04BB16FA-E074-413C-B669-59BBDE61E4B1}"/>
          </ac:spMkLst>
        </pc:spChg>
        <pc:graphicFrameChg chg="mod modGraphic">
          <ac:chgData name="Huang, Guanxu" userId="S::guanxu.huang@intel.com::95146ec9-bf48-4b1a-86da-e2ef03420deb" providerId="AD" clId="Web-{289D84C0-48BC-15B6-EC21-0046901E9A5B}" dt="2021-12-25T01:47:16.392" v="202" actId="1076"/>
          <ac:graphicFrameMkLst>
            <pc:docMk/>
            <pc:sldMk cId="2467543594" sldId="2147308581"/>
            <ac:graphicFrameMk id="5" creationId="{2EA8F6C4-EF6B-4481-88CC-A2268FA7C1F4}"/>
          </ac:graphicFrameMkLst>
        </pc:graphicFrameChg>
        <pc:graphicFrameChg chg="mod modGraphic">
          <ac:chgData name="Huang, Guanxu" userId="S::guanxu.huang@intel.com::95146ec9-bf48-4b1a-86da-e2ef03420deb" providerId="AD" clId="Web-{289D84C0-48BC-15B6-EC21-0046901E9A5B}" dt="2021-12-25T03:33:23.125" v="898"/>
          <ac:graphicFrameMkLst>
            <pc:docMk/>
            <pc:sldMk cId="2467543594" sldId="2147308581"/>
            <ac:graphicFrameMk id="7" creationId="{2F0FE60D-5457-4960-AF7E-F4E3C7107BBC}"/>
          </ac:graphicFrameMkLst>
        </pc:graphicFrameChg>
      </pc:sldChg>
      <pc:sldChg chg="addSp delSp modSp add replId">
        <pc:chgData name="Huang, Guanxu" userId="S::guanxu.huang@intel.com::95146ec9-bf48-4b1a-86da-e2ef03420deb" providerId="AD" clId="Web-{289D84C0-48BC-15B6-EC21-0046901E9A5B}" dt="2021-12-25T02:58:36.065" v="815" actId="1076"/>
        <pc:sldMkLst>
          <pc:docMk/>
          <pc:sldMk cId="1966647608" sldId="2147308636"/>
        </pc:sldMkLst>
        <pc:spChg chg="mod">
          <ac:chgData name="Huang, Guanxu" userId="S::guanxu.huang@intel.com::95146ec9-bf48-4b1a-86da-e2ef03420deb" providerId="AD" clId="Web-{289D84C0-48BC-15B6-EC21-0046901E9A5B}" dt="2021-12-25T02:22:08.412" v="315" actId="20577"/>
          <ac:spMkLst>
            <pc:docMk/>
            <pc:sldMk cId="1966647608" sldId="2147308636"/>
            <ac:spMk id="2" creationId="{0F7CC750-5027-4CE8-88FF-D76F6DFCFBBC}"/>
          </ac:spMkLst>
        </pc:spChg>
        <pc:spChg chg="add mod">
          <ac:chgData name="Huang, Guanxu" userId="S::guanxu.huang@intel.com::95146ec9-bf48-4b1a-86da-e2ef03420deb" providerId="AD" clId="Web-{289D84C0-48BC-15B6-EC21-0046901E9A5B}" dt="2021-12-25T02:45:31.451" v="757" actId="1076"/>
          <ac:spMkLst>
            <pc:docMk/>
            <pc:sldMk cId="1966647608" sldId="2147308636"/>
            <ac:spMk id="3" creationId="{9A2C42B3-1330-4E7F-8452-C54CDDB0DCA7}"/>
          </ac:spMkLst>
        </pc:spChg>
        <pc:spChg chg="del mod">
          <ac:chgData name="Huang, Guanxu" userId="S::guanxu.huang@intel.com::95146ec9-bf48-4b1a-86da-e2ef03420deb" providerId="AD" clId="Web-{289D84C0-48BC-15B6-EC21-0046901E9A5B}" dt="2021-12-25T02:21:25.006" v="293"/>
          <ac:spMkLst>
            <pc:docMk/>
            <pc:sldMk cId="1966647608" sldId="2147308636"/>
            <ac:spMk id="7" creationId="{B964066C-1639-48AA-A27D-2429D1A5CFAA}"/>
          </ac:spMkLst>
        </pc:spChg>
        <pc:spChg chg="add del mod">
          <ac:chgData name="Huang, Guanxu" userId="S::guanxu.huang@intel.com::95146ec9-bf48-4b1a-86da-e2ef03420deb" providerId="AD" clId="Web-{289D84C0-48BC-15B6-EC21-0046901E9A5B}" dt="2021-12-25T02:21:35.022" v="294"/>
          <ac:spMkLst>
            <pc:docMk/>
            <pc:sldMk cId="1966647608" sldId="2147308636"/>
            <ac:spMk id="8" creationId="{FF6973CF-9E8F-49D4-B1B0-39F9480BE5B0}"/>
          </ac:spMkLst>
        </pc:spChg>
        <pc:spChg chg="del">
          <ac:chgData name="Huang, Guanxu" userId="S::guanxu.huang@intel.com::95146ec9-bf48-4b1a-86da-e2ef03420deb" providerId="AD" clId="Web-{289D84C0-48BC-15B6-EC21-0046901E9A5B}" dt="2021-12-25T02:21:50.193" v="297"/>
          <ac:spMkLst>
            <pc:docMk/>
            <pc:sldMk cId="1966647608" sldId="2147308636"/>
            <ac:spMk id="10" creationId="{68624214-8E87-4715-BFF4-77E2C4D291C6}"/>
          </ac:spMkLst>
        </pc:spChg>
        <pc:spChg chg="add mod">
          <ac:chgData name="Huang, Guanxu" userId="S::guanxu.huang@intel.com::95146ec9-bf48-4b1a-86da-e2ef03420deb" providerId="AD" clId="Web-{289D84C0-48BC-15B6-EC21-0046901E9A5B}" dt="2021-12-25T02:55:08.749" v="772" actId="1076"/>
          <ac:spMkLst>
            <pc:docMk/>
            <pc:sldMk cId="1966647608" sldId="2147308636"/>
            <ac:spMk id="11" creationId="{CAB6E9EE-9B80-49B1-8985-BE8127BC9D61}"/>
          </ac:spMkLst>
        </pc:spChg>
        <pc:spChg chg="add mod">
          <ac:chgData name="Huang, Guanxu" userId="S::guanxu.huang@intel.com::95146ec9-bf48-4b1a-86da-e2ef03420deb" providerId="AD" clId="Web-{289D84C0-48BC-15B6-EC21-0046901E9A5B}" dt="2021-12-25T02:58:36.065" v="815" actId="1076"/>
          <ac:spMkLst>
            <pc:docMk/>
            <pc:sldMk cId="1966647608" sldId="2147308636"/>
            <ac:spMk id="12" creationId="{C6698005-3DA5-4DCB-8B5F-9BB82B494CB8}"/>
          </ac:spMkLst>
        </pc:spChg>
        <pc:spChg chg="add mod">
          <ac:chgData name="Huang, Guanxu" userId="S::guanxu.huang@intel.com::95146ec9-bf48-4b1a-86da-e2ef03420deb" providerId="AD" clId="Web-{289D84C0-48BC-15B6-EC21-0046901E9A5B}" dt="2021-12-25T02:57:51.940" v="811" actId="20577"/>
          <ac:spMkLst>
            <pc:docMk/>
            <pc:sldMk cId="1966647608" sldId="2147308636"/>
            <ac:spMk id="13" creationId="{3607E612-4A52-43A5-961F-9CDF335EA8D8}"/>
          </ac:spMkLst>
        </pc:spChg>
        <pc:graphicFrameChg chg="del mod modGraphic">
          <ac:chgData name="Huang, Guanxu" userId="S::guanxu.huang@intel.com::95146ec9-bf48-4b1a-86da-e2ef03420deb" providerId="AD" clId="Web-{289D84C0-48BC-15B6-EC21-0046901E9A5B}" dt="2021-12-25T02:21:22.568" v="292"/>
          <ac:graphicFrameMkLst>
            <pc:docMk/>
            <pc:sldMk cId="1966647608" sldId="2147308636"/>
            <ac:graphicFrameMk id="4" creationId="{5327D480-B929-477A-870D-0CAF5CB0432B}"/>
          </ac:graphicFrameMkLst>
        </pc:graphicFrameChg>
        <pc:graphicFrameChg chg="del">
          <ac:chgData name="Huang, Guanxu" userId="S::guanxu.huang@intel.com::95146ec9-bf48-4b1a-86da-e2ef03420deb" providerId="AD" clId="Web-{289D84C0-48BC-15B6-EC21-0046901E9A5B}" dt="2021-12-25T02:19:59.006" v="265"/>
          <ac:graphicFrameMkLst>
            <pc:docMk/>
            <pc:sldMk cId="1966647608" sldId="2147308636"/>
            <ac:graphicFrameMk id="6" creationId="{A4D42F07-CDC5-4870-9DC2-78E21172F3EC}"/>
          </ac:graphicFrameMkLst>
        </pc:graphicFrameChg>
        <pc:graphicFrameChg chg="del">
          <ac:chgData name="Huang, Guanxu" userId="S::guanxu.huang@intel.com::95146ec9-bf48-4b1a-86da-e2ef03420deb" providerId="AD" clId="Web-{289D84C0-48BC-15B6-EC21-0046901E9A5B}" dt="2021-12-25T02:20:00.990" v="266"/>
          <ac:graphicFrameMkLst>
            <pc:docMk/>
            <pc:sldMk cId="1966647608" sldId="2147308636"/>
            <ac:graphicFrameMk id="9" creationId="{3A531D6F-9576-4B16-B34E-DF389862F811}"/>
          </ac:graphicFrameMkLst>
        </pc:graphicFrameChg>
        <pc:cxnChg chg="add mod">
          <ac:chgData name="Huang, Guanxu" userId="S::guanxu.huang@intel.com::95146ec9-bf48-4b1a-86da-e2ef03420deb" providerId="AD" clId="Web-{289D84C0-48BC-15B6-EC21-0046901E9A5B}" dt="2021-12-25T02:57:33.596" v="809"/>
          <ac:cxnSpMkLst>
            <pc:docMk/>
            <pc:sldMk cId="1966647608" sldId="2147308636"/>
            <ac:cxnSpMk id="14" creationId="{EEBED6A4-12C0-4211-AF43-7FA27C24F609}"/>
          </ac:cxnSpMkLst>
        </pc:cxnChg>
      </pc:sldChg>
      <pc:sldChg chg="addSp delSp modSp add replId">
        <pc:chgData name="Huang, Guanxu" userId="S::guanxu.huang@intel.com::95146ec9-bf48-4b1a-86da-e2ef03420deb" providerId="AD" clId="Web-{289D84C0-48BC-15B6-EC21-0046901E9A5B}" dt="2021-12-25T02:44:14.170" v="756" actId="20577"/>
        <pc:sldMkLst>
          <pc:docMk/>
          <pc:sldMk cId="4288074990" sldId="2147308637"/>
        </pc:sldMkLst>
        <pc:spChg chg="mod">
          <ac:chgData name="Huang, Guanxu" userId="S::guanxu.huang@intel.com::95146ec9-bf48-4b1a-86da-e2ef03420deb" providerId="AD" clId="Web-{289D84C0-48BC-15B6-EC21-0046901E9A5B}" dt="2021-12-25T02:30:02.023" v="528" actId="20577"/>
          <ac:spMkLst>
            <pc:docMk/>
            <pc:sldMk cId="4288074990" sldId="2147308637"/>
            <ac:spMk id="2" creationId="{0F7CC750-5027-4CE8-88FF-D76F6DFCFBBC}"/>
          </ac:spMkLst>
        </pc:spChg>
        <pc:spChg chg="del">
          <ac:chgData name="Huang, Guanxu" userId="S::guanxu.huang@intel.com::95146ec9-bf48-4b1a-86da-e2ef03420deb" providerId="AD" clId="Web-{289D84C0-48BC-15B6-EC21-0046901E9A5B}" dt="2021-12-25T02:22:43.459" v="321"/>
          <ac:spMkLst>
            <pc:docMk/>
            <pc:sldMk cId="4288074990" sldId="2147308637"/>
            <ac:spMk id="3" creationId="{9A2C42B3-1330-4E7F-8452-C54CDDB0DCA7}"/>
          </ac:spMkLst>
        </pc:spChg>
        <pc:spChg chg="add mod">
          <ac:chgData name="Huang, Guanxu" userId="S::guanxu.huang@intel.com::95146ec9-bf48-4b1a-86da-e2ef03420deb" providerId="AD" clId="Web-{289D84C0-48BC-15B6-EC21-0046901E9A5B}" dt="2021-12-25T02:44:14.170" v="756" actId="20577"/>
          <ac:spMkLst>
            <pc:docMk/>
            <pc:sldMk cId="4288074990" sldId="2147308637"/>
            <ac:spMk id="5" creationId="{73FE6095-CFF5-44F7-8E7B-24F77000600B}"/>
          </ac:spMkLst>
        </pc:spChg>
      </pc:sldChg>
      <pc:sldChg chg="modSp add replId">
        <pc:chgData name="Huang, Guanxu" userId="S::guanxu.huang@intel.com::95146ec9-bf48-4b1a-86da-e2ef03420deb" providerId="AD" clId="Web-{289D84C0-48BC-15B6-EC21-0046901E9A5B}" dt="2021-12-25T02:23:01.069" v="327" actId="20577"/>
        <pc:sldMkLst>
          <pc:docMk/>
          <pc:sldMk cId="1514764132" sldId="2147308638"/>
        </pc:sldMkLst>
        <pc:spChg chg="mod">
          <ac:chgData name="Huang, Guanxu" userId="S::guanxu.huang@intel.com::95146ec9-bf48-4b1a-86da-e2ef03420deb" providerId="AD" clId="Web-{289D84C0-48BC-15B6-EC21-0046901E9A5B}" dt="2021-12-25T02:23:01.069" v="327" actId="20577"/>
          <ac:spMkLst>
            <pc:docMk/>
            <pc:sldMk cId="1514764132" sldId="2147308638"/>
            <ac:spMk id="2" creationId="{0F7CC750-5027-4CE8-88FF-D76F6DFCFBBC}"/>
          </ac:spMkLst>
        </pc:spChg>
      </pc:sldChg>
    </pc:docChg>
  </pc:docChgLst>
  <pc:docChgLst>
    <pc:chgData name="Bao, Huiling" userId="S::huiling.bao@intel.com::fae04e6b-a83a-49fe-9419-f4927b7337e9" providerId="AD" clId="Web-{33B442D8-65CE-47AE-A89E-6AC52AC3221A}"/>
    <pc:docChg chg="modSld">
      <pc:chgData name="Bao, Huiling" userId="S::huiling.bao@intel.com::fae04e6b-a83a-49fe-9419-f4927b7337e9" providerId="AD" clId="Web-{33B442D8-65CE-47AE-A89E-6AC52AC3221A}" dt="2022-03-09T01:48:16.249" v="1" actId="1076"/>
      <pc:docMkLst>
        <pc:docMk/>
      </pc:docMkLst>
      <pc:sldChg chg="modSp">
        <pc:chgData name="Bao, Huiling" userId="S::huiling.bao@intel.com::fae04e6b-a83a-49fe-9419-f4927b7337e9" providerId="AD" clId="Web-{33B442D8-65CE-47AE-A89E-6AC52AC3221A}" dt="2022-03-09T01:48:16.249" v="1" actId="1076"/>
        <pc:sldMkLst>
          <pc:docMk/>
          <pc:sldMk cId="1458788761" sldId="2147308591"/>
        </pc:sldMkLst>
        <pc:spChg chg="mod">
          <ac:chgData name="Bao, Huiling" userId="S::huiling.bao@intel.com::fae04e6b-a83a-49fe-9419-f4927b7337e9" providerId="AD" clId="Web-{33B442D8-65CE-47AE-A89E-6AC52AC3221A}" dt="2022-03-09T01:48:16.249" v="1" actId="1076"/>
          <ac:spMkLst>
            <pc:docMk/>
            <pc:sldMk cId="1458788761" sldId="2147308591"/>
            <ac:spMk id="10" creationId="{806E5EDC-D3DB-4B6F-97FE-29DA1A428ECD}"/>
          </ac:spMkLst>
        </pc:spChg>
      </pc:sldChg>
    </pc:docChg>
  </pc:docChgLst>
  <pc:docChgLst>
    <pc:chgData name="Lin, Cherry" userId="S::cherry.lin@intel.com::8208efc3-a047-4de9-b343-e83c835f2c21" providerId="AD" clId="Web-{43184577-4FA5-730B-DF80-2DE2326EF418}"/>
    <pc:docChg chg="">
      <pc:chgData name="Lin, Cherry" userId="S::cherry.lin@intel.com::8208efc3-a047-4de9-b343-e83c835f2c21" providerId="AD" clId="Web-{43184577-4FA5-730B-DF80-2DE2326EF418}" dt="2021-12-27T03:11:16.208" v="1"/>
      <pc:docMkLst>
        <pc:docMk/>
      </pc:docMkLst>
      <pc:sldChg chg="delCm modCm">
        <pc:chgData name="Lin, Cherry" userId="S::cherry.lin@intel.com::8208efc3-a047-4de9-b343-e83c835f2c21" providerId="AD" clId="Web-{43184577-4FA5-730B-DF80-2DE2326EF418}" dt="2021-12-27T03:11:16.208" v="1"/>
        <pc:sldMkLst>
          <pc:docMk/>
          <pc:sldMk cId="1834660696" sldId="2147308582"/>
        </pc:sldMkLst>
      </pc:sldChg>
    </pc:docChg>
  </pc:docChgLst>
  <pc:docChgLst>
    <pc:chgData name="Qian, Xiaobing" userId="S::xiaobing.qian@intel.com::d3431f12-31c5-4fd4-8998-99221f98b22a" providerId="AD" clId="Web-{914BB618-5F68-450F-8D1E-8D3733E89EE7}"/>
    <pc:docChg chg="modSld">
      <pc:chgData name="Qian, Xiaobing" userId="S::xiaobing.qian@intel.com::d3431f12-31c5-4fd4-8998-99221f98b22a" providerId="AD" clId="Web-{914BB618-5F68-450F-8D1E-8D3733E89EE7}" dt="2021-12-30T13:09:49.215" v="73" actId="20577"/>
      <pc:docMkLst>
        <pc:docMk/>
      </pc:docMkLst>
      <pc:sldChg chg="addSp modSp modCm">
        <pc:chgData name="Qian, Xiaobing" userId="S::xiaobing.qian@intel.com::d3431f12-31c5-4fd4-8998-99221f98b22a" providerId="AD" clId="Web-{914BB618-5F68-450F-8D1E-8D3733E89EE7}" dt="2021-12-30T13:09:49.215" v="73" actId="20577"/>
        <pc:sldMkLst>
          <pc:docMk/>
          <pc:sldMk cId="2262226305" sldId="2147308612"/>
        </pc:sldMkLst>
        <pc:spChg chg="add mod">
          <ac:chgData name="Qian, Xiaobing" userId="S::xiaobing.qian@intel.com::d3431f12-31c5-4fd4-8998-99221f98b22a" providerId="AD" clId="Web-{914BB618-5F68-450F-8D1E-8D3733E89EE7}" dt="2021-12-30T13:09:49.215" v="73" actId="20577"/>
          <ac:spMkLst>
            <pc:docMk/>
            <pc:sldMk cId="2262226305" sldId="2147308612"/>
            <ac:spMk id="5" creationId="{798BD69E-6AAE-469F-8EDF-53822CC7FFCE}"/>
          </ac:spMkLst>
        </pc:spChg>
      </pc:sldChg>
    </pc:docChg>
  </pc:docChgLst>
  <pc:docChgLst>
    <pc:chgData name="Wang, Sunny" userId="S::sunny.wang@intel.com::c4baa7b8-850e-4ab8-bb26-e4f66b5d594d" providerId="AD" clId="Web-{E8E6A37A-4BD3-24D4-D30E-D9BB01B29168}"/>
    <pc:docChg chg="addSld delSld modSld">
      <pc:chgData name="Wang, Sunny" userId="S::sunny.wang@intel.com::c4baa7b8-850e-4ab8-bb26-e4f66b5d594d" providerId="AD" clId="Web-{E8E6A37A-4BD3-24D4-D30E-D9BB01B29168}" dt="2022-01-11T03:48:08.023" v="142" actId="20577"/>
      <pc:docMkLst>
        <pc:docMk/>
      </pc:docMkLst>
      <pc:sldChg chg="modSp">
        <pc:chgData name="Wang, Sunny" userId="S::sunny.wang@intel.com::c4baa7b8-850e-4ab8-bb26-e4f66b5d594d" providerId="AD" clId="Web-{E8E6A37A-4BD3-24D4-D30E-D9BB01B29168}" dt="2022-01-11T03:01:20.200" v="56"/>
        <pc:sldMkLst>
          <pc:docMk/>
          <pc:sldMk cId="3885188737" sldId="2147308602"/>
        </pc:sldMkLst>
        <pc:graphicFrameChg chg="mod modGraphic">
          <ac:chgData name="Wang, Sunny" userId="S::sunny.wang@intel.com::c4baa7b8-850e-4ab8-bb26-e4f66b5d594d" providerId="AD" clId="Web-{E8E6A37A-4BD3-24D4-D30E-D9BB01B29168}" dt="2022-01-11T03:01:20.200" v="56"/>
          <ac:graphicFrameMkLst>
            <pc:docMk/>
            <pc:sldMk cId="3885188737" sldId="2147308602"/>
            <ac:graphicFrameMk id="5" creationId="{B518EEEF-C006-49CA-BA20-D15A077ABEAD}"/>
          </ac:graphicFrameMkLst>
        </pc:graphicFrameChg>
      </pc:sldChg>
      <pc:sldChg chg="modSp">
        <pc:chgData name="Wang, Sunny" userId="S::sunny.wang@intel.com::c4baa7b8-850e-4ab8-bb26-e4f66b5d594d" providerId="AD" clId="Web-{E8E6A37A-4BD3-24D4-D30E-D9BB01B29168}" dt="2022-01-11T01:41:58.769" v="26" actId="20577"/>
        <pc:sldMkLst>
          <pc:docMk/>
          <pc:sldMk cId="2536977527" sldId="2147308605"/>
        </pc:sldMkLst>
        <pc:spChg chg="mod">
          <ac:chgData name="Wang, Sunny" userId="S::sunny.wang@intel.com::c4baa7b8-850e-4ab8-bb26-e4f66b5d594d" providerId="AD" clId="Web-{E8E6A37A-4BD3-24D4-D30E-D9BB01B29168}" dt="2022-01-11T01:41:58.769" v="26" actId="20577"/>
          <ac:spMkLst>
            <pc:docMk/>
            <pc:sldMk cId="2536977527" sldId="2147308605"/>
            <ac:spMk id="8" creationId="{7E27A128-4BAD-4B92-89E1-07301BC02385}"/>
          </ac:spMkLst>
        </pc:spChg>
      </pc:sldChg>
      <pc:sldChg chg="modSp">
        <pc:chgData name="Wang, Sunny" userId="S::sunny.wang@intel.com::c4baa7b8-850e-4ab8-bb26-e4f66b5d594d" providerId="AD" clId="Web-{E8E6A37A-4BD3-24D4-D30E-D9BB01B29168}" dt="2022-01-11T01:41:58.691" v="25" actId="20577"/>
        <pc:sldMkLst>
          <pc:docMk/>
          <pc:sldMk cId="347511375" sldId="2147308626"/>
        </pc:sldMkLst>
        <pc:spChg chg="mod">
          <ac:chgData name="Wang, Sunny" userId="S::sunny.wang@intel.com::c4baa7b8-850e-4ab8-bb26-e4f66b5d594d" providerId="AD" clId="Web-{E8E6A37A-4BD3-24D4-D30E-D9BB01B29168}" dt="2022-01-11T01:41:58.691" v="25" actId="20577"/>
          <ac:spMkLst>
            <pc:docMk/>
            <pc:sldMk cId="347511375" sldId="2147308626"/>
            <ac:spMk id="8" creationId="{7E27A128-4BAD-4B92-89E1-07301BC02385}"/>
          </ac:spMkLst>
        </pc:spChg>
      </pc:sldChg>
      <pc:sldChg chg="modSp">
        <pc:chgData name="Wang, Sunny" userId="S::sunny.wang@intel.com::c4baa7b8-850e-4ab8-bb26-e4f66b5d594d" providerId="AD" clId="Web-{E8E6A37A-4BD3-24D4-D30E-D9BB01B29168}" dt="2022-01-11T03:48:08.023" v="142" actId="20577"/>
        <pc:sldMkLst>
          <pc:docMk/>
          <pc:sldMk cId="3695530159" sldId="2147308631"/>
        </pc:sldMkLst>
        <pc:spChg chg="mod">
          <ac:chgData name="Wang, Sunny" userId="S::sunny.wang@intel.com::c4baa7b8-850e-4ab8-bb26-e4f66b5d594d" providerId="AD" clId="Web-{E8E6A37A-4BD3-24D4-D30E-D9BB01B29168}" dt="2022-01-11T03:48:08.023" v="142" actId="20577"/>
          <ac:spMkLst>
            <pc:docMk/>
            <pc:sldMk cId="3695530159" sldId="2147308631"/>
            <ac:spMk id="3" creationId="{19C2904F-B3CD-4F61-8D60-9A0A5379374C}"/>
          </ac:spMkLst>
        </pc:spChg>
      </pc:sldChg>
      <pc:sldChg chg="modSp">
        <pc:chgData name="Wang, Sunny" userId="S::sunny.wang@intel.com::c4baa7b8-850e-4ab8-bb26-e4f66b5d594d" providerId="AD" clId="Web-{E8E6A37A-4BD3-24D4-D30E-D9BB01B29168}" dt="2022-01-11T02:20:57.272" v="52"/>
        <pc:sldMkLst>
          <pc:docMk/>
          <pc:sldMk cId="2740652957" sldId="2147308634"/>
        </pc:sldMkLst>
        <pc:graphicFrameChg chg="mod modGraphic">
          <ac:chgData name="Wang, Sunny" userId="S::sunny.wang@intel.com::c4baa7b8-850e-4ab8-bb26-e4f66b5d594d" providerId="AD" clId="Web-{E8E6A37A-4BD3-24D4-D30E-D9BB01B29168}" dt="2022-01-11T02:20:57.272" v="52"/>
          <ac:graphicFrameMkLst>
            <pc:docMk/>
            <pc:sldMk cId="2740652957" sldId="2147308634"/>
            <ac:graphicFrameMk id="10" creationId="{60464E09-69D2-437A-947F-3D6ED1FE028E}"/>
          </ac:graphicFrameMkLst>
        </pc:graphicFrameChg>
      </pc:sldChg>
      <pc:sldChg chg="modSp">
        <pc:chgData name="Wang, Sunny" userId="S::sunny.wang@intel.com::c4baa7b8-850e-4ab8-bb26-e4f66b5d594d" providerId="AD" clId="Web-{E8E6A37A-4BD3-24D4-D30E-D9BB01B29168}" dt="2022-01-11T01:31:00.173" v="4" actId="20577"/>
        <pc:sldMkLst>
          <pc:docMk/>
          <pc:sldMk cId="890519348" sldId="2147308635"/>
        </pc:sldMkLst>
        <pc:spChg chg="mod">
          <ac:chgData name="Wang, Sunny" userId="S::sunny.wang@intel.com::c4baa7b8-850e-4ab8-bb26-e4f66b5d594d" providerId="AD" clId="Web-{E8E6A37A-4BD3-24D4-D30E-D9BB01B29168}" dt="2022-01-11T01:31:00.173" v="4" actId="20577"/>
          <ac:spMkLst>
            <pc:docMk/>
            <pc:sldMk cId="890519348" sldId="2147308635"/>
            <ac:spMk id="3" creationId="{CDC7C6CB-D623-4152-9D41-61B4F43B4CDA}"/>
          </ac:spMkLst>
        </pc:spChg>
      </pc:sldChg>
      <pc:sldChg chg="new del">
        <pc:chgData name="Wang, Sunny" userId="S::sunny.wang@intel.com::c4baa7b8-850e-4ab8-bb26-e4f66b5d594d" providerId="AD" clId="Web-{E8E6A37A-4BD3-24D4-D30E-D9BB01B29168}" dt="2022-01-11T01:43:16.629" v="28"/>
        <pc:sldMkLst>
          <pc:docMk/>
          <pc:sldMk cId="577734228" sldId="2147308675"/>
        </pc:sldMkLst>
      </pc:sldChg>
    </pc:docChg>
  </pc:docChgLst>
  <pc:docChgLst>
    <pc:chgData name="Zhang, Chenfei" userId="S::chenfei.zhang@intel.com::0b419209-e2cc-4b49-8f63-a2d05d67f08c" providerId="AD" clId="Web-{F3286526-F180-165E-3E1A-C6D6ECE71E5F}"/>
    <pc:docChg chg="modSld">
      <pc:chgData name="Zhang, Chenfei" userId="S::chenfei.zhang@intel.com::0b419209-e2cc-4b49-8f63-a2d05d67f08c" providerId="AD" clId="Web-{F3286526-F180-165E-3E1A-C6D6ECE71E5F}" dt="2022-01-12T02:20:21.024" v="39"/>
      <pc:docMkLst>
        <pc:docMk/>
      </pc:docMkLst>
      <pc:sldChg chg="modSp">
        <pc:chgData name="Zhang, Chenfei" userId="S::chenfei.zhang@intel.com::0b419209-e2cc-4b49-8f63-a2d05d67f08c" providerId="AD" clId="Web-{F3286526-F180-165E-3E1A-C6D6ECE71E5F}" dt="2022-01-12T02:20:21.024" v="39"/>
        <pc:sldMkLst>
          <pc:docMk/>
          <pc:sldMk cId="1567571704" sldId="2147308691"/>
        </pc:sldMkLst>
        <pc:graphicFrameChg chg="mod modGraphic">
          <ac:chgData name="Zhang, Chenfei" userId="S::chenfei.zhang@intel.com::0b419209-e2cc-4b49-8f63-a2d05d67f08c" providerId="AD" clId="Web-{F3286526-F180-165E-3E1A-C6D6ECE71E5F}" dt="2022-01-12T02:20:21.024" v="39"/>
          <ac:graphicFrameMkLst>
            <pc:docMk/>
            <pc:sldMk cId="1567571704" sldId="2147308691"/>
            <ac:graphicFrameMk id="4" creationId="{C1186E69-43CF-4D6F-A8A0-7090E18E941D}"/>
          </ac:graphicFrameMkLst>
        </pc:graphicFrameChg>
      </pc:sldChg>
    </pc:docChg>
  </pc:docChgLst>
  <pc:docChgLst>
    <pc:chgData name="Li, Jocelyn" userId="bdaff196-3c6e-4c86-abdb-a250fdc6d10a" providerId="ADAL" clId="{2DB3F677-7664-4376-93E5-7D613B986D86}"/>
    <pc:docChg chg="undo custSel modSld sldOrd">
      <pc:chgData name="Li, Jocelyn" userId="bdaff196-3c6e-4c86-abdb-a250fdc6d10a" providerId="ADAL" clId="{2DB3F677-7664-4376-93E5-7D613B986D86}" dt="2022-01-13T15:10:17.869" v="767" actId="5793"/>
      <pc:docMkLst>
        <pc:docMk/>
      </pc:docMkLst>
      <pc:sldChg chg="addCm">
        <pc:chgData name="Li, Jocelyn" userId="bdaff196-3c6e-4c86-abdb-a250fdc6d10a" providerId="ADAL" clId="{2DB3F677-7664-4376-93E5-7D613B986D86}" dt="2021-12-22T02:44:57.245" v="286"/>
        <pc:sldMkLst>
          <pc:docMk/>
          <pc:sldMk cId="3447456715" sldId="2147308529"/>
        </pc:sldMkLst>
      </pc:sldChg>
      <pc:sldChg chg="modSp mod">
        <pc:chgData name="Li, Jocelyn" userId="bdaff196-3c6e-4c86-abdb-a250fdc6d10a" providerId="ADAL" clId="{2DB3F677-7664-4376-93E5-7D613B986D86}" dt="2021-12-20T01:50:38.887" v="47" actId="20577"/>
        <pc:sldMkLst>
          <pc:docMk/>
          <pc:sldMk cId="531833765" sldId="2147308530"/>
        </pc:sldMkLst>
        <pc:spChg chg="mod">
          <ac:chgData name="Li, Jocelyn" userId="bdaff196-3c6e-4c86-abdb-a250fdc6d10a" providerId="ADAL" clId="{2DB3F677-7664-4376-93E5-7D613B986D86}" dt="2021-12-20T01:50:38.887" v="47" actId="20577"/>
          <ac:spMkLst>
            <pc:docMk/>
            <pc:sldMk cId="531833765" sldId="2147308530"/>
            <ac:spMk id="10" creationId="{2DD57ACB-49BE-4E25-8AAF-3C3B8987D609}"/>
          </ac:spMkLst>
        </pc:spChg>
      </pc:sldChg>
      <pc:sldChg chg="modSp mod">
        <pc:chgData name="Li, Jocelyn" userId="bdaff196-3c6e-4c86-abdb-a250fdc6d10a" providerId="ADAL" clId="{2DB3F677-7664-4376-93E5-7D613B986D86}" dt="2021-12-17T02:09:37.185" v="21" actId="20577"/>
        <pc:sldMkLst>
          <pc:docMk/>
          <pc:sldMk cId="2702145003" sldId="2147308537"/>
        </pc:sldMkLst>
        <pc:spChg chg="mod">
          <ac:chgData name="Li, Jocelyn" userId="bdaff196-3c6e-4c86-abdb-a250fdc6d10a" providerId="ADAL" clId="{2DB3F677-7664-4376-93E5-7D613B986D86}" dt="2021-12-17T02:09:37.185" v="21" actId="20577"/>
          <ac:spMkLst>
            <pc:docMk/>
            <pc:sldMk cId="2702145003" sldId="2147308537"/>
            <ac:spMk id="2" creationId="{FF113737-A253-4F1C-AC32-916682A5393B}"/>
          </ac:spMkLst>
        </pc:spChg>
      </pc:sldChg>
      <pc:sldChg chg="modSp mod">
        <pc:chgData name="Li, Jocelyn" userId="bdaff196-3c6e-4c86-abdb-a250fdc6d10a" providerId="ADAL" clId="{2DB3F677-7664-4376-93E5-7D613B986D86}" dt="2021-12-22T02:29:13.173" v="284" actId="20577"/>
        <pc:sldMkLst>
          <pc:docMk/>
          <pc:sldMk cId="124390849" sldId="2147308539"/>
        </pc:sldMkLst>
        <pc:spChg chg="mod">
          <ac:chgData name="Li, Jocelyn" userId="bdaff196-3c6e-4c86-abdb-a250fdc6d10a" providerId="ADAL" clId="{2DB3F677-7664-4376-93E5-7D613B986D86}" dt="2021-12-22T02:29:13.173" v="284" actId="20577"/>
          <ac:spMkLst>
            <pc:docMk/>
            <pc:sldMk cId="124390849" sldId="2147308539"/>
            <ac:spMk id="2" creationId="{60227AFC-9218-47D6-ACDC-F56FB1E34B7E}"/>
          </ac:spMkLst>
        </pc:spChg>
      </pc:sldChg>
      <pc:sldChg chg="modCm">
        <pc:chgData name="Li, Jocelyn" userId="bdaff196-3c6e-4c86-abdb-a250fdc6d10a" providerId="ADAL" clId="{2DB3F677-7664-4376-93E5-7D613B986D86}" dt="2021-12-22T02:47:12.047" v="287"/>
        <pc:sldMkLst>
          <pc:docMk/>
          <pc:sldMk cId="932951848" sldId="2147308542"/>
        </pc:sldMkLst>
      </pc:sldChg>
      <pc:sldChg chg="addSp modSp mod">
        <pc:chgData name="Li, Jocelyn" userId="bdaff196-3c6e-4c86-abdb-a250fdc6d10a" providerId="ADAL" clId="{2DB3F677-7664-4376-93E5-7D613B986D86}" dt="2021-12-22T02:48:14.897" v="322" actId="1076"/>
        <pc:sldMkLst>
          <pc:docMk/>
          <pc:sldMk cId="3431020247" sldId="2147308543"/>
        </pc:sldMkLst>
        <pc:spChg chg="mod">
          <ac:chgData name="Li, Jocelyn" userId="bdaff196-3c6e-4c86-abdb-a250fdc6d10a" providerId="ADAL" clId="{2DB3F677-7664-4376-93E5-7D613B986D86}" dt="2021-12-22T02:48:12.496" v="321" actId="1076"/>
          <ac:spMkLst>
            <pc:docMk/>
            <pc:sldMk cId="3431020247" sldId="2147308543"/>
            <ac:spMk id="5" creationId="{48B3657D-5717-4AA2-82F0-8AE0F8FD349A}"/>
          </ac:spMkLst>
        </pc:spChg>
        <pc:spChg chg="add mod">
          <ac:chgData name="Li, Jocelyn" userId="bdaff196-3c6e-4c86-abdb-a250fdc6d10a" providerId="ADAL" clId="{2DB3F677-7664-4376-93E5-7D613B986D86}" dt="2021-12-22T02:48:14.897" v="322" actId="1076"/>
          <ac:spMkLst>
            <pc:docMk/>
            <pc:sldMk cId="3431020247" sldId="2147308543"/>
            <ac:spMk id="7" creationId="{8AD1CCC2-9A1A-418D-B061-A75F45729CA8}"/>
          </ac:spMkLst>
        </pc:spChg>
      </pc:sldChg>
      <pc:sldChg chg="addSp delSp modSp mod addCm">
        <pc:chgData name="Li, Jocelyn" userId="bdaff196-3c6e-4c86-abdb-a250fdc6d10a" providerId="ADAL" clId="{2DB3F677-7664-4376-93E5-7D613B986D86}" dt="2021-12-22T02:51:17.606" v="393"/>
        <pc:sldMkLst>
          <pc:docMk/>
          <pc:sldMk cId="949621101" sldId="2147308547"/>
        </pc:sldMkLst>
        <pc:spChg chg="add mod">
          <ac:chgData name="Li, Jocelyn" userId="bdaff196-3c6e-4c86-abdb-a250fdc6d10a" providerId="ADAL" clId="{2DB3F677-7664-4376-93E5-7D613B986D86}" dt="2021-12-20T01:55:39.001" v="103" actId="14100"/>
          <ac:spMkLst>
            <pc:docMk/>
            <pc:sldMk cId="949621101" sldId="2147308547"/>
            <ac:spMk id="4" creationId="{6C58B38B-7B66-4FBC-8B18-E47AB5751F3A}"/>
          </ac:spMkLst>
        </pc:spChg>
        <pc:spChg chg="add del mod">
          <ac:chgData name="Li, Jocelyn" userId="bdaff196-3c6e-4c86-abdb-a250fdc6d10a" providerId="ADAL" clId="{2DB3F677-7664-4376-93E5-7D613B986D86}" dt="2021-12-22T02:50:56.266" v="392"/>
          <ac:spMkLst>
            <pc:docMk/>
            <pc:sldMk cId="949621101" sldId="2147308547"/>
            <ac:spMk id="4" creationId="{74235340-87C5-4397-88D9-413DC7207215}"/>
          </ac:spMkLst>
        </pc:spChg>
        <pc:spChg chg="mod">
          <ac:chgData name="Li, Jocelyn" userId="bdaff196-3c6e-4c86-abdb-a250fdc6d10a" providerId="ADAL" clId="{2DB3F677-7664-4376-93E5-7D613B986D86}" dt="2021-12-22T02:50:26.742" v="389"/>
          <ac:spMkLst>
            <pc:docMk/>
            <pc:sldMk cId="949621101" sldId="2147308547"/>
            <ac:spMk id="21" creationId="{64421C83-234A-4E2F-A17F-491CCB167FB1}"/>
          </ac:spMkLst>
        </pc:spChg>
      </pc:sldChg>
      <pc:sldChg chg="modSp mod">
        <pc:chgData name="Li, Jocelyn" userId="bdaff196-3c6e-4c86-abdb-a250fdc6d10a" providerId="ADAL" clId="{2DB3F677-7664-4376-93E5-7D613B986D86}" dt="2021-12-22T02:19:59.971" v="223" actId="20577"/>
        <pc:sldMkLst>
          <pc:docMk/>
          <pc:sldMk cId="1315921676" sldId="2147308549"/>
        </pc:sldMkLst>
        <pc:spChg chg="mod">
          <ac:chgData name="Li, Jocelyn" userId="bdaff196-3c6e-4c86-abdb-a250fdc6d10a" providerId="ADAL" clId="{2DB3F677-7664-4376-93E5-7D613B986D86}" dt="2021-12-22T02:19:59.971" v="223" actId="20577"/>
          <ac:spMkLst>
            <pc:docMk/>
            <pc:sldMk cId="1315921676" sldId="2147308549"/>
            <ac:spMk id="7" creationId="{18EBA73D-C30C-45AA-A4B1-D1419E1B8202}"/>
          </ac:spMkLst>
        </pc:spChg>
      </pc:sldChg>
      <pc:sldChg chg="addSp modSp mod">
        <pc:chgData name="Li, Jocelyn" userId="bdaff196-3c6e-4c86-abdb-a250fdc6d10a" providerId="ADAL" clId="{2DB3F677-7664-4376-93E5-7D613B986D86}" dt="2021-12-22T03:17:51.422" v="469" actId="14100"/>
        <pc:sldMkLst>
          <pc:docMk/>
          <pc:sldMk cId="2482396763" sldId="2147308550"/>
        </pc:sldMkLst>
        <pc:spChg chg="add mod">
          <ac:chgData name="Li, Jocelyn" userId="bdaff196-3c6e-4c86-abdb-a250fdc6d10a" providerId="ADAL" clId="{2DB3F677-7664-4376-93E5-7D613B986D86}" dt="2021-12-20T01:56:17.102" v="115" actId="20577"/>
          <ac:spMkLst>
            <pc:docMk/>
            <pc:sldMk cId="2482396763" sldId="2147308550"/>
            <ac:spMk id="3" creationId="{41C9FB3C-7086-4DFF-9E5C-F0DF25BED38B}"/>
          </ac:spMkLst>
        </pc:spChg>
        <pc:spChg chg="add mod">
          <ac:chgData name="Li, Jocelyn" userId="bdaff196-3c6e-4c86-abdb-a250fdc6d10a" providerId="ADAL" clId="{2DB3F677-7664-4376-93E5-7D613B986D86}" dt="2021-12-22T03:17:51.422" v="469" actId="14100"/>
          <ac:spMkLst>
            <pc:docMk/>
            <pc:sldMk cId="2482396763" sldId="2147308550"/>
            <ac:spMk id="3" creationId="{E429D098-BA64-49A2-8F92-D8EA02B6C430}"/>
          </ac:spMkLst>
        </pc:spChg>
      </pc:sldChg>
      <pc:sldChg chg="addSp modSp mod modNotesTx">
        <pc:chgData name="Li, Jocelyn" userId="bdaff196-3c6e-4c86-abdb-a250fdc6d10a" providerId="ADAL" clId="{2DB3F677-7664-4376-93E5-7D613B986D86}" dt="2022-01-13T14:50:18.354" v="760" actId="20577"/>
        <pc:sldMkLst>
          <pc:docMk/>
          <pc:sldMk cId="385205123" sldId="2147308551"/>
        </pc:sldMkLst>
        <pc:spChg chg="mod">
          <ac:chgData name="Li, Jocelyn" userId="bdaff196-3c6e-4c86-abdb-a250fdc6d10a" providerId="ADAL" clId="{2DB3F677-7664-4376-93E5-7D613B986D86}" dt="2022-01-13T14:50:18.354" v="760" actId="20577"/>
          <ac:spMkLst>
            <pc:docMk/>
            <pc:sldMk cId="385205123" sldId="2147308551"/>
            <ac:spMk id="3" creationId="{0E335B9B-63FC-460F-A9A7-CA0CAD9FC855}"/>
          </ac:spMkLst>
        </pc:spChg>
        <pc:spChg chg="add mod">
          <ac:chgData name="Li, Jocelyn" userId="bdaff196-3c6e-4c86-abdb-a250fdc6d10a" providerId="ADAL" clId="{2DB3F677-7664-4376-93E5-7D613B986D86}" dt="2022-01-13T14:32:01.246" v="731" actId="1076"/>
          <ac:spMkLst>
            <pc:docMk/>
            <pc:sldMk cId="385205123" sldId="2147308551"/>
            <ac:spMk id="4" creationId="{2A4CBFAD-BCC6-4654-B88B-310C3B93115C}"/>
          </ac:spMkLst>
        </pc:spChg>
        <pc:spChg chg="add mod">
          <ac:chgData name="Li, Jocelyn" userId="bdaff196-3c6e-4c86-abdb-a250fdc6d10a" providerId="ADAL" clId="{2DB3F677-7664-4376-93E5-7D613B986D86}" dt="2022-01-13T14:48:04.065" v="739" actId="20577"/>
          <ac:spMkLst>
            <pc:docMk/>
            <pc:sldMk cId="385205123" sldId="2147308551"/>
            <ac:spMk id="11" creationId="{B999CDB8-E2F6-4980-A3C6-81A71EFF88B1}"/>
          </ac:spMkLst>
        </pc:spChg>
      </pc:sldChg>
      <pc:sldChg chg="modSp mod">
        <pc:chgData name="Li, Jocelyn" userId="bdaff196-3c6e-4c86-abdb-a250fdc6d10a" providerId="ADAL" clId="{2DB3F677-7664-4376-93E5-7D613B986D86}" dt="2021-12-21T05:42:56.656" v="207" actId="20577"/>
        <pc:sldMkLst>
          <pc:docMk/>
          <pc:sldMk cId="2234283784" sldId="2147308552"/>
        </pc:sldMkLst>
        <pc:spChg chg="mod">
          <ac:chgData name="Li, Jocelyn" userId="bdaff196-3c6e-4c86-abdb-a250fdc6d10a" providerId="ADAL" clId="{2DB3F677-7664-4376-93E5-7D613B986D86}" dt="2021-12-21T05:42:56.656" v="207" actId="20577"/>
          <ac:spMkLst>
            <pc:docMk/>
            <pc:sldMk cId="2234283784" sldId="2147308552"/>
            <ac:spMk id="2" creationId="{B23A00EF-C678-4269-BE69-16B9F468AB9B}"/>
          </ac:spMkLst>
        </pc:spChg>
      </pc:sldChg>
      <pc:sldChg chg="modSp mod">
        <pc:chgData name="Li, Jocelyn" userId="bdaff196-3c6e-4c86-abdb-a250fdc6d10a" providerId="ADAL" clId="{2DB3F677-7664-4376-93E5-7D613B986D86}" dt="2021-12-21T05:43:01.531" v="212" actId="6549"/>
        <pc:sldMkLst>
          <pc:docMk/>
          <pc:sldMk cId="4060483141" sldId="2147308555"/>
        </pc:sldMkLst>
        <pc:spChg chg="mod">
          <ac:chgData name="Li, Jocelyn" userId="bdaff196-3c6e-4c86-abdb-a250fdc6d10a" providerId="ADAL" clId="{2DB3F677-7664-4376-93E5-7D613B986D86}" dt="2021-12-21T05:43:01.531" v="212" actId="6549"/>
          <ac:spMkLst>
            <pc:docMk/>
            <pc:sldMk cId="4060483141" sldId="2147308555"/>
            <ac:spMk id="2" creationId="{B23A00EF-C678-4269-BE69-16B9F468AB9B}"/>
          </ac:spMkLst>
        </pc:spChg>
      </pc:sldChg>
      <pc:sldChg chg="modSp mod modNotesTx">
        <pc:chgData name="Li, Jocelyn" userId="bdaff196-3c6e-4c86-abdb-a250fdc6d10a" providerId="ADAL" clId="{2DB3F677-7664-4376-93E5-7D613B986D86}" dt="2021-12-21T05:39:55.248" v="202" actId="5793"/>
        <pc:sldMkLst>
          <pc:docMk/>
          <pc:sldMk cId="2130009902" sldId="2147308556"/>
        </pc:sldMkLst>
        <pc:spChg chg="mod">
          <ac:chgData name="Li, Jocelyn" userId="bdaff196-3c6e-4c86-abdb-a250fdc6d10a" providerId="ADAL" clId="{2DB3F677-7664-4376-93E5-7D613B986D86}" dt="2021-12-21T05:39:34.028" v="192" actId="20577"/>
          <ac:spMkLst>
            <pc:docMk/>
            <pc:sldMk cId="2130009902" sldId="2147308556"/>
            <ac:spMk id="12" creationId="{D3316C6A-BC4A-4748-978C-E011944CC500}"/>
          </ac:spMkLst>
        </pc:spChg>
      </pc:sldChg>
      <pc:sldChg chg="modCm">
        <pc:chgData name="Li, Jocelyn" userId="bdaff196-3c6e-4c86-abdb-a250fdc6d10a" providerId="ADAL" clId="{2DB3F677-7664-4376-93E5-7D613B986D86}" dt="2021-12-22T02:09:12.359" v="215"/>
        <pc:sldMkLst>
          <pc:docMk/>
          <pc:sldMk cId="2715946663" sldId="2147308559"/>
        </pc:sldMkLst>
      </pc:sldChg>
      <pc:sldChg chg="ord">
        <pc:chgData name="Li, Jocelyn" userId="bdaff196-3c6e-4c86-abdb-a250fdc6d10a" providerId="ADAL" clId="{2DB3F677-7664-4376-93E5-7D613B986D86}" dt="2021-12-22T02:03:58.621" v="214"/>
        <pc:sldMkLst>
          <pc:docMk/>
          <pc:sldMk cId="3650265084" sldId="2147308565"/>
        </pc:sldMkLst>
      </pc:sldChg>
      <pc:sldChg chg="modSp mod">
        <pc:chgData name="Li, Jocelyn" userId="bdaff196-3c6e-4c86-abdb-a250fdc6d10a" providerId="ADAL" clId="{2DB3F677-7664-4376-93E5-7D613B986D86}" dt="2021-12-22T02:56:34.272" v="413" actId="20577"/>
        <pc:sldMkLst>
          <pc:docMk/>
          <pc:sldMk cId="4224877616" sldId="2147308573"/>
        </pc:sldMkLst>
        <pc:spChg chg="mod">
          <ac:chgData name="Li, Jocelyn" userId="bdaff196-3c6e-4c86-abdb-a250fdc6d10a" providerId="ADAL" clId="{2DB3F677-7664-4376-93E5-7D613B986D86}" dt="2021-12-22T02:56:34.272" v="413" actId="20577"/>
          <ac:spMkLst>
            <pc:docMk/>
            <pc:sldMk cId="4224877616" sldId="2147308573"/>
            <ac:spMk id="22" creationId="{0945CDCB-00E5-420A-A0E4-0335C40600F6}"/>
          </ac:spMkLst>
        </pc:spChg>
      </pc:sldChg>
      <pc:sldChg chg="addSp delSp modSp mod modCm">
        <pc:chgData name="Li, Jocelyn" userId="bdaff196-3c6e-4c86-abdb-a250fdc6d10a" providerId="ADAL" clId="{2DB3F677-7664-4376-93E5-7D613B986D86}" dt="2022-01-13T14:21:22.442" v="613" actId="20577"/>
        <pc:sldMkLst>
          <pc:docMk/>
          <pc:sldMk cId="2910652037" sldId="2147308575"/>
        </pc:sldMkLst>
        <pc:spChg chg="mod">
          <ac:chgData name="Li, Jocelyn" userId="bdaff196-3c6e-4c86-abdb-a250fdc6d10a" providerId="ADAL" clId="{2DB3F677-7664-4376-93E5-7D613B986D86}" dt="2022-01-13T14:21:22.442" v="613" actId="20577"/>
          <ac:spMkLst>
            <pc:docMk/>
            <pc:sldMk cId="2910652037" sldId="2147308575"/>
            <ac:spMk id="2" creationId="{C4B39FB8-2AF7-493C-AB05-12679F810188}"/>
          </ac:spMkLst>
        </pc:spChg>
        <pc:spChg chg="add del mod">
          <ac:chgData name="Li, Jocelyn" userId="bdaff196-3c6e-4c86-abdb-a250fdc6d10a" providerId="ADAL" clId="{2DB3F677-7664-4376-93E5-7D613B986D86}" dt="2022-01-13T14:19:07.496" v="517"/>
          <ac:spMkLst>
            <pc:docMk/>
            <pc:sldMk cId="2910652037" sldId="2147308575"/>
            <ac:spMk id="3" creationId="{9EA89545-0C88-4236-9707-5B97DAD344D7}"/>
          </ac:spMkLst>
        </pc:spChg>
        <pc:spChg chg="del">
          <ac:chgData name="Li, Jocelyn" userId="bdaff196-3c6e-4c86-abdb-a250fdc6d10a" providerId="ADAL" clId="{2DB3F677-7664-4376-93E5-7D613B986D86}" dt="2022-01-13T14:17:15.739" v="470" actId="478"/>
          <ac:spMkLst>
            <pc:docMk/>
            <pc:sldMk cId="2910652037" sldId="2147308575"/>
            <ac:spMk id="5" creationId="{4C0AC0CF-434B-44EC-8027-0573AD80828E}"/>
          </ac:spMkLst>
        </pc:spChg>
        <pc:spChg chg="add mod">
          <ac:chgData name="Li, Jocelyn" userId="bdaff196-3c6e-4c86-abdb-a250fdc6d10a" providerId="ADAL" clId="{2DB3F677-7664-4376-93E5-7D613B986D86}" dt="2022-01-13T14:20:44.454" v="594" actId="1076"/>
          <ac:spMkLst>
            <pc:docMk/>
            <pc:sldMk cId="2910652037" sldId="2147308575"/>
            <ac:spMk id="7" creationId="{2BC2F6F9-A560-4C88-B674-41AB341AED06}"/>
          </ac:spMkLst>
        </pc:spChg>
        <pc:picChg chg="mod">
          <ac:chgData name="Li, Jocelyn" userId="bdaff196-3c6e-4c86-abdb-a250fdc6d10a" providerId="ADAL" clId="{2DB3F677-7664-4376-93E5-7D613B986D86}" dt="2022-01-13T14:20:42.032" v="593" actId="1076"/>
          <ac:picMkLst>
            <pc:docMk/>
            <pc:sldMk cId="2910652037" sldId="2147308575"/>
            <ac:picMk id="4" creationId="{56B1F8F5-95C6-4A4A-B1A6-7D28F7CCAC90}"/>
          </ac:picMkLst>
        </pc:picChg>
      </pc:sldChg>
      <pc:sldChg chg="addCm">
        <pc:chgData name="Li, Jocelyn" userId="bdaff196-3c6e-4c86-abdb-a250fdc6d10a" providerId="ADAL" clId="{2DB3F677-7664-4376-93E5-7D613B986D86}" dt="2021-12-22T02:53:30.598" v="394"/>
        <pc:sldMkLst>
          <pc:docMk/>
          <pc:sldMk cId="614919627" sldId="2147308589"/>
        </pc:sldMkLst>
      </pc:sldChg>
      <pc:sldChg chg="modSp mod">
        <pc:chgData name="Li, Jocelyn" userId="bdaff196-3c6e-4c86-abdb-a250fdc6d10a" providerId="ADAL" clId="{2DB3F677-7664-4376-93E5-7D613B986D86}" dt="2022-01-13T15:10:17.869" v="767" actId="5793"/>
        <pc:sldMkLst>
          <pc:docMk/>
          <pc:sldMk cId="505311218" sldId="2147308712"/>
        </pc:sldMkLst>
        <pc:spChg chg="mod">
          <ac:chgData name="Li, Jocelyn" userId="bdaff196-3c6e-4c86-abdb-a250fdc6d10a" providerId="ADAL" clId="{2DB3F677-7664-4376-93E5-7D613B986D86}" dt="2022-01-13T15:10:17.869" v="767" actId="5793"/>
          <ac:spMkLst>
            <pc:docMk/>
            <pc:sldMk cId="505311218" sldId="2147308712"/>
            <ac:spMk id="21" creationId="{28F4560A-5505-4DDE-9196-1BC9E1F7F57F}"/>
          </ac:spMkLst>
        </pc:spChg>
      </pc:sldChg>
      <pc:sldChg chg="modSp mod">
        <pc:chgData name="Li, Jocelyn" userId="bdaff196-3c6e-4c86-abdb-a250fdc6d10a" providerId="ADAL" clId="{2DB3F677-7664-4376-93E5-7D613B986D86}" dt="2022-01-13T15:09:54.167" v="764" actId="6549"/>
        <pc:sldMkLst>
          <pc:docMk/>
          <pc:sldMk cId="3787258702" sldId="2147308713"/>
        </pc:sldMkLst>
        <pc:spChg chg="mod">
          <ac:chgData name="Li, Jocelyn" userId="bdaff196-3c6e-4c86-abdb-a250fdc6d10a" providerId="ADAL" clId="{2DB3F677-7664-4376-93E5-7D613B986D86}" dt="2022-01-13T15:09:54.167" v="764" actId="6549"/>
          <ac:spMkLst>
            <pc:docMk/>
            <pc:sldMk cId="3787258702" sldId="2147308713"/>
            <ac:spMk id="21" creationId="{28F4560A-5505-4DDE-9196-1BC9E1F7F57F}"/>
          </ac:spMkLst>
        </pc:spChg>
      </pc:sldChg>
      <pc:sldChg chg="addSp delSp modSp mod">
        <pc:chgData name="Li, Jocelyn" userId="bdaff196-3c6e-4c86-abdb-a250fdc6d10a" providerId="ADAL" clId="{2DB3F677-7664-4376-93E5-7D613B986D86}" dt="2022-01-13T14:28:22.425" v="715" actId="1076"/>
        <pc:sldMkLst>
          <pc:docMk/>
          <pc:sldMk cId="2790192336" sldId="2147308714"/>
        </pc:sldMkLst>
        <pc:spChg chg="mod">
          <ac:chgData name="Li, Jocelyn" userId="bdaff196-3c6e-4c86-abdb-a250fdc6d10a" providerId="ADAL" clId="{2DB3F677-7664-4376-93E5-7D613B986D86}" dt="2022-01-13T14:22:12.260" v="678" actId="404"/>
          <ac:spMkLst>
            <pc:docMk/>
            <pc:sldMk cId="2790192336" sldId="2147308714"/>
            <ac:spMk id="2" creationId="{C4B39FB8-2AF7-493C-AB05-12679F810188}"/>
          </ac:spMkLst>
        </pc:spChg>
        <pc:spChg chg="add mod">
          <ac:chgData name="Li, Jocelyn" userId="bdaff196-3c6e-4c86-abdb-a250fdc6d10a" providerId="ADAL" clId="{2DB3F677-7664-4376-93E5-7D613B986D86}" dt="2022-01-13T14:28:22.425" v="715" actId="1076"/>
          <ac:spMkLst>
            <pc:docMk/>
            <pc:sldMk cId="2790192336" sldId="2147308714"/>
            <ac:spMk id="3" creationId="{A470BB02-A5F5-440A-A1CD-CDC4053F6209}"/>
          </ac:spMkLst>
        </pc:spChg>
        <pc:spChg chg="mod">
          <ac:chgData name="Li, Jocelyn" userId="bdaff196-3c6e-4c86-abdb-a250fdc6d10a" providerId="ADAL" clId="{2DB3F677-7664-4376-93E5-7D613B986D86}" dt="2022-01-13T14:27:45.063" v="696" actId="403"/>
          <ac:spMkLst>
            <pc:docMk/>
            <pc:sldMk cId="2790192336" sldId="2147308714"/>
            <ac:spMk id="5" creationId="{4C0AC0CF-434B-44EC-8027-0573AD80828E}"/>
          </ac:spMkLst>
        </pc:spChg>
        <pc:picChg chg="del">
          <ac:chgData name="Li, Jocelyn" userId="bdaff196-3c6e-4c86-abdb-a250fdc6d10a" providerId="ADAL" clId="{2DB3F677-7664-4376-93E5-7D613B986D86}" dt="2022-01-13T14:22:14.960" v="679" actId="478"/>
          <ac:picMkLst>
            <pc:docMk/>
            <pc:sldMk cId="2790192336" sldId="2147308714"/>
            <ac:picMk id="4" creationId="{56B1F8F5-95C6-4A4A-B1A6-7D28F7CCAC90}"/>
          </ac:picMkLst>
        </pc:picChg>
      </pc:sldChg>
    </pc:docChg>
  </pc:docChgLst>
  <pc:docChgLst>
    <pc:chgData name="Wang, Chun" userId="S::chun.wang@intel.com::9cae4d01-e8e8-4224-80b5-2925a6754096" providerId="AD" clId="Web-{CAE9E0BE-2D71-9D9F-69CF-29E03F45C98A}"/>
    <pc:docChg chg="modSld">
      <pc:chgData name="Wang, Chun" userId="S::chun.wang@intel.com::9cae4d01-e8e8-4224-80b5-2925a6754096" providerId="AD" clId="Web-{CAE9E0BE-2D71-9D9F-69CF-29E03F45C98A}" dt="2022-01-11T06:23:34.118" v="10" actId="20577"/>
      <pc:docMkLst>
        <pc:docMk/>
      </pc:docMkLst>
      <pc:sldChg chg="modSp">
        <pc:chgData name="Wang, Chun" userId="S::chun.wang@intel.com::9cae4d01-e8e8-4224-80b5-2925a6754096" providerId="AD" clId="Web-{CAE9E0BE-2D71-9D9F-69CF-29E03F45C98A}" dt="2022-01-11T06:23:34.118" v="10" actId="20577"/>
        <pc:sldMkLst>
          <pc:docMk/>
          <pc:sldMk cId="96900322" sldId="2147308640"/>
        </pc:sldMkLst>
        <pc:spChg chg="mod">
          <ac:chgData name="Wang, Chun" userId="S::chun.wang@intel.com::9cae4d01-e8e8-4224-80b5-2925a6754096" providerId="AD" clId="Web-{CAE9E0BE-2D71-9D9F-69CF-29E03F45C98A}" dt="2022-01-11T06:23:34.118" v="10" actId="20577"/>
          <ac:spMkLst>
            <pc:docMk/>
            <pc:sldMk cId="96900322" sldId="2147308640"/>
            <ac:spMk id="3" creationId="{E75C5262-F5F1-448E-A698-ACB7B1D15569}"/>
          </ac:spMkLst>
        </pc:spChg>
      </pc:sldChg>
    </pc:docChg>
  </pc:docChgLst>
  <pc:docChgLst>
    <pc:chgData name="Qian, Xiaobing" userId="S::xiaobing.qian@intel.com::d3431f12-31c5-4fd4-8998-99221f98b22a" providerId="AD" clId="Web-{FEA6AECF-EC6B-4025-AE8C-D0C8CA87EE22}"/>
    <pc:docChg chg="addSld modSld">
      <pc:chgData name="Qian, Xiaobing" userId="S::xiaobing.qian@intel.com::d3431f12-31c5-4fd4-8998-99221f98b22a" providerId="AD" clId="Web-{FEA6AECF-EC6B-4025-AE8C-D0C8CA87EE22}" dt="2022-01-12T06:09:46.734" v="1204"/>
      <pc:docMkLst>
        <pc:docMk/>
      </pc:docMkLst>
      <pc:sldChg chg="addSp delSp modSp new">
        <pc:chgData name="Qian, Xiaobing" userId="S::xiaobing.qian@intel.com::d3431f12-31c5-4fd4-8998-99221f98b22a" providerId="AD" clId="Web-{FEA6AECF-EC6B-4025-AE8C-D0C8CA87EE22}" dt="2022-01-12T06:09:46.734" v="1204"/>
        <pc:sldMkLst>
          <pc:docMk/>
          <pc:sldMk cId="827020859" sldId="2147308693"/>
        </pc:sldMkLst>
        <pc:spChg chg="del">
          <ac:chgData name="Qian, Xiaobing" userId="S::xiaobing.qian@intel.com::d3431f12-31c5-4fd4-8998-99221f98b22a" providerId="AD" clId="Web-{FEA6AECF-EC6B-4025-AE8C-D0C8CA87EE22}" dt="2022-01-12T06:08:49.763" v="1"/>
          <ac:spMkLst>
            <pc:docMk/>
            <pc:sldMk cId="827020859" sldId="2147308693"/>
            <ac:spMk id="3" creationId="{25ECA588-D59F-4E4D-9D6C-3D3DB7DE222D}"/>
          </ac:spMkLst>
        </pc:spChg>
        <pc:graphicFrameChg chg="add mod modGraphic">
          <ac:chgData name="Qian, Xiaobing" userId="S::xiaobing.qian@intel.com::d3431f12-31c5-4fd4-8998-99221f98b22a" providerId="AD" clId="Web-{FEA6AECF-EC6B-4025-AE8C-D0C8CA87EE22}" dt="2022-01-12T06:09:46.734" v="1204"/>
          <ac:graphicFrameMkLst>
            <pc:docMk/>
            <pc:sldMk cId="827020859" sldId="2147308693"/>
            <ac:graphicFrameMk id="5" creationId="{2F3B736F-0E0C-4A5A-80F1-5136ACF181B6}"/>
          </ac:graphicFrameMkLst>
        </pc:graphicFrameChg>
      </pc:sldChg>
    </pc:docChg>
  </pc:docChgLst>
  <pc:docChgLst>
    <pc:chgData name="Qian, Xiaobing" userId="S::xiaobing.qian@intel.com::d3431f12-31c5-4fd4-8998-99221f98b22a" providerId="AD" clId="Web-{A22B16DA-6D1B-4598-A0AF-1B82FB83B5E9}"/>
    <pc:docChg chg="modSld">
      <pc:chgData name="Qian, Xiaobing" userId="S::xiaobing.qian@intel.com::d3431f12-31c5-4fd4-8998-99221f98b22a" providerId="AD" clId="Web-{A22B16DA-6D1B-4598-A0AF-1B82FB83B5E9}" dt="2022-01-12T02:23:28.271" v="1" actId="20577"/>
      <pc:docMkLst>
        <pc:docMk/>
      </pc:docMkLst>
      <pc:sldChg chg="modSp">
        <pc:chgData name="Qian, Xiaobing" userId="S::xiaobing.qian@intel.com::d3431f12-31c5-4fd4-8998-99221f98b22a" providerId="AD" clId="Web-{A22B16DA-6D1B-4598-A0AF-1B82FB83B5E9}" dt="2022-01-12T02:23:28.271" v="1" actId="20577"/>
        <pc:sldMkLst>
          <pc:docMk/>
          <pc:sldMk cId="2086400740" sldId="256"/>
        </pc:sldMkLst>
        <pc:spChg chg="mod">
          <ac:chgData name="Qian, Xiaobing" userId="S::xiaobing.qian@intel.com::d3431f12-31c5-4fd4-8998-99221f98b22a" providerId="AD" clId="Web-{A22B16DA-6D1B-4598-A0AF-1B82FB83B5E9}" dt="2022-01-12T02:23:28.271" v="1" actId="20577"/>
          <ac:spMkLst>
            <pc:docMk/>
            <pc:sldMk cId="2086400740" sldId="256"/>
            <ac:spMk id="9" creationId="{ABEAF9F9-E88D-44A4-A1B6-BAA2E532B65E}"/>
          </ac:spMkLst>
        </pc:spChg>
      </pc:sldChg>
    </pc:docChg>
  </pc:docChgLst>
  <pc:docChgLst>
    <pc:chgData name="Qian, Xiaobing" userId="S::xiaobing.qian@intel.com::d3431f12-31c5-4fd4-8998-99221f98b22a" providerId="AD" clId="Web-{7835A469-9FE4-4533-9A86-1A1FE1EAD831}"/>
    <pc:docChg chg="modSld">
      <pc:chgData name="Qian, Xiaobing" userId="S::xiaobing.qian@intel.com::d3431f12-31c5-4fd4-8998-99221f98b22a" providerId="AD" clId="Web-{7835A469-9FE4-4533-9A86-1A1FE1EAD831}" dt="2021-12-24T01:50:03.269" v="10" actId="14100"/>
      <pc:docMkLst>
        <pc:docMk/>
      </pc:docMkLst>
      <pc:sldChg chg="modSp">
        <pc:chgData name="Qian, Xiaobing" userId="S::xiaobing.qian@intel.com::d3431f12-31c5-4fd4-8998-99221f98b22a" providerId="AD" clId="Web-{7835A469-9FE4-4533-9A86-1A1FE1EAD831}" dt="2021-12-24T01:50:03.269" v="10" actId="14100"/>
        <pc:sldMkLst>
          <pc:docMk/>
          <pc:sldMk cId="2086400740" sldId="256"/>
        </pc:sldMkLst>
        <pc:spChg chg="mod">
          <ac:chgData name="Qian, Xiaobing" userId="S::xiaobing.qian@intel.com::d3431f12-31c5-4fd4-8998-99221f98b22a" providerId="AD" clId="Web-{7835A469-9FE4-4533-9A86-1A1FE1EAD831}" dt="2021-12-24T01:50:03.269" v="10" actId="14100"/>
          <ac:spMkLst>
            <pc:docMk/>
            <pc:sldMk cId="2086400740" sldId="256"/>
            <ac:spMk id="5" creationId="{679F4BE2-8E4A-4003-B816-9E34781F7E88}"/>
          </ac:spMkLst>
        </pc:spChg>
      </pc:sldChg>
    </pc:docChg>
  </pc:docChgLst>
  <pc:docChgLst>
    <pc:chgData name="Zhang, Alex H" userId="S::alex.h.zhang@intel.com::84e14ef7-0c42-4742-9dce-deb24a3a3af0" providerId="AD" clId="Web-{9A9177E7-0E72-5724-AC16-69C0ED327B0C}"/>
    <pc:docChg chg="mod modSld sldOrd">
      <pc:chgData name="Zhang, Alex H" userId="S::alex.h.zhang@intel.com::84e14ef7-0c42-4742-9dce-deb24a3a3af0" providerId="AD" clId="Web-{9A9177E7-0E72-5724-AC16-69C0ED327B0C}" dt="2021-12-22T05:36:14.585" v="32"/>
      <pc:docMkLst>
        <pc:docMk/>
      </pc:docMkLst>
      <pc:sldChg chg="modCm">
        <pc:chgData name="Zhang, Alex H" userId="S::alex.h.zhang@intel.com::84e14ef7-0c42-4742-9dce-deb24a3a3af0" providerId="AD" clId="Web-{9A9177E7-0E72-5724-AC16-69C0ED327B0C}" dt="2021-12-22T05:32:11.133" v="1"/>
        <pc:sldMkLst>
          <pc:docMk/>
          <pc:sldMk cId="2826395442" sldId="2147308528"/>
        </pc:sldMkLst>
      </pc:sldChg>
      <pc:sldChg chg="modCm">
        <pc:chgData name="Zhang, Alex H" userId="S::alex.h.zhang@intel.com::84e14ef7-0c42-4742-9dce-deb24a3a3af0" providerId="AD" clId="Web-{9A9177E7-0E72-5724-AC16-69C0ED327B0C}" dt="2021-12-22T05:33:10.789" v="2"/>
        <pc:sldMkLst>
          <pc:docMk/>
          <pc:sldMk cId="2715946663" sldId="2147308559"/>
        </pc:sldMkLst>
      </pc:sldChg>
      <pc:sldChg chg="delSp modSp ord">
        <pc:chgData name="Zhang, Alex H" userId="S::alex.h.zhang@intel.com::84e14ef7-0c42-4742-9dce-deb24a3a3af0" providerId="AD" clId="Web-{9A9177E7-0E72-5724-AC16-69C0ED327B0C}" dt="2021-12-22T05:35:07.414" v="31"/>
        <pc:sldMkLst>
          <pc:docMk/>
          <pc:sldMk cId="3650265084" sldId="2147308565"/>
        </pc:sldMkLst>
        <pc:spChg chg="mod">
          <ac:chgData name="Zhang, Alex H" userId="S::alex.h.zhang@intel.com::84e14ef7-0c42-4742-9dce-deb24a3a3af0" providerId="AD" clId="Web-{9A9177E7-0E72-5724-AC16-69C0ED327B0C}" dt="2021-12-22T05:35:04.039" v="29" actId="20577"/>
          <ac:spMkLst>
            <pc:docMk/>
            <pc:sldMk cId="3650265084" sldId="2147308565"/>
            <ac:spMk id="3" creationId="{A2F33678-89A5-4C88-B134-7C746DA89A6D}"/>
          </ac:spMkLst>
        </pc:spChg>
        <pc:spChg chg="del mod">
          <ac:chgData name="Zhang, Alex H" userId="S::alex.h.zhang@intel.com::84e14ef7-0c42-4742-9dce-deb24a3a3af0" providerId="AD" clId="Web-{9A9177E7-0E72-5724-AC16-69C0ED327B0C}" dt="2021-12-22T05:35:07.414" v="31"/>
          <ac:spMkLst>
            <pc:docMk/>
            <pc:sldMk cId="3650265084" sldId="2147308565"/>
            <ac:spMk id="6" creationId="{4A6008E4-DC30-444F-B1EA-ED5FC91A40E1}"/>
          </ac:spMkLst>
        </pc:spChg>
      </pc:sldChg>
      <pc:sldChg chg="modCm">
        <pc:chgData name="Zhang, Alex H" userId="S::alex.h.zhang@intel.com::84e14ef7-0c42-4742-9dce-deb24a3a3af0" providerId="AD" clId="Web-{9A9177E7-0E72-5724-AC16-69C0ED327B0C}" dt="2021-12-22T05:34:09.461" v="3"/>
        <pc:sldMkLst>
          <pc:docMk/>
          <pc:sldMk cId="3288717510" sldId="2147308587"/>
        </pc:sldMkLst>
      </pc:sldChg>
      <pc:sldChg chg="modCm">
        <pc:chgData name="Zhang, Alex H" userId="S::alex.h.zhang@intel.com::84e14ef7-0c42-4742-9dce-deb24a3a3af0" providerId="AD" clId="Web-{9A9177E7-0E72-5724-AC16-69C0ED327B0C}" dt="2021-12-22T05:36:14.585" v="32"/>
        <pc:sldMkLst>
          <pc:docMk/>
          <pc:sldMk cId="1841937324" sldId="2147308588"/>
        </pc:sldMkLst>
      </pc:sldChg>
    </pc:docChg>
  </pc:docChgLst>
  <pc:docChgLst>
    <pc:chgData name="Guo, Jerry" userId="S::jerry.guo@intel.com::415f3b77-dcd0-47b1-9ba1-b14e8a1ea09d" providerId="AD" clId="Web-{7019B471-0DE0-3ADC-AEB3-B8D2168082C9}"/>
    <pc:docChg chg="modSld">
      <pc:chgData name="Guo, Jerry" userId="S::jerry.guo@intel.com::415f3b77-dcd0-47b1-9ba1-b14e8a1ea09d" providerId="AD" clId="Web-{7019B471-0DE0-3ADC-AEB3-B8D2168082C9}" dt="2022-01-13T07:50:32.050" v="225" actId="20577"/>
      <pc:docMkLst>
        <pc:docMk/>
      </pc:docMkLst>
      <pc:sldChg chg="modSp">
        <pc:chgData name="Guo, Jerry" userId="S::jerry.guo@intel.com::415f3b77-dcd0-47b1-9ba1-b14e8a1ea09d" providerId="AD" clId="Web-{7019B471-0DE0-3ADC-AEB3-B8D2168082C9}" dt="2022-01-13T07:50:32.050" v="225" actId="20577"/>
        <pc:sldMkLst>
          <pc:docMk/>
          <pc:sldMk cId="2154838663" sldId="2147308632"/>
        </pc:sldMkLst>
        <pc:spChg chg="mod">
          <ac:chgData name="Guo, Jerry" userId="S::jerry.guo@intel.com::415f3b77-dcd0-47b1-9ba1-b14e8a1ea09d" providerId="AD" clId="Web-{7019B471-0DE0-3ADC-AEB3-B8D2168082C9}" dt="2022-01-13T07:50:32.050" v="225" actId="20577"/>
          <ac:spMkLst>
            <pc:docMk/>
            <pc:sldMk cId="2154838663" sldId="2147308632"/>
            <ac:spMk id="3" creationId="{19C2904F-B3CD-4F61-8D60-9A0A5379374C}"/>
          </ac:spMkLst>
        </pc:spChg>
      </pc:sldChg>
    </pc:docChg>
  </pc:docChgLst>
  <pc:docChgLst>
    <pc:chgData name="Zhang, Chenfei" userId="S::chenfei.zhang@intel.com::0b419209-e2cc-4b49-8f63-a2d05d67f08c" providerId="AD" clId="Web-{C7143BE9-3C6A-47CE-8FDB-2A22C8993D4C}"/>
    <pc:docChg chg="modSld">
      <pc:chgData name="Zhang, Chenfei" userId="S::chenfei.zhang@intel.com::0b419209-e2cc-4b49-8f63-a2d05d67f08c" providerId="AD" clId="Web-{C7143BE9-3C6A-47CE-8FDB-2A22C8993D4C}" dt="2021-12-21T03:16:03.884" v="0"/>
      <pc:docMkLst>
        <pc:docMk/>
      </pc:docMkLst>
      <pc:sldChg chg="modSp">
        <pc:chgData name="Zhang, Chenfei" userId="S::chenfei.zhang@intel.com::0b419209-e2cc-4b49-8f63-a2d05d67f08c" providerId="AD" clId="Web-{C7143BE9-3C6A-47CE-8FDB-2A22C8993D4C}" dt="2021-12-21T03:16:03.884" v="0"/>
        <pc:sldMkLst>
          <pc:docMk/>
          <pc:sldMk cId="2702145003" sldId="2147308537"/>
        </pc:sldMkLst>
        <pc:graphicFrameChg chg="modGraphic">
          <ac:chgData name="Zhang, Chenfei" userId="S::chenfei.zhang@intel.com::0b419209-e2cc-4b49-8f63-a2d05d67f08c" providerId="AD" clId="Web-{C7143BE9-3C6A-47CE-8FDB-2A22C8993D4C}" dt="2021-12-21T03:16:03.884" v="0"/>
          <ac:graphicFrameMkLst>
            <pc:docMk/>
            <pc:sldMk cId="2702145003" sldId="2147308537"/>
            <ac:graphicFrameMk id="9" creationId="{F0A62CF9-BA41-40A2-9A42-133DCDCFBA89}"/>
          </ac:graphicFrameMkLst>
        </pc:graphicFrameChg>
      </pc:sldChg>
    </pc:docChg>
  </pc:docChgLst>
  <pc:docChgLst>
    <pc:chgData name="Qian, Xiaobing" userId="S::xiaobing.qian@intel.com::d3431f12-31c5-4fd4-8998-99221f98b22a" providerId="AD" clId="Web-{1D33B68E-4941-4B99-88E5-F3B4A8491C3A}"/>
    <pc:docChg chg="modSld">
      <pc:chgData name="Qian, Xiaobing" userId="S::xiaobing.qian@intel.com::d3431f12-31c5-4fd4-8998-99221f98b22a" providerId="AD" clId="Web-{1D33B68E-4941-4B99-88E5-F3B4A8491C3A}" dt="2022-04-18T02:31:55.904" v="37" actId="20577"/>
      <pc:docMkLst>
        <pc:docMk/>
      </pc:docMkLst>
      <pc:sldChg chg="modSp">
        <pc:chgData name="Qian, Xiaobing" userId="S::xiaobing.qian@intel.com::d3431f12-31c5-4fd4-8998-99221f98b22a" providerId="AD" clId="Web-{1D33B68E-4941-4B99-88E5-F3B4A8491C3A}" dt="2022-04-18T02:31:27.434" v="14" actId="20577"/>
        <pc:sldMkLst>
          <pc:docMk/>
          <pc:sldMk cId="1458788761" sldId="2147308591"/>
        </pc:sldMkLst>
        <pc:spChg chg="mod">
          <ac:chgData name="Qian, Xiaobing" userId="S::xiaobing.qian@intel.com::d3431f12-31c5-4fd4-8998-99221f98b22a" providerId="AD" clId="Web-{1D33B68E-4941-4B99-88E5-F3B4A8491C3A}" dt="2022-04-18T02:31:27.434" v="14" actId="20577"/>
          <ac:spMkLst>
            <pc:docMk/>
            <pc:sldMk cId="1458788761" sldId="2147308591"/>
            <ac:spMk id="10" creationId="{806E5EDC-D3DB-4B6F-97FE-29DA1A428ECD}"/>
          </ac:spMkLst>
        </pc:spChg>
      </pc:sldChg>
      <pc:sldChg chg="modSp">
        <pc:chgData name="Qian, Xiaobing" userId="S::xiaobing.qian@intel.com::d3431f12-31c5-4fd4-8998-99221f98b22a" providerId="AD" clId="Web-{1D33B68E-4941-4B99-88E5-F3B4A8491C3A}" dt="2022-04-18T02:31:55.904" v="37" actId="20577"/>
        <pc:sldMkLst>
          <pc:docMk/>
          <pc:sldMk cId="103487946" sldId="2147308594"/>
        </pc:sldMkLst>
        <pc:spChg chg="mod">
          <ac:chgData name="Qian, Xiaobing" userId="S::xiaobing.qian@intel.com::d3431f12-31c5-4fd4-8998-99221f98b22a" providerId="AD" clId="Web-{1D33B68E-4941-4B99-88E5-F3B4A8491C3A}" dt="2022-04-18T02:31:55.904" v="37" actId="20577"/>
          <ac:spMkLst>
            <pc:docMk/>
            <pc:sldMk cId="103487946" sldId="2147308594"/>
            <ac:spMk id="10" creationId="{806E5EDC-D3DB-4B6F-97FE-29DA1A428ECD}"/>
          </ac:spMkLst>
        </pc:spChg>
      </pc:sldChg>
    </pc:docChg>
  </pc:docChgLst>
  <pc:docChgLst>
    <pc:chgData name="Sun, Zhonghua" userId="S::zhonghua.sun@intel.com::c0979cd3-443e-49a9-aa8d-cde624bad42c" providerId="AD" clId="Web-{1B9AF761-10A9-D56A-1FE6-68F7A90E1F03}"/>
    <pc:docChg chg="addSld modSld">
      <pc:chgData name="Sun, Zhonghua" userId="S::zhonghua.sun@intel.com::c0979cd3-443e-49a9-aa8d-cde624bad42c" providerId="AD" clId="Web-{1B9AF761-10A9-D56A-1FE6-68F7A90E1F03}" dt="2022-01-13T13:39:04.826" v="292" actId="20577"/>
      <pc:docMkLst>
        <pc:docMk/>
      </pc:docMkLst>
      <pc:sldChg chg="addSp modSp">
        <pc:chgData name="Sun, Zhonghua" userId="S::zhonghua.sun@intel.com::c0979cd3-443e-49a9-aa8d-cde624bad42c" providerId="AD" clId="Web-{1B9AF761-10A9-D56A-1FE6-68F7A90E1F03}" dt="2022-01-13T12:47:21.344" v="10" actId="1076"/>
        <pc:sldMkLst>
          <pc:docMk/>
          <pc:sldMk cId="2894103053" sldId="2147308702"/>
        </pc:sldMkLst>
        <pc:cxnChg chg="add mod">
          <ac:chgData name="Sun, Zhonghua" userId="S::zhonghua.sun@intel.com::c0979cd3-443e-49a9-aa8d-cde624bad42c" providerId="AD" clId="Web-{1B9AF761-10A9-D56A-1FE6-68F7A90E1F03}" dt="2022-01-13T12:47:21.344" v="10" actId="1076"/>
          <ac:cxnSpMkLst>
            <pc:docMk/>
            <pc:sldMk cId="2894103053" sldId="2147308702"/>
            <ac:cxnSpMk id="3" creationId="{C634526E-DFC4-4A4B-9778-0B1E31C9F4DC}"/>
          </ac:cxnSpMkLst>
        </pc:cxnChg>
      </pc:sldChg>
      <pc:sldChg chg="modSp">
        <pc:chgData name="Sun, Zhonghua" userId="S::zhonghua.sun@intel.com::c0979cd3-443e-49a9-aa8d-cde624bad42c" providerId="AD" clId="Web-{1B9AF761-10A9-D56A-1FE6-68F7A90E1F03}" dt="2022-01-13T12:44:43.720" v="0" actId="1076"/>
        <pc:sldMkLst>
          <pc:docMk/>
          <pc:sldMk cId="2912599598" sldId="2147308705"/>
        </pc:sldMkLst>
        <pc:spChg chg="mod">
          <ac:chgData name="Sun, Zhonghua" userId="S::zhonghua.sun@intel.com::c0979cd3-443e-49a9-aa8d-cde624bad42c" providerId="AD" clId="Web-{1B9AF761-10A9-D56A-1FE6-68F7A90E1F03}" dt="2022-01-13T12:44:43.720" v="0" actId="1076"/>
          <ac:spMkLst>
            <pc:docMk/>
            <pc:sldMk cId="2912599598" sldId="2147308705"/>
            <ac:spMk id="36" creationId="{1993CD48-1A28-42E5-9580-524B50C60BD1}"/>
          </ac:spMkLst>
        </pc:spChg>
      </pc:sldChg>
      <pc:sldChg chg="addSp delSp modSp add replId">
        <pc:chgData name="Sun, Zhonghua" userId="S::zhonghua.sun@intel.com::c0979cd3-443e-49a9-aa8d-cde624bad42c" providerId="AD" clId="Web-{1B9AF761-10A9-D56A-1FE6-68F7A90E1F03}" dt="2022-01-13T13:38:31.389" v="283" actId="20577"/>
        <pc:sldMkLst>
          <pc:docMk/>
          <pc:sldMk cId="505311218" sldId="2147308712"/>
        </pc:sldMkLst>
        <pc:spChg chg="mod">
          <ac:chgData name="Sun, Zhonghua" userId="S::zhonghua.sun@intel.com::c0979cd3-443e-49a9-aa8d-cde624bad42c" providerId="AD" clId="Web-{1B9AF761-10A9-D56A-1FE6-68F7A90E1F03}" dt="2022-01-13T13:36:27.687" v="248" actId="20577"/>
          <ac:spMkLst>
            <pc:docMk/>
            <pc:sldMk cId="505311218" sldId="2147308712"/>
            <ac:spMk id="2" creationId="{CBAB9328-0BDF-4B50-94E5-CC39F7F3DA03}"/>
          </ac:spMkLst>
        </pc:spChg>
        <pc:spChg chg="del">
          <ac:chgData name="Sun, Zhonghua" userId="S::zhonghua.sun@intel.com::c0979cd3-443e-49a9-aa8d-cde624bad42c" providerId="AD" clId="Web-{1B9AF761-10A9-D56A-1FE6-68F7A90E1F03}" dt="2022-01-13T13:17:28.292" v="45"/>
          <ac:spMkLst>
            <pc:docMk/>
            <pc:sldMk cId="505311218" sldId="2147308712"/>
            <ac:spMk id="7" creationId="{96618245-6216-4E90-8779-745838CC8F89}"/>
          </ac:spMkLst>
        </pc:spChg>
        <pc:spChg chg="del mod">
          <ac:chgData name="Sun, Zhonghua" userId="S::zhonghua.sun@intel.com::c0979cd3-443e-49a9-aa8d-cde624bad42c" providerId="AD" clId="Web-{1B9AF761-10A9-D56A-1FE6-68F7A90E1F03}" dt="2022-01-13T13:26:02.818" v="166"/>
          <ac:spMkLst>
            <pc:docMk/>
            <pc:sldMk cId="505311218" sldId="2147308712"/>
            <ac:spMk id="20" creationId="{0BC715EA-3193-418B-A021-0E9B3E55E873}"/>
          </ac:spMkLst>
        </pc:spChg>
        <pc:spChg chg="mod">
          <ac:chgData name="Sun, Zhonghua" userId="S::zhonghua.sun@intel.com::c0979cd3-443e-49a9-aa8d-cde624bad42c" providerId="AD" clId="Web-{1B9AF761-10A9-D56A-1FE6-68F7A90E1F03}" dt="2022-01-13T13:38:31.389" v="283" actId="20577"/>
          <ac:spMkLst>
            <pc:docMk/>
            <pc:sldMk cId="505311218" sldId="2147308712"/>
            <ac:spMk id="21" creationId="{28F4560A-5505-4DDE-9196-1BC9E1F7F57F}"/>
          </ac:spMkLst>
        </pc:spChg>
        <pc:spChg chg="del">
          <ac:chgData name="Sun, Zhonghua" userId="S::zhonghua.sun@intel.com::c0979cd3-443e-49a9-aa8d-cde624bad42c" providerId="AD" clId="Web-{1B9AF761-10A9-D56A-1FE6-68F7A90E1F03}" dt="2022-01-13T13:17:09.355" v="42"/>
          <ac:spMkLst>
            <pc:docMk/>
            <pc:sldMk cId="505311218" sldId="2147308712"/>
            <ac:spMk id="36" creationId="{1993CD48-1A28-42E5-9580-524B50C60BD1}"/>
          </ac:spMkLst>
        </pc:spChg>
        <pc:spChg chg="del">
          <ac:chgData name="Sun, Zhonghua" userId="S::zhonghua.sun@intel.com::c0979cd3-443e-49a9-aa8d-cde624bad42c" providerId="AD" clId="Web-{1B9AF761-10A9-D56A-1FE6-68F7A90E1F03}" dt="2022-01-13T13:17:02.465" v="41"/>
          <ac:spMkLst>
            <pc:docMk/>
            <pc:sldMk cId="505311218" sldId="2147308712"/>
            <ac:spMk id="38" creationId="{CD8D8C44-7734-443B-9809-067C99FA62B6}"/>
          </ac:spMkLst>
        </pc:spChg>
        <pc:grpChg chg="del">
          <ac:chgData name="Sun, Zhonghua" userId="S::zhonghua.sun@intel.com::c0979cd3-443e-49a9-aa8d-cde624bad42c" providerId="AD" clId="Web-{1B9AF761-10A9-D56A-1FE6-68F7A90E1F03}" dt="2022-01-13T13:17:28.292" v="44"/>
          <ac:grpSpMkLst>
            <pc:docMk/>
            <pc:sldMk cId="505311218" sldId="2147308712"/>
            <ac:grpSpMk id="9" creationId="{5CCE7493-A654-4993-AD77-28DAE2D55EDB}"/>
          </ac:grpSpMkLst>
        </pc:grpChg>
        <pc:picChg chg="add mod">
          <ac:chgData name="Sun, Zhonghua" userId="S::zhonghua.sun@intel.com::c0979cd3-443e-49a9-aa8d-cde624bad42c" providerId="AD" clId="Web-{1B9AF761-10A9-D56A-1FE6-68F7A90E1F03}" dt="2022-01-13T13:21:56.305" v="55" actId="14100"/>
          <ac:picMkLst>
            <pc:docMk/>
            <pc:sldMk cId="505311218" sldId="2147308712"/>
            <ac:picMk id="3" creationId="{16DE8C16-4AA9-47F9-B023-AE87F14F78EC}"/>
          </ac:picMkLst>
        </pc:picChg>
        <pc:picChg chg="del">
          <ac:chgData name="Sun, Zhonghua" userId="S::zhonghua.sun@intel.com::c0979cd3-443e-49a9-aa8d-cde624bad42c" providerId="AD" clId="Web-{1B9AF761-10A9-D56A-1FE6-68F7A90E1F03}" dt="2022-01-13T13:16:16.278" v="30"/>
          <ac:picMkLst>
            <pc:docMk/>
            <pc:sldMk cId="505311218" sldId="2147308712"/>
            <ac:picMk id="4" creationId="{ABDC2247-24B8-4604-9626-AF0EB04CBEDF}"/>
          </ac:picMkLst>
        </pc:picChg>
        <pc:picChg chg="del">
          <ac:chgData name="Sun, Zhonghua" userId="S::zhonghua.sun@intel.com::c0979cd3-443e-49a9-aa8d-cde624bad42c" providerId="AD" clId="Web-{1B9AF761-10A9-D56A-1FE6-68F7A90E1F03}" dt="2022-01-13T13:16:18.074" v="31"/>
          <ac:picMkLst>
            <pc:docMk/>
            <pc:sldMk cId="505311218" sldId="2147308712"/>
            <ac:picMk id="5" creationId="{1423FF67-559B-40D3-8E28-4F70F3844040}"/>
          </ac:picMkLst>
        </pc:picChg>
        <pc:picChg chg="add mod">
          <ac:chgData name="Sun, Zhonghua" userId="S::zhonghua.sun@intel.com::c0979cd3-443e-49a9-aa8d-cde624bad42c" providerId="AD" clId="Web-{1B9AF761-10A9-D56A-1FE6-68F7A90E1F03}" dt="2022-01-13T13:22:02.993" v="57" actId="14100"/>
          <ac:picMkLst>
            <pc:docMk/>
            <pc:sldMk cId="505311218" sldId="2147308712"/>
            <ac:picMk id="6" creationId="{F2E0751B-322F-4012-8D7A-FBDFF2F79B9E}"/>
          </ac:picMkLst>
        </pc:picChg>
      </pc:sldChg>
      <pc:sldChg chg="addSp delSp modSp add replId">
        <pc:chgData name="Sun, Zhonghua" userId="S::zhonghua.sun@intel.com::c0979cd3-443e-49a9-aa8d-cde624bad42c" providerId="AD" clId="Web-{1B9AF761-10A9-D56A-1FE6-68F7A90E1F03}" dt="2022-01-13T13:39:04.826" v="292" actId="20577"/>
        <pc:sldMkLst>
          <pc:docMk/>
          <pc:sldMk cId="3787258702" sldId="2147308713"/>
        </pc:sldMkLst>
        <pc:spChg chg="mod">
          <ac:chgData name="Sun, Zhonghua" userId="S::zhonghua.sun@intel.com::c0979cd3-443e-49a9-aa8d-cde624bad42c" providerId="AD" clId="Web-{1B9AF761-10A9-D56A-1FE6-68F7A90E1F03}" dt="2022-01-13T13:27:04.818" v="189" actId="20577"/>
          <ac:spMkLst>
            <pc:docMk/>
            <pc:sldMk cId="3787258702" sldId="2147308713"/>
            <ac:spMk id="2" creationId="{CBAB9328-0BDF-4B50-94E5-CC39F7F3DA03}"/>
          </ac:spMkLst>
        </pc:spChg>
        <pc:spChg chg="mod">
          <ac:chgData name="Sun, Zhonghua" userId="S::zhonghua.sun@intel.com::c0979cd3-443e-49a9-aa8d-cde624bad42c" providerId="AD" clId="Web-{1B9AF761-10A9-D56A-1FE6-68F7A90E1F03}" dt="2022-01-13T13:39:04.826" v="292" actId="20577"/>
          <ac:spMkLst>
            <pc:docMk/>
            <pc:sldMk cId="3787258702" sldId="2147308713"/>
            <ac:spMk id="21" creationId="{28F4560A-5505-4DDE-9196-1BC9E1F7F57F}"/>
          </ac:spMkLst>
        </pc:spChg>
        <pc:picChg chg="del">
          <ac:chgData name="Sun, Zhonghua" userId="S::zhonghua.sun@intel.com::c0979cd3-443e-49a9-aa8d-cde624bad42c" providerId="AD" clId="Web-{1B9AF761-10A9-D56A-1FE6-68F7A90E1F03}" dt="2022-01-13T13:30:34.706" v="190"/>
          <ac:picMkLst>
            <pc:docMk/>
            <pc:sldMk cId="3787258702" sldId="2147308713"/>
            <ac:picMk id="3" creationId="{16DE8C16-4AA9-47F9-B023-AE87F14F78EC}"/>
          </ac:picMkLst>
        </pc:picChg>
        <pc:picChg chg="add mod">
          <ac:chgData name="Sun, Zhonghua" userId="S::zhonghua.sun@intel.com::c0979cd3-443e-49a9-aa8d-cde624bad42c" providerId="AD" clId="Web-{1B9AF761-10A9-D56A-1FE6-68F7A90E1F03}" dt="2022-01-13T13:30:54.987" v="199" actId="14100"/>
          <ac:picMkLst>
            <pc:docMk/>
            <pc:sldMk cId="3787258702" sldId="2147308713"/>
            <ac:picMk id="4" creationId="{1F4F8194-9721-4B34-8E44-0FE9D0597509}"/>
          </ac:picMkLst>
        </pc:picChg>
        <pc:picChg chg="add mod">
          <ac:chgData name="Sun, Zhonghua" userId="S::zhonghua.sun@intel.com::c0979cd3-443e-49a9-aa8d-cde624bad42c" providerId="AD" clId="Web-{1B9AF761-10A9-D56A-1FE6-68F7A90E1F03}" dt="2022-01-13T13:33:03.783" v="207" actId="14100"/>
          <ac:picMkLst>
            <pc:docMk/>
            <pc:sldMk cId="3787258702" sldId="2147308713"/>
            <ac:picMk id="5" creationId="{D91AB16B-665C-4034-B854-3EE6A10E1E1C}"/>
          </ac:picMkLst>
        </pc:picChg>
        <pc:picChg chg="del">
          <ac:chgData name="Sun, Zhonghua" userId="S::zhonghua.sun@intel.com::c0979cd3-443e-49a9-aa8d-cde624bad42c" providerId="AD" clId="Web-{1B9AF761-10A9-D56A-1FE6-68F7A90E1F03}" dt="2022-01-13T13:32:39.299" v="200"/>
          <ac:picMkLst>
            <pc:docMk/>
            <pc:sldMk cId="3787258702" sldId="2147308713"/>
            <ac:picMk id="6" creationId="{F2E0751B-322F-4012-8D7A-FBDFF2F79B9E}"/>
          </ac:picMkLst>
        </pc:picChg>
      </pc:sldChg>
    </pc:docChg>
  </pc:docChgLst>
  <pc:docChgLst>
    <pc:chgData name="Qian, Xiaobing" userId="S::xiaobing.qian@intel.com::d3431f12-31c5-4fd4-8998-99221f98b22a" providerId="AD" clId="Web-{27AFED2C-BAC2-426E-854F-E07164D2153A}"/>
    <pc:docChg chg="modSld">
      <pc:chgData name="Qian, Xiaobing" userId="S::xiaobing.qian@intel.com::d3431f12-31c5-4fd4-8998-99221f98b22a" providerId="AD" clId="Web-{27AFED2C-BAC2-426E-854F-E07164D2153A}" dt="2021-12-30T01:18:33.792" v="3" actId="14100"/>
      <pc:docMkLst>
        <pc:docMk/>
      </pc:docMkLst>
      <pc:sldChg chg="modSp">
        <pc:chgData name="Qian, Xiaobing" userId="S::xiaobing.qian@intel.com::d3431f12-31c5-4fd4-8998-99221f98b22a" providerId="AD" clId="Web-{27AFED2C-BAC2-426E-854F-E07164D2153A}" dt="2021-12-30T01:18:33.792" v="3" actId="14100"/>
        <pc:sldMkLst>
          <pc:docMk/>
          <pc:sldMk cId="747506441" sldId="2147308650"/>
        </pc:sldMkLst>
        <pc:spChg chg="mod">
          <ac:chgData name="Qian, Xiaobing" userId="S::xiaobing.qian@intel.com::d3431f12-31c5-4fd4-8998-99221f98b22a" providerId="AD" clId="Web-{27AFED2C-BAC2-426E-854F-E07164D2153A}" dt="2021-12-30T01:18:33.792" v="3" actId="14100"/>
          <ac:spMkLst>
            <pc:docMk/>
            <pc:sldMk cId="747506441" sldId="2147308650"/>
            <ac:spMk id="2" creationId="{A2EE966C-3F90-4CE5-94A9-A85BD83A8A90}"/>
          </ac:spMkLst>
        </pc:spChg>
      </pc:sldChg>
    </pc:docChg>
  </pc:docChgLst>
  <pc:docChgLst>
    <pc:chgData name="Qian, Xiaobing" userId="S::xiaobing.qian@intel.com::d3431f12-31c5-4fd4-8998-99221f98b22a" providerId="AD" clId="Web-{AC064D98-9A00-4A97-AD6C-38FE52F96DB3}"/>
    <pc:docChg chg="modSld">
      <pc:chgData name="Qian, Xiaobing" userId="S::xiaobing.qian@intel.com::d3431f12-31c5-4fd4-8998-99221f98b22a" providerId="AD" clId="Web-{AC064D98-9A00-4A97-AD6C-38FE52F96DB3}" dt="2021-12-24T07:34:29.358" v="52" actId="20577"/>
      <pc:docMkLst>
        <pc:docMk/>
      </pc:docMkLst>
      <pc:sldChg chg="modSp">
        <pc:chgData name="Qian, Xiaobing" userId="S::xiaobing.qian@intel.com::d3431f12-31c5-4fd4-8998-99221f98b22a" providerId="AD" clId="Web-{AC064D98-9A00-4A97-AD6C-38FE52F96DB3}" dt="2021-12-24T07:30:55.362" v="25" actId="1076"/>
        <pc:sldMkLst>
          <pc:docMk/>
          <pc:sldMk cId="124390849" sldId="2147308539"/>
        </pc:sldMkLst>
        <pc:spChg chg="mod">
          <ac:chgData name="Qian, Xiaobing" userId="S::xiaobing.qian@intel.com::d3431f12-31c5-4fd4-8998-99221f98b22a" providerId="AD" clId="Web-{AC064D98-9A00-4A97-AD6C-38FE52F96DB3}" dt="2021-12-24T07:30:41.096" v="24" actId="1076"/>
          <ac:spMkLst>
            <pc:docMk/>
            <pc:sldMk cId="124390849" sldId="2147308539"/>
            <ac:spMk id="4" creationId="{B6DBBDB2-5788-4614-9C1C-B7C60EFED282}"/>
          </ac:spMkLst>
        </pc:spChg>
        <pc:picChg chg="mod">
          <ac:chgData name="Qian, Xiaobing" userId="S::xiaobing.qian@intel.com::d3431f12-31c5-4fd4-8998-99221f98b22a" providerId="AD" clId="Web-{AC064D98-9A00-4A97-AD6C-38FE52F96DB3}" dt="2021-12-24T07:30:55.362" v="25" actId="1076"/>
          <ac:picMkLst>
            <pc:docMk/>
            <pc:sldMk cId="124390849" sldId="2147308539"/>
            <ac:picMk id="7" creationId="{A38E3D58-1150-4513-A5E1-0595B25B49AD}"/>
          </ac:picMkLst>
        </pc:picChg>
        <pc:picChg chg="mod">
          <ac:chgData name="Qian, Xiaobing" userId="S::xiaobing.qian@intel.com::d3431f12-31c5-4fd4-8998-99221f98b22a" providerId="AD" clId="Web-{AC064D98-9A00-4A97-AD6C-38FE52F96DB3}" dt="2021-12-24T07:30:38.158" v="23" actId="1076"/>
          <ac:picMkLst>
            <pc:docMk/>
            <pc:sldMk cId="124390849" sldId="2147308539"/>
            <ac:picMk id="8" creationId="{02B53B52-1F46-43B3-AC0C-FC96549E1442}"/>
          </ac:picMkLst>
        </pc:picChg>
      </pc:sldChg>
      <pc:sldChg chg="modSp">
        <pc:chgData name="Qian, Xiaobing" userId="S::xiaobing.qian@intel.com::d3431f12-31c5-4fd4-8998-99221f98b22a" providerId="AD" clId="Web-{AC064D98-9A00-4A97-AD6C-38FE52F96DB3}" dt="2021-12-24T07:33:06.871" v="48" actId="20577"/>
        <pc:sldMkLst>
          <pc:docMk/>
          <pc:sldMk cId="1315921676" sldId="2147308549"/>
        </pc:sldMkLst>
        <pc:spChg chg="mod">
          <ac:chgData name="Qian, Xiaobing" userId="S::xiaobing.qian@intel.com::d3431f12-31c5-4fd4-8998-99221f98b22a" providerId="AD" clId="Web-{AC064D98-9A00-4A97-AD6C-38FE52F96DB3}" dt="2021-12-24T07:33:06.871" v="48" actId="20577"/>
          <ac:spMkLst>
            <pc:docMk/>
            <pc:sldMk cId="1315921676" sldId="2147308549"/>
            <ac:spMk id="2" creationId="{60227AFC-9218-47D6-ACDC-F56FB1E34B7E}"/>
          </ac:spMkLst>
        </pc:spChg>
      </pc:sldChg>
      <pc:sldChg chg="modSp modCm">
        <pc:chgData name="Qian, Xiaobing" userId="S::xiaobing.qian@intel.com::d3431f12-31c5-4fd4-8998-99221f98b22a" providerId="AD" clId="Web-{AC064D98-9A00-4A97-AD6C-38FE52F96DB3}" dt="2021-12-24T07:34:29.358" v="52" actId="20577"/>
        <pc:sldMkLst>
          <pc:docMk/>
          <pc:sldMk cId="4017440235" sldId="2147308601"/>
        </pc:sldMkLst>
        <pc:spChg chg="mod">
          <ac:chgData name="Qian, Xiaobing" userId="S::xiaobing.qian@intel.com::d3431f12-31c5-4fd4-8998-99221f98b22a" providerId="AD" clId="Web-{AC064D98-9A00-4A97-AD6C-38FE52F96DB3}" dt="2021-12-24T07:32:57.323" v="36" actId="20577"/>
          <ac:spMkLst>
            <pc:docMk/>
            <pc:sldMk cId="4017440235" sldId="2147308601"/>
            <ac:spMk id="2" creationId="{60227AFC-9218-47D6-ACDC-F56FB1E34B7E}"/>
          </ac:spMkLst>
        </pc:spChg>
        <pc:spChg chg="mod">
          <ac:chgData name="Qian, Xiaobing" userId="S::xiaobing.qian@intel.com::d3431f12-31c5-4fd4-8998-99221f98b22a" providerId="AD" clId="Web-{AC064D98-9A00-4A97-AD6C-38FE52F96DB3}" dt="2021-12-24T07:34:29.358" v="52" actId="20577"/>
          <ac:spMkLst>
            <pc:docMk/>
            <pc:sldMk cId="4017440235" sldId="2147308601"/>
            <ac:spMk id="7" creationId="{18EBA73D-C30C-45AA-A4B1-D1419E1B8202}"/>
          </ac:spMkLst>
        </pc:spChg>
      </pc:sldChg>
    </pc:docChg>
  </pc:docChgLst>
  <pc:docChgLst>
    <pc:chgData name="Qian, Xiaobing" userId="S::xiaobing.qian@intel.com::d3431f12-31c5-4fd4-8998-99221f98b22a" providerId="AD" clId="Web-{3F9C4F4D-6B48-4B8F-B3FD-23ADB7C539D8}"/>
    <pc:docChg chg="addSld delSld modSld sldOrd">
      <pc:chgData name="Qian, Xiaobing" userId="S::xiaobing.qian@intel.com::d3431f12-31c5-4fd4-8998-99221f98b22a" providerId="AD" clId="Web-{3F9C4F4D-6B48-4B8F-B3FD-23ADB7C539D8}" dt="2021-12-31T06:04:55.469" v="332"/>
      <pc:docMkLst>
        <pc:docMk/>
      </pc:docMkLst>
      <pc:sldChg chg="modSp">
        <pc:chgData name="Qian, Xiaobing" userId="S::xiaobing.qian@intel.com::d3431f12-31c5-4fd4-8998-99221f98b22a" providerId="AD" clId="Web-{3F9C4F4D-6B48-4B8F-B3FD-23ADB7C539D8}" dt="2021-12-31T06:03:20.214" v="302" actId="20577"/>
        <pc:sldMkLst>
          <pc:docMk/>
          <pc:sldMk cId="848928" sldId="2147308561"/>
        </pc:sldMkLst>
        <pc:spChg chg="mod">
          <ac:chgData name="Qian, Xiaobing" userId="S::xiaobing.qian@intel.com::d3431f12-31c5-4fd4-8998-99221f98b22a" providerId="AD" clId="Web-{3F9C4F4D-6B48-4B8F-B3FD-23ADB7C539D8}" dt="2021-12-31T06:03:20.214" v="302" actId="20577"/>
          <ac:spMkLst>
            <pc:docMk/>
            <pc:sldMk cId="848928" sldId="2147308561"/>
            <ac:spMk id="2" creationId="{1FF41F86-C11E-41EA-89C9-63910FD7D66D}"/>
          </ac:spMkLst>
        </pc:spChg>
      </pc:sldChg>
      <pc:sldChg chg="modSp">
        <pc:chgData name="Qian, Xiaobing" userId="S::xiaobing.qian@intel.com::d3431f12-31c5-4fd4-8998-99221f98b22a" providerId="AD" clId="Web-{3F9C4F4D-6B48-4B8F-B3FD-23ADB7C539D8}" dt="2021-12-31T06:03:38.808" v="319" actId="20577"/>
        <pc:sldMkLst>
          <pc:docMk/>
          <pc:sldMk cId="1148789148" sldId="2147308564"/>
        </pc:sldMkLst>
        <pc:spChg chg="mod">
          <ac:chgData name="Qian, Xiaobing" userId="S::xiaobing.qian@intel.com::d3431f12-31c5-4fd4-8998-99221f98b22a" providerId="AD" clId="Web-{3F9C4F4D-6B48-4B8F-B3FD-23ADB7C539D8}" dt="2021-12-31T06:03:38.808" v="319" actId="20577"/>
          <ac:spMkLst>
            <pc:docMk/>
            <pc:sldMk cId="1148789148" sldId="2147308564"/>
            <ac:spMk id="2" creationId="{1FF41F86-C11E-41EA-89C9-63910FD7D66D}"/>
          </ac:spMkLst>
        </pc:spChg>
      </pc:sldChg>
      <pc:sldChg chg="modSp">
        <pc:chgData name="Qian, Xiaobing" userId="S::xiaobing.qian@intel.com::d3431f12-31c5-4fd4-8998-99221f98b22a" providerId="AD" clId="Web-{3F9C4F4D-6B48-4B8F-B3FD-23ADB7C539D8}" dt="2021-12-31T06:01:14.491" v="267" actId="20577"/>
        <pc:sldMkLst>
          <pc:docMk/>
          <pc:sldMk cId="3695530159" sldId="2147308631"/>
        </pc:sldMkLst>
        <pc:spChg chg="mod">
          <ac:chgData name="Qian, Xiaobing" userId="S::xiaobing.qian@intel.com::d3431f12-31c5-4fd4-8998-99221f98b22a" providerId="AD" clId="Web-{3F9C4F4D-6B48-4B8F-B3FD-23ADB7C539D8}" dt="2021-12-31T06:01:07.475" v="264" actId="20577"/>
          <ac:spMkLst>
            <pc:docMk/>
            <pc:sldMk cId="3695530159" sldId="2147308631"/>
            <ac:spMk id="2" creationId="{309F08F6-3B71-455E-AC18-4D41349EBD84}"/>
          </ac:spMkLst>
        </pc:spChg>
        <pc:spChg chg="mod">
          <ac:chgData name="Qian, Xiaobing" userId="S::xiaobing.qian@intel.com::d3431f12-31c5-4fd4-8998-99221f98b22a" providerId="AD" clId="Web-{3F9C4F4D-6B48-4B8F-B3FD-23ADB7C539D8}" dt="2021-12-31T06:01:14.491" v="267" actId="20577"/>
          <ac:spMkLst>
            <pc:docMk/>
            <pc:sldMk cId="3695530159" sldId="2147308631"/>
            <ac:spMk id="3" creationId="{19C2904F-B3CD-4F61-8D60-9A0A5379374C}"/>
          </ac:spMkLst>
        </pc:spChg>
      </pc:sldChg>
      <pc:sldChg chg="modSp">
        <pc:chgData name="Qian, Xiaobing" userId="S::xiaobing.qian@intel.com::d3431f12-31c5-4fd4-8998-99221f98b22a" providerId="AD" clId="Web-{3F9C4F4D-6B48-4B8F-B3FD-23ADB7C539D8}" dt="2021-12-31T06:00:49.444" v="262" actId="20577"/>
        <pc:sldMkLst>
          <pc:docMk/>
          <pc:sldMk cId="2154838663" sldId="2147308632"/>
        </pc:sldMkLst>
        <pc:spChg chg="mod">
          <ac:chgData name="Qian, Xiaobing" userId="S::xiaobing.qian@intel.com::d3431f12-31c5-4fd4-8998-99221f98b22a" providerId="AD" clId="Web-{3F9C4F4D-6B48-4B8F-B3FD-23ADB7C539D8}" dt="2021-12-31T06:00:42.928" v="257" actId="20577"/>
          <ac:spMkLst>
            <pc:docMk/>
            <pc:sldMk cId="2154838663" sldId="2147308632"/>
            <ac:spMk id="2" creationId="{309F08F6-3B71-455E-AC18-4D41349EBD84}"/>
          </ac:spMkLst>
        </pc:spChg>
        <pc:spChg chg="mod">
          <ac:chgData name="Qian, Xiaobing" userId="S::xiaobing.qian@intel.com::d3431f12-31c5-4fd4-8998-99221f98b22a" providerId="AD" clId="Web-{3F9C4F4D-6B48-4B8F-B3FD-23ADB7C539D8}" dt="2021-12-31T06:00:49.444" v="262" actId="20577"/>
          <ac:spMkLst>
            <pc:docMk/>
            <pc:sldMk cId="2154838663" sldId="2147308632"/>
            <ac:spMk id="3" creationId="{19C2904F-B3CD-4F61-8D60-9A0A5379374C}"/>
          </ac:spMkLst>
        </pc:spChg>
      </pc:sldChg>
      <pc:sldChg chg="modSp">
        <pc:chgData name="Qian, Xiaobing" userId="S::xiaobing.qian@intel.com::d3431f12-31c5-4fd4-8998-99221f98b22a" providerId="AD" clId="Web-{3F9C4F4D-6B48-4B8F-B3FD-23ADB7C539D8}" dt="2021-12-31T06:01:32.289" v="276" actId="20577"/>
        <pc:sldMkLst>
          <pc:docMk/>
          <pc:sldMk cId="96900322" sldId="2147308640"/>
        </pc:sldMkLst>
        <pc:spChg chg="mod">
          <ac:chgData name="Qian, Xiaobing" userId="S::xiaobing.qian@intel.com::d3431f12-31c5-4fd4-8998-99221f98b22a" providerId="AD" clId="Web-{3F9C4F4D-6B48-4B8F-B3FD-23ADB7C539D8}" dt="2021-12-31T06:01:32.289" v="276" actId="20577"/>
          <ac:spMkLst>
            <pc:docMk/>
            <pc:sldMk cId="96900322" sldId="2147308640"/>
            <ac:spMk id="2" creationId="{4641901B-3282-48A4-B37B-F14EBE867264}"/>
          </ac:spMkLst>
        </pc:spChg>
      </pc:sldChg>
      <pc:sldChg chg="modSp">
        <pc:chgData name="Qian, Xiaobing" userId="S::xiaobing.qian@intel.com::d3431f12-31c5-4fd4-8998-99221f98b22a" providerId="AD" clId="Web-{3F9C4F4D-6B48-4B8F-B3FD-23ADB7C539D8}" dt="2021-12-31T06:01:38.195" v="284" actId="20577"/>
        <pc:sldMkLst>
          <pc:docMk/>
          <pc:sldMk cId="3262011758" sldId="2147308642"/>
        </pc:sldMkLst>
        <pc:spChg chg="mod">
          <ac:chgData name="Qian, Xiaobing" userId="S::xiaobing.qian@intel.com::d3431f12-31c5-4fd4-8998-99221f98b22a" providerId="AD" clId="Web-{3F9C4F4D-6B48-4B8F-B3FD-23ADB7C539D8}" dt="2021-12-31T06:01:38.195" v="284" actId="20577"/>
          <ac:spMkLst>
            <pc:docMk/>
            <pc:sldMk cId="3262011758" sldId="2147308642"/>
            <ac:spMk id="2" creationId="{0FBDC3D5-8D1D-4085-93E0-84D51E34FB86}"/>
          </ac:spMkLst>
        </pc:spChg>
        <pc:spChg chg="mod">
          <ac:chgData name="Qian, Xiaobing" userId="S::xiaobing.qian@intel.com::d3431f12-31c5-4fd4-8998-99221f98b22a" providerId="AD" clId="Web-{3F9C4F4D-6B48-4B8F-B3FD-23ADB7C539D8}" dt="2021-12-31T05:57:05.234" v="193" actId="20577"/>
          <ac:spMkLst>
            <pc:docMk/>
            <pc:sldMk cId="3262011758" sldId="2147308642"/>
            <ac:spMk id="3" creationId="{58D0BA00-7F72-4131-A910-5AF1B5CCBFA9}"/>
          </ac:spMkLst>
        </pc:spChg>
      </pc:sldChg>
      <pc:sldChg chg="delSp modSp add ord replId delCm">
        <pc:chgData name="Qian, Xiaobing" userId="S::xiaobing.qian@intel.com::d3431f12-31c5-4fd4-8998-99221f98b22a" providerId="AD" clId="Web-{3F9C4F4D-6B48-4B8F-B3FD-23ADB7C539D8}" dt="2021-12-31T06:04:05.230" v="320" actId="20577"/>
        <pc:sldMkLst>
          <pc:docMk/>
          <pc:sldMk cId="4213562049" sldId="2147308659"/>
        </pc:sldMkLst>
        <pc:spChg chg="mod">
          <ac:chgData name="Qian, Xiaobing" userId="S::xiaobing.qian@intel.com::d3431f12-31c5-4fd4-8998-99221f98b22a" providerId="AD" clId="Web-{3F9C4F4D-6B48-4B8F-B3FD-23ADB7C539D8}" dt="2021-12-31T06:04:05.230" v="320" actId="20577"/>
          <ac:spMkLst>
            <pc:docMk/>
            <pc:sldMk cId="4213562049" sldId="2147308659"/>
            <ac:spMk id="2" creationId="{1FF41F86-C11E-41EA-89C9-63910FD7D66D}"/>
          </ac:spMkLst>
        </pc:spChg>
        <pc:spChg chg="mod">
          <ac:chgData name="Qian, Xiaobing" userId="S::xiaobing.qian@intel.com::d3431f12-31c5-4fd4-8998-99221f98b22a" providerId="AD" clId="Web-{3F9C4F4D-6B48-4B8F-B3FD-23ADB7C539D8}" dt="2021-12-31T06:00:15.427" v="256" actId="14100"/>
          <ac:spMkLst>
            <pc:docMk/>
            <pc:sldMk cId="4213562049" sldId="2147308659"/>
            <ac:spMk id="3" creationId="{65621EDF-265D-4C5B-A639-4AC259C412C3}"/>
          </ac:spMkLst>
        </pc:spChg>
        <pc:spChg chg="del">
          <ac:chgData name="Qian, Xiaobing" userId="S::xiaobing.qian@intel.com::d3431f12-31c5-4fd4-8998-99221f98b22a" providerId="AD" clId="Web-{3F9C4F4D-6B48-4B8F-B3FD-23ADB7C539D8}" dt="2021-12-31T05:58:56.737" v="197"/>
          <ac:spMkLst>
            <pc:docMk/>
            <pc:sldMk cId="4213562049" sldId="2147308659"/>
            <ac:spMk id="5" creationId="{C4F269C2-0CC1-4C52-9F79-900DCCA79530}"/>
          </ac:spMkLst>
        </pc:spChg>
        <pc:picChg chg="del">
          <ac:chgData name="Qian, Xiaobing" userId="S::xiaobing.qian@intel.com::d3431f12-31c5-4fd4-8998-99221f98b22a" providerId="AD" clId="Web-{3F9C4F4D-6B48-4B8F-B3FD-23ADB7C539D8}" dt="2021-12-31T05:58:48.878" v="195"/>
          <ac:picMkLst>
            <pc:docMk/>
            <pc:sldMk cId="4213562049" sldId="2147308659"/>
            <ac:picMk id="6" creationId="{8D8B2756-FBE6-4755-8379-66EF3055DC08}"/>
          </ac:picMkLst>
        </pc:picChg>
      </pc:sldChg>
      <pc:sldChg chg="modSp add del replId">
        <pc:chgData name="Qian, Xiaobing" userId="S::xiaobing.qian@intel.com::d3431f12-31c5-4fd4-8998-99221f98b22a" providerId="AD" clId="Web-{3F9C4F4D-6B48-4B8F-B3FD-23ADB7C539D8}" dt="2021-12-31T06:04:55.469" v="332"/>
        <pc:sldMkLst>
          <pc:docMk/>
          <pc:sldMk cId="3247880961" sldId="2147308660"/>
        </pc:sldMkLst>
        <pc:spChg chg="mod">
          <ac:chgData name="Qian, Xiaobing" userId="S::xiaobing.qian@intel.com::d3431f12-31c5-4fd4-8998-99221f98b22a" providerId="AD" clId="Web-{3F9C4F4D-6B48-4B8F-B3FD-23ADB7C539D8}" dt="2021-12-31T06:04:23.250" v="331" actId="20577"/>
          <ac:spMkLst>
            <pc:docMk/>
            <pc:sldMk cId="3247880961" sldId="2147308660"/>
            <ac:spMk id="2" creationId="{1FF41F86-C11E-41EA-89C9-63910FD7D66D}"/>
          </ac:spMkLst>
        </pc:spChg>
      </pc:sldChg>
    </pc:docChg>
  </pc:docChgLst>
  <pc:docChgLst>
    <pc:chgData name="Wang, Sunny" userId="S::sunny.wang@intel.com::c4baa7b8-850e-4ab8-bb26-e4f66b5d594d" providerId="AD" clId="Web-{A39E8BDD-0E6A-5008-FBEE-E2298F1047A4}"/>
    <pc:docChg chg="modSld">
      <pc:chgData name="Wang, Sunny" userId="S::sunny.wang@intel.com::c4baa7b8-850e-4ab8-bb26-e4f66b5d594d" providerId="AD" clId="Web-{A39E8BDD-0E6A-5008-FBEE-E2298F1047A4}" dt="2021-12-24T05:49:44.526" v="11"/>
      <pc:docMkLst>
        <pc:docMk/>
      </pc:docMkLst>
      <pc:sldChg chg="modSp">
        <pc:chgData name="Wang, Sunny" userId="S::sunny.wang@intel.com::c4baa7b8-850e-4ab8-bb26-e4f66b5d594d" providerId="AD" clId="Web-{A39E8BDD-0E6A-5008-FBEE-E2298F1047A4}" dt="2021-12-24T05:49:44.526" v="11"/>
        <pc:sldMkLst>
          <pc:docMk/>
          <pc:sldMk cId="3885188737" sldId="2147308602"/>
        </pc:sldMkLst>
        <pc:graphicFrameChg chg="mod modGraphic">
          <ac:chgData name="Wang, Sunny" userId="S::sunny.wang@intel.com::c4baa7b8-850e-4ab8-bb26-e4f66b5d594d" providerId="AD" clId="Web-{A39E8BDD-0E6A-5008-FBEE-E2298F1047A4}" dt="2021-12-24T05:49:44.526" v="11"/>
          <ac:graphicFrameMkLst>
            <pc:docMk/>
            <pc:sldMk cId="3885188737" sldId="2147308602"/>
            <ac:graphicFrameMk id="5" creationId="{B518EEEF-C006-49CA-BA20-D15A077ABEAD}"/>
          </ac:graphicFrameMkLst>
        </pc:graphicFrameChg>
      </pc:sldChg>
    </pc:docChg>
  </pc:docChgLst>
  <pc:docChgLst>
    <pc:chgData name="Qian, Xiaobing" userId="S::xiaobing.qian@intel.com::d3431f12-31c5-4fd4-8998-99221f98b22a" providerId="AD" clId="Web-{C4FBC715-5764-4F20-8677-9305A316F31A}"/>
    <pc:docChg chg="modSld">
      <pc:chgData name="Qian, Xiaobing" userId="S::xiaobing.qian@intel.com::d3431f12-31c5-4fd4-8998-99221f98b22a" providerId="AD" clId="Web-{C4FBC715-5764-4F20-8677-9305A316F31A}" dt="2022-01-13T09:51:49.017" v="62"/>
      <pc:docMkLst>
        <pc:docMk/>
      </pc:docMkLst>
      <pc:sldChg chg="modSp">
        <pc:chgData name="Qian, Xiaobing" userId="S::xiaobing.qian@intel.com::d3431f12-31c5-4fd4-8998-99221f98b22a" providerId="AD" clId="Web-{C4FBC715-5764-4F20-8677-9305A316F31A}" dt="2022-01-13T09:51:49.017" v="62"/>
        <pc:sldMkLst>
          <pc:docMk/>
          <pc:sldMk cId="1567571704" sldId="2147308691"/>
        </pc:sldMkLst>
        <pc:graphicFrameChg chg="mod modGraphic">
          <ac:chgData name="Qian, Xiaobing" userId="S::xiaobing.qian@intel.com::d3431f12-31c5-4fd4-8998-99221f98b22a" providerId="AD" clId="Web-{C4FBC715-5764-4F20-8677-9305A316F31A}" dt="2022-01-13T09:51:49.017" v="62"/>
          <ac:graphicFrameMkLst>
            <pc:docMk/>
            <pc:sldMk cId="1567571704" sldId="2147308691"/>
            <ac:graphicFrameMk id="4" creationId="{C1186E69-43CF-4D6F-A8A0-7090E18E941D}"/>
          </ac:graphicFrameMkLst>
        </pc:graphicFrameChg>
      </pc:sldChg>
    </pc:docChg>
  </pc:docChgLst>
  <pc:docChgLst>
    <pc:chgData name="Qian, Xiaobing" userId="S::xiaobing.qian@intel.com::d3431f12-31c5-4fd4-8998-99221f98b22a" providerId="AD" clId="Web-{7F06B538-EF11-4B9E-8A5C-A6EDF0CCC4AD}"/>
    <pc:docChg chg="modSld sldOrd">
      <pc:chgData name="Qian, Xiaobing" userId="S::xiaobing.qian@intel.com::d3431f12-31c5-4fd4-8998-99221f98b22a" providerId="AD" clId="Web-{7F06B538-EF11-4B9E-8A5C-A6EDF0CCC4AD}" dt="2021-12-24T05:49:45.128" v="124" actId="14100"/>
      <pc:docMkLst>
        <pc:docMk/>
      </pc:docMkLst>
      <pc:sldChg chg="modSp addCm delCm">
        <pc:chgData name="Qian, Xiaobing" userId="S::xiaobing.qian@intel.com::d3431f12-31c5-4fd4-8998-99221f98b22a" providerId="AD" clId="Web-{7F06B538-EF11-4B9E-8A5C-A6EDF0CCC4AD}" dt="2021-12-24T05:47:54.392" v="101" actId="20577"/>
        <pc:sldMkLst>
          <pc:docMk/>
          <pc:sldMk cId="2715946663" sldId="2147308559"/>
        </pc:sldMkLst>
        <pc:spChg chg="mod">
          <ac:chgData name="Qian, Xiaobing" userId="S::xiaobing.qian@intel.com::d3431f12-31c5-4fd4-8998-99221f98b22a" providerId="AD" clId="Web-{7F06B538-EF11-4B9E-8A5C-A6EDF0CCC4AD}" dt="2021-12-24T05:47:54.392" v="101" actId="20577"/>
          <ac:spMkLst>
            <pc:docMk/>
            <pc:sldMk cId="2715946663" sldId="2147308559"/>
            <ac:spMk id="5" creationId="{42598EB4-C7AE-45E6-B6C7-AD4DFBC92810}"/>
          </ac:spMkLst>
        </pc:spChg>
      </pc:sldChg>
      <pc:sldChg chg="modSp delCm">
        <pc:chgData name="Qian, Xiaobing" userId="S::xiaobing.qian@intel.com::d3431f12-31c5-4fd4-8998-99221f98b22a" providerId="AD" clId="Web-{7F06B538-EF11-4B9E-8A5C-A6EDF0CCC4AD}" dt="2021-12-24T05:36:38.194" v="69" actId="1076"/>
        <pc:sldMkLst>
          <pc:docMk/>
          <pc:sldMk cId="1987205637" sldId="2147308562"/>
        </pc:sldMkLst>
        <pc:spChg chg="mod">
          <ac:chgData name="Qian, Xiaobing" userId="S::xiaobing.qian@intel.com::d3431f12-31c5-4fd4-8998-99221f98b22a" providerId="AD" clId="Web-{7F06B538-EF11-4B9E-8A5C-A6EDF0CCC4AD}" dt="2021-12-24T05:36:38.194" v="69" actId="1076"/>
          <ac:spMkLst>
            <pc:docMk/>
            <pc:sldMk cId="1987205637" sldId="2147308562"/>
            <ac:spMk id="10" creationId="{3B9DC737-529F-411C-8CA7-80FD45E3B3C8}"/>
          </ac:spMkLst>
        </pc:spChg>
      </pc:sldChg>
      <pc:sldChg chg="addCm">
        <pc:chgData name="Qian, Xiaobing" userId="S::xiaobing.qian@intel.com::d3431f12-31c5-4fd4-8998-99221f98b22a" providerId="AD" clId="Web-{7F06B538-EF11-4B9E-8A5C-A6EDF0CCC4AD}" dt="2021-12-24T05:44:45.295" v="79"/>
        <pc:sldMkLst>
          <pc:docMk/>
          <pc:sldMk cId="3502554273" sldId="2147308585"/>
        </pc:sldMkLst>
      </pc:sldChg>
      <pc:sldChg chg="modSp">
        <pc:chgData name="Qian, Xiaobing" userId="S::xiaobing.qian@intel.com::d3431f12-31c5-4fd4-8998-99221f98b22a" providerId="AD" clId="Web-{7F06B538-EF11-4B9E-8A5C-A6EDF0CCC4AD}" dt="2021-12-24T05:49:45.128" v="124" actId="14100"/>
        <pc:sldMkLst>
          <pc:docMk/>
          <pc:sldMk cId="1841937324" sldId="2147308588"/>
        </pc:sldMkLst>
        <pc:spChg chg="mod">
          <ac:chgData name="Qian, Xiaobing" userId="S::xiaobing.qian@intel.com::d3431f12-31c5-4fd4-8998-99221f98b22a" providerId="AD" clId="Web-{7F06B538-EF11-4B9E-8A5C-A6EDF0CCC4AD}" dt="2021-12-24T05:48:50.674" v="102" actId="1076"/>
          <ac:spMkLst>
            <pc:docMk/>
            <pc:sldMk cId="1841937324" sldId="2147308588"/>
            <ac:spMk id="9" creationId="{F1DDDDD5-89F2-4C96-8CD5-ED62E5AC7A66}"/>
          </ac:spMkLst>
        </pc:spChg>
        <pc:graphicFrameChg chg="mod modGraphic">
          <ac:chgData name="Qian, Xiaobing" userId="S::xiaobing.qian@intel.com::d3431f12-31c5-4fd4-8998-99221f98b22a" providerId="AD" clId="Web-{7F06B538-EF11-4B9E-8A5C-A6EDF0CCC4AD}" dt="2021-12-24T05:49:39.175" v="122"/>
          <ac:graphicFrameMkLst>
            <pc:docMk/>
            <pc:sldMk cId="1841937324" sldId="2147308588"/>
            <ac:graphicFrameMk id="17" creationId="{12897F1C-D306-4ADB-99F9-C4BD7135E6B1}"/>
          </ac:graphicFrameMkLst>
        </pc:graphicFrameChg>
        <pc:picChg chg="mod">
          <ac:chgData name="Qian, Xiaobing" userId="S::xiaobing.qian@intel.com::d3431f12-31c5-4fd4-8998-99221f98b22a" providerId="AD" clId="Web-{7F06B538-EF11-4B9E-8A5C-A6EDF0CCC4AD}" dt="2021-12-24T05:49:45.128" v="124" actId="14100"/>
          <ac:picMkLst>
            <pc:docMk/>
            <pc:sldMk cId="1841937324" sldId="2147308588"/>
            <ac:picMk id="10" creationId="{AB2EEEAD-BAC2-471A-B495-29233923C758}"/>
          </ac:picMkLst>
        </pc:picChg>
      </pc:sldChg>
      <pc:sldChg chg="ord">
        <pc:chgData name="Qian, Xiaobing" userId="S::xiaobing.qian@intel.com::d3431f12-31c5-4fd4-8998-99221f98b22a" providerId="AD" clId="Web-{7F06B538-EF11-4B9E-8A5C-A6EDF0CCC4AD}" dt="2021-12-24T05:40:25.349" v="78"/>
        <pc:sldMkLst>
          <pc:docMk/>
          <pc:sldMk cId="798664297" sldId="2147308606"/>
        </pc:sldMkLst>
      </pc:sldChg>
      <pc:sldChg chg="addSp delSp modSp">
        <pc:chgData name="Qian, Xiaobing" userId="S::xiaobing.qian@intel.com::d3431f12-31c5-4fd4-8998-99221f98b22a" providerId="AD" clId="Web-{7F06B538-EF11-4B9E-8A5C-A6EDF0CCC4AD}" dt="2021-12-24T05:37:38.351" v="77" actId="14100"/>
        <pc:sldMkLst>
          <pc:docMk/>
          <pc:sldMk cId="2262226305" sldId="2147308612"/>
        </pc:sldMkLst>
        <pc:spChg chg="del mod">
          <ac:chgData name="Qian, Xiaobing" userId="S::xiaobing.qian@intel.com::d3431f12-31c5-4fd4-8998-99221f98b22a" providerId="AD" clId="Web-{7F06B538-EF11-4B9E-8A5C-A6EDF0CCC4AD}" dt="2021-12-24T05:37:22.679" v="72"/>
          <ac:spMkLst>
            <pc:docMk/>
            <pc:sldMk cId="2262226305" sldId="2147308612"/>
            <ac:spMk id="3" creationId="{58D5883F-7015-4ADC-AA63-A347CD50CA81}"/>
          </ac:spMkLst>
        </pc:spChg>
        <pc:spChg chg="add mod">
          <ac:chgData name="Qian, Xiaobing" userId="S::xiaobing.qian@intel.com::d3431f12-31c5-4fd4-8998-99221f98b22a" providerId="AD" clId="Web-{7F06B538-EF11-4B9E-8A5C-A6EDF0CCC4AD}" dt="2021-12-24T05:37:28.398" v="74" actId="1076"/>
          <ac:spMkLst>
            <pc:docMk/>
            <pc:sldMk cId="2262226305" sldId="2147308612"/>
            <ac:spMk id="6" creationId="{81F1199B-B5B7-4641-888A-8672C08E3F41}"/>
          </ac:spMkLst>
        </pc:spChg>
        <pc:picChg chg="mod">
          <ac:chgData name="Qian, Xiaobing" userId="S::xiaobing.qian@intel.com::d3431f12-31c5-4fd4-8998-99221f98b22a" providerId="AD" clId="Web-{7F06B538-EF11-4B9E-8A5C-A6EDF0CCC4AD}" dt="2021-12-24T05:37:38.351" v="77" actId="14100"/>
          <ac:picMkLst>
            <pc:docMk/>
            <pc:sldMk cId="2262226305" sldId="2147308612"/>
            <ac:picMk id="4" creationId="{53B120A9-E617-4718-81F7-2F85515D964E}"/>
          </ac:picMkLst>
        </pc:picChg>
      </pc:sldChg>
    </pc:docChg>
  </pc:docChgLst>
  <pc:docChgLst>
    <pc:chgData name="Chen, Jason J" userId="S::jason.j.chen@intel.com::9633f455-d30b-44a2-a426-679a5189d2f1" providerId="AD" clId="Web-{6C0B984E-8B1B-7E1C-ACCB-752377000D73}"/>
    <pc:docChg chg="addSld modSld">
      <pc:chgData name="Chen, Jason J" userId="S::jason.j.chen@intel.com::9633f455-d30b-44a2-a426-679a5189d2f1" providerId="AD" clId="Web-{6C0B984E-8B1B-7E1C-ACCB-752377000D73}" dt="2022-01-14T00:27:02.065" v="175" actId="1076"/>
      <pc:docMkLst>
        <pc:docMk/>
      </pc:docMkLst>
      <pc:sldChg chg="modSp">
        <pc:chgData name="Chen, Jason J" userId="S::jason.j.chen@intel.com::9633f455-d30b-44a2-a426-679a5189d2f1" providerId="AD" clId="Web-{6C0B984E-8B1B-7E1C-ACCB-752377000D73}" dt="2022-01-14T00:19:36.657" v="19"/>
        <pc:sldMkLst>
          <pc:docMk/>
          <pc:sldMk cId="118317890" sldId="257"/>
        </pc:sldMkLst>
        <pc:graphicFrameChg chg="mod modGraphic">
          <ac:chgData name="Chen, Jason J" userId="S::jason.j.chen@intel.com::9633f455-d30b-44a2-a426-679a5189d2f1" providerId="AD" clId="Web-{6C0B984E-8B1B-7E1C-ACCB-752377000D73}" dt="2022-01-14T00:19:36.657" v="19"/>
          <ac:graphicFrameMkLst>
            <pc:docMk/>
            <pc:sldMk cId="118317890" sldId="257"/>
            <ac:graphicFrameMk id="4" creationId="{9DC5C6EB-ECF3-4B2A-94E0-07576069C4ED}"/>
          </ac:graphicFrameMkLst>
        </pc:graphicFrameChg>
      </pc:sldChg>
      <pc:sldChg chg="modSp">
        <pc:chgData name="Chen, Jason J" userId="S::jason.j.chen@intel.com::9633f455-d30b-44a2-a426-679a5189d2f1" providerId="AD" clId="Web-{6C0B984E-8B1B-7E1C-ACCB-752377000D73}" dt="2022-01-14T00:19:48.719" v="29"/>
        <pc:sldMkLst>
          <pc:docMk/>
          <pc:sldMk cId="2015516608" sldId="2147308709"/>
        </pc:sldMkLst>
        <pc:graphicFrameChg chg="mod modGraphic">
          <ac:chgData name="Chen, Jason J" userId="S::jason.j.chen@intel.com::9633f455-d30b-44a2-a426-679a5189d2f1" providerId="AD" clId="Web-{6C0B984E-8B1B-7E1C-ACCB-752377000D73}" dt="2022-01-14T00:19:48.719" v="29"/>
          <ac:graphicFrameMkLst>
            <pc:docMk/>
            <pc:sldMk cId="2015516608" sldId="2147308709"/>
            <ac:graphicFrameMk id="9" creationId="{E097D5FD-98FA-439F-B797-4F7CAD30F81A}"/>
          </ac:graphicFrameMkLst>
        </pc:graphicFrameChg>
      </pc:sldChg>
      <pc:sldChg chg="modSp">
        <pc:chgData name="Chen, Jason J" userId="S::jason.j.chen@intel.com::9633f455-d30b-44a2-a426-679a5189d2f1" providerId="AD" clId="Web-{6C0B984E-8B1B-7E1C-ACCB-752377000D73}" dt="2022-01-14T00:19:44.391" v="23"/>
        <pc:sldMkLst>
          <pc:docMk/>
          <pc:sldMk cId="2384633529" sldId="2147308710"/>
        </pc:sldMkLst>
        <pc:graphicFrameChg chg="mod modGraphic">
          <ac:chgData name="Chen, Jason J" userId="S::jason.j.chen@intel.com::9633f455-d30b-44a2-a426-679a5189d2f1" providerId="AD" clId="Web-{6C0B984E-8B1B-7E1C-ACCB-752377000D73}" dt="2022-01-14T00:19:44.391" v="23"/>
          <ac:graphicFrameMkLst>
            <pc:docMk/>
            <pc:sldMk cId="2384633529" sldId="2147308710"/>
            <ac:graphicFrameMk id="9" creationId="{E097D5FD-98FA-439F-B797-4F7CAD30F81A}"/>
          </ac:graphicFrameMkLst>
        </pc:graphicFrameChg>
      </pc:sldChg>
      <pc:sldChg chg="modSp">
        <pc:chgData name="Chen, Jason J" userId="S::jason.j.chen@intel.com::9633f455-d30b-44a2-a426-679a5189d2f1" providerId="AD" clId="Web-{6C0B984E-8B1B-7E1C-ACCB-752377000D73}" dt="2022-01-14T00:19:25.469" v="7"/>
        <pc:sldMkLst>
          <pc:docMk/>
          <pc:sldMk cId="2734296666" sldId="2147308711"/>
        </pc:sldMkLst>
        <pc:graphicFrameChg chg="mod modGraphic">
          <ac:chgData name="Chen, Jason J" userId="S::jason.j.chen@intel.com::9633f455-d30b-44a2-a426-679a5189d2f1" providerId="AD" clId="Web-{6C0B984E-8B1B-7E1C-ACCB-752377000D73}" dt="2022-01-14T00:19:25.469" v="7"/>
          <ac:graphicFrameMkLst>
            <pc:docMk/>
            <pc:sldMk cId="2734296666" sldId="2147308711"/>
            <ac:graphicFrameMk id="9" creationId="{E097D5FD-98FA-439F-B797-4F7CAD30F81A}"/>
          </ac:graphicFrameMkLst>
        </pc:graphicFrameChg>
      </pc:sldChg>
      <pc:sldChg chg="addSp delSp modSp add replId">
        <pc:chgData name="Chen, Jason J" userId="S::jason.j.chen@intel.com::9633f455-d30b-44a2-a426-679a5189d2f1" providerId="AD" clId="Web-{6C0B984E-8B1B-7E1C-ACCB-752377000D73}" dt="2022-01-14T00:27:02.065" v="175" actId="1076"/>
        <pc:sldMkLst>
          <pc:docMk/>
          <pc:sldMk cId="3446916460" sldId="2147308719"/>
        </pc:sldMkLst>
        <pc:spChg chg="del">
          <ac:chgData name="Chen, Jason J" userId="S::jason.j.chen@intel.com::9633f455-d30b-44a2-a426-679a5189d2f1" providerId="AD" clId="Web-{6C0B984E-8B1B-7E1C-ACCB-752377000D73}" dt="2022-01-14T00:20:45.532" v="31"/>
          <ac:spMkLst>
            <pc:docMk/>
            <pc:sldMk cId="3446916460" sldId="2147308719"/>
            <ac:spMk id="11" creationId="{5C45FF82-E969-4A30-98DF-22369A51EB8E}"/>
          </ac:spMkLst>
        </pc:spChg>
        <pc:graphicFrameChg chg="add del mod modGraphic">
          <ac:chgData name="Chen, Jason J" userId="S::jason.j.chen@intel.com::9633f455-d30b-44a2-a426-679a5189d2f1" providerId="AD" clId="Web-{6C0B984E-8B1B-7E1C-ACCB-752377000D73}" dt="2022-01-14T00:25:57.721" v="146"/>
          <ac:graphicFrameMkLst>
            <pc:docMk/>
            <pc:sldMk cId="3446916460" sldId="2147308719"/>
            <ac:graphicFrameMk id="3" creationId="{E32CAC34-8B33-4CE1-843F-8B133BD04EBE}"/>
          </ac:graphicFrameMkLst>
        </pc:graphicFrameChg>
        <pc:graphicFrameChg chg="del mod modGraphic">
          <ac:chgData name="Chen, Jason J" userId="S::jason.j.chen@intel.com::9633f455-d30b-44a2-a426-679a5189d2f1" providerId="AD" clId="Web-{6C0B984E-8B1B-7E1C-ACCB-752377000D73}" dt="2022-01-14T00:20:53.063" v="37"/>
          <ac:graphicFrameMkLst>
            <pc:docMk/>
            <pc:sldMk cId="3446916460" sldId="2147308719"/>
            <ac:graphicFrameMk id="6" creationId="{7E7CD255-F49E-4837-816A-AF5E96FADB19}"/>
          </ac:graphicFrameMkLst>
        </pc:graphicFrameChg>
        <pc:graphicFrameChg chg="del">
          <ac:chgData name="Chen, Jason J" userId="S::jason.j.chen@intel.com::9633f455-d30b-44a2-a426-679a5189d2f1" providerId="AD" clId="Web-{6C0B984E-8B1B-7E1C-ACCB-752377000D73}" dt="2022-01-14T00:20:54.407" v="38"/>
          <ac:graphicFrameMkLst>
            <pc:docMk/>
            <pc:sldMk cId="3446916460" sldId="2147308719"/>
            <ac:graphicFrameMk id="9" creationId="{E097D5FD-98FA-439F-B797-4F7CAD30F81A}"/>
          </ac:graphicFrameMkLst>
        </pc:graphicFrameChg>
        <pc:graphicFrameChg chg="add del mod modGraphic">
          <ac:chgData name="Chen, Jason J" userId="S::jason.j.chen@intel.com::9633f455-d30b-44a2-a426-679a5189d2f1" providerId="AD" clId="Web-{6C0B984E-8B1B-7E1C-ACCB-752377000D73}" dt="2022-01-14T00:21:58.626" v="51"/>
          <ac:graphicFrameMkLst>
            <pc:docMk/>
            <pc:sldMk cId="3446916460" sldId="2147308719"/>
            <ac:graphicFrameMk id="12" creationId="{BF74D3EA-BD5A-489C-9689-79023F9B166E}"/>
          </ac:graphicFrameMkLst>
        </pc:graphicFrameChg>
        <pc:graphicFrameChg chg="add mod modGraphic">
          <ac:chgData name="Chen, Jason J" userId="S::jason.j.chen@intel.com::9633f455-d30b-44a2-a426-679a5189d2f1" providerId="AD" clId="Web-{6C0B984E-8B1B-7E1C-ACCB-752377000D73}" dt="2022-01-14T00:27:02.065" v="175" actId="1076"/>
          <ac:graphicFrameMkLst>
            <pc:docMk/>
            <pc:sldMk cId="3446916460" sldId="2147308719"/>
            <ac:graphicFrameMk id="14" creationId="{E17714E8-E280-46BD-93A2-94DE0D21A35C}"/>
          </ac:graphicFrameMkLst>
        </pc:graphicFrameChg>
        <pc:picChg chg="del">
          <ac:chgData name="Chen, Jason J" userId="S::jason.j.chen@intel.com::9633f455-d30b-44a2-a426-679a5189d2f1" providerId="AD" clId="Web-{6C0B984E-8B1B-7E1C-ACCB-752377000D73}" dt="2022-01-14T00:20:48.266" v="34"/>
          <ac:picMkLst>
            <pc:docMk/>
            <pc:sldMk cId="3446916460" sldId="2147308719"/>
            <ac:picMk id="10" creationId="{1FA2195D-F1D3-4B19-86BF-7410A90B4533}"/>
          </ac:picMkLst>
        </pc:picChg>
      </pc:sldChg>
    </pc:docChg>
  </pc:docChgLst>
  <pc:docChgLst>
    <pc:chgData name="Li, Longtan" userId="S::longtan.li@intel.com::58cb571a-d172-4cdc-a55a-604e9a95360f" providerId="AD" clId="Web-{7042E5AE-6D85-5C15-D556-0C3FF647DCEB}"/>
    <pc:docChg chg="mod addSld delSld modSld">
      <pc:chgData name="Li, Longtan" userId="S::longtan.li@intel.com::58cb571a-d172-4cdc-a55a-604e9a95360f" providerId="AD" clId="Web-{7042E5AE-6D85-5C15-D556-0C3FF647DCEB}" dt="2021-12-17T08:14:21.016" v="865" actId="20577"/>
      <pc:docMkLst>
        <pc:docMk/>
      </pc:docMkLst>
      <pc:sldChg chg="addSp delSp modSp modCm">
        <pc:chgData name="Li, Longtan" userId="S::longtan.li@intel.com::58cb571a-d172-4cdc-a55a-604e9a95360f" providerId="AD" clId="Web-{7042E5AE-6D85-5C15-D556-0C3FF647DCEB}" dt="2021-12-17T08:01:47.885" v="819"/>
        <pc:sldMkLst>
          <pc:docMk/>
          <pc:sldMk cId="3447456715" sldId="2147308529"/>
        </pc:sldMkLst>
        <pc:spChg chg="mod">
          <ac:chgData name="Li, Longtan" userId="S::longtan.li@intel.com::58cb571a-d172-4cdc-a55a-604e9a95360f" providerId="AD" clId="Web-{7042E5AE-6D85-5C15-D556-0C3FF647DCEB}" dt="2021-12-17T06:50:31.387" v="741" actId="20577"/>
          <ac:spMkLst>
            <pc:docMk/>
            <pc:sldMk cId="3447456715" sldId="2147308529"/>
            <ac:spMk id="11" creationId="{2BD55881-0FC7-4980-A3F3-BFAEEAE120EA}"/>
          </ac:spMkLst>
        </pc:spChg>
        <pc:picChg chg="add mod">
          <ac:chgData name="Li, Longtan" userId="S::longtan.li@intel.com::58cb571a-d172-4cdc-a55a-604e9a95360f" providerId="AD" clId="Web-{7042E5AE-6D85-5C15-D556-0C3FF647DCEB}" dt="2021-12-17T07:52:31.724" v="799" actId="1076"/>
          <ac:picMkLst>
            <pc:docMk/>
            <pc:sldMk cId="3447456715" sldId="2147308529"/>
            <ac:picMk id="3" creationId="{A5A21F08-9534-4C71-A317-5BE005CF4628}"/>
          </ac:picMkLst>
        </pc:picChg>
        <pc:picChg chg="add del mod">
          <ac:chgData name="Li, Longtan" userId="S::longtan.li@intel.com::58cb571a-d172-4cdc-a55a-604e9a95360f" providerId="AD" clId="Web-{7042E5AE-6D85-5C15-D556-0C3FF647DCEB}" dt="2021-12-17T05:57:47.051" v="439"/>
          <ac:picMkLst>
            <pc:docMk/>
            <pc:sldMk cId="3447456715" sldId="2147308529"/>
            <ac:picMk id="5" creationId="{5BF6D4CF-2B98-4861-85C3-3C6847EEF797}"/>
          </ac:picMkLst>
        </pc:picChg>
        <pc:picChg chg="add del mod modCrop">
          <ac:chgData name="Li, Longtan" userId="S::longtan.li@intel.com::58cb571a-d172-4cdc-a55a-604e9a95360f" providerId="AD" clId="Web-{7042E5AE-6D85-5C15-D556-0C3FF647DCEB}" dt="2021-12-17T07:52:06.348" v="795"/>
          <ac:picMkLst>
            <pc:docMk/>
            <pc:sldMk cId="3447456715" sldId="2147308529"/>
            <ac:picMk id="6" creationId="{64C51C1A-2D8D-4FE8-B1B3-DDE1F932C851}"/>
          </ac:picMkLst>
        </pc:picChg>
        <pc:picChg chg="add mod">
          <ac:chgData name="Li, Longtan" userId="S::longtan.li@intel.com::58cb571a-d172-4cdc-a55a-604e9a95360f" providerId="AD" clId="Web-{7042E5AE-6D85-5C15-D556-0C3FF647DCEB}" dt="2021-12-17T07:52:33.005" v="800" actId="1076"/>
          <ac:picMkLst>
            <pc:docMk/>
            <pc:sldMk cId="3447456715" sldId="2147308529"/>
            <ac:picMk id="7" creationId="{47804330-DD00-494B-861B-2E83FDC78712}"/>
          </ac:picMkLst>
        </pc:picChg>
        <pc:cxnChg chg="add del">
          <ac:chgData name="Li, Longtan" userId="S::longtan.li@intel.com::58cb571a-d172-4cdc-a55a-604e9a95360f" providerId="AD" clId="Web-{7042E5AE-6D85-5C15-D556-0C3FF647DCEB}" dt="2021-12-17T07:52:08.052" v="796"/>
          <ac:cxnSpMkLst>
            <pc:docMk/>
            <pc:sldMk cId="3447456715" sldId="2147308529"/>
            <ac:cxnSpMk id="5" creationId="{68F51CE6-7D45-471B-BE6B-F188ED15EBEB}"/>
          </ac:cxnSpMkLst>
        </pc:cxnChg>
      </pc:sldChg>
      <pc:sldChg chg="addSp delSp modSp new">
        <pc:chgData name="Li, Longtan" userId="S::longtan.li@intel.com::58cb571a-d172-4cdc-a55a-604e9a95360f" providerId="AD" clId="Web-{7042E5AE-6D85-5C15-D556-0C3FF647DCEB}" dt="2021-12-17T06:00:21.503" v="455" actId="20577"/>
        <pc:sldMkLst>
          <pc:docMk/>
          <pc:sldMk cId="2043498467" sldId="2147308538"/>
        </pc:sldMkLst>
        <pc:spChg chg="mod">
          <ac:chgData name="Li, Longtan" userId="S::longtan.li@intel.com::58cb571a-d172-4cdc-a55a-604e9a95360f" providerId="AD" clId="Web-{7042E5AE-6D85-5C15-D556-0C3FF647DCEB}" dt="2021-12-17T01:32:47.975" v="22" actId="20577"/>
          <ac:spMkLst>
            <pc:docMk/>
            <pc:sldMk cId="2043498467" sldId="2147308538"/>
            <ac:spMk id="2" creationId="{3FCAE1BA-68D1-45B0-8249-3510212F1C33}"/>
          </ac:spMkLst>
        </pc:spChg>
        <pc:spChg chg="mod">
          <ac:chgData name="Li, Longtan" userId="S::longtan.li@intel.com::58cb571a-d172-4cdc-a55a-604e9a95360f" providerId="AD" clId="Web-{7042E5AE-6D85-5C15-D556-0C3FF647DCEB}" dt="2021-12-17T06:00:05.097" v="452" actId="20577"/>
          <ac:spMkLst>
            <pc:docMk/>
            <pc:sldMk cId="2043498467" sldId="2147308538"/>
            <ac:spMk id="3" creationId="{C5ED6139-96BA-4FAB-A4D8-FF00C13D8130}"/>
          </ac:spMkLst>
        </pc:spChg>
        <pc:spChg chg="add mod">
          <ac:chgData name="Li, Longtan" userId="S::longtan.li@intel.com::58cb571a-d172-4cdc-a55a-604e9a95360f" providerId="AD" clId="Web-{7042E5AE-6D85-5C15-D556-0C3FF647DCEB}" dt="2021-12-17T01:38:41.024" v="62" actId="1076"/>
          <ac:spMkLst>
            <pc:docMk/>
            <pc:sldMk cId="2043498467" sldId="2147308538"/>
            <ac:spMk id="7" creationId="{E5011942-E4B3-4979-9AA2-54C4767F9BEF}"/>
          </ac:spMkLst>
        </pc:spChg>
        <pc:spChg chg="add mod">
          <ac:chgData name="Li, Longtan" userId="S::longtan.li@intel.com::58cb571a-d172-4cdc-a55a-604e9a95360f" providerId="AD" clId="Web-{7042E5AE-6D85-5C15-D556-0C3FF647DCEB}" dt="2021-12-17T01:39:03.493" v="71" actId="20577"/>
          <ac:spMkLst>
            <pc:docMk/>
            <pc:sldMk cId="2043498467" sldId="2147308538"/>
            <ac:spMk id="9" creationId="{9ED3970B-ABBD-4F0E-824A-C780F1A1B704}"/>
          </ac:spMkLst>
        </pc:spChg>
        <pc:spChg chg="add mod">
          <ac:chgData name="Li, Longtan" userId="S::longtan.li@intel.com::58cb571a-d172-4cdc-a55a-604e9a95360f" providerId="AD" clId="Web-{7042E5AE-6D85-5C15-D556-0C3FF647DCEB}" dt="2021-12-17T01:39:19.447" v="75" actId="20577"/>
          <ac:spMkLst>
            <pc:docMk/>
            <pc:sldMk cId="2043498467" sldId="2147308538"/>
            <ac:spMk id="10" creationId="{6BEC0BAB-2BEA-45EC-9F0E-E085C891FE37}"/>
          </ac:spMkLst>
        </pc:spChg>
        <pc:spChg chg="add del">
          <ac:chgData name="Li, Longtan" userId="S::longtan.li@intel.com::58cb571a-d172-4cdc-a55a-604e9a95360f" providerId="AD" clId="Web-{7042E5AE-6D85-5C15-D556-0C3FF647DCEB}" dt="2021-12-17T01:39:38.697" v="80"/>
          <ac:spMkLst>
            <pc:docMk/>
            <pc:sldMk cId="2043498467" sldId="2147308538"/>
            <ac:spMk id="11" creationId="{095ACC01-9FB7-4C5C-80D7-EA0AC29FD2C0}"/>
          </ac:spMkLst>
        </pc:spChg>
        <pc:spChg chg="add del mod">
          <ac:chgData name="Li, Longtan" userId="S::longtan.li@intel.com::58cb571a-d172-4cdc-a55a-604e9a95360f" providerId="AD" clId="Web-{7042E5AE-6D85-5C15-D556-0C3FF647DCEB}" dt="2021-12-17T01:39:36.650" v="79"/>
          <ac:spMkLst>
            <pc:docMk/>
            <pc:sldMk cId="2043498467" sldId="2147308538"/>
            <ac:spMk id="12" creationId="{40B485B6-3955-48DC-8FE5-F7136B7D6706}"/>
          </ac:spMkLst>
        </pc:spChg>
        <pc:spChg chg="add mod">
          <ac:chgData name="Li, Longtan" userId="S::longtan.li@intel.com::58cb571a-d172-4cdc-a55a-604e9a95360f" providerId="AD" clId="Web-{7042E5AE-6D85-5C15-D556-0C3FF647DCEB}" dt="2021-12-17T01:40:02.275" v="100" actId="20577"/>
          <ac:spMkLst>
            <pc:docMk/>
            <pc:sldMk cId="2043498467" sldId="2147308538"/>
            <ac:spMk id="13" creationId="{09D2A961-6673-4C0A-A713-591E5D44B161}"/>
          </ac:spMkLst>
        </pc:spChg>
        <pc:spChg chg="add del">
          <ac:chgData name="Li, Longtan" userId="S::longtan.li@intel.com::58cb571a-d172-4cdc-a55a-604e9a95360f" providerId="AD" clId="Web-{7042E5AE-6D85-5C15-D556-0C3FF647DCEB}" dt="2021-12-17T01:39:53.541" v="84"/>
          <ac:spMkLst>
            <pc:docMk/>
            <pc:sldMk cId="2043498467" sldId="2147308538"/>
            <ac:spMk id="14" creationId="{59880CB5-AECA-4697-A15A-2888CB970838}"/>
          </ac:spMkLst>
        </pc:spChg>
        <pc:spChg chg="add mod">
          <ac:chgData name="Li, Longtan" userId="S::longtan.li@intel.com::58cb571a-d172-4cdc-a55a-604e9a95360f" providerId="AD" clId="Web-{7042E5AE-6D85-5C15-D556-0C3FF647DCEB}" dt="2021-12-17T06:00:21.503" v="455" actId="20577"/>
          <ac:spMkLst>
            <pc:docMk/>
            <pc:sldMk cId="2043498467" sldId="2147308538"/>
            <ac:spMk id="15" creationId="{6FEF3C6E-CC33-4B82-ABB8-7B5A85F5DA2A}"/>
          </ac:spMkLst>
        </pc:spChg>
        <pc:spChg chg="add del">
          <ac:chgData name="Li, Longtan" userId="S::longtan.li@intel.com::58cb571a-d172-4cdc-a55a-604e9a95360f" providerId="AD" clId="Web-{7042E5AE-6D85-5C15-D556-0C3FF647DCEB}" dt="2021-12-17T01:40:52.807" v="109"/>
          <ac:spMkLst>
            <pc:docMk/>
            <pc:sldMk cId="2043498467" sldId="2147308538"/>
            <ac:spMk id="16" creationId="{DFC7CD1D-11C8-4777-AB45-08575B746D8F}"/>
          </ac:spMkLst>
        </pc:spChg>
        <pc:picChg chg="add mod">
          <ac:chgData name="Li, Longtan" userId="S::longtan.li@intel.com::58cb571a-d172-4cdc-a55a-604e9a95360f" providerId="AD" clId="Web-{7042E5AE-6D85-5C15-D556-0C3FF647DCEB}" dt="2021-12-17T01:37:03.258" v="33" actId="1076"/>
          <ac:picMkLst>
            <pc:docMk/>
            <pc:sldMk cId="2043498467" sldId="2147308538"/>
            <ac:picMk id="4" creationId="{ADEE9BD5-8070-40F3-93F9-067247397DE8}"/>
          </ac:picMkLst>
        </pc:picChg>
        <pc:picChg chg="add mod">
          <ac:chgData name="Li, Longtan" userId="S::longtan.li@intel.com::58cb571a-d172-4cdc-a55a-604e9a95360f" providerId="AD" clId="Web-{7042E5AE-6D85-5C15-D556-0C3FF647DCEB}" dt="2021-12-17T01:37:23.383" v="36" actId="14100"/>
          <ac:picMkLst>
            <pc:docMk/>
            <pc:sldMk cId="2043498467" sldId="2147308538"/>
            <ac:picMk id="5" creationId="{296492FC-4861-4568-AEA6-4C2F3C234C32}"/>
          </ac:picMkLst>
        </pc:picChg>
        <pc:picChg chg="add mod">
          <ac:chgData name="Li, Longtan" userId="S::longtan.li@intel.com::58cb571a-d172-4cdc-a55a-604e9a95360f" providerId="AD" clId="Web-{7042E5AE-6D85-5C15-D556-0C3FF647DCEB}" dt="2021-12-17T01:37:43.337" v="38" actId="1076"/>
          <ac:picMkLst>
            <pc:docMk/>
            <pc:sldMk cId="2043498467" sldId="2147308538"/>
            <ac:picMk id="6" creationId="{D8482284-D362-4F71-8176-B5D1782154E4}"/>
          </ac:picMkLst>
        </pc:picChg>
        <pc:picChg chg="add del mod">
          <ac:chgData name="Li, Longtan" userId="S::longtan.li@intel.com::58cb571a-d172-4cdc-a55a-604e9a95360f" providerId="AD" clId="Web-{7042E5AE-6D85-5C15-D556-0C3FF647DCEB}" dt="2021-12-17T01:38:48.556" v="65"/>
          <ac:picMkLst>
            <pc:docMk/>
            <pc:sldMk cId="2043498467" sldId="2147308538"/>
            <ac:picMk id="8" creationId="{B9451D8F-4A85-4037-B28E-8450CE46AACE}"/>
          </ac:picMkLst>
        </pc:picChg>
      </pc:sldChg>
      <pc:sldChg chg="modSp new">
        <pc:chgData name="Li, Longtan" userId="S::longtan.li@intel.com::58cb571a-d172-4cdc-a55a-604e9a95360f" providerId="AD" clId="Web-{7042E5AE-6D85-5C15-D556-0C3FF647DCEB}" dt="2021-12-17T08:14:21.016" v="865" actId="20577"/>
        <pc:sldMkLst>
          <pc:docMk/>
          <pc:sldMk cId="124390849" sldId="2147308539"/>
        </pc:sldMkLst>
        <pc:spChg chg="mod">
          <ac:chgData name="Li, Longtan" userId="S::longtan.li@intel.com::58cb571a-d172-4cdc-a55a-604e9a95360f" providerId="AD" clId="Web-{7042E5AE-6D85-5C15-D556-0C3FF647DCEB}" dt="2021-12-17T07:35:04.605" v="760" actId="20577"/>
          <ac:spMkLst>
            <pc:docMk/>
            <pc:sldMk cId="124390849" sldId="2147308539"/>
            <ac:spMk id="2" creationId="{60227AFC-9218-47D6-ACDC-F56FB1E34B7E}"/>
          </ac:spMkLst>
        </pc:spChg>
        <pc:spChg chg="mod">
          <ac:chgData name="Li, Longtan" userId="S::longtan.li@intel.com::58cb571a-d172-4cdc-a55a-604e9a95360f" providerId="AD" clId="Web-{7042E5AE-6D85-5C15-D556-0C3FF647DCEB}" dt="2021-12-17T08:14:21.016" v="865" actId="20577"/>
          <ac:spMkLst>
            <pc:docMk/>
            <pc:sldMk cId="124390849" sldId="2147308539"/>
            <ac:spMk id="3" creationId="{04CC6861-0443-44D4-BC5A-A5FBE3F27D35}"/>
          </ac:spMkLst>
        </pc:spChg>
      </pc:sldChg>
      <pc:sldChg chg="modSp new del">
        <pc:chgData name="Li, Longtan" userId="S::longtan.li@intel.com::58cb571a-d172-4cdc-a55a-604e9a95360f" providerId="AD" clId="Web-{7042E5AE-6D85-5C15-D556-0C3FF647DCEB}" dt="2021-12-17T07:34:54.590" v="758"/>
        <pc:sldMkLst>
          <pc:docMk/>
          <pc:sldMk cId="4249545580" sldId="2147308548"/>
        </pc:sldMkLst>
        <pc:spChg chg="mod">
          <ac:chgData name="Li, Longtan" userId="S::longtan.li@intel.com::58cb571a-d172-4cdc-a55a-604e9a95360f" providerId="AD" clId="Web-{7042E5AE-6D85-5C15-D556-0C3FF647DCEB}" dt="2021-12-17T07:34:33.558" v="752" actId="20577"/>
          <ac:spMkLst>
            <pc:docMk/>
            <pc:sldMk cId="4249545580" sldId="2147308548"/>
            <ac:spMk id="2" creationId="{A15232E2-CE24-4927-ABED-8B9D2763A0C2}"/>
          </ac:spMkLst>
        </pc:spChg>
        <pc:spChg chg="mod">
          <ac:chgData name="Li, Longtan" userId="S::longtan.li@intel.com::58cb571a-d172-4cdc-a55a-604e9a95360f" providerId="AD" clId="Web-{7042E5AE-6D85-5C15-D556-0C3FF647DCEB}" dt="2021-12-17T07:34:44.387" v="756" actId="20577"/>
          <ac:spMkLst>
            <pc:docMk/>
            <pc:sldMk cId="4249545580" sldId="2147308548"/>
            <ac:spMk id="3" creationId="{DCFCC4C0-108C-4ABA-BA4E-EC04B1026416}"/>
          </ac:spMkLst>
        </pc:spChg>
      </pc:sldChg>
      <pc:sldChg chg="modSp add replId">
        <pc:chgData name="Li, Longtan" userId="S::longtan.li@intel.com::58cb571a-d172-4cdc-a55a-604e9a95360f" providerId="AD" clId="Web-{7042E5AE-6D85-5C15-D556-0C3FF647DCEB}" dt="2021-12-17T07:56:36.835" v="814" actId="20577"/>
        <pc:sldMkLst>
          <pc:docMk/>
          <pc:sldMk cId="1315921676" sldId="2147308549"/>
        </pc:sldMkLst>
        <pc:spChg chg="mod">
          <ac:chgData name="Li, Longtan" userId="S::longtan.li@intel.com::58cb571a-d172-4cdc-a55a-604e9a95360f" providerId="AD" clId="Web-{7042E5AE-6D85-5C15-D556-0C3FF647DCEB}" dt="2021-12-17T07:56:36.835" v="814" actId="20577"/>
          <ac:spMkLst>
            <pc:docMk/>
            <pc:sldMk cId="1315921676" sldId="2147308549"/>
            <ac:spMk id="3" creationId="{04CC6861-0443-44D4-BC5A-A5FBE3F27D35}"/>
          </ac:spMkLst>
        </pc:spChg>
      </pc:sldChg>
    </pc:docChg>
  </pc:docChgLst>
  <pc:docChgLst>
    <pc:chgData name="Ma, Wenke" userId="f2fb4b3a-a7a3-47ef-8341-d161fe5fcd06" providerId="ADAL" clId="{3AC25F85-E1BE-426B-B4F0-2A0A28667418}"/>
    <pc:docChg chg="undo custSel addSld modSld">
      <pc:chgData name="Ma, Wenke" userId="f2fb4b3a-a7a3-47ef-8341-d161fe5fcd06" providerId="ADAL" clId="{3AC25F85-E1BE-426B-B4F0-2A0A28667418}" dt="2021-12-24T05:35:03.304" v="1702" actId="1076"/>
      <pc:docMkLst>
        <pc:docMk/>
      </pc:docMkLst>
      <pc:sldChg chg="modSp mod">
        <pc:chgData name="Ma, Wenke" userId="f2fb4b3a-a7a3-47ef-8341-d161fe5fcd06" providerId="ADAL" clId="{3AC25F85-E1BE-426B-B4F0-2A0A28667418}" dt="2021-12-22T08:54:02.351" v="797" actId="1076"/>
        <pc:sldMkLst>
          <pc:docMk/>
          <pc:sldMk cId="932951848" sldId="2147308542"/>
        </pc:sldMkLst>
        <pc:spChg chg="mod">
          <ac:chgData name="Ma, Wenke" userId="f2fb4b3a-a7a3-47ef-8341-d161fe5fcd06" providerId="ADAL" clId="{3AC25F85-E1BE-426B-B4F0-2A0A28667418}" dt="2021-12-22T08:54:02.351" v="797" actId="1076"/>
          <ac:spMkLst>
            <pc:docMk/>
            <pc:sldMk cId="932951848" sldId="2147308542"/>
            <ac:spMk id="21" creationId="{F5C53E89-91EF-4E79-A2C0-92A7AE5D2533}"/>
          </ac:spMkLst>
        </pc:spChg>
      </pc:sldChg>
      <pc:sldChg chg="addSp modSp mod">
        <pc:chgData name="Ma, Wenke" userId="f2fb4b3a-a7a3-47ef-8341-d161fe5fcd06" providerId="ADAL" clId="{3AC25F85-E1BE-426B-B4F0-2A0A28667418}" dt="2021-12-24T05:35:03.304" v="1702" actId="1076"/>
        <pc:sldMkLst>
          <pc:docMk/>
          <pc:sldMk cId="3431020247" sldId="2147308543"/>
        </pc:sldMkLst>
        <pc:spChg chg="mod">
          <ac:chgData name="Ma, Wenke" userId="f2fb4b3a-a7a3-47ef-8341-d161fe5fcd06" providerId="ADAL" clId="{3AC25F85-E1BE-426B-B4F0-2A0A28667418}" dt="2021-12-24T05:14:57.321" v="1567" actId="1076"/>
          <ac:spMkLst>
            <pc:docMk/>
            <pc:sldMk cId="3431020247" sldId="2147308543"/>
            <ac:spMk id="4" creationId="{75B6DC36-2896-4247-A120-46F996D1767C}"/>
          </ac:spMkLst>
        </pc:spChg>
        <pc:spChg chg="mod">
          <ac:chgData name="Ma, Wenke" userId="f2fb4b3a-a7a3-47ef-8341-d161fe5fcd06" providerId="ADAL" clId="{3AC25F85-E1BE-426B-B4F0-2A0A28667418}" dt="2021-12-24T04:58:32.281" v="1558" actId="14100"/>
          <ac:spMkLst>
            <pc:docMk/>
            <pc:sldMk cId="3431020247" sldId="2147308543"/>
            <ac:spMk id="7" creationId="{8AD1CCC2-9A1A-418D-B061-A75F45729CA8}"/>
          </ac:spMkLst>
        </pc:spChg>
        <pc:spChg chg="mod">
          <ac:chgData name="Ma, Wenke" userId="f2fb4b3a-a7a3-47ef-8341-d161fe5fcd06" providerId="ADAL" clId="{3AC25F85-E1BE-426B-B4F0-2A0A28667418}" dt="2021-12-24T05:15:35.798" v="1579" actId="1076"/>
          <ac:spMkLst>
            <pc:docMk/>
            <pc:sldMk cId="3431020247" sldId="2147308543"/>
            <ac:spMk id="13" creationId="{92D1D1C4-AD57-499D-868E-46317981AE5A}"/>
          </ac:spMkLst>
        </pc:spChg>
        <pc:spChg chg="add mod">
          <ac:chgData name="Ma, Wenke" userId="f2fb4b3a-a7a3-47ef-8341-d161fe5fcd06" providerId="ADAL" clId="{3AC25F85-E1BE-426B-B4F0-2A0A28667418}" dt="2021-12-24T05:35:03.304" v="1702" actId="1076"/>
          <ac:spMkLst>
            <pc:docMk/>
            <pc:sldMk cId="3431020247" sldId="2147308543"/>
            <ac:spMk id="16" creationId="{6C674E5B-B56D-45EC-9665-627B0B588A61}"/>
          </ac:spMkLst>
        </pc:spChg>
        <pc:picChg chg="mod">
          <ac:chgData name="Ma, Wenke" userId="f2fb4b3a-a7a3-47ef-8341-d161fe5fcd06" providerId="ADAL" clId="{3AC25F85-E1BE-426B-B4F0-2A0A28667418}" dt="2021-12-24T05:14:53.774" v="1566" actId="14100"/>
          <ac:picMkLst>
            <pc:docMk/>
            <pc:sldMk cId="3431020247" sldId="2147308543"/>
            <ac:picMk id="3" creationId="{3C5465A8-01C5-44D8-99A7-A49F582B25D8}"/>
          </ac:picMkLst>
        </pc:picChg>
        <pc:picChg chg="add mod">
          <ac:chgData name="Ma, Wenke" userId="f2fb4b3a-a7a3-47ef-8341-d161fe5fcd06" providerId="ADAL" clId="{3AC25F85-E1BE-426B-B4F0-2A0A28667418}" dt="2021-12-24T05:17:41.687" v="1584" actId="1076"/>
          <ac:picMkLst>
            <pc:docMk/>
            <pc:sldMk cId="3431020247" sldId="2147308543"/>
            <ac:picMk id="8" creationId="{4FB3706A-CA56-448A-AD6B-1EEA1DA6387A}"/>
          </ac:picMkLst>
        </pc:picChg>
        <pc:picChg chg="mod">
          <ac:chgData name="Ma, Wenke" userId="f2fb4b3a-a7a3-47ef-8341-d161fe5fcd06" providerId="ADAL" clId="{3AC25F85-E1BE-426B-B4F0-2A0A28667418}" dt="2021-12-24T05:15:31.442" v="1578" actId="1076"/>
          <ac:picMkLst>
            <pc:docMk/>
            <pc:sldMk cId="3431020247" sldId="2147308543"/>
            <ac:picMk id="18" creationId="{E1D446FE-8C2D-4B85-84BC-A5F2762B560B}"/>
          </ac:picMkLst>
        </pc:picChg>
      </pc:sldChg>
      <pc:sldChg chg="addSp delSp modSp mod">
        <pc:chgData name="Ma, Wenke" userId="f2fb4b3a-a7a3-47ef-8341-d161fe5fcd06" providerId="ADAL" clId="{3AC25F85-E1BE-426B-B4F0-2A0A28667418}" dt="2021-12-24T02:17:46.073" v="1521" actId="6549"/>
        <pc:sldMkLst>
          <pc:docMk/>
          <pc:sldMk cId="949621101" sldId="2147308547"/>
        </pc:sldMkLst>
        <pc:spChg chg="mod">
          <ac:chgData name="Ma, Wenke" userId="f2fb4b3a-a7a3-47ef-8341-d161fe5fcd06" providerId="ADAL" clId="{3AC25F85-E1BE-426B-B4F0-2A0A28667418}" dt="2021-12-24T02:17:46.073" v="1521" actId="6549"/>
          <ac:spMkLst>
            <pc:docMk/>
            <pc:sldMk cId="949621101" sldId="2147308547"/>
            <ac:spMk id="3" creationId="{D98EC8B2-2921-4707-B3CA-56BF5E0FBEBA}"/>
          </ac:spMkLst>
        </pc:spChg>
        <pc:spChg chg="del mod">
          <ac:chgData name="Ma, Wenke" userId="f2fb4b3a-a7a3-47ef-8341-d161fe5fcd06" providerId="ADAL" clId="{3AC25F85-E1BE-426B-B4F0-2A0A28667418}" dt="2021-12-20T11:45:56.590" v="13" actId="478"/>
          <ac:spMkLst>
            <pc:docMk/>
            <pc:sldMk cId="949621101" sldId="2147308547"/>
            <ac:spMk id="4" creationId="{6C58B38B-7B66-4FBC-8B18-E47AB5751F3A}"/>
          </ac:spMkLst>
        </pc:spChg>
        <pc:spChg chg="add mod">
          <ac:chgData name="Ma, Wenke" userId="f2fb4b3a-a7a3-47ef-8341-d161fe5fcd06" providerId="ADAL" clId="{3AC25F85-E1BE-426B-B4F0-2A0A28667418}" dt="2021-12-20T11:53:07.886" v="270" actId="20577"/>
          <ac:spMkLst>
            <pc:docMk/>
            <pc:sldMk cId="949621101" sldId="2147308547"/>
            <ac:spMk id="17" creationId="{AC8776AE-F535-4416-8DE1-7D7296FB5343}"/>
          </ac:spMkLst>
        </pc:spChg>
      </pc:sldChg>
      <pc:sldChg chg="addSp delSp modSp mod">
        <pc:chgData name="Ma, Wenke" userId="f2fb4b3a-a7a3-47ef-8341-d161fe5fcd06" providerId="ADAL" clId="{3AC25F85-E1BE-426B-B4F0-2A0A28667418}" dt="2021-12-24T02:15:39.106" v="1504" actId="20577"/>
        <pc:sldMkLst>
          <pc:docMk/>
          <pc:sldMk cId="2482396763" sldId="2147308550"/>
        </pc:sldMkLst>
        <pc:spChg chg="del">
          <ac:chgData name="Ma, Wenke" userId="f2fb4b3a-a7a3-47ef-8341-d161fe5fcd06" providerId="ADAL" clId="{3AC25F85-E1BE-426B-B4F0-2A0A28667418}" dt="2021-12-20T11:53:38.742" v="272" actId="478"/>
          <ac:spMkLst>
            <pc:docMk/>
            <pc:sldMk cId="2482396763" sldId="2147308550"/>
            <ac:spMk id="3" creationId="{41C9FB3C-7086-4DFF-9E5C-F0DF25BED38B}"/>
          </ac:spMkLst>
        </pc:spChg>
        <pc:spChg chg="add mod">
          <ac:chgData name="Ma, Wenke" userId="f2fb4b3a-a7a3-47ef-8341-d161fe5fcd06" providerId="ADAL" clId="{3AC25F85-E1BE-426B-B4F0-2A0A28667418}" dt="2021-12-20T11:57:50.846" v="303" actId="20577"/>
          <ac:spMkLst>
            <pc:docMk/>
            <pc:sldMk cId="2482396763" sldId="2147308550"/>
            <ac:spMk id="7" creationId="{1CF393A4-4CCE-4151-995C-0CB4AE8B09B7}"/>
          </ac:spMkLst>
        </pc:spChg>
        <pc:graphicFrameChg chg="modGraphic">
          <ac:chgData name="Ma, Wenke" userId="f2fb4b3a-a7a3-47ef-8341-d161fe5fcd06" providerId="ADAL" clId="{3AC25F85-E1BE-426B-B4F0-2A0A28667418}" dt="2021-12-24T02:15:39.106" v="1504" actId="20577"/>
          <ac:graphicFrameMkLst>
            <pc:docMk/>
            <pc:sldMk cId="2482396763" sldId="2147308550"/>
            <ac:graphicFrameMk id="14" creationId="{6D624C6E-39DA-4875-9443-3B6EAF23C5FD}"/>
          </ac:graphicFrameMkLst>
        </pc:graphicFrameChg>
      </pc:sldChg>
      <pc:sldChg chg="addSp delSp modSp mod">
        <pc:chgData name="Ma, Wenke" userId="f2fb4b3a-a7a3-47ef-8341-d161fe5fcd06" providerId="ADAL" clId="{3AC25F85-E1BE-426B-B4F0-2A0A28667418}" dt="2021-12-24T02:18:57.079" v="1556" actId="20577"/>
        <pc:sldMkLst>
          <pc:docMk/>
          <pc:sldMk cId="3549143230" sldId="2147308553"/>
        </pc:sldMkLst>
        <pc:spChg chg="del mod">
          <ac:chgData name="Ma, Wenke" userId="f2fb4b3a-a7a3-47ef-8341-d161fe5fcd06" providerId="ADAL" clId="{3AC25F85-E1BE-426B-B4F0-2A0A28667418}" dt="2021-12-23T06:05:48.343" v="1178" actId="478"/>
          <ac:spMkLst>
            <pc:docMk/>
            <pc:sldMk cId="3549143230" sldId="2147308553"/>
            <ac:spMk id="3" creationId="{C4804074-9551-4D12-8CA3-B845F87EE762}"/>
          </ac:spMkLst>
        </pc:spChg>
        <pc:spChg chg="add mod">
          <ac:chgData name="Ma, Wenke" userId="f2fb4b3a-a7a3-47ef-8341-d161fe5fcd06" providerId="ADAL" clId="{3AC25F85-E1BE-426B-B4F0-2A0A28667418}" dt="2021-12-23T06:06:01.032" v="1179"/>
          <ac:spMkLst>
            <pc:docMk/>
            <pc:sldMk cId="3549143230" sldId="2147308553"/>
            <ac:spMk id="19" creationId="{94B324DB-3D15-4348-91FB-4F2C762599D4}"/>
          </ac:spMkLst>
        </pc:spChg>
        <pc:spChg chg="mod">
          <ac:chgData name="Ma, Wenke" userId="f2fb4b3a-a7a3-47ef-8341-d161fe5fcd06" providerId="ADAL" clId="{3AC25F85-E1BE-426B-B4F0-2A0A28667418}" dt="2021-12-24T02:18:57.079" v="1556" actId="20577"/>
          <ac:spMkLst>
            <pc:docMk/>
            <pc:sldMk cId="3549143230" sldId="2147308553"/>
            <ac:spMk id="26" creationId="{5F9256FC-253A-4F4A-B675-04492651BBE3}"/>
          </ac:spMkLst>
        </pc:spChg>
        <pc:spChg chg="mod">
          <ac:chgData name="Ma, Wenke" userId="f2fb4b3a-a7a3-47ef-8341-d161fe5fcd06" providerId="ADAL" clId="{3AC25F85-E1BE-426B-B4F0-2A0A28667418}" dt="2021-12-24T02:18:26.284" v="1524" actId="113"/>
          <ac:spMkLst>
            <pc:docMk/>
            <pc:sldMk cId="3549143230" sldId="2147308553"/>
            <ac:spMk id="31" creationId="{FB3B3D43-EDDA-40F7-B9E5-2220D0741EDB}"/>
          </ac:spMkLst>
        </pc:spChg>
        <pc:graphicFrameChg chg="mod modGraphic">
          <ac:chgData name="Ma, Wenke" userId="f2fb4b3a-a7a3-47ef-8341-d161fe5fcd06" providerId="ADAL" clId="{3AC25F85-E1BE-426B-B4F0-2A0A28667418}" dt="2021-12-23T03:21:21.237" v="990" actId="20577"/>
          <ac:graphicFrameMkLst>
            <pc:docMk/>
            <pc:sldMk cId="3549143230" sldId="2147308553"/>
            <ac:graphicFrameMk id="13" creationId="{15FEE63E-F5E8-4642-B88F-82617F739CBA}"/>
          </ac:graphicFrameMkLst>
        </pc:graphicFrameChg>
        <pc:graphicFrameChg chg="mod modGraphic">
          <ac:chgData name="Ma, Wenke" userId="f2fb4b3a-a7a3-47ef-8341-d161fe5fcd06" providerId="ADAL" clId="{3AC25F85-E1BE-426B-B4F0-2A0A28667418}" dt="2021-12-23T04:25:23.900" v="1027" actId="20577"/>
          <ac:graphicFrameMkLst>
            <pc:docMk/>
            <pc:sldMk cId="3549143230" sldId="2147308553"/>
            <ac:graphicFrameMk id="14" creationId="{221C95BF-EB9C-47FF-9D40-EDC361D81444}"/>
          </ac:graphicFrameMkLst>
        </pc:graphicFrameChg>
        <pc:picChg chg="add del">
          <ac:chgData name="Ma, Wenke" userId="f2fb4b3a-a7a3-47ef-8341-d161fe5fcd06" providerId="ADAL" clId="{3AC25F85-E1BE-426B-B4F0-2A0A28667418}" dt="2021-12-23T03:14:07.937" v="963" actId="22"/>
          <ac:picMkLst>
            <pc:docMk/>
            <pc:sldMk cId="3549143230" sldId="2147308553"/>
            <ac:picMk id="9" creationId="{8A00A0EC-EC8F-4FAA-A8B7-2EE477FFC8C7}"/>
          </ac:picMkLst>
        </pc:picChg>
      </pc:sldChg>
      <pc:sldChg chg="addSp delSp modSp mod">
        <pc:chgData name="Ma, Wenke" userId="f2fb4b3a-a7a3-47ef-8341-d161fe5fcd06" providerId="ADAL" clId="{3AC25F85-E1BE-426B-B4F0-2A0A28667418}" dt="2021-12-24T02:19:17.463" v="1557" actId="1076"/>
        <pc:sldMkLst>
          <pc:docMk/>
          <pc:sldMk cId="4207721826" sldId="2147308554"/>
        </pc:sldMkLst>
        <pc:spChg chg="mod">
          <ac:chgData name="Ma, Wenke" userId="f2fb4b3a-a7a3-47ef-8341-d161fe5fcd06" providerId="ADAL" clId="{3AC25F85-E1BE-426B-B4F0-2A0A28667418}" dt="2021-12-24T02:12:08.365" v="1308" actId="1076"/>
          <ac:spMkLst>
            <pc:docMk/>
            <pc:sldMk cId="4207721826" sldId="2147308554"/>
            <ac:spMk id="3" creationId="{5ADFC0D3-37D0-4967-93E3-FE86555EDBD6}"/>
          </ac:spMkLst>
        </pc:spChg>
        <pc:spChg chg="mod">
          <ac:chgData name="Ma, Wenke" userId="f2fb4b3a-a7a3-47ef-8341-d161fe5fcd06" providerId="ADAL" clId="{3AC25F85-E1BE-426B-B4F0-2A0A28667418}" dt="2021-12-23T06:04:17.621" v="1121" actId="20577"/>
          <ac:spMkLst>
            <pc:docMk/>
            <pc:sldMk cId="4207721826" sldId="2147308554"/>
            <ac:spMk id="5" creationId="{4837D439-E551-41C3-A9B2-FF77CC17BAC8}"/>
          </ac:spMkLst>
        </pc:spChg>
        <pc:spChg chg="mod">
          <ac:chgData name="Ma, Wenke" userId="f2fb4b3a-a7a3-47ef-8341-d161fe5fcd06" providerId="ADAL" clId="{3AC25F85-E1BE-426B-B4F0-2A0A28667418}" dt="2021-12-23T06:05:27.390" v="1173" actId="1076"/>
          <ac:spMkLst>
            <pc:docMk/>
            <pc:sldMk cId="4207721826" sldId="2147308554"/>
            <ac:spMk id="8" creationId="{7716CB52-C039-4E28-9A73-D9F947D996FA}"/>
          </ac:spMkLst>
        </pc:spChg>
        <pc:spChg chg="del">
          <ac:chgData name="Ma, Wenke" userId="f2fb4b3a-a7a3-47ef-8341-d161fe5fcd06" providerId="ADAL" clId="{3AC25F85-E1BE-426B-B4F0-2A0A28667418}" dt="2021-12-23T06:05:42.717" v="1176" actId="478"/>
          <ac:spMkLst>
            <pc:docMk/>
            <pc:sldMk cId="4207721826" sldId="2147308554"/>
            <ac:spMk id="14" creationId="{BB833018-9791-49CF-BDCA-AAE81AA48C89}"/>
          </ac:spMkLst>
        </pc:spChg>
        <pc:spChg chg="add del mod">
          <ac:chgData name="Ma, Wenke" userId="f2fb4b3a-a7a3-47ef-8341-d161fe5fcd06" providerId="ADAL" clId="{3AC25F85-E1BE-426B-B4F0-2A0A28667418}" dt="2021-12-24T02:19:17.463" v="1557" actId="1076"/>
          <ac:spMkLst>
            <pc:docMk/>
            <pc:sldMk cId="4207721826" sldId="2147308554"/>
            <ac:spMk id="17" creationId="{60437E3E-A8C5-4A0C-A0C7-8C2615ACBE5E}"/>
          </ac:spMkLst>
        </pc:spChg>
        <pc:graphicFrameChg chg="add del mod">
          <ac:chgData name="Ma, Wenke" userId="f2fb4b3a-a7a3-47ef-8341-d161fe5fcd06" providerId="ADAL" clId="{3AC25F85-E1BE-426B-B4F0-2A0A28667418}" dt="2021-12-23T06:03:27.590" v="1116" actId="478"/>
          <ac:graphicFrameMkLst>
            <pc:docMk/>
            <pc:sldMk cId="4207721826" sldId="2147308554"/>
            <ac:graphicFrameMk id="3" creationId="{73177BC7-CAAD-459B-95BD-89CD5A9F5FF5}"/>
          </ac:graphicFrameMkLst>
        </pc:graphicFrameChg>
        <pc:graphicFrameChg chg="add del mod">
          <ac:chgData name="Ma, Wenke" userId="f2fb4b3a-a7a3-47ef-8341-d161fe5fcd06" providerId="ADAL" clId="{3AC25F85-E1BE-426B-B4F0-2A0A28667418}" dt="2021-12-23T06:03:56.802" v="1118"/>
          <ac:graphicFrameMkLst>
            <pc:docMk/>
            <pc:sldMk cId="4207721826" sldId="2147308554"/>
            <ac:graphicFrameMk id="4" creationId="{A4AADD67-66A0-4277-85B8-B5054BB32DF7}"/>
          </ac:graphicFrameMkLst>
        </pc:graphicFrameChg>
        <pc:graphicFrameChg chg="add mod">
          <ac:chgData name="Ma, Wenke" userId="f2fb4b3a-a7a3-47ef-8341-d161fe5fcd06" providerId="ADAL" clId="{3AC25F85-E1BE-426B-B4F0-2A0A28667418}" dt="2021-12-23T06:05:30.414" v="1174" actId="1076"/>
          <ac:graphicFrameMkLst>
            <pc:docMk/>
            <pc:sldMk cId="4207721826" sldId="2147308554"/>
            <ac:graphicFrameMk id="7" creationId="{70AC5F43-44B4-4FB1-8537-6CC109713859}"/>
          </ac:graphicFrameMkLst>
        </pc:graphicFrameChg>
        <pc:graphicFrameChg chg="modGraphic">
          <ac:chgData name="Ma, Wenke" userId="f2fb4b3a-a7a3-47ef-8341-d161fe5fcd06" providerId="ADAL" clId="{3AC25F85-E1BE-426B-B4F0-2A0A28667418}" dt="2021-12-22T08:11:53.593" v="783" actId="20577"/>
          <ac:graphicFrameMkLst>
            <pc:docMk/>
            <pc:sldMk cId="4207721826" sldId="2147308554"/>
            <ac:graphicFrameMk id="7" creationId="{86F5D53E-C275-4CAB-A907-E61FBF31646D}"/>
          </ac:graphicFrameMkLst>
        </pc:graphicFrameChg>
        <pc:graphicFrameChg chg="del modGraphic">
          <ac:chgData name="Ma, Wenke" userId="f2fb4b3a-a7a3-47ef-8341-d161fe5fcd06" providerId="ADAL" clId="{3AC25F85-E1BE-426B-B4F0-2A0A28667418}" dt="2021-12-23T05:51:07.652" v="1112" actId="478"/>
          <ac:graphicFrameMkLst>
            <pc:docMk/>
            <pc:sldMk cId="4207721826" sldId="2147308554"/>
            <ac:graphicFrameMk id="10" creationId="{13519106-1BAE-414A-9E30-0BB9A7FC854E}"/>
          </ac:graphicFrameMkLst>
        </pc:graphicFrameChg>
        <pc:graphicFrameChg chg="del">
          <ac:chgData name="Ma, Wenke" userId="f2fb4b3a-a7a3-47ef-8341-d161fe5fcd06" providerId="ADAL" clId="{3AC25F85-E1BE-426B-B4F0-2A0A28667418}" dt="2021-12-23T06:05:34.041" v="1175" actId="478"/>
          <ac:graphicFrameMkLst>
            <pc:docMk/>
            <pc:sldMk cId="4207721826" sldId="2147308554"/>
            <ac:graphicFrameMk id="16" creationId="{D5F2E06A-4CAC-4F89-AAA2-AFA694E7E6BC}"/>
          </ac:graphicFrameMkLst>
        </pc:graphicFrameChg>
        <pc:graphicFrameChg chg="add del mod">
          <ac:chgData name="Ma, Wenke" userId="f2fb4b3a-a7a3-47ef-8341-d161fe5fcd06" providerId="ADAL" clId="{3AC25F85-E1BE-426B-B4F0-2A0A28667418}" dt="2021-12-23T06:17:48.500" v="1182" actId="478"/>
          <ac:graphicFrameMkLst>
            <pc:docMk/>
            <pc:sldMk cId="4207721826" sldId="2147308554"/>
            <ac:graphicFrameMk id="18" creationId="{53ACD07B-9C69-41BD-9B8B-363AD9C18303}"/>
          </ac:graphicFrameMkLst>
        </pc:graphicFrameChg>
        <pc:graphicFrameChg chg="add mod">
          <ac:chgData name="Ma, Wenke" userId="f2fb4b3a-a7a3-47ef-8341-d161fe5fcd06" providerId="ADAL" clId="{3AC25F85-E1BE-426B-B4F0-2A0A28667418}" dt="2021-12-23T06:19:54.954" v="1201" actId="1076"/>
          <ac:graphicFrameMkLst>
            <pc:docMk/>
            <pc:sldMk cId="4207721826" sldId="2147308554"/>
            <ac:graphicFrameMk id="19" creationId="{53ACD07B-9C69-41BD-9B8B-363AD9C18303}"/>
          </ac:graphicFrameMkLst>
        </pc:graphicFrameChg>
        <pc:graphicFrameChg chg="add del mod">
          <ac:chgData name="Ma, Wenke" userId="f2fb4b3a-a7a3-47ef-8341-d161fe5fcd06" providerId="ADAL" clId="{3AC25F85-E1BE-426B-B4F0-2A0A28667418}" dt="2021-12-23T06:19:25.103" v="1194" actId="478"/>
          <ac:graphicFrameMkLst>
            <pc:docMk/>
            <pc:sldMk cId="4207721826" sldId="2147308554"/>
            <ac:graphicFrameMk id="20" creationId="{353CEE8C-E368-4AB4-A923-3DF8D1493A7F}"/>
          </ac:graphicFrameMkLst>
        </pc:graphicFrameChg>
        <pc:graphicFrameChg chg="add mod">
          <ac:chgData name="Ma, Wenke" userId="f2fb4b3a-a7a3-47ef-8341-d161fe5fcd06" providerId="ADAL" clId="{3AC25F85-E1BE-426B-B4F0-2A0A28667418}" dt="2021-12-23T06:19:47.690" v="1200" actId="1076"/>
          <ac:graphicFrameMkLst>
            <pc:docMk/>
            <pc:sldMk cId="4207721826" sldId="2147308554"/>
            <ac:graphicFrameMk id="21" creationId="{353CEE8C-E368-4AB4-A923-3DF8D1493A7F}"/>
          </ac:graphicFrameMkLst>
        </pc:graphicFrameChg>
      </pc:sldChg>
      <pc:sldChg chg="modCm">
        <pc:chgData name="Ma, Wenke" userId="f2fb4b3a-a7a3-47ef-8341-d161fe5fcd06" providerId="ADAL" clId="{3AC25F85-E1BE-426B-B4F0-2A0A28667418}" dt="2021-12-20T10:01:44.945" v="11" actId="2056"/>
        <pc:sldMkLst>
          <pc:docMk/>
          <pc:sldMk cId="2130009902" sldId="2147308556"/>
        </pc:sldMkLst>
      </pc:sldChg>
      <pc:sldChg chg="addSp delSp modSp add mod modTransition modClrScheme chgLayout">
        <pc:chgData name="Ma, Wenke" userId="f2fb4b3a-a7a3-47ef-8341-d161fe5fcd06" providerId="ADAL" clId="{3AC25F85-E1BE-426B-B4F0-2A0A28667418}" dt="2021-12-20T13:21:58.682" v="712" actId="20577"/>
        <pc:sldMkLst>
          <pc:docMk/>
          <pc:sldMk cId="4224877616" sldId="2147308573"/>
        </pc:sldMkLst>
        <pc:spChg chg="mod">
          <ac:chgData name="Ma, Wenke" userId="f2fb4b3a-a7a3-47ef-8341-d161fe5fcd06" providerId="ADAL" clId="{3AC25F85-E1BE-426B-B4F0-2A0A28667418}" dt="2021-12-20T12:54:31.497" v="379" actId="26606"/>
          <ac:spMkLst>
            <pc:docMk/>
            <pc:sldMk cId="4224877616" sldId="2147308573"/>
            <ac:spMk id="2" creationId="{4A884E13-DF2D-4224-9866-5034BD6AB52B}"/>
          </ac:spMkLst>
        </pc:spChg>
        <pc:spChg chg="del mod">
          <ac:chgData name="Ma, Wenke" userId="f2fb4b3a-a7a3-47ef-8341-d161fe5fcd06" providerId="ADAL" clId="{3AC25F85-E1BE-426B-B4F0-2A0A28667418}" dt="2021-12-20T11:58:20.149" v="312" actId="478"/>
          <ac:spMkLst>
            <pc:docMk/>
            <pc:sldMk cId="4224877616" sldId="2147308573"/>
            <ac:spMk id="3" creationId="{D98EC8B2-2921-4707-B3CA-56BF5E0FBEBA}"/>
          </ac:spMkLst>
        </pc:spChg>
        <pc:spChg chg="del">
          <ac:chgData name="Ma, Wenke" userId="f2fb4b3a-a7a3-47ef-8341-d161fe5fcd06" providerId="ADAL" clId="{3AC25F85-E1BE-426B-B4F0-2A0A28667418}" dt="2021-12-20T11:58:26.212" v="315" actId="478"/>
          <ac:spMkLst>
            <pc:docMk/>
            <pc:sldMk cId="4224877616" sldId="2147308573"/>
            <ac:spMk id="4" creationId="{6C58B38B-7B66-4FBC-8B18-E47AB5751F3A}"/>
          </ac:spMkLst>
        </pc:spChg>
        <pc:spChg chg="ord">
          <ac:chgData name="Ma, Wenke" userId="f2fb4b3a-a7a3-47ef-8341-d161fe5fcd06" providerId="ADAL" clId="{3AC25F85-E1BE-426B-B4F0-2A0A28667418}" dt="2021-12-20T12:54:31.497" v="379" actId="26606"/>
          <ac:spMkLst>
            <pc:docMk/>
            <pc:sldMk cId="4224877616" sldId="2147308573"/>
            <ac:spMk id="7" creationId="{1075781E-D130-49F5-A4B1-D6BE1F724843}"/>
          </ac:spMkLst>
        </pc:spChg>
        <pc:spChg chg="del mod">
          <ac:chgData name="Ma, Wenke" userId="f2fb4b3a-a7a3-47ef-8341-d161fe5fcd06" providerId="ADAL" clId="{3AC25F85-E1BE-426B-B4F0-2A0A28667418}" dt="2021-12-20T11:58:11.608" v="307" actId="478"/>
          <ac:spMkLst>
            <pc:docMk/>
            <pc:sldMk cId="4224877616" sldId="2147308573"/>
            <ac:spMk id="12" creationId="{F3704ADA-0B70-4FE7-8BF8-430B2CD2480F}"/>
          </ac:spMkLst>
        </pc:spChg>
        <pc:spChg chg="del">
          <ac:chgData name="Ma, Wenke" userId="f2fb4b3a-a7a3-47ef-8341-d161fe5fcd06" providerId="ADAL" clId="{3AC25F85-E1BE-426B-B4F0-2A0A28667418}" dt="2021-12-20T11:58:13.570" v="308" actId="478"/>
          <ac:spMkLst>
            <pc:docMk/>
            <pc:sldMk cId="4224877616" sldId="2147308573"/>
            <ac:spMk id="13" creationId="{C30BCB98-0C03-4AB1-97B8-7C042B67CDDD}"/>
          </ac:spMkLst>
        </pc:spChg>
        <pc:spChg chg="del">
          <ac:chgData name="Ma, Wenke" userId="f2fb4b3a-a7a3-47ef-8341-d161fe5fcd06" providerId="ADAL" clId="{3AC25F85-E1BE-426B-B4F0-2A0A28667418}" dt="2021-12-20T11:58:23.056" v="314" actId="478"/>
          <ac:spMkLst>
            <pc:docMk/>
            <pc:sldMk cId="4224877616" sldId="2147308573"/>
            <ac:spMk id="14" creationId="{B0530A7A-67C7-4CD3-8760-F29B7F6C7973}"/>
          </ac:spMkLst>
        </pc:spChg>
        <pc:spChg chg="add mod">
          <ac:chgData name="Ma, Wenke" userId="f2fb4b3a-a7a3-47ef-8341-d161fe5fcd06" providerId="ADAL" clId="{3AC25F85-E1BE-426B-B4F0-2A0A28667418}" dt="2021-12-20T13:01:47.923" v="538" actId="1036"/>
          <ac:spMkLst>
            <pc:docMk/>
            <pc:sldMk cId="4224877616" sldId="2147308573"/>
            <ac:spMk id="16" creationId="{76388F44-FFD5-4C70-B974-B1CCF2C8EE0A}"/>
          </ac:spMkLst>
        </pc:spChg>
        <pc:spChg chg="add del mod">
          <ac:chgData name="Ma, Wenke" userId="f2fb4b3a-a7a3-47ef-8341-d161fe5fcd06" providerId="ADAL" clId="{3AC25F85-E1BE-426B-B4F0-2A0A28667418}" dt="2021-12-20T13:12:32.546" v="544"/>
          <ac:spMkLst>
            <pc:docMk/>
            <pc:sldMk cId="4224877616" sldId="2147308573"/>
            <ac:spMk id="17" creationId="{DB26BE58-F693-4353-9972-DA715851A279}"/>
          </ac:spMkLst>
        </pc:spChg>
        <pc:spChg chg="add del mod">
          <ac:chgData name="Ma, Wenke" userId="f2fb4b3a-a7a3-47ef-8341-d161fe5fcd06" providerId="ADAL" clId="{3AC25F85-E1BE-426B-B4F0-2A0A28667418}" dt="2021-12-20T13:19:34.715" v="642" actId="767"/>
          <ac:spMkLst>
            <pc:docMk/>
            <pc:sldMk cId="4224877616" sldId="2147308573"/>
            <ac:spMk id="20" creationId="{457A8419-55D3-432D-95E1-A8894E86A194}"/>
          </ac:spMkLst>
        </pc:spChg>
        <pc:spChg chg="add mod">
          <ac:chgData name="Ma, Wenke" userId="f2fb4b3a-a7a3-47ef-8341-d161fe5fcd06" providerId="ADAL" clId="{3AC25F85-E1BE-426B-B4F0-2A0A28667418}" dt="2021-12-20T13:21:58.682" v="712" actId="20577"/>
          <ac:spMkLst>
            <pc:docMk/>
            <pc:sldMk cId="4224877616" sldId="2147308573"/>
            <ac:spMk id="22" creationId="{0945CDCB-00E5-420A-A0E4-0335C40600F6}"/>
          </ac:spMkLst>
        </pc:spChg>
        <pc:graphicFrameChg chg="add del mod">
          <ac:chgData name="Ma, Wenke" userId="f2fb4b3a-a7a3-47ef-8341-d161fe5fcd06" providerId="ADAL" clId="{3AC25F85-E1BE-426B-B4F0-2A0A28667418}" dt="2021-12-20T12:53:40.737" v="374" actId="478"/>
          <ac:graphicFrameMkLst>
            <pc:docMk/>
            <pc:sldMk cId="4224877616" sldId="2147308573"/>
            <ac:graphicFrameMk id="6" creationId="{C2E2DE2C-7034-42B4-870D-01115925DA24}"/>
          </ac:graphicFrameMkLst>
        </pc:graphicFrameChg>
        <pc:graphicFrameChg chg="add del mod">
          <ac:chgData name="Ma, Wenke" userId="f2fb4b3a-a7a3-47ef-8341-d161fe5fcd06" providerId="ADAL" clId="{3AC25F85-E1BE-426B-B4F0-2A0A28667418}" dt="2021-12-20T12:54:07.871" v="376"/>
          <ac:graphicFrameMkLst>
            <pc:docMk/>
            <pc:sldMk cId="4224877616" sldId="2147308573"/>
            <ac:graphicFrameMk id="8" creationId="{69A12D26-3E2E-4DC3-A639-4E6E31194D66}"/>
          </ac:graphicFrameMkLst>
        </pc:graphicFrameChg>
        <pc:graphicFrameChg chg="add mod modGraphic">
          <ac:chgData name="Ma, Wenke" userId="f2fb4b3a-a7a3-47ef-8341-d161fe5fcd06" providerId="ADAL" clId="{3AC25F85-E1BE-426B-B4F0-2A0A28667418}" dt="2021-12-20T13:01:47.923" v="538" actId="1036"/>
          <ac:graphicFrameMkLst>
            <pc:docMk/>
            <pc:sldMk cId="4224877616" sldId="2147308573"/>
            <ac:graphicFrameMk id="10" creationId="{CAC64247-627C-48A9-B3D3-3ABEE8A5890A}"/>
          </ac:graphicFrameMkLst>
        </pc:graphicFrameChg>
        <pc:graphicFrameChg chg="add del mod">
          <ac:chgData name="Ma, Wenke" userId="f2fb4b3a-a7a3-47ef-8341-d161fe5fcd06" providerId="ADAL" clId="{3AC25F85-E1BE-426B-B4F0-2A0A28667418}" dt="2021-12-20T13:12:32.546" v="544"/>
          <ac:graphicFrameMkLst>
            <pc:docMk/>
            <pc:sldMk cId="4224877616" sldId="2147308573"/>
            <ac:graphicFrameMk id="11" creationId="{990E0539-3D52-4056-8D98-DFC96146ACB5}"/>
          </ac:graphicFrameMkLst>
        </pc:graphicFrameChg>
        <pc:graphicFrameChg chg="add del">
          <ac:chgData name="Ma, Wenke" userId="f2fb4b3a-a7a3-47ef-8341-d161fe5fcd06" providerId="ADAL" clId="{3AC25F85-E1BE-426B-B4F0-2A0A28667418}" dt="2021-12-20T12:54:31.497" v="379" actId="26606"/>
          <ac:graphicFrameMkLst>
            <pc:docMk/>
            <pc:sldMk cId="4224877616" sldId="2147308573"/>
            <ac:graphicFrameMk id="18" creationId="{69A12D26-3E2E-4DC3-A639-4E6E31194D66}"/>
          </ac:graphicFrameMkLst>
        </pc:graphicFrameChg>
        <pc:graphicFrameChg chg="add del mod modGraphic">
          <ac:chgData name="Ma, Wenke" userId="f2fb4b3a-a7a3-47ef-8341-d161fe5fcd06" providerId="ADAL" clId="{3AC25F85-E1BE-426B-B4F0-2A0A28667418}" dt="2021-12-20T13:20:08.416" v="651" actId="1076"/>
          <ac:graphicFrameMkLst>
            <pc:docMk/>
            <pc:sldMk cId="4224877616" sldId="2147308573"/>
            <ac:graphicFrameMk id="19" creationId="{13C0E16A-8F49-468A-9C74-3737214198E8}"/>
          </ac:graphicFrameMkLst>
        </pc:graphicFrameChg>
        <pc:graphicFrameChg chg="add del mod modGraphic">
          <ac:chgData name="Ma, Wenke" userId="f2fb4b3a-a7a3-47ef-8341-d161fe5fcd06" providerId="ADAL" clId="{3AC25F85-E1BE-426B-B4F0-2A0A28667418}" dt="2021-12-20T13:19:34.272" v="641"/>
          <ac:graphicFrameMkLst>
            <pc:docMk/>
            <pc:sldMk cId="4224877616" sldId="2147308573"/>
            <ac:graphicFrameMk id="21" creationId="{81BD98AA-77B6-442D-B570-E3158BE770D4}"/>
          </ac:graphicFrameMkLst>
        </pc:graphicFrameChg>
        <pc:picChg chg="del">
          <ac:chgData name="Ma, Wenke" userId="f2fb4b3a-a7a3-47ef-8341-d161fe5fcd06" providerId="ADAL" clId="{3AC25F85-E1BE-426B-B4F0-2A0A28667418}" dt="2021-12-20T11:58:15.391" v="310" actId="478"/>
          <ac:picMkLst>
            <pc:docMk/>
            <pc:sldMk cId="4224877616" sldId="2147308573"/>
            <ac:picMk id="5" creationId="{AF055B62-ACE7-4CD9-8B6E-E182C98E9BCE}"/>
          </ac:picMkLst>
        </pc:picChg>
        <pc:picChg chg="del">
          <ac:chgData name="Ma, Wenke" userId="f2fb4b3a-a7a3-47ef-8341-d161fe5fcd06" providerId="ADAL" clId="{3AC25F85-E1BE-426B-B4F0-2A0A28667418}" dt="2021-12-20T11:58:14.616" v="309" actId="478"/>
          <ac:picMkLst>
            <pc:docMk/>
            <pc:sldMk cId="4224877616" sldId="2147308573"/>
            <ac:picMk id="9" creationId="{67F4C4CC-00F3-48E6-84F2-A95E8BEDF56A}"/>
          </ac:picMkLst>
        </pc:picChg>
        <pc:picChg chg="del">
          <ac:chgData name="Ma, Wenke" userId="f2fb4b3a-a7a3-47ef-8341-d161fe5fcd06" providerId="ADAL" clId="{3AC25F85-E1BE-426B-B4F0-2A0A28667418}" dt="2021-12-20T11:58:21.354" v="313" actId="478"/>
          <ac:picMkLst>
            <pc:docMk/>
            <pc:sldMk cId="4224877616" sldId="2147308573"/>
            <ac:picMk id="15" creationId="{9AB853CA-ED35-451C-97AD-CF13144DE6D6}"/>
          </ac:picMkLst>
        </pc:picChg>
      </pc:sldChg>
      <pc:sldChg chg="modSp mod">
        <pc:chgData name="Ma, Wenke" userId="f2fb4b3a-a7a3-47ef-8341-d161fe5fcd06" providerId="ADAL" clId="{3AC25F85-E1BE-426B-B4F0-2A0A28667418}" dt="2021-12-24T02:15:02.259" v="1490"/>
        <pc:sldMkLst>
          <pc:docMk/>
          <pc:sldMk cId="614919627" sldId="2147308589"/>
        </pc:sldMkLst>
        <pc:spChg chg="mod">
          <ac:chgData name="Ma, Wenke" userId="f2fb4b3a-a7a3-47ef-8341-d161fe5fcd06" providerId="ADAL" clId="{3AC25F85-E1BE-426B-B4F0-2A0A28667418}" dt="2021-12-24T02:15:02.259" v="1490"/>
          <ac:spMkLst>
            <pc:docMk/>
            <pc:sldMk cId="614919627" sldId="2147308589"/>
            <ac:spMk id="18" creationId="{59E2D4F2-AF9E-41DF-9F82-BDA5C3A20A24}"/>
          </ac:spMkLst>
        </pc:spChg>
        <pc:graphicFrameChg chg="mod modGraphic">
          <ac:chgData name="Ma, Wenke" userId="f2fb4b3a-a7a3-47ef-8341-d161fe5fcd06" providerId="ADAL" clId="{3AC25F85-E1BE-426B-B4F0-2A0A28667418}" dt="2021-12-22T08:55:24.714" v="798" actId="1076"/>
          <ac:graphicFrameMkLst>
            <pc:docMk/>
            <pc:sldMk cId="614919627" sldId="2147308589"/>
            <ac:graphicFrameMk id="9" creationId="{CF45F522-5ACD-490B-88B5-6C98221BF16F}"/>
          </ac:graphicFrameMkLst>
        </pc:graphicFrameChg>
        <pc:graphicFrameChg chg="mod modGraphic">
          <ac:chgData name="Ma, Wenke" userId="f2fb4b3a-a7a3-47ef-8341-d161fe5fcd06" providerId="ADAL" clId="{3AC25F85-E1BE-426B-B4F0-2A0A28667418}" dt="2021-12-22T09:38:25.061" v="946"/>
          <ac:graphicFrameMkLst>
            <pc:docMk/>
            <pc:sldMk cId="614919627" sldId="2147308589"/>
            <ac:graphicFrameMk id="13" creationId="{106B6B5A-206D-424A-A966-0C5155F867F3}"/>
          </ac:graphicFrameMkLst>
        </pc:graphicFrameChg>
      </pc:sldChg>
      <pc:sldChg chg="modSp add mod">
        <pc:chgData name="Ma, Wenke" userId="f2fb4b3a-a7a3-47ef-8341-d161fe5fcd06" providerId="ADAL" clId="{3AC25F85-E1BE-426B-B4F0-2A0A28667418}" dt="2021-12-24T02:16:34.512" v="1505"/>
        <pc:sldMkLst>
          <pc:docMk/>
          <pc:sldMk cId="2425557607" sldId="2147308603"/>
        </pc:sldMkLst>
        <pc:spChg chg="mod">
          <ac:chgData name="Ma, Wenke" userId="f2fb4b3a-a7a3-47ef-8341-d161fe5fcd06" providerId="ADAL" clId="{3AC25F85-E1BE-426B-B4F0-2A0A28667418}" dt="2021-12-24T02:16:34.512" v="1505"/>
          <ac:spMkLst>
            <pc:docMk/>
            <pc:sldMk cId="2425557607" sldId="2147308603"/>
            <ac:spMk id="14" creationId="{BB833018-9791-49CF-BDCA-AAE81AA48C89}"/>
          </ac:spMkLst>
        </pc:spChg>
      </pc:sldChg>
    </pc:docChg>
  </pc:docChgLst>
  <pc:docChgLst>
    <pc:chgData name="Chen, Song1" userId="S::song1.chen@intel.com::59893b7a-fcf7-4337-a9c3-b11babe24e68" providerId="AD" clId="Web-{7C04C25C-E456-B30C-F05B-95FA8DEEF3FD}"/>
    <pc:docChg chg="addSld delSld modSld">
      <pc:chgData name="Chen, Song1" userId="S::song1.chen@intel.com::59893b7a-fcf7-4337-a9c3-b11babe24e68" providerId="AD" clId="Web-{7C04C25C-E456-B30C-F05B-95FA8DEEF3FD}" dt="2022-01-13T04:59:36.742" v="254"/>
      <pc:docMkLst>
        <pc:docMk/>
      </pc:docMkLst>
      <pc:sldChg chg="modSp">
        <pc:chgData name="Chen, Song1" userId="S::song1.chen@intel.com::59893b7a-fcf7-4337-a9c3-b11babe24e68" providerId="AD" clId="Web-{7C04C25C-E456-B30C-F05B-95FA8DEEF3FD}" dt="2022-01-13T04:57:17.634" v="173" actId="1076"/>
        <pc:sldMkLst>
          <pc:docMk/>
          <pc:sldMk cId="1850730132" sldId="2147308706"/>
        </pc:sldMkLst>
        <pc:graphicFrameChg chg="mod modGraphic">
          <ac:chgData name="Chen, Song1" userId="S::song1.chen@intel.com::59893b7a-fcf7-4337-a9c3-b11babe24e68" providerId="AD" clId="Web-{7C04C25C-E456-B30C-F05B-95FA8DEEF3FD}" dt="2022-01-13T04:57:17.634" v="173" actId="1076"/>
          <ac:graphicFrameMkLst>
            <pc:docMk/>
            <pc:sldMk cId="1850730132" sldId="2147308706"/>
            <ac:graphicFrameMk id="9" creationId="{42C18770-39B4-4F8B-9D06-E6F6BA87C0D4}"/>
          </ac:graphicFrameMkLst>
        </pc:graphicFrameChg>
      </pc:sldChg>
      <pc:sldChg chg="modSp add replId">
        <pc:chgData name="Chen, Song1" userId="S::song1.chen@intel.com::59893b7a-fcf7-4337-a9c3-b11babe24e68" providerId="AD" clId="Web-{7C04C25C-E456-B30C-F05B-95FA8DEEF3FD}" dt="2022-01-13T04:59:36.742" v="254"/>
        <pc:sldMkLst>
          <pc:docMk/>
          <pc:sldMk cId="1068020333" sldId="2147308707"/>
        </pc:sldMkLst>
        <pc:spChg chg="mod">
          <ac:chgData name="Chen, Song1" userId="S::song1.chen@intel.com::59893b7a-fcf7-4337-a9c3-b11babe24e68" providerId="AD" clId="Web-{7C04C25C-E456-B30C-F05B-95FA8DEEF3FD}" dt="2022-01-13T04:41:32.801" v="124" actId="1076"/>
          <ac:spMkLst>
            <pc:docMk/>
            <pc:sldMk cId="1068020333" sldId="2147308707"/>
            <ac:spMk id="11" creationId="{96CCFEAF-96CF-48EA-AD45-CFF889AF156D}"/>
          </ac:spMkLst>
        </pc:spChg>
        <pc:graphicFrameChg chg="mod modGraphic">
          <ac:chgData name="Chen, Song1" userId="S::song1.chen@intel.com::59893b7a-fcf7-4337-a9c3-b11babe24e68" providerId="AD" clId="Web-{7C04C25C-E456-B30C-F05B-95FA8DEEF3FD}" dt="2022-01-13T04:59:36.742" v="254"/>
          <ac:graphicFrameMkLst>
            <pc:docMk/>
            <pc:sldMk cId="1068020333" sldId="2147308707"/>
            <ac:graphicFrameMk id="9" creationId="{42C18770-39B4-4F8B-9D06-E6F6BA87C0D4}"/>
          </ac:graphicFrameMkLst>
        </pc:graphicFrameChg>
      </pc:sldChg>
      <pc:sldChg chg="add del replId">
        <pc:chgData name="Chen, Song1" userId="S::song1.chen@intel.com::59893b7a-fcf7-4337-a9c3-b11babe24e68" providerId="AD" clId="Web-{7C04C25C-E456-B30C-F05B-95FA8DEEF3FD}" dt="2022-01-13T04:41:21.083" v="122"/>
        <pc:sldMkLst>
          <pc:docMk/>
          <pc:sldMk cId="1704333169" sldId="2147308707"/>
        </pc:sldMkLst>
      </pc:sldChg>
    </pc:docChg>
  </pc:docChgLst>
  <pc:docChgLst>
    <pc:chgData name="Qian, Xiaobing" userId="S::xiaobing.qian@intel.com::d3431f12-31c5-4fd4-8998-99221f98b22a" providerId="AD" clId="Web-{C0B70898-9B34-4E57-8831-7FA57A2EF7A8}"/>
    <pc:docChg chg="addSld modSld">
      <pc:chgData name="Qian, Xiaobing" userId="S::xiaobing.qian@intel.com::d3431f12-31c5-4fd4-8998-99221f98b22a" providerId="AD" clId="Web-{C0B70898-9B34-4E57-8831-7FA57A2EF7A8}" dt="2022-01-12T00:36:59.948" v="35" actId="20577"/>
      <pc:docMkLst>
        <pc:docMk/>
      </pc:docMkLst>
      <pc:sldChg chg="addSp delSp modSp">
        <pc:chgData name="Qian, Xiaobing" userId="S::xiaobing.qian@intel.com::d3431f12-31c5-4fd4-8998-99221f98b22a" providerId="AD" clId="Web-{C0B70898-9B34-4E57-8831-7FA57A2EF7A8}" dt="2022-01-12T00:36:59.948" v="35" actId="20577"/>
        <pc:sldMkLst>
          <pc:docMk/>
          <pc:sldMk cId="1966647608" sldId="2147308636"/>
        </pc:sldMkLst>
        <pc:spChg chg="add mod">
          <ac:chgData name="Qian, Xiaobing" userId="S::xiaobing.qian@intel.com::d3431f12-31c5-4fd4-8998-99221f98b22a" providerId="AD" clId="Web-{C0B70898-9B34-4E57-8831-7FA57A2EF7A8}" dt="2022-01-12T00:36:59.948" v="35" actId="20577"/>
          <ac:spMkLst>
            <pc:docMk/>
            <pc:sldMk cId="1966647608" sldId="2147308636"/>
            <ac:spMk id="5" creationId="{040989B6-BE51-4CA7-8B73-710857F0686A}"/>
          </ac:spMkLst>
        </pc:spChg>
        <pc:picChg chg="add del mod">
          <ac:chgData name="Qian, Xiaobing" userId="S::xiaobing.qian@intel.com::d3431f12-31c5-4fd4-8998-99221f98b22a" providerId="AD" clId="Web-{C0B70898-9B34-4E57-8831-7FA57A2EF7A8}" dt="2022-01-12T00:34:06.405" v="1"/>
          <ac:picMkLst>
            <pc:docMk/>
            <pc:sldMk cId="1966647608" sldId="2147308636"/>
            <ac:picMk id="3" creationId="{5D54DB40-1DD7-42FB-805F-200BB597A03C}"/>
          </ac:picMkLst>
        </pc:picChg>
      </pc:sldChg>
      <pc:sldChg chg="addSp delSp modSp new">
        <pc:chgData name="Qian, Xiaobing" userId="S::xiaobing.qian@intel.com::d3431f12-31c5-4fd4-8998-99221f98b22a" providerId="AD" clId="Web-{C0B70898-9B34-4E57-8831-7FA57A2EF7A8}" dt="2022-01-12T00:36:40.962" v="28" actId="20577"/>
        <pc:sldMkLst>
          <pc:docMk/>
          <pc:sldMk cId="903264107" sldId="2147308692"/>
        </pc:sldMkLst>
        <pc:spChg chg="mod">
          <ac:chgData name="Qian, Xiaobing" userId="S::xiaobing.qian@intel.com::d3431f12-31c5-4fd4-8998-99221f98b22a" providerId="AD" clId="Web-{C0B70898-9B34-4E57-8831-7FA57A2EF7A8}" dt="2022-01-12T00:36:40.962" v="28" actId="20577"/>
          <ac:spMkLst>
            <pc:docMk/>
            <pc:sldMk cId="903264107" sldId="2147308692"/>
            <ac:spMk id="2" creationId="{AA46AFF7-BD59-4B3A-94C0-FB6B6BB22BBC}"/>
          </ac:spMkLst>
        </pc:spChg>
        <pc:spChg chg="del">
          <ac:chgData name="Qian, Xiaobing" userId="S::xiaobing.qian@intel.com::d3431f12-31c5-4fd4-8998-99221f98b22a" providerId="AD" clId="Web-{C0B70898-9B34-4E57-8831-7FA57A2EF7A8}" dt="2022-01-12T00:34:34.923" v="3"/>
          <ac:spMkLst>
            <pc:docMk/>
            <pc:sldMk cId="903264107" sldId="2147308692"/>
            <ac:spMk id="3" creationId="{6F5CF0FF-C089-4A6E-B65D-A446CA1BB6A5}"/>
          </ac:spMkLst>
        </pc:spChg>
        <pc:spChg chg="add mod">
          <ac:chgData name="Qian, Xiaobing" userId="S::xiaobing.qian@intel.com::d3431f12-31c5-4fd4-8998-99221f98b22a" providerId="AD" clId="Web-{C0B70898-9B34-4E57-8831-7FA57A2EF7A8}" dt="2022-01-12T00:35:20.941" v="12" actId="1076"/>
          <ac:spMkLst>
            <pc:docMk/>
            <pc:sldMk cId="903264107" sldId="2147308692"/>
            <ac:spMk id="5" creationId="{AE03C802-3294-4473-91E3-77B3FD4DB46B}"/>
          </ac:spMkLst>
        </pc:spChg>
        <pc:spChg chg="add mod">
          <ac:chgData name="Qian, Xiaobing" userId="S::xiaobing.qian@intel.com::d3431f12-31c5-4fd4-8998-99221f98b22a" providerId="AD" clId="Web-{C0B70898-9B34-4E57-8831-7FA57A2EF7A8}" dt="2022-01-12T00:35:18.441" v="11" actId="1076"/>
          <ac:spMkLst>
            <pc:docMk/>
            <pc:sldMk cId="903264107" sldId="2147308692"/>
            <ac:spMk id="6" creationId="{D9D13C87-E7F6-4E5F-99EC-ADF6F4008DE1}"/>
          </ac:spMkLst>
        </pc:spChg>
        <pc:spChg chg="add mod">
          <ac:chgData name="Qian, Xiaobing" userId="S::xiaobing.qian@intel.com::d3431f12-31c5-4fd4-8998-99221f98b22a" providerId="AD" clId="Web-{C0B70898-9B34-4E57-8831-7FA57A2EF7A8}" dt="2022-01-12T00:35:36.396" v="15" actId="1076"/>
          <ac:spMkLst>
            <pc:docMk/>
            <pc:sldMk cId="903264107" sldId="2147308692"/>
            <ac:spMk id="7" creationId="{692A97FD-C52D-4B21-A34B-48A1626EFE61}"/>
          </ac:spMkLst>
        </pc:spChg>
        <pc:spChg chg="add mod">
          <ac:chgData name="Qian, Xiaobing" userId="S::xiaobing.qian@intel.com::d3431f12-31c5-4fd4-8998-99221f98b22a" providerId="AD" clId="Web-{C0B70898-9B34-4E57-8831-7FA57A2EF7A8}" dt="2022-01-12T00:35:53.350" v="18" actId="1076"/>
          <ac:spMkLst>
            <pc:docMk/>
            <pc:sldMk cId="903264107" sldId="2147308692"/>
            <ac:spMk id="8" creationId="{ACE7CE77-253A-44E5-8DB2-CDB88D9F9230}"/>
          </ac:spMkLst>
        </pc:spChg>
        <pc:spChg chg="add mod">
          <ac:chgData name="Qian, Xiaobing" userId="S::xiaobing.qian@intel.com::d3431f12-31c5-4fd4-8998-99221f98b22a" providerId="AD" clId="Web-{C0B70898-9B34-4E57-8831-7FA57A2EF7A8}" dt="2022-01-12T00:36:04.491" v="26" actId="14100"/>
          <ac:spMkLst>
            <pc:docMk/>
            <pc:sldMk cId="903264107" sldId="2147308692"/>
            <ac:spMk id="9" creationId="{29EECCF8-DA0F-4621-BCC9-89055BF4FD86}"/>
          </ac:spMkLst>
        </pc:spChg>
        <pc:picChg chg="add del mod">
          <ac:chgData name="Qian, Xiaobing" userId="S::xiaobing.qian@intel.com::d3431f12-31c5-4fd4-8998-99221f98b22a" providerId="AD" clId="Web-{C0B70898-9B34-4E57-8831-7FA57A2EF7A8}" dt="2022-01-12T00:34:43.580" v="5"/>
          <ac:picMkLst>
            <pc:docMk/>
            <pc:sldMk cId="903264107" sldId="2147308692"/>
            <ac:picMk id="4" creationId="{A77CD2B0-2168-4AAE-A279-7FE6912EAC63}"/>
          </ac:picMkLst>
        </pc:picChg>
      </pc:sldChg>
    </pc:docChg>
  </pc:docChgLst>
  <pc:docChgLst>
    <pc:chgData name="Chen, Dylan" userId="802383e1-41b0-4a46-bbf3-53ca654e1fe1" providerId="ADAL" clId="{B318E84B-D2C6-4B15-B602-39C44B363743}"/>
    <pc:docChg chg="undo redo custSel addSld delSld modSld sldOrd">
      <pc:chgData name="Chen, Dylan" userId="802383e1-41b0-4a46-bbf3-53ca654e1fe1" providerId="ADAL" clId="{B318E84B-D2C6-4B15-B602-39C44B363743}" dt="2021-12-31T05:49:26.267" v="6638" actId="27636"/>
      <pc:docMkLst>
        <pc:docMk/>
      </pc:docMkLst>
      <pc:sldChg chg="modSp mod delCm">
        <pc:chgData name="Chen, Dylan" userId="802383e1-41b0-4a46-bbf3-53ca654e1fe1" providerId="ADAL" clId="{B318E84B-D2C6-4B15-B602-39C44B363743}" dt="2021-12-30T00:55:55.611" v="6283"/>
        <pc:sldMkLst>
          <pc:docMk/>
          <pc:sldMk cId="775860612" sldId="2147308533"/>
        </pc:sldMkLst>
        <pc:spChg chg="mod">
          <ac:chgData name="Chen, Dylan" userId="802383e1-41b0-4a46-bbf3-53ca654e1fe1" providerId="ADAL" clId="{B318E84B-D2C6-4B15-B602-39C44B363743}" dt="2021-12-25T06:25:00.859" v="3483" actId="20577"/>
          <ac:spMkLst>
            <pc:docMk/>
            <pc:sldMk cId="775860612" sldId="2147308533"/>
            <ac:spMk id="2" creationId="{FF113737-A253-4F1C-AC32-916682A5393B}"/>
          </ac:spMkLst>
        </pc:spChg>
        <pc:spChg chg="mod">
          <ac:chgData name="Chen, Dylan" userId="802383e1-41b0-4a46-bbf3-53ca654e1fe1" providerId="ADAL" clId="{B318E84B-D2C6-4B15-B602-39C44B363743}" dt="2021-12-25T06:24:31.742" v="3468" actId="20577"/>
          <ac:spMkLst>
            <pc:docMk/>
            <pc:sldMk cId="775860612" sldId="2147308533"/>
            <ac:spMk id="10" creationId="{69D1C128-BC5D-45DC-8404-C1CB8C1037D0}"/>
          </ac:spMkLst>
        </pc:spChg>
      </pc:sldChg>
      <pc:sldChg chg="addSp delSp modSp mod delCm modNotesTx">
        <pc:chgData name="Chen, Dylan" userId="802383e1-41b0-4a46-bbf3-53ca654e1fe1" providerId="ADAL" clId="{B318E84B-D2C6-4B15-B602-39C44B363743}" dt="2021-12-30T07:18:49.481" v="6485" actId="1440"/>
        <pc:sldMkLst>
          <pc:docMk/>
          <pc:sldMk cId="2328567932" sldId="2147308544"/>
        </pc:sldMkLst>
        <pc:spChg chg="mod">
          <ac:chgData name="Chen, Dylan" userId="802383e1-41b0-4a46-bbf3-53ca654e1fe1" providerId="ADAL" clId="{B318E84B-D2C6-4B15-B602-39C44B363743}" dt="2021-12-23T08:00:55.598" v="1761" actId="20577"/>
          <ac:spMkLst>
            <pc:docMk/>
            <pc:sldMk cId="2328567932" sldId="2147308544"/>
            <ac:spMk id="2" creationId="{FF113737-A253-4F1C-AC32-916682A5393B}"/>
          </ac:spMkLst>
        </pc:spChg>
        <pc:spChg chg="add mod ord">
          <ac:chgData name="Chen, Dylan" userId="802383e1-41b0-4a46-bbf3-53ca654e1fe1" providerId="ADAL" clId="{B318E84B-D2C6-4B15-B602-39C44B363743}" dt="2021-12-23T06:39:17.620" v="1299" actId="1076"/>
          <ac:spMkLst>
            <pc:docMk/>
            <pc:sldMk cId="2328567932" sldId="2147308544"/>
            <ac:spMk id="3" creationId="{E496F831-DA7A-4E6A-B0A2-7048812CA7F6}"/>
          </ac:spMkLst>
        </pc:spChg>
        <pc:spChg chg="mod">
          <ac:chgData name="Chen, Dylan" userId="802383e1-41b0-4a46-bbf3-53ca654e1fe1" providerId="ADAL" clId="{B318E84B-D2C6-4B15-B602-39C44B363743}" dt="2021-12-23T03:50:33.981" v="765" actId="1076"/>
          <ac:spMkLst>
            <pc:docMk/>
            <pc:sldMk cId="2328567932" sldId="2147308544"/>
            <ac:spMk id="4" creationId="{5FA6F338-2132-4D41-895F-F62D1911EB64}"/>
          </ac:spMkLst>
        </pc:spChg>
        <pc:spChg chg="add mod">
          <ac:chgData name="Chen, Dylan" userId="802383e1-41b0-4a46-bbf3-53ca654e1fe1" providerId="ADAL" clId="{B318E84B-D2C6-4B15-B602-39C44B363743}" dt="2021-12-25T14:32:35.097" v="4876" actId="20577"/>
          <ac:spMkLst>
            <pc:docMk/>
            <pc:sldMk cId="2328567932" sldId="2147308544"/>
            <ac:spMk id="5" creationId="{0C695C2C-B406-45EB-8882-DF46E74F203A}"/>
          </ac:spMkLst>
        </pc:spChg>
        <pc:spChg chg="add del mod">
          <ac:chgData name="Chen, Dylan" userId="802383e1-41b0-4a46-bbf3-53ca654e1fe1" providerId="ADAL" clId="{B318E84B-D2C6-4B15-B602-39C44B363743}" dt="2021-12-23T07:32:38.475" v="1560" actId="478"/>
          <ac:spMkLst>
            <pc:docMk/>
            <pc:sldMk cId="2328567932" sldId="2147308544"/>
            <ac:spMk id="5" creationId="{44A4FCDA-48A7-431C-9722-E3D3E5890223}"/>
          </ac:spMkLst>
        </pc:spChg>
        <pc:spChg chg="add del">
          <ac:chgData name="Chen, Dylan" userId="802383e1-41b0-4a46-bbf3-53ca654e1fe1" providerId="ADAL" clId="{B318E84B-D2C6-4B15-B602-39C44B363743}" dt="2021-12-24T02:47:36.074" v="2637" actId="478"/>
          <ac:spMkLst>
            <pc:docMk/>
            <pc:sldMk cId="2328567932" sldId="2147308544"/>
            <ac:spMk id="6" creationId="{4731CA1B-7BA3-462F-9C7A-28B02B1E337C}"/>
          </ac:spMkLst>
        </pc:spChg>
        <pc:spChg chg="add del mod">
          <ac:chgData name="Chen, Dylan" userId="802383e1-41b0-4a46-bbf3-53ca654e1fe1" providerId="ADAL" clId="{B318E84B-D2C6-4B15-B602-39C44B363743}" dt="2021-12-17T05:41:19.494" v="146" actId="478"/>
          <ac:spMkLst>
            <pc:docMk/>
            <pc:sldMk cId="2328567932" sldId="2147308544"/>
            <ac:spMk id="7" creationId="{9746EE10-88F1-4745-8A19-294A90379FDF}"/>
          </ac:spMkLst>
        </pc:spChg>
        <pc:spChg chg="add del mod ord">
          <ac:chgData name="Chen, Dylan" userId="802383e1-41b0-4a46-bbf3-53ca654e1fe1" providerId="ADAL" clId="{B318E84B-D2C6-4B15-B602-39C44B363743}" dt="2021-12-23T12:44:44.050" v="2031" actId="478"/>
          <ac:spMkLst>
            <pc:docMk/>
            <pc:sldMk cId="2328567932" sldId="2147308544"/>
            <ac:spMk id="7" creationId="{D7673C13-2730-458C-8C06-74855F267E77}"/>
          </ac:spMkLst>
        </pc:spChg>
        <pc:spChg chg="add del mod">
          <ac:chgData name="Chen, Dylan" userId="802383e1-41b0-4a46-bbf3-53ca654e1fe1" providerId="ADAL" clId="{B318E84B-D2C6-4B15-B602-39C44B363743}" dt="2021-12-23T07:33:12.270" v="1570" actId="478"/>
          <ac:spMkLst>
            <pc:docMk/>
            <pc:sldMk cId="2328567932" sldId="2147308544"/>
            <ac:spMk id="8" creationId="{3C31D8FA-2C5E-462F-BC3D-A91AEF80020A}"/>
          </ac:spMkLst>
        </pc:spChg>
        <pc:spChg chg="add del mod">
          <ac:chgData name="Chen, Dylan" userId="802383e1-41b0-4a46-bbf3-53ca654e1fe1" providerId="ADAL" clId="{B318E84B-D2C6-4B15-B602-39C44B363743}" dt="2021-12-17T05:41:18.825" v="145" actId="478"/>
          <ac:spMkLst>
            <pc:docMk/>
            <pc:sldMk cId="2328567932" sldId="2147308544"/>
            <ac:spMk id="8" creationId="{8A666300-553A-455C-9CBE-E7F1738C8048}"/>
          </ac:spMkLst>
        </pc:spChg>
        <pc:spChg chg="add del mod">
          <ac:chgData name="Chen, Dylan" userId="802383e1-41b0-4a46-bbf3-53ca654e1fe1" providerId="ADAL" clId="{B318E84B-D2C6-4B15-B602-39C44B363743}" dt="2021-12-17T05:41:34.299" v="153" actId="478"/>
          <ac:spMkLst>
            <pc:docMk/>
            <pc:sldMk cId="2328567932" sldId="2147308544"/>
            <ac:spMk id="9" creationId="{1DEB36F9-BD7B-4194-AAA7-9E628A1CF967}"/>
          </ac:spMkLst>
        </pc:spChg>
        <pc:spChg chg="add del mod">
          <ac:chgData name="Chen, Dylan" userId="802383e1-41b0-4a46-bbf3-53ca654e1fe1" providerId="ADAL" clId="{B318E84B-D2C6-4B15-B602-39C44B363743}" dt="2021-12-23T07:34:47.128" v="1584" actId="478"/>
          <ac:spMkLst>
            <pc:docMk/>
            <pc:sldMk cId="2328567932" sldId="2147308544"/>
            <ac:spMk id="9" creationId="{550AA4E4-0FFC-4001-BDD3-9D2FFFACB9F1}"/>
          </ac:spMkLst>
        </pc:spChg>
        <pc:spChg chg="add del mod">
          <ac:chgData name="Chen, Dylan" userId="802383e1-41b0-4a46-bbf3-53ca654e1fe1" providerId="ADAL" clId="{B318E84B-D2C6-4B15-B602-39C44B363743}" dt="2021-12-17T05:42:06.687" v="167" actId="478"/>
          <ac:spMkLst>
            <pc:docMk/>
            <pc:sldMk cId="2328567932" sldId="2147308544"/>
            <ac:spMk id="10" creationId="{9B5893D3-F771-4F46-9321-136FAAF46E59}"/>
          </ac:spMkLst>
        </pc:spChg>
        <pc:spChg chg="add del mod topLvl">
          <ac:chgData name="Chen, Dylan" userId="802383e1-41b0-4a46-bbf3-53ca654e1fe1" providerId="ADAL" clId="{B318E84B-D2C6-4B15-B602-39C44B363743}" dt="2021-12-23T06:40:35.109" v="1318" actId="478"/>
          <ac:spMkLst>
            <pc:docMk/>
            <pc:sldMk cId="2328567932" sldId="2147308544"/>
            <ac:spMk id="11" creationId="{0117CF48-D48E-492E-9473-F4DF6AF31EBC}"/>
          </ac:spMkLst>
        </pc:spChg>
        <pc:spChg chg="add mod">
          <ac:chgData name="Chen, Dylan" userId="802383e1-41b0-4a46-bbf3-53ca654e1fe1" providerId="ADAL" clId="{B318E84B-D2C6-4B15-B602-39C44B363743}" dt="2021-12-23T07:44:22.975" v="1662" actId="207"/>
          <ac:spMkLst>
            <pc:docMk/>
            <pc:sldMk cId="2328567932" sldId="2147308544"/>
            <ac:spMk id="11" creationId="{5B6F1993-A0F9-43E5-A426-14B687C9B0B7}"/>
          </ac:spMkLst>
        </pc:spChg>
        <pc:spChg chg="add del">
          <ac:chgData name="Chen, Dylan" userId="802383e1-41b0-4a46-bbf3-53ca654e1fe1" providerId="ADAL" clId="{B318E84B-D2C6-4B15-B602-39C44B363743}" dt="2021-12-23T07:35:43.319" v="1606" actId="11529"/>
          <ac:spMkLst>
            <pc:docMk/>
            <pc:sldMk cId="2328567932" sldId="2147308544"/>
            <ac:spMk id="12" creationId="{2B2B2911-7ED7-4D5D-B08B-B01403A05E52}"/>
          </ac:spMkLst>
        </pc:spChg>
        <pc:spChg chg="add del mod topLvl">
          <ac:chgData name="Chen, Dylan" userId="802383e1-41b0-4a46-bbf3-53ca654e1fe1" providerId="ADAL" clId="{B318E84B-D2C6-4B15-B602-39C44B363743}" dt="2021-12-23T06:40:23.364" v="1315" actId="478"/>
          <ac:spMkLst>
            <pc:docMk/>
            <pc:sldMk cId="2328567932" sldId="2147308544"/>
            <ac:spMk id="12" creationId="{E7D4D685-B6D3-4828-9C87-D20B32C378F9}"/>
          </ac:spMkLst>
        </pc:spChg>
        <pc:spChg chg="add del">
          <ac:chgData name="Chen, Dylan" userId="802383e1-41b0-4a46-bbf3-53ca654e1fe1" providerId="ADAL" clId="{B318E84B-D2C6-4B15-B602-39C44B363743}" dt="2021-12-23T07:35:59.125" v="1610" actId="11529"/>
          <ac:spMkLst>
            <pc:docMk/>
            <pc:sldMk cId="2328567932" sldId="2147308544"/>
            <ac:spMk id="13" creationId="{427BB8F0-4BC4-49DE-B21F-29120AD339FC}"/>
          </ac:spMkLst>
        </pc:spChg>
        <pc:spChg chg="add mod">
          <ac:chgData name="Chen, Dylan" userId="802383e1-41b0-4a46-bbf3-53ca654e1fe1" providerId="ADAL" clId="{B318E84B-D2C6-4B15-B602-39C44B363743}" dt="2021-12-23T12:45:56.011" v="2041" actId="164"/>
          <ac:spMkLst>
            <pc:docMk/>
            <pc:sldMk cId="2328567932" sldId="2147308544"/>
            <ac:spMk id="14" creationId="{5E16E5D1-FC39-4852-BB76-7DA5FA377023}"/>
          </ac:spMkLst>
        </pc:spChg>
        <pc:spChg chg="add del mod">
          <ac:chgData name="Chen, Dylan" userId="802383e1-41b0-4a46-bbf3-53ca654e1fe1" providerId="ADAL" clId="{B318E84B-D2C6-4B15-B602-39C44B363743}" dt="2021-12-23T06:06:49.684" v="1090" actId="33987"/>
          <ac:spMkLst>
            <pc:docMk/>
            <pc:sldMk cId="2328567932" sldId="2147308544"/>
            <ac:spMk id="15" creationId="{45C5497D-D29A-415A-9EE1-AC2FCF4B4B50}"/>
          </ac:spMkLst>
        </pc:spChg>
        <pc:spChg chg="add mod">
          <ac:chgData name="Chen, Dylan" userId="802383e1-41b0-4a46-bbf3-53ca654e1fe1" providerId="ADAL" clId="{B318E84B-D2C6-4B15-B602-39C44B363743}" dt="2021-12-23T06:45:05.567" v="1358" actId="1076"/>
          <ac:spMkLst>
            <pc:docMk/>
            <pc:sldMk cId="2328567932" sldId="2147308544"/>
            <ac:spMk id="17" creationId="{C87196B0-F027-4DF2-949D-9F51BB24ABF7}"/>
          </ac:spMkLst>
        </pc:spChg>
        <pc:spChg chg="add mod ord">
          <ac:chgData name="Chen, Dylan" userId="802383e1-41b0-4a46-bbf3-53ca654e1fe1" providerId="ADAL" clId="{B318E84B-D2C6-4B15-B602-39C44B363743}" dt="2021-12-23T06:44:50.868" v="1354" actId="167"/>
          <ac:spMkLst>
            <pc:docMk/>
            <pc:sldMk cId="2328567932" sldId="2147308544"/>
            <ac:spMk id="19" creationId="{6C0BC736-94EC-40B7-9F32-86C8956F9346}"/>
          </ac:spMkLst>
        </pc:spChg>
        <pc:spChg chg="add del mod">
          <ac:chgData name="Chen, Dylan" userId="802383e1-41b0-4a46-bbf3-53ca654e1fe1" providerId="ADAL" clId="{B318E84B-D2C6-4B15-B602-39C44B363743}" dt="2021-12-23T07:32:41.477" v="1561" actId="478"/>
          <ac:spMkLst>
            <pc:docMk/>
            <pc:sldMk cId="2328567932" sldId="2147308544"/>
            <ac:spMk id="20" creationId="{29038AD5-9F42-47E9-B0C3-B36B4B2947AC}"/>
          </ac:spMkLst>
        </pc:spChg>
        <pc:spChg chg="add del mod">
          <ac:chgData name="Chen, Dylan" userId="802383e1-41b0-4a46-bbf3-53ca654e1fe1" providerId="ADAL" clId="{B318E84B-D2C6-4B15-B602-39C44B363743}" dt="2021-12-23T06:52:49.368" v="1481" actId="478"/>
          <ac:spMkLst>
            <pc:docMk/>
            <pc:sldMk cId="2328567932" sldId="2147308544"/>
            <ac:spMk id="21" creationId="{705DB415-02BE-4B90-9053-6873F4D5B98B}"/>
          </ac:spMkLst>
        </pc:spChg>
        <pc:spChg chg="add del mod">
          <ac:chgData name="Chen, Dylan" userId="802383e1-41b0-4a46-bbf3-53ca654e1fe1" providerId="ADAL" clId="{B318E84B-D2C6-4B15-B602-39C44B363743}" dt="2021-12-17T05:58:43.466" v="305" actId="478"/>
          <ac:spMkLst>
            <pc:docMk/>
            <pc:sldMk cId="2328567932" sldId="2147308544"/>
            <ac:spMk id="21" creationId="{C4389C6B-48E3-4B8D-B397-A66381CC3D16}"/>
          </ac:spMkLst>
        </pc:spChg>
        <pc:spChg chg="add del mod">
          <ac:chgData name="Chen, Dylan" userId="802383e1-41b0-4a46-bbf3-53ca654e1fe1" providerId="ADAL" clId="{B318E84B-D2C6-4B15-B602-39C44B363743}" dt="2021-12-23T06:05:02.242" v="1054" actId="478"/>
          <ac:spMkLst>
            <pc:docMk/>
            <pc:sldMk cId="2328567932" sldId="2147308544"/>
            <ac:spMk id="22" creationId="{C2C2AFA1-F1F5-4933-898E-98F3F6F37A4E}"/>
          </ac:spMkLst>
        </pc:spChg>
        <pc:spChg chg="add del mod">
          <ac:chgData name="Chen, Dylan" userId="802383e1-41b0-4a46-bbf3-53ca654e1fe1" providerId="ADAL" clId="{B318E84B-D2C6-4B15-B602-39C44B363743}" dt="2021-12-23T07:32:43.251" v="1562" actId="478"/>
          <ac:spMkLst>
            <pc:docMk/>
            <pc:sldMk cId="2328567932" sldId="2147308544"/>
            <ac:spMk id="22" creationId="{D53288F6-A4A7-4C53-9D7C-E2762CC9BCD3}"/>
          </ac:spMkLst>
        </pc:spChg>
        <pc:spChg chg="add del mod">
          <ac:chgData name="Chen, Dylan" userId="802383e1-41b0-4a46-bbf3-53ca654e1fe1" providerId="ADAL" clId="{B318E84B-D2C6-4B15-B602-39C44B363743}" dt="2021-12-23T06:05:04.246" v="1055" actId="478"/>
          <ac:spMkLst>
            <pc:docMk/>
            <pc:sldMk cId="2328567932" sldId="2147308544"/>
            <ac:spMk id="23" creationId="{90068777-9F8C-4C17-8097-19CAE9F17507}"/>
          </ac:spMkLst>
        </pc:spChg>
        <pc:spChg chg="add del mod">
          <ac:chgData name="Chen, Dylan" userId="802383e1-41b0-4a46-bbf3-53ca654e1fe1" providerId="ADAL" clId="{B318E84B-D2C6-4B15-B602-39C44B363743}" dt="2021-12-23T07:38:49.687" v="1627" actId="11529"/>
          <ac:spMkLst>
            <pc:docMk/>
            <pc:sldMk cId="2328567932" sldId="2147308544"/>
            <ac:spMk id="23" creationId="{DA6CE1BF-7985-4E9A-ACDF-6C068928E6C1}"/>
          </ac:spMkLst>
        </pc:spChg>
        <pc:spChg chg="add mod">
          <ac:chgData name="Chen, Dylan" userId="802383e1-41b0-4a46-bbf3-53ca654e1fe1" providerId="ADAL" clId="{B318E84B-D2C6-4B15-B602-39C44B363743}" dt="2021-12-23T12:46:27.280" v="2046" actId="164"/>
          <ac:spMkLst>
            <pc:docMk/>
            <pc:sldMk cId="2328567932" sldId="2147308544"/>
            <ac:spMk id="24" creationId="{7255AC43-D899-4992-B38D-CEE2D5C6F51C}"/>
          </ac:spMkLst>
        </pc:spChg>
        <pc:spChg chg="add del mod ord">
          <ac:chgData name="Chen, Dylan" userId="802383e1-41b0-4a46-bbf3-53ca654e1fe1" providerId="ADAL" clId="{B318E84B-D2C6-4B15-B602-39C44B363743}" dt="2021-12-23T06:04:55.597" v="1051" actId="478"/>
          <ac:spMkLst>
            <pc:docMk/>
            <pc:sldMk cId="2328567932" sldId="2147308544"/>
            <ac:spMk id="24" creationId="{F1C42E14-A268-4A19-9A32-3DA503497BC1}"/>
          </ac:spMkLst>
        </pc:spChg>
        <pc:spChg chg="del">
          <ac:chgData name="Chen, Dylan" userId="802383e1-41b0-4a46-bbf3-53ca654e1fe1" providerId="ADAL" clId="{B318E84B-D2C6-4B15-B602-39C44B363743}" dt="2021-12-23T15:53:00.063" v="2124" actId="478"/>
          <ac:spMkLst>
            <pc:docMk/>
            <pc:sldMk cId="2328567932" sldId="2147308544"/>
            <ac:spMk id="25" creationId="{738A5162-DB3C-4626-AC60-0A709A1E1F3D}"/>
          </ac:spMkLst>
        </pc:spChg>
        <pc:spChg chg="add mod">
          <ac:chgData name="Chen, Dylan" userId="802383e1-41b0-4a46-bbf3-53ca654e1fe1" providerId="ADAL" clId="{B318E84B-D2C6-4B15-B602-39C44B363743}" dt="2021-12-25T04:42:59.413" v="3030" actId="207"/>
          <ac:spMkLst>
            <pc:docMk/>
            <pc:sldMk cId="2328567932" sldId="2147308544"/>
            <ac:spMk id="26" creationId="{7F96ED62-C995-403A-BE81-350A56505A66}"/>
          </ac:spMkLst>
        </pc:spChg>
        <pc:spChg chg="del mod topLvl">
          <ac:chgData name="Chen, Dylan" userId="802383e1-41b0-4a46-bbf3-53ca654e1fe1" providerId="ADAL" clId="{B318E84B-D2C6-4B15-B602-39C44B363743}" dt="2021-12-23T06:39:45.492" v="1302" actId="478"/>
          <ac:spMkLst>
            <pc:docMk/>
            <pc:sldMk cId="2328567932" sldId="2147308544"/>
            <ac:spMk id="26" creationId="{AFF8D0D4-A095-4768-9F3C-3BC82810043C}"/>
          </ac:spMkLst>
        </pc:spChg>
        <pc:spChg chg="add mod">
          <ac:chgData name="Chen, Dylan" userId="802383e1-41b0-4a46-bbf3-53ca654e1fe1" providerId="ADAL" clId="{B318E84B-D2C6-4B15-B602-39C44B363743}" dt="2021-12-23T11:19:09.201" v="2025" actId="1076"/>
          <ac:spMkLst>
            <pc:docMk/>
            <pc:sldMk cId="2328567932" sldId="2147308544"/>
            <ac:spMk id="28" creationId="{F0CFFFC2-E9A7-44B8-AD19-A64677BB70C7}"/>
          </ac:spMkLst>
        </pc:spChg>
        <pc:spChg chg="del mod topLvl">
          <ac:chgData name="Chen, Dylan" userId="802383e1-41b0-4a46-bbf3-53ca654e1fe1" providerId="ADAL" clId="{B318E84B-D2C6-4B15-B602-39C44B363743}" dt="2021-12-23T06:39:52.799" v="1306" actId="478"/>
          <ac:spMkLst>
            <pc:docMk/>
            <pc:sldMk cId="2328567932" sldId="2147308544"/>
            <ac:spMk id="29" creationId="{DD9F370C-8D4B-43DF-B046-E55977375B27}"/>
          </ac:spMkLst>
        </pc:spChg>
        <pc:spChg chg="add mod">
          <ac:chgData name="Chen, Dylan" userId="802383e1-41b0-4a46-bbf3-53ca654e1fe1" providerId="ADAL" clId="{B318E84B-D2C6-4B15-B602-39C44B363743}" dt="2021-12-25T14:31:09.681" v="4820" actId="207"/>
          <ac:spMkLst>
            <pc:docMk/>
            <pc:sldMk cId="2328567932" sldId="2147308544"/>
            <ac:spMk id="29" creationId="{E1FA2F33-B6D5-4CA2-830E-2BA68A55A9D3}"/>
          </ac:spMkLst>
        </pc:spChg>
        <pc:spChg chg="add mod">
          <ac:chgData name="Chen, Dylan" userId="802383e1-41b0-4a46-bbf3-53ca654e1fe1" providerId="ADAL" clId="{B318E84B-D2C6-4B15-B602-39C44B363743}" dt="2021-12-25T04:43:10.720" v="3031" actId="207"/>
          <ac:spMkLst>
            <pc:docMk/>
            <pc:sldMk cId="2328567932" sldId="2147308544"/>
            <ac:spMk id="30" creationId="{5C6F87E7-BCD1-47EB-816C-6D5230D7B3A4}"/>
          </ac:spMkLst>
        </pc:spChg>
        <pc:spChg chg="add mod">
          <ac:chgData name="Chen, Dylan" userId="802383e1-41b0-4a46-bbf3-53ca654e1fe1" providerId="ADAL" clId="{B318E84B-D2C6-4B15-B602-39C44B363743}" dt="2021-12-23T12:46:03.227" v="2042" actId="164"/>
          <ac:spMkLst>
            <pc:docMk/>
            <pc:sldMk cId="2328567932" sldId="2147308544"/>
            <ac:spMk id="32" creationId="{1E9171ED-3B90-4DDD-B9BD-2E90588B66E6}"/>
          </ac:spMkLst>
        </pc:spChg>
        <pc:spChg chg="add del mod">
          <ac:chgData name="Chen, Dylan" userId="802383e1-41b0-4a46-bbf3-53ca654e1fe1" providerId="ADAL" clId="{B318E84B-D2C6-4B15-B602-39C44B363743}" dt="2021-12-25T04:37:13.204" v="2968"/>
          <ac:spMkLst>
            <pc:docMk/>
            <pc:sldMk cId="2328567932" sldId="2147308544"/>
            <ac:spMk id="33" creationId="{30BC95AC-0A26-42A9-A8EB-738720F11D9C}"/>
          </ac:spMkLst>
        </pc:spChg>
        <pc:spChg chg="add mod">
          <ac:chgData name="Chen, Dylan" userId="802383e1-41b0-4a46-bbf3-53ca654e1fe1" providerId="ADAL" clId="{B318E84B-D2C6-4B15-B602-39C44B363743}" dt="2021-12-25T04:43:21.119" v="3032" actId="207"/>
          <ac:spMkLst>
            <pc:docMk/>
            <pc:sldMk cId="2328567932" sldId="2147308544"/>
            <ac:spMk id="35" creationId="{6FBE6241-5E09-49D1-8EA8-EAEAB1EFD9DB}"/>
          </ac:spMkLst>
        </pc:spChg>
        <pc:spChg chg="add del">
          <ac:chgData name="Chen, Dylan" userId="802383e1-41b0-4a46-bbf3-53ca654e1fe1" providerId="ADAL" clId="{B318E84B-D2C6-4B15-B602-39C44B363743}" dt="2021-12-23T07:40:54.624" v="1642" actId="11529"/>
          <ac:spMkLst>
            <pc:docMk/>
            <pc:sldMk cId="2328567932" sldId="2147308544"/>
            <ac:spMk id="36" creationId="{89D31701-BC88-41B4-AB14-07DE320304EA}"/>
          </ac:spMkLst>
        </pc:spChg>
        <pc:spChg chg="add del mod">
          <ac:chgData name="Chen, Dylan" userId="802383e1-41b0-4a46-bbf3-53ca654e1fe1" providerId="ADAL" clId="{B318E84B-D2C6-4B15-B602-39C44B363743}" dt="2021-12-23T06:40:57.232" v="1321" actId="478"/>
          <ac:spMkLst>
            <pc:docMk/>
            <pc:sldMk cId="2328567932" sldId="2147308544"/>
            <ac:spMk id="41" creationId="{B81A0796-CDA9-476A-AE2D-008B50202DA4}"/>
          </ac:spMkLst>
        </pc:spChg>
        <pc:spChg chg="add mod">
          <ac:chgData name="Chen, Dylan" userId="802383e1-41b0-4a46-bbf3-53ca654e1fe1" providerId="ADAL" clId="{B318E84B-D2C6-4B15-B602-39C44B363743}" dt="2021-12-23T06:42:55.374" v="1340" actId="1076"/>
          <ac:spMkLst>
            <pc:docMk/>
            <pc:sldMk cId="2328567932" sldId="2147308544"/>
            <ac:spMk id="42" creationId="{A70F5E43-5F7F-4206-BCBF-9631D167C478}"/>
          </ac:spMkLst>
        </pc:spChg>
        <pc:spChg chg="add del mod">
          <ac:chgData name="Chen, Dylan" userId="802383e1-41b0-4a46-bbf3-53ca654e1fe1" providerId="ADAL" clId="{B318E84B-D2C6-4B15-B602-39C44B363743}" dt="2021-12-23T06:40:59.152" v="1322" actId="478"/>
          <ac:spMkLst>
            <pc:docMk/>
            <pc:sldMk cId="2328567932" sldId="2147308544"/>
            <ac:spMk id="43" creationId="{2FCC8151-FDB6-4DD3-8473-32823976D8BC}"/>
          </ac:spMkLst>
        </pc:spChg>
        <pc:spChg chg="add del mod">
          <ac:chgData name="Chen, Dylan" userId="802383e1-41b0-4a46-bbf3-53ca654e1fe1" providerId="ADAL" clId="{B318E84B-D2C6-4B15-B602-39C44B363743}" dt="2021-12-23T06:48:45.389" v="1400" actId="478"/>
          <ac:spMkLst>
            <pc:docMk/>
            <pc:sldMk cId="2328567932" sldId="2147308544"/>
            <ac:spMk id="45" creationId="{53AF06C2-9D7E-4CBF-B068-18266862EBDA}"/>
          </ac:spMkLst>
        </pc:spChg>
        <pc:spChg chg="add del">
          <ac:chgData name="Chen, Dylan" userId="802383e1-41b0-4a46-bbf3-53ca654e1fe1" providerId="ADAL" clId="{B318E84B-D2C6-4B15-B602-39C44B363743}" dt="2021-12-23T06:43:50.283" v="1344" actId="11529"/>
          <ac:spMkLst>
            <pc:docMk/>
            <pc:sldMk cId="2328567932" sldId="2147308544"/>
            <ac:spMk id="46" creationId="{52E78199-0C9B-4990-951D-79B3205815B0}"/>
          </ac:spMkLst>
        </pc:spChg>
        <pc:spChg chg="add del mod ord">
          <ac:chgData name="Chen, Dylan" userId="802383e1-41b0-4a46-bbf3-53ca654e1fe1" providerId="ADAL" clId="{B318E84B-D2C6-4B15-B602-39C44B363743}" dt="2021-12-23T06:48:44.285" v="1399" actId="478"/>
          <ac:spMkLst>
            <pc:docMk/>
            <pc:sldMk cId="2328567932" sldId="2147308544"/>
            <ac:spMk id="47" creationId="{C4F8EA1A-62E0-42B8-829C-8D9099507399}"/>
          </ac:spMkLst>
        </pc:spChg>
        <pc:spChg chg="add mod">
          <ac:chgData name="Chen, Dylan" userId="802383e1-41b0-4a46-bbf3-53ca654e1fe1" providerId="ADAL" clId="{B318E84B-D2C6-4B15-B602-39C44B363743}" dt="2021-12-23T11:18:13.514" v="2021" actId="207"/>
          <ac:spMkLst>
            <pc:docMk/>
            <pc:sldMk cId="2328567932" sldId="2147308544"/>
            <ac:spMk id="48" creationId="{882C1034-7A6D-422E-9C80-0F5042D5A2B0}"/>
          </ac:spMkLst>
        </pc:spChg>
        <pc:spChg chg="add mod">
          <ac:chgData name="Chen, Dylan" userId="802383e1-41b0-4a46-bbf3-53ca654e1fe1" providerId="ADAL" clId="{B318E84B-D2C6-4B15-B602-39C44B363743}" dt="2021-12-23T07:36:27.583" v="1611" actId="207"/>
          <ac:spMkLst>
            <pc:docMk/>
            <pc:sldMk cId="2328567932" sldId="2147308544"/>
            <ac:spMk id="49" creationId="{B3C70D9F-A242-4DB0-9F50-871B70D26736}"/>
          </ac:spMkLst>
        </pc:spChg>
        <pc:spChg chg="add mod">
          <ac:chgData name="Chen, Dylan" userId="802383e1-41b0-4a46-bbf3-53ca654e1fe1" providerId="ADAL" clId="{B318E84B-D2C6-4B15-B602-39C44B363743}" dt="2021-12-23T11:18:57.265" v="2024" actId="207"/>
          <ac:spMkLst>
            <pc:docMk/>
            <pc:sldMk cId="2328567932" sldId="2147308544"/>
            <ac:spMk id="50" creationId="{A1963FD8-F40E-46EA-A919-8427986E0DC2}"/>
          </ac:spMkLst>
        </pc:spChg>
        <pc:spChg chg="add del mod">
          <ac:chgData name="Chen, Dylan" userId="802383e1-41b0-4a46-bbf3-53ca654e1fe1" providerId="ADAL" clId="{B318E84B-D2C6-4B15-B602-39C44B363743}" dt="2021-12-23T08:00:21.194" v="1759"/>
          <ac:spMkLst>
            <pc:docMk/>
            <pc:sldMk cId="2328567932" sldId="2147308544"/>
            <ac:spMk id="54" creationId="{DB0DFB49-9F74-4E5D-B092-0E75AA73B92F}"/>
          </ac:spMkLst>
        </pc:spChg>
        <pc:spChg chg="add mod ord">
          <ac:chgData name="Chen, Dylan" userId="802383e1-41b0-4a46-bbf3-53ca654e1fe1" providerId="ADAL" clId="{B318E84B-D2C6-4B15-B602-39C44B363743}" dt="2021-12-25T14:30:25.268" v="4785" actId="207"/>
          <ac:spMkLst>
            <pc:docMk/>
            <pc:sldMk cId="2328567932" sldId="2147308544"/>
            <ac:spMk id="58" creationId="{799B7065-A8A5-4DC8-AC07-580E9D25A199}"/>
          </ac:spMkLst>
        </pc:spChg>
        <pc:grpChg chg="add del mod">
          <ac:chgData name="Chen, Dylan" userId="802383e1-41b0-4a46-bbf3-53ca654e1fe1" providerId="ADAL" clId="{B318E84B-D2C6-4B15-B602-39C44B363743}" dt="2021-12-23T06:23:21.292" v="1280" actId="165"/>
          <ac:grpSpMkLst>
            <pc:docMk/>
            <pc:sldMk cId="2328567932" sldId="2147308544"/>
            <ac:grpSpMk id="7" creationId="{8C76285D-0CEF-472A-B498-BC7A495C5CE3}"/>
          </ac:grpSpMkLst>
        </pc:grpChg>
        <pc:grpChg chg="add del mod">
          <ac:chgData name="Chen, Dylan" userId="802383e1-41b0-4a46-bbf3-53ca654e1fe1" providerId="ADAL" clId="{B318E84B-D2C6-4B15-B602-39C44B363743}" dt="2021-12-23T06:23:21.292" v="1280" actId="165"/>
          <ac:grpSpMkLst>
            <pc:docMk/>
            <pc:sldMk cId="2328567932" sldId="2147308544"/>
            <ac:grpSpMk id="8" creationId="{27B23848-A1B9-4ED3-AF50-F6AD40B52170}"/>
          </ac:grpSpMkLst>
        </pc:grpChg>
        <pc:grpChg chg="add del mod">
          <ac:chgData name="Chen, Dylan" userId="802383e1-41b0-4a46-bbf3-53ca654e1fe1" providerId="ADAL" clId="{B318E84B-D2C6-4B15-B602-39C44B363743}" dt="2021-12-23T06:23:21.292" v="1280" actId="165"/>
          <ac:grpSpMkLst>
            <pc:docMk/>
            <pc:sldMk cId="2328567932" sldId="2147308544"/>
            <ac:grpSpMk id="25" creationId="{6D9F0729-C0BB-4570-91D5-8DABC8C85DBA}"/>
          </ac:grpSpMkLst>
        </pc:grpChg>
        <pc:grpChg chg="add del mod">
          <ac:chgData name="Chen, Dylan" userId="802383e1-41b0-4a46-bbf3-53ca654e1fe1" providerId="ADAL" clId="{B318E84B-D2C6-4B15-B602-39C44B363743}" dt="2021-12-23T06:23:21.292" v="1280" actId="165"/>
          <ac:grpSpMkLst>
            <pc:docMk/>
            <pc:sldMk cId="2328567932" sldId="2147308544"/>
            <ac:grpSpMk id="28" creationId="{D158A2F9-4350-454D-A8EB-62D12480CE43}"/>
          </ac:grpSpMkLst>
        </pc:grpChg>
        <pc:grpChg chg="add del mod">
          <ac:chgData name="Chen, Dylan" userId="802383e1-41b0-4a46-bbf3-53ca654e1fe1" providerId="ADAL" clId="{B318E84B-D2C6-4B15-B602-39C44B363743}" dt="2021-12-23T06:49:15.021" v="1402" actId="478"/>
          <ac:grpSpMkLst>
            <pc:docMk/>
            <pc:sldMk cId="2328567932" sldId="2147308544"/>
            <ac:grpSpMk id="44" creationId="{9C8D0AC9-8B3D-4AF8-8811-CD3AC5D547C6}"/>
          </ac:grpSpMkLst>
        </pc:grpChg>
        <pc:grpChg chg="add mod">
          <ac:chgData name="Chen, Dylan" userId="802383e1-41b0-4a46-bbf3-53ca654e1fe1" providerId="ADAL" clId="{B318E84B-D2C6-4B15-B602-39C44B363743}" dt="2021-12-23T12:46:27.280" v="2046" actId="164"/>
          <ac:grpSpMkLst>
            <pc:docMk/>
            <pc:sldMk cId="2328567932" sldId="2147308544"/>
            <ac:grpSpMk id="59" creationId="{AD51A339-D28D-4C55-9FF1-87428EC04CFE}"/>
          </ac:grpSpMkLst>
        </pc:grpChg>
        <pc:grpChg chg="add mod">
          <ac:chgData name="Chen, Dylan" userId="802383e1-41b0-4a46-bbf3-53ca654e1fe1" providerId="ADAL" clId="{B318E84B-D2C6-4B15-B602-39C44B363743}" dt="2021-12-23T12:46:27.280" v="2046" actId="164"/>
          <ac:grpSpMkLst>
            <pc:docMk/>
            <pc:sldMk cId="2328567932" sldId="2147308544"/>
            <ac:grpSpMk id="60" creationId="{43377568-8C05-4C9F-8C60-DDE78E43B2FF}"/>
          </ac:grpSpMkLst>
        </pc:grpChg>
        <pc:grpChg chg="add mod">
          <ac:chgData name="Chen, Dylan" userId="802383e1-41b0-4a46-bbf3-53ca654e1fe1" providerId="ADAL" clId="{B318E84B-D2C6-4B15-B602-39C44B363743}" dt="2021-12-23T12:46:36.916" v="2049" actId="1076"/>
          <ac:grpSpMkLst>
            <pc:docMk/>
            <pc:sldMk cId="2328567932" sldId="2147308544"/>
            <ac:grpSpMk id="61" creationId="{CEDAF565-073F-48F0-9221-E08906117CE8}"/>
          </ac:grpSpMkLst>
        </pc:grpChg>
        <pc:picChg chg="add mod">
          <ac:chgData name="Chen, Dylan" userId="802383e1-41b0-4a46-bbf3-53ca654e1fe1" providerId="ADAL" clId="{B318E84B-D2C6-4B15-B602-39C44B363743}" dt="2021-12-23T06:45:01.259" v="1357" actId="14100"/>
          <ac:picMkLst>
            <pc:docMk/>
            <pc:sldMk cId="2328567932" sldId="2147308544"/>
            <ac:picMk id="6" creationId="{A7D689CE-1785-4F4B-870C-7C5587756A5A}"/>
          </ac:picMkLst>
        </pc:picChg>
        <pc:picChg chg="add mod">
          <ac:chgData name="Chen, Dylan" userId="802383e1-41b0-4a46-bbf3-53ca654e1fe1" providerId="ADAL" clId="{B318E84B-D2C6-4B15-B602-39C44B363743}" dt="2021-12-30T07:18:49.481" v="6485" actId="1440"/>
          <ac:picMkLst>
            <pc:docMk/>
            <pc:sldMk cId="2328567932" sldId="2147308544"/>
            <ac:picMk id="10" creationId="{722EC0EA-311D-4301-8EA9-F7E2A1204D02}"/>
          </ac:picMkLst>
        </pc:picChg>
        <pc:picChg chg="add del">
          <ac:chgData name="Chen, Dylan" userId="802383e1-41b0-4a46-bbf3-53ca654e1fe1" providerId="ADAL" clId="{B318E84B-D2C6-4B15-B602-39C44B363743}" dt="2021-12-23T06:04:29.493" v="1049" actId="478"/>
          <ac:picMkLst>
            <pc:docMk/>
            <pc:sldMk cId="2328567932" sldId="2147308544"/>
            <ac:picMk id="14" creationId="{EC55E44A-547A-4352-80E8-87B9020ACEE0}"/>
          </ac:picMkLst>
        </pc:picChg>
        <pc:picChg chg="add mod topLvl">
          <ac:chgData name="Chen, Dylan" userId="802383e1-41b0-4a46-bbf3-53ca654e1fe1" providerId="ADAL" clId="{B318E84B-D2C6-4B15-B602-39C44B363743}" dt="2021-12-23T06:40:27.304" v="1316" actId="1076"/>
          <ac:picMkLst>
            <pc:docMk/>
            <pc:sldMk cId="2328567932" sldId="2147308544"/>
            <ac:picMk id="18" creationId="{90787CD7-88D0-41BC-BF2C-6EF5A508D011}"/>
          </ac:picMkLst>
        </pc:picChg>
        <pc:picChg chg="add del mod topLvl">
          <ac:chgData name="Chen, Dylan" userId="802383e1-41b0-4a46-bbf3-53ca654e1fe1" providerId="ADAL" clId="{B318E84B-D2C6-4B15-B602-39C44B363743}" dt="2021-12-23T06:40:32.792" v="1317" actId="478"/>
          <ac:picMkLst>
            <pc:docMk/>
            <pc:sldMk cId="2328567932" sldId="2147308544"/>
            <ac:picMk id="20" creationId="{9C603457-D400-45FE-BD96-85627372057F}"/>
          </ac:picMkLst>
        </pc:picChg>
        <pc:picChg chg="mod topLvl">
          <ac:chgData name="Chen, Dylan" userId="802383e1-41b0-4a46-bbf3-53ca654e1fe1" providerId="ADAL" clId="{B318E84B-D2C6-4B15-B602-39C44B363743}" dt="2021-12-23T06:44:25.372" v="1348" actId="1076"/>
          <ac:picMkLst>
            <pc:docMk/>
            <pc:sldMk cId="2328567932" sldId="2147308544"/>
            <ac:picMk id="27" creationId="{67A7DFFC-D318-40BE-9F6C-27D90F01CFA0}"/>
          </ac:picMkLst>
        </pc:picChg>
        <pc:picChg chg="del mod topLvl">
          <ac:chgData name="Chen, Dylan" userId="802383e1-41b0-4a46-bbf3-53ca654e1fe1" providerId="ADAL" clId="{B318E84B-D2C6-4B15-B602-39C44B363743}" dt="2021-12-23T06:39:50.456" v="1305" actId="478"/>
          <ac:picMkLst>
            <pc:docMk/>
            <pc:sldMk cId="2328567932" sldId="2147308544"/>
            <ac:picMk id="30" creationId="{A8BF89EE-B019-48DD-B80E-3290D0E8BFC0}"/>
          </ac:picMkLst>
        </pc:picChg>
        <pc:picChg chg="add mod">
          <ac:chgData name="Chen, Dylan" userId="802383e1-41b0-4a46-bbf3-53ca654e1fe1" providerId="ADAL" clId="{B318E84B-D2C6-4B15-B602-39C44B363743}" dt="2021-12-23T12:45:56.011" v="2041" actId="164"/>
          <ac:picMkLst>
            <pc:docMk/>
            <pc:sldMk cId="2328567932" sldId="2147308544"/>
            <ac:picMk id="31" creationId="{EDFFD2AC-0F23-4DFA-97F9-666247440BE5}"/>
          </ac:picMkLst>
        </pc:picChg>
        <pc:picChg chg="add mod">
          <ac:chgData name="Chen, Dylan" userId="802383e1-41b0-4a46-bbf3-53ca654e1fe1" providerId="ADAL" clId="{B318E84B-D2C6-4B15-B602-39C44B363743}" dt="2021-12-23T12:46:03.227" v="2042" actId="164"/>
          <ac:picMkLst>
            <pc:docMk/>
            <pc:sldMk cId="2328567932" sldId="2147308544"/>
            <ac:picMk id="34" creationId="{E18D32DD-6253-4E62-83D2-3A1EB09F0F63}"/>
          </ac:picMkLst>
        </pc:picChg>
        <pc:picChg chg="add mod ord">
          <ac:chgData name="Chen, Dylan" userId="802383e1-41b0-4a46-bbf3-53ca654e1fe1" providerId="ADAL" clId="{B318E84B-D2C6-4B15-B602-39C44B363743}" dt="2021-12-25T14:30:51.881" v="4819" actId="1037"/>
          <ac:picMkLst>
            <pc:docMk/>
            <pc:sldMk cId="2328567932" sldId="2147308544"/>
            <ac:picMk id="38" creationId="{826CC2D4-6492-4987-8BC8-5598A3B15A38}"/>
          </ac:picMkLst>
        </pc:picChg>
        <pc:cxnChg chg="add del">
          <ac:chgData name="Chen, Dylan" userId="802383e1-41b0-4a46-bbf3-53ca654e1fe1" providerId="ADAL" clId="{B318E84B-D2C6-4B15-B602-39C44B363743}" dt="2021-12-17T05:43:35.132" v="175" actId="11529"/>
          <ac:cxnSpMkLst>
            <pc:docMk/>
            <pc:sldMk cId="2328567932" sldId="2147308544"/>
            <ac:cxnSpMk id="14" creationId="{99D52CF7-48A6-45E2-BD29-A3C654899BF6}"/>
          </ac:cxnSpMkLst>
        </pc:cxnChg>
        <pc:cxnChg chg="add mod">
          <ac:chgData name="Chen, Dylan" userId="802383e1-41b0-4a46-bbf3-53ca654e1fe1" providerId="ADAL" clId="{B318E84B-D2C6-4B15-B602-39C44B363743}" dt="2021-12-23T12:46:27.280" v="2046" actId="164"/>
          <ac:cxnSpMkLst>
            <pc:docMk/>
            <pc:sldMk cId="2328567932" sldId="2147308544"/>
            <ac:cxnSpMk id="16" creationId="{32ADEE49-0EC6-4BEA-BCB3-1C99BFFBAC02}"/>
          </ac:cxnSpMkLst>
        </pc:cxnChg>
        <pc:cxnChg chg="add del mod">
          <ac:chgData name="Chen, Dylan" userId="802383e1-41b0-4a46-bbf3-53ca654e1fe1" providerId="ADAL" clId="{B318E84B-D2C6-4B15-B602-39C44B363743}" dt="2021-12-23T06:05:10.925" v="1057" actId="478"/>
          <ac:cxnSpMkLst>
            <pc:docMk/>
            <pc:sldMk cId="2328567932" sldId="2147308544"/>
            <ac:cxnSpMk id="16" creationId="{4FF292A8-3C24-427E-8232-1E14D92AE453}"/>
          </ac:cxnSpMkLst>
        </pc:cxnChg>
        <pc:cxnChg chg="add del mod">
          <ac:chgData name="Chen, Dylan" userId="802383e1-41b0-4a46-bbf3-53ca654e1fe1" providerId="ADAL" clId="{B318E84B-D2C6-4B15-B602-39C44B363743}" dt="2021-12-23T06:39:57.885" v="1308" actId="478"/>
          <ac:cxnSpMkLst>
            <pc:docMk/>
            <pc:sldMk cId="2328567932" sldId="2147308544"/>
            <ac:cxnSpMk id="31" creationId="{44688F99-2861-4359-BF6D-BF35C43ECAAB}"/>
          </ac:cxnSpMkLst>
        </pc:cxnChg>
        <pc:cxnChg chg="add del mod">
          <ac:chgData name="Chen, Dylan" userId="802383e1-41b0-4a46-bbf3-53ca654e1fe1" providerId="ADAL" clId="{B318E84B-D2C6-4B15-B602-39C44B363743}" dt="2021-12-23T06:39:54.817" v="1307" actId="478"/>
          <ac:cxnSpMkLst>
            <pc:docMk/>
            <pc:sldMk cId="2328567932" sldId="2147308544"/>
            <ac:cxnSpMk id="33" creationId="{DFD72244-A1F4-43F8-9F97-1769394CE061}"/>
          </ac:cxnSpMkLst>
        </pc:cxnChg>
        <pc:cxnChg chg="add del mod">
          <ac:chgData name="Chen, Dylan" userId="802383e1-41b0-4a46-bbf3-53ca654e1fe1" providerId="ADAL" clId="{B318E84B-D2C6-4B15-B602-39C44B363743}" dt="2021-12-23T06:43:21.410" v="1341" actId="693"/>
          <ac:cxnSpMkLst>
            <pc:docMk/>
            <pc:sldMk cId="2328567932" sldId="2147308544"/>
            <ac:cxnSpMk id="35" creationId="{590D8994-EF54-4942-B63F-9E28C8D7B853}"/>
          </ac:cxnSpMkLst>
        </pc:cxnChg>
        <pc:cxnChg chg="add del mod">
          <ac:chgData name="Chen, Dylan" userId="802383e1-41b0-4a46-bbf3-53ca654e1fe1" providerId="ADAL" clId="{B318E84B-D2C6-4B15-B602-39C44B363743}" dt="2021-12-23T07:43:13.692" v="1658" actId="478"/>
          <ac:cxnSpMkLst>
            <pc:docMk/>
            <pc:sldMk cId="2328567932" sldId="2147308544"/>
            <ac:cxnSpMk id="40" creationId="{B110AFB7-B721-4004-983D-1E59F049FFF7}"/>
          </ac:cxnSpMkLst>
        </pc:cxnChg>
        <pc:cxnChg chg="add mod">
          <ac:chgData name="Chen, Dylan" userId="802383e1-41b0-4a46-bbf3-53ca654e1fe1" providerId="ADAL" clId="{B318E84B-D2C6-4B15-B602-39C44B363743}" dt="2021-12-23T11:19:09.201" v="2025" actId="1076"/>
          <ac:cxnSpMkLst>
            <pc:docMk/>
            <pc:sldMk cId="2328567932" sldId="2147308544"/>
            <ac:cxnSpMk id="46" creationId="{297FAA7C-EF80-47C1-B454-4E4ED8319691}"/>
          </ac:cxnSpMkLst>
        </pc:cxnChg>
        <pc:cxnChg chg="add">
          <ac:chgData name="Chen, Dylan" userId="802383e1-41b0-4a46-bbf3-53ca654e1fe1" providerId="ADAL" clId="{B318E84B-D2C6-4B15-B602-39C44B363743}" dt="2021-12-23T07:43:07.387" v="1657" actId="11529"/>
          <ac:cxnSpMkLst>
            <pc:docMk/>
            <pc:sldMk cId="2328567932" sldId="2147308544"/>
            <ac:cxnSpMk id="52" creationId="{F7F71CB0-DB39-4C8D-A687-A4A486935E3A}"/>
          </ac:cxnSpMkLst>
        </pc:cxnChg>
      </pc:sldChg>
      <pc:sldChg chg="new del">
        <pc:chgData name="Chen, Dylan" userId="802383e1-41b0-4a46-bbf3-53ca654e1fe1" providerId="ADAL" clId="{B318E84B-D2C6-4B15-B602-39C44B363743}" dt="2021-12-17T05:48:48.450" v="207" actId="47"/>
        <pc:sldMkLst>
          <pc:docMk/>
          <pc:sldMk cId="2023902538" sldId="2147308545"/>
        </pc:sldMkLst>
      </pc:sldChg>
      <pc:sldChg chg="addSp delSp modSp add mod ord delCm modCm modNotesTx">
        <pc:chgData name="Chen, Dylan" userId="802383e1-41b0-4a46-bbf3-53ca654e1fe1" providerId="ADAL" clId="{B318E84B-D2C6-4B15-B602-39C44B363743}" dt="2021-12-30T07:20:26.902" v="6612" actId="14861"/>
        <pc:sldMkLst>
          <pc:docMk/>
          <pc:sldMk cId="3366250131" sldId="2147308545"/>
        </pc:sldMkLst>
        <pc:spChg chg="mod">
          <ac:chgData name="Chen, Dylan" userId="802383e1-41b0-4a46-bbf3-53ca654e1fe1" providerId="ADAL" clId="{B318E84B-D2C6-4B15-B602-39C44B363743}" dt="2021-12-25T06:19:59.679" v="3358" actId="207"/>
          <ac:spMkLst>
            <pc:docMk/>
            <pc:sldMk cId="3366250131" sldId="2147308545"/>
            <ac:spMk id="2" creationId="{FF113737-A253-4F1C-AC32-916682A5393B}"/>
          </ac:spMkLst>
        </pc:spChg>
        <pc:spChg chg="del">
          <ac:chgData name="Chen, Dylan" userId="802383e1-41b0-4a46-bbf3-53ca654e1fe1" providerId="ADAL" clId="{B318E84B-D2C6-4B15-B602-39C44B363743}" dt="2021-12-23T13:11:22.532" v="2054" actId="478"/>
          <ac:spMkLst>
            <pc:docMk/>
            <pc:sldMk cId="3366250131" sldId="2147308545"/>
            <ac:spMk id="3" creationId="{A2EC9F43-DE7E-4674-8D0A-761E228F02FE}"/>
          </ac:spMkLst>
        </pc:spChg>
        <pc:spChg chg="add del mod">
          <ac:chgData name="Chen, Dylan" userId="802383e1-41b0-4a46-bbf3-53ca654e1fe1" providerId="ADAL" clId="{B318E84B-D2C6-4B15-B602-39C44B363743}" dt="2021-12-17T05:49:27.157" v="228" actId="478"/>
          <ac:spMkLst>
            <pc:docMk/>
            <pc:sldMk cId="3366250131" sldId="2147308545"/>
            <ac:spMk id="5" creationId="{1506E33E-5B94-4E01-9FE1-61A134AA7957}"/>
          </ac:spMkLst>
        </pc:spChg>
        <pc:spChg chg="add mod">
          <ac:chgData name="Chen, Dylan" userId="802383e1-41b0-4a46-bbf3-53ca654e1fe1" providerId="ADAL" clId="{B318E84B-D2C6-4B15-B602-39C44B363743}" dt="2021-12-17T05:53:25.713" v="256"/>
          <ac:spMkLst>
            <pc:docMk/>
            <pc:sldMk cId="3366250131" sldId="2147308545"/>
            <ac:spMk id="9" creationId="{F63BADF3-C479-4EB0-B855-EEDF03A2AF05}"/>
          </ac:spMkLst>
        </pc:spChg>
        <pc:spChg chg="del">
          <ac:chgData name="Chen, Dylan" userId="802383e1-41b0-4a46-bbf3-53ca654e1fe1" providerId="ADAL" clId="{B318E84B-D2C6-4B15-B602-39C44B363743}" dt="2021-12-17T05:49:22.767" v="227" actId="478"/>
          <ac:spMkLst>
            <pc:docMk/>
            <pc:sldMk cId="3366250131" sldId="2147308545"/>
            <ac:spMk id="10" creationId="{69D1C128-BC5D-45DC-8404-C1CB8C1037D0}"/>
          </ac:spMkLst>
        </pc:spChg>
        <pc:spChg chg="add del">
          <ac:chgData name="Chen, Dylan" userId="802383e1-41b0-4a46-bbf3-53ca654e1fe1" providerId="ADAL" clId="{B318E84B-D2C6-4B15-B602-39C44B363743}" dt="2021-12-17T05:52:28.270" v="234" actId="22"/>
          <ac:spMkLst>
            <pc:docMk/>
            <pc:sldMk cId="3366250131" sldId="2147308545"/>
            <ac:spMk id="11" creationId="{C87069C0-4D4E-4F21-AD71-B904F3ADBA26}"/>
          </ac:spMkLst>
        </pc:spChg>
        <pc:spChg chg="add mod">
          <ac:chgData name="Chen, Dylan" userId="802383e1-41b0-4a46-bbf3-53ca654e1fe1" providerId="ADAL" clId="{B318E84B-D2C6-4B15-B602-39C44B363743}" dt="2021-12-25T14:02:06.981" v="4716" actId="207"/>
          <ac:spMkLst>
            <pc:docMk/>
            <pc:sldMk cId="3366250131" sldId="2147308545"/>
            <ac:spMk id="38" creationId="{E7254E07-D4CB-44D0-870A-47F3005CB23B}"/>
          </ac:spMkLst>
        </pc:spChg>
        <pc:graphicFrameChg chg="add del mod">
          <ac:chgData name="Chen, Dylan" userId="802383e1-41b0-4a46-bbf3-53ca654e1fe1" providerId="ADAL" clId="{B318E84B-D2C6-4B15-B602-39C44B363743}" dt="2021-12-23T10:34:48.009" v="1789"/>
          <ac:graphicFrameMkLst>
            <pc:docMk/>
            <pc:sldMk cId="3366250131" sldId="2147308545"/>
            <ac:graphicFrameMk id="3" creationId="{7D645637-A25D-4EEF-893D-BE51FEA27DA1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3T10:59:21.070" v="1854" actId="478"/>
          <ac:graphicFrameMkLst>
            <pc:docMk/>
            <pc:sldMk cId="3366250131" sldId="2147308545"/>
            <ac:graphicFrameMk id="5" creationId="{C32C004F-94AC-4A1B-ADBF-AB9E17799025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3T10:39:04.696" v="1813"/>
          <ac:graphicFrameMkLst>
            <pc:docMk/>
            <pc:sldMk cId="3366250131" sldId="2147308545"/>
            <ac:graphicFrameMk id="8" creationId="{158EF0E5-696E-4EC3-93B5-6B0AED7EFE47}"/>
          </ac:graphicFrameMkLst>
        </pc:graphicFrameChg>
        <pc:graphicFrameChg chg="add mod">
          <ac:chgData name="Chen, Dylan" userId="802383e1-41b0-4a46-bbf3-53ca654e1fe1" providerId="ADAL" clId="{B318E84B-D2C6-4B15-B602-39C44B363743}" dt="2021-12-23T10:35:10.820" v="1796"/>
          <ac:graphicFrameMkLst>
            <pc:docMk/>
            <pc:sldMk cId="3366250131" sldId="2147308545"/>
            <ac:graphicFrameMk id="10" creationId="{A6C84960-5463-4A37-8029-E56B6D1019EE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3T10:59:21.070" v="1854" actId="478"/>
          <ac:graphicFrameMkLst>
            <pc:docMk/>
            <pc:sldMk cId="3366250131" sldId="2147308545"/>
            <ac:graphicFrameMk id="11" creationId="{A6C84960-5463-4A37-8029-E56B6D1019EE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0T13:22:29.573" v="444"/>
          <ac:graphicFrameMkLst>
            <pc:docMk/>
            <pc:sldMk cId="3366250131" sldId="2147308545"/>
            <ac:graphicFrameMk id="12" creationId="{328BC251-7EA7-4FD6-A368-9B6449253CDB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3T10:59:21.070" v="1854" actId="478"/>
          <ac:graphicFrameMkLst>
            <pc:docMk/>
            <pc:sldMk cId="3366250131" sldId="2147308545"/>
            <ac:graphicFrameMk id="12" creationId="{A2F47C8D-2664-4B1A-A9C9-9748F4CB8BDC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3T07:47:50.350" v="1693" actId="478"/>
          <ac:graphicFrameMkLst>
            <pc:docMk/>
            <pc:sldMk cId="3366250131" sldId="2147308545"/>
            <ac:graphicFrameMk id="13" creationId="{278B5B57-5515-48BD-AD0F-956375451AE8}"/>
          </ac:graphicFrameMkLst>
        </pc:graphicFrameChg>
        <pc:graphicFrameChg chg="add mod">
          <ac:chgData name="Chen, Dylan" userId="802383e1-41b0-4a46-bbf3-53ca654e1fe1" providerId="ADAL" clId="{B318E84B-D2C6-4B15-B602-39C44B363743}" dt="2021-12-20T13:23:16.842" v="455"/>
          <ac:graphicFrameMkLst>
            <pc:docMk/>
            <pc:sldMk cId="3366250131" sldId="2147308545"/>
            <ac:graphicFrameMk id="14" creationId="{FC66B0C4-884F-43D3-A744-64B6C530496F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3T07:47:05.382" v="1691" actId="478"/>
          <ac:graphicFrameMkLst>
            <pc:docMk/>
            <pc:sldMk cId="3366250131" sldId="2147308545"/>
            <ac:graphicFrameMk id="15" creationId="{FC66B0C4-884F-43D3-A744-64B6C530496F}"/>
          </ac:graphicFrameMkLst>
        </pc:graphicFrameChg>
        <pc:graphicFrameChg chg="add mod">
          <ac:chgData name="Chen, Dylan" userId="802383e1-41b0-4a46-bbf3-53ca654e1fe1" providerId="ADAL" clId="{B318E84B-D2C6-4B15-B602-39C44B363743}" dt="2021-12-23T10:39:33.222" v="1820"/>
          <ac:graphicFrameMkLst>
            <pc:docMk/>
            <pc:sldMk cId="3366250131" sldId="2147308545"/>
            <ac:graphicFrameMk id="16" creationId="{E4817F8A-FC00-4C8F-97DF-758500CE673A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0T13:25:43.924" v="483"/>
          <ac:graphicFrameMkLst>
            <pc:docMk/>
            <pc:sldMk cId="3366250131" sldId="2147308545"/>
            <ac:graphicFrameMk id="16" creationId="{EAEC102E-74ED-4A36-BE8F-DB08F25F93CB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3T10:48:51.334" v="1844" actId="478"/>
          <ac:graphicFrameMkLst>
            <pc:docMk/>
            <pc:sldMk cId="3366250131" sldId="2147308545"/>
            <ac:graphicFrameMk id="17" creationId="{E4817F8A-FC00-4C8F-97DF-758500CE673A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0T13:26:02.385" v="491"/>
          <ac:graphicFrameMkLst>
            <pc:docMk/>
            <pc:sldMk cId="3366250131" sldId="2147308545"/>
            <ac:graphicFrameMk id="17" creationId="{E9EAEAF9-09F6-4A35-AF77-224D98B086E1}"/>
          </ac:graphicFrameMkLst>
        </pc:graphicFrameChg>
        <pc:graphicFrameChg chg="add mod">
          <ac:chgData name="Chen, Dylan" userId="802383e1-41b0-4a46-bbf3-53ca654e1fe1" providerId="ADAL" clId="{B318E84B-D2C6-4B15-B602-39C44B363743}" dt="2021-12-23T10:49:22.072" v="1847"/>
          <ac:graphicFrameMkLst>
            <pc:docMk/>
            <pc:sldMk cId="3366250131" sldId="2147308545"/>
            <ac:graphicFrameMk id="20" creationId="{E4817F8A-FC00-4C8F-97DF-758500CE673A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3T10:59:21.070" v="1854" actId="478"/>
          <ac:graphicFrameMkLst>
            <pc:docMk/>
            <pc:sldMk cId="3366250131" sldId="2147308545"/>
            <ac:graphicFrameMk id="21" creationId="{E4817F8A-FC00-4C8F-97DF-758500CE673A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3T11:00:29.553" v="1866"/>
          <ac:graphicFrameMkLst>
            <pc:docMk/>
            <pc:sldMk cId="3366250131" sldId="2147308545"/>
            <ac:graphicFrameMk id="22" creationId="{18D778C2-F69E-4B9C-9EAE-7276A1E80185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3T16:12:07.761" v="2351" actId="478"/>
          <ac:graphicFrameMkLst>
            <pc:docMk/>
            <pc:sldMk cId="3366250131" sldId="2147308545"/>
            <ac:graphicFrameMk id="23" creationId="{441828F5-AEF4-4801-BDB8-A8C46001172B}"/>
          </ac:graphicFrameMkLst>
        </pc:graphicFrameChg>
        <pc:graphicFrameChg chg="add mod">
          <ac:chgData name="Chen, Dylan" userId="802383e1-41b0-4a46-bbf3-53ca654e1fe1" providerId="ADAL" clId="{B318E84B-D2C6-4B15-B602-39C44B363743}" dt="2021-12-23T11:00:50.912" v="1871"/>
          <ac:graphicFrameMkLst>
            <pc:docMk/>
            <pc:sldMk cId="3366250131" sldId="2147308545"/>
            <ac:graphicFrameMk id="24" creationId="{A6C84960-5463-4A37-8029-E56B6D1019EE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3T16:12:10.288" v="2352" actId="478"/>
          <ac:graphicFrameMkLst>
            <pc:docMk/>
            <pc:sldMk cId="3366250131" sldId="2147308545"/>
            <ac:graphicFrameMk id="25" creationId="{A6C84960-5463-4A37-8029-E56B6D1019EE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3T11:02:01.509" v="1882"/>
          <ac:graphicFrameMkLst>
            <pc:docMk/>
            <pc:sldMk cId="3366250131" sldId="2147308545"/>
            <ac:graphicFrameMk id="28" creationId="{117DE34F-A539-43FE-97CC-C4FACEBE6B05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3T16:12:14.641" v="2354" actId="478"/>
          <ac:graphicFrameMkLst>
            <pc:docMk/>
            <pc:sldMk cId="3366250131" sldId="2147308545"/>
            <ac:graphicFrameMk id="29" creationId="{F3A4F668-EC45-41A6-B578-F3877D42D108}"/>
          </ac:graphicFrameMkLst>
        </pc:graphicFrameChg>
        <pc:graphicFrameChg chg="add mod">
          <ac:chgData name="Chen, Dylan" userId="802383e1-41b0-4a46-bbf3-53ca654e1fe1" providerId="ADAL" clId="{B318E84B-D2C6-4B15-B602-39C44B363743}" dt="2021-12-23T11:02:41.757" v="1890"/>
          <ac:graphicFrameMkLst>
            <pc:docMk/>
            <pc:sldMk cId="3366250131" sldId="2147308545"/>
            <ac:graphicFrameMk id="30" creationId="{E4817F8A-FC00-4C8F-97DF-758500CE673A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3T16:12:15.976" v="2355" actId="478"/>
          <ac:graphicFrameMkLst>
            <pc:docMk/>
            <pc:sldMk cId="3366250131" sldId="2147308545"/>
            <ac:graphicFrameMk id="31" creationId="{E4817F8A-FC00-4C8F-97DF-758500CE673A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02:21:24.495" v="2456"/>
          <ac:graphicFrameMkLst>
            <pc:docMk/>
            <pc:sldMk cId="3366250131" sldId="2147308545"/>
            <ac:graphicFrameMk id="33" creationId="{3107860B-32E2-4820-A9A6-53340273555E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5T05:13:37.987" v="3156" actId="478"/>
          <ac:graphicFrameMkLst>
            <pc:docMk/>
            <pc:sldMk cId="3366250131" sldId="2147308545"/>
            <ac:graphicFrameMk id="34" creationId="{97F2730D-8336-4603-B492-D5F7F2107411}"/>
          </ac:graphicFrameMkLst>
        </pc:graphicFrameChg>
        <pc:graphicFrameChg chg="add mod">
          <ac:chgData name="Chen, Dylan" userId="802383e1-41b0-4a46-bbf3-53ca654e1fe1" providerId="ADAL" clId="{B318E84B-D2C6-4B15-B602-39C44B363743}" dt="2021-12-24T02:22:03.144" v="2461"/>
          <ac:graphicFrameMkLst>
            <pc:docMk/>
            <pc:sldMk cId="3366250131" sldId="2147308545"/>
            <ac:graphicFrameMk id="35" creationId="{4CC9FACC-E217-4C03-81A8-0140596E3279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5:13:37.987" v="3156" actId="478"/>
          <ac:graphicFrameMkLst>
            <pc:docMk/>
            <pc:sldMk cId="3366250131" sldId="2147308545"/>
            <ac:graphicFrameMk id="36" creationId="{4CC9FACC-E217-4C03-81A8-0140596E3279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5:13:29.619" v="3154"/>
          <ac:graphicFrameMkLst>
            <pc:docMk/>
            <pc:sldMk cId="3366250131" sldId="2147308545"/>
            <ac:graphicFrameMk id="39" creationId="{DE00B48B-5B29-42A3-A7D3-A3F0759C82A2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5:14:12.493" v="3160"/>
          <ac:graphicFrameMkLst>
            <pc:docMk/>
            <pc:sldMk cId="3366250131" sldId="2147308545"/>
            <ac:graphicFrameMk id="40" creationId="{8E1426CE-F8DA-471C-AED2-EF3B7A0C839B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5:41:30.829" v="3259" actId="478"/>
          <ac:graphicFrameMkLst>
            <pc:docMk/>
            <pc:sldMk cId="3366250131" sldId="2147308545"/>
            <ac:graphicFrameMk id="41" creationId="{75F06D8F-78D9-4AD2-BA70-D1AE9742DBBA}"/>
          </ac:graphicFrameMkLst>
        </pc:graphicFrameChg>
        <pc:graphicFrameChg chg="add mod">
          <ac:chgData name="Chen, Dylan" userId="802383e1-41b0-4a46-bbf3-53ca654e1fe1" providerId="ADAL" clId="{B318E84B-D2C6-4B15-B602-39C44B363743}" dt="2021-12-25T05:15:17.250" v="3168"/>
          <ac:graphicFrameMkLst>
            <pc:docMk/>
            <pc:sldMk cId="3366250131" sldId="2147308545"/>
            <ac:graphicFrameMk id="42" creationId="{4CC9FACC-E217-4C03-81A8-0140596E3279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5:41:30.829" v="3259" actId="478"/>
          <ac:graphicFrameMkLst>
            <pc:docMk/>
            <pc:sldMk cId="3366250131" sldId="2147308545"/>
            <ac:graphicFrameMk id="43" creationId="{4CC9FACC-E217-4C03-81A8-0140596E3279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5:41:34.797" v="3261"/>
          <ac:graphicFrameMkLst>
            <pc:docMk/>
            <pc:sldMk cId="3366250131" sldId="2147308545"/>
            <ac:graphicFrameMk id="44" creationId="{F930AB02-1B21-4003-B56B-C699026D40B3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5:59:03.119" v="3272" actId="478"/>
          <ac:graphicFrameMkLst>
            <pc:docMk/>
            <pc:sldMk cId="3366250131" sldId="2147308545"/>
            <ac:graphicFrameMk id="45" creationId="{57ED142D-814C-4801-8EEE-5738CF1B2245}"/>
          </ac:graphicFrameMkLst>
        </pc:graphicFrameChg>
        <pc:graphicFrameChg chg="add mod">
          <ac:chgData name="Chen, Dylan" userId="802383e1-41b0-4a46-bbf3-53ca654e1fe1" providerId="ADAL" clId="{B318E84B-D2C6-4B15-B602-39C44B363743}" dt="2021-12-25T05:43:27.907" v="3266"/>
          <ac:graphicFrameMkLst>
            <pc:docMk/>
            <pc:sldMk cId="3366250131" sldId="2147308545"/>
            <ac:graphicFrameMk id="46" creationId="{4CC9FACC-E217-4C03-81A8-0140596E3279}"/>
          </ac:graphicFrameMkLst>
        </pc:graphicFrameChg>
        <pc:graphicFrameChg chg="add mod">
          <ac:chgData name="Chen, Dylan" userId="802383e1-41b0-4a46-bbf3-53ca654e1fe1" providerId="ADAL" clId="{B318E84B-D2C6-4B15-B602-39C44B363743}" dt="2021-12-25T05:43:37.786" v="3271"/>
          <ac:graphicFrameMkLst>
            <pc:docMk/>
            <pc:sldMk cId="3366250131" sldId="2147308545"/>
            <ac:graphicFrameMk id="47" creationId="{4CC9FACC-E217-4C03-81A8-0140596E3279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6:00:42.545" v="3300"/>
          <ac:graphicFrameMkLst>
            <pc:docMk/>
            <pc:sldMk cId="3366250131" sldId="2147308545"/>
            <ac:graphicFrameMk id="50" creationId="{539273FE-3659-4DD3-BBF3-58B89B014AC8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5T06:01:20.946" v="3306"/>
          <ac:graphicFrameMkLst>
            <pc:docMk/>
            <pc:sldMk cId="3366250131" sldId="2147308545"/>
            <ac:graphicFrameMk id="51" creationId="{896D3188-18F0-4DE7-89CB-4D6B7C54A566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6:08:04.366" v="3309"/>
          <ac:graphicFrameMkLst>
            <pc:docMk/>
            <pc:sldMk cId="3366250131" sldId="2147308545"/>
            <ac:graphicFrameMk id="52" creationId="{743C21EB-8243-4CFB-94DC-85C6BA957899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6:08:04.366" v="3309"/>
          <ac:graphicFrameMkLst>
            <pc:docMk/>
            <pc:sldMk cId="3366250131" sldId="2147308545"/>
            <ac:graphicFrameMk id="53" creationId="{4CC9FACC-E217-4C03-81A8-0140596E3279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6:08:18.785" v="3314" actId="478"/>
          <ac:graphicFrameMkLst>
            <pc:docMk/>
            <pc:sldMk cId="3366250131" sldId="2147308545"/>
            <ac:graphicFrameMk id="54" creationId="{15822066-CE34-4B8D-84C2-FBF4A31B38A2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6:08:18.785" v="3314" actId="478"/>
          <ac:graphicFrameMkLst>
            <pc:docMk/>
            <pc:sldMk cId="3366250131" sldId="2147308545"/>
            <ac:graphicFrameMk id="55" creationId="{4CC9FACC-E217-4C03-81A8-0140596E3279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6:09:01.604" v="3319"/>
          <ac:graphicFrameMkLst>
            <pc:docMk/>
            <pc:sldMk cId="3366250131" sldId="2147308545"/>
            <ac:graphicFrameMk id="56" creationId="{52B68A1D-2950-45E6-99BF-B101493E2F74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6:09:01.604" v="3319"/>
          <ac:graphicFrameMkLst>
            <pc:docMk/>
            <pc:sldMk cId="3366250131" sldId="2147308545"/>
            <ac:graphicFrameMk id="57" creationId="{4CC9FACC-E217-4C03-81A8-0140596E3279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6:13:20.922" v="3324"/>
          <ac:graphicFrameMkLst>
            <pc:docMk/>
            <pc:sldMk cId="3366250131" sldId="2147308545"/>
            <ac:graphicFrameMk id="58" creationId="{F584DC0D-A372-4B05-83E8-85428B74BF18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6:13:20.922" v="3324"/>
          <ac:graphicFrameMkLst>
            <pc:docMk/>
            <pc:sldMk cId="3366250131" sldId="2147308545"/>
            <ac:graphicFrameMk id="59" creationId="{4CC9FACC-E217-4C03-81A8-0140596E3279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6:13:31.168" v="3328" actId="478"/>
          <ac:graphicFrameMkLst>
            <pc:docMk/>
            <pc:sldMk cId="3366250131" sldId="2147308545"/>
            <ac:graphicFrameMk id="60" creationId="{EF2268D4-FE1B-4C88-B01C-9FFF1CCB3302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6:13:31.168" v="3328" actId="478"/>
          <ac:graphicFrameMkLst>
            <pc:docMk/>
            <pc:sldMk cId="3366250131" sldId="2147308545"/>
            <ac:graphicFrameMk id="61" creationId="{4CC9FACC-E217-4C03-81A8-0140596E3279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6:18:25.797" v="3337"/>
          <ac:graphicFrameMkLst>
            <pc:docMk/>
            <pc:sldMk cId="3366250131" sldId="2147308545"/>
            <ac:graphicFrameMk id="64" creationId="{6058DC11-7CA7-4165-899A-B528FBE2F057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5T13:40:28.708" v="4616" actId="478"/>
          <ac:graphicFrameMkLst>
            <pc:docMk/>
            <pc:sldMk cId="3366250131" sldId="2147308545"/>
            <ac:graphicFrameMk id="65" creationId="{8F3A0678-C767-4685-A4A5-435EAC64B107}"/>
          </ac:graphicFrameMkLst>
        </pc:graphicFrameChg>
        <pc:graphicFrameChg chg="add mod">
          <ac:chgData name="Chen, Dylan" userId="802383e1-41b0-4a46-bbf3-53ca654e1fe1" providerId="ADAL" clId="{B318E84B-D2C6-4B15-B602-39C44B363743}" dt="2021-12-25T06:18:52.936" v="3344"/>
          <ac:graphicFrameMkLst>
            <pc:docMk/>
            <pc:sldMk cId="3366250131" sldId="2147308545"/>
            <ac:graphicFrameMk id="66" creationId="{4CC9FACC-E217-4C03-81A8-0140596E3279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8:20:38.006" v="3594" actId="478"/>
          <ac:graphicFrameMkLst>
            <pc:docMk/>
            <pc:sldMk cId="3366250131" sldId="2147308545"/>
            <ac:graphicFrameMk id="67" creationId="{4CC9FACC-E217-4C03-81A8-0140596E3279}"/>
          </ac:graphicFrameMkLst>
        </pc:graphicFrameChg>
        <pc:graphicFrameChg chg="add mod">
          <ac:chgData name="Chen, Dylan" userId="802383e1-41b0-4a46-bbf3-53ca654e1fe1" providerId="ADAL" clId="{B318E84B-D2C6-4B15-B602-39C44B363743}" dt="2021-12-25T08:20:46.698" v="3597"/>
          <ac:graphicFrameMkLst>
            <pc:docMk/>
            <pc:sldMk cId="3366250131" sldId="2147308545"/>
            <ac:graphicFrameMk id="68" creationId="{707F6A88-A4CC-48C3-A1BC-259893440B3A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13:51:36.484" v="4629" actId="478"/>
          <ac:graphicFrameMkLst>
            <pc:docMk/>
            <pc:sldMk cId="3366250131" sldId="2147308545"/>
            <ac:graphicFrameMk id="69" creationId="{707F6A88-A4CC-48C3-A1BC-259893440B3A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13:40:46.536" v="4618"/>
          <ac:graphicFrameMkLst>
            <pc:docMk/>
            <pc:sldMk cId="3366250131" sldId="2147308545"/>
            <ac:graphicFrameMk id="70" creationId="{638299F7-DF0B-4C14-83FE-B274FFCC13ED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13:50:36.176" v="4622" actId="478"/>
          <ac:graphicFrameMkLst>
            <pc:docMk/>
            <pc:sldMk cId="3366250131" sldId="2147308545"/>
            <ac:graphicFrameMk id="71" creationId="{65A82BA4-E859-4075-9C3D-406A739BEF5C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13:50:40.471" v="4624"/>
          <ac:graphicFrameMkLst>
            <pc:docMk/>
            <pc:sldMk cId="3366250131" sldId="2147308545"/>
            <ac:graphicFrameMk id="72" creationId="{D6529517-2885-492E-A316-88B0874EA83D}"/>
          </ac:graphicFrameMkLst>
        </pc:graphicFrameChg>
        <pc:graphicFrameChg chg="add mod">
          <ac:chgData name="Chen, Dylan" userId="802383e1-41b0-4a46-bbf3-53ca654e1fe1" providerId="ADAL" clId="{B318E84B-D2C6-4B15-B602-39C44B363743}" dt="2021-12-25T13:50:50.355" v="4626" actId="1076"/>
          <ac:graphicFrameMkLst>
            <pc:docMk/>
            <pc:sldMk cId="3366250131" sldId="2147308545"/>
            <ac:graphicFrameMk id="73" creationId="{16D57D01-6885-49A7-B7B7-3C57C29E4DFD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13:51:59.895" v="4634"/>
          <ac:graphicFrameMkLst>
            <pc:docMk/>
            <pc:sldMk cId="3366250131" sldId="2147308545"/>
            <ac:graphicFrameMk id="74" creationId="{6AC2346D-0499-4B2C-A929-2EF06F8AD4A0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13:51:59.895" v="4634"/>
          <ac:graphicFrameMkLst>
            <pc:docMk/>
            <pc:sldMk cId="3366250131" sldId="2147308545"/>
            <ac:graphicFrameMk id="75" creationId="{707F6A88-A4CC-48C3-A1BC-259893440B3A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13:52:05.176" v="4637"/>
          <ac:graphicFrameMkLst>
            <pc:docMk/>
            <pc:sldMk cId="3366250131" sldId="2147308545"/>
            <ac:graphicFrameMk id="76" creationId="{87CD27AC-5D27-4D65-8D75-7B5FB9EABD73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13:52:05.176" v="4637"/>
          <ac:graphicFrameMkLst>
            <pc:docMk/>
            <pc:sldMk cId="3366250131" sldId="2147308545"/>
            <ac:graphicFrameMk id="77" creationId="{707F6A88-A4CC-48C3-A1BC-259893440B3A}"/>
          </ac:graphicFrameMkLst>
        </pc:graphicFrameChg>
        <pc:graphicFrameChg chg="add mod">
          <ac:chgData name="Chen, Dylan" userId="802383e1-41b0-4a46-bbf3-53ca654e1fe1" providerId="ADAL" clId="{B318E84B-D2C6-4B15-B602-39C44B363743}" dt="2021-12-25T13:52:21.501" v="4640"/>
          <ac:graphicFrameMkLst>
            <pc:docMk/>
            <pc:sldMk cId="3366250131" sldId="2147308545"/>
            <ac:graphicFrameMk id="78" creationId="{707F6A88-A4CC-48C3-A1BC-259893440B3A}"/>
          </ac:graphicFrameMkLst>
        </pc:graphicFrameChg>
        <pc:graphicFrameChg chg="add mod">
          <ac:chgData name="Chen, Dylan" userId="802383e1-41b0-4a46-bbf3-53ca654e1fe1" providerId="ADAL" clId="{B318E84B-D2C6-4B15-B602-39C44B363743}" dt="2021-12-25T13:52:32.854" v="4645"/>
          <ac:graphicFrameMkLst>
            <pc:docMk/>
            <pc:sldMk cId="3366250131" sldId="2147308545"/>
            <ac:graphicFrameMk id="79" creationId="{707F6A88-A4CC-48C3-A1BC-259893440B3A}"/>
          </ac:graphicFrameMkLst>
        </pc:graphicFrameChg>
        <pc:graphicFrameChg chg="add mod">
          <ac:chgData name="Chen, Dylan" userId="802383e1-41b0-4a46-bbf3-53ca654e1fe1" providerId="ADAL" clId="{B318E84B-D2C6-4B15-B602-39C44B363743}" dt="2021-12-30T07:20:26.902" v="6612" actId="14861"/>
          <ac:graphicFrameMkLst>
            <pc:docMk/>
            <pc:sldMk cId="3366250131" sldId="2147308545"/>
            <ac:graphicFrameMk id="80" creationId="{707F6A88-A4CC-48C3-A1BC-259893440B3A}"/>
          </ac:graphicFrameMkLst>
        </pc:graphicFrameChg>
        <pc:picChg chg="add del mod">
          <ac:chgData name="Chen, Dylan" userId="802383e1-41b0-4a46-bbf3-53ca654e1fe1" providerId="ADAL" clId="{B318E84B-D2C6-4B15-B602-39C44B363743}" dt="2021-12-20T13:22:01.676" v="440" actId="478"/>
          <ac:picMkLst>
            <pc:docMk/>
            <pc:sldMk cId="3366250131" sldId="2147308545"/>
            <ac:picMk id="7" creationId="{10E4B479-0BFA-46C6-84AC-0C17F56064B4}"/>
          </ac:picMkLst>
        </pc:picChg>
        <pc:picChg chg="add del mod">
          <ac:chgData name="Chen, Dylan" userId="802383e1-41b0-4a46-bbf3-53ca654e1fe1" providerId="ADAL" clId="{B318E84B-D2C6-4B15-B602-39C44B363743}" dt="2021-12-25T05:59:44.226" v="3296" actId="22"/>
          <ac:picMkLst>
            <pc:docMk/>
            <pc:sldMk cId="3366250131" sldId="2147308545"/>
            <ac:picMk id="49" creationId="{64F234E1-2654-441D-9CE6-6F9C17B5BF51}"/>
          </ac:picMkLst>
        </pc:picChg>
        <pc:picChg chg="add del mod">
          <ac:chgData name="Chen, Dylan" userId="802383e1-41b0-4a46-bbf3-53ca654e1fe1" providerId="ADAL" clId="{B318E84B-D2C6-4B15-B602-39C44B363743}" dt="2021-12-25T06:16:00.494" v="3335" actId="478"/>
          <ac:picMkLst>
            <pc:docMk/>
            <pc:sldMk cId="3366250131" sldId="2147308545"/>
            <ac:picMk id="63" creationId="{C269EDE3-82E2-4646-9CA0-195FAAD80AAC}"/>
          </ac:picMkLst>
        </pc:picChg>
        <pc:cxnChg chg="add del mod">
          <ac:chgData name="Chen, Dylan" userId="802383e1-41b0-4a46-bbf3-53ca654e1fe1" providerId="ADAL" clId="{B318E84B-D2C6-4B15-B602-39C44B363743}" dt="2021-12-23T10:59:21.070" v="1854" actId="478"/>
          <ac:cxnSpMkLst>
            <pc:docMk/>
            <pc:sldMk cId="3366250131" sldId="2147308545"/>
            <ac:cxnSpMk id="7" creationId="{13854631-4D33-427F-94CC-E283E2569EEC}"/>
          </ac:cxnSpMkLst>
        </pc:cxnChg>
        <pc:cxnChg chg="add del mod">
          <ac:chgData name="Chen, Dylan" userId="802383e1-41b0-4a46-bbf3-53ca654e1fe1" providerId="ADAL" clId="{B318E84B-D2C6-4B15-B602-39C44B363743}" dt="2021-12-23T10:59:21.070" v="1854" actId="478"/>
          <ac:cxnSpMkLst>
            <pc:docMk/>
            <pc:sldMk cId="3366250131" sldId="2147308545"/>
            <ac:cxnSpMk id="18" creationId="{C9864859-7F1B-4089-8BD7-F9A778AD0D12}"/>
          </ac:cxnSpMkLst>
        </pc:cxnChg>
        <pc:cxnChg chg="add del mod">
          <ac:chgData name="Chen, Dylan" userId="802383e1-41b0-4a46-bbf3-53ca654e1fe1" providerId="ADAL" clId="{B318E84B-D2C6-4B15-B602-39C44B363743}" dt="2021-12-23T11:05:09.539" v="1911" actId="478"/>
          <ac:cxnSpMkLst>
            <pc:docMk/>
            <pc:sldMk cId="3366250131" sldId="2147308545"/>
            <ac:cxnSpMk id="27" creationId="{28305D5C-C4E1-4218-9D5E-7BAAB7400FDB}"/>
          </ac:cxnSpMkLst>
        </pc:cxnChg>
      </pc:sldChg>
      <pc:sldChg chg="addSp delSp modSp new del mod modTransition modClrScheme chgLayout">
        <pc:chgData name="Chen, Dylan" userId="802383e1-41b0-4a46-bbf3-53ca654e1fe1" providerId="ADAL" clId="{B318E84B-D2C6-4B15-B602-39C44B363743}" dt="2021-12-20T13:44:36.206" v="622" actId="47"/>
        <pc:sldMkLst>
          <pc:docMk/>
          <pc:sldMk cId="2064979415" sldId="2147308546"/>
        </pc:sldMkLst>
        <pc:spChg chg="mod">
          <ac:chgData name="Chen, Dylan" userId="802383e1-41b0-4a46-bbf3-53ca654e1fe1" providerId="ADAL" clId="{B318E84B-D2C6-4B15-B602-39C44B363743}" dt="2021-12-20T09:01:58.633" v="336" actId="26606"/>
          <ac:spMkLst>
            <pc:docMk/>
            <pc:sldMk cId="2064979415" sldId="2147308546"/>
            <ac:spMk id="2" creationId="{B1C20D74-039F-4653-8DDE-EDEFDB1815F9}"/>
          </ac:spMkLst>
        </pc:spChg>
        <pc:spChg chg="del">
          <ac:chgData name="Chen, Dylan" userId="802383e1-41b0-4a46-bbf3-53ca654e1fe1" providerId="ADAL" clId="{B318E84B-D2C6-4B15-B602-39C44B363743}" dt="2021-12-17T05:54:43.468" v="263" actId="478"/>
          <ac:spMkLst>
            <pc:docMk/>
            <pc:sldMk cId="2064979415" sldId="2147308546"/>
            <ac:spMk id="3" creationId="{D3C697F4-4087-46D9-A5EB-F39E4B43AF86}"/>
          </ac:spMkLst>
        </pc:spChg>
        <pc:spChg chg="add del mod">
          <ac:chgData name="Chen, Dylan" userId="802383e1-41b0-4a46-bbf3-53ca654e1fe1" providerId="ADAL" clId="{B318E84B-D2C6-4B15-B602-39C44B363743}" dt="2021-12-20T09:01:58.633" v="336" actId="26606"/>
          <ac:spMkLst>
            <pc:docMk/>
            <pc:sldMk cId="2064979415" sldId="2147308546"/>
            <ac:spMk id="11" creationId="{9ECAA985-C4D1-4594-82B6-DD835D690865}"/>
          </ac:spMkLst>
        </pc:spChg>
        <pc:graphicFrameChg chg="add del mod modGraphic">
          <ac:chgData name="Chen, Dylan" userId="802383e1-41b0-4a46-bbf3-53ca654e1fe1" providerId="ADAL" clId="{B318E84B-D2C6-4B15-B602-39C44B363743}" dt="2021-12-20T09:02:02.135" v="337" actId="478"/>
          <ac:graphicFrameMkLst>
            <pc:docMk/>
            <pc:sldMk cId="2064979415" sldId="2147308546"/>
            <ac:graphicFrameMk id="6" creationId="{8242C3B9-EE03-49D3-9AF3-F06F11AD37E9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0T09:02:37.596" v="349"/>
          <ac:graphicFrameMkLst>
            <pc:docMk/>
            <pc:sldMk cId="2064979415" sldId="2147308546"/>
            <ac:graphicFrameMk id="7" creationId="{2B107CB6-6209-4C94-9A0C-8607099B7AF1}"/>
          </ac:graphicFrameMkLst>
        </pc:graphicFrameChg>
        <pc:graphicFrameChg chg="add mod">
          <ac:chgData name="Chen, Dylan" userId="802383e1-41b0-4a46-bbf3-53ca654e1fe1" providerId="ADAL" clId="{B318E84B-D2C6-4B15-B602-39C44B363743}" dt="2021-12-20T09:03:15.816" v="356"/>
          <ac:graphicFrameMkLst>
            <pc:docMk/>
            <pc:sldMk cId="2064979415" sldId="2147308546"/>
            <ac:graphicFrameMk id="8" creationId="{0E322DE0-E314-425D-BE2F-4B34CB45B696}"/>
          </ac:graphicFrameMkLst>
        </pc:graphicFrameChg>
        <pc:picChg chg="add del mod">
          <ac:chgData name="Chen, Dylan" userId="802383e1-41b0-4a46-bbf3-53ca654e1fe1" providerId="ADAL" clId="{B318E84B-D2C6-4B15-B602-39C44B363743}" dt="2021-12-20T09:01:12.191" v="328" actId="478"/>
          <ac:picMkLst>
            <pc:docMk/>
            <pc:sldMk cId="2064979415" sldId="2147308546"/>
            <ac:picMk id="5" creationId="{54CA5500-96FD-4933-AD6A-72C1D9D7C88F}"/>
          </ac:picMkLst>
        </pc:picChg>
      </pc:sldChg>
      <pc:sldChg chg="new del">
        <pc:chgData name="Chen, Dylan" userId="802383e1-41b0-4a46-bbf3-53ca654e1fe1" providerId="ADAL" clId="{B318E84B-D2C6-4B15-B602-39C44B363743}" dt="2021-12-17T05:54:12.803" v="260" actId="680"/>
        <pc:sldMkLst>
          <pc:docMk/>
          <pc:sldMk cId="3463991051" sldId="2147308546"/>
        </pc:sldMkLst>
      </pc:sldChg>
      <pc:sldChg chg="modCm">
        <pc:chgData name="Chen, Dylan" userId="802383e1-41b0-4a46-bbf3-53ca654e1fe1" providerId="ADAL" clId="{B318E84B-D2C6-4B15-B602-39C44B363743}" dt="2021-12-20T10:02:32.605" v="359" actId="2056"/>
        <pc:sldMkLst>
          <pc:docMk/>
          <pc:sldMk cId="2130009902" sldId="2147308556"/>
        </pc:sldMkLst>
      </pc:sldChg>
      <pc:sldChg chg="del">
        <pc:chgData name="Chen, Dylan" userId="802383e1-41b0-4a46-bbf3-53ca654e1fe1" providerId="ADAL" clId="{B318E84B-D2C6-4B15-B602-39C44B363743}" dt="2021-12-20T09:00:58.426" v="321" actId="47"/>
        <pc:sldMkLst>
          <pc:docMk/>
          <pc:sldMk cId="645555660" sldId="2147308566"/>
        </pc:sldMkLst>
      </pc:sldChg>
      <pc:sldChg chg="addSp delSp modSp new del mod">
        <pc:chgData name="Chen, Dylan" userId="802383e1-41b0-4a46-bbf3-53ca654e1fe1" providerId="ADAL" clId="{B318E84B-D2C6-4B15-B602-39C44B363743}" dt="2021-12-20T13:43:03.934" v="601" actId="47"/>
        <pc:sldMkLst>
          <pc:docMk/>
          <pc:sldMk cId="3960143899" sldId="2147308578"/>
        </pc:sldMkLst>
        <pc:spChg chg="mod">
          <ac:chgData name="Chen, Dylan" userId="802383e1-41b0-4a46-bbf3-53ca654e1fe1" providerId="ADAL" clId="{B318E84B-D2C6-4B15-B602-39C44B363743}" dt="2021-12-20T13:27:19.454" v="511" actId="20577"/>
          <ac:spMkLst>
            <pc:docMk/>
            <pc:sldMk cId="3960143899" sldId="2147308578"/>
            <ac:spMk id="2" creationId="{DB078B12-67D2-4CB3-A008-F4E80C23659E}"/>
          </ac:spMkLst>
        </pc:spChg>
        <pc:spChg chg="del">
          <ac:chgData name="Chen, Dylan" userId="802383e1-41b0-4a46-bbf3-53ca654e1fe1" providerId="ADAL" clId="{B318E84B-D2C6-4B15-B602-39C44B363743}" dt="2021-12-20T13:24:27.382" v="474" actId="478"/>
          <ac:spMkLst>
            <pc:docMk/>
            <pc:sldMk cId="3960143899" sldId="2147308578"/>
            <ac:spMk id="3" creationId="{D7285599-A722-499A-8EF8-AB60DC4187B8}"/>
          </ac:spMkLst>
        </pc:spChg>
        <pc:graphicFrameChg chg="add del mod">
          <ac:chgData name="Chen, Dylan" userId="802383e1-41b0-4a46-bbf3-53ca654e1fe1" providerId="ADAL" clId="{B318E84B-D2C6-4B15-B602-39C44B363743}" dt="2021-12-20T13:27:11.153" v="506"/>
          <ac:graphicFrameMkLst>
            <pc:docMk/>
            <pc:sldMk cId="3960143899" sldId="2147308578"/>
            <ac:graphicFrameMk id="4" creationId="{A5D972B8-2337-48AD-9C20-3F51C8DBBBA1}"/>
          </ac:graphicFrameMkLst>
        </pc:graphicFrameChg>
        <pc:graphicFrameChg chg="add mod modGraphic">
          <ac:chgData name="Chen, Dylan" userId="802383e1-41b0-4a46-bbf3-53ca654e1fe1" providerId="ADAL" clId="{B318E84B-D2C6-4B15-B602-39C44B363743}" dt="2021-12-20T13:27:45.970" v="522" actId="1076"/>
          <ac:graphicFrameMkLst>
            <pc:docMk/>
            <pc:sldMk cId="3960143899" sldId="2147308578"/>
            <ac:graphicFrameMk id="5" creationId="{D5DAEE50-5790-44E0-86CD-2D551D232E8C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0T13:27:57.067" v="524"/>
          <ac:graphicFrameMkLst>
            <pc:docMk/>
            <pc:sldMk cId="3960143899" sldId="2147308578"/>
            <ac:graphicFrameMk id="6" creationId="{A957FD0F-E5E7-463A-BC36-EF904E6D4AEE}"/>
          </ac:graphicFrameMkLst>
        </pc:graphicFrameChg>
        <pc:graphicFrameChg chg="add mod">
          <ac:chgData name="Chen, Dylan" userId="802383e1-41b0-4a46-bbf3-53ca654e1fe1" providerId="ADAL" clId="{B318E84B-D2C6-4B15-B602-39C44B363743}" dt="2021-12-20T13:28:02.730" v="526" actId="1076"/>
          <ac:graphicFrameMkLst>
            <pc:docMk/>
            <pc:sldMk cId="3960143899" sldId="2147308578"/>
            <ac:graphicFrameMk id="7" creationId="{5AE5C906-C103-4B99-9A77-4EA57F27BF56}"/>
          </ac:graphicFrameMkLst>
        </pc:graphicFrameChg>
      </pc:sldChg>
      <pc:sldChg chg="addSp delSp modSp new add del mod delCm modCm">
        <pc:chgData name="Chen, Dylan" userId="802383e1-41b0-4a46-bbf3-53ca654e1fe1" providerId="ADAL" clId="{B318E84B-D2C6-4B15-B602-39C44B363743}" dt="2021-12-25T14:27:07.503" v="4738" actId="14100"/>
        <pc:sldMkLst>
          <pc:docMk/>
          <pc:sldMk cId="867835615" sldId="2147308579"/>
        </pc:sldMkLst>
        <pc:spChg chg="mod">
          <ac:chgData name="Chen, Dylan" userId="802383e1-41b0-4a46-bbf3-53ca654e1fe1" providerId="ADAL" clId="{B318E84B-D2C6-4B15-B602-39C44B363743}" dt="2021-12-23T15:57:01.785" v="2155" actId="20577"/>
          <ac:spMkLst>
            <pc:docMk/>
            <pc:sldMk cId="867835615" sldId="2147308579"/>
            <ac:spMk id="2" creationId="{FB69D1BB-03EB-47C4-9EC5-613D26074BDD}"/>
          </ac:spMkLst>
        </pc:spChg>
        <pc:spChg chg="del">
          <ac:chgData name="Chen, Dylan" userId="802383e1-41b0-4a46-bbf3-53ca654e1fe1" providerId="ADAL" clId="{B318E84B-D2C6-4B15-B602-39C44B363743}" dt="2021-12-23T15:53:09.372" v="2125" actId="478"/>
          <ac:spMkLst>
            <pc:docMk/>
            <pc:sldMk cId="867835615" sldId="2147308579"/>
            <ac:spMk id="3" creationId="{738A5162-DB3C-4626-AC60-0A709A1E1F3D}"/>
          </ac:spMkLst>
        </pc:spChg>
        <pc:spChg chg="del">
          <ac:chgData name="Chen, Dylan" userId="802383e1-41b0-4a46-bbf3-53ca654e1fe1" providerId="ADAL" clId="{B318E84B-D2C6-4B15-B602-39C44B363743}" dt="2021-12-20T13:28:47.983" v="543" actId="478"/>
          <ac:spMkLst>
            <pc:docMk/>
            <pc:sldMk cId="867835615" sldId="2147308579"/>
            <ac:spMk id="3" creationId="{B0214FEB-052F-4ACB-AC6A-40961CB7C8AA}"/>
          </ac:spMkLst>
        </pc:spChg>
        <pc:spChg chg="add del">
          <ac:chgData name="Chen, Dylan" userId="802383e1-41b0-4a46-bbf3-53ca654e1fe1" providerId="ADAL" clId="{B318E84B-D2C6-4B15-B602-39C44B363743}" dt="2021-12-23T04:30:27.027" v="821" actId="22"/>
          <ac:spMkLst>
            <pc:docMk/>
            <pc:sldMk cId="867835615" sldId="2147308579"/>
            <ac:spMk id="6" creationId="{EF11745F-1A48-4343-A11E-567D3C6A4FC5}"/>
          </ac:spMkLst>
        </pc:spChg>
        <pc:spChg chg="add del">
          <ac:chgData name="Chen, Dylan" userId="802383e1-41b0-4a46-bbf3-53ca654e1fe1" providerId="ADAL" clId="{B318E84B-D2C6-4B15-B602-39C44B363743}" dt="2021-12-23T04:30:28.792" v="823" actId="22"/>
          <ac:spMkLst>
            <pc:docMk/>
            <pc:sldMk cId="867835615" sldId="2147308579"/>
            <ac:spMk id="8" creationId="{9D5FBA1F-CCB0-4E24-A3AD-5C937FC3D9B8}"/>
          </ac:spMkLst>
        </pc:spChg>
        <pc:graphicFrameChg chg="add del mod">
          <ac:chgData name="Chen, Dylan" userId="802383e1-41b0-4a46-bbf3-53ca654e1fe1" providerId="ADAL" clId="{B318E84B-D2C6-4B15-B602-39C44B363743}" dt="2021-12-20T13:29:08.574" v="545"/>
          <ac:graphicFrameMkLst>
            <pc:docMk/>
            <pc:sldMk cId="867835615" sldId="2147308579"/>
            <ac:graphicFrameMk id="4" creationId="{6770C246-11F9-4B79-8100-2B7FF465D1ED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3T04:30:13.312" v="814" actId="478"/>
          <ac:graphicFrameMkLst>
            <pc:docMk/>
            <pc:sldMk cId="867835615" sldId="2147308579"/>
            <ac:graphicFrameMk id="5" creationId="{82ABFF45-3DD2-4773-BA3D-BAECC4A5AC79}"/>
          </ac:graphicFrameMkLst>
        </pc:graphicFrameChg>
        <pc:graphicFrameChg chg="add mod">
          <ac:chgData name="Chen, Dylan" userId="802383e1-41b0-4a46-bbf3-53ca654e1fe1" providerId="ADAL" clId="{B318E84B-D2C6-4B15-B602-39C44B363743}" dt="2021-12-20T13:29:41.315" v="552"/>
          <ac:graphicFrameMkLst>
            <pc:docMk/>
            <pc:sldMk cId="867835615" sldId="2147308579"/>
            <ac:graphicFrameMk id="6" creationId="{BA2290D9-E7E1-4E21-AE7F-DC80D13E39BF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3T04:30:17.366" v="815" actId="478"/>
          <ac:graphicFrameMkLst>
            <pc:docMk/>
            <pc:sldMk cId="867835615" sldId="2147308579"/>
            <ac:graphicFrameMk id="7" creationId="{BA2290D9-E7E1-4E21-AE7F-DC80D13E39BF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3T04:30:42.542" v="827"/>
          <ac:graphicFrameMkLst>
            <pc:docMk/>
            <pc:sldMk cId="867835615" sldId="2147308579"/>
            <ac:graphicFrameMk id="9" creationId="{DA50B76E-4B22-4772-B9CB-4AEA6F2B3C6A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3T04:31:27.958" v="835" actId="478"/>
          <ac:graphicFrameMkLst>
            <pc:docMk/>
            <pc:sldMk cId="867835615" sldId="2147308579"/>
            <ac:graphicFrameMk id="10" creationId="{8F50B092-369F-4D98-B20B-071D21B2033D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3T04:31:55.334" v="839"/>
          <ac:graphicFrameMkLst>
            <pc:docMk/>
            <pc:sldMk cId="867835615" sldId="2147308579"/>
            <ac:graphicFrameMk id="11" creationId="{284D9FB4-DDEB-4AAA-B5C3-F8BDDAE52F73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3T07:56:16.615" v="1727" actId="478"/>
          <ac:graphicFrameMkLst>
            <pc:docMk/>
            <pc:sldMk cId="867835615" sldId="2147308579"/>
            <ac:graphicFrameMk id="12" creationId="{023BBA9C-04FF-4277-84FB-1F79CCA41DFA}"/>
          </ac:graphicFrameMkLst>
        </pc:graphicFrameChg>
        <pc:graphicFrameChg chg="add mod">
          <ac:chgData name="Chen, Dylan" userId="802383e1-41b0-4a46-bbf3-53ca654e1fe1" providerId="ADAL" clId="{B318E84B-D2C6-4B15-B602-39C44B363743}" dt="2021-12-23T04:32:19.544" v="847"/>
          <ac:graphicFrameMkLst>
            <pc:docMk/>
            <pc:sldMk cId="867835615" sldId="2147308579"/>
            <ac:graphicFrameMk id="13" creationId="{E2CAEE0D-290B-4566-9656-7677ADB827D5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3T07:56:20.891" v="1728" actId="478"/>
          <ac:graphicFrameMkLst>
            <pc:docMk/>
            <pc:sldMk cId="867835615" sldId="2147308579"/>
            <ac:graphicFrameMk id="14" creationId="{E2CAEE0D-290B-4566-9656-7677ADB827D5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3T15:53:16.131" v="2129"/>
          <ac:graphicFrameMkLst>
            <pc:docMk/>
            <pc:sldMk cId="867835615" sldId="2147308579"/>
            <ac:graphicFrameMk id="15" creationId="{3E0F4D2F-1B97-45F8-B182-FDEE273D66ED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4T17:16:22.063" v="2880" actId="478"/>
          <ac:graphicFrameMkLst>
            <pc:docMk/>
            <pc:sldMk cId="867835615" sldId="2147308579"/>
            <ac:graphicFrameMk id="16" creationId="{D49BB493-2114-4C94-9BC5-536ED7C520A5}"/>
          </ac:graphicFrameMkLst>
        </pc:graphicFrameChg>
        <pc:graphicFrameChg chg="add mod">
          <ac:chgData name="Chen, Dylan" userId="802383e1-41b0-4a46-bbf3-53ca654e1fe1" providerId="ADAL" clId="{B318E84B-D2C6-4B15-B602-39C44B363743}" dt="2021-12-23T15:54:04.834" v="2135"/>
          <ac:graphicFrameMkLst>
            <pc:docMk/>
            <pc:sldMk cId="867835615" sldId="2147308579"/>
            <ac:graphicFrameMk id="17" creationId="{6489A417-735F-47FF-892B-61585F02C4F0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17:16:25.018" v="2881" actId="478"/>
          <ac:graphicFrameMkLst>
            <pc:docMk/>
            <pc:sldMk cId="867835615" sldId="2147308579"/>
            <ac:graphicFrameMk id="18" creationId="{6489A417-735F-47FF-892B-61585F02C4F0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17:16:34.123" v="2885"/>
          <ac:graphicFrameMkLst>
            <pc:docMk/>
            <pc:sldMk cId="867835615" sldId="2147308579"/>
            <ac:graphicFrameMk id="19" creationId="{21AFD130-892F-4272-A74C-12A9A4969408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5T07:34:53.846" v="3485" actId="478"/>
          <ac:graphicFrameMkLst>
            <pc:docMk/>
            <pc:sldMk cId="867835615" sldId="2147308579"/>
            <ac:graphicFrameMk id="20" creationId="{6ACB0613-74C6-4815-9B87-C1B91319B4C5}"/>
          </ac:graphicFrameMkLst>
        </pc:graphicFrameChg>
        <pc:graphicFrameChg chg="add mod">
          <ac:chgData name="Chen, Dylan" userId="802383e1-41b0-4a46-bbf3-53ca654e1fe1" providerId="ADAL" clId="{B318E84B-D2C6-4B15-B602-39C44B363743}" dt="2021-12-24T17:17:14.032" v="2895"/>
          <ac:graphicFrameMkLst>
            <pc:docMk/>
            <pc:sldMk cId="867835615" sldId="2147308579"/>
            <ac:graphicFrameMk id="21" creationId="{EB5D0BAC-A201-43C8-938B-13E81FFEA159}"/>
          </ac:graphicFrameMkLst>
        </pc:graphicFrameChg>
        <pc:graphicFrameChg chg="add mod">
          <ac:chgData name="Chen, Dylan" userId="802383e1-41b0-4a46-bbf3-53ca654e1fe1" providerId="ADAL" clId="{B318E84B-D2C6-4B15-B602-39C44B363743}" dt="2021-12-24T17:17:16.838" v="2898"/>
          <ac:graphicFrameMkLst>
            <pc:docMk/>
            <pc:sldMk cId="867835615" sldId="2147308579"/>
            <ac:graphicFrameMk id="22" creationId="{EB5D0BAC-A201-43C8-938B-13E81FFEA159}"/>
          </ac:graphicFrameMkLst>
        </pc:graphicFrameChg>
        <pc:graphicFrameChg chg="add mod">
          <ac:chgData name="Chen, Dylan" userId="802383e1-41b0-4a46-bbf3-53ca654e1fe1" providerId="ADAL" clId="{B318E84B-D2C6-4B15-B602-39C44B363743}" dt="2021-12-24T17:17:52.764" v="2905"/>
          <ac:graphicFrameMkLst>
            <pc:docMk/>
            <pc:sldMk cId="867835615" sldId="2147308579"/>
            <ac:graphicFrameMk id="23" creationId="{EB5D0BAC-A201-43C8-938B-13E81FFEA159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7:34:55.535" v="3486" actId="478"/>
          <ac:graphicFrameMkLst>
            <pc:docMk/>
            <pc:sldMk cId="867835615" sldId="2147308579"/>
            <ac:graphicFrameMk id="24" creationId="{EB5D0BAC-A201-43C8-938B-13E81FFEA159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7:34:59.495" v="3488"/>
          <ac:graphicFrameMkLst>
            <pc:docMk/>
            <pc:sldMk cId="867835615" sldId="2147308579"/>
            <ac:graphicFrameMk id="25" creationId="{784A2B02-2FFB-4B50-9E32-829D5EB418CB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5T07:58:47.171" v="3551" actId="478"/>
          <ac:graphicFrameMkLst>
            <pc:docMk/>
            <pc:sldMk cId="867835615" sldId="2147308579"/>
            <ac:graphicFrameMk id="26" creationId="{A90A536A-F98D-481A-A56F-524DDFF56FDE}"/>
          </ac:graphicFrameMkLst>
        </pc:graphicFrameChg>
        <pc:graphicFrameChg chg="add mod">
          <ac:chgData name="Chen, Dylan" userId="802383e1-41b0-4a46-bbf3-53ca654e1fe1" providerId="ADAL" clId="{B318E84B-D2C6-4B15-B602-39C44B363743}" dt="2021-12-25T07:35:52.607" v="3496"/>
          <ac:graphicFrameMkLst>
            <pc:docMk/>
            <pc:sldMk cId="867835615" sldId="2147308579"/>
            <ac:graphicFrameMk id="27" creationId="{D8335298-9C98-4CE3-8E44-1A816CBEA4E1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7:59:00.795" v="3554" actId="478"/>
          <ac:graphicFrameMkLst>
            <pc:docMk/>
            <pc:sldMk cId="867835615" sldId="2147308579"/>
            <ac:graphicFrameMk id="28" creationId="{D8335298-9C98-4CE3-8E44-1A816CBEA4E1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7:58:58.281" v="3553" actId="478"/>
          <ac:graphicFrameMkLst>
            <pc:docMk/>
            <pc:sldMk cId="867835615" sldId="2147308579"/>
            <ac:graphicFrameMk id="29" creationId="{14DD84AC-0A75-408E-BCE9-FF8FE4233D6D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7:59:10.747" v="3558"/>
          <ac:graphicFrameMkLst>
            <pc:docMk/>
            <pc:sldMk cId="867835615" sldId="2147308579"/>
            <ac:graphicFrameMk id="30" creationId="{11F490A3-6C5C-4FB6-A748-65D73A47EC2C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5T12:22:32.091" v="4545" actId="478"/>
          <ac:graphicFrameMkLst>
            <pc:docMk/>
            <pc:sldMk cId="867835615" sldId="2147308579"/>
            <ac:graphicFrameMk id="31" creationId="{7B61C159-0B32-4B9C-AFA1-908B875203F6}"/>
          </ac:graphicFrameMkLst>
        </pc:graphicFrameChg>
        <pc:graphicFrameChg chg="add mod">
          <ac:chgData name="Chen, Dylan" userId="802383e1-41b0-4a46-bbf3-53ca654e1fe1" providerId="ADAL" clId="{B318E84B-D2C6-4B15-B602-39C44B363743}" dt="2021-12-25T07:59:37.758" v="3563"/>
          <ac:graphicFrameMkLst>
            <pc:docMk/>
            <pc:sldMk cId="867835615" sldId="2147308579"/>
            <ac:graphicFrameMk id="32" creationId="{D8335298-9C98-4CE3-8E44-1A816CBEA4E1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8:22:09.773" v="3612" actId="478"/>
          <ac:graphicFrameMkLst>
            <pc:docMk/>
            <pc:sldMk cId="867835615" sldId="2147308579"/>
            <ac:graphicFrameMk id="33" creationId="{D8335298-9C98-4CE3-8E44-1A816CBEA4E1}"/>
          </ac:graphicFrameMkLst>
        </pc:graphicFrameChg>
        <pc:graphicFrameChg chg="add mod">
          <ac:chgData name="Chen, Dylan" userId="802383e1-41b0-4a46-bbf3-53ca654e1fe1" providerId="ADAL" clId="{B318E84B-D2C6-4B15-B602-39C44B363743}" dt="2021-12-25T08:22:19.035" v="3615"/>
          <ac:graphicFrameMkLst>
            <pc:docMk/>
            <pc:sldMk cId="867835615" sldId="2147308579"/>
            <ac:graphicFrameMk id="34" creationId="{0C6CA25C-61CC-4D5E-A1DA-08539DF36B96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12:22:35.914" v="4546" actId="478"/>
          <ac:graphicFrameMkLst>
            <pc:docMk/>
            <pc:sldMk cId="867835615" sldId="2147308579"/>
            <ac:graphicFrameMk id="35" creationId="{0C6CA25C-61CC-4D5E-A1DA-08539DF36B96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13:55:19.486" v="4669"/>
          <ac:graphicFrameMkLst>
            <pc:docMk/>
            <pc:sldMk cId="867835615" sldId="2147308579"/>
            <ac:graphicFrameMk id="36" creationId="{A2492D06-8E8F-4B6D-883D-AECA53D9D593}"/>
          </ac:graphicFrameMkLst>
        </pc:graphicFrameChg>
        <pc:graphicFrameChg chg="add mod modGraphic">
          <ac:chgData name="Chen, Dylan" userId="802383e1-41b0-4a46-bbf3-53ca654e1fe1" providerId="ADAL" clId="{B318E84B-D2C6-4B15-B602-39C44B363743}" dt="2021-12-25T13:56:46.314" v="4688" actId="1076"/>
          <ac:graphicFrameMkLst>
            <pc:docMk/>
            <pc:sldMk cId="867835615" sldId="2147308579"/>
            <ac:graphicFrameMk id="37" creationId="{3A54075C-5B73-48CB-B365-E973801AD11B}"/>
          </ac:graphicFrameMkLst>
        </pc:graphicFrameChg>
        <pc:graphicFrameChg chg="add mod">
          <ac:chgData name="Chen, Dylan" userId="802383e1-41b0-4a46-bbf3-53ca654e1fe1" providerId="ADAL" clId="{B318E84B-D2C6-4B15-B602-39C44B363743}" dt="2021-12-25T13:56:01.806" v="4679"/>
          <ac:graphicFrameMkLst>
            <pc:docMk/>
            <pc:sldMk cId="867835615" sldId="2147308579"/>
            <ac:graphicFrameMk id="38" creationId="{0C6CA25C-61CC-4D5E-A1DA-08539DF36B96}"/>
          </ac:graphicFrameMkLst>
        </pc:graphicFrameChg>
        <pc:graphicFrameChg chg="add mod">
          <ac:chgData name="Chen, Dylan" userId="802383e1-41b0-4a46-bbf3-53ca654e1fe1" providerId="ADAL" clId="{B318E84B-D2C6-4B15-B602-39C44B363743}" dt="2021-12-25T14:27:07.503" v="4738" actId="14100"/>
          <ac:graphicFrameMkLst>
            <pc:docMk/>
            <pc:sldMk cId="867835615" sldId="2147308579"/>
            <ac:graphicFrameMk id="39" creationId="{0C6CA25C-61CC-4D5E-A1DA-08539DF36B96}"/>
          </ac:graphicFrameMkLst>
        </pc:graphicFrameChg>
      </pc:sldChg>
      <pc:sldChg chg="addSp delSp modSp new del mod modNotesTx">
        <pc:chgData name="Chen, Dylan" userId="802383e1-41b0-4a46-bbf3-53ca654e1fe1" providerId="ADAL" clId="{B318E84B-D2C6-4B15-B602-39C44B363743}" dt="2021-12-23T11:13:46.653" v="1966" actId="47"/>
        <pc:sldMkLst>
          <pc:docMk/>
          <pc:sldMk cId="2866258220" sldId="2147308580"/>
        </pc:sldMkLst>
        <pc:spChg chg="mod">
          <ac:chgData name="Chen, Dylan" userId="802383e1-41b0-4a46-bbf3-53ca654e1fe1" providerId="ADAL" clId="{B318E84B-D2C6-4B15-B602-39C44B363743}" dt="2021-12-20T13:43:22.655" v="610" actId="20577"/>
          <ac:spMkLst>
            <pc:docMk/>
            <pc:sldMk cId="2866258220" sldId="2147308580"/>
            <ac:spMk id="2" creationId="{F1E07BDF-5D4F-430B-9389-32C37989B5C6}"/>
          </ac:spMkLst>
        </pc:spChg>
        <pc:spChg chg="del">
          <ac:chgData name="Chen, Dylan" userId="802383e1-41b0-4a46-bbf3-53ca654e1fe1" providerId="ADAL" clId="{B318E84B-D2C6-4B15-B602-39C44B363743}" dt="2021-12-20T13:30:44.520" v="568" actId="478"/>
          <ac:spMkLst>
            <pc:docMk/>
            <pc:sldMk cId="2866258220" sldId="2147308580"/>
            <ac:spMk id="3" creationId="{349C673D-ECF4-4C0C-9925-CC52BDF8DD42}"/>
          </ac:spMkLst>
        </pc:spChg>
        <pc:graphicFrameChg chg="add del mod">
          <ac:chgData name="Chen, Dylan" userId="802383e1-41b0-4a46-bbf3-53ca654e1fe1" providerId="ADAL" clId="{B318E84B-D2C6-4B15-B602-39C44B363743}" dt="2021-12-20T13:37:31.849" v="572"/>
          <ac:graphicFrameMkLst>
            <pc:docMk/>
            <pc:sldMk cId="2866258220" sldId="2147308580"/>
            <ac:graphicFrameMk id="4" creationId="{A22F39A7-0FB5-4AF3-8C85-92B87A49BE28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0T13:37:44.227" v="578"/>
          <ac:graphicFrameMkLst>
            <pc:docMk/>
            <pc:sldMk cId="2866258220" sldId="2147308580"/>
            <ac:graphicFrameMk id="5" creationId="{F288F3DC-3C68-4C82-B6AC-2BC0FE0B71E5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0T13:38:04.891" v="580"/>
          <ac:graphicFrameMkLst>
            <pc:docMk/>
            <pc:sldMk cId="2866258220" sldId="2147308580"/>
            <ac:graphicFrameMk id="6" creationId="{D810D6A8-A3E7-4ADF-A703-8838CD5D51AA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0T13:42:44.437" v="600" actId="478"/>
          <ac:graphicFrameMkLst>
            <pc:docMk/>
            <pc:sldMk cId="2866258220" sldId="2147308580"/>
            <ac:graphicFrameMk id="7" creationId="{40891718-B01C-49A1-91D3-5AF3C545BB08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0T13:42:23.645" v="590"/>
          <ac:graphicFrameMkLst>
            <pc:docMk/>
            <pc:sldMk cId="2866258220" sldId="2147308580"/>
            <ac:graphicFrameMk id="8" creationId="{B496A510-9915-46E3-BFC5-9FC63058263C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0T13:42:30.689" v="594"/>
          <ac:graphicFrameMkLst>
            <pc:docMk/>
            <pc:sldMk cId="2866258220" sldId="2147308580"/>
            <ac:graphicFrameMk id="9" creationId="{EE8144CF-B51E-4BBA-8B19-3F1FE196FF12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0T13:43:39.945" v="612"/>
          <ac:graphicFrameMkLst>
            <pc:docMk/>
            <pc:sldMk cId="2866258220" sldId="2147308580"/>
            <ac:graphicFrameMk id="10" creationId="{5695C8B8-37D3-4F5A-B5AD-666A9B8ADD49}"/>
          </ac:graphicFrameMkLst>
        </pc:graphicFrameChg>
        <pc:graphicFrameChg chg="add mod modGraphic">
          <ac:chgData name="Chen, Dylan" userId="802383e1-41b0-4a46-bbf3-53ca654e1fe1" providerId="ADAL" clId="{B318E84B-D2C6-4B15-B602-39C44B363743}" dt="2021-12-22T07:03:22.361" v="641" actId="14734"/>
          <ac:graphicFrameMkLst>
            <pc:docMk/>
            <pc:sldMk cId="2866258220" sldId="2147308580"/>
            <ac:graphicFrameMk id="11" creationId="{89FFEF62-7BF2-4DF5-8CD4-A2F5BAACCCE2}"/>
          </ac:graphicFrameMkLst>
        </pc:graphicFrameChg>
        <pc:graphicFrameChg chg="add mod">
          <ac:chgData name="Chen, Dylan" userId="802383e1-41b0-4a46-bbf3-53ca654e1fe1" providerId="ADAL" clId="{B318E84B-D2C6-4B15-B602-39C44B363743}" dt="2021-12-20T13:44:08.454" v="617"/>
          <ac:graphicFrameMkLst>
            <pc:docMk/>
            <pc:sldMk cId="2866258220" sldId="2147308580"/>
            <ac:graphicFrameMk id="12" creationId="{FDC46942-A45F-4C35-B9CF-51BC47043D03}"/>
          </ac:graphicFrameMkLst>
        </pc:graphicFrameChg>
        <pc:graphicFrameChg chg="add mod">
          <ac:chgData name="Chen, Dylan" userId="802383e1-41b0-4a46-bbf3-53ca654e1fe1" providerId="ADAL" clId="{B318E84B-D2C6-4B15-B602-39C44B363743}" dt="2021-12-20T13:44:23.125" v="621" actId="1076"/>
          <ac:graphicFrameMkLst>
            <pc:docMk/>
            <pc:sldMk cId="2866258220" sldId="2147308580"/>
            <ac:graphicFrameMk id="13" creationId="{FDC46942-A45F-4C35-B9CF-51BC47043D03}"/>
          </ac:graphicFrameMkLst>
        </pc:graphicFrameChg>
      </pc:sldChg>
      <pc:sldChg chg="del">
        <pc:chgData name="Chen, Dylan" userId="802383e1-41b0-4a46-bbf3-53ca654e1fe1" providerId="ADAL" clId="{B318E84B-D2C6-4B15-B602-39C44B363743}" dt="2021-12-23T11:14:09.437" v="1967" actId="47"/>
        <pc:sldMkLst>
          <pc:docMk/>
          <pc:sldMk cId="2068591798" sldId="2147308583"/>
        </pc:sldMkLst>
      </pc:sldChg>
      <pc:sldChg chg="modSp add del mod">
        <pc:chgData name="Chen, Dylan" userId="802383e1-41b0-4a46-bbf3-53ca654e1fe1" providerId="ADAL" clId="{B318E84B-D2C6-4B15-B602-39C44B363743}" dt="2021-12-24T02:44:52.671" v="2628" actId="47"/>
        <pc:sldMkLst>
          <pc:docMk/>
          <pc:sldMk cId="618689636" sldId="2147308608"/>
        </pc:sldMkLst>
        <pc:spChg chg="mod">
          <ac:chgData name="Chen, Dylan" userId="802383e1-41b0-4a46-bbf3-53ca654e1fe1" providerId="ADAL" clId="{B318E84B-D2C6-4B15-B602-39C44B363743}" dt="2021-12-23T11:14:47.103" v="1977" actId="20577"/>
          <ac:spMkLst>
            <pc:docMk/>
            <pc:sldMk cId="618689636" sldId="2147308608"/>
            <ac:spMk id="2" creationId="{FB69D1BB-03EB-47C4-9EC5-613D26074BDD}"/>
          </ac:spMkLst>
        </pc:spChg>
      </pc:sldChg>
      <pc:sldChg chg="addSp delSp modSp new del mod">
        <pc:chgData name="Chen, Dylan" userId="802383e1-41b0-4a46-bbf3-53ca654e1fe1" providerId="ADAL" clId="{B318E84B-D2C6-4B15-B602-39C44B363743}" dt="2021-12-25T06:25:16.915" v="3484" actId="47"/>
        <pc:sldMkLst>
          <pc:docMk/>
          <pc:sldMk cId="178610094" sldId="2147308610"/>
        </pc:sldMkLst>
        <pc:spChg chg="mod">
          <ac:chgData name="Chen, Dylan" userId="802383e1-41b0-4a46-bbf3-53ca654e1fe1" providerId="ADAL" clId="{B318E84B-D2C6-4B15-B602-39C44B363743}" dt="2021-12-25T05:21:17.568" v="3258" actId="20577"/>
          <ac:spMkLst>
            <pc:docMk/>
            <pc:sldMk cId="178610094" sldId="2147308610"/>
            <ac:spMk id="2" creationId="{BE1F6D14-5CB4-4D9F-852E-349186ABA8A7}"/>
          </ac:spMkLst>
        </pc:spChg>
        <pc:spChg chg="del">
          <ac:chgData name="Chen, Dylan" userId="802383e1-41b0-4a46-bbf3-53ca654e1fe1" providerId="ADAL" clId="{B318E84B-D2C6-4B15-B602-39C44B363743}" dt="2021-12-24T02:28:16.411" v="2555" actId="478"/>
          <ac:spMkLst>
            <pc:docMk/>
            <pc:sldMk cId="178610094" sldId="2147308610"/>
            <ac:spMk id="3" creationId="{741185E3-CE64-43D9-85FE-ED3F996D3246}"/>
          </ac:spMkLst>
        </pc:spChg>
        <pc:spChg chg="add mod">
          <ac:chgData name="Chen, Dylan" userId="802383e1-41b0-4a46-bbf3-53ca654e1fe1" providerId="ADAL" clId="{B318E84B-D2C6-4B15-B602-39C44B363743}" dt="2021-12-25T03:10:06.959" v="2934" actId="14100"/>
          <ac:spMkLst>
            <pc:docMk/>
            <pc:sldMk cId="178610094" sldId="2147308610"/>
            <ac:spMk id="20" creationId="{4ED00FEC-EAB5-4697-9004-ECC71A33C4DD}"/>
          </ac:spMkLst>
        </pc:spChg>
        <pc:graphicFrameChg chg="add del mod">
          <ac:chgData name="Chen, Dylan" userId="802383e1-41b0-4a46-bbf3-53ca654e1fe1" providerId="ADAL" clId="{B318E84B-D2C6-4B15-B602-39C44B363743}" dt="2021-12-24T02:29:33.588" v="2565" actId="478"/>
          <ac:graphicFrameMkLst>
            <pc:docMk/>
            <pc:sldMk cId="178610094" sldId="2147308610"/>
            <ac:graphicFrameMk id="4" creationId="{56EACEBF-5862-464C-96AC-955F7C46A8B6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02:28:38.120" v="2558"/>
          <ac:graphicFrameMkLst>
            <pc:docMk/>
            <pc:sldMk cId="178610094" sldId="2147308610"/>
            <ac:graphicFrameMk id="5" creationId="{DCCBC27C-E90B-4A7F-A8D6-1F361333C596}"/>
          </ac:graphicFrameMkLst>
        </pc:graphicFrameChg>
        <pc:graphicFrameChg chg="add mod modGraphic">
          <ac:chgData name="Chen, Dylan" userId="802383e1-41b0-4a46-bbf3-53ca654e1fe1" providerId="ADAL" clId="{B318E84B-D2C6-4B15-B602-39C44B363743}" dt="2021-12-25T03:11:14.105" v="2948" actId="20577"/>
          <ac:graphicFrameMkLst>
            <pc:docMk/>
            <pc:sldMk cId="178610094" sldId="2147308610"/>
            <ac:graphicFrameMk id="6" creationId="{7FAD6CAE-14FC-4094-BF88-B9D142F7A55C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02:29:29.119" v="2564" actId="478"/>
          <ac:graphicFrameMkLst>
            <pc:docMk/>
            <pc:sldMk cId="178610094" sldId="2147308610"/>
            <ac:graphicFrameMk id="7" creationId="{BD44DEFC-1942-4099-A404-C0CFB1B19F07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02:29:48.194" v="2568" actId="478"/>
          <ac:graphicFrameMkLst>
            <pc:docMk/>
            <pc:sldMk cId="178610094" sldId="2147308610"/>
            <ac:graphicFrameMk id="8" creationId="{BD44DEFC-1942-4099-A404-C0CFB1B19F07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02:30:40.474" v="2571" actId="478"/>
          <ac:graphicFrameMkLst>
            <pc:docMk/>
            <pc:sldMk cId="178610094" sldId="2147308610"/>
            <ac:graphicFrameMk id="9" creationId="{BD44DEFC-1942-4099-A404-C0CFB1B19F07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02:30:55.796" v="2574" actId="478"/>
          <ac:graphicFrameMkLst>
            <pc:docMk/>
            <pc:sldMk cId="178610094" sldId="2147308610"/>
            <ac:graphicFrameMk id="10" creationId="{BD44DEFC-1942-4099-A404-C0CFB1B19F07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02:31:09.463" v="2577" actId="478"/>
          <ac:graphicFrameMkLst>
            <pc:docMk/>
            <pc:sldMk cId="178610094" sldId="2147308610"/>
            <ac:graphicFrameMk id="11" creationId="{BD44DEFC-1942-4099-A404-C0CFB1B19F07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02:32:01.265" v="2580" actId="478"/>
          <ac:graphicFrameMkLst>
            <pc:docMk/>
            <pc:sldMk cId="178610094" sldId="2147308610"/>
            <ac:graphicFrameMk id="14" creationId="{4ACC25DC-8D22-487B-A21B-7D082FDCCFA9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02:32:47.510" v="2586" actId="478"/>
          <ac:graphicFrameMkLst>
            <pc:docMk/>
            <pc:sldMk cId="178610094" sldId="2147308610"/>
            <ac:graphicFrameMk id="15" creationId="{BD44DEFC-1942-4099-A404-C0CFB1B19F07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02:34:50.609" v="2598" actId="478"/>
          <ac:graphicFrameMkLst>
            <pc:docMk/>
            <pc:sldMk cId="178610094" sldId="2147308610"/>
            <ac:graphicFrameMk id="16" creationId="{BD44DEFC-1942-4099-A404-C0CFB1B19F07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02:38:33.921" v="2601" actId="478"/>
          <ac:graphicFrameMkLst>
            <pc:docMk/>
            <pc:sldMk cId="178610094" sldId="2147308610"/>
            <ac:graphicFrameMk id="17" creationId="{ED7D8E4A-AE87-49DE-988F-0DFB62235E58}"/>
          </ac:graphicFrameMkLst>
        </pc:graphicFrameChg>
        <pc:graphicFrameChg chg="add mod">
          <ac:chgData name="Chen, Dylan" userId="802383e1-41b0-4a46-bbf3-53ca654e1fe1" providerId="ADAL" clId="{B318E84B-D2C6-4B15-B602-39C44B363743}" dt="2021-12-24T02:41:35.345" v="2606"/>
          <ac:graphicFrameMkLst>
            <pc:docMk/>
            <pc:sldMk cId="178610094" sldId="2147308610"/>
            <ac:graphicFrameMk id="18" creationId="{ED7D8E4A-AE87-49DE-988F-0DFB62235E58}"/>
          </ac:graphicFrameMkLst>
        </pc:graphicFrameChg>
        <pc:graphicFrameChg chg="add mod">
          <ac:chgData name="Chen, Dylan" userId="802383e1-41b0-4a46-bbf3-53ca654e1fe1" providerId="ADAL" clId="{B318E84B-D2C6-4B15-B602-39C44B363743}" dt="2021-12-24T02:42:08.897" v="2613" actId="14100"/>
          <ac:graphicFrameMkLst>
            <pc:docMk/>
            <pc:sldMk cId="178610094" sldId="2147308610"/>
            <ac:graphicFrameMk id="19" creationId="{ED7D8E4A-AE87-49DE-988F-0DFB62235E58}"/>
          </ac:graphicFrameMkLst>
        </pc:graphicFrameChg>
      </pc:sldChg>
      <pc:sldChg chg="addSp delSp modSp add mod">
        <pc:chgData name="Chen, Dylan" userId="802383e1-41b0-4a46-bbf3-53ca654e1fe1" providerId="ADAL" clId="{B318E84B-D2C6-4B15-B602-39C44B363743}" dt="2021-12-29T10:35:17.711" v="5263" actId="14100"/>
        <pc:sldMkLst>
          <pc:docMk/>
          <pc:sldMk cId="272365149" sldId="2147308611"/>
        </pc:sldMkLst>
        <pc:spChg chg="mod">
          <ac:chgData name="Chen, Dylan" userId="802383e1-41b0-4a46-bbf3-53ca654e1fe1" providerId="ADAL" clId="{B318E84B-D2C6-4B15-B602-39C44B363743}" dt="2021-12-24T02:45:05.740" v="2634" actId="20577"/>
          <ac:spMkLst>
            <pc:docMk/>
            <pc:sldMk cId="272365149" sldId="2147308611"/>
            <ac:spMk id="2" creationId="{FB69D1BB-03EB-47C4-9EC5-613D26074BDD}"/>
          </ac:spMkLst>
        </pc:spChg>
        <pc:graphicFrameChg chg="add del mod">
          <ac:chgData name="Chen, Dylan" userId="802383e1-41b0-4a46-bbf3-53ca654e1fe1" providerId="ADAL" clId="{B318E84B-D2C6-4B15-B602-39C44B363743}" dt="2021-12-29T10:33:32.829" v="5250"/>
          <ac:graphicFrameMkLst>
            <pc:docMk/>
            <pc:sldMk cId="272365149" sldId="2147308611"/>
            <ac:graphicFrameMk id="3" creationId="{4CE1F4A3-C4C0-479C-9361-59A95018F3C3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03:48:59.596" v="2640"/>
          <ac:graphicFrameMkLst>
            <pc:docMk/>
            <pc:sldMk cId="272365149" sldId="2147308611"/>
            <ac:graphicFrameMk id="3" creationId="{5CB017D8-5299-4769-A296-94D13D17834C}"/>
          </ac:graphicFrameMkLst>
        </pc:graphicFrameChg>
        <pc:graphicFrameChg chg="add mod modGraphic">
          <ac:chgData name="Chen, Dylan" userId="802383e1-41b0-4a46-bbf3-53ca654e1fe1" providerId="ADAL" clId="{B318E84B-D2C6-4B15-B602-39C44B363743}" dt="2021-12-29T10:33:59.871" v="5255" actId="1076"/>
          <ac:graphicFrameMkLst>
            <pc:docMk/>
            <pc:sldMk cId="272365149" sldId="2147308611"/>
            <ac:graphicFrameMk id="4" creationId="{C5A19EC9-FBFC-4401-9FB7-9E7F4832FB94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4T13:59:42.537" v="2820" actId="478"/>
          <ac:graphicFrameMkLst>
            <pc:docMk/>
            <pc:sldMk cId="272365149" sldId="2147308611"/>
            <ac:graphicFrameMk id="4" creationId="{F2CA3C3E-A19E-422A-B04B-0C3396F09360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13:59:54.320" v="2825"/>
          <ac:graphicFrameMkLst>
            <pc:docMk/>
            <pc:sldMk cId="272365149" sldId="2147308611"/>
            <ac:graphicFrameMk id="5" creationId="{503210B4-5CBC-474E-AA50-D595263051A5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4T14:03:13.631" v="2829" actId="478"/>
          <ac:graphicFrameMkLst>
            <pc:docMk/>
            <pc:sldMk cId="272365149" sldId="2147308611"/>
            <ac:graphicFrameMk id="6" creationId="{A0E9732D-9460-41DC-86D0-4B993C313415}"/>
          </ac:graphicFrameMkLst>
        </pc:graphicFrameChg>
        <pc:graphicFrameChg chg="add mod">
          <ac:chgData name="Chen, Dylan" userId="802383e1-41b0-4a46-bbf3-53ca654e1fe1" providerId="ADAL" clId="{B318E84B-D2C6-4B15-B602-39C44B363743}" dt="2021-12-29T10:34:58.913" v="5258"/>
          <ac:graphicFrameMkLst>
            <pc:docMk/>
            <pc:sldMk cId="272365149" sldId="2147308611"/>
            <ac:graphicFrameMk id="7" creationId="{BC1249C9-4CFA-4843-93F4-4C42134D4EE4}"/>
          </ac:graphicFrameMkLst>
        </pc:graphicFrameChg>
        <pc:graphicFrameChg chg="add mod">
          <ac:chgData name="Chen, Dylan" userId="802383e1-41b0-4a46-bbf3-53ca654e1fe1" providerId="ADAL" clId="{B318E84B-D2C6-4B15-B602-39C44B363743}" dt="2021-12-24T03:49:47.673" v="2646"/>
          <ac:graphicFrameMkLst>
            <pc:docMk/>
            <pc:sldMk cId="272365149" sldId="2147308611"/>
            <ac:graphicFrameMk id="7" creationId="{DE4DA79B-816E-4012-9090-77394AD8CFEA}"/>
          </ac:graphicFrameMkLst>
        </pc:graphicFrameChg>
        <pc:graphicFrameChg chg="add mod">
          <ac:chgData name="Chen, Dylan" userId="802383e1-41b0-4a46-bbf3-53ca654e1fe1" providerId="ADAL" clId="{B318E84B-D2C6-4B15-B602-39C44B363743}" dt="2021-12-29T10:35:17.711" v="5263" actId="14100"/>
          <ac:graphicFrameMkLst>
            <pc:docMk/>
            <pc:sldMk cId="272365149" sldId="2147308611"/>
            <ac:graphicFrameMk id="8" creationId="{BC1249C9-4CFA-4843-93F4-4C42134D4EE4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13:59:43.918" v="2821" actId="478"/>
          <ac:graphicFrameMkLst>
            <pc:docMk/>
            <pc:sldMk cId="272365149" sldId="2147308611"/>
            <ac:graphicFrameMk id="8" creationId="{DE4DA79B-816E-4012-9090-77394AD8CFEA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14:03:39.465" v="2831" actId="478"/>
          <ac:graphicFrameMkLst>
            <pc:docMk/>
            <pc:sldMk cId="272365149" sldId="2147308611"/>
            <ac:graphicFrameMk id="9" creationId="{6FA3674D-6F48-413A-AA55-2D45777447C4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14:06:05.012" v="2833" actId="478"/>
          <ac:graphicFrameMkLst>
            <pc:docMk/>
            <pc:sldMk cId="272365149" sldId="2147308611"/>
            <ac:graphicFrameMk id="10" creationId="{D6FD40C3-0E76-4079-9C3F-42F7BFB7D1E4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14:07:00.894" v="2837"/>
          <ac:graphicFrameMkLst>
            <pc:docMk/>
            <pc:sldMk cId="272365149" sldId="2147308611"/>
            <ac:graphicFrameMk id="11" creationId="{15051CE0-34D4-4204-B90C-CC93A2286755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5T07:42:48.887" v="3550" actId="21"/>
          <ac:graphicFrameMkLst>
            <pc:docMk/>
            <pc:sldMk cId="272365149" sldId="2147308611"/>
            <ac:graphicFrameMk id="12" creationId="{1A5F3310-773D-46F6-8F16-EF50839476DE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8:00:24.262" v="3570"/>
          <ac:graphicFrameMkLst>
            <pc:docMk/>
            <pc:sldMk cId="272365149" sldId="2147308611"/>
            <ac:graphicFrameMk id="13" creationId="{5484E15E-DCCA-4441-A9B8-C3CDC495B3A7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5T13:57:33.044" v="4693" actId="478"/>
          <ac:graphicFrameMkLst>
            <pc:docMk/>
            <pc:sldMk cId="272365149" sldId="2147308611"/>
            <ac:graphicFrameMk id="14" creationId="{490D5B6F-405A-40F9-8093-17D546453859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13:58:01.793" v="4696"/>
          <ac:graphicFrameMkLst>
            <pc:docMk/>
            <pc:sldMk cId="272365149" sldId="2147308611"/>
            <ac:graphicFrameMk id="15" creationId="{02B0055F-7D63-4F8C-87EC-E06B42F6B630}"/>
          </ac:graphicFrameMkLst>
        </pc:graphicFrameChg>
        <pc:graphicFrameChg chg="del">
          <ac:chgData name="Chen, Dylan" userId="802383e1-41b0-4a46-bbf3-53ca654e1fe1" providerId="ADAL" clId="{B318E84B-D2C6-4B15-B602-39C44B363743}" dt="2021-12-24T02:45:14.780" v="2635" actId="478"/>
          <ac:graphicFrameMkLst>
            <pc:docMk/>
            <pc:sldMk cId="272365149" sldId="2147308611"/>
            <ac:graphicFrameMk id="16" creationId="{D49BB493-2114-4C94-9BC5-536ED7C520A5}"/>
          </ac:graphicFrameMkLst>
        </pc:graphicFrameChg>
        <pc:graphicFrameChg chg="add mod">
          <ac:chgData name="Chen, Dylan" userId="802383e1-41b0-4a46-bbf3-53ca654e1fe1" providerId="ADAL" clId="{B318E84B-D2C6-4B15-B602-39C44B363743}" dt="2021-12-25T08:00:54.923" v="3581"/>
          <ac:graphicFrameMkLst>
            <pc:docMk/>
            <pc:sldMk cId="272365149" sldId="2147308611"/>
            <ac:graphicFrameMk id="17" creationId="{B559DA98-5FDA-4050-9D77-6B652A809DBE}"/>
          </ac:graphicFrameMkLst>
        </pc:graphicFrameChg>
        <pc:graphicFrameChg chg="del">
          <ac:chgData name="Chen, Dylan" userId="802383e1-41b0-4a46-bbf3-53ca654e1fe1" providerId="ADAL" clId="{B318E84B-D2C6-4B15-B602-39C44B363743}" dt="2021-12-24T02:45:18.088" v="2636" actId="478"/>
          <ac:graphicFrameMkLst>
            <pc:docMk/>
            <pc:sldMk cId="272365149" sldId="2147308611"/>
            <ac:graphicFrameMk id="18" creationId="{6489A417-735F-47FF-892B-61585F02C4F0}"/>
          </ac:graphicFrameMkLst>
        </pc:graphicFrameChg>
        <pc:graphicFrameChg chg="add mod">
          <ac:chgData name="Chen, Dylan" userId="802383e1-41b0-4a46-bbf3-53ca654e1fe1" providerId="ADAL" clId="{B318E84B-D2C6-4B15-B602-39C44B363743}" dt="2021-12-25T08:00:57.720" v="3584"/>
          <ac:graphicFrameMkLst>
            <pc:docMk/>
            <pc:sldMk cId="272365149" sldId="2147308611"/>
            <ac:graphicFrameMk id="19" creationId="{B559DA98-5FDA-4050-9D77-6B652A809DBE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8:23:02.821" v="3626" actId="478"/>
          <ac:graphicFrameMkLst>
            <pc:docMk/>
            <pc:sldMk cId="272365149" sldId="2147308611"/>
            <ac:graphicFrameMk id="20" creationId="{B559DA98-5FDA-4050-9D77-6B652A809DBE}"/>
          </ac:graphicFrameMkLst>
        </pc:graphicFrameChg>
        <pc:graphicFrameChg chg="add mod">
          <ac:chgData name="Chen, Dylan" userId="802383e1-41b0-4a46-bbf3-53ca654e1fe1" providerId="ADAL" clId="{B318E84B-D2C6-4B15-B602-39C44B363743}" dt="2021-12-25T08:22:53.708" v="3624"/>
          <ac:graphicFrameMkLst>
            <pc:docMk/>
            <pc:sldMk cId="272365149" sldId="2147308611"/>
            <ac:graphicFrameMk id="21" creationId="{BC1249C9-4CFA-4843-93F4-4C42134D4EE4}"/>
          </ac:graphicFrameMkLst>
        </pc:graphicFrameChg>
        <pc:graphicFrameChg chg="add mod">
          <ac:chgData name="Chen, Dylan" userId="802383e1-41b0-4a46-bbf3-53ca654e1fe1" providerId="ADAL" clId="{B318E84B-D2C6-4B15-B602-39C44B363743}" dt="2021-12-25T08:23:15.284" v="3631"/>
          <ac:graphicFrameMkLst>
            <pc:docMk/>
            <pc:sldMk cId="272365149" sldId="2147308611"/>
            <ac:graphicFrameMk id="22" creationId="{BC1249C9-4CFA-4843-93F4-4C42134D4EE4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13:57:37.570" v="4694" actId="478"/>
          <ac:graphicFrameMkLst>
            <pc:docMk/>
            <pc:sldMk cId="272365149" sldId="2147308611"/>
            <ac:graphicFrameMk id="23" creationId="{BC1249C9-4CFA-4843-93F4-4C42134D4EE4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9T10:33:21.862" v="5246" actId="478"/>
          <ac:graphicFrameMkLst>
            <pc:docMk/>
            <pc:sldMk cId="272365149" sldId="2147308611"/>
            <ac:graphicFrameMk id="24" creationId="{B98E0D88-39E5-4EAB-82C6-A462376C7DC0}"/>
          </ac:graphicFrameMkLst>
        </pc:graphicFrameChg>
        <pc:graphicFrameChg chg="add mod">
          <ac:chgData name="Chen, Dylan" userId="802383e1-41b0-4a46-bbf3-53ca654e1fe1" providerId="ADAL" clId="{B318E84B-D2C6-4B15-B602-39C44B363743}" dt="2021-12-25T13:59:44.133" v="4705"/>
          <ac:graphicFrameMkLst>
            <pc:docMk/>
            <pc:sldMk cId="272365149" sldId="2147308611"/>
            <ac:graphicFrameMk id="25" creationId="{BC1249C9-4CFA-4843-93F4-4C42134D4EE4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9T10:33:24.627" v="5248" actId="478"/>
          <ac:graphicFrameMkLst>
            <pc:docMk/>
            <pc:sldMk cId="272365149" sldId="2147308611"/>
            <ac:graphicFrameMk id="26" creationId="{BC1249C9-4CFA-4843-93F4-4C42134D4EE4}"/>
          </ac:graphicFrameMkLst>
        </pc:graphicFrameChg>
      </pc:sldChg>
      <pc:sldChg chg="new del">
        <pc:chgData name="Chen, Dylan" userId="802383e1-41b0-4a46-bbf3-53ca654e1fe1" providerId="ADAL" clId="{B318E84B-D2C6-4B15-B602-39C44B363743}" dt="2021-12-24T02:44:58.619" v="2630" actId="680"/>
        <pc:sldMkLst>
          <pc:docMk/>
          <pc:sldMk cId="3765992913" sldId="2147308611"/>
        </pc:sldMkLst>
      </pc:sldChg>
      <pc:sldChg chg="new del">
        <pc:chgData name="Chen, Dylan" userId="802383e1-41b0-4a46-bbf3-53ca654e1fe1" providerId="ADAL" clId="{B318E84B-D2C6-4B15-B602-39C44B363743}" dt="2021-12-24T03:54:58.534" v="2685" actId="47"/>
        <pc:sldMkLst>
          <pc:docMk/>
          <pc:sldMk cId="704252746" sldId="2147308613"/>
        </pc:sldMkLst>
      </pc:sldChg>
      <pc:sldChg chg="addSp delSp modSp new del mod">
        <pc:chgData name="Chen, Dylan" userId="802383e1-41b0-4a46-bbf3-53ca654e1fe1" providerId="ADAL" clId="{B318E84B-D2C6-4B15-B602-39C44B363743}" dt="2021-12-24T13:40:14.354" v="2816" actId="47"/>
        <pc:sldMkLst>
          <pc:docMk/>
          <pc:sldMk cId="1257614215" sldId="2147308613"/>
        </pc:sldMkLst>
        <pc:spChg chg="del mod">
          <ac:chgData name="Chen, Dylan" userId="802383e1-41b0-4a46-bbf3-53ca654e1fe1" providerId="ADAL" clId="{B318E84B-D2C6-4B15-B602-39C44B363743}" dt="2021-12-24T07:09:27.337" v="2760" actId="478"/>
          <ac:spMkLst>
            <pc:docMk/>
            <pc:sldMk cId="1257614215" sldId="2147308613"/>
            <ac:spMk id="2" creationId="{9F8EAE18-B3A3-4180-8AA7-6F479CD6F5BB}"/>
          </ac:spMkLst>
        </pc:spChg>
        <pc:spChg chg="del mod">
          <ac:chgData name="Chen, Dylan" userId="802383e1-41b0-4a46-bbf3-53ca654e1fe1" providerId="ADAL" clId="{B318E84B-D2C6-4B15-B602-39C44B363743}" dt="2021-12-24T07:05:44.755" v="2735" actId="478"/>
          <ac:spMkLst>
            <pc:docMk/>
            <pc:sldMk cId="1257614215" sldId="2147308613"/>
            <ac:spMk id="3" creationId="{E35E1521-241F-437E-89C5-260B5D9D0570}"/>
          </ac:spMkLst>
        </pc:spChg>
        <pc:spChg chg="add del mod">
          <ac:chgData name="Chen, Dylan" userId="802383e1-41b0-4a46-bbf3-53ca654e1fe1" providerId="ADAL" clId="{B318E84B-D2C6-4B15-B602-39C44B363743}" dt="2021-12-24T07:05:46.912" v="2736" actId="478"/>
          <ac:spMkLst>
            <pc:docMk/>
            <pc:sldMk cId="1257614215" sldId="2147308613"/>
            <ac:spMk id="5" creationId="{E4529BEC-D5C0-4397-A7D1-EED99B43F2EA}"/>
          </ac:spMkLst>
        </pc:spChg>
        <pc:spChg chg="add del mod">
          <ac:chgData name="Chen, Dylan" userId="802383e1-41b0-4a46-bbf3-53ca654e1fe1" providerId="ADAL" clId="{B318E84B-D2C6-4B15-B602-39C44B363743}" dt="2021-12-24T07:09:31.782" v="2761" actId="478"/>
          <ac:spMkLst>
            <pc:docMk/>
            <pc:sldMk cId="1257614215" sldId="2147308613"/>
            <ac:spMk id="13" creationId="{C91CB84A-9E4C-4DCE-92BC-3C2CB1207C93}"/>
          </ac:spMkLst>
        </pc:spChg>
        <pc:spChg chg="add del">
          <ac:chgData name="Chen, Dylan" userId="802383e1-41b0-4a46-bbf3-53ca654e1fe1" providerId="ADAL" clId="{B318E84B-D2C6-4B15-B602-39C44B363743}" dt="2021-12-24T13:40:11.663" v="2815" actId="22"/>
          <ac:spMkLst>
            <pc:docMk/>
            <pc:sldMk cId="1257614215" sldId="2147308613"/>
            <ac:spMk id="22" creationId="{2129E283-243B-4F09-84BD-FD463370BF20}"/>
          </ac:spMkLst>
        </pc:spChg>
        <pc:graphicFrameChg chg="add del mod">
          <ac:chgData name="Chen, Dylan" userId="802383e1-41b0-4a46-bbf3-53ca654e1fe1" providerId="ADAL" clId="{B318E84B-D2C6-4B15-B602-39C44B363743}" dt="2021-12-24T07:05:52.599" v="2740"/>
          <ac:graphicFrameMkLst>
            <pc:docMk/>
            <pc:sldMk cId="1257614215" sldId="2147308613"/>
            <ac:graphicFrameMk id="6" creationId="{532B1C91-8240-45BF-88F4-168553BF89DB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4T07:06:29.444" v="2745" actId="478"/>
          <ac:graphicFrameMkLst>
            <pc:docMk/>
            <pc:sldMk cId="1257614215" sldId="2147308613"/>
            <ac:graphicFrameMk id="7" creationId="{3EEA2492-632B-44A9-9F59-7F9E154661D1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07:07:59.652" v="2749"/>
          <ac:graphicFrameMkLst>
            <pc:docMk/>
            <pc:sldMk cId="1257614215" sldId="2147308613"/>
            <ac:graphicFrameMk id="8" creationId="{D07AC807-5665-4BB5-8872-DED33E97749A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07:08:04.549" v="2751"/>
          <ac:graphicFrameMkLst>
            <pc:docMk/>
            <pc:sldMk cId="1257614215" sldId="2147308613"/>
            <ac:graphicFrameMk id="9" creationId="{5DD93DDF-5100-4069-B3E0-537DF4A8FEBC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07:08:50.465" v="2753"/>
          <ac:graphicFrameMkLst>
            <pc:docMk/>
            <pc:sldMk cId="1257614215" sldId="2147308613"/>
            <ac:graphicFrameMk id="10" creationId="{B2D4140A-74F5-4D2B-9E01-600A77196463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4T07:12:02.394" v="2771" actId="478"/>
          <ac:graphicFrameMkLst>
            <pc:docMk/>
            <pc:sldMk cId="1257614215" sldId="2147308613"/>
            <ac:graphicFrameMk id="11" creationId="{AFF7EFE5-ED6D-45B3-909D-7DE1A3845795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07:12:14.561" v="2777"/>
          <ac:graphicFrameMkLst>
            <pc:docMk/>
            <pc:sldMk cId="1257614215" sldId="2147308613"/>
            <ac:graphicFrameMk id="14" creationId="{415AAAEC-6202-4D94-803C-825C65C67718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4T13:29:16.720" v="2787" actId="478"/>
          <ac:graphicFrameMkLst>
            <pc:docMk/>
            <pc:sldMk cId="1257614215" sldId="2147308613"/>
            <ac:graphicFrameMk id="15" creationId="{D800A2CA-FDB8-4577-ACE6-21FD2D4F0727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13:36:48.921" v="2789"/>
          <ac:graphicFrameMkLst>
            <pc:docMk/>
            <pc:sldMk cId="1257614215" sldId="2147308613"/>
            <ac:graphicFrameMk id="16" creationId="{AA0244F6-A1CF-4AC1-94E2-FEC15C6607CF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13:37:35.703" v="2791" actId="478"/>
          <ac:graphicFrameMkLst>
            <pc:docMk/>
            <pc:sldMk cId="1257614215" sldId="2147308613"/>
            <ac:graphicFrameMk id="17" creationId="{B3133855-12C3-430C-87FE-EB6D3D380C84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13:37:45.922" v="2793" actId="478"/>
          <ac:graphicFrameMkLst>
            <pc:docMk/>
            <pc:sldMk cId="1257614215" sldId="2147308613"/>
            <ac:graphicFrameMk id="18" creationId="{CD4566BD-E565-4C2C-B1A0-93FAABD3EFC5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13:38:35.069" v="2797"/>
          <ac:graphicFrameMkLst>
            <pc:docMk/>
            <pc:sldMk cId="1257614215" sldId="2147308613"/>
            <ac:graphicFrameMk id="19" creationId="{1B6E9284-6D68-4341-AF58-C688C773D41A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4T13:39:57.948" v="2813" actId="478"/>
          <ac:graphicFrameMkLst>
            <pc:docMk/>
            <pc:sldMk cId="1257614215" sldId="2147308613"/>
            <ac:graphicFrameMk id="20" creationId="{E2D8AB2D-6A68-428B-A9E3-EAFCC4E4DA9F}"/>
          </ac:graphicFrameMkLst>
        </pc:graphicFrameChg>
      </pc:sldChg>
      <pc:sldChg chg="new del">
        <pc:chgData name="Chen, Dylan" userId="802383e1-41b0-4a46-bbf3-53ca654e1fe1" providerId="ADAL" clId="{B318E84B-D2C6-4B15-B602-39C44B363743}" dt="2021-12-24T03:56:05.809" v="2720" actId="47"/>
        <pc:sldMkLst>
          <pc:docMk/>
          <pc:sldMk cId="2076057310" sldId="2147308614"/>
        </pc:sldMkLst>
      </pc:sldChg>
      <pc:sldChg chg="modSp add del mod">
        <pc:chgData name="Chen, Dylan" userId="802383e1-41b0-4a46-bbf3-53ca654e1fe1" providerId="ADAL" clId="{B318E84B-D2C6-4B15-B602-39C44B363743}" dt="2021-12-24T13:44:04.856" v="2817" actId="47"/>
        <pc:sldMkLst>
          <pc:docMk/>
          <pc:sldMk cId="1974301505" sldId="2147308615"/>
        </pc:sldMkLst>
        <pc:spChg chg="mod">
          <ac:chgData name="Chen, Dylan" userId="802383e1-41b0-4a46-bbf3-53ca654e1fe1" providerId="ADAL" clId="{B318E84B-D2C6-4B15-B602-39C44B363743}" dt="2021-12-24T03:55:50.263" v="2719" actId="20577"/>
          <ac:spMkLst>
            <pc:docMk/>
            <pc:sldMk cId="1974301505" sldId="2147308615"/>
            <ac:spMk id="2" creationId="{9F8EAE18-B3A3-4180-8AA7-6F479CD6F5BB}"/>
          </ac:spMkLst>
        </pc:spChg>
      </pc:sldChg>
      <pc:sldChg chg="new del">
        <pc:chgData name="Chen, Dylan" userId="802383e1-41b0-4a46-bbf3-53ca654e1fe1" providerId="ADAL" clId="{B318E84B-D2C6-4B15-B602-39C44B363743}" dt="2021-12-24T03:56:26.598" v="2723" actId="47"/>
        <pc:sldMkLst>
          <pc:docMk/>
          <pc:sldMk cId="3124372221" sldId="2147308616"/>
        </pc:sldMkLst>
      </pc:sldChg>
      <pc:sldChg chg="modSp add del mod">
        <pc:chgData name="Chen, Dylan" userId="802383e1-41b0-4a46-bbf3-53ca654e1fe1" providerId="ADAL" clId="{B318E84B-D2C6-4B15-B602-39C44B363743}" dt="2021-12-24T13:44:09.782" v="2818" actId="47"/>
        <pc:sldMkLst>
          <pc:docMk/>
          <pc:sldMk cId="2724237970" sldId="2147308617"/>
        </pc:sldMkLst>
        <pc:spChg chg="mod">
          <ac:chgData name="Chen, Dylan" userId="802383e1-41b0-4a46-bbf3-53ca654e1fe1" providerId="ADAL" clId="{B318E84B-D2C6-4B15-B602-39C44B363743}" dt="2021-12-24T03:56:37.544" v="2724"/>
          <ac:spMkLst>
            <pc:docMk/>
            <pc:sldMk cId="2724237970" sldId="2147308617"/>
            <ac:spMk id="2" creationId="{9F8EAE18-B3A3-4180-8AA7-6F479CD6F5BB}"/>
          </ac:spMkLst>
        </pc:spChg>
      </pc:sldChg>
      <pc:sldChg chg="modSp add del mod">
        <pc:chgData name="Chen, Dylan" userId="802383e1-41b0-4a46-bbf3-53ca654e1fe1" providerId="ADAL" clId="{B318E84B-D2C6-4B15-B602-39C44B363743}" dt="2021-12-24T13:44:15.097" v="2819" actId="47"/>
        <pc:sldMkLst>
          <pc:docMk/>
          <pc:sldMk cId="2916108334" sldId="2147308618"/>
        </pc:sldMkLst>
        <pc:spChg chg="mod">
          <ac:chgData name="Chen, Dylan" userId="802383e1-41b0-4a46-bbf3-53ca654e1fe1" providerId="ADAL" clId="{B318E84B-D2C6-4B15-B602-39C44B363743}" dt="2021-12-24T03:56:53.022" v="2734" actId="20577"/>
          <ac:spMkLst>
            <pc:docMk/>
            <pc:sldMk cId="2916108334" sldId="2147308618"/>
            <ac:spMk id="2" creationId="{9F8EAE18-B3A3-4180-8AA7-6F479CD6F5BB}"/>
          </ac:spMkLst>
        </pc:spChg>
      </pc:sldChg>
      <pc:sldChg chg="addSp delSp modSp new del mod">
        <pc:chgData name="Chen, Dylan" userId="802383e1-41b0-4a46-bbf3-53ca654e1fe1" providerId="ADAL" clId="{B318E84B-D2C6-4B15-B602-39C44B363743}" dt="2021-12-24T14:10:52.379" v="2869" actId="680"/>
        <pc:sldMkLst>
          <pc:docMk/>
          <pc:sldMk cId="1431942624" sldId="2147308627"/>
        </pc:sldMkLst>
        <pc:spChg chg="mod">
          <ac:chgData name="Chen, Dylan" userId="802383e1-41b0-4a46-bbf3-53ca654e1fe1" providerId="ADAL" clId="{B318E84B-D2C6-4B15-B602-39C44B363743}" dt="2021-12-24T14:10:52.099" v="2868"/>
          <ac:spMkLst>
            <pc:docMk/>
            <pc:sldMk cId="1431942624" sldId="2147308627"/>
            <ac:spMk id="2" creationId="{EE3D7EF7-58F4-4988-8D34-8A269B20A18E}"/>
          </ac:spMkLst>
        </pc:spChg>
        <pc:spChg chg="add del">
          <ac:chgData name="Chen, Dylan" userId="802383e1-41b0-4a46-bbf3-53ca654e1fe1" providerId="ADAL" clId="{B318E84B-D2C6-4B15-B602-39C44B363743}" dt="2021-12-24T14:10:50.845" v="2863" actId="478"/>
          <ac:spMkLst>
            <pc:docMk/>
            <pc:sldMk cId="1431942624" sldId="2147308627"/>
            <ac:spMk id="3" creationId="{D5B0FBB1-54F6-4F20-8BF0-34A95B202FB8}"/>
          </ac:spMkLst>
        </pc:spChg>
      </pc:sldChg>
      <pc:sldChg chg="addSp delSp modSp new mod modCm">
        <pc:chgData name="Chen, Dylan" userId="802383e1-41b0-4a46-bbf3-53ca654e1fe1" providerId="ADAL" clId="{B318E84B-D2C6-4B15-B602-39C44B363743}" dt="2021-12-25T14:27:40.941" v="4743" actId="14100"/>
        <pc:sldMkLst>
          <pc:docMk/>
          <pc:sldMk cId="1958414392" sldId="2147308639"/>
        </pc:sldMkLst>
        <pc:spChg chg="mod">
          <ac:chgData name="Chen, Dylan" userId="802383e1-41b0-4a46-bbf3-53ca654e1fe1" providerId="ADAL" clId="{B318E84B-D2C6-4B15-B602-39C44B363743}" dt="2021-12-25T06:20:46.092" v="3367" actId="20577"/>
          <ac:spMkLst>
            <pc:docMk/>
            <pc:sldMk cId="1958414392" sldId="2147308639"/>
            <ac:spMk id="2" creationId="{6B0C9168-E391-4CF8-B510-54CF0B9C0B07}"/>
          </ac:spMkLst>
        </pc:spChg>
        <pc:spChg chg="del">
          <ac:chgData name="Chen, Dylan" userId="802383e1-41b0-4a46-bbf3-53ca654e1fe1" providerId="ADAL" clId="{B318E84B-D2C6-4B15-B602-39C44B363743}" dt="2021-12-25T06:20:50.101" v="3368" actId="478"/>
          <ac:spMkLst>
            <pc:docMk/>
            <pc:sldMk cId="1958414392" sldId="2147308639"/>
            <ac:spMk id="3" creationId="{5F8CE482-B0ED-45A3-A61A-B2D2462B0014}"/>
          </ac:spMkLst>
        </pc:spChg>
        <pc:spChg chg="add mod">
          <ac:chgData name="Chen, Dylan" userId="802383e1-41b0-4a46-bbf3-53ca654e1fe1" providerId="ADAL" clId="{B318E84B-D2C6-4B15-B602-39C44B363743}" dt="2021-12-25T14:02:39.962" v="4717" actId="207"/>
          <ac:spMkLst>
            <pc:docMk/>
            <pc:sldMk cId="1958414392" sldId="2147308639"/>
            <ac:spMk id="8" creationId="{90930CC4-FE75-4381-87BD-5A646495D52B}"/>
          </ac:spMkLst>
        </pc:spChg>
        <pc:graphicFrameChg chg="add del mod">
          <ac:chgData name="Chen, Dylan" userId="802383e1-41b0-4a46-bbf3-53ca654e1fe1" providerId="ADAL" clId="{B318E84B-D2C6-4B15-B602-39C44B363743}" dt="2021-12-25T06:21:09.619" v="3370"/>
          <ac:graphicFrameMkLst>
            <pc:docMk/>
            <pc:sldMk cId="1958414392" sldId="2147308639"/>
            <ac:graphicFrameMk id="4" creationId="{514D714D-1FD7-4458-8332-D191CC9DF06C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5T13:53:26.186" v="4654" actId="478"/>
          <ac:graphicFrameMkLst>
            <pc:docMk/>
            <pc:sldMk cId="1958414392" sldId="2147308639"/>
            <ac:graphicFrameMk id="5" creationId="{46E0C6A0-FEA1-4BC8-8507-AEF0625021B4}"/>
          </ac:graphicFrameMkLst>
        </pc:graphicFrameChg>
        <pc:graphicFrameChg chg="add mod">
          <ac:chgData name="Chen, Dylan" userId="802383e1-41b0-4a46-bbf3-53ca654e1fe1" providerId="ADAL" clId="{B318E84B-D2C6-4B15-B602-39C44B363743}" dt="2021-12-25T06:21:24.137" v="3375"/>
          <ac:graphicFrameMkLst>
            <pc:docMk/>
            <pc:sldMk cId="1958414392" sldId="2147308639"/>
            <ac:graphicFrameMk id="6" creationId="{ED7D8E4A-AE87-49DE-988F-0DFB62235E58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8:21:09.097" v="3603" actId="478"/>
          <ac:graphicFrameMkLst>
            <pc:docMk/>
            <pc:sldMk cId="1958414392" sldId="2147308639"/>
            <ac:graphicFrameMk id="7" creationId="{ED7D8E4A-AE87-49DE-988F-0DFB62235E58}"/>
          </ac:graphicFrameMkLst>
        </pc:graphicFrameChg>
        <pc:graphicFrameChg chg="add mod">
          <ac:chgData name="Chen, Dylan" userId="802383e1-41b0-4a46-bbf3-53ca654e1fe1" providerId="ADAL" clId="{B318E84B-D2C6-4B15-B602-39C44B363743}" dt="2021-12-25T08:21:18.377" v="3606"/>
          <ac:graphicFrameMkLst>
            <pc:docMk/>
            <pc:sldMk cId="1958414392" sldId="2147308639"/>
            <ac:graphicFrameMk id="9" creationId="{6ABD34F4-E513-4AC8-B170-4AFB7D787173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13:53:38.967" v="4656" actId="478"/>
          <ac:graphicFrameMkLst>
            <pc:docMk/>
            <pc:sldMk cId="1958414392" sldId="2147308639"/>
            <ac:graphicFrameMk id="10" creationId="{6ABD34F4-E513-4AC8-B170-4AFB7D787173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13:54:00.224" v="4658"/>
          <ac:graphicFrameMkLst>
            <pc:docMk/>
            <pc:sldMk cId="1958414392" sldId="2147308639"/>
            <ac:graphicFrameMk id="11" creationId="{CBB04656-F910-4C3B-A1AD-F7EB55DCB9A8}"/>
          </ac:graphicFrameMkLst>
        </pc:graphicFrameChg>
        <pc:graphicFrameChg chg="add mod modGraphic">
          <ac:chgData name="Chen, Dylan" userId="802383e1-41b0-4a46-bbf3-53ca654e1fe1" providerId="ADAL" clId="{B318E84B-D2C6-4B15-B602-39C44B363743}" dt="2021-12-25T14:27:26.177" v="4740" actId="14100"/>
          <ac:graphicFrameMkLst>
            <pc:docMk/>
            <pc:sldMk cId="1958414392" sldId="2147308639"/>
            <ac:graphicFrameMk id="12" creationId="{E6C577EA-AF68-4165-97A4-EA76B99B46B7}"/>
          </ac:graphicFrameMkLst>
        </pc:graphicFrameChg>
        <pc:graphicFrameChg chg="add mod">
          <ac:chgData name="Chen, Dylan" userId="802383e1-41b0-4a46-bbf3-53ca654e1fe1" providerId="ADAL" clId="{B318E84B-D2C6-4B15-B602-39C44B363743}" dt="2021-12-25T13:54:18.655" v="4663"/>
          <ac:graphicFrameMkLst>
            <pc:docMk/>
            <pc:sldMk cId="1958414392" sldId="2147308639"/>
            <ac:graphicFrameMk id="13" creationId="{6ABD34F4-E513-4AC8-B170-4AFB7D787173}"/>
          </ac:graphicFrameMkLst>
        </pc:graphicFrameChg>
        <pc:graphicFrameChg chg="add mod">
          <ac:chgData name="Chen, Dylan" userId="802383e1-41b0-4a46-bbf3-53ca654e1fe1" providerId="ADAL" clId="{B318E84B-D2C6-4B15-B602-39C44B363743}" dt="2021-12-25T14:27:40.941" v="4743" actId="14100"/>
          <ac:graphicFrameMkLst>
            <pc:docMk/>
            <pc:sldMk cId="1958414392" sldId="2147308639"/>
            <ac:graphicFrameMk id="14" creationId="{6ABD34F4-E513-4AC8-B170-4AFB7D787173}"/>
          </ac:graphicFrameMkLst>
        </pc:graphicFrameChg>
      </pc:sldChg>
      <pc:sldChg chg="modSp new add del mod">
        <pc:chgData name="Chen, Dylan" userId="802383e1-41b0-4a46-bbf3-53ca654e1fe1" providerId="ADAL" clId="{B318E84B-D2C6-4B15-B602-39C44B363743}" dt="2021-12-30T01:14:00.829" v="6349" actId="47"/>
        <pc:sldMkLst>
          <pc:docMk/>
          <pc:sldMk cId="96900322" sldId="2147308640"/>
        </pc:sldMkLst>
        <pc:spChg chg="mod">
          <ac:chgData name="Chen, Dylan" userId="802383e1-41b0-4a46-bbf3-53ca654e1fe1" providerId="ADAL" clId="{B318E84B-D2C6-4B15-B602-39C44B363743}" dt="2021-12-25T08:34:49.837" v="3653" actId="20577"/>
          <ac:spMkLst>
            <pc:docMk/>
            <pc:sldMk cId="96900322" sldId="2147308640"/>
            <ac:spMk id="2" creationId="{4641901B-3282-48A4-B37B-F14EBE867264}"/>
          </ac:spMkLst>
        </pc:spChg>
        <pc:spChg chg="mod">
          <ac:chgData name="Chen, Dylan" userId="802383e1-41b0-4a46-bbf3-53ca654e1fe1" providerId="ADAL" clId="{B318E84B-D2C6-4B15-B602-39C44B363743}" dt="2021-12-30T01:11:16.524" v="6297" actId="27636"/>
          <ac:spMkLst>
            <pc:docMk/>
            <pc:sldMk cId="96900322" sldId="2147308640"/>
            <ac:spMk id="3" creationId="{E75C5262-F5F1-448E-A698-ACB7B1D15569}"/>
          </ac:spMkLst>
        </pc:spChg>
      </pc:sldChg>
      <pc:sldChg chg="addSp delSp modSp new mod ord">
        <pc:chgData name="Chen, Dylan" userId="802383e1-41b0-4a46-bbf3-53ca654e1fe1" providerId="ADAL" clId="{B318E84B-D2C6-4B15-B602-39C44B363743}" dt="2021-12-25T15:01:08.688" v="4961"/>
        <pc:sldMkLst>
          <pc:docMk/>
          <pc:sldMk cId="45513532" sldId="2147308641"/>
        </pc:sldMkLst>
        <pc:spChg chg="mod">
          <ac:chgData name="Chen, Dylan" userId="802383e1-41b0-4a46-bbf3-53ca654e1fe1" providerId="ADAL" clId="{B318E84B-D2C6-4B15-B602-39C44B363743}" dt="2021-12-25T15:01:02.269" v="4959" actId="20577"/>
          <ac:spMkLst>
            <pc:docMk/>
            <pc:sldMk cId="45513532" sldId="2147308641"/>
            <ac:spMk id="2" creationId="{5E5E0761-6F87-4059-B1D1-EB95EF305D55}"/>
          </ac:spMkLst>
        </pc:spChg>
        <pc:spChg chg="add del mod">
          <ac:chgData name="Chen, Dylan" userId="802383e1-41b0-4a46-bbf3-53ca654e1fe1" providerId="ADAL" clId="{B318E84B-D2C6-4B15-B602-39C44B363743}" dt="2021-12-25T08:43:59.306" v="4062" actId="478"/>
          <ac:spMkLst>
            <pc:docMk/>
            <pc:sldMk cId="45513532" sldId="2147308641"/>
            <ac:spMk id="3" creationId="{25FE6312-B986-4409-9F4D-FEA8AFB68FB8}"/>
          </ac:spMkLst>
        </pc:spChg>
        <pc:spChg chg="add del mod">
          <ac:chgData name="Chen, Dylan" userId="802383e1-41b0-4a46-bbf3-53ca654e1fe1" providerId="ADAL" clId="{B318E84B-D2C6-4B15-B602-39C44B363743}" dt="2021-12-25T12:37:47.765" v="4573" actId="478"/>
          <ac:spMkLst>
            <pc:docMk/>
            <pc:sldMk cId="45513532" sldId="2147308641"/>
            <ac:spMk id="5" creationId="{140CACC4-2688-4302-AC23-A890A7EFA03D}"/>
          </ac:spMkLst>
        </pc:spChg>
        <pc:spChg chg="add del mod">
          <ac:chgData name="Chen, Dylan" userId="802383e1-41b0-4a46-bbf3-53ca654e1fe1" providerId="ADAL" clId="{B318E84B-D2C6-4B15-B602-39C44B363743}" dt="2021-12-25T12:38:54.086" v="4586" actId="478"/>
          <ac:spMkLst>
            <pc:docMk/>
            <pc:sldMk cId="45513532" sldId="2147308641"/>
            <ac:spMk id="6" creationId="{C2C0F5C9-D29E-4DD2-9305-EFCB55AF9CB4}"/>
          </ac:spMkLst>
        </pc:spChg>
        <pc:graphicFrameChg chg="add del mod">
          <ac:chgData name="Chen, Dylan" userId="802383e1-41b0-4a46-bbf3-53ca654e1fe1" providerId="ADAL" clId="{B318E84B-D2C6-4B15-B602-39C44B363743}" dt="2021-12-25T12:37:54.522" v="4577"/>
          <ac:graphicFrameMkLst>
            <pc:docMk/>
            <pc:sldMk cId="45513532" sldId="2147308641"/>
            <ac:graphicFrameMk id="7" creationId="{797A3E6E-9DA3-4124-B474-9B0CFE8FFED5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5T12:38:50.864" v="4585" actId="478"/>
          <ac:graphicFrameMkLst>
            <pc:docMk/>
            <pc:sldMk cId="45513532" sldId="2147308641"/>
            <ac:graphicFrameMk id="8" creationId="{3AEE1363-BC14-4022-AA84-8EF2D7272526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12:48:00.806" v="4588"/>
          <ac:graphicFrameMkLst>
            <pc:docMk/>
            <pc:sldMk cId="45513532" sldId="2147308641"/>
            <ac:graphicFrameMk id="9" creationId="{030BA0F6-8F40-4EE5-AE9C-DBB2EDFA75CE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5T14:36:26.008" v="4878" actId="478"/>
          <ac:graphicFrameMkLst>
            <pc:docMk/>
            <pc:sldMk cId="45513532" sldId="2147308641"/>
            <ac:graphicFrameMk id="10" creationId="{763DC80F-D402-4CBE-850A-D25A25E79D6A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14:36:32.497" v="4882"/>
          <ac:graphicFrameMkLst>
            <pc:docMk/>
            <pc:sldMk cId="45513532" sldId="2147308641"/>
            <ac:graphicFrameMk id="11" creationId="{64E809B2-56EA-42F3-B94F-51CDB909195B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5T14:58:37.233" v="4889" actId="478"/>
          <ac:graphicFrameMkLst>
            <pc:docMk/>
            <pc:sldMk cId="45513532" sldId="2147308641"/>
            <ac:graphicFrameMk id="12" creationId="{3AC219AC-F3C8-4323-9AAA-4BF9581B6235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14:58:42.347" v="4893"/>
          <ac:graphicFrameMkLst>
            <pc:docMk/>
            <pc:sldMk cId="45513532" sldId="2147308641"/>
            <ac:graphicFrameMk id="13" creationId="{0176D12D-9F58-4762-A69D-1432EFB077C0}"/>
          </ac:graphicFrameMkLst>
        </pc:graphicFrameChg>
        <pc:graphicFrameChg chg="add mod modGraphic">
          <ac:chgData name="Chen, Dylan" userId="802383e1-41b0-4a46-bbf3-53ca654e1fe1" providerId="ADAL" clId="{B318E84B-D2C6-4B15-B602-39C44B363743}" dt="2021-12-25T14:59:25.974" v="4902" actId="14100"/>
          <ac:graphicFrameMkLst>
            <pc:docMk/>
            <pc:sldMk cId="45513532" sldId="2147308641"/>
            <ac:graphicFrameMk id="14" creationId="{2E1E260C-B5C2-4F92-8C9C-ADB6AE25D15C}"/>
          </ac:graphicFrameMkLst>
        </pc:graphicFrameChg>
      </pc:sldChg>
      <pc:sldChg chg="modSp new del mod">
        <pc:chgData name="Chen, Dylan" userId="802383e1-41b0-4a46-bbf3-53ca654e1fe1" providerId="ADAL" clId="{B318E84B-D2C6-4B15-B602-39C44B363743}" dt="2021-12-25T08:47:13.354" v="4077" actId="47"/>
        <pc:sldMkLst>
          <pc:docMk/>
          <pc:sldMk cId="2009146938" sldId="2147308642"/>
        </pc:sldMkLst>
        <pc:spChg chg="mod">
          <ac:chgData name="Chen, Dylan" userId="802383e1-41b0-4a46-bbf3-53ca654e1fe1" providerId="ADAL" clId="{B318E84B-D2C6-4B15-B602-39C44B363743}" dt="2021-12-25T08:42:36.060" v="4054" actId="21"/>
          <ac:spMkLst>
            <pc:docMk/>
            <pc:sldMk cId="2009146938" sldId="2147308642"/>
            <ac:spMk id="2" creationId="{CB355C47-44DA-4751-9765-A17817BC081A}"/>
          </ac:spMkLst>
        </pc:spChg>
      </pc:sldChg>
      <pc:sldChg chg="addSp delSp modSp new mod">
        <pc:chgData name="Chen, Dylan" userId="802383e1-41b0-4a46-bbf3-53ca654e1fe1" providerId="ADAL" clId="{B318E84B-D2C6-4B15-B602-39C44B363743}" dt="2021-12-31T05:49:26.267" v="6638" actId="27636"/>
        <pc:sldMkLst>
          <pc:docMk/>
          <pc:sldMk cId="3262011758" sldId="2147308642"/>
        </pc:sldMkLst>
        <pc:spChg chg="add del mod">
          <ac:chgData name="Chen, Dylan" userId="802383e1-41b0-4a46-bbf3-53ca654e1fe1" providerId="ADAL" clId="{B318E84B-D2C6-4B15-B602-39C44B363743}" dt="2021-12-30T01:14:01.949" v="6353" actId="14100"/>
          <ac:spMkLst>
            <pc:docMk/>
            <pc:sldMk cId="3262011758" sldId="2147308642"/>
            <ac:spMk id="2" creationId="{0FBDC3D5-8D1D-4085-93E0-84D51E34FB86}"/>
          </ac:spMkLst>
        </pc:spChg>
        <pc:spChg chg="mod">
          <ac:chgData name="Chen, Dylan" userId="802383e1-41b0-4a46-bbf3-53ca654e1fe1" providerId="ADAL" clId="{B318E84B-D2C6-4B15-B602-39C44B363743}" dt="2021-12-31T05:49:26.267" v="6638" actId="27636"/>
          <ac:spMkLst>
            <pc:docMk/>
            <pc:sldMk cId="3262011758" sldId="2147308642"/>
            <ac:spMk id="3" creationId="{58D0BA00-7F72-4131-A910-5AF1B5CCBFA9}"/>
          </ac:spMkLst>
        </pc:spChg>
        <pc:spChg chg="add del mod">
          <ac:chgData name="Chen, Dylan" userId="802383e1-41b0-4a46-bbf3-53ca654e1fe1" providerId="ADAL" clId="{B318E84B-D2C6-4B15-B602-39C44B363743}" dt="2021-12-30T01:14:10.845" v="6356" actId="478"/>
          <ac:spMkLst>
            <pc:docMk/>
            <pc:sldMk cId="3262011758" sldId="2147308642"/>
            <ac:spMk id="4" creationId="{68FA26AB-0562-4BE4-A5AB-CC9247C6B1B1}"/>
          </ac:spMkLst>
        </pc:spChg>
        <pc:spChg chg="add del mod">
          <ac:chgData name="Chen, Dylan" userId="802383e1-41b0-4a46-bbf3-53ca654e1fe1" providerId="ADAL" clId="{B318E84B-D2C6-4B15-B602-39C44B363743}" dt="2021-12-30T01:14:01.669" v="6352"/>
          <ac:spMkLst>
            <pc:docMk/>
            <pc:sldMk cId="3262011758" sldId="2147308642"/>
            <ac:spMk id="5" creationId="{3FFAF5E9-A470-431F-A75A-8774A7FCA024}"/>
          </ac:spMkLst>
        </pc:spChg>
        <pc:spChg chg="add del mod">
          <ac:chgData name="Chen, Dylan" userId="802383e1-41b0-4a46-bbf3-53ca654e1fe1" providerId="ADAL" clId="{B318E84B-D2C6-4B15-B602-39C44B363743}" dt="2021-12-30T01:13:52.358" v="6336" actId="478"/>
          <ac:spMkLst>
            <pc:docMk/>
            <pc:sldMk cId="3262011758" sldId="2147308642"/>
            <ac:spMk id="7" creationId="{A0584260-7E10-4628-BE1D-8DCF73718E58}"/>
          </ac:spMkLst>
        </pc:spChg>
        <pc:spChg chg="add del mod">
          <ac:chgData name="Chen, Dylan" userId="802383e1-41b0-4a46-bbf3-53ca654e1fe1" providerId="ADAL" clId="{B318E84B-D2C6-4B15-B602-39C44B363743}" dt="2021-12-30T01:13:58.733" v="6338" actId="478"/>
          <ac:spMkLst>
            <pc:docMk/>
            <pc:sldMk cId="3262011758" sldId="2147308642"/>
            <ac:spMk id="9" creationId="{931AD810-08A8-479E-A8D3-CD6C90F397BB}"/>
          </ac:spMkLst>
        </pc:spChg>
      </pc:sldChg>
      <pc:sldChg chg="addSp delSp modSp new del mod">
        <pc:chgData name="Chen, Dylan" userId="802383e1-41b0-4a46-bbf3-53ca654e1fe1" providerId="ADAL" clId="{B318E84B-D2C6-4B15-B602-39C44B363743}" dt="2021-12-29T10:44:31.540" v="5483" actId="47"/>
        <pc:sldMkLst>
          <pc:docMk/>
          <pc:sldMk cId="337871491" sldId="2147308643"/>
        </pc:sldMkLst>
        <pc:spChg chg="mod">
          <ac:chgData name="Chen, Dylan" userId="802383e1-41b0-4a46-bbf3-53ca654e1fe1" providerId="ADAL" clId="{B318E84B-D2C6-4B15-B602-39C44B363743}" dt="2021-12-29T10:42:05.927" v="5470" actId="20577"/>
          <ac:spMkLst>
            <pc:docMk/>
            <pc:sldMk cId="337871491" sldId="2147308643"/>
            <ac:spMk id="2" creationId="{1B3ADCB2-76A7-4A05-A92E-8478F39DA909}"/>
          </ac:spMkLst>
        </pc:spChg>
        <pc:spChg chg="del mod">
          <ac:chgData name="Chen, Dylan" userId="802383e1-41b0-4a46-bbf3-53ca654e1fe1" providerId="ADAL" clId="{B318E84B-D2C6-4B15-B602-39C44B363743}" dt="2021-12-25T12:48:53.102" v="4594" actId="478"/>
          <ac:spMkLst>
            <pc:docMk/>
            <pc:sldMk cId="337871491" sldId="2147308643"/>
            <ac:spMk id="3" creationId="{4779F23F-D1C3-49DE-9621-0E0AE56284E2}"/>
          </ac:spMkLst>
        </pc:spChg>
        <pc:spChg chg="add del mod">
          <ac:chgData name="Chen, Dylan" userId="802383e1-41b0-4a46-bbf3-53ca654e1fe1" providerId="ADAL" clId="{B318E84B-D2C6-4B15-B602-39C44B363743}" dt="2021-12-25T12:48:56.860" v="4595" actId="478"/>
          <ac:spMkLst>
            <pc:docMk/>
            <pc:sldMk cId="337871491" sldId="2147308643"/>
            <ac:spMk id="5" creationId="{385532C4-3DB9-42F9-B917-F2D8741B3CCF}"/>
          </ac:spMkLst>
        </pc:spChg>
        <pc:graphicFrameChg chg="add del mod">
          <ac:chgData name="Chen, Dylan" userId="802383e1-41b0-4a46-bbf3-53ca654e1fe1" providerId="ADAL" clId="{B318E84B-D2C6-4B15-B602-39C44B363743}" dt="2021-12-29T10:40:54.658" v="5438"/>
          <ac:graphicFrameMkLst>
            <pc:docMk/>
            <pc:sldMk cId="337871491" sldId="2147308643"/>
            <ac:graphicFrameMk id="3" creationId="{DEBA3DFC-36AB-497B-8B95-1A4DCA9663BB}"/>
          </ac:graphicFrameMkLst>
        </pc:graphicFrameChg>
        <pc:graphicFrameChg chg="add mod modGraphic">
          <ac:chgData name="Chen, Dylan" userId="802383e1-41b0-4a46-bbf3-53ca654e1fe1" providerId="ADAL" clId="{B318E84B-D2C6-4B15-B602-39C44B363743}" dt="2021-12-29T10:41:06.417" v="5442" actId="14100"/>
          <ac:graphicFrameMkLst>
            <pc:docMk/>
            <pc:sldMk cId="337871491" sldId="2147308643"/>
            <ac:graphicFrameMk id="4" creationId="{25DE4106-5DD5-4817-9799-7AD77B497E21}"/>
          </ac:graphicFrameMkLst>
        </pc:graphicFrameChg>
      </pc:sldChg>
      <pc:sldChg chg="modSp new del mod">
        <pc:chgData name="Chen, Dylan" userId="802383e1-41b0-4a46-bbf3-53ca654e1fe1" providerId="ADAL" clId="{B318E84B-D2C6-4B15-B602-39C44B363743}" dt="2021-12-29T14:15:37.390" v="5741" actId="2696"/>
        <pc:sldMkLst>
          <pc:docMk/>
          <pc:sldMk cId="336185000" sldId="2147308644"/>
        </pc:sldMkLst>
        <pc:spChg chg="mod">
          <ac:chgData name="Chen, Dylan" userId="802383e1-41b0-4a46-bbf3-53ca654e1fe1" providerId="ADAL" clId="{B318E84B-D2C6-4B15-B602-39C44B363743}" dt="2021-12-25T09:47:17.966" v="4383" actId="20577"/>
          <ac:spMkLst>
            <pc:docMk/>
            <pc:sldMk cId="336185000" sldId="2147308644"/>
            <ac:spMk id="2" creationId="{31779DF9-2ADB-4374-A466-0C143EC32AF6}"/>
          </ac:spMkLst>
        </pc:spChg>
        <pc:spChg chg="mod">
          <ac:chgData name="Chen, Dylan" userId="802383e1-41b0-4a46-bbf3-53ca654e1fe1" providerId="ADAL" clId="{B318E84B-D2C6-4B15-B602-39C44B363743}" dt="2021-12-25T09:47:08.073" v="4359" actId="27636"/>
          <ac:spMkLst>
            <pc:docMk/>
            <pc:sldMk cId="336185000" sldId="2147308644"/>
            <ac:spMk id="3" creationId="{1B9DC4D7-5A1A-4B13-9296-0C367E9EFB35}"/>
          </ac:spMkLst>
        </pc:spChg>
      </pc:sldChg>
      <pc:sldChg chg="addSp delSp modSp new mod ord">
        <pc:chgData name="Chen, Dylan" userId="802383e1-41b0-4a46-bbf3-53ca654e1fe1" providerId="ADAL" clId="{B318E84B-D2C6-4B15-B602-39C44B363743}" dt="2021-12-30T07:23:16.890" v="6628" actId="14100"/>
        <pc:sldMkLst>
          <pc:docMk/>
          <pc:sldMk cId="747506441" sldId="2147308650"/>
        </pc:sldMkLst>
        <pc:spChg chg="mod">
          <ac:chgData name="Chen, Dylan" userId="802383e1-41b0-4a46-bbf3-53ca654e1fe1" providerId="ADAL" clId="{B318E84B-D2C6-4B15-B602-39C44B363743}" dt="2021-12-29T14:24:06.642" v="5845" actId="20577"/>
          <ac:spMkLst>
            <pc:docMk/>
            <pc:sldMk cId="747506441" sldId="2147308650"/>
            <ac:spMk id="2" creationId="{A2EE966C-3F90-4CE5-94A9-A85BD83A8A90}"/>
          </ac:spMkLst>
        </pc:spChg>
        <pc:spChg chg="mod">
          <ac:chgData name="Chen, Dylan" userId="802383e1-41b0-4a46-bbf3-53ca654e1fe1" providerId="ADAL" clId="{B318E84B-D2C6-4B15-B602-39C44B363743}" dt="2021-12-30T07:22:33.796" v="6619" actId="255"/>
          <ac:spMkLst>
            <pc:docMk/>
            <pc:sldMk cId="747506441" sldId="2147308650"/>
            <ac:spMk id="3" creationId="{A8EE408F-6DF9-4625-9809-3480CCB56FE3}"/>
          </ac:spMkLst>
        </pc:spChg>
        <pc:spChg chg="del">
          <ac:chgData name="Chen, Dylan" userId="802383e1-41b0-4a46-bbf3-53ca654e1fe1" providerId="ADAL" clId="{B318E84B-D2C6-4B15-B602-39C44B363743}" dt="2021-12-29T10:36:47.335" v="5266" actId="478"/>
          <ac:spMkLst>
            <pc:docMk/>
            <pc:sldMk cId="747506441" sldId="2147308650"/>
            <ac:spMk id="3" creationId="{D9BEF664-A4E5-4555-A034-9BFFFFEA3EC3}"/>
          </ac:spMkLst>
        </pc:spChg>
        <pc:spChg chg="mod">
          <ac:chgData name="Chen, Dylan" userId="802383e1-41b0-4a46-bbf3-53ca654e1fe1" providerId="ADAL" clId="{B318E84B-D2C6-4B15-B602-39C44B363743}" dt="2021-12-30T07:23:16.890" v="6628" actId="14100"/>
          <ac:spMkLst>
            <pc:docMk/>
            <pc:sldMk cId="747506441" sldId="2147308650"/>
            <ac:spMk id="4" creationId="{E3002027-C387-4D21-AD9F-744A95A1FCDF}"/>
          </ac:spMkLst>
        </pc:spChg>
        <pc:graphicFrameChg chg="add del mod">
          <ac:chgData name="Chen, Dylan" userId="802383e1-41b0-4a46-bbf3-53ca654e1fe1" providerId="ADAL" clId="{B318E84B-D2C6-4B15-B602-39C44B363743}" dt="2021-12-29T13:46:14.070" v="5504"/>
          <ac:graphicFrameMkLst>
            <pc:docMk/>
            <pc:sldMk cId="747506441" sldId="2147308650"/>
            <ac:graphicFrameMk id="4" creationId="{73EFF1A9-D858-422C-9108-8A495883B545}"/>
          </ac:graphicFrameMkLst>
        </pc:graphicFrameChg>
        <pc:graphicFrameChg chg="add mod modGraphic">
          <ac:chgData name="Chen, Dylan" userId="802383e1-41b0-4a46-bbf3-53ca654e1fe1" providerId="ADAL" clId="{B318E84B-D2C6-4B15-B602-39C44B363743}" dt="2021-12-29T13:47:48.211" v="5520" actId="14100"/>
          <ac:graphicFrameMkLst>
            <pc:docMk/>
            <pc:sldMk cId="747506441" sldId="2147308650"/>
            <ac:graphicFrameMk id="5" creationId="{CBA83A3F-5DC6-4F43-A158-DE43281B841D}"/>
          </ac:graphicFrameMkLst>
        </pc:graphicFrameChg>
        <pc:graphicFrameChg chg="add mod">
          <ac:chgData name="Chen, Dylan" userId="802383e1-41b0-4a46-bbf3-53ca654e1fe1" providerId="ADAL" clId="{B318E84B-D2C6-4B15-B602-39C44B363743}" dt="2021-12-29T13:47:07.626" v="5510"/>
          <ac:graphicFrameMkLst>
            <pc:docMk/>
            <pc:sldMk cId="747506441" sldId="2147308650"/>
            <ac:graphicFrameMk id="6" creationId="{3EBF4019-B6E9-4FBD-BC19-854B3535FCC9}"/>
          </ac:graphicFrameMkLst>
        </pc:graphicFrameChg>
        <pc:graphicFrameChg chg="add mod">
          <ac:chgData name="Chen, Dylan" userId="802383e1-41b0-4a46-bbf3-53ca654e1fe1" providerId="ADAL" clId="{B318E84B-D2C6-4B15-B602-39C44B363743}" dt="2021-12-30T07:22:15.139" v="6616" actId="1076"/>
          <ac:graphicFrameMkLst>
            <pc:docMk/>
            <pc:sldMk cId="747506441" sldId="2147308650"/>
            <ac:graphicFrameMk id="7" creationId="{3EBF4019-B6E9-4FBD-BC19-854B3535FCC9}"/>
          </ac:graphicFrameMkLst>
        </pc:graphicFrameChg>
      </pc:sldChg>
      <pc:sldChg chg="addSp delSp modSp new mod">
        <pc:chgData name="Chen, Dylan" userId="802383e1-41b0-4a46-bbf3-53ca654e1fe1" providerId="ADAL" clId="{B318E84B-D2C6-4B15-B602-39C44B363743}" dt="2021-12-30T07:24:15.363" v="6633" actId="1076"/>
        <pc:sldMkLst>
          <pc:docMk/>
          <pc:sldMk cId="742158048" sldId="2147308651"/>
        </pc:sldMkLst>
        <pc:spChg chg="mod">
          <ac:chgData name="Chen, Dylan" userId="802383e1-41b0-4a46-bbf3-53ca654e1fe1" providerId="ADAL" clId="{B318E84B-D2C6-4B15-B602-39C44B363743}" dt="2021-12-29T14:14:48.498" v="5740" actId="20577"/>
          <ac:spMkLst>
            <pc:docMk/>
            <pc:sldMk cId="742158048" sldId="2147308651"/>
            <ac:spMk id="2" creationId="{161DFCCA-E40E-46B5-AB4E-AD6D6753886D}"/>
          </ac:spMkLst>
        </pc:spChg>
        <pc:spChg chg="mod">
          <ac:chgData name="Chen, Dylan" userId="802383e1-41b0-4a46-bbf3-53ca654e1fe1" providerId="ADAL" clId="{B318E84B-D2C6-4B15-B602-39C44B363743}" dt="2021-12-30T07:24:15.363" v="6633" actId="1076"/>
          <ac:spMkLst>
            <pc:docMk/>
            <pc:sldMk cId="742158048" sldId="2147308651"/>
            <ac:spMk id="3" creationId="{1C4DB137-3D13-4340-93F4-379D5973ABEE}"/>
          </ac:spMkLst>
        </pc:spChg>
        <pc:spChg chg="del">
          <ac:chgData name="Chen, Dylan" userId="802383e1-41b0-4a46-bbf3-53ca654e1fe1" providerId="ADAL" clId="{B318E84B-D2C6-4B15-B602-39C44B363743}" dt="2021-12-29T10:42:37.406" v="5477" actId="478"/>
          <ac:spMkLst>
            <pc:docMk/>
            <pc:sldMk cId="742158048" sldId="2147308651"/>
            <ac:spMk id="3" creationId="{82434884-6D3D-40AB-9C3D-85283812D494}"/>
          </ac:spMkLst>
        </pc:spChg>
        <pc:graphicFrameChg chg="add del mod">
          <ac:chgData name="Chen, Dylan" userId="802383e1-41b0-4a46-bbf3-53ca654e1fe1" providerId="ADAL" clId="{B318E84B-D2C6-4B15-B602-39C44B363743}" dt="2021-12-29T10:42:48.620" v="5479"/>
          <ac:graphicFrameMkLst>
            <pc:docMk/>
            <pc:sldMk cId="742158048" sldId="2147308651"/>
            <ac:graphicFrameMk id="4" creationId="{F45D3E5F-951A-48DA-BEC8-23477972733B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9T13:53:46.404" v="5589" actId="478"/>
          <ac:graphicFrameMkLst>
            <pc:docMk/>
            <pc:sldMk cId="742158048" sldId="2147308651"/>
            <ac:graphicFrameMk id="5" creationId="{9DB9C4A0-F035-4B06-8A6E-8E1555900C0D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9T14:05:03.849" v="5600"/>
          <ac:graphicFrameMkLst>
            <pc:docMk/>
            <pc:sldMk cId="742158048" sldId="2147308651"/>
            <ac:graphicFrameMk id="6" creationId="{2CCE3C2B-76E1-4826-9641-3DA850F4D26C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9T14:08:14.547" v="5606" actId="478"/>
          <ac:graphicFrameMkLst>
            <pc:docMk/>
            <pc:sldMk cId="742158048" sldId="2147308651"/>
            <ac:graphicFrameMk id="7" creationId="{E7CB1548-0B6E-4150-BFBE-AC205B9857E6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9T14:08:19.784" v="5610"/>
          <ac:graphicFrameMkLst>
            <pc:docMk/>
            <pc:sldMk cId="742158048" sldId="2147308651"/>
            <ac:graphicFrameMk id="8" creationId="{A2514234-82EE-4E80-BCA8-D09725F7917C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9T14:11:44.468" v="5660" actId="478"/>
          <ac:graphicFrameMkLst>
            <pc:docMk/>
            <pc:sldMk cId="742158048" sldId="2147308651"/>
            <ac:graphicFrameMk id="9" creationId="{8C8AD766-07AB-40A9-A67C-57046A23E6A4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9T14:11:47.744" v="5662"/>
          <ac:graphicFrameMkLst>
            <pc:docMk/>
            <pc:sldMk cId="742158048" sldId="2147308651"/>
            <ac:graphicFrameMk id="10" creationId="{2C724FF3-DCC1-4F90-8EE7-664FF42591A5}"/>
          </ac:graphicFrameMkLst>
        </pc:graphicFrameChg>
        <pc:graphicFrameChg chg="add mod modGraphic">
          <ac:chgData name="Chen, Dylan" userId="802383e1-41b0-4a46-bbf3-53ca654e1fe1" providerId="ADAL" clId="{B318E84B-D2C6-4B15-B602-39C44B363743}" dt="2021-12-29T14:12:04.615" v="5666" actId="14100"/>
          <ac:graphicFrameMkLst>
            <pc:docMk/>
            <pc:sldMk cId="742158048" sldId="2147308651"/>
            <ac:graphicFrameMk id="11" creationId="{456CFF60-7DBC-4651-922F-DEA675582517}"/>
          </ac:graphicFrameMkLst>
        </pc:graphicFrameChg>
      </pc:sldChg>
      <pc:sldChg chg="addSp delSp modSp add mod">
        <pc:chgData name="Chen, Dylan" userId="802383e1-41b0-4a46-bbf3-53ca654e1fe1" providerId="ADAL" clId="{B318E84B-D2C6-4B15-B602-39C44B363743}" dt="2021-12-30T07:23:42.824" v="6630" actId="1076"/>
        <pc:sldMkLst>
          <pc:docMk/>
          <pc:sldMk cId="3540286232" sldId="2147308652"/>
        </pc:sldMkLst>
        <pc:spChg chg="mod">
          <ac:chgData name="Chen, Dylan" userId="802383e1-41b0-4a46-bbf3-53ca654e1fe1" providerId="ADAL" clId="{B318E84B-D2C6-4B15-B602-39C44B363743}" dt="2021-12-29T14:11:02.885" v="5659" actId="1076"/>
          <ac:spMkLst>
            <pc:docMk/>
            <pc:sldMk cId="3540286232" sldId="2147308652"/>
            <ac:spMk id="2" creationId="{161DFCCA-E40E-46B5-AB4E-AD6D6753886D}"/>
          </ac:spMkLst>
        </pc:spChg>
        <pc:spChg chg="mod">
          <ac:chgData name="Chen, Dylan" userId="802383e1-41b0-4a46-bbf3-53ca654e1fe1" providerId="ADAL" clId="{B318E84B-D2C6-4B15-B602-39C44B363743}" dt="2021-12-30T07:23:42.824" v="6630" actId="1076"/>
          <ac:spMkLst>
            <pc:docMk/>
            <pc:sldMk cId="3540286232" sldId="2147308652"/>
            <ac:spMk id="3" creationId="{7A22E356-24A3-45C6-ACEA-C1E54EF1B5B4}"/>
          </ac:spMkLst>
        </pc:spChg>
        <pc:graphicFrameChg chg="add del mod">
          <ac:chgData name="Chen, Dylan" userId="802383e1-41b0-4a46-bbf3-53ca654e1fe1" providerId="ADAL" clId="{B318E84B-D2C6-4B15-B602-39C44B363743}" dt="2021-12-29T14:12:44.025" v="5672"/>
          <ac:graphicFrameMkLst>
            <pc:docMk/>
            <pc:sldMk cId="3540286232" sldId="2147308652"/>
            <ac:graphicFrameMk id="3" creationId="{4F8940BD-7222-4B27-BFA9-AD391C44ED50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9T14:13:07.596" v="5676" actId="478"/>
          <ac:graphicFrameMkLst>
            <pc:docMk/>
            <pc:sldMk cId="3540286232" sldId="2147308652"/>
            <ac:graphicFrameMk id="4" creationId="{931C8907-80B6-4FAE-8585-7E7777F31CDE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9T14:13:26.483" v="5678"/>
          <ac:graphicFrameMkLst>
            <pc:docMk/>
            <pc:sldMk cId="3540286232" sldId="2147308652"/>
            <ac:graphicFrameMk id="5" creationId="{EF4DB768-6C77-4A3A-98FF-64B02E04F63B}"/>
          </ac:graphicFrameMkLst>
        </pc:graphicFrameChg>
        <pc:graphicFrameChg chg="add mod modGraphic">
          <ac:chgData name="Chen, Dylan" userId="802383e1-41b0-4a46-bbf3-53ca654e1fe1" providerId="ADAL" clId="{B318E84B-D2C6-4B15-B602-39C44B363743}" dt="2021-12-29T14:13:32.715" v="5681" actId="14100"/>
          <ac:graphicFrameMkLst>
            <pc:docMk/>
            <pc:sldMk cId="3540286232" sldId="2147308652"/>
            <ac:graphicFrameMk id="6" creationId="{11CDEFFF-CEB8-4074-9F86-13D11AFA4FE1}"/>
          </ac:graphicFrameMkLst>
        </pc:graphicFrameChg>
      </pc:sldChg>
      <pc:sldChg chg="new del">
        <pc:chgData name="Chen, Dylan" userId="802383e1-41b0-4a46-bbf3-53ca654e1fe1" providerId="ADAL" clId="{B318E84B-D2C6-4B15-B602-39C44B363743}" dt="2021-12-29T13:54:10.608" v="5591" actId="680"/>
        <pc:sldMkLst>
          <pc:docMk/>
          <pc:sldMk cId="4140065104" sldId="2147308652"/>
        </pc:sldMkLst>
      </pc:sldChg>
      <pc:sldChg chg="addSp delSp modSp new mod">
        <pc:chgData name="Chen, Dylan" userId="802383e1-41b0-4a46-bbf3-53ca654e1fe1" providerId="ADAL" clId="{B318E84B-D2C6-4B15-B602-39C44B363743}" dt="2021-12-30T07:18:13.907" v="6484" actId="1440"/>
        <pc:sldMkLst>
          <pc:docMk/>
          <pc:sldMk cId="304852051" sldId="2147308653"/>
        </pc:sldMkLst>
        <pc:spChg chg="mod">
          <ac:chgData name="Chen, Dylan" userId="802383e1-41b0-4a46-bbf3-53ca654e1fe1" providerId="ADAL" clId="{B318E84B-D2C6-4B15-B602-39C44B363743}" dt="2021-12-29T15:55:17.974" v="6281" actId="1076"/>
          <ac:spMkLst>
            <pc:docMk/>
            <pc:sldMk cId="304852051" sldId="2147308653"/>
            <ac:spMk id="2" creationId="{D498ADCF-74D1-4BDB-9AE3-72C678E8BE4F}"/>
          </ac:spMkLst>
        </pc:spChg>
        <pc:spChg chg="mod">
          <ac:chgData name="Chen, Dylan" userId="802383e1-41b0-4a46-bbf3-53ca654e1fe1" providerId="ADAL" clId="{B318E84B-D2C6-4B15-B602-39C44B363743}" dt="2021-12-30T07:13:28.602" v="6434" actId="1076"/>
          <ac:spMkLst>
            <pc:docMk/>
            <pc:sldMk cId="304852051" sldId="2147308653"/>
            <ac:spMk id="3" creationId="{6311F372-AC34-48FB-A2D8-16CA45897172}"/>
          </ac:spMkLst>
        </pc:spChg>
        <pc:spChg chg="del">
          <ac:chgData name="Chen, Dylan" userId="802383e1-41b0-4a46-bbf3-53ca654e1fe1" providerId="ADAL" clId="{B318E84B-D2C6-4B15-B602-39C44B363743}" dt="2021-12-29T15:28:46.956" v="6256" actId="478"/>
          <ac:spMkLst>
            <pc:docMk/>
            <pc:sldMk cId="304852051" sldId="2147308653"/>
            <ac:spMk id="3" creationId="{C9728F02-6F4D-4DCB-B497-A7E53A5EEEEE}"/>
          </ac:spMkLst>
        </pc:spChg>
        <pc:spChg chg="add del">
          <ac:chgData name="Chen, Dylan" userId="802383e1-41b0-4a46-bbf3-53ca654e1fe1" providerId="ADAL" clId="{B318E84B-D2C6-4B15-B602-39C44B363743}" dt="2021-12-29T15:29:52.914" v="6258" actId="22"/>
          <ac:spMkLst>
            <pc:docMk/>
            <pc:sldMk cId="304852051" sldId="2147308653"/>
            <ac:spMk id="5" creationId="{B019C85B-AEAD-4E55-8362-D19186C148AF}"/>
          </ac:spMkLst>
        </pc:spChg>
        <pc:spChg chg="add del mod">
          <ac:chgData name="Chen, Dylan" userId="802383e1-41b0-4a46-bbf3-53ca654e1fe1" providerId="ADAL" clId="{B318E84B-D2C6-4B15-B602-39C44B363743}" dt="2021-12-30T06:57:45.595" v="6406" actId="478"/>
          <ac:spMkLst>
            <pc:docMk/>
            <pc:sldMk cId="304852051" sldId="2147308653"/>
            <ac:spMk id="11" creationId="{8F62A792-C294-445D-AC70-B1FE6D1F3452}"/>
          </ac:spMkLst>
        </pc:spChg>
        <pc:spChg chg="add del mod">
          <ac:chgData name="Chen, Dylan" userId="802383e1-41b0-4a46-bbf3-53ca654e1fe1" providerId="ADAL" clId="{B318E84B-D2C6-4B15-B602-39C44B363743}" dt="2021-12-30T06:58:20.847" v="6411" actId="478"/>
          <ac:spMkLst>
            <pc:docMk/>
            <pc:sldMk cId="304852051" sldId="2147308653"/>
            <ac:spMk id="12" creationId="{6F7691CD-8D31-47B6-B843-19C5978174CA}"/>
          </ac:spMkLst>
        </pc:spChg>
        <pc:picChg chg="add mod">
          <ac:chgData name="Chen, Dylan" userId="802383e1-41b0-4a46-bbf3-53ca654e1fe1" providerId="ADAL" clId="{B318E84B-D2C6-4B15-B602-39C44B363743}" dt="2021-12-30T07:18:11.437" v="6483" actId="1440"/>
          <ac:picMkLst>
            <pc:docMk/>
            <pc:sldMk cId="304852051" sldId="2147308653"/>
            <ac:picMk id="5" creationId="{99C2033D-9D06-4E11-9979-5710CA13F175}"/>
          </ac:picMkLst>
        </pc:picChg>
        <pc:picChg chg="add del mod">
          <ac:chgData name="Chen, Dylan" userId="802383e1-41b0-4a46-bbf3-53ca654e1fe1" providerId="ADAL" clId="{B318E84B-D2C6-4B15-B602-39C44B363743}" dt="2021-12-29T15:55:04.725" v="6277" actId="478"/>
          <ac:picMkLst>
            <pc:docMk/>
            <pc:sldMk cId="304852051" sldId="2147308653"/>
            <ac:picMk id="7" creationId="{6498C100-D2FE-4351-9854-D0AB4C8EF9C5}"/>
          </ac:picMkLst>
        </pc:picChg>
        <pc:picChg chg="add mod">
          <ac:chgData name="Chen, Dylan" userId="802383e1-41b0-4a46-bbf3-53ca654e1fe1" providerId="ADAL" clId="{B318E84B-D2C6-4B15-B602-39C44B363743}" dt="2021-12-30T07:18:02.358" v="6481" actId="1440"/>
          <ac:picMkLst>
            <pc:docMk/>
            <pc:sldMk cId="304852051" sldId="2147308653"/>
            <ac:picMk id="7" creationId="{8C549638-7904-4B96-953B-4B17BAD5F951}"/>
          </ac:picMkLst>
        </pc:picChg>
        <pc:picChg chg="add del mod">
          <ac:chgData name="Chen, Dylan" userId="802383e1-41b0-4a46-bbf3-53ca654e1fe1" providerId="ADAL" clId="{B318E84B-D2C6-4B15-B602-39C44B363743}" dt="2021-12-30T06:53:40.734" v="6372" actId="478"/>
          <ac:picMkLst>
            <pc:docMk/>
            <pc:sldMk cId="304852051" sldId="2147308653"/>
            <ac:picMk id="9" creationId="{C5E372DA-A97F-416E-A1A7-EEF707D0488D}"/>
          </ac:picMkLst>
        </pc:picChg>
        <pc:picChg chg="add mod">
          <ac:chgData name="Chen, Dylan" userId="802383e1-41b0-4a46-bbf3-53ca654e1fe1" providerId="ADAL" clId="{B318E84B-D2C6-4B15-B602-39C44B363743}" dt="2021-12-30T07:17:56.521" v="6479" actId="1440"/>
          <ac:picMkLst>
            <pc:docMk/>
            <pc:sldMk cId="304852051" sldId="2147308653"/>
            <ac:picMk id="10" creationId="{499D1FB4-ADF0-40EF-9E17-B1378EBE0ECF}"/>
          </ac:picMkLst>
        </pc:picChg>
        <pc:picChg chg="add mod">
          <ac:chgData name="Chen, Dylan" userId="802383e1-41b0-4a46-bbf3-53ca654e1fe1" providerId="ADAL" clId="{B318E84B-D2C6-4B15-B602-39C44B363743}" dt="2021-12-30T07:18:13.907" v="6484" actId="1440"/>
          <ac:picMkLst>
            <pc:docMk/>
            <pc:sldMk cId="304852051" sldId="2147308653"/>
            <ac:picMk id="14" creationId="{5EBC3FD0-2105-46C1-A2A5-B7EDE0937CB7}"/>
          </ac:picMkLst>
        </pc:picChg>
      </pc:sldChg>
    </pc:docChg>
  </pc:docChgLst>
  <pc:docChgLst>
    <pc:chgData name="Qian, Xiaobing" userId="S::xiaobing.qian@intel.com::d3431f12-31c5-4fd4-8998-99221f98b22a" providerId="AD" clId="Web-{CF711030-620B-4876-9399-F14C8B8A52D9}"/>
    <pc:docChg chg="modSld">
      <pc:chgData name="Qian, Xiaobing" userId="S::xiaobing.qian@intel.com::d3431f12-31c5-4fd4-8998-99221f98b22a" providerId="AD" clId="Web-{CF711030-620B-4876-9399-F14C8B8A52D9}" dt="2021-12-24T01:04:25.601" v="16" actId="20577"/>
      <pc:docMkLst>
        <pc:docMk/>
      </pc:docMkLst>
      <pc:sldChg chg="modSp">
        <pc:chgData name="Qian, Xiaobing" userId="S::xiaobing.qian@intel.com::d3431f12-31c5-4fd4-8998-99221f98b22a" providerId="AD" clId="Web-{CF711030-620B-4876-9399-F14C8B8A52D9}" dt="2021-12-24T00:58:24.139" v="13" actId="20577"/>
        <pc:sldMkLst>
          <pc:docMk/>
          <pc:sldMk cId="3900237660" sldId="1492"/>
        </pc:sldMkLst>
        <pc:spChg chg="mod">
          <ac:chgData name="Qian, Xiaobing" userId="S::xiaobing.qian@intel.com::d3431f12-31c5-4fd4-8998-99221f98b22a" providerId="AD" clId="Web-{CF711030-620B-4876-9399-F14C8B8A52D9}" dt="2021-12-24T00:58:24.139" v="13" actId="20577"/>
          <ac:spMkLst>
            <pc:docMk/>
            <pc:sldMk cId="3900237660" sldId="1492"/>
            <ac:spMk id="6" creationId="{A50321CC-DC16-4533-8F16-F491FCE86095}"/>
          </ac:spMkLst>
        </pc:spChg>
      </pc:sldChg>
      <pc:sldChg chg="modSp">
        <pc:chgData name="Qian, Xiaobing" userId="S::xiaobing.qian@intel.com::d3431f12-31c5-4fd4-8998-99221f98b22a" providerId="AD" clId="Web-{CF711030-620B-4876-9399-F14C8B8A52D9}" dt="2021-12-24T01:00:51.329" v="15" actId="14100"/>
        <pc:sldMkLst>
          <pc:docMk/>
          <pc:sldMk cId="848928" sldId="2147308561"/>
        </pc:sldMkLst>
        <pc:picChg chg="mod">
          <ac:chgData name="Qian, Xiaobing" userId="S::xiaobing.qian@intel.com::d3431f12-31c5-4fd4-8998-99221f98b22a" providerId="AD" clId="Web-{CF711030-620B-4876-9399-F14C8B8A52D9}" dt="2021-12-24T01:00:51.329" v="15" actId="14100"/>
          <ac:picMkLst>
            <pc:docMk/>
            <pc:sldMk cId="848928" sldId="2147308561"/>
            <ac:picMk id="4" creationId="{C6481568-A2E4-4420-AE74-F421DF948A1F}"/>
          </ac:picMkLst>
        </pc:picChg>
      </pc:sldChg>
      <pc:sldChg chg="modSp">
        <pc:chgData name="Qian, Xiaobing" userId="S::xiaobing.qian@intel.com::d3431f12-31c5-4fd4-8998-99221f98b22a" providerId="AD" clId="Web-{CF711030-620B-4876-9399-F14C8B8A52D9}" dt="2021-12-24T01:04:25.601" v="16" actId="20577"/>
        <pc:sldMkLst>
          <pc:docMk/>
          <pc:sldMk cId="798664297" sldId="2147308606"/>
        </pc:sldMkLst>
        <pc:spChg chg="mod">
          <ac:chgData name="Qian, Xiaobing" userId="S::xiaobing.qian@intel.com::d3431f12-31c5-4fd4-8998-99221f98b22a" providerId="AD" clId="Web-{CF711030-620B-4876-9399-F14C8B8A52D9}" dt="2021-12-24T01:04:25.601" v="16" actId="20577"/>
          <ac:spMkLst>
            <pc:docMk/>
            <pc:sldMk cId="798664297" sldId="2147308606"/>
            <ac:spMk id="9" creationId="{FB8F282A-25B1-47D0-997C-305AC0C26AA7}"/>
          </ac:spMkLst>
        </pc:spChg>
      </pc:sldChg>
    </pc:docChg>
  </pc:docChgLst>
  <pc:docChgLst>
    <pc:chgData name="Lin, Cherry" userId="S::cherry.lin@intel.com::8208efc3-a047-4de9-b343-e83c835f2c21" providerId="AD" clId="Web-{472A43E6-2000-149E-FE5A-3D034C795604}"/>
    <pc:docChg chg="modSld">
      <pc:chgData name="Lin, Cherry" userId="S::cherry.lin@intel.com::8208efc3-a047-4de9-b343-e83c835f2c21" providerId="AD" clId="Web-{472A43E6-2000-149E-FE5A-3D034C795604}" dt="2021-12-30T17:13:30.907" v="0"/>
      <pc:docMkLst>
        <pc:docMk/>
      </pc:docMkLst>
      <pc:sldChg chg="addSp">
        <pc:chgData name="Lin, Cherry" userId="S::cherry.lin@intel.com::8208efc3-a047-4de9-b343-e83c835f2c21" providerId="AD" clId="Web-{472A43E6-2000-149E-FE5A-3D034C795604}" dt="2021-12-30T17:13:30.907" v="0"/>
        <pc:sldMkLst>
          <pc:docMk/>
          <pc:sldMk cId="3903350948" sldId="2147308630"/>
        </pc:sldMkLst>
        <pc:spChg chg="add">
          <ac:chgData name="Lin, Cherry" userId="S::cherry.lin@intel.com::8208efc3-a047-4de9-b343-e83c835f2c21" providerId="AD" clId="Web-{472A43E6-2000-149E-FE5A-3D034C795604}" dt="2021-12-30T17:13:30.907" v="0"/>
          <ac:spMkLst>
            <pc:docMk/>
            <pc:sldMk cId="3903350948" sldId="2147308630"/>
            <ac:spMk id="3" creationId="{4EE8F69C-9C71-403B-95CD-470A89E392C6}"/>
          </ac:spMkLst>
        </pc:spChg>
      </pc:sldChg>
    </pc:docChg>
  </pc:docChgLst>
  <pc:docChgLst>
    <pc:chgData name="Li, Jocelyn" userId="bdaff196-3c6e-4c86-abdb-a250fdc6d10a" providerId="ADAL" clId="{8FE99899-289E-43A3-B725-46E0501A26DD}"/>
    <pc:docChg chg="modSld">
      <pc:chgData name="Li, Jocelyn" userId="bdaff196-3c6e-4c86-abdb-a250fdc6d10a" providerId="ADAL" clId="{8FE99899-289E-43A3-B725-46E0501A26DD}" dt="2022-03-21T03:51:16.786" v="83" actId="20577"/>
      <pc:docMkLst>
        <pc:docMk/>
      </pc:docMkLst>
      <pc:sldChg chg="modSp mod">
        <pc:chgData name="Li, Jocelyn" userId="bdaff196-3c6e-4c86-abdb-a250fdc6d10a" providerId="ADAL" clId="{8FE99899-289E-43A3-B725-46E0501A26DD}" dt="2022-03-18T13:04:48.731" v="65" actId="20577"/>
        <pc:sldMkLst>
          <pc:docMk/>
          <pc:sldMk cId="2086400740" sldId="256"/>
        </pc:sldMkLst>
        <pc:spChg chg="mod">
          <ac:chgData name="Li, Jocelyn" userId="bdaff196-3c6e-4c86-abdb-a250fdc6d10a" providerId="ADAL" clId="{8FE99899-289E-43A3-B725-46E0501A26DD}" dt="2022-03-18T13:04:41.334" v="41" actId="20577"/>
          <ac:spMkLst>
            <pc:docMk/>
            <pc:sldMk cId="2086400740" sldId="256"/>
            <ac:spMk id="5" creationId="{679F4BE2-8E4A-4003-B816-9E34781F7E88}"/>
          </ac:spMkLst>
        </pc:spChg>
        <pc:spChg chg="mod">
          <ac:chgData name="Li, Jocelyn" userId="bdaff196-3c6e-4c86-abdb-a250fdc6d10a" providerId="ADAL" clId="{8FE99899-289E-43A3-B725-46E0501A26DD}" dt="2022-03-18T13:04:48.731" v="65" actId="20577"/>
          <ac:spMkLst>
            <pc:docMk/>
            <pc:sldMk cId="2086400740" sldId="256"/>
            <ac:spMk id="9" creationId="{ABEAF9F9-E88D-44A4-A1B6-BAA2E532B65E}"/>
          </ac:spMkLst>
        </pc:spChg>
      </pc:sldChg>
      <pc:sldChg chg="modSp mod">
        <pc:chgData name="Li, Jocelyn" userId="bdaff196-3c6e-4c86-abdb-a250fdc6d10a" providerId="ADAL" clId="{8FE99899-289E-43A3-B725-46E0501A26DD}" dt="2022-03-21T03:51:16.786" v="83" actId="20577"/>
        <pc:sldMkLst>
          <pc:docMk/>
          <pc:sldMk cId="1458788761" sldId="2147308591"/>
        </pc:sldMkLst>
        <pc:spChg chg="mod">
          <ac:chgData name="Li, Jocelyn" userId="bdaff196-3c6e-4c86-abdb-a250fdc6d10a" providerId="ADAL" clId="{8FE99899-289E-43A3-B725-46E0501A26DD}" dt="2022-03-21T03:51:16.786" v="83" actId="20577"/>
          <ac:spMkLst>
            <pc:docMk/>
            <pc:sldMk cId="1458788761" sldId="2147308591"/>
            <ac:spMk id="10" creationId="{806E5EDC-D3DB-4B6F-97FE-29DA1A428ECD}"/>
          </ac:spMkLst>
        </pc:spChg>
      </pc:sldChg>
    </pc:docChg>
  </pc:docChgLst>
  <pc:docChgLst>
    <pc:chgData name="Sun, Zhonghua" userId="S::zhonghua.sun@intel.com::c0979cd3-443e-49a9-aa8d-cde624bad42c" providerId="AD" clId="Web-{B18C4AF8-B5E9-2067-C9A7-321B5C708D0B}"/>
    <pc:docChg chg="modSld">
      <pc:chgData name="Sun, Zhonghua" userId="S::zhonghua.sun@intel.com::c0979cd3-443e-49a9-aa8d-cde624bad42c" providerId="AD" clId="Web-{B18C4AF8-B5E9-2067-C9A7-321B5C708D0B}" dt="2022-01-17T07:31:50.263" v="388" actId="14100"/>
      <pc:docMkLst>
        <pc:docMk/>
      </pc:docMkLst>
      <pc:sldChg chg="addSp delSp modSp">
        <pc:chgData name="Sun, Zhonghua" userId="S::zhonghua.sun@intel.com::c0979cd3-443e-49a9-aa8d-cde624bad42c" providerId="AD" clId="Web-{B18C4AF8-B5E9-2067-C9A7-321B5C708D0B}" dt="2022-01-17T07:31:50.263" v="388" actId="14100"/>
        <pc:sldMkLst>
          <pc:docMk/>
          <pc:sldMk cId="4095242949" sldId="2147308722"/>
        </pc:sldMkLst>
        <pc:spChg chg="mod">
          <ac:chgData name="Sun, Zhonghua" userId="S::zhonghua.sun@intel.com::c0979cd3-443e-49a9-aa8d-cde624bad42c" providerId="AD" clId="Web-{B18C4AF8-B5E9-2067-C9A7-321B5C708D0B}" dt="2022-01-17T06:12:03.216" v="258" actId="20577"/>
          <ac:spMkLst>
            <pc:docMk/>
            <pc:sldMk cId="4095242949" sldId="2147308722"/>
            <ac:spMk id="12" creationId="{78A739FC-A574-4C9A-9220-FD9A81F2BECB}"/>
          </ac:spMkLst>
        </pc:spChg>
        <pc:picChg chg="add del mod">
          <ac:chgData name="Sun, Zhonghua" userId="S::zhonghua.sun@intel.com::c0979cd3-443e-49a9-aa8d-cde624bad42c" providerId="AD" clId="Web-{B18C4AF8-B5E9-2067-C9A7-321B5C708D0B}" dt="2022-01-17T07:31:24.810" v="381"/>
          <ac:picMkLst>
            <pc:docMk/>
            <pc:sldMk cId="4095242949" sldId="2147308722"/>
            <ac:picMk id="3" creationId="{7BBD9F93-1F23-4F79-ACCD-F9C4C0DC9FC1}"/>
          </ac:picMkLst>
        </pc:picChg>
        <pc:picChg chg="del">
          <ac:chgData name="Sun, Zhonghua" userId="S::zhonghua.sun@intel.com::c0979cd3-443e-49a9-aa8d-cde624bad42c" providerId="AD" clId="Web-{B18C4AF8-B5E9-2067-C9A7-321B5C708D0B}" dt="2022-01-17T07:28:21.544" v="377"/>
          <ac:picMkLst>
            <pc:docMk/>
            <pc:sldMk cId="4095242949" sldId="2147308722"/>
            <ac:picMk id="6" creationId="{AC3C8D80-4C1A-4304-A7F9-F9DF1C22FDEE}"/>
          </ac:picMkLst>
        </pc:picChg>
        <pc:picChg chg="del">
          <ac:chgData name="Sun, Zhonghua" userId="S::zhonghua.sun@intel.com::c0979cd3-443e-49a9-aa8d-cde624bad42c" providerId="AD" clId="Web-{B18C4AF8-B5E9-2067-C9A7-321B5C708D0B}" dt="2022-01-17T07:31:42.700" v="385"/>
          <ac:picMkLst>
            <pc:docMk/>
            <pc:sldMk cId="4095242949" sldId="2147308722"/>
            <ac:picMk id="8" creationId="{4F3800E6-C371-4B6A-A68A-9D1140544590}"/>
          </ac:picMkLst>
        </pc:picChg>
        <pc:picChg chg="add mod">
          <ac:chgData name="Sun, Zhonghua" userId="S::zhonghua.sun@intel.com::c0979cd3-443e-49a9-aa8d-cde624bad42c" providerId="AD" clId="Web-{B18C4AF8-B5E9-2067-C9A7-321B5C708D0B}" dt="2022-01-17T07:31:32.732" v="384" actId="14100"/>
          <ac:picMkLst>
            <pc:docMk/>
            <pc:sldMk cId="4095242949" sldId="2147308722"/>
            <ac:picMk id="11" creationId="{FFA8D07E-ADFD-4CAB-BE7F-3D365B8EC04C}"/>
          </ac:picMkLst>
        </pc:picChg>
        <pc:picChg chg="add mod">
          <ac:chgData name="Sun, Zhonghua" userId="S::zhonghua.sun@intel.com::c0979cd3-443e-49a9-aa8d-cde624bad42c" providerId="AD" clId="Web-{B18C4AF8-B5E9-2067-C9A7-321B5C708D0B}" dt="2022-01-17T07:31:50.263" v="388" actId="14100"/>
          <ac:picMkLst>
            <pc:docMk/>
            <pc:sldMk cId="4095242949" sldId="2147308722"/>
            <ac:picMk id="13" creationId="{7BA741EE-EF02-4ED9-9696-9029B9EA2E4C}"/>
          </ac:picMkLst>
        </pc:picChg>
      </pc:sldChg>
      <pc:sldChg chg="addSp delSp modSp">
        <pc:chgData name="Sun, Zhonghua" userId="S::zhonghua.sun@intel.com::c0979cd3-443e-49a9-aa8d-cde624bad42c" providerId="AD" clId="Web-{B18C4AF8-B5E9-2067-C9A7-321B5C708D0B}" dt="2022-01-17T06:09:42.485" v="147" actId="1076"/>
        <pc:sldMkLst>
          <pc:docMk/>
          <pc:sldMk cId="3117577943" sldId="2147308723"/>
        </pc:sldMkLst>
        <pc:spChg chg="mod">
          <ac:chgData name="Sun, Zhonghua" userId="S::zhonghua.sun@intel.com::c0979cd3-443e-49a9-aa8d-cde624bad42c" providerId="AD" clId="Web-{B18C4AF8-B5E9-2067-C9A7-321B5C708D0B}" dt="2022-01-17T06:09:42.485" v="147" actId="1076"/>
          <ac:spMkLst>
            <pc:docMk/>
            <pc:sldMk cId="3117577943" sldId="2147308723"/>
            <ac:spMk id="12" creationId="{78A739FC-A574-4C9A-9220-FD9A81F2BECB}"/>
          </ac:spMkLst>
        </pc:spChg>
        <pc:spChg chg="add mod">
          <ac:chgData name="Sun, Zhonghua" userId="S::zhonghua.sun@intel.com::c0979cd3-443e-49a9-aa8d-cde624bad42c" providerId="AD" clId="Web-{B18C4AF8-B5E9-2067-C9A7-321B5C708D0B}" dt="2022-01-17T06:09:39.281" v="146" actId="1076"/>
          <ac:spMkLst>
            <pc:docMk/>
            <pc:sldMk cId="3117577943" sldId="2147308723"/>
            <ac:spMk id="16" creationId="{E75EEEAF-D024-4C45-9CB4-2E5FA39B04BA}"/>
          </ac:spMkLst>
        </pc:spChg>
        <pc:picChg chg="add del mod">
          <ac:chgData name="Sun, Zhonghua" userId="S::zhonghua.sun@intel.com::c0979cd3-443e-49a9-aa8d-cde624bad42c" providerId="AD" clId="Web-{B18C4AF8-B5E9-2067-C9A7-321B5C708D0B}" dt="2022-01-17T06:01:29.290" v="6"/>
          <ac:picMkLst>
            <pc:docMk/>
            <pc:sldMk cId="3117577943" sldId="2147308723"/>
            <ac:picMk id="3" creationId="{33CBB9DD-0AA9-4B34-9577-DD6AF494BD60}"/>
          </ac:picMkLst>
        </pc:picChg>
        <pc:picChg chg="add del mod">
          <ac:chgData name="Sun, Zhonghua" userId="S::zhonghua.sun@intel.com::c0979cd3-443e-49a9-aa8d-cde624bad42c" providerId="AD" clId="Web-{B18C4AF8-B5E9-2067-C9A7-321B5C708D0B}" dt="2022-01-17T06:01:38.087" v="11"/>
          <ac:picMkLst>
            <pc:docMk/>
            <pc:sldMk cId="3117577943" sldId="2147308723"/>
            <ac:picMk id="4" creationId="{866818A4-C507-40AE-B10D-72AD4118A1F8}"/>
          </ac:picMkLst>
        </pc:picChg>
        <pc:picChg chg="add mod">
          <ac:chgData name="Sun, Zhonghua" userId="S::zhonghua.sun@intel.com::c0979cd3-443e-49a9-aa8d-cde624bad42c" providerId="AD" clId="Web-{B18C4AF8-B5E9-2067-C9A7-321B5C708D0B}" dt="2022-01-17T06:02:18.852" v="19" actId="14100"/>
          <ac:picMkLst>
            <pc:docMk/>
            <pc:sldMk cId="3117577943" sldId="2147308723"/>
            <ac:picMk id="5" creationId="{EC314E3B-A303-447E-AB62-66B38292BDAB}"/>
          </ac:picMkLst>
        </pc:picChg>
        <pc:picChg chg="add mod">
          <ac:chgData name="Sun, Zhonghua" userId="S::zhonghua.sun@intel.com::c0979cd3-443e-49a9-aa8d-cde624bad42c" providerId="AD" clId="Web-{B18C4AF8-B5E9-2067-C9A7-321B5C708D0B}" dt="2022-01-17T06:02:21.742" v="20" actId="14100"/>
          <ac:picMkLst>
            <pc:docMk/>
            <pc:sldMk cId="3117577943" sldId="2147308723"/>
            <ac:picMk id="6" creationId="{59B7D03C-F6D7-471F-9243-919667E32610}"/>
          </ac:picMkLst>
        </pc:picChg>
        <pc:picChg chg="add del mod">
          <ac:chgData name="Sun, Zhonghua" userId="S::zhonghua.sun@intel.com::c0979cd3-443e-49a9-aa8d-cde624bad42c" providerId="AD" clId="Web-{B18C4AF8-B5E9-2067-C9A7-321B5C708D0B}" dt="2022-01-17T06:03:05.554" v="25"/>
          <ac:picMkLst>
            <pc:docMk/>
            <pc:sldMk cId="3117577943" sldId="2147308723"/>
            <ac:picMk id="8" creationId="{2330BC7E-B553-44EB-94E4-FB574B937EB8}"/>
          </ac:picMkLst>
        </pc:picChg>
        <pc:picChg chg="add mod">
          <ac:chgData name="Sun, Zhonghua" userId="S::zhonghua.sun@intel.com::c0979cd3-443e-49a9-aa8d-cde624bad42c" providerId="AD" clId="Web-{B18C4AF8-B5E9-2067-C9A7-321B5C708D0B}" dt="2022-01-17T06:09:32.032" v="145" actId="1076"/>
          <ac:picMkLst>
            <pc:docMk/>
            <pc:sldMk cId="3117577943" sldId="2147308723"/>
            <ac:picMk id="9" creationId="{19DA678B-B61F-4F5F-A5BA-6D52FDDE8CD6}"/>
          </ac:picMkLst>
        </pc:picChg>
        <pc:picChg chg="add del mod">
          <ac:chgData name="Sun, Zhonghua" userId="S::zhonghua.sun@intel.com::c0979cd3-443e-49a9-aa8d-cde624bad42c" providerId="AD" clId="Web-{B18C4AF8-B5E9-2067-C9A7-321B5C708D0B}" dt="2022-01-17T06:03:48.678" v="29"/>
          <ac:picMkLst>
            <pc:docMk/>
            <pc:sldMk cId="3117577943" sldId="2147308723"/>
            <ac:picMk id="10" creationId="{6E0C3DA6-C185-4674-B6D8-75A925E8D882}"/>
          </ac:picMkLst>
        </pc:picChg>
        <pc:picChg chg="add del mod">
          <ac:chgData name="Sun, Zhonghua" userId="S::zhonghua.sun@intel.com::c0979cd3-443e-49a9-aa8d-cde624bad42c" providerId="AD" clId="Web-{B18C4AF8-B5E9-2067-C9A7-321B5C708D0B}" dt="2022-01-17T06:04:13.475" v="31"/>
          <ac:picMkLst>
            <pc:docMk/>
            <pc:sldMk cId="3117577943" sldId="2147308723"/>
            <ac:picMk id="11" creationId="{D279AD96-6C1D-415F-96DC-72AF43D84B8E}"/>
          </ac:picMkLst>
        </pc:picChg>
        <pc:picChg chg="add del mod">
          <ac:chgData name="Sun, Zhonghua" userId="S::zhonghua.sun@intel.com::c0979cd3-443e-49a9-aa8d-cde624bad42c" providerId="AD" clId="Web-{B18C4AF8-B5E9-2067-C9A7-321B5C708D0B}" dt="2022-01-17T06:04:43.677" v="36"/>
          <ac:picMkLst>
            <pc:docMk/>
            <pc:sldMk cId="3117577943" sldId="2147308723"/>
            <ac:picMk id="13" creationId="{06C55985-2F64-4012-A02A-28AACBBBB0C1}"/>
          </ac:picMkLst>
        </pc:picChg>
        <pc:picChg chg="add mod">
          <ac:chgData name="Sun, Zhonghua" userId="S::zhonghua.sun@intel.com::c0979cd3-443e-49a9-aa8d-cde624bad42c" providerId="AD" clId="Web-{B18C4AF8-B5E9-2067-C9A7-321B5C708D0B}" dt="2022-01-17T06:09:30.391" v="144" actId="1076"/>
          <ac:picMkLst>
            <pc:docMk/>
            <pc:sldMk cId="3117577943" sldId="2147308723"/>
            <ac:picMk id="14" creationId="{8B822E53-9BD2-48EE-B3C1-04428C3F9932}"/>
          </ac:picMkLst>
        </pc:picChg>
        <pc:picChg chg="add del mod">
          <ac:chgData name="Sun, Zhonghua" userId="S::zhonghua.sun@intel.com::c0979cd3-443e-49a9-aa8d-cde624bad42c" providerId="AD" clId="Web-{B18C4AF8-B5E9-2067-C9A7-321B5C708D0B}" dt="2022-01-17T06:07:21.846" v="86"/>
          <ac:picMkLst>
            <pc:docMk/>
            <pc:sldMk cId="3117577943" sldId="2147308723"/>
            <ac:picMk id="15" creationId="{A997CC8C-4E1F-49DC-B478-A49F6642CDBF}"/>
          </ac:picMkLst>
        </pc:picChg>
        <pc:picChg chg="del">
          <ac:chgData name="Sun, Zhonghua" userId="S::zhonghua.sun@intel.com::c0979cd3-443e-49a9-aa8d-cde624bad42c" providerId="AD" clId="Web-{B18C4AF8-B5E9-2067-C9A7-321B5C708D0B}" dt="2022-01-17T06:00:50.994" v="0"/>
          <ac:picMkLst>
            <pc:docMk/>
            <pc:sldMk cId="3117577943" sldId="2147308723"/>
            <ac:picMk id="2050" creationId="{5CA09E55-1F18-4BF3-8BE3-C70CAC4D821F}"/>
          </ac:picMkLst>
        </pc:picChg>
      </pc:sldChg>
      <pc:sldChg chg="addSp modSp">
        <pc:chgData name="Sun, Zhonghua" userId="S::zhonghua.sun@intel.com::c0979cd3-443e-49a9-aa8d-cde624bad42c" providerId="AD" clId="Web-{B18C4AF8-B5E9-2067-C9A7-321B5C708D0B}" dt="2022-01-17T07:17:18.545" v="376" actId="20577"/>
        <pc:sldMkLst>
          <pc:docMk/>
          <pc:sldMk cId="3791292879" sldId="2147308724"/>
        </pc:sldMkLst>
        <pc:spChg chg="mod">
          <ac:chgData name="Sun, Zhonghua" userId="S::zhonghua.sun@intel.com::c0979cd3-443e-49a9-aa8d-cde624bad42c" providerId="AD" clId="Web-{B18C4AF8-B5E9-2067-C9A7-321B5C708D0B}" dt="2022-01-17T07:17:18.545" v="376" actId="20577"/>
          <ac:spMkLst>
            <pc:docMk/>
            <pc:sldMk cId="3791292879" sldId="2147308724"/>
            <ac:spMk id="3" creationId="{28383021-3541-4F2E-81D7-CFFE7F4C08B0}"/>
          </ac:spMkLst>
        </pc:spChg>
        <pc:picChg chg="add mod">
          <ac:chgData name="Sun, Zhonghua" userId="S::zhonghua.sun@intel.com::c0979cd3-443e-49a9-aa8d-cde624bad42c" providerId="AD" clId="Web-{B18C4AF8-B5E9-2067-C9A7-321B5C708D0B}" dt="2022-01-17T07:13:53.873" v="262" actId="14100"/>
          <ac:picMkLst>
            <pc:docMk/>
            <pc:sldMk cId="3791292879" sldId="2147308724"/>
            <ac:picMk id="6" creationId="{FEB98AEB-5AF5-4697-8486-2CF0267513F7}"/>
          </ac:picMkLst>
        </pc:picChg>
        <pc:picChg chg="add mod">
          <ac:chgData name="Sun, Zhonghua" userId="S::zhonghua.sun@intel.com::c0979cd3-443e-49a9-aa8d-cde624bad42c" providerId="AD" clId="Web-{B18C4AF8-B5E9-2067-C9A7-321B5C708D0B}" dt="2022-01-17T07:15:07.748" v="280" actId="14100"/>
          <ac:picMkLst>
            <pc:docMk/>
            <pc:sldMk cId="3791292879" sldId="2147308724"/>
            <ac:picMk id="7" creationId="{4E191976-86E5-4957-962C-8ABDDC99A35B}"/>
          </ac:picMkLst>
        </pc:picChg>
        <pc:picChg chg="add mod">
          <ac:chgData name="Sun, Zhonghua" userId="S::zhonghua.sun@intel.com::c0979cd3-443e-49a9-aa8d-cde624bad42c" providerId="AD" clId="Web-{B18C4AF8-B5E9-2067-C9A7-321B5C708D0B}" dt="2022-01-17T07:14:50.685" v="274" actId="14100"/>
          <ac:picMkLst>
            <pc:docMk/>
            <pc:sldMk cId="3791292879" sldId="2147308724"/>
            <ac:picMk id="8" creationId="{F32E65C7-8088-48DF-B1A1-FC05CFA2040A}"/>
          </ac:picMkLst>
        </pc:picChg>
        <pc:picChg chg="add mod">
          <ac:chgData name="Sun, Zhonghua" userId="S::zhonghua.sun@intel.com::c0979cd3-443e-49a9-aa8d-cde624bad42c" providerId="AD" clId="Web-{B18C4AF8-B5E9-2067-C9A7-321B5C708D0B}" dt="2022-01-17T07:15:10.592" v="281" actId="14100"/>
          <ac:picMkLst>
            <pc:docMk/>
            <pc:sldMk cId="3791292879" sldId="2147308724"/>
            <ac:picMk id="9" creationId="{10F23A49-CDE4-47C7-BB8A-11BC3B9D2694}"/>
          </ac:picMkLst>
        </pc:picChg>
      </pc:sldChg>
    </pc:docChg>
  </pc:docChgLst>
  <pc:docChgLst>
    <pc:chgData name="Qian, Xiaobing" userId="S::xiaobing.qian@intel.com::d3431f12-31c5-4fd4-8998-99221f98b22a" providerId="AD" clId="Web-{57145922-14C2-4BA9-A962-E2606EF1612B}"/>
    <pc:docChg chg="modSld">
      <pc:chgData name="Qian, Xiaobing" userId="S::xiaobing.qian@intel.com::d3431f12-31c5-4fd4-8998-99221f98b22a" providerId="AD" clId="Web-{57145922-14C2-4BA9-A962-E2606EF1612B}" dt="2021-12-21T13:51:28.830" v="70"/>
      <pc:docMkLst>
        <pc:docMk/>
      </pc:docMkLst>
      <pc:sldChg chg="modSp addCm">
        <pc:chgData name="Qian, Xiaobing" userId="S::xiaobing.qian@intel.com::d3431f12-31c5-4fd4-8998-99221f98b22a" providerId="AD" clId="Web-{57145922-14C2-4BA9-A962-E2606EF1612B}" dt="2021-12-21T13:33:15.529" v="4"/>
        <pc:sldMkLst>
          <pc:docMk/>
          <pc:sldMk cId="2826395442" sldId="2147308528"/>
        </pc:sldMkLst>
        <pc:graphicFrameChg chg="mod modGraphic">
          <ac:chgData name="Qian, Xiaobing" userId="S::xiaobing.qian@intel.com::d3431f12-31c5-4fd4-8998-99221f98b22a" providerId="AD" clId="Web-{57145922-14C2-4BA9-A962-E2606EF1612B}" dt="2021-12-21T13:33:15.529" v="4"/>
          <ac:graphicFrameMkLst>
            <pc:docMk/>
            <pc:sldMk cId="2826395442" sldId="2147308528"/>
            <ac:graphicFrameMk id="9" creationId="{1C086F9E-5596-4D21-B1FD-CE7A61A2767C}"/>
          </ac:graphicFrameMkLst>
        </pc:graphicFrameChg>
      </pc:sldChg>
      <pc:sldChg chg="addCm">
        <pc:chgData name="Qian, Xiaobing" userId="S::xiaobing.qian@intel.com::d3431f12-31c5-4fd4-8998-99221f98b22a" providerId="AD" clId="Web-{57145922-14C2-4BA9-A962-E2606EF1612B}" dt="2021-12-21T13:46:30.627" v="68"/>
        <pc:sldMkLst>
          <pc:docMk/>
          <pc:sldMk cId="2234283784" sldId="2147308552"/>
        </pc:sldMkLst>
      </pc:sldChg>
      <pc:sldChg chg="modCm">
        <pc:chgData name="Qian, Xiaobing" userId="S::xiaobing.qian@intel.com::d3431f12-31c5-4fd4-8998-99221f98b22a" providerId="AD" clId="Web-{57145922-14C2-4BA9-A962-E2606EF1612B}" dt="2021-12-21T13:47:40.099" v="69"/>
        <pc:sldMkLst>
          <pc:docMk/>
          <pc:sldMk cId="2130009902" sldId="2147308556"/>
        </pc:sldMkLst>
      </pc:sldChg>
      <pc:sldChg chg="modCm">
        <pc:chgData name="Qian, Xiaobing" userId="S::xiaobing.qian@intel.com::d3431f12-31c5-4fd4-8998-99221f98b22a" providerId="AD" clId="Web-{57145922-14C2-4BA9-A962-E2606EF1612B}" dt="2021-12-21T13:29:03.032" v="1"/>
        <pc:sldMkLst>
          <pc:docMk/>
          <pc:sldMk cId="2715946663" sldId="2147308559"/>
        </pc:sldMkLst>
      </pc:sldChg>
      <pc:sldChg chg="modCm">
        <pc:chgData name="Qian, Xiaobing" userId="S::xiaobing.qian@intel.com::d3431f12-31c5-4fd4-8998-99221f98b22a" providerId="AD" clId="Web-{57145922-14C2-4BA9-A962-E2606EF1612B}" dt="2021-12-21T13:28:37.718" v="0"/>
        <pc:sldMkLst>
          <pc:docMk/>
          <pc:sldMk cId="1987205637" sldId="2147308562"/>
        </pc:sldMkLst>
      </pc:sldChg>
      <pc:sldChg chg="addSp modSp">
        <pc:chgData name="Qian, Xiaobing" userId="S::xiaobing.qian@intel.com::d3431f12-31c5-4fd4-8998-99221f98b22a" providerId="AD" clId="Web-{57145922-14C2-4BA9-A962-E2606EF1612B}" dt="2021-12-21T13:37:47.795" v="66" actId="20577"/>
        <pc:sldMkLst>
          <pc:docMk/>
          <pc:sldMk cId="3650265084" sldId="2147308565"/>
        </pc:sldMkLst>
        <pc:spChg chg="add mod">
          <ac:chgData name="Qian, Xiaobing" userId="S::xiaobing.qian@intel.com::d3431f12-31c5-4fd4-8998-99221f98b22a" providerId="AD" clId="Web-{57145922-14C2-4BA9-A962-E2606EF1612B}" dt="2021-12-21T13:37:47.795" v="66" actId="20577"/>
          <ac:spMkLst>
            <pc:docMk/>
            <pc:sldMk cId="3650265084" sldId="2147308565"/>
            <ac:spMk id="6" creationId="{4A6008E4-DC30-444F-B1EA-ED5FC91A40E1}"/>
          </ac:spMkLst>
        </pc:spChg>
      </pc:sldChg>
      <pc:sldChg chg="addCm">
        <pc:chgData name="Qian, Xiaobing" userId="S::xiaobing.qian@intel.com::d3431f12-31c5-4fd4-8998-99221f98b22a" providerId="AD" clId="Web-{57145922-14C2-4BA9-A962-E2606EF1612B}" dt="2021-12-21T13:51:28.830" v="70"/>
        <pc:sldMkLst>
          <pc:docMk/>
          <pc:sldMk cId="655934942" sldId="2147308574"/>
        </pc:sldMkLst>
      </pc:sldChg>
      <pc:sldChg chg="addCm">
        <pc:chgData name="Qian, Xiaobing" userId="S::xiaobing.qian@intel.com::d3431f12-31c5-4fd4-8998-99221f98b22a" providerId="AD" clId="Web-{57145922-14C2-4BA9-A962-E2606EF1612B}" dt="2021-12-21T13:39:46.067" v="67"/>
        <pc:sldMkLst>
          <pc:docMk/>
          <pc:sldMk cId="1841937324" sldId="2147308588"/>
        </pc:sldMkLst>
      </pc:sldChg>
    </pc:docChg>
  </pc:docChgLst>
  <pc:docChgLst>
    <pc:chgData name="Chen, Dylan" userId="S::dylan.chen@intel.com::802383e1-41b0-4a46-bbf3-53ca654e1fe1" providerId="AD" clId="Web-{1612FFD5-C9EB-5866-B79D-B793F2D6D6AE}"/>
    <pc:docChg chg="mod addSld delSld modSld">
      <pc:chgData name="Chen, Dylan" userId="S::dylan.chen@intel.com::802383e1-41b0-4a46-bbf3-53ca654e1fe1" providerId="AD" clId="Web-{1612FFD5-C9EB-5866-B79D-B793F2D6D6AE}" dt="2021-12-17T05:31:33.341" v="71"/>
      <pc:docMkLst>
        <pc:docMk/>
      </pc:docMkLst>
      <pc:sldChg chg="modCm">
        <pc:chgData name="Chen, Dylan" userId="S::dylan.chen@intel.com::802383e1-41b0-4a46-bbf3-53ca654e1fe1" providerId="AD" clId="Web-{1612FFD5-C9EB-5866-B79D-B793F2D6D6AE}" dt="2021-12-17T05:23:31.815" v="43"/>
        <pc:sldMkLst>
          <pc:docMk/>
          <pc:sldMk cId="775860612" sldId="2147308533"/>
        </pc:sldMkLst>
      </pc:sldChg>
      <pc:sldChg chg="del">
        <pc:chgData name="Chen, Dylan" userId="S::dylan.chen@intel.com::802383e1-41b0-4a46-bbf3-53ca654e1fe1" providerId="AD" clId="Web-{1612FFD5-C9EB-5866-B79D-B793F2D6D6AE}" dt="2021-12-17T05:23:11.204" v="42"/>
        <pc:sldMkLst>
          <pc:docMk/>
          <pc:sldMk cId="1826290090" sldId="2147308541"/>
        </pc:sldMkLst>
      </pc:sldChg>
      <pc:sldChg chg="addSp delSp modSp add del replId modCm">
        <pc:chgData name="Chen, Dylan" userId="S::dylan.chen@intel.com::802383e1-41b0-4a46-bbf3-53ca654e1fe1" providerId="AD" clId="Web-{1612FFD5-C9EB-5866-B79D-B793F2D6D6AE}" dt="2021-12-17T05:23:06.969" v="41"/>
        <pc:sldMkLst>
          <pc:docMk/>
          <pc:sldMk cId="579785571" sldId="2147308543"/>
        </pc:sldMkLst>
        <pc:spChg chg="mod">
          <ac:chgData name="Chen, Dylan" userId="S::dylan.chen@intel.com::802383e1-41b0-4a46-bbf3-53ca654e1fe1" providerId="AD" clId="Web-{1612FFD5-C9EB-5866-B79D-B793F2D6D6AE}" dt="2021-12-17T05:15:57.164" v="13" actId="20577"/>
          <ac:spMkLst>
            <pc:docMk/>
            <pc:sldMk cId="579785571" sldId="2147308543"/>
            <ac:spMk id="2" creationId="{FF113737-A253-4F1C-AC32-916682A5393B}"/>
          </ac:spMkLst>
        </pc:spChg>
        <pc:picChg chg="add del mod">
          <ac:chgData name="Chen, Dylan" userId="S::dylan.chen@intel.com::802383e1-41b0-4a46-bbf3-53ca654e1fe1" providerId="AD" clId="Web-{1612FFD5-C9EB-5866-B79D-B793F2D6D6AE}" dt="2021-12-17T05:18:03.859" v="21"/>
          <ac:picMkLst>
            <pc:docMk/>
            <pc:sldMk cId="579785571" sldId="2147308543"/>
            <ac:picMk id="3" creationId="{600383CA-C418-4FE6-B14B-808434F323A9}"/>
          </ac:picMkLst>
        </pc:picChg>
        <pc:picChg chg="add del mod">
          <ac:chgData name="Chen, Dylan" userId="S::dylan.chen@intel.com::802383e1-41b0-4a46-bbf3-53ca654e1fe1" providerId="AD" clId="Web-{1612FFD5-C9EB-5866-B79D-B793F2D6D6AE}" dt="2021-12-17T05:22:46.046" v="39"/>
          <ac:picMkLst>
            <pc:docMk/>
            <pc:sldMk cId="579785571" sldId="2147308543"/>
            <ac:picMk id="5" creationId="{9D0F3F94-0A3B-4A72-B7E0-1E8BFECE18DC}"/>
          </ac:picMkLst>
        </pc:picChg>
      </pc:sldChg>
      <pc:sldChg chg="addSp delSp modSp add replId">
        <pc:chgData name="Chen, Dylan" userId="S::dylan.chen@intel.com::802383e1-41b0-4a46-bbf3-53ca654e1fe1" providerId="AD" clId="Web-{1612FFD5-C9EB-5866-B79D-B793F2D6D6AE}" dt="2021-12-17T05:31:33.341" v="71"/>
        <pc:sldMkLst>
          <pc:docMk/>
          <pc:sldMk cId="2328567932" sldId="2147308544"/>
        </pc:sldMkLst>
        <pc:spChg chg="mod">
          <ac:chgData name="Chen, Dylan" userId="S::dylan.chen@intel.com::802383e1-41b0-4a46-bbf3-53ca654e1fe1" providerId="AD" clId="Web-{1612FFD5-C9EB-5866-B79D-B793F2D6D6AE}" dt="2021-12-17T05:31:30.107" v="70" actId="20577"/>
          <ac:spMkLst>
            <pc:docMk/>
            <pc:sldMk cId="2328567932" sldId="2147308544"/>
            <ac:spMk id="2" creationId="{FF113737-A253-4F1C-AC32-916682A5393B}"/>
          </ac:spMkLst>
        </pc:spChg>
        <pc:spChg chg="add del mod">
          <ac:chgData name="Chen, Dylan" userId="S::dylan.chen@intel.com::802383e1-41b0-4a46-bbf3-53ca654e1fe1" providerId="AD" clId="Web-{1612FFD5-C9EB-5866-B79D-B793F2D6D6AE}" dt="2021-12-17T05:31:33.341" v="71"/>
          <ac:spMkLst>
            <pc:docMk/>
            <pc:sldMk cId="2328567932" sldId="2147308544"/>
            <ac:spMk id="5" creationId="{D4D0E562-9280-4796-A204-BFDB6BD26FCF}"/>
          </ac:spMkLst>
        </pc:spChg>
        <pc:spChg chg="del">
          <ac:chgData name="Chen, Dylan" userId="S::dylan.chen@intel.com::802383e1-41b0-4a46-bbf3-53ca654e1fe1" providerId="AD" clId="Web-{1612FFD5-C9EB-5866-B79D-B793F2D6D6AE}" dt="2021-12-17T05:31:20.138" v="65"/>
          <ac:spMkLst>
            <pc:docMk/>
            <pc:sldMk cId="2328567932" sldId="2147308544"/>
            <ac:spMk id="10" creationId="{69D1C128-BC5D-45DC-8404-C1CB8C1037D0}"/>
          </ac:spMkLst>
        </pc:spChg>
      </pc:sldChg>
      <pc:sldChg chg="modSp add del replId">
        <pc:chgData name="Chen, Dylan" userId="S::dylan.chen@intel.com::802383e1-41b0-4a46-bbf3-53ca654e1fe1" providerId="AD" clId="Web-{1612FFD5-C9EB-5866-B79D-B793F2D6D6AE}" dt="2021-12-17T05:23:03.469" v="40"/>
        <pc:sldMkLst>
          <pc:docMk/>
          <pc:sldMk cId="3035512706" sldId="2147308544"/>
        </pc:sldMkLst>
        <pc:spChg chg="mod">
          <ac:chgData name="Chen, Dylan" userId="S::dylan.chen@intel.com::802383e1-41b0-4a46-bbf3-53ca654e1fe1" providerId="AD" clId="Web-{1612FFD5-C9EB-5866-B79D-B793F2D6D6AE}" dt="2021-12-17T05:18:34.642" v="28" actId="20577"/>
          <ac:spMkLst>
            <pc:docMk/>
            <pc:sldMk cId="3035512706" sldId="2147308544"/>
            <ac:spMk id="2" creationId="{FF113737-A253-4F1C-AC32-916682A5393B}"/>
          </ac:spMkLst>
        </pc:spChg>
      </pc:sldChg>
    </pc:docChg>
  </pc:docChgLst>
  <pc:docChgLst>
    <pc:chgData name="Qian, Xiaobing" userId="S::xiaobing.qian@intel.com::d3431f12-31c5-4fd4-8998-99221f98b22a" providerId="AD" clId="Web-{62A221BE-5D31-4579-A99B-482321773218}"/>
    <pc:docChg chg="modSld">
      <pc:chgData name="Qian, Xiaobing" userId="S::xiaobing.qian@intel.com::d3431f12-31c5-4fd4-8998-99221f98b22a" providerId="AD" clId="Web-{62A221BE-5D31-4579-A99B-482321773218}" dt="2021-12-24T14:54:30.026" v="1"/>
      <pc:docMkLst>
        <pc:docMk/>
      </pc:docMkLst>
      <pc:sldChg chg="addSp delSp modSp">
        <pc:chgData name="Qian, Xiaobing" userId="S::xiaobing.qian@intel.com::d3431f12-31c5-4fd4-8998-99221f98b22a" providerId="AD" clId="Web-{62A221BE-5D31-4579-A99B-482321773218}" dt="2021-12-24T14:54:30.026" v="1"/>
        <pc:sldMkLst>
          <pc:docMk/>
          <pc:sldMk cId="875006313" sldId="2147308572"/>
        </pc:sldMkLst>
        <pc:graphicFrameChg chg="add del mod">
          <ac:chgData name="Qian, Xiaobing" userId="S::xiaobing.qian@intel.com::d3431f12-31c5-4fd4-8998-99221f98b22a" providerId="AD" clId="Web-{62A221BE-5D31-4579-A99B-482321773218}" dt="2021-12-24T14:54:30.026" v="1"/>
          <ac:graphicFrameMkLst>
            <pc:docMk/>
            <pc:sldMk cId="875006313" sldId="2147308572"/>
            <ac:graphicFrameMk id="5" creationId="{615D87D3-A4D8-4192-98E2-E4FBB18E6649}"/>
          </ac:graphicFrameMkLst>
        </pc:graphicFrameChg>
      </pc:sldChg>
    </pc:docChg>
  </pc:docChgLst>
  <pc:docChgLst>
    <pc:chgData name="Qian, Xiaobing" userId="S::xiaobing.qian@intel.com::d3431f12-31c5-4fd4-8998-99221f98b22a" providerId="AD" clId="Web-{ABD35818-AFD9-4BE0-9228-DD4292C4FE8A}"/>
    <pc:docChg chg="addSld delSld modSld">
      <pc:chgData name="Qian, Xiaobing" userId="S::xiaobing.qian@intel.com::d3431f12-31c5-4fd4-8998-99221f98b22a" providerId="AD" clId="Web-{ABD35818-AFD9-4BE0-9228-DD4292C4FE8A}" dt="2021-12-22T00:48:39.892" v="37" actId="20577"/>
      <pc:docMkLst>
        <pc:docMk/>
      </pc:docMkLst>
      <pc:sldChg chg="modSp">
        <pc:chgData name="Qian, Xiaobing" userId="S::xiaobing.qian@intel.com::d3431f12-31c5-4fd4-8998-99221f98b22a" providerId="AD" clId="Web-{ABD35818-AFD9-4BE0-9228-DD4292C4FE8A}" dt="2021-12-22T00:48:39.892" v="37" actId="20577"/>
        <pc:sldMkLst>
          <pc:docMk/>
          <pc:sldMk cId="3900237660" sldId="1492"/>
        </pc:sldMkLst>
        <pc:spChg chg="mod">
          <ac:chgData name="Qian, Xiaobing" userId="S::xiaobing.qian@intel.com::d3431f12-31c5-4fd4-8998-99221f98b22a" providerId="AD" clId="Web-{ABD35818-AFD9-4BE0-9228-DD4292C4FE8A}" dt="2021-12-22T00:48:39.892" v="37" actId="20577"/>
          <ac:spMkLst>
            <pc:docMk/>
            <pc:sldMk cId="3900237660" sldId="1492"/>
            <ac:spMk id="6" creationId="{A50321CC-DC16-4533-8F16-F491FCE86095}"/>
          </ac:spMkLst>
        </pc:spChg>
      </pc:sldChg>
      <pc:sldChg chg="modSp addCm modCm">
        <pc:chgData name="Qian, Xiaobing" userId="S::xiaobing.qian@intel.com::d3431f12-31c5-4fd4-8998-99221f98b22a" providerId="AD" clId="Web-{ABD35818-AFD9-4BE0-9228-DD4292C4FE8A}" dt="2021-12-22T00:33:03.130" v="13"/>
        <pc:sldMkLst>
          <pc:docMk/>
          <pc:sldMk cId="3447456715" sldId="2147308529"/>
        </pc:sldMkLst>
        <pc:spChg chg="mod">
          <ac:chgData name="Qian, Xiaobing" userId="S::xiaobing.qian@intel.com::d3431f12-31c5-4fd4-8998-99221f98b22a" providerId="AD" clId="Web-{ABD35818-AFD9-4BE0-9228-DD4292C4FE8A}" dt="2021-12-22T00:28:51.186" v="9" actId="1076"/>
          <ac:spMkLst>
            <pc:docMk/>
            <pc:sldMk cId="3447456715" sldId="2147308529"/>
            <ac:spMk id="9" creationId="{CE507123-CD2A-4029-B1D1-BE3597E0436C}"/>
          </ac:spMkLst>
        </pc:spChg>
        <pc:spChg chg="mod">
          <ac:chgData name="Qian, Xiaobing" userId="S::xiaobing.qian@intel.com::d3431f12-31c5-4fd4-8998-99221f98b22a" providerId="AD" clId="Web-{ABD35818-AFD9-4BE0-9228-DD4292C4FE8A}" dt="2021-12-22T00:28:23.841" v="3" actId="20577"/>
          <ac:spMkLst>
            <pc:docMk/>
            <pc:sldMk cId="3447456715" sldId="2147308529"/>
            <ac:spMk id="11" creationId="{2BD55881-0FC7-4980-A3F3-BFAEEAE120EA}"/>
          </ac:spMkLst>
        </pc:spChg>
        <pc:spChg chg="mod">
          <ac:chgData name="Qian, Xiaobing" userId="S::xiaobing.qian@intel.com::d3431f12-31c5-4fd4-8998-99221f98b22a" providerId="AD" clId="Web-{ABD35818-AFD9-4BE0-9228-DD4292C4FE8A}" dt="2021-12-22T00:28:53.248" v="10" actId="1076"/>
          <ac:spMkLst>
            <pc:docMk/>
            <pc:sldMk cId="3447456715" sldId="2147308529"/>
            <ac:spMk id="12" creationId="{6049F5B7-D7F6-4BF6-85E8-30164E8DF7B0}"/>
          </ac:spMkLst>
        </pc:spChg>
        <pc:picChg chg="mod">
          <ac:chgData name="Qian, Xiaobing" userId="S::xiaobing.qian@intel.com::d3431f12-31c5-4fd4-8998-99221f98b22a" providerId="AD" clId="Web-{ABD35818-AFD9-4BE0-9228-DD4292C4FE8A}" dt="2021-12-22T00:28:41.404" v="6" actId="14100"/>
          <ac:picMkLst>
            <pc:docMk/>
            <pc:sldMk cId="3447456715" sldId="2147308529"/>
            <ac:picMk id="3" creationId="{A5A21F08-9534-4C71-A317-5BE005CF4628}"/>
          </ac:picMkLst>
        </pc:picChg>
        <pc:picChg chg="mod">
          <ac:chgData name="Qian, Xiaobing" userId="S::xiaobing.qian@intel.com::d3431f12-31c5-4fd4-8998-99221f98b22a" providerId="AD" clId="Web-{ABD35818-AFD9-4BE0-9228-DD4292C4FE8A}" dt="2021-12-22T00:28:45.170" v="8" actId="1076"/>
          <ac:picMkLst>
            <pc:docMk/>
            <pc:sldMk cId="3447456715" sldId="2147308529"/>
            <ac:picMk id="8" creationId="{4EBDB923-FA61-41F0-9BFA-D48F32C03960}"/>
          </ac:picMkLst>
        </pc:picChg>
        <pc:picChg chg="mod">
          <ac:chgData name="Qian, Xiaobing" userId="S::xiaobing.qian@intel.com::d3431f12-31c5-4fd4-8998-99221f98b22a" providerId="AD" clId="Web-{ABD35818-AFD9-4BE0-9228-DD4292C4FE8A}" dt="2021-12-22T00:28:43.733" v="7" actId="1076"/>
          <ac:picMkLst>
            <pc:docMk/>
            <pc:sldMk cId="3447456715" sldId="2147308529"/>
            <ac:picMk id="10" creationId="{B7889667-02C2-4531-8C19-11D5BA7703EF}"/>
          </ac:picMkLst>
        </pc:picChg>
      </pc:sldChg>
      <pc:sldChg chg="delCm">
        <pc:chgData name="Qian, Xiaobing" userId="S::xiaobing.qian@intel.com::d3431f12-31c5-4fd4-8998-99221f98b22a" providerId="AD" clId="Web-{ABD35818-AFD9-4BE0-9228-DD4292C4FE8A}" dt="2021-12-22T00:34:02.506" v="16"/>
        <pc:sldMkLst>
          <pc:docMk/>
          <pc:sldMk cId="531833765" sldId="2147308530"/>
        </pc:sldMkLst>
      </pc:sldChg>
      <pc:sldChg chg="addCm">
        <pc:chgData name="Qian, Xiaobing" userId="S::xiaobing.qian@intel.com::d3431f12-31c5-4fd4-8998-99221f98b22a" providerId="AD" clId="Web-{ABD35818-AFD9-4BE0-9228-DD4292C4FE8A}" dt="2021-12-22T00:35:17.477" v="19"/>
        <pc:sldMkLst>
          <pc:docMk/>
          <pc:sldMk cId="983241606" sldId="2147308532"/>
        </pc:sldMkLst>
      </pc:sldChg>
      <pc:sldChg chg="del">
        <pc:chgData name="Qian, Xiaobing" userId="S::xiaobing.qian@intel.com::d3431f12-31c5-4fd4-8998-99221f98b22a" providerId="AD" clId="Web-{ABD35818-AFD9-4BE0-9228-DD4292C4FE8A}" dt="2021-12-22T00:48:18.516" v="33"/>
        <pc:sldMkLst>
          <pc:docMk/>
          <pc:sldMk cId="728525318" sldId="2147308535"/>
        </pc:sldMkLst>
      </pc:sldChg>
      <pc:sldChg chg="del">
        <pc:chgData name="Qian, Xiaobing" userId="S::xiaobing.qian@intel.com::d3431f12-31c5-4fd4-8998-99221f98b22a" providerId="AD" clId="Web-{ABD35818-AFD9-4BE0-9228-DD4292C4FE8A}" dt="2021-12-22T00:48:20.485" v="34"/>
        <pc:sldMkLst>
          <pc:docMk/>
          <pc:sldMk cId="752858981" sldId="2147308536"/>
        </pc:sldMkLst>
      </pc:sldChg>
      <pc:sldChg chg="addCm">
        <pc:chgData name="Qian, Xiaobing" userId="S::xiaobing.qian@intel.com::d3431f12-31c5-4fd4-8998-99221f98b22a" providerId="AD" clId="Web-{ABD35818-AFD9-4BE0-9228-DD4292C4FE8A}" dt="2021-12-22T00:34:26.132" v="17"/>
        <pc:sldMkLst>
          <pc:docMk/>
          <pc:sldMk cId="932951848" sldId="2147308542"/>
        </pc:sldMkLst>
      </pc:sldChg>
      <pc:sldChg chg="addCm">
        <pc:chgData name="Qian, Xiaobing" userId="S::xiaobing.qian@intel.com::d3431f12-31c5-4fd4-8998-99221f98b22a" providerId="AD" clId="Web-{ABD35818-AFD9-4BE0-9228-DD4292C4FE8A}" dt="2021-12-22T00:35:36.962" v="20"/>
        <pc:sldMkLst>
          <pc:docMk/>
          <pc:sldMk cId="2328567932" sldId="2147308544"/>
        </pc:sldMkLst>
      </pc:sldChg>
      <pc:sldChg chg="addCm">
        <pc:chgData name="Qian, Xiaobing" userId="S::xiaobing.qian@intel.com::d3431f12-31c5-4fd4-8998-99221f98b22a" providerId="AD" clId="Web-{ABD35818-AFD9-4BE0-9228-DD4292C4FE8A}" dt="2021-12-22T00:33:40.021" v="15"/>
        <pc:sldMkLst>
          <pc:docMk/>
          <pc:sldMk cId="2715946663" sldId="2147308559"/>
        </pc:sldMkLst>
      </pc:sldChg>
      <pc:sldChg chg="addCm">
        <pc:chgData name="Qian, Xiaobing" userId="S::xiaobing.qian@intel.com::d3431f12-31c5-4fd4-8998-99221f98b22a" providerId="AD" clId="Web-{ABD35818-AFD9-4BE0-9228-DD4292C4FE8A}" dt="2021-12-22T00:33:21.005" v="14"/>
        <pc:sldMkLst>
          <pc:docMk/>
          <pc:sldMk cId="221046309" sldId="2147308560"/>
        </pc:sldMkLst>
      </pc:sldChg>
      <pc:sldChg chg="addCm">
        <pc:chgData name="Qian, Xiaobing" userId="S::xiaobing.qian@intel.com::d3431f12-31c5-4fd4-8998-99221f98b22a" providerId="AD" clId="Web-{ABD35818-AFD9-4BE0-9228-DD4292C4FE8A}" dt="2021-12-22T00:34:53.695" v="18"/>
        <pc:sldMkLst>
          <pc:docMk/>
          <pc:sldMk cId="1929453304" sldId="2147308567"/>
        </pc:sldMkLst>
      </pc:sldChg>
      <pc:sldChg chg="modCm">
        <pc:chgData name="Qian, Xiaobing" userId="S::xiaobing.qian@intel.com::d3431f12-31c5-4fd4-8998-99221f98b22a" providerId="AD" clId="Web-{ABD35818-AFD9-4BE0-9228-DD4292C4FE8A}" dt="2021-12-22T00:38:19.153" v="21"/>
        <pc:sldMkLst>
          <pc:docMk/>
          <pc:sldMk cId="655934942" sldId="2147308574"/>
        </pc:sldMkLst>
      </pc:sldChg>
      <pc:sldChg chg="addCm">
        <pc:chgData name="Qian, Xiaobing" userId="S::xiaobing.qian@intel.com::d3431f12-31c5-4fd4-8998-99221f98b22a" providerId="AD" clId="Web-{ABD35818-AFD9-4BE0-9228-DD4292C4FE8A}" dt="2021-12-22T00:40:09.453" v="24"/>
        <pc:sldMkLst>
          <pc:docMk/>
          <pc:sldMk cId="2910652037" sldId="2147308575"/>
        </pc:sldMkLst>
      </pc:sldChg>
      <pc:sldChg chg="modCm">
        <pc:chgData name="Qian, Xiaobing" userId="S::xiaobing.qian@intel.com::d3431f12-31c5-4fd4-8998-99221f98b22a" providerId="AD" clId="Web-{ABD35818-AFD9-4BE0-9228-DD4292C4FE8A}" dt="2021-12-22T00:39:29.170" v="23"/>
        <pc:sldMkLst>
          <pc:docMk/>
          <pc:sldMk cId="172658190" sldId="2147308577"/>
        </pc:sldMkLst>
      </pc:sldChg>
      <pc:sldChg chg="modSp add replId">
        <pc:chgData name="Qian, Xiaobing" userId="S::xiaobing.qian@intel.com::d3431f12-31c5-4fd4-8998-99221f98b22a" providerId="AD" clId="Web-{ABD35818-AFD9-4BE0-9228-DD4292C4FE8A}" dt="2021-12-22T00:45:02.840" v="32" actId="20577"/>
        <pc:sldMkLst>
          <pc:docMk/>
          <pc:sldMk cId="3346484335" sldId="2147308590"/>
        </pc:sldMkLst>
        <pc:spChg chg="mod">
          <ac:chgData name="Qian, Xiaobing" userId="S::xiaobing.qian@intel.com::d3431f12-31c5-4fd4-8998-99221f98b22a" providerId="AD" clId="Web-{ABD35818-AFD9-4BE0-9228-DD4292C4FE8A}" dt="2021-12-22T00:45:02.840" v="32" actId="20577"/>
          <ac:spMkLst>
            <pc:docMk/>
            <pc:sldMk cId="3346484335" sldId="2147308590"/>
            <ac:spMk id="2" creationId="{FF113737-A253-4F1C-AC32-916682A5393B}"/>
          </ac:spMkLst>
        </pc:spChg>
      </pc:sldChg>
    </pc:docChg>
  </pc:docChgLst>
  <pc:docChgLst>
    <pc:chgData name="Li, Longtan" userId="S::longtan.li@intel.com::58cb571a-d172-4cdc-a55a-604e9a95360f" providerId="AD" clId="Web-{0091CAAD-72CB-41D6-CCF3-175E33926BC7}"/>
    <pc:docChg chg="modSld">
      <pc:chgData name="Li, Longtan" userId="S::longtan.li@intel.com::58cb571a-d172-4cdc-a55a-604e9a95360f" providerId="AD" clId="Web-{0091CAAD-72CB-41D6-CCF3-175E33926BC7}" dt="2022-01-14T06:37:51.635" v="6" actId="1076"/>
      <pc:docMkLst>
        <pc:docMk/>
      </pc:docMkLst>
      <pc:sldChg chg="modSp">
        <pc:chgData name="Li, Longtan" userId="S::longtan.li@intel.com::58cb571a-d172-4cdc-a55a-604e9a95360f" providerId="AD" clId="Web-{0091CAAD-72CB-41D6-CCF3-175E33926BC7}" dt="2022-01-14T06:16:29.802" v="1"/>
        <pc:sldMkLst>
          <pc:docMk/>
          <pc:sldMk cId="3641673436" sldId="2147308669"/>
        </pc:sldMkLst>
        <pc:graphicFrameChg chg="modGraphic">
          <ac:chgData name="Li, Longtan" userId="S::longtan.li@intel.com::58cb571a-d172-4cdc-a55a-604e9a95360f" providerId="AD" clId="Web-{0091CAAD-72CB-41D6-CCF3-175E33926BC7}" dt="2022-01-14T06:16:29.802" v="1"/>
          <ac:graphicFrameMkLst>
            <pc:docMk/>
            <pc:sldMk cId="3641673436" sldId="2147308669"/>
            <ac:graphicFrameMk id="6" creationId="{5C52BBB8-0621-48CC-9991-5145A224EB98}"/>
          </ac:graphicFrameMkLst>
        </pc:graphicFrameChg>
      </pc:sldChg>
      <pc:sldChg chg="modSp">
        <pc:chgData name="Li, Longtan" userId="S::longtan.li@intel.com::58cb571a-d172-4cdc-a55a-604e9a95360f" providerId="AD" clId="Web-{0091CAAD-72CB-41D6-CCF3-175E33926BC7}" dt="2022-01-14T06:35:09.884" v="4" actId="1076"/>
        <pc:sldMkLst>
          <pc:docMk/>
          <pc:sldMk cId="3945002414" sldId="2147308687"/>
        </pc:sldMkLst>
        <pc:spChg chg="mod">
          <ac:chgData name="Li, Longtan" userId="S::longtan.li@intel.com::58cb571a-d172-4cdc-a55a-604e9a95360f" providerId="AD" clId="Web-{0091CAAD-72CB-41D6-CCF3-175E33926BC7}" dt="2022-01-14T06:35:09.884" v="4" actId="1076"/>
          <ac:spMkLst>
            <pc:docMk/>
            <pc:sldMk cId="3945002414" sldId="2147308687"/>
            <ac:spMk id="5" creationId="{1A7ED72F-3F07-4831-B70B-E0BDE7EE850E}"/>
          </ac:spMkLst>
        </pc:spChg>
      </pc:sldChg>
      <pc:sldChg chg="modSp">
        <pc:chgData name="Li, Longtan" userId="S::longtan.li@intel.com::58cb571a-d172-4cdc-a55a-604e9a95360f" providerId="AD" clId="Web-{0091CAAD-72CB-41D6-CCF3-175E33926BC7}" dt="2022-01-14T06:29:44.149" v="3"/>
        <pc:sldMkLst>
          <pc:docMk/>
          <pc:sldMk cId="1567571704" sldId="2147308691"/>
        </pc:sldMkLst>
        <pc:graphicFrameChg chg="modGraphic">
          <ac:chgData name="Li, Longtan" userId="S::longtan.li@intel.com::58cb571a-d172-4cdc-a55a-604e9a95360f" providerId="AD" clId="Web-{0091CAAD-72CB-41D6-CCF3-175E33926BC7}" dt="2022-01-14T06:27:41.867" v="2"/>
          <ac:graphicFrameMkLst>
            <pc:docMk/>
            <pc:sldMk cId="1567571704" sldId="2147308691"/>
            <ac:graphicFrameMk id="4" creationId="{C1186E69-43CF-4D6F-A8A0-7090E18E941D}"/>
          </ac:graphicFrameMkLst>
        </pc:graphicFrameChg>
        <pc:graphicFrameChg chg="modGraphic">
          <ac:chgData name="Li, Longtan" userId="S::longtan.li@intel.com::58cb571a-d172-4cdc-a55a-604e9a95360f" providerId="AD" clId="Web-{0091CAAD-72CB-41D6-CCF3-175E33926BC7}" dt="2022-01-14T06:29:44.149" v="3"/>
          <ac:graphicFrameMkLst>
            <pc:docMk/>
            <pc:sldMk cId="1567571704" sldId="2147308691"/>
            <ac:graphicFrameMk id="5" creationId="{D48D4CA4-EE1F-4106-8AA2-391B186F12AC}"/>
          </ac:graphicFrameMkLst>
        </pc:graphicFrameChg>
      </pc:sldChg>
      <pc:sldChg chg="modSp">
        <pc:chgData name="Li, Longtan" userId="S::longtan.li@intel.com::58cb571a-d172-4cdc-a55a-604e9a95360f" providerId="AD" clId="Web-{0091CAAD-72CB-41D6-CCF3-175E33926BC7}" dt="2022-01-14T06:37:51.635" v="6" actId="1076"/>
        <pc:sldMkLst>
          <pc:docMk/>
          <pc:sldMk cId="2043021753" sldId="2147308716"/>
        </pc:sldMkLst>
        <pc:picChg chg="mod">
          <ac:chgData name="Li, Longtan" userId="S::longtan.li@intel.com::58cb571a-d172-4cdc-a55a-604e9a95360f" providerId="AD" clId="Web-{0091CAAD-72CB-41D6-CCF3-175E33926BC7}" dt="2022-01-14T06:37:51.635" v="6" actId="1076"/>
          <ac:picMkLst>
            <pc:docMk/>
            <pc:sldMk cId="2043021753" sldId="2147308716"/>
            <ac:picMk id="9" creationId="{10767750-81BD-48C0-8E42-C58CB7D77D1F}"/>
          </ac:picMkLst>
        </pc:picChg>
      </pc:sldChg>
    </pc:docChg>
  </pc:docChgLst>
  <pc:docChgLst>
    <pc:chgData name="Li, Longtan" userId="S::longtan.li@intel.com::58cb571a-d172-4cdc-a55a-604e9a95360f" providerId="AD" clId="Web-{F96F4D44-935B-E42A-A428-7B327CAB71EB}"/>
    <pc:docChg chg="addSld delSld modSld">
      <pc:chgData name="Li, Longtan" userId="S::longtan.li@intel.com::58cb571a-d172-4cdc-a55a-604e9a95360f" providerId="AD" clId="Web-{F96F4D44-935B-E42A-A428-7B327CAB71EB}" dt="2021-12-20T08:42:25.881" v="639" actId="14100"/>
      <pc:docMkLst>
        <pc:docMk/>
      </pc:docMkLst>
      <pc:sldChg chg="modSp">
        <pc:chgData name="Li, Longtan" userId="S::longtan.li@intel.com::58cb571a-d172-4cdc-a55a-604e9a95360f" providerId="AD" clId="Web-{F96F4D44-935B-E42A-A428-7B327CAB71EB}" dt="2021-12-20T08:12:31.166" v="443" actId="20577"/>
        <pc:sldMkLst>
          <pc:docMk/>
          <pc:sldMk cId="2043498467" sldId="2147308538"/>
        </pc:sldMkLst>
        <pc:spChg chg="mod">
          <ac:chgData name="Li, Longtan" userId="S::longtan.li@intel.com::58cb571a-d172-4cdc-a55a-604e9a95360f" providerId="AD" clId="Web-{F96F4D44-935B-E42A-A428-7B327CAB71EB}" dt="2021-12-20T08:12:26.182" v="438" actId="20577"/>
          <ac:spMkLst>
            <pc:docMk/>
            <pc:sldMk cId="2043498467" sldId="2147308538"/>
            <ac:spMk id="3" creationId="{C5ED6139-96BA-4FAB-A4D8-FF00C13D8130}"/>
          </ac:spMkLst>
        </pc:spChg>
        <pc:spChg chg="mod">
          <ac:chgData name="Li, Longtan" userId="S::longtan.li@intel.com::58cb571a-d172-4cdc-a55a-604e9a95360f" providerId="AD" clId="Web-{F96F4D44-935B-E42A-A428-7B327CAB71EB}" dt="2021-12-20T08:12:31.166" v="443" actId="20577"/>
          <ac:spMkLst>
            <pc:docMk/>
            <pc:sldMk cId="2043498467" sldId="2147308538"/>
            <ac:spMk id="15" creationId="{6FEF3C6E-CC33-4B82-ABB8-7B5A85F5DA2A}"/>
          </ac:spMkLst>
        </pc:spChg>
      </pc:sldChg>
      <pc:sldChg chg="addSp delSp modSp">
        <pc:chgData name="Li, Longtan" userId="S::longtan.li@intel.com::58cb571a-d172-4cdc-a55a-604e9a95360f" providerId="AD" clId="Web-{F96F4D44-935B-E42A-A428-7B327CAB71EB}" dt="2021-12-20T08:42:25.881" v="639" actId="14100"/>
        <pc:sldMkLst>
          <pc:docMk/>
          <pc:sldMk cId="1315921676" sldId="2147308549"/>
        </pc:sldMkLst>
        <pc:spChg chg="mod">
          <ac:chgData name="Li, Longtan" userId="S::longtan.li@intel.com::58cb571a-d172-4cdc-a55a-604e9a95360f" providerId="AD" clId="Web-{F96F4D44-935B-E42A-A428-7B327CAB71EB}" dt="2021-12-20T08:42:17.584" v="633" actId="20577"/>
          <ac:spMkLst>
            <pc:docMk/>
            <pc:sldMk cId="1315921676" sldId="2147308549"/>
            <ac:spMk id="3" creationId="{04CC6861-0443-44D4-BC5A-A5FBE3F27D35}"/>
          </ac:spMkLst>
        </pc:spChg>
        <pc:spChg chg="del mod">
          <ac:chgData name="Li, Longtan" userId="S::longtan.li@intel.com::58cb571a-d172-4cdc-a55a-604e9a95360f" providerId="AD" clId="Web-{F96F4D44-935B-E42A-A428-7B327CAB71EB}" dt="2021-12-20T08:25:43.104" v="522"/>
          <ac:spMkLst>
            <pc:docMk/>
            <pc:sldMk cId="1315921676" sldId="2147308549"/>
            <ac:spMk id="4" creationId="{46E5E1BB-E054-444F-817D-092C83FB8E5C}"/>
          </ac:spMkLst>
        </pc:spChg>
        <pc:spChg chg="add del mod">
          <ac:chgData name="Li, Longtan" userId="S::longtan.li@intel.com::58cb571a-d172-4cdc-a55a-604e9a95360f" providerId="AD" clId="Web-{F96F4D44-935B-E42A-A428-7B327CAB71EB}" dt="2021-12-20T08:27:28.117" v="561"/>
          <ac:spMkLst>
            <pc:docMk/>
            <pc:sldMk cId="1315921676" sldId="2147308549"/>
            <ac:spMk id="5" creationId="{E34D5AF3-CD40-493E-B3C0-5B3C8AC45C6A}"/>
          </ac:spMkLst>
        </pc:spChg>
        <pc:spChg chg="add mod">
          <ac:chgData name="Li, Longtan" userId="S::longtan.li@intel.com::58cb571a-d172-4cdc-a55a-604e9a95360f" providerId="AD" clId="Web-{F96F4D44-935B-E42A-A428-7B327CAB71EB}" dt="2021-12-20T08:36:17.248" v="621" actId="1076"/>
          <ac:spMkLst>
            <pc:docMk/>
            <pc:sldMk cId="1315921676" sldId="2147308549"/>
            <ac:spMk id="11" creationId="{C5301D7F-388B-482A-9F93-5FEEECAF31D8}"/>
          </ac:spMkLst>
        </pc:spChg>
        <pc:graphicFrameChg chg="add del mod">
          <ac:chgData name="Li, Longtan" userId="S::longtan.li@intel.com::58cb571a-d172-4cdc-a55a-604e9a95360f" providerId="AD" clId="Web-{F96F4D44-935B-E42A-A428-7B327CAB71EB}" dt="2021-12-20T08:27:47.820" v="565"/>
          <ac:graphicFrameMkLst>
            <pc:docMk/>
            <pc:sldMk cId="1315921676" sldId="2147308549"/>
            <ac:graphicFrameMk id="6" creationId="{BCE0F929-1CCD-4DEB-8672-E20B85BF51D5}"/>
          </ac:graphicFrameMkLst>
        </pc:graphicFrameChg>
        <pc:graphicFrameChg chg="add del mod modGraphic">
          <ac:chgData name="Li, Longtan" userId="S::longtan.li@intel.com::58cb571a-d172-4cdc-a55a-604e9a95360f" providerId="AD" clId="Web-{F96F4D44-935B-E42A-A428-7B327CAB71EB}" dt="2021-12-20T08:29:16.975" v="591"/>
          <ac:graphicFrameMkLst>
            <pc:docMk/>
            <pc:sldMk cId="1315921676" sldId="2147308549"/>
            <ac:graphicFrameMk id="7" creationId="{4A6836EC-010A-4A15-A874-50F04D0B9CC4}"/>
          </ac:graphicFrameMkLst>
        </pc:graphicFrameChg>
        <pc:graphicFrameChg chg="add del mod modGraphic">
          <ac:chgData name="Li, Longtan" userId="S::longtan.li@intel.com::58cb571a-d172-4cdc-a55a-604e9a95360f" providerId="AD" clId="Web-{F96F4D44-935B-E42A-A428-7B327CAB71EB}" dt="2021-12-20T08:31:47.847" v="616"/>
          <ac:graphicFrameMkLst>
            <pc:docMk/>
            <pc:sldMk cId="1315921676" sldId="2147308549"/>
            <ac:graphicFrameMk id="8" creationId="{50E9BC26-4007-4D26-B1E2-FFFEFBC4FDAC}"/>
          </ac:graphicFrameMkLst>
        </pc:graphicFrameChg>
        <pc:graphicFrameChg chg="add del mod modGraphic">
          <ac:chgData name="Li, Longtan" userId="S::longtan.li@intel.com::58cb571a-d172-4cdc-a55a-604e9a95360f" providerId="AD" clId="Web-{F96F4D44-935B-E42A-A428-7B327CAB71EB}" dt="2021-12-20T08:36:48.591" v="623"/>
          <ac:graphicFrameMkLst>
            <pc:docMk/>
            <pc:sldMk cId="1315921676" sldId="2147308549"/>
            <ac:graphicFrameMk id="10" creationId="{E4FD8521-9348-4B1E-8A7E-F4A0004E454D}"/>
          </ac:graphicFrameMkLst>
        </pc:graphicFrameChg>
        <pc:picChg chg="add mod">
          <ac:chgData name="Li, Longtan" userId="S::longtan.li@intel.com::58cb571a-d172-4cdc-a55a-604e9a95360f" providerId="AD" clId="Web-{F96F4D44-935B-E42A-A428-7B327CAB71EB}" dt="2021-12-20T08:42:25.881" v="639" actId="14100"/>
          <ac:picMkLst>
            <pc:docMk/>
            <pc:sldMk cId="1315921676" sldId="2147308549"/>
            <ac:picMk id="12" creationId="{F80C1CB5-976F-40BC-AD43-6380F2B64B3E}"/>
          </ac:picMkLst>
        </pc:picChg>
      </pc:sldChg>
      <pc:sldChg chg="addSp delSp modSp">
        <pc:chgData name="Li, Longtan" userId="S::longtan.li@intel.com::58cb571a-d172-4cdc-a55a-604e9a95360f" providerId="AD" clId="Web-{F96F4D44-935B-E42A-A428-7B327CAB71EB}" dt="2021-12-20T08:25:25.151" v="520" actId="20577"/>
        <pc:sldMkLst>
          <pc:docMk/>
          <pc:sldMk cId="1258551678" sldId="2147308558"/>
        </pc:sldMkLst>
        <pc:spChg chg="mod">
          <ac:chgData name="Li, Longtan" userId="S::longtan.li@intel.com::58cb571a-d172-4cdc-a55a-604e9a95360f" providerId="AD" clId="Web-{F96F4D44-935B-E42A-A428-7B327CAB71EB}" dt="2021-12-20T08:25:25.151" v="520" actId="20577"/>
          <ac:spMkLst>
            <pc:docMk/>
            <pc:sldMk cId="1258551678" sldId="2147308558"/>
            <ac:spMk id="3" creationId="{31C763B8-3949-4566-AC19-E68275E03FDB}"/>
          </ac:spMkLst>
        </pc:spChg>
        <pc:picChg chg="add mod">
          <ac:chgData name="Li, Longtan" userId="S::longtan.li@intel.com::58cb571a-d172-4cdc-a55a-604e9a95360f" providerId="AD" clId="Web-{F96F4D44-935B-E42A-A428-7B327CAB71EB}" dt="2021-12-20T08:16:16.552" v="455" actId="1076"/>
          <ac:picMkLst>
            <pc:docMk/>
            <pc:sldMk cId="1258551678" sldId="2147308558"/>
            <ac:picMk id="4" creationId="{511A9CAB-A67B-4873-B8E9-4DF96BA5FD6E}"/>
          </ac:picMkLst>
        </pc:picChg>
        <pc:picChg chg="del">
          <ac:chgData name="Li, Longtan" userId="S::longtan.li@intel.com::58cb571a-d172-4cdc-a55a-604e9a95360f" providerId="AD" clId="Web-{F96F4D44-935B-E42A-A428-7B327CAB71EB}" dt="2021-12-20T08:15:38.647" v="444"/>
          <ac:picMkLst>
            <pc:docMk/>
            <pc:sldMk cId="1258551678" sldId="2147308558"/>
            <ac:picMk id="6" creationId="{69B60663-C96A-49BC-AFA6-34F88D3E51B1}"/>
          </ac:picMkLst>
        </pc:picChg>
      </pc:sldChg>
      <pc:sldChg chg="addSp delSp modSp new mod modTransition modClrScheme chgLayout">
        <pc:chgData name="Li, Longtan" userId="S::longtan.li@intel.com::58cb571a-d172-4cdc-a55a-604e9a95360f" providerId="AD" clId="Web-{F96F4D44-935B-E42A-A428-7B327CAB71EB}" dt="2021-12-20T07:53:05.829" v="351" actId="20577"/>
        <pc:sldMkLst>
          <pc:docMk/>
          <pc:sldMk cId="848928" sldId="2147308561"/>
        </pc:sldMkLst>
        <pc:spChg chg="mod">
          <ac:chgData name="Li, Longtan" userId="S::longtan.li@intel.com::58cb571a-d172-4cdc-a55a-604e9a95360f" providerId="AD" clId="Web-{F96F4D44-935B-E42A-A428-7B327CAB71EB}" dt="2021-12-20T07:17:27.621" v="68" actId="20577"/>
          <ac:spMkLst>
            <pc:docMk/>
            <pc:sldMk cId="848928" sldId="2147308561"/>
            <ac:spMk id="2" creationId="{1FF41F86-C11E-41EA-89C9-63910FD7D66D}"/>
          </ac:spMkLst>
        </pc:spChg>
        <pc:spChg chg="mod">
          <ac:chgData name="Li, Longtan" userId="S::longtan.li@intel.com::58cb571a-d172-4cdc-a55a-604e9a95360f" providerId="AD" clId="Web-{F96F4D44-935B-E42A-A428-7B327CAB71EB}" dt="2021-12-20T07:53:05.829" v="351" actId="20577"/>
          <ac:spMkLst>
            <pc:docMk/>
            <pc:sldMk cId="848928" sldId="2147308561"/>
            <ac:spMk id="3" creationId="{65621EDF-265D-4C5B-A639-4AC259C412C3}"/>
          </ac:spMkLst>
        </pc:spChg>
        <pc:spChg chg="add mod">
          <ac:chgData name="Li, Longtan" userId="S::longtan.li@intel.com::58cb571a-d172-4cdc-a55a-604e9a95360f" providerId="AD" clId="Web-{F96F4D44-935B-E42A-A428-7B327CAB71EB}" dt="2021-12-20T07:23:55.020" v="153" actId="1076"/>
          <ac:spMkLst>
            <pc:docMk/>
            <pc:sldMk cId="848928" sldId="2147308561"/>
            <ac:spMk id="5" creationId="{C4F269C2-0CC1-4C52-9F79-900DCCA79530}"/>
          </ac:spMkLst>
        </pc:spChg>
        <pc:spChg chg="add del mod">
          <ac:chgData name="Li, Longtan" userId="S::longtan.li@intel.com::58cb571a-d172-4cdc-a55a-604e9a95360f" providerId="AD" clId="Web-{F96F4D44-935B-E42A-A428-7B327CAB71EB}" dt="2021-12-20T07:23:14.146" v="134"/>
          <ac:spMkLst>
            <pc:docMk/>
            <pc:sldMk cId="848928" sldId="2147308561"/>
            <ac:spMk id="6" creationId="{4F1EF14C-BE1C-498E-9137-BDF1D805DDEA}"/>
          </ac:spMkLst>
        </pc:spChg>
        <pc:spChg chg="add del mod">
          <ac:chgData name="Li, Longtan" userId="S::longtan.li@intel.com::58cb571a-d172-4cdc-a55a-604e9a95360f" providerId="AD" clId="Web-{F96F4D44-935B-E42A-A428-7B327CAB71EB}" dt="2021-12-20T07:16:35.216" v="62"/>
          <ac:spMkLst>
            <pc:docMk/>
            <pc:sldMk cId="848928" sldId="2147308561"/>
            <ac:spMk id="9" creationId="{5007363B-26EF-40DF-9DAF-AE77A9FE6856}"/>
          </ac:spMkLst>
        </pc:spChg>
        <pc:picChg chg="add mod">
          <ac:chgData name="Li, Longtan" userId="S::longtan.li@intel.com::58cb571a-d172-4cdc-a55a-604e9a95360f" providerId="AD" clId="Web-{F96F4D44-935B-E42A-A428-7B327CAB71EB}" dt="2021-12-20T07:22:37.209" v="120" actId="14100"/>
          <ac:picMkLst>
            <pc:docMk/>
            <pc:sldMk cId="848928" sldId="2147308561"/>
            <ac:picMk id="4" creationId="{C6481568-A2E4-4420-AE74-F421DF948A1F}"/>
          </ac:picMkLst>
        </pc:picChg>
      </pc:sldChg>
      <pc:sldChg chg="modSp new del">
        <pc:chgData name="Li, Longtan" userId="S::longtan.li@intel.com::58cb571a-d172-4cdc-a55a-604e9a95360f" providerId="AD" clId="Web-{F96F4D44-935B-E42A-A428-7B327CAB71EB}" dt="2021-12-20T07:31:32.151" v="336"/>
        <pc:sldMkLst>
          <pc:docMk/>
          <pc:sldMk cId="1538861682" sldId="2147308563"/>
        </pc:sldMkLst>
        <pc:spChg chg="mod">
          <ac:chgData name="Li, Longtan" userId="S::longtan.li@intel.com::58cb571a-d172-4cdc-a55a-604e9a95360f" providerId="AD" clId="Web-{F96F4D44-935B-E42A-A428-7B327CAB71EB}" dt="2021-12-20T07:31:04.933" v="334" actId="20577"/>
          <ac:spMkLst>
            <pc:docMk/>
            <pc:sldMk cId="1538861682" sldId="2147308563"/>
            <ac:spMk id="2" creationId="{60C56DA8-97F0-45CF-A3DD-658F27186B17}"/>
          </ac:spMkLst>
        </pc:spChg>
      </pc:sldChg>
      <pc:sldChg chg="addSp delSp modSp add replId">
        <pc:chgData name="Li, Longtan" userId="S::longtan.li@intel.com::58cb571a-d172-4cdc-a55a-604e9a95360f" providerId="AD" clId="Web-{F96F4D44-935B-E42A-A428-7B327CAB71EB}" dt="2021-12-20T07:53:33.298" v="358" actId="20577"/>
        <pc:sldMkLst>
          <pc:docMk/>
          <pc:sldMk cId="1148789148" sldId="2147308564"/>
        </pc:sldMkLst>
        <pc:spChg chg="mod">
          <ac:chgData name="Li, Longtan" userId="S::longtan.li@intel.com::58cb571a-d172-4cdc-a55a-604e9a95360f" providerId="AD" clId="Web-{F96F4D44-935B-E42A-A428-7B327CAB71EB}" dt="2021-12-20T07:53:33.298" v="358" actId="20577"/>
          <ac:spMkLst>
            <pc:docMk/>
            <pc:sldMk cId="1148789148" sldId="2147308564"/>
            <ac:spMk id="3" creationId="{65621EDF-265D-4C5B-A639-4AC259C412C3}"/>
          </ac:spMkLst>
        </pc:spChg>
        <pc:picChg chg="del">
          <ac:chgData name="Li, Longtan" userId="S::longtan.li@intel.com::58cb571a-d172-4cdc-a55a-604e9a95360f" providerId="AD" clId="Web-{F96F4D44-935B-E42A-A428-7B327CAB71EB}" dt="2021-12-20T07:31:40.386" v="342"/>
          <ac:picMkLst>
            <pc:docMk/>
            <pc:sldMk cId="1148789148" sldId="2147308564"/>
            <ac:picMk id="4" creationId="{C6481568-A2E4-4420-AE74-F421DF948A1F}"/>
          </ac:picMkLst>
        </pc:picChg>
        <pc:picChg chg="add mod">
          <ac:chgData name="Li, Longtan" userId="S::longtan.li@intel.com::58cb571a-d172-4cdc-a55a-604e9a95360f" providerId="AD" clId="Web-{F96F4D44-935B-E42A-A428-7B327CAB71EB}" dt="2021-12-20T07:31:58.838" v="346" actId="14100"/>
          <ac:picMkLst>
            <pc:docMk/>
            <pc:sldMk cId="1148789148" sldId="2147308564"/>
            <ac:picMk id="6" creationId="{D5C22B22-07ED-4D69-B4ED-3346D6677420}"/>
          </ac:picMkLst>
        </pc:picChg>
      </pc:sldChg>
    </pc:docChg>
  </pc:docChgLst>
  <pc:docChgLst>
    <pc:chgData name="Qian, Xiaobing" userId="S::xiaobing.qian@intel.com::d3431f12-31c5-4fd4-8998-99221f98b22a" providerId="AD" clId="Web-{D8DC255A-6B27-40BF-8AB3-C46173BD0539}"/>
    <pc:docChg chg="modSld">
      <pc:chgData name="Qian, Xiaobing" userId="S::xiaobing.qian@intel.com::d3431f12-31c5-4fd4-8998-99221f98b22a" providerId="AD" clId="Web-{D8DC255A-6B27-40BF-8AB3-C46173BD0539}" dt="2021-12-23T03:31:19.453" v="9" actId="20577"/>
      <pc:docMkLst>
        <pc:docMk/>
      </pc:docMkLst>
      <pc:sldChg chg="modSp">
        <pc:chgData name="Qian, Xiaobing" userId="S::xiaobing.qian@intel.com::d3431f12-31c5-4fd4-8998-99221f98b22a" providerId="AD" clId="Web-{D8DC255A-6B27-40BF-8AB3-C46173BD0539}" dt="2021-12-23T03:27:33.873" v="2" actId="14100"/>
        <pc:sldMkLst>
          <pc:docMk/>
          <pc:sldMk cId="932951848" sldId="2147308542"/>
        </pc:sldMkLst>
        <pc:spChg chg="mod">
          <ac:chgData name="Qian, Xiaobing" userId="S::xiaobing.qian@intel.com::d3431f12-31c5-4fd4-8998-99221f98b22a" providerId="AD" clId="Web-{D8DC255A-6B27-40BF-8AB3-C46173BD0539}" dt="2021-12-23T03:27:26.404" v="0" actId="14100"/>
          <ac:spMkLst>
            <pc:docMk/>
            <pc:sldMk cId="932951848" sldId="2147308542"/>
            <ac:spMk id="16" creationId="{EAC338A5-E809-4215-B758-219AFB83D74F}"/>
          </ac:spMkLst>
        </pc:spChg>
        <pc:spChg chg="mod">
          <ac:chgData name="Qian, Xiaobing" userId="S::xiaobing.qian@intel.com::d3431f12-31c5-4fd4-8998-99221f98b22a" providerId="AD" clId="Web-{D8DC255A-6B27-40BF-8AB3-C46173BD0539}" dt="2021-12-23T03:27:33.873" v="2" actId="14100"/>
          <ac:spMkLst>
            <pc:docMk/>
            <pc:sldMk cId="932951848" sldId="2147308542"/>
            <ac:spMk id="21" creationId="{F5C53E89-91EF-4E79-A2C0-92A7AE5D2533}"/>
          </ac:spMkLst>
        </pc:spChg>
        <pc:picChg chg="mod">
          <ac:chgData name="Qian, Xiaobing" userId="S::xiaobing.qian@intel.com::d3431f12-31c5-4fd4-8998-99221f98b22a" providerId="AD" clId="Web-{D8DC255A-6B27-40BF-8AB3-C46173BD0539}" dt="2021-12-23T03:27:31.373" v="1" actId="14100"/>
          <ac:picMkLst>
            <pc:docMk/>
            <pc:sldMk cId="932951848" sldId="2147308542"/>
            <ac:picMk id="23" creationId="{B158ADB7-3EE0-4DF9-B5B1-372C94633D38}"/>
          </ac:picMkLst>
        </pc:picChg>
      </pc:sldChg>
      <pc:sldChg chg="modSp">
        <pc:chgData name="Qian, Xiaobing" userId="S::xiaobing.qian@intel.com::d3431f12-31c5-4fd4-8998-99221f98b22a" providerId="AD" clId="Web-{D8DC255A-6B27-40BF-8AB3-C46173BD0539}" dt="2021-12-23T03:31:19.453" v="9" actId="20577"/>
        <pc:sldMkLst>
          <pc:docMk/>
          <pc:sldMk cId="949621101" sldId="2147308547"/>
        </pc:sldMkLst>
        <pc:spChg chg="mod">
          <ac:chgData name="Qian, Xiaobing" userId="S::xiaobing.qian@intel.com::d3431f12-31c5-4fd4-8998-99221f98b22a" providerId="AD" clId="Web-{D8DC255A-6B27-40BF-8AB3-C46173BD0539}" dt="2021-12-23T03:31:19.453" v="9" actId="20577"/>
          <ac:spMkLst>
            <pc:docMk/>
            <pc:sldMk cId="949621101" sldId="2147308547"/>
            <ac:spMk id="21" creationId="{64421C83-234A-4E2F-A17F-491CCB167FB1}"/>
          </ac:spMkLst>
        </pc:spChg>
      </pc:sldChg>
    </pc:docChg>
  </pc:docChgLst>
  <pc:docChgLst>
    <pc:chgData name="Guo, Jerry" userId="S::jerry.guo@intel.com::415f3b77-dcd0-47b1-9ba1-b14e8a1ea09d" providerId="AD" clId="Web-{A4EF01EC-B4F5-12BE-60A0-5EE36A58B63C}"/>
    <pc:docChg chg="modSld">
      <pc:chgData name="Guo, Jerry" userId="S::jerry.guo@intel.com::415f3b77-dcd0-47b1-9ba1-b14e8a1ea09d" providerId="AD" clId="Web-{A4EF01EC-B4F5-12BE-60A0-5EE36A58B63C}" dt="2022-04-12T08:23:20.002" v="50" actId="20577"/>
      <pc:docMkLst>
        <pc:docMk/>
      </pc:docMkLst>
      <pc:sldChg chg="modSp">
        <pc:chgData name="Guo, Jerry" userId="S::jerry.guo@intel.com::415f3b77-dcd0-47b1-9ba1-b14e8a1ea09d" providerId="AD" clId="Web-{A4EF01EC-B4F5-12BE-60A0-5EE36A58B63C}" dt="2022-04-12T08:23:20.002" v="50" actId="20577"/>
        <pc:sldMkLst>
          <pc:docMk/>
          <pc:sldMk cId="2086400740" sldId="256"/>
        </pc:sldMkLst>
        <pc:spChg chg="mod">
          <ac:chgData name="Guo, Jerry" userId="S::jerry.guo@intel.com::415f3b77-dcd0-47b1-9ba1-b14e8a1ea09d" providerId="AD" clId="Web-{A4EF01EC-B4F5-12BE-60A0-5EE36A58B63C}" dt="2022-04-12T08:23:20.002" v="50" actId="20577"/>
          <ac:spMkLst>
            <pc:docMk/>
            <pc:sldMk cId="2086400740" sldId="256"/>
            <ac:spMk id="5" creationId="{679F4BE2-8E4A-4003-B816-9E34781F7E88}"/>
          </ac:spMkLst>
        </pc:spChg>
        <pc:spChg chg="mod">
          <ac:chgData name="Guo, Jerry" userId="S::jerry.guo@intel.com::415f3b77-dcd0-47b1-9ba1-b14e8a1ea09d" providerId="AD" clId="Web-{A4EF01EC-B4F5-12BE-60A0-5EE36A58B63C}" dt="2022-04-12T08:22:02.846" v="38" actId="20577"/>
          <ac:spMkLst>
            <pc:docMk/>
            <pc:sldMk cId="2086400740" sldId="256"/>
            <ac:spMk id="9" creationId="{ABEAF9F9-E88D-44A4-A1B6-BAA2E532B65E}"/>
          </ac:spMkLst>
        </pc:spChg>
      </pc:sldChg>
    </pc:docChg>
  </pc:docChgLst>
  <pc:docChgLst>
    <pc:chgData name="Chen, Song1" userId="S::song1.chen@intel.com::59893b7a-fcf7-4337-a9c3-b11babe24e68" providerId="AD" clId="Web-{9D37B973-39C9-892B-C8AC-1362BC5F2057}"/>
    <pc:docChg chg="addSld modSld sldOrd">
      <pc:chgData name="Chen, Song1" userId="S::song1.chen@intel.com::59893b7a-fcf7-4337-a9c3-b11babe24e68" providerId="AD" clId="Web-{9D37B973-39C9-892B-C8AC-1362BC5F2057}" dt="2022-01-17T07:03:43.898" v="157" actId="1076"/>
      <pc:docMkLst>
        <pc:docMk/>
      </pc:docMkLst>
      <pc:sldChg chg="addSp delSp modSp add ord replId">
        <pc:chgData name="Chen, Song1" userId="S::song1.chen@intel.com::59893b7a-fcf7-4337-a9c3-b11babe24e68" providerId="AD" clId="Web-{9D37B973-39C9-892B-C8AC-1362BC5F2057}" dt="2022-01-17T07:03:43.898" v="157" actId="1076"/>
        <pc:sldMkLst>
          <pc:docMk/>
          <pc:sldMk cId="2617082989" sldId="2147308742"/>
        </pc:sldMkLst>
        <pc:spChg chg="mod">
          <ac:chgData name="Chen, Song1" userId="S::song1.chen@intel.com::59893b7a-fcf7-4337-a9c3-b11babe24e68" providerId="AD" clId="Web-{9D37B973-39C9-892B-C8AC-1362BC5F2057}" dt="2022-01-17T06:54:08.592" v="8" actId="20577"/>
          <ac:spMkLst>
            <pc:docMk/>
            <pc:sldMk cId="2617082989" sldId="2147308742"/>
            <ac:spMk id="8" creationId="{783D17C8-601D-4BA3-962E-BDB3BF24E29B}"/>
          </ac:spMkLst>
        </pc:spChg>
        <pc:spChg chg="mod">
          <ac:chgData name="Chen, Song1" userId="S::song1.chen@intel.com::59893b7a-fcf7-4337-a9c3-b11babe24e68" providerId="AD" clId="Web-{9D37B973-39C9-892B-C8AC-1362BC5F2057}" dt="2022-01-17T07:03:43.898" v="157" actId="1076"/>
          <ac:spMkLst>
            <pc:docMk/>
            <pc:sldMk cId="2617082989" sldId="2147308742"/>
            <ac:spMk id="11" creationId="{5C45FF82-E969-4A30-98DF-22369A51EB8E}"/>
          </ac:spMkLst>
        </pc:spChg>
        <pc:graphicFrameChg chg="mod modGraphic">
          <ac:chgData name="Chen, Song1" userId="S::song1.chen@intel.com::59893b7a-fcf7-4337-a9c3-b11babe24e68" providerId="AD" clId="Web-{9D37B973-39C9-892B-C8AC-1362BC5F2057}" dt="2022-01-17T07:00:59.400" v="132"/>
          <ac:graphicFrameMkLst>
            <pc:docMk/>
            <pc:sldMk cId="2617082989" sldId="2147308742"/>
            <ac:graphicFrameMk id="6" creationId="{7E7CD255-F49E-4837-816A-AF5E96FADB19}"/>
          </ac:graphicFrameMkLst>
        </pc:graphicFrameChg>
        <pc:graphicFrameChg chg="mod modGraphic">
          <ac:chgData name="Chen, Song1" userId="S::song1.chen@intel.com::59893b7a-fcf7-4337-a9c3-b11babe24e68" providerId="AD" clId="Web-{9D37B973-39C9-892B-C8AC-1362BC5F2057}" dt="2022-01-17T07:03:33.741" v="155"/>
          <ac:graphicFrameMkLst>
            <pc:docMk/>
            <pc:sldMk cId="2617082989" sldId="2147308742"/>
            <ac:graphicFrameMk id="9" creationId="{E097D5FD-98FA-439F-B797-4F7CAD30F81A}"/>
          </ac:graphicFrameMkLst>
        </pc:graphicFrameChg>
        <pc:picChg chg="add mod">
          <ac:chgData name="Chen, Song1" userId="S::song1.chen@intel.com::59893b7a-fcf7-4337-a9c3-b11babe24e68" providerId="AD" clId="Web-{9D37B973-39C9-892B-C8AC-1362BC5F2057}" dt="2022-01-17T06:54:32.732" v="14" actId="14100"/>
          <ac:picMkLst>
            <pc:docMk/>
            <pc:sldMk cId="2617082989" sldId="2147308742"/>
            <ac:picMk id="2" creationId="{032777C4-B002-4FF8-9753-FF91370C8D91}"/>
          </ac:picMkLst>
        </pc:picChg>
        <pc:picChg chg="del">
          <ac:chgData name="Chen, Song1" userId="S::song1.chen@intel.com::59893b7a-fcf7-4337-a9c3-b11babe24e68" providerId="AD" clId="Web-{9D37B973-39C9-892B-C8AC-1362BC5F2057}" dt="2022-01-17T06:54:12.998" v="9"/>
          <ac:picMkLst>
            <pc:docMk/>
            <pc:sldMk cId="2617082989" sldId="2147308742"/>
            <ac:picMk id="10" creationId="{1FA2195D-F1D3-4B19-86BF-7410A90B4533}"/>
          </ac:picMkLst>
        </pc:picChg>
      </pc:sldChg>
    </pc:docChg>
  </pc:docChgLst>
  <pc:docChgLst>
    <pc:chgData name="Wang, Sunny" userId="S::sunny.wang@intel.com::c4baa7b8-850e-4ab8-bb26-e4f66b5d594d" providerId="AD" clId="Web-{D34D691D-DF84-4421-B5DA-B44C89E9ED28}"/>
    <pc:docChg chg="modSld">
      <pc:chgData name="Wang, Sunny" userId="S::sunny.wang@intel.com::c4baa7b8-850e-4ab8-bb26-e4f66b5d594d" providerId="AD" clId="Web-{D34D691D-DF84-4421-B5DA-B44C89E9ED28}" dt="2021-12-24T05:46:34.375" v="83"/>
      <pc:docMkLst>
        <pc:docMk/>
      </pc:docMkLst>
      <pc:sldChg chg="modSp">
        <pc:chgData name="Wang, Sunny" userId="S::sunny.wang@intel.com::c4baa7b8-850e-4ab8-bb26-e4f66b5d594d" providerId="AD" clId="Web-{D34D691D-DF84-4421-B5DA-B44C89E9ED28}" dt="2021-12-24T05:46:34.375" v="83"/>
        <pc:sldMkLst>
          <pc:docMk/>
          <pc:sldMk cId="3885188737" sldId="2147308602"/>
        </pc:sldMkLst>
        <pc:graphicFrameChg chg="mod modGraphic">
          <ac:chgData name="Wang, Sunny" userId="S::sunny.wang@intel.com::c4baa7b8-850e-4ab8-bb26-e4f66b5d594d" providerId="AD" clId="Web-{D34D691D-DF84-4421-B5DA-B44C89E9ED28}" dt="2021-12-24T05:46:34.375" v="83"/>
          <ac:graphicFrameMkLst>
            <pc:docMk/>
            <pc:sldMk cId="3885188737" sldId="2147308602"/>
            <ac:graphicFrameMk id="5" creationId="{B518EEEF-C006-49CA-BA20-D15A077ABEAD}"/>
          </ac:graphicFrameMkLst>
        </pc:graphicFrameChg>
      </pc:sldChg>
      <pc:sldChg chg="addSp delSp modSp">
        <pc:chgData name="Wang, Sunny" userId="S::sunny.wang@intel.com::c4baa7b8-850e-4ab8-bb26-e4f66b5d594d" providerId="AD" clId="Web-{D34D691D-DF84-4421-B5DA-B44C89E9ED28}" dt="2021-12-24T02:54:06.220" v="81" actId="20577"/>
        <pc:sldMkLst>
          <pc:docMk/>
          <pc:sldMk cId="2536977527" sldId="2147308605"/>
        </pc:sldMkLst>
        <pc:spChg chg="mod">
          <ac:chgData name="Wang, Sunny" userId="S::sunny.wang@intel.com::c4baa7b8-850e-4ab8-bb26-e4f66b5d594d" providerId="AD" clId="Web-{D34D691D-DF84-4421-B5DA-B44C89E9ED28}" dt="2021-12-24T02:54:06.220" v="81" actId="20577"/>
          <ac:spMkLst>
            <pc:docMk/>
            <pc:sldMk cId="2536977527" sldId="2147308605"/>
            <ac:spMk id="8" creationId="{7E27A128-4BAD-4B92-89E1-07301BC02385}"/>
          </ac:spMkLst>
        </pc:spChg>
        <pc:picChg chg="add mod">
          <ac:chgData name="Wang, Sunny" userId="S::sunny.wang@intel.com::c4baa7b8-850e-4ab8-bb26-e4f66b5d594d" providerId="AD" clId="Web-{D34D691D-DF84-4421-B5DA-B44C89E9ED28}" dt="2021-12-24T02:34:26.447" v="6" actId="1076"/>
          <ac:picMkLst>
            <pc:docMk/>
            <pc:sldMk cId="2536977527" sldId="2147308605"/>
            <ac:picMk id="3" creationId="{07F8C250-B5CA-4FDA-9C7E-AD0E029CDE68}"/>
          </ac:picMkLst>
        </pc:picChg>
        <pc:picChg chg="del">
          <ac:chgData name="Wang, Sunny" userId="S::sunny.wang@intel.com::c4baa7b8-850e-4ab8-bb26-e4f66b5d594d" providerId="AD" clId="Web-{D34D691D-DF84-4421-B5DA-B44C89E9ED28}" dt="2021-12-24T02:34:08.588" v="0"/>
          <ac:picMkLst>
            <pc:docMk/>
            <pc:sldMk cId="2536977527" sldId="2147308605"/>
            <ac:picMk id="1026" creationId="{D94FE1FE-5782-4DC9-941D-109484CFEFA1}"/>
          </ac:picMkLst>
        </pc:picChg>
      </pc:sldChg>
      <pc:sldChg chg="delSp modSp">
        <pc:chgData name="Wang, Sunny" userId="S::sunny.wang@intel.com::c4baa7b8-850e-4ab8-bb26-e4f66b5d594d" providerId="AD" clId="Web-{D34D691D-DF84-4421-B5DA-B44C89E9ED28}" dt="2021-12-24T02:35:12.088" v="12" actId="1076"/>
        <pc:sldMkLst>
          <pc:docMk/>
          <pc:sldMk cId="1493797100" sldId="2147308607"/>
        </pc:sldMkLst>
        <pc:spChg chg="del">
          <ac:chgData name="Wang, Sunny" userId="S::sunny.wang@intel.com::c4baa7b8-850e-4ab8-bb26-e4f66b5d594d" providerId="AD" clId="Web-{D34D691D-DF84-4421-B5DA-B44C89E9ED28}" dt="2021-12-24T02:34:37.416" v="7"/>
          <ac:spMkLst>
            <pc:docMk/>
            <pc:sldMk cId="1493797100" sldId="2147308607"/>
            <ac:spMk id="3" creationId="{2D40F552-649A-4461-B7D0-734FCCC49103}"/>
          </ac:spMkLst>
        </pc:spChg>
        <pc:spChg chg="mod">
          <ac:chgData name="Wang, Sunny" userId="S::sunny.wang@intel.com::c4baa7b8-850e-4ab8-bb26-e4f66b5d594d" providerId="AD" clId="Web-{D34D691D-DF84-4421-B5DA-B44C89E9ED28}" dt="2021-12-24T02:35:12.088" v="12" actId="1076"/>
          <ac:spMkLst>
            <pc:docMk/>
            <pc:sldMk cId="1493797100" sldId="2147308607"/>
            <ac:spMk id="6" creationId="{EAE408C2-00C2-49EF-8700-ED087B155C82}"/>
          </ac:spMkLst>
        </pc:spChg>
      </pc:sldChg>
    </pc:docChg>
  </pc:docChgLst>
  <pc:docChgLst>
    <pc:chgData name="Chen, Jason J" userId="S::jason.j.chen@intel.com::9633f455-d30b-44a2-a426-679a5189d2f1" providerId="AD" clId="Web-{A5B0FDDA-A02F-7E9B-36EB-402D7BF55586}"/>
    <pc:docChg chg="addSld delSld modSld sldOrd">
      <pc:chgData name="Chen, Jason J" userId="S::jason.j.chen@intel.com::9633f455-d30b-44a2-a426-679a5189d2f1" providerId="AD" clId="Web-{A5B0FDDA-A02F-7E9B-36EB-402D7BF55586}" dt="2022-01-13T10:47:25.945" v="14" actId="1076"/>
      <pc:docMkLst>
        <pc:docMk/>
      </pc:docMkLst>
      <pc:sldChg chg="ord">
        <pc:chgData name="Chen, Jason J" userId="S::jason.j.chen@intel.com::9633f455-d30b-44a2-a426-679a5189d2f1" providerId="AD" clId="Web-{A5B0FDDA-A02F-7E9B-36EB-402D7BF55586}" dt="2022-01-13T10:44:58.789" v="4"/>
        <pc:sldMkLst>
          <pc:docMk/>
          <pc:sldMk cId="3386484789" sldId="260"/>
        </pc:sldMkLst>
      </pc:sldChg>
      <pc:sldChg chg="ord">
        <pc:chgData name="Chen, Jason J" userId="S::jason.j.chen@intel.com::9633f455-d30b-44a2-a426-679a5189d2f1" providerId="AD" clId="Web-{A5B0FDDA-A02F-7E9B-36EB-402D7BF55586}" dt="2022-01-13T10:43:42.462" v="1"/>
        <pc:sldMkLst>
          <pc:docMk/>
          <pc:sldMk cId="2819010749" sldId="2147308689"/>
        </pc:sldMkLst>
      </pc:sldChg>
      <pc:sldChg chg="modSp add">
        <pc:chgData name="Chen, Jason J" userId="S::jason.j.chen@intel.com::9633f455-d30b-44a2-a426-679a5189d2f1" providerId="AD" clId="Web-{A5B0FDDA-A02F-7E9B-36EB-402D7BF55586}" dt="2022-01-13T10:45:42.336" v="9" actId="1076"/>
        <pc:sldMkLst>
          <pc:docMk/>
          <pc:sldMk cId="2015516608" sldId="2147308709"/>
        </pc:sldMkLst>
        <pc:spChg chg="mod">
          <ac:chgData name="Chen, Jason J" userId="S::jason.j.chen@intel.com::9633f455-d30b-44a2-a426-679a5189d2f1" providerId="AD" clId="Web-{A5B0FDDA-A02F-7E9B-36EB-402D7BF55586}" dt="2022-01-13T10:45:42.336" v="9" actId="1076"/>
          <ac:spMkLst>
            <pc:docMk/>
            <pc:sldMk cId="2015516608" sldId="2147308709"/>
            <ac:spMk id="10" creationId="{E87F30CC-E0C2-4CF8-A34B-2DF498CAE53A}"/>
          </ac:spMkLst>
        </pc:spChg>
      </pc:sldChg>
      <pc:sldChg chg="modSp add">
        <pc:chgData name="Chen, Jason J" userId="S::jason.j.chen@intel.com::9633f455-d30b-44a2-a426-679a5189d2f1" providerId="AD" clId="Web-{A5B0FDDA-A02F-7E9B-36EB-402D7BF55586}" dt="2022-01-13T10:45:49.352" v="10" actId="1076"/>
        <pc:sldMkLst>
          <pc:docMk/>
          <pc:sldMk cId="2384633529" sldId="2147308710"/>
        </pc:sldMkLst>
        <pc:spChg chg="mod">
          <ac:chgData name="Chen, Jason J" userId="S::jason.j.chen@intel.com::9633f455-d30b-44a2-a426-679a5189d2f1" providerId="AD" clId="Web-{A5B0FDDA-A02F-7E9B-36EB-402D7BF55586}" dt="2022-01-13T10:45:49.352" v="10" actId="1076"/>
          <ac:spMkLst>
            <pc:docMk/>
            <pc:sldMk cId="2384633529" sldId="2147308710"/>
            <ac:spMk id="10" creationId="{F9442F5B-E89D-4794-86E2-A6203BFC41B0}"/>
          </ac:spMkLst>
        </pc:spChg>
      </pc:sldChg>
      <pc:sldChg chg="add del">
        <pc:chgData name="Chen, Jason J" userId="S::jason.j.chen@intel.com::9633f455-d30b-44a2-a426-679a5189d2f1" providerId="AD" clId="Web-{A5B0FDDA-A02F-7E9B-36EB-402D7BF55586}" dt="2022-01-13T10:46:15.523" v="12"/>
        <pc:sldMkLst>
          <pc:docMk/>
          <pc:sldMk cId="2357341927" sldId="2147308711"/>
        </pc:sldMkLst>
      </pc:sldChg>
      <pc:sldChg chg="modSp add">
        <pc:chgData name="Chen, Jason J" userId="S::jason.j.chen@intel.com::9633f455-d30b-44a2-a426-679a5189d2f1" providerId="AD" clId="Web-{A5B0FDDA-A02F-7E9B-36EB-402D7BF55586}" dt="2022-01-13T10:47:25.945" v="14" actId="1076"/>
        <pc:sldMkLst>
          <pc:docMk/>
          <pc:sldMk cId="2734296666" sldId="2147308711"/>
        </pc:sldMkLst>
        <pc:spChg chg="mod">
          <ac:chgData name="Chen, Jason J" userId="S::jason.j.chen@intel.com::9633f455-d30b-44a2-a426-679a5189d2f1" providerId="AD" clId="Web-{A5B0FDDA-A02F-7E9B-36EB-402D7BF55586}" dt="2022-01-13T10:47:25.945" v="14" actId="1076"/>
          <ac:spMkLst>
            <pc:docMk/>
            <pc:sldMk cId="2734296666" sldId="2147308711"/>
            <ac:spMk id="11" creationId="{5C45FF82-E969-4A30-98DF-22369A51EB8E}"/>
          </ac:spMkLst>
        </pc:spChg>
      </pc:sldChg>
    </pc:docChg>
  </pc:docChgLst>
  <pc:docChgLst>
    <pc:chgData name="Tang, Cui" userId="S::cui.tang@intel.com::abf18508-edcd-4b03-b662-e08328ce9d8c" providerId="AD" clId="Web-{8BA08313-0D5B-F630-C533-522C701845FC}"/>
    <pc:docChg chg="addSld modSld">
      <pc:chgData name="Tang, Cui" userId="S::cui.tang@intel.com::abf18508-edcd-4b03-b662-e08328ce9d8c" providerId="AD" clId="Web-{8BA08313-0D5B-F630-C533-522C701845FC}" dt="2021-12-17T08:24:22.278" v="397" actId="20577"/>
      <pc:docMkLst>
        <pc:docMk/>
      </pc:docMkLst>
      <pc:sldChg chg="addSp delSp modSp">
        <pc:chgData name="Tang, Cui" userId="S::cui.tang@intel.com::abf18508-edcd-4b03-b662-e08328ce9d8c" providerId="AD" clId="Web-{8BA08313-0D5B-F630-C533-522C701845FC}" dt="2021-12-17T08:24:02.356" v="396" actId="1076"/>
        <pc:sldMkLst>
          <pc:docMk/>
          <pc:sldMk cId="3431020247" sldId="2147308543"/>
        </pc:sldMkLst>
        <pc:spChg chg="mod">
          <ac:chgData name="Tang, Cui" userId="S::cui.tang@intel.com::abf18508-edcd-4b03-b662-e08328ce9d8c" providerId="AD" clId="Web-{8BA08313-0D5B-F630-C533-522C701845FC}" dt="2021-12-17T08:23:52.294" v="395" actId="1076"/>
          <ac:spMkLst>
            <pc:docMk/>
            <pc:sldMk cId="3431020247" sldId="2147308543"/>
            <ac:spMk id="4" creationId="{75B6DC36-2896-4247-A120-46F996D1767C}"/>
          </ac:spMkLst>
        </pc:spChg>
        <pc:spChg chg="add del mod">
          <ac:chgData name="Tang, Cui" userId="S::cui.tang@intel.com::abf18508-edcd-4b03-b662-e08328ce9d8c" providerId="AD" clId="Web-{8BA08313-0D5B-F630-C533-522C701845FC}" dt="2021-12-17T08:22:09.686" v="324"/>
          <ac:spMkLst>
            <pc:docMk/>
            <pc:sldMk cId="3431020247" sldId="2147308543"/>
            <ac:spMk id="5" creationId="{13328181-6BF6-43CC-8B38-B08CA1A9D9AA}"/>
          </ac:spMkLst>
        </pc:spChg>
        <pc:spChg chg="add mod">
          <ac:chgData name="Tang, Cui" userId="S::cui.tang@intel.com::abf18508-edcd-4b03-b662-e08328ce9d8c" providerId="AD" clId="Web-{8BA08313-0D5B-F630-C533-522C701845FC}" dt="2021-12-17T08:24:02.356" v="396" actId="1076"/>
          <ac:spMkLst>
            <pc:docMk/>
            <pc:sldMk cId="3431020247" sldId="2147308543"/>
            <ac:spMk id="6" creationId="{DE693F63-396D-4A04-B75D-828C54D69D01}"/>
          </ac:spMkLst>
        </pc:spChg>
        <pc:picChg chg="mod">
          <ac:chgData name="Tang, Cui" userId="S::cui.tang@intel.com::abf18508-edcd-4b03-b662-e08328ce9d8c" providerId="AD" clId="Web-{8BA08313-0D5B-F630-C533-522C701845FC}" dt="2021-12-17T08:23:35.404" v="391" actId="1076"/>
          <ac:picMkLst>
            <pc:docMk/>
            <pc:sldMk cId="3431020247" sldId="2147308543"/>
            <ac:picMk id="3" creationId="{3C5465A8-01C5-44D8-99A7-A49F582B25D8}"/>
          </ac:picMkLst>
        </pc:picChg>
      </pc:sldChg>
      <pc:sldChg chg="addSp delSp modSp">
        <pc:chgData name="Tang, Cui" userId="S::cui.tang@intel.com::abf18508-edcd-4b03-b662-e08328ce9d8c" providerId="AD" clId="Web-{8BA08313-0D5B-F630-C533-522C701845FC}" dt="2021-12-17T07:53:07.970" v="134" actId="1076"/>
        <pc:sldMkLst>
          <pc:docMk/>
          <pc:sldMk cId="949621101" sldId="2147308547"/>
        </pc:sldMkLst>
        <pc:spChg chg="mod">
          <ac:chgData name="Tang, Cui" userId="S::cui.tang@intel.com::abf18508-edcd-4b03-b662-e08328ce9d8c" providerId="AD" clId="Web-{8BA08313-0D5B-F630-C533-522C701845FC}" dt="2021-12-17T07:53:02.657" v="133" actId="1076"/>
          <ac:spMkLst>
            <pc:docMk/>
            <pc:sldMk cId="949621101" sldId="2147308547"/>
            <ac:spMk id="3" creationId="{D98EC8B2-2921-4707-B3CA-56BF5E0FBEBA}"/>
          </ac:spMkLst>
        </pc:spChg>
        <pc:spChg chg="add del mod">
          <ac:chgData name="Tang, Cui" userId="S::cui.tang@intel.com::abf18508-edcd-4b03-b662-e08328ce9d8c" providerId="AD" clId="Web-{8BA08313-0D5B-F630-C533-522C701845FC}" dt="2021-12-17T07:50:10.597" v="61"/>
          <ac:spMkLst>
            <pc:docMk/>
            <pc:sldMk cId="949621101" sldId="2147308547"/>
            <ac:spMk id="4" creationId="{11BF9E2E-5F38-487E-8163-70E5859C4981}"/>
          </ac:spMkLst>
        </pc:spChg>
        <pc:spChg chg="mod">
          <ac:chgData name="Tang, Cui" userId="S::cui.tang@intel.com::abf18508-edcd-4b03-b662-e08328ce9d8c" providerId="AD" clId="Web-{8BA08313-0D5B-F630-C533-522C701845FC}" dt="2021-12-17T07:49:22.332" v="50" actId="1076"/>
          <ac:spMkLst>
            <pc:docMk/>
            <pc:sldMk cId="949621101" sldId="2147308547"/>
            <ac:spMk id="14" creationId="{B0530A7A-67C7-4CD3-8760-F29B7F6C7973}"/>
          </ac:spMkLst>
        </pc:spChg>
        <pc:spChg chg="add mod">
          <ac:chgData name="Tang, Cui" userId="S::cui.tang@intel.com::abf18508-edcd-4b03-b662-e08328ce9d8c" providerId="AD" clId="Web-{8BA08313-0D5B-F630-C533-522C701845FC}" dt="2021-12-17T07:52:58.423" v="132" actId="20577"/>
          <ac:spMkLst>
            <pc:docMk/>
            <pc:sldMk cId="949621101" sldId="2147308547"/>
            <ac:spMk id="16" creationId="{76388F44-FFD5-4C70-B974-B1CCF2C8EE0A}"/>
          </ac:spMkLst>
        </pc:spChg>
        <pc:picChg chg="mod">
          <ac:chgData name="Tang, Cui" userId="S::cui.tang@intel.com::abf18508-edcd-4b03-b662-e08328ce9d8c" providerId="AD" clId="Web-{8BA08313-0D5B-F630-C533-522C701845FC}" dt="2021-12-17T07:36:54.355" v="0" actId="14100"/>
          <ac:picMkLst>
            <pc:docMk/>
            <pc:sldMk cId="949621101" sldId="2147308547"/>
            <ac:picMk id="5" creationId="{AF055B62-ACE7-4CD9-8B6E-E182C98E9BCE}"/>
          </ac:picMkLst>
        </pc:picChg>
        <pc:picChg chg="mod">
          <ac:chgData name="Tang, Cui" userId="S::cui.tang@intel.com::abf18508-edcd-4b03-b662-e08328ce9d8c" providerId="AD" clId="Web-{8BA08313-0D5B-F630-C533-522C701845FC}" dt="2021-12-17T07:53:07.970" v="134" actId="1076"/>
          <ac:picMkLst>
            <pc:docMk/>
            <pc:sldMk cId="949621101" sldId="2147308547"/>
            <ac:picMk id="15" creationId="{9AB853CA-ED35-451C-97AD-CF13144DE6D6}"/>
          </ac:picMkLst>
        </pc:picChg>
      </pc:sldChg>
      <pc:sldChg chg="addSp delSp modSp new">
        <pc:chgData name="Tang, Cui" userId="S::cui.tang@intel.com::abf18508-edcd-4b03-b662-e08328ce9d8c" providerId="AD" clId="Web-{8BA08313-0D5B-F630-C533-522C701845FC}" dt="2021-12-17T08:08:27.507" v="137" actId="20577"/>
        <pc:sldMkLst>
          <pc:docMk/>
          <pc:sldMk cId="2482396763" sldId="2147308550"/>
        </pc:sldMkLst>
        <pc:spChg chg="mod">
          <ac:chgData name="Tang, Cui" userId="S::cui.tang@intel.com::abf18508-edcd-4b03-b662-e08328ce9d8c" providerId="AD" clId="Web-{8BA08313-0D5B-F630-C533-522C701845FC}" dt="2021-12-17T08:08:27.507" v="137" actId="20577"/>
          <ac:spMkLst>
            <pc:docMk/>
            <pc:sldMk cId="2482396763" sldId="2147308550"/>
            <ac:spMk id="2" creationId="{A46CD1BC-CB70-4E9C-A9BB-853D57812A44}"/>
          </ac:spMkLst>
        </pc:spChg>
        <pc:spChg chg="del">
          <ac:chgData name="Tang, Cui" userId="S::cui.tang@intel.com::abf18508-edcd-4b03-b662-e08328ce9d8c" providerId="AD" clId="Web-{8BA08313-0D5B-F630-C533-522C701845FC}" dt="2021-12-17T07:42:23.039" v="7"/>
          <ac:spMkLst>
            <pc:docMk/>
            <pc:sldMk cId="2482396763" sldId="2147308550"/>
            <ac:spMk id="3" creationId="{A3C010E7-D8F2-4809-981F-44680FC0BCDA}"/>
          </ac:spMkLst>
        </pc:spChg>
        <pc:picChg chg="add del mod">
          <ac:chgData name="Tang, Cui" userId="S::cui.tang@intel.com::abf18508-edcd-4b03-b662-e08328ce9d8c" providerId="AD" clId="Web-{8BA08313-0D5B-F630-C533-522C701845FC}" dt="2021-12-17T07:44:20.147" v="27"/>
          <ac:picMkLst>
            <pc:docMk/>
            <pc:sldMk cId="2482396763" sldId="2147308550"/>
            <ac:picMk id="4" creationId="{8456A898-75D9-4B8A-84BC-5A5EAB529696}"/>
          </ac:picMkLst>
        </pc:picChg>
        <pc:picChg chg="add mod">
          <ac:chgData name="Tang, Cui" userId="S::cui.tang@intel.com::abf18508-edcd-4b03-b662-e08328ce9d8c" providerId="AD" clId="Web-{8BA08313-0D5B-F630-C533-522C701845FC}" dt="2021-12-17T07:45:17.334" v="34" actId="1076"/>
          <ac:picMkLst>
            <pc:docMk/>
            <pc:sldMk cId="2482396763" sldId="2147308550"/>
            <ac:picMk id="5" creationId="{CDA66C5B-B74F-4A4F-8E88-644D09646E54}"/>
          </ac:picMkLst>
        </pc:picChg>
        <pc:picChg chg="add mod modCrop">
          <ac:chgData name="Tang, Cui" userId="S::cui.tang@intel.com::abf18508-edcd-4b03-b662-e08328ce9d8c" providerId="AD" clId="Web-{8BA08313-0D5B-F630-C533-522C701845FC}" dt="2021-12-17T07:48:46.363" v="46" actId="1076"/>
          <ac:picMkLst>
            <pc:docMk/>
            <pc:sldMk cId="2482396763" sldId="2147308550"/>
            <ac:picMk id="6" creationId="{6471226B-000E-40D6-94EE-D9FF87314EC3}"/>
          </ac:picMkLst>
        </pc:picChg>
      </pc:sldChg>
      <pc:sldChg chg="addSp delSp modSp new">
        <pc:chgData name="Tang, Cui" userId="S::cui.tang@intel.com::abf18508-edcd-4b03-b662-e08328ce9d8c" providerId="AD" clId="Web-{8BA08313-0D5B-F630-C533-522C701845FC}" dt="2021-12-17T08:24:22.278" v="397" actId="20577"/>
        <pc:sldMkLst>
          <pc:docMk/>
          <pc:sldMk cId="3549143230" sldId="2147308553"/>
        </pc:sldMkLst>
        <pc:spChg chg="mod">
          <ac:chgData name="Tang, Cui" userId="S::cui.tang@intel.com::abf18508-edcd-4b03-b662-e08328ce9d8c" providerId="AD" clId="Web-{8BA08313-0D5B-F630-C533-522C701845FC}" dt="2021-12-17T08:24:22.278" v="397" actId="20577"/>
          <ac:spMkLst>
            <pc:docMk/>
            <pc:sldMk cId="3549143230" sldId="2147308553"/>
            <ac:spMk id="2" creationId="{149EBA8E-1CBE-4BEA-AA03-C58E56CC8C19}"/>
          </ac:spMkLst>
        </pc:spChg>
        <pc:spChg chg="del">
          <ac:chgData name="Tang, Cui" userId="S::cui.tang@intel.com::abf18508-edcd-4b03-b662-e08328ce9d8c" providerId="AD" clId="Web-{8BA08313-0D5B-F630-C533-522C701845FC}" dt="2021-12-17T08:08:34.960" v="141"/>
          <ac:spMkLst>
            <pc:docMk/>
            <pc:sldMk cId="3549143230" sldId="2147308553"/>
            <ac:spMk id="3" creationId="{5B2542A1-7E99-4423-B148-6F04F0FDBC30}"/>
          </ac:spMkLst>
        </pc:spChg>
        <pc:spChg chg="add mod">
          <ac:chgData name="Tang, Cui" userId="S::cui.tang@intel.com::abf18508-edcd-4b03-b662-e08328ce9d8c" providerId="AD" clId="Web-{8BA08313-0D5B-F630-C533-522C701845FC}" dt="2021-12-17T08:12:54.504" v="150" actId="20577"/>
          <ac:spMkLst>
            <pc:docMk/>
            <pc:sldMk cId="3549143230" sldId="2147308553"/>
            <ac:spMk id="6" creationId="{C10C1571-4E42-41E5-BB12-24AD9DB8CBE7}"/>
          </ac:spMkLst>
        </pc:spChg>
        <pc:spChg chg="add mod">
          <ac:chgData name="Tang, Cui" userId="S::cui.tang@intel.com::abf18508-edcd-4b03-b662-e08328ce9d8c" providerId="AD" clId="Web-{8BA08313-0D5B-F630-C533-522C701845FC}" dt="2021-12-17T08:20:36.437" v="310" actId="1076"/>
          <ac:spMkLst>
            <pc:docMk/>
            <pc:sldMk cId="3549143230" sldId="2147308553"/>
            <ac:spMk id="7" creationId="{AB67AFBC-AC99-4E1C-8399-FDE798AA024A}"/>
          </ac:spMkLst>
        </pc:spChg>
        <pc:picChg chg="add mod">
          <ac:chgData name="Tang, Cui" userId="S::cui.tang@intel.com::abf18508-edcd-4b03-b662-e08328ce9d8c" providerId="AD" clId="Web-{8BA08313-0D5B-F630-C533-522C701845FC}" dt="2021-12-17T08:14:41.003" v="152" actId="1076"/>
          <ac:picMkLst>
            <pc:docMk/>
            <pc:sldMk cId="3549143230" sldId="2147308553"/>
            <ac:picMk id="4" creationId="{806E3E93-22DB-4754-A9FF-0FE05D67806A}"/>
          </ac:picMkLst>
        </pc:picChg>
      </pc:sldChg>
    </pc:docChg>
  </pc:docChgLst>
  <pc:docChgLst>
    <pc:chgData name="Huang, Guanxu" userId="S::guanxu.huang@intel.com::95146ec9-bf48-4b1a-86da-e2ef03420deb" providerId="AD" clId="Web-{B18366F3-9EB3-8C4E-078C-6760D6C99ED8}"/>
    <pc:docChg chg="addSld modSld">
      <pc:chgData name="Huang, Guanxu" userId="S::guanxu.huang@intel.com::95146ec9-bf48-4b1a-86da-e2ef03420deb" providerId="AD" clId="Web-{B18366F3-9EB3-8C4E-078C-6760D6C99ED8}" dt="2022-01-17T05:20:21.232" v="377" actId="1076"/>
      <pc:docMkLst>
        <pc:docMk/>
      </pc:docMkLst>
      <pc:sldChg chg="addSp delSp modSp add replId delCm">
        <pc:chgData name="Huang, Guanxu" userId="S::guanxu.huang@intel.com::95146ec9-bf48-4b1a-86da-e2ef03420deb" providerId="AD" clId="Web-{B18366F3-9EB3-8C4E-078C-6760D6C99ED8}" dt="2022-01-17T05:20:21.232" v="377" actId="1076"/>
        <pc:sldMkLst>
          <pc:docMk/>
          <pc:sldMk cId="1725072312" sldId="2147308738"/>
        </pc:sldMkLst>
        <pc:spChg chg="mod">
          <ac:chgData name="Huang, Guanxu" userId="S::guanxu.huang@intel.com::95146ec9-bf48-4b1a-86da-e2ef03420deb" providerId="AD" clId="Web-{B18366F3-9EB3-8C4E-078C-6760D6C99ED8}" dt="2022-01-17T03:38:54.899" v="145" actId="20577"/>
          <ac:spMkLst>
            <pc:docMk/>
            <pc:sldMk cId="1725072312" sldId="2147308738"/>
            <ac:spMk id="2" creationId="{42F49D10-70E6-409C-95C4-521051909D78}"/>
          </ac:spMkLst>
        </pc:spChg>
        <pc:spChg chg="mod">
          <ac:chgData name="Huang, Guanxu" userId="S::guanxu.huang@intel.com::95146ec9-bf48-4b1a-86da-e2ef03420deb" providerId="AD" clId="Web-{B18366F3-9EB3-8C4E-078C-6760D6C99ED8}" dt="2022-01-17T05:20:14.575" v="374" actId="1076"/>
          <ac:spMkLst>
            <pc:docMk/>
            <pc:sldMk cId="1725072312" sldId="2147308738"/>
            <ac:spMk id="4" creationId="{7CA0D661-3F15-4F2A-8B7D-C4244C3BE815}"/>
          </ac:spMkLst>
        </pc:spChg>
        <pc:spChg chg="mod">
          <ac:chgData name="Huang, Guanxu" userId="S::guanxu.huang@intel.com::95146ec9-bf48-4b1a-86da-e2ef03420deb" providerId="AD" clId="Web-{B18366F3-9EB3-8C4E-078C-6760D6C99ED8}" dt="2022-01-17T05:20:09.154" v="372" actId="1076"/>
          <ac:spMkLst>
            <pc:docMk/>
            <pc:sldMk cId="1725072312" sldId="2147308738"/>
            <ac:spMk id="6" creationId="{1C821D64-9C2B-4D2B-BBB7-1B5944902FCF}"/>
          </ac:spMkLst>
        </pc:spChg>
        <pc:spChg chg="del">
          <ac:chgData name="Huang, Guanxu" userId="S::guanxu.huang@intel.com::95146ec9-bf48-4b1a-86da-e2ef03420deb" providerId="AD" clId="Web-{B18366F3-9EB3-8C4E-078C-6760D6C99ED8}" dt="2022-01-17T05:16:48.718" v="345"/>
          <ac:spMkLst>
            <pc:docMk/>
            <pc:sldMk cId="1725072312" sldId="2147308738"/>
            <ac:spMk id="8" creationId="{FFF641CE-886F-4DB8-A35F-01A912ADF2B7}"/>
          </ac:spMkLst>
        </pc:spChg>
        <pc:spChg chg="mod">
          <ac:chgData name="Huang, Guanxu" userId="S::guanxu.huang@intel.com::95146ec9-bf48-4b1a-86da-e2ef03420deb" providerId="AD" clId="Web-{B18366F3-9EB3-8C4E-078C-6760D6C99ED8}" dt="2022-01-17T05:18:34.123" v="361" actId="1076"/>
          <ac:spMkLst>
            <pc:docMk/>
            <pc:sldMk cId="1725072312" sldId="2147308738"/>
            <ac:spMk id="9" creationId="{04BB16FA-E074-413C-B669-59BBDE61E4B1}"/>
          </ac:spMkLst>
        </pc:spChg>
        <pc:spChg chg="del">
          <ac:chgData name="Huang, Guanxu" userId="S::guanxu.huang@intel.com::95146ec9-bf48-4b1a-86da-e2ef03420deb" providerId="AD" clId="Web-{B18366F3-9EB3-8C4E-078C-6760D6C99ED8}" dt="2022-01-17T05:02:32.490" v="185"/>
          <ac:spMkLst>
            <pc:docMk/>
            <pc:sldMk cId="1725072312" sldId="2147308738"/>
            <ac:spMk id="12" creationId="{59F595AF-F2F8-4651-8B19-C006AC9EFDAF}"/>
          </ac:spMkLst>
        </pc:spChg>
        <pc:spChg chg="del">
          <ac:chgData name="Huang, Guanxu" userId="S::guanxu.huang@intel.com::95146ec9-bf48-4b1a-86da-e2ef03420deb" providerId="AD" clId="Web-{B18366F3-9EB3-8C4E-078C-6760D6C99ED8}" dt="2022-01-17T05:02:34.006" v="186"/>
          <ac:spMkLst>
            <pc:docMk/>
            <pc:sldMk cId="1725072312" sldId="2147308738"/>
            <ac:spMk id="13" creationId="{BFFA3E4E-2443-4C78-AFF5-DE4E1239B77A}"/>
          </ac:spMkLst>
        </pc:spChg>
        <pc:graphicFrameChg chg="mod modGraphic">
          <ac:chgData name="Huang, Guanxu" userId="S::guanxu.huang@intel.com::95146ec9-bf48-4b1a-86da-e2ef03420deb" providerId="AD" clId="Web-{B18366F3-9EB3-8C4E-078C-6760D6C99ED8}" dt="2022-01-17T05:20:12.529" v="373" actId="1076"/>
          <ac:graphicFrameMkLst>
            <pc:docMk/>
            <pc:sldMk cId="1725072312" sldId="2147308738"/>
            <ac:graphicFrameMk id="3" creationId="{6170788F-D7B0-4CCA-BC79-F5E86C748F7B}"/>
          </ac:graphicFrameMkLst>
        </pc:graphicFrameChg>
        <pc:graphicFrameChg chg="mod modGraphic">
          <ac:chgData name="Huang, Guanxu" userId="S::guanxu.huang@intel.com::95146ec9-bf48-4b1a-86da-e2ef03420deb" providerId="AD" clId="Web-{B18366F3-9EB3-8C4E-078C-6760D6C99ED8}" dt="2022-01-17T05:20:07.216" v="371" actId="1076"/>
          <ac:graphicFrameMkLst>
            <pc:docMk/>
            <pc:sldMk cId="1725072312" sldId="2147308738"/>
            <ac:graphicFrameMk id="5" creationId="{2EA8F6C4-EF6B-4481-88CC-A2268FA7C1F4}"/>
          </ac:graphicFrameMkLst>
        </pc:graphicFrameChg>
        <pc:graphicFrameChg chg="mod modGraphic">
          <ac:chgData name="Huang, Guanxu" userId="S::guanxu.huang@intel.com::95146ec9-bf48-4b1a-86da-e2ef03420deb" providerId="AD" clId="Web-{B18366F3-9EB3-8C4E-078C-6760D6C99ED8}" dt="2022-01-17T03:39:04.118" v="146"/>
          <ac:graphicFrameMkLst>
            <pc:docMk/>
            <pc:sldMk cId="1725072312" sldId="2147308738"/>
            <ac:graphicFrameMk id="7" creationId="{2F0FE60D-5457-4960-AF7E-F4E3C7107BBC}"/>
          </ac:graphicFrameMkLst>
        </pc:graphicFrameChg>
        <pc:graphicFrameChg chg="del">
          <ac:chgData name="Huang, Guanxu" userId="S::guanxu.huang@intel.com::95146ec9-bf48-4b1a-86da-e2ef03420deb" providerId="AD" clId="Web-{B18366F3-9EB3-8C4E-078C-6760D6C99ED8}" dt="2022-01-17T05:02:30.990" v="184"/>
          <ac:graphicFrameMkLst>
            <pc:docMk/>
            <pc:sldMk cId="1725072312" sldId="2147308738"/>
            <ac:graphicFrameMk id="11" creationId="{AC04AAFC-852C-4565-A848-88E5B1D59481}"/>
          </ac:graphicFrameMkLst>
        </pc:graphicFrameChg>
        <pc:picChg chg="add mod">
          <ac:chgData name="Huang, Guanxu" userId="S::guanxu.huang@intel.com::95146ec9-bf48-4b1a-86da-e2ef03420deb" providerId="AD" clId="Web-{B18366F3-9EB3-8C4E-078C-6760D6C99ED8}" dt="2022-01-17T05:18:46.951" v="365" actId="1076"/>
          <ac:picMkLst>
            <pc:docMk/>
            <pc:sldMk cId="1725072312" sldId="2147308738"/>
            <ac:picMk id="14" creationId="{1B71B0B1-7316-4837-94DF-30BF29BC72A7}"/>
          </ac:picMkLst>
        </pc:picChg>
        <pc:picChg chg="add mod">
          <ac:chgData name="Huang, Guanxu" userId="S::guanxu.huang@intel.com::95146ec9-bf48-4b1a-86da-e2ef03420deb" providerId="AD" clId="Web-{B18366F3-9EB3-8C4E-078C-6760D6C99ED8}" dt="2022-01-17T05:20:21.232" v="377" actId="1076"/>
          <ac:picMkLst>
            <pc:docMk/>
            <pc:sldMk cId="1725072312" sldId="2147308738"/>
            <ac:picMk id="15" creationId="{780EDB27-2B7B-4424-9B3A-9F144A60DF8F}"/>
          </ac:picMkLst>
        </pc:picChg>
      </pc:sldChg>
    </pc:docChg>
  </pc:docChgLst>
  <pc:docChgLst>
    <pc:chgData name="Li, Longtan" userId="S::longtan.li@intel.com::58cb571a-d172-4cdc-a55a-604e9a95360f" providerId="AD" clId="Web-{071C8721-92C8-BDAC-4D2E-7C7D2E92E7BD}"/>
    <pc:docChg chg="modSld">
      <pc:chgData name="Li, Longtan" userId="S::longtan.li@intel.com::58cb571a-d172-4cdc-a55a-604e9a95360f" providerId="AD" clId="Web-{071C8721-92C8-BDAC-4D2E-7C7D2E92E7BD}" dt="2021-12-20T06:13:09.584" v="182" actId="1076"/>
      <pc:docMkLst>
        <pc:docMk/>
      </pc:docMkLst>
      <pc:sldChg chg="addSp delSp modSp">
        <pc:chgData name="Li, Longtan" userId="S::longtan.li@intel.com::58cb571a-d172-4cdc-a55a-604e9a95360f" providerId="AD" clId="Web-{071C8721-92C8-BDAC-4D2E-7C7D2E92E7BD}" dt="2021-12-20T06:13:09.584" v="182" actId="1076"/>
        <pc:sldMkLst>
          <pc:docMk/>
          <pc:sldMk cId="1258551678" sldId="2147308558"/>
        </pc:sldMkLst>
        <pc:spChg chg="mod">
          <ac:chgData name="Li, Longtan" userId="S::longtan.li@intel.com::58cb571a-d172-4cdc-a55a-604e9a95360f" providerId="AD" clId="Web-{071C8721-92C8-BDAC-4D2E-7C7D2E92E7BD}" dt="2021-12-20T06:13:01.381" v="179" actId="14100"/>
          <ac:spMkLst>
            <pc:docMk/>
            <pc:sldMk cId="1258551678" sldId="2147308558"/>
            <ac:spMk id="3" creationId="{31C763B8-3949-4566-AC19-E68275E03FDB}"/>
          </ac:spMkLst>
        </pc:spChg>
        <pc:spChg chg="add mod">
          <ac:chgData name="Li, Longtan" userId="S::longtan.li@intel.com::58cb571a-d172-4cdc-a55a-604e9a95360f" providerId="AD" clId="Web-{071C8721-92C8-BDAC-4D2E-7C7D2E92E7BD}" dt="2021-12-20T06:13:09.584" v="182" actId="1076"/>
          <ac:spMkLst>
            <pc:docMk/>
            <pc:sldMk cId="1258551678" sldId="2147308558"/>
            <ac:spMk id="5" creationId="{F06A21DF-21C3-4D1E-8A60-C6855EC91AEC}"/>
          </ac:spMkLst>
        </pc:spChg>
        <pc:spChg chg="add del mod">
          <ac:chgData name="Li, Longtan" userId="S::longtan.li@intel.com::58cb571a-d172-4cdc-a55a-604e9a95360f" providerId="AD" clId="Web-{071C8721-92C8-BDAC-4D2E-7C7D2E92E7BD}" dt="2021-12-20T06:02:21" v="106"/>
          <ac:spMkLst>
            <pc:docMk/>
            <pc:sldMk cId="1258551678" sldId="2147308558"/>
            <ac:spMk id="7" creationId="{7F62F4D1-F91F-41A9-B119-52A95F7AE4E6}"/>
          </ac:spMkLst>
        </pc:spChg>
        <pc:picChg chg="add del mod">
          <ac:chgData name="Li, Longtan" userId="S::longtan.li@intel.com::58cb571a-d172-4cdc-a55a-604e9a95360f" providerId="AD" clId="Web-{071C8721-92C8-BDAC-4D2E-7C7D2E92E7BD}" dt="2021-12-20T06:00:59.626" v="89"/>
          <ac:picMkLst>
            <pc:docMk/>
            <pc:sldMk cId="1258551678" sldId="2147308558"/>
            <ac:picMk id="4" creationId="{2613C606-7207-44F0-BC28-19EB3A7FD21F}"/>
          </ac:picMkLst>
        </pc:picChg>
        <pc:picChg chg="add del mod">
          <ac:chgData name="Li, Longtan" userId="S::longtan.li@intel.com::58cb571a-d172-4cdc-a55a-604e9a95360f" providerId="AD" clId="Web-{071C8721-92C8-BDAC-4D2E-7C7D2E92E7BD}" dt="2021-12-20T05:10:23.432" v="60"/>
          <ac:picMkLst>
            <pc:docMk/>
            <pc:sldMk cId="1258551678" sldId="2147308558"/>
            <ac:picMk id="6" creationId="{50BFD3A9-DD56-40C2-A297-9A0A2F269812}"/>
          </ac:picMkLst>
        </pc:picChg>
        <pc:picChg chg="add mod">
          <ac:chgData name="Li, Longtan" userId="S::longtan.li@intel.com::58cb571a-d172-4cdc-a55a-604e9a95360f" providerId="AD" clId="Web-{071C8721-92C8-BDAC-4D2E-7C7D2E92E7BD}" dt="2021-12-20T06:13:06.912" v="181" actId="1076"/>
          <ac:picMkLst>
            <pc:docMk/>
            <pc:sldMk cId="1258551678" sldId="2147308558"/>
            <ac:picMk id="6" creationId="{69B60663-C96A-49BC-AFA6-34F88D3E51B1}"/>
          </ac:picMkLst>
        </pc:picChg>
      </pc:sldChg>
    </pc:docChg>
  </pc:docChgLst>
  <pc:docChgLst>
    <pc:chgData name="Qian, Xiaobing" userId="S::xiaobing.qian@intel.com::d3431f12-31c5-4fd4-8998-99221f98b22a" providerId="AD" clId="Web-{1A196152-ADE3-40C6-B606-50F7BD8D9FE6}"/>
    <pc:docChg chg="">
      <pc:chgData name="Qian, Xiaobing" userId="S::xiaobing.qian@intel.com::d3431f12-31c5-4fd4-8998-99221f98b22a" providerId="AD" clId="Web-{1A196152-ADE3-40C6-B606-50F7BD8D9FE6}" dt="2022-01-11T12:38:42.571" v="1"/>
      <pc:docMkLst>
        <pc:docMk/>
      </pc:docMkLst>
      <pc:sldChg chg="addCm">
        <pc:chgData name="Qian, Xiaobing" userId="S::xiaobing.qian@intel.com::d3431f12-31c5-4fd4-8998-99221f98b22a" providerId="AD" clId="Web-{1A196152-ADE3-40C6-B606-50F7BD8D9FE6}" dt="2022-01-11T12:38:42.571" v="1"/>
        <pc:sldMkLst>
          <pc:docMk/>
          <pc:sldMk cId="2819010749" sldId="2147308689"/>
        </pc:sldMkLst>
      </pc:sldChg>
    </pc:docChg>
  </pc:docChgLst>
  <pc:docChgLst>
    <pc:chgData name="Lin, Cherry" userId="S::cherry.lin@intel.com::8208efc3-a047-4de9-b343-e83c835f2c21" providerId="AD" clId="Web-{26FD48DF-B11B-25AF-8D09-82FEED40D72C}"/>
    <pc:docChg chg="modSld">
      <pc:chgData name="Lin, Cherry" userId="S::cherry.lin@intel.com::8208efc3-a047-4de9-b343-e83c835f2c21" providerId="AD" clId="Web-{26FD48DF-B11B-25AF-8D09-82FEED40D72C}" dt="2022-01-17T11:37:57.394" v="2" actId="1076"/>
      <pc:docMkLst>
        <pc:docMk/>
      </pc:docMkLst>
      <pc:sldChg chg="modSp">
        <pc:chgData name="Lin, Cherry" userId="S::cherry.lin@intel.com::8208efc3-a047-4de9-b343-e83c835f2c21" providerId="AD" clId="Web-{26FD48DF-B11B-25AF-8D09-82FEED40D72C}" dt="2022-01-17T11:37:57.394" v="2" actId="1076"/>
        <pc:sldMkLst>
          <pc:docMk/>
          <pc:sldMk cId="1458788761" sldId="2147308591"/>
        </pc:sldMkLst>
        <pc:spChg chg="mod">
          <ac:chgData name="Lin, Cherry" userId="S::cherry.lin@intel.com::8208efc3-a047-4de9-b343-e83c835f2c21" providerId="AD" clId="Web-{26FD48DF-B11B-25AF-8D09-82FEED40D72C}" dt="2022-01-17T11:37:57.394" v="2" actId="1076"/>
          <ac:spMkLst>
            <pc:docMk/>
            <pc:sldMk cId="1458788761" sldId="2147308591"/>
            <ac:spMk id="2" creationId="{FF113737-A253-4F1C-AC32-916682A5393B}"/>
          </ac:spMkLst>
        </pc:spChg>
        <pc:spChg chg="mod">
          <ac:chgData name="Lin, Cherry" userId="S::cherry.lin@intel.com::8208efc3-a047-4de9-b343-e83c835f2c21" providerId="AD" clId="Web-{26FD48DF-B11B-25AF-8D09-82FEED40D72C}" dt="2022-01-17T11:37:43.894" v="1" actId="1076"/>
          <ac:spMkLst>
            <pc:docMk/>
            <pc:sldMk cId="1458788761" sldId="2147308591"/>
            <ac:spMk id="10" creationId="{806E5EDC-D3DB-4B6F-97FE-29DA1A428ECD}"/>
          </ac:spMkLst>
        </pc:spChg>
      </pc:sldChg>
    </pc:docChg>
  </pc:docChgLst>
  <pc:docChgLst>
    <pc:chgData name="Qian, Xiaobing" userId="S::xiaobing.qian@intel.com::d3431f12-31c5-4fd4-8998-99221f98b22a" providerId="AD" clId="Web-{95FC5D73-0E5F-4290-BDBC-D7CF849449DF}"/>
    <pc:docChg chg="addSld modSld sldOrd">
      <pc:chgData name="Qian, Xiaobing" userId="S::xiaobing.qian@intel.com::d3431f12-31c5-4fd4-8998-99221f98b22a" providerId="AD" clId="Web-{95FC5D73-0E5F-4290-BDBC-D7CF849449DF}" dt="2021-12-22T01:10:27.047" v="338"/>
      <pc:docMkLst>
        <pc:docMk/>
      </pc:docMkLst>
      <pc:sldChg chg="addSp delSp modSp">
        <pc:chgData name="Qian, Xiaobing" userId="S::xiaobing.qian@intel.com::d3431f12-31c5-4fd4-8998-99221f98b22a" providerId="AD" clId="Web-{95FC5D73-0E5F-4290-BDBC-D7CF849449DF}" dt="2021-12-22T01:08:37.732" v="313" actId="20577"/>
        <pc:sldMkLst>
          <pc:docMk/>
          <pc:sldMk cId="531833765" sldId="2147308530"/>
        </pc:sldMkLst>
        <pc:spChg chg="add del mod">
          <ac:chgData name="Qian, Xiaobing" userId="S::xiaobing.qian@intel.com::d3431f12-31c5-4fd4-8998-99221f98b22a" providerId="AD" clId="Web-{95FC5D73-0E5F-4290-BDBC-D7CF849449DF}" dt="2021-12-22T01:01:32.597" v="162"/>
          <ac:spMkLst>
            <pc:docMk/>
            <pc:sldMk cId="531833765" sldId="2147308530"/>
            <ac:spMk id="5" creationId="{0D2EF4D7-4620-498C-8C39-5D6BD814D978}"/>
          </ac:spMkLst>
        </pc:spChg>
        <pc:spChg chg="add mod">
          <ac:chgData name="Qian, Xiaobing" userId="S::xiaobing.qian@intel.com::d3431f12-31c5-4fd4-8998-99221f98b22a" providerId="AD" clId="Web-{95FC5D73-0E5F-4290-BDBC-D7CF849449DF}" dt="2021-12-22T01:08:37.732" v="313" actId="20577"/>
          <ac:spMkLst>
            <pc:docMk/>
            <pc:sldMk cId="531833765" sldId="2147308530"/>
            <ac:spMk id="6" creationId="{F258E993-A3EE-45E7-A5F4-E46667E8B3B5}"/>
          </ac:spMkLst>
        </pc:spChg>
        <pc:spChg chg="del">
          <ac:chgData name="Qian, Xiaobing" userId="S::xiaobing.qian@intel.com::d3431f12-31c5-4fd4-8998-99221f98b22a" providerId="AD" clId="Web-{95FC5D73-0E5F-4290-BDBC-D7CF849449DF}" dt="2021-12-22T01:01:29.143" v="161"/>
          <ac:spMkLst>
            <pc:docMk/>
            <pc:sldMk cId="531833765" sldId="2147308530"/>
            <ac:spMk id="10" creationId="{2DD57ACB-49BE-4E25-8AAF-3C3B8987D609}"/>
          </ac:spMkLst>
        </pc:spChg>
      </pc:sldChg>
      <pc:sldChg chg="addSp delSp modSp">
        <pc:chgData name="Qian, Xiaobing" userId="S::xiaobing.qian@intel.com::d3431f12-31c5-4fd4-8998-99221f98b22a" providerId="AD" clId="Web-{95FC5D73-0E5F-4290-BDBC-D7CF849449DF}" dt="2021-12-22T01:08:23.670" v="309" actId="20577"/>
        <pc:sldMkLst>
          <pc:docMk/>
          <pc:sldMk cId="1025354238" sldId="2147308531"/>
        </pc:sldMkLst>
        <pc:spChg chg="add del mod">
          <ac:chgData name="Qian, Xiaobing" userId="S::xiaobing.qian@intel.com::d3431f12-31c5-4fd4-8998-99221f98b22a" providerId="AD" clId="Web-{95FC5D73-0E5F-4290-BDBC-D7CF849449DF}" dt="2021-12-22T01:01:18.784" v="159"/>
          <ac:spMkLst>
            <pc:docMk/>
            <pc:sldMk cId="1025354238" sldId="2147308531"/>
            <ac:spMk id="5" creationId="{8404FF4D-E5F3-4AE0-ACDD-55BD4AC451E9}"/>
          </ac:spMkLst>
        </pc:spChg>
        <pc:spChg chg="add del">
          <ac:chgData name="Qian, Xiaobing" userId="S::xiaobing.qian@intel.com::d3431f12-31c5-4fd4-8998-99221f98b22a" providerId="AD" clId="Web-{95FC5D73-0E5F-4290-BDBC-D7CF849449DF}" dt="2021-12-22T01:01:16.112" v="158"/>
          <ac:spMkLst>
            <pc:docMk/>
            <pc:sldMk cId="1025354238" sldId="2147308531"/>
            <ac:spMk id="6" creationId="{23ACB7AC-99DC-45BD-B16B-AC261E0348FB}"/>
          </ac:spMkLst>
        </pc:spChg>
        <pc:spChg chg="add mod">
          <ac:chgData name="Qian, Xiaobing" userId="S::xiaobing.qian@intel.com::d3431f12-31c5-4fd4-8998-99221f98b22a" providerId="AD" clId="Web-{95FC5D73-0E5F-4290-BDBC-D7CF849449DF}" dt="2021-12-22T01:08:23.670" v="309" actId="20577"/>
          <ac:spMkLst>
            <pc:docMk/>
            <pc:sldMk cId="1025354238" sldId="2147308531"/>
            <ac:spMk id="8" creationId="{D11AA76B-C4E8-4DBE-BCB0-4A1FAC996AD1}"/>
          </ac:spMkLst>
        </pc:spChg>
        <pc:spChg chg="del mod">
          <ac:chgData name="Qian, Xiaobing" userId="S::xiaobing.qian@intel.com::d3431f12-31c5-4fd4-8998-99221f98b22a" providerId="AD" clId="Web-{95FC5D73-0E5F-4290-BDBC-D7CF849449DF}" dt="2021-12-22T01:01:12.268" v="156"/>
          <ac:spMkLst>
            <pc:docMk/>
            <pc:sldMk cId="1025354238" sldId="2147308531"/>
            <ac:spMk id="10" creationId="{A9C2D1BF-210A-4B89-80E2-63DF0D503BBC}"/>
          </ac:spMkLst>
        </pc:spChg>
      </pc:sldChg>
      <pc:sldChg chg="modSp">
        <pc:chgData name="Qian, Xiaobing" userId="S::xiaobing.qian@intel.com::d3431f12-31c5-4fd4-8998-99221f98b22a" providerId="AD" clId="Web-{95FC5D73-0E5F-4290-BDBC-D7CF849449DF}" dt="2021-12-22T01:07:58.810" v="305" actId="20577"/>
        <pc:sldMkLst>
          <pc:docMk/>
          <pc:sldMk cId="983241606" sldId="2147308532"/>
        </pc:sldMkLst>
        <pc:spChg chg="mod">
          <ac:chgData name="Qian, Xiaobing" userId="S::xiaobing.qian@intel.com::d3431f12-31c5-4fd4-8998-99221f98b22a" providerId="AD" clId="Web-{95FC5D73-0E5F-4290-BDBC-D7CF849449DF}" dt="2021-12-22T01:07:58.810" v="305" actId="20577"/>
          <ac:spMkLst>
            <pc:docMk/>
            <pc:sldMk cId="983241606" sldId="2147308532"/>
            <ac:spMk id="10" creationId="{806E5EDC-D3DB-4B6F-97FE-29DA1A428ECD}"/>
          </ac:spMkLst>
        </pc:spChg>
      </pc:sldChg>
      <pc:sldChg chg="addSp delSp modSp">
        <pc:chgData name="Qian, Xiaobing" userId="S::xiaobing.qian@intel.com::d3431f12-31c5-4fd4-8998-99221f98b22a" providerId="AD" clId="Web-{95FC5D73-0E5F-4290-BDBC-D7CF849449DF}" dt="2021-12-22T01:10:27.047" v="338"/>
        <pc:sldMkLst>
          <pc:docMk/>
          <pc:sldMk cId="775860612" sldId="2147308533"/>
        </pc:sldMkLst>
        <pc:spChg chg="add del">
          <ac:chgData name="Qian, Xiaobing" userId="S::xiaobing.qian@intel.com::d3431f12-31c5-4fd4-8998-99221f98b22a" providerId="AD" clId="Web-{95FC5D73-0E5F-4290-BDBC-D7CF849449DF}" dt="2021-12-22T01:10:27.047" v="338"/>
          <ac:spMkLst>
            <pc:docMk/>
            <pc:sldMk cId="775860612" sldId="2147308533"/>
            <ac:spMk id="3" creationId="{66C047E3-AA11-40FD-8264-59F93DD5C967}"/>
          </ac:spMkLst>
        </pc:spChg>
        <pc:spChg chg="mod">
          <ac:chgData name="Qian, Xiaobing" userId="S::xiaobing.qian@intel.com::d3431f12-31c5-4fd4-8998-99221f98b22a" providerId="AD" clId="Web-{95FC5D73-0E5F-4290-BDBC-D7CF849449DF}" dt="2021-12-22T01:07:47.106" v="298" actId="20577"/>
          <ac:spMkLst>
            <pc:docMk/>
            <pc:sldMk cId="775860612" sldId="2147308533"/>
            <ac:spMk id="10" creationId="{69D1C128-BC5D-45DC-8404-C1CB8C1037D0}"/>
          </ac:spMkLst>
        </pc:spChg>
      </pc:sldChg>
      <pc:sldChg chg="addSp delSp modSp">
        <pc:chgData name="Qian, Xiaobing" userId="S::xiaobing.qian@intel.com::d3431f12-31c5-4fd4-8998-99221f98b22a" providerId="AD" clId="Web-{95FC5D73-0E5F-4290-BDBC-D7CF849449DF}" dt="2021-12-22T01:10:05.265" v="332" actId="20577"/>
        <pc:sldMkLst>
          <pc:docMk/>
          <pc:sldMk cId="1160674666" sldId="2147308534"/>
        </pc:sldMkLst>
        <pc:spChg chg="add del mod">
          <ac:chgData name="Qian, Xiaobing" userId="S::xiaobing.qian@intel.com::d3431f12-31c5-4fd4-8998-99221f98b22a" providerId="AD" clId="Web-{95FC5D73-0E5F-4290-BDBC-D7CF849449DF}" dt="2021-12-22T01:02:07.035" v="168"/>
          <ac:spMkLst>
            <pc:docMk/>
            <pc:sldMk cId="1160674666" sldId="2147308534"/>
            <ac:spMk id="5" creationId="{8503DD36-03F7-4AAE-B1E2-38A34D821079}"/>
          </ac:spMkLst>
        </pc:spChg>
        <pc:spChg chg="add mod">
          <ac:chgData name="Qian, Xiaobing" userId="S::xiaobing.qian@intel.com::d3431f12-31c5-4fd4-8998-99221f98b22a" providerId="AD" clId="Web-{95FC5D73-0E5F-4290-BDBC-D7CF849449DF}" dt="2021-12-22T01:10:05.265" v="332" actId="20577"/>
          <ac:spMkLst>
            <pc:docMk/>
            <pc:sldMk cId="1160674666" sldId="2147308534"/>
            <ac:spMk id="6" creationId="{910B5B35-B026-48F7-8821-F1AA942B3FE0}"/>
          </ac:spMkLst>
        </pc:spChg>
        <pc:spChg chg="del">
          <ac:chgData name="Qian, Xiaobing" userId="S::xiaobing.qian@intel.com::d3431f12-31c5-4fd4-8998-99221f98b22a" providerId="AD" clId="Web-{95FC5D73-0E5F-4290-BDBC-D7CF849449DF}" dt="2021-12-22T01:02:02.613" v="167"/>
          <ac:spMkLst>
            <pc:docMk/>
            <pc:sldMk cId="1160674666" sldId="2147308534"/>
            <ac:spMk id="10" creationId="{A6C7F8D1-E5B6-41B5-AFDC-8FFC38FDE584}"/>
          </ac:spMkLst>
        </pc:spChg>
      </pc:sldChg>
      <pc:sldChg chg="modSp">
        <pc:chgData name="Qian, Xiaobing" userId="S::xiaobing.qian@intel.com::d3431f12-31c5-4fd4-8998-99221f98b22a" providerId="AD" clId="Web-{95FC5D73-0E5F-4290-BDBC-D7CF849449DF}" dt="2021-12-22T01:09:44.452" v="327" actId="20577"/>
        <pc:sldMkLst>
          <pc:docMk/>
          <pc:sldMk cId="4265715262" sldId="2147308576"/>
        </pc:sldMkLst>
        <pc:spChg chg="mod">
          <ac:chgData name="Qian, Xiaobing" userId="S::xiaobing.qian@intel.com::d3431f12-31c5-4fd4-8998-99221f98b22a" providerId="AD" clId="Web-{95FC5D73-0E5F-4290-BDBC-D7CF849449DF}" dt="2021-12-22T01:09:44.452" v="327" actId="20577"/>
          <ac:spMkLst>
            <pc:docMk/>
            <pc:sldMk cId="4265715262" sldId="2147308576"/>
            <ac:spMk id="10" creationId="{DCEF0960-0622-4E7B-91B0-E3EC7F86A13B}"/>
          </ac:spMkLst>
        </pc:spChg>
      </pc:sldChg>
      <pc:sldChg chg="addSp delSp modSp">
        <pc:chgData name="Qian, Xiaobing" userId="S::xiaobing.qian@intel.com::d3431f12-31c5-4fd4-8998-99221f98b22a" providerId="AD" clId="Web-{95FC5D73-0E5F-4290-BDBC-D7CF849449DF}" dt="2021-12-22T01:09:31.233" v="322" actId="20577"/>
        <pc:sldMkLst>
          <pc:docMk/>
          <pc:sldMk cId="172658190" sldId="2147308577"/>
        </pc:sldMkLst>
        <pc:spChg chg="add del mod">
          <ac:chgData name="Qian, Xiaobing" userId="S::xiaobing.qian@intel.com::d3431f12-31c5-4fd4-8998-99221f98b22a" providerId="AD" clId="Web-{95FC5D73-0E5F-4290-BDBC-D7CF849449DF}" dt="2021-12-22T01:01:45.972" v="165"/>
          <ac:spMkLst>
            <pc:docMk/>
            <pc:sldMk cId="172658190" sldId="2147308577"/>
            <ac:spMk id="5" creationId="{C3D46112-3E3B-4941-BD00-06F6BEB83535}"/>
          </ac:spMkLst>
        </pc:spChg>
        <pc:spChg chg="add mod">
          <ac:chgData name="Qian, Xiaobing" userId="S::xiaobing.qian@intel.com::d3431f12-31c5-4fd4-8998-99221f98b22a" providerId="AD" clId="Web-{95FC5D73-0E5F-4290-BDBC-D7CF849449DF}" dt="2021-12-22T01:09:31.233" v="322" actId="20577"/>
          <ac:spMkLst>
            <pc:docMk/>
            <pc:sldMk cId="172658190" sldId="2147308577"/>
            <ac:spMk id="6" creationId="{154E45E8-B030-49F9-B9F7-7505685BFF41}"/>
          </ac:spMkLst>
        </pc:spChg>
        <pc:spChg chg="add del">
          <ac:chgData name="Qian, Xiaobing" userId="S::xiaobing.qian@intel.com::d3431f12-31c5-4fd4-8998-99221f98b22a" providerId="AD" clId="Web-{95FC5D73-0E5F-4290-BDBC-D7CF849449DF}" dt="2021-12-22T01:09:06.655" v="317"/>
          <ac:spMkLst>
            <pc:docMk/>
            <pc:sldMk cId="172658190" sldId="2147308577"/>
            <ac:spMk id="8" creationId="{BBA76361-53CD-4040-A843-B47C6486DF06}"/>
          </ac:spMkLst>
        </pc:spChg>
        <pc:spChg chg="add del">
          <ac:chgData name="Qian, Xiaobing" userId="S::xiaobing.qian@intel.com::d3431f12-31c5-4fd4-8998-99221f98b22a" providerId="AD" clId="Web-{95FC5D73-0E5F-4290-BDBC-D7CF849449DF}" dt="2021-12-22T01:09:04.702" v="316"/>
          <ac:spMkLst>
            <pc:docMk/>
            <pc:sldMk cId="172658190" sldId="2147308577"/>
            <ac:spMk id="9" creationId="{AFD74369-4FA3-4378-8A21-81194EB1232D}"/>
          </ac:spMkLst>
        </pc:spChg>
        <pc:spChg chg="del">
          <ac:chgData name="Qian, Xiaobing" userId="S::xiaobing.qian@intel.com::d3431f12-31c5-4fd4-8998-99221f98b22a" providerId="AD" clId="Web-{95FC5D73-0E5F-4290-BDBC-D7CF849449DF}" dt="2021-12-22T01:01:41.519" v="164"/>
          <ac:spMkLst>
            <pc:docMk/>
            <pc:sldMk cId="172658190" sldId="2147308577"/>
            <ac:spMk id="10" creationId="{DCEF0960-0622-4E7B-91B0-E3EC7F86A13B}"/>
          </ac:spMkLst>
        </pc:spChg>
      </pc:sldChg>
      <pc:sldChg chg="addSp delSp modSp">
        <pc:chgData name="Qian, Xiaobing" userId="S::xiaobing.qian@intel.com::d3431f12-31c5-4fd4-8998-99221f98b22a" providerId="AD" clId="Web-{95FC5D73-0E5F-4290-BDBC-D7CF849449DF}" dt="2021-12-22T01:10:19.578" v="337" actId="20577"/>
        <pc:sldMkLst>
          <pc:docMk/>
          <pc:sldMk cId="3346484335" sldId="2147308590"/>
        </pc:sldMkLst>
        <pc:spChg chg="add del mod">
          <ac:chgData name="Qian, Xiaobing" userId="S::xiaobing.qian@intel.com::d3431f12-31c5-4fd4-8998-99221f98b22a" providerId="AD" clId="Web-{95FC5D73-0E5F-4290-BDBC-D7CF849449DF}" dt="2021-12-22T01:02:23.301" v="172"/>
          <ac:spMkLst>
            <pc:docMk/>
            <pc:sldMk cId="3346484335" sldId="2147308590"/>
            <ac:spMk id="5" creationId="{16F8B597-6CB0-46EA-8AA5-DD4712E0C5FA}"/>
          </ac:spMkLst>
        </pc:spChg>
        <pc:spChg chg="add mod">
          <ac:chgData name="Qian, Xiaobing" userId="S::xiaobing.qian@intel.com::d3431f12-31c5-4fd4-8998-99221f98b22a" providerId="AD" clId="Web-{95FC5D73-0E5F-4290-BDBC-D7CF849449DF}" dt="2021-12-22T01:10:19.578" v="337" actId="20577"/>
          <ac:spMkLst>
            <pc:docMk/>
            <pc:sldMk cId="3346484335" sldId="2147308590"/>
            <ac:spMk id="6" creationId="{1A9BCCBA-DBE2-43BC-B6CA-72529069E481}"/>
          </ac:spMkLst>
        </pc:spChg>
        <pc:spChg chg="del mod">
          <ac:chgData name="Qian, Xiaobing" userId="S::xiaobing.qian@intel.com::d3431f12-31c5-4fd4-8998-99221f98b22a" providerId="AD" clId="Web-{95FC5D73-0E5F-4290-BDBC-D7CF849449DF}" dt="2021-12-22T01:02:19.801" v="171"/>
          <ac:spMkLst>
            <pc:docMk/>
            <pc:sldMk cId="3346484335" sldId="2147308590"/>
            <ac:spMk id="10" creationId="{A6C7F8D1-E5B6-41B5-AFDC-8FFC38FDE584}"/>
          </ac:spMkLst>
        </pc:spChg>
      </pc:sldChg>
      <pc:sldChg chg="modSp add ord replId">
        <pc:chgData name="Qian, Xiaobing" userId="S::xiaobing.qian@intel.com::d3431f12-31c5-4fd4-8998-99221f98b22a" providerId="AD" clId="Web-{95FC5D73-0E5F-4290-BDBC-D7CF849449DF}" dt="2021-12-22T01:06:58.746" v="292" actId="20577"/>
        <pc:sldMkLst>
          <pc:docMk/>
          <pc:sldMk cId="1458788761" sldId="2147308591"/>
        </pc:sldMkLst>
        <pc:spChg chg="mod">
          <ac:chgData name="Qian, Xiaobing" userId="S::xiaobing.qian@intel.com::d3431f12-31c5-4fd4-8998-99221f98b22a" providerId="AD" clId="Web-{95FC5D73-0E5F-4290-BDBC-D7CF849449DF}" dt="2021-12-22T01:03:15.395" v="177" actId="20577"/>
          <ac:spMkLst>
            <pc:docMk/>
            <pc:sldMk cId="1458788761" sldId="2147308591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95FC5D73-0E5F-4290-BDBC-D7CF849449DF}" dt="2021-12-22T01:06:58.746" v="292" actId="20577"/>
          <ac:spMkLst>
            <pc:docMk/>
            <pc:sldMk cId="1458788761" sldId="2147308591"/>
            <ac:spMk id="10" creationId="{806E5EDC-D3DB-4B6F-97FE-29DA1A428ECD}"/>
          </ac:spMkLst>
        </pc:spChg>
      </pc:sldChg>
    </pc:docChg>
  </pc:docChgLst>
  <pc:docChgLst>
    <pc:chgData name="Qian, Xiaobing" userId="S::xiaobing.qian@intel.com::d3431f12-31c5-4fd4-8998-99221f98b22a" providerId="AD" clId="Web-{BD72EB9F-66D4-4BCA-B7F2-92A2226562C2}"/>
    <pc:docChg chg="">
      <pc:chgData name="Qian, Xiaobing" userId="S::xiaobing.qian@intel.com::d3431f12-31c5-4fd4-8998-99221f98b22a" providerId="AD" clId="Web-{BD72EB9F-66D4-4BCA-B7F2-92A2226562C2}" dt="2021-12-21T03:06:10.032" v="0"/>
      <pc:docMkLst>
        <pc:docMk/>
      </pc:docMkLst>
      <pc:sldChg chg="modCm">
        <pc:chgData name="Qian, Xiaobing" userId="S::xiaobing.qian@intel.com::d3431f12-31c5-4fd4-8998-99221f98b22a" providerId="AD" clId="Web-{BD72EB9F-66D4-4BCA-B7F2-92A2226562C2}" dt="2021-12-21T03:06:10.032" v="0"/>
        <pc:sldMkLst>
          <pc:docMk/>
          <pc:sldMk cId="3064332577" sldId="2147308569"/>
        </pc:sldMkLst>
      </pc:sldChg>
    </pc:docChg>
  </pc:docChgLst>
  <pc:docChgLst>
    <pc:chgData name="Li, Jocelyn" userId="bdaff196-3c6e-4c86-abdb-a250fdc6d10a" providerId="ADAL" clId="{E7584647-ECD4-4EA0-ACBB-25B8AAC88BD7}"/>
    <pc:docChg chg="undo custSel addSld delSld modSld sldOrd">
      <pc:chgData name="Li, Jocelyn" userId="bdaff196-3c6e-4c86-abdb-a250fdc6d10a" providerId="ADAL" clId="{E7584647-ECD4-4EA0-ACBB-25B8AAC88BD7}" dt="2022-01-18T07:42:17.294" v="1353" actId="1076"/>
      <pc:docMkLst>
        <pc:docMk/>
      </pc:docMkLst>
      <pc:sldChg chg="modSp mod">
        <pc:chgData name="Li, Jocelyn" userId="bdaff196-3c6e-4c86-abdb-a250fdc6d10a" providerId="ADAL" clId="{E7584647-ECD4-4EA0-ACBB-25B8AAC88BD7}" dt="2022-01-18T02:58:12.762" v="1273" actId="207"/>
        <pc:sldMkLst>
          <pc:docMk/>
          <pc:sldMk cId="385205123" sldId="2147308551"/>
        </pc:sldMkLst>
        <pc:spChg chg="mod">
          <ac:chgData name="Li, Jocelyn" userId="bdaff196-3c6e-4c86-abdb-a250fdc6d10a" providerId="ADAL" clId="{E7584647-ECD4-4EA0-ACBB-25B8AAC88BD7}" dt="2022-01-18T02:27:43.873" v="1270" actId="14100"/>
          <ac:spMkLst>
            <pc:docMk/>
            <pc:sldMk cId="385205123" sldId="2147308551"/>
            <ac:spMk id="2" creationId="{AB096B4A-3BC4-4CCC-8668-0B4A19A15C28}"/>
          </ac:spMkLst>
        </pc:spChg>
        <pc:graphicFrameChg chg="modGraphic">
          <ac:chgData name="Li, Jocelyn" userId="bdaff196-3c6e-4c86-abdb-a250fdc6d10a" providerId="ADAL" clId="{E7584647-ECD4-4EA0-ACBB-25B8AAC88BD7}" dt="2022-01-18T02:57:39.603" v="1271" actId="207"/>
          <ac:graphicFrameMkLst>
            <pc:docMk/>
            <pc:sldMk cId="385205123" sldId="2147308551"/>
            <ac:graphicFrameMk id="13" creationId="{6F2882C3-7E6E-4948-853B-CE6B447DE5AB}"/>
          </ac:graphicFrameMkLst>
        </pc:graphicFrameChg>
        <pc:graphicFrameChg chg="modGraphic">
          <ac:chgData name="Li, Jocelyn" userId="bdaff196-3c6e-4c86-abdb-a250fdc6d10a" providerId="ADAL" clId="{E7584647-ECD4-4EA0-ACBB-25B8AAC88BD7}" dt="2022-01-18T02:58:12.762" v="1273" actId="207"/>
          <ac:graphicFrameMkLst>
            <pc:docMk/>
            <pc:sldMk cId="385205123" sldId="2147308551"/>
            <ac:graphicFrameMk id="14" creationId="{F27D9BE6-9EFF-48A9-9774-A5A5C2BC21FD}"/>
          </ac:graphicFrameMkLst>
        </pc:graphicFrameChg>
      </pc:sldChg>
      <pc:sldChg chg="addSp delSp modSp mod addCm">
        <pc:chgData name="Li, Jocelyn" userId="bdaff196-3c6e-4c86-abdb-a250fdc6d10a" providerId="ADAL" clId="{E7584647-ECD4-4EA0-ACBB-25B8AAC88BD7}" dt="2022-01-16T23:09:22.754" v="337"/>
        <pc:sldMkLst>
          <pc:docMk/>
          <pc:sldMk cId="2910652037" sldId="2147308575"/>
        </pc:sldMkLst>
        <pc:spChg chg="add mod">
          <ac:chgData name="Li, Jocelyn" userId="bdaff196-3c6e-4c86-abdb-a250fdc6d10a" providerId="ADAL" clId="{E7584647-ECD4-4EA0-ACBB-25B8AAC88BD7}" dt="2022-01-16T23:08:10.694" v="336" actId="113"/>
          <ac:spMkLst>
            <pc:docMk/>
            <pc:sldMk cId="2910652037" sldId="2147308575"/>
            <ac:spMk id="5" creationId="{0D34B167-1A3A-4FA4-B6A0-E48E0350CA89}"/>
          </ac:spMkLst>
        </pc:spChg>
        <pc:spChg chg="del">
          <ac:chgData name="Li, Jocelyn" userId="bdaff196-3c6e-4c86-abdb-a250fdc6d10a" providerId="ADAL" clId="{E7584647-ECD4-4EA0-ACBB-25B8AAC88BD7}" dt="2022-01-16T23:06:17.991" v="250" actId="478"/>
          <ac:spMkLst>
            <pc:docMk/>
            <pc:sldMk cId="2910652037" sldId="2147308575"/>
            <ac:spMk id="7" creationId="{2BC2F6F9-A560-4C88-B674-41AB341AED06}"/>
          </ac:spMkLst>
        </pc:spChg>
      </pc:sldChg>
      <pc:sldChg chg="del">
        <pc:chgData name="Li, Jocelyn" userId="bdaff196-3c6e-4c86-abdb-a250fdc6d10a" providerId="ADAL" clId="{E7584647-ECD4-4EA0-ACBB-25B8AAC88BD7}" dt="2022-01-17T01:36:35.502" v="403" actId="47"/>
        <pc:sldMkLst>
          <pc:docMk/>
          <pc:sldMk cId="172658190" sldId="2147308577"/>
        </pc:sldMkLst>
      </pc:sldChg>
      <pc:sldChg chg="del">
        <pc:chgData name="Li, Jocelyn" userId="bdaff196-3c6e-4c86-abdb-a250fdc6d10a" providerId="ADAL" clId="{E7584647-ECD4-4EA0-ACBB-25B8AAC88BD7}" dt="2022-01-17T21:56:10.146" v="469" actId="2696"/>
        <pc:sldMkLst>
          <pc:docMk/>
          <pc:sldMk cId="1212540117" sldId="2147308697"/>
        </pc:sldMkLst>
      </pc:sldChg>
      <pc:sldChg chg="modSp mod">
        <pc:chgData name="Li, Jocelyn" userId="bdaff196-3c6e-4c86-abdb-a250fdc6d10a" providerId="ADAL" clId="{E7584647-ECD4-4EA0-ACBB-25B8AAC88BD7}" dt="2022-01-18T03:11:34.239" v="1284" actId="20577"/>
        <pc:sldMkLst>
          <pc:docMk/>
          <pc:sldMk cId="2790192336" sldId="2147308714"/>
        </pc:sldMkLst>
        <pc:spChg chg="mod">
          <ac:chgData name="Li, Jocelyn" userId="bdaff196-3c6e-4c86-abdb-a250fdc6d10a" providerId="ADAL" clId="{E7584647-ECD4-4EA0-ACBB-25B8AAC88BD7}" dt="2022-01-17T22:33:12.215" v="892" actId="1076"/>
          <ac:spMkLst>
            <pc:docMk/>
            <pc:sldMk cId="2790192336" sldId="2147308714"/>
            <ac:spMk id="2" creationId="{C4B39FB8-2AF7-493C-AB05-12679F810188}"/>
          </ac:spMkLst>
        </pc:spChg>
        <pc:spChg chg="mod">
          <ac:chgData name="Li, Jocelyn" userId="bdaff196-3c6e-4c86-abdb-a250fdc6d10a" providerId="ADAL" clId="{E7584647-ECD4-4EA0-ACBB-25B8AAC88BD7}" dt="2022-01-18T03:11:34.239" v="1284" actId="20577"/>
          <ac:spMkLst>
            <pc:docMk/>
            <pc:sldMk cId="2790192336" sldId="2147308714"/>
            <ac:spMk id="5" creationId="{4C0AC0CF-434B-44EC-8027-0573AD80828E}"/>
          </ac:spMkLst>
        </pc:spChg>
        <pc:spChg chg="mod">
          <ac:chgData name="Li, Jocelyn" userId="bdaff196-3c6e-4c86-abdb-a250fdc6d10a" providerId="ADAL" clId="{E7584647-ECD4-4EA0-ACBB-25B8AAC88BD7}" dt="2022-01-17T22:37:44.678" v="1040" actId="20577"/>
          <ac:spMkLst>
            <pc:docMk/>
            <pc:sldMk cId="2790192336" sldId="2147308714"/>
            <ac:spMk id="8" creationId="{18026716-92CD-454C-820E-5A16A740E419}"/>
          </ac:spMkLst>
        </pc:spChg>
        <pc:spChg chg="mod">
          <ac:chgData name="Li, Jocelyn" userId="bdaff196-3c6e-4c86-abdb-a250fdc6d10a" providerId="ADAL" clId="{E7584647-ECD4-4EA0-ACBB-25B8AAC88BD7}" dt="2022-01-17T22:37:17.254" v="1000" actId="1076"/>
          <ac:spMkLst>
            <pc:docMk/>
            <pc:sldMk cId="2790192336" sldId="2147308714"/>
            <ac:spMk id="9" creationId="{E2D99482-561F-43E0-B077-FBEAF8D005BE}"/>
          </ac:spMkLst>
        </pc:spChg>
        <pc:spChg chg="mod">
          <ac:chgData name="Li, Jocelyn" userId="bdaff196-3c6e-4c86-abdb-a250fdc6d10a" providerId="ADAL" clId="{E7584647-ECD4-4EA0-ACBB-25B8AAC88BD7}" dt="2022-01-17T22:37:10.015" v="999" actId="6549"/>
          <ac:spMkLst>
            <pc:docMk/>
            <pc:sldMk cId="2790192336" sldId="2147308714"/>
            <ac:spMk id="10" creationId="{2F964576-9580-438B-8166-CBD2975DC816}"/>
          </ac:spMkLst>
        </pc:spChg>
        <pc:graphicFrameChg chg="mod modGraphic">
          <ac:chgData name="Li, Jocelyn" userId="bdaff196-3c6e-4c86-abdb-a250fdc6d10a" providerId="ADAL" clId="{E7584647-ECD4-4EA0-ACBB-25B8AAC88BD7}" dt="2022-01-17T22:37:02.508" v="997" actId="1076"/>
          <ac:graphicFrameMkLst>
            <pc:docMk/>
            <pc:sldMk cId="2790192336" sldId="2147308714"/>
            <ac:graphicFrameMk id="4" creationId="{37C431B9-00EA-4F5B-BB88-899D3591BC0E}"/>
          </ac:graphicFrameMkLst>
        </pc:graphicFrameChg>
      </pc:sldChg>
      <pc:sldChg chg="addSp modSp mod addCm delCm">
        <pc:chgData name="Li, Jocelyn" userId="bdaff196-3c6e-4c86-abdb-a250fdc6d10a" providerId="ADAL" clId="{E7584647-ECD4-4EA0-ACBB-25B8AAC88BD7}" dt="2022-01-17T23:12:51.705" v="1060" actId="120"/>
        <pc:sldMkLst>
          <pc:docMk/>
          <pc:sldMk cId="2634458267" sldId="2147308720"/>
        </pc:sldMkLst>
        <pc:spChg chg="add mod">
          <ac:chgData name="Li, Jocelyn" userId="bdaff196-3c6e-4c86-abdb-a250fdc6d10a" providerId="ADAL" clId="{E7584647-ECD4-4EA0-ACBB-25B8AAC88BD7}" dt="2022-01-17T23:12:51.705" v="1060" actId="120"/>
          <ac:spMkLst>
            <pc:docMk/>
            <pc:sldMk cId="2634458267" sldId="2147308720"/>
            <ac:spMk id="3" creationId="{1C09BCE2-8EAA-47FA-9592-C345D486478A}"/>
          </ac:spMkLst>
        </pc:spChg>
        <pc:spChg chg="mod">
          <ac:chgData name="Li, Jocelyn" userId="bdaff196-3c6e-4c86-abdb-a250fdc6d10a" providerId="ADAL" clId="{E7584647-ECD4-4EA0-ACBB-25B8AAC88BD7}" dt="2022-01-17T23:11:19.403" v="1043" actId="1076"/>
          <ac:spMkLst>
            <pc:docMk/>
            <pc:sldMk cId="2634458267" sldId="2147308720"/>
            <ac:spMk id="10" creationId="{1125C77C-500C-4194-93AE-13AE06EE227A}"/>
          </ac:spMkLst>
        </pc:spChg>
        <pc:spChg chg="mod">
          <ac:chgData name="Li, Jocelyn" userId="bdaff196-3c6e-4c86-abdb-a250fdc6d10a" providerId="ADAL" clId="{E7584647-ECD4-4EA0-ACBB-25B8AAC88BD7}" dt="2022-01-17T23:11:36.073" v="1045" actId="1076"/>
          <ac:spMkLst>
            <pc:docMk/>
            <pc:sldMk cId="2634458267" sldId="2147308720"/>
            <ac:spMk id="13" creationId="{44ADA2AA-77BE-4553-8D2C-E023E7C9EE5E}"/>
          </ac:spMkLst>
        </pc:spChg>
        <pc:graphicFrameChg chg="mod modGraphic">
          <ac:chgData name="Li, Jocelyn" userId="bdaff196-3c6e-4c86-abdb-a250fdc6d10a" providerId="ADAL" clId="{E7584647-ECD4-4EA0-ACBB-25B8AAC88BD7}" dt="2022-01-17T23:11:28.175" v="1044" actId="207"/>
          <ac:graphicFrameMkLst>
            <pc:docMk/>
            <pc:sldMk cId="2634458267" sldId="2147308720"/>
            <ac:graphicFrameMk id="8" creationId="{3FF8DD03-5961-436B-9722-712460497665}"/>
          </ac:graphicFrameMkLst>
        </pc:graphicFrameChg>
        <pc:graphicFrameChg chg="mod modGraphic">
          <ac:chgData name="Li, Jocelyn" userId="bdaff196-3c6e-4c86-abdb-a250fdc6d10a" providerId="ADAL" clId="{E7584647-ECD4-4EA0-ACBB-25B8AAC88BD7}" dt="2022-01-17T23:12:05.977" v="1055"/>
          <ac:graphicFrameMkLst>
            <pc:docMk/>
            <pc:sldMk cId="2634458267" sldId="2147308720"/>
            <ac:graphicFrameMk id="12" creationId="{C62DD421-516A-47CC-8321-2BB8F4152667}"/>
          </ac:graphicFrameMkLst>
        </pc:graphicFrameChg>
      </pc:sldChg>
      <pc:sldChg chg="modSp mod ord addCm">
        <pc:chgData name="Li, Jocelyn" userId="bdaff196-3c6e-4c86-abdb-a250fdc6d10a" providerId="ADAL" clId="{E7584647-ECD4-4EA0-ACBB-25B8AAC88BD7}" dt="2022-01-17T23:32:58.683" v="1216" actId="1076"/>
        <pc:sldMkLst>
          <pc:docMk/>
          <pc:sldMk cId="1879549549" sldId="2147308721"/>
        </pc:sldMkLst>
        <pc:spChg chg="mod">
          <ac:chgData name="Li, Jocelyn" userId="bdaff196-3c6e-4c86-abdb-a250fdc6d10a" providerId="ADAL" clId="{E7584647-ECD4-4EA0-ACBB-25B8AAC88BD7}" dt="2022-01-16T23:17:42.498" v="399" actId="404"/>
          <ac:spMkLst>
            <pc:docMk/>
            <pc:sldMk cId="1879549549" sldId="2147308721"/>
            <ac:spMk id="2" creationId="{F7A2922F-07D7-4059-B55B-7000D6139149}"/>
          </ac:spMkLst>
        </pc:spChg>
        <pc:spChg chg="mod">
          <ac:chgData name="Li, Jocelyn" userId="bdaff196-3c6e-4c86-abdb-a250fdc6d10a" providerId="ADAL" clId="{E7584647-ECD4-4EA0-ACBB-25B8AAC88BD7}" dt="2022-01-17T23:32:58.683" v="1216" actId="1076"/>
          <ac:spMkLst>
            <pc:docMk/>
            <pc:sldMk cId="1879549549" sldId="2147308721"/>
            <ac:spMk id="4" creationId="{F0B564B5-D6F2-421D-A540-FA56796017F7}"/>
          </ac:spMkLst>
        </pc:spChg>
        <pc:graphicFrameChg chg="mod modGraphic">
          <ac:chgData name="Li, Jocelyn" userId="bdaff196-3c6e-4c86-abdb-a250fdc6d10a" providerId="ADAL" clId="{E7584647-ECD4-4EA0-ACBB-25B8AAC88BD7}" dt="2022-01-17T23:32:54.739" v="1215" actId="1076"/>
          <ac:graphicFrameMkLst>
            <pc:docMk/>
            <pc:sldMk cId="1879549549" sldId="2147308721"/>
            <ac:graphicFrameMk id="7" creationId="{4BD59A11-758D-4539-99DC-DDBB55D5C50A}"/>
          </ac:graphicFrameMkLst>
        </pc:graphicFrameChg>
      </pc:sldChg>
      <pc:sldChg chg="modSp mod modCm modNotesTx">
        <pc:chgData name="Li, Jocelyn" userId="bdaff196-3c6e-4c86-abdb-a250fdc6d10a" providerId="ADAL" clId="{E7584647-ECD4-4EA0-ACBB-25B8AAC88BD7}" dt="2022-01-18T03:59:26.518" v="1319" actId="20577"/>
        <pc:sldMkLst>
          <pc:docMk/>
          <pc:sldMk cId="1687397399" sldId="2147308728"/>
        </pc:sldMkLst>
        <pc:spChg chg="mod">
          <ac:chgData name="Li, Jocelyn" userId="bdaff196-3c6e-4c86-abdb-a250fdc6d10a" providerId="ADAL" clId="{E7584647-ECD4-4EA0-ACBB-25B8AAC88BD7}" dt="2022-01-18T02:21:47.324" v="1256" actId="20577"/>
          <ac:spMkLst>
            <pc:docMk/>
            <pc:sldMk cId="1687397399" sldId="2147308728"/>
            <ac:spMk id="2" creationId="{FF40F1C6-A6B6-49EF-8FE7-3D0B5DCA4E17}"/>
          </ac:spMkLst>
        </pc:spChg>
      </pc:sldChg>
      <pc:sldChg chg="addSp delSp modSp mod">
        <pc:chgData name="Li, Jocelyn" userId="bdaff196-3c6e-4c86-abdb-a250fdc6d10a" providerId="ADAL" clId="{E7584647-ECD4-4EA0-ACBB-25B8AAC88BD7}" dt="2022-01-18T07:42:17.294" v="1353" actId="1076"/>
        <pc:sldMkLst>
          <pc:docMk/>
          <pc:sldMk cId="363126486" sldId="2147308740"/>
        </pc:sldMkLst>
        <pc:spChg chg="add mod">
          <ac:chgData name="Li, Jocelyn" userId="bdaff196-3c6e-4c86-abdb-a250fdc6d10a" providerId="ADAL" clId="{E7584647-ECD4-4EA0-ACBB-25B8AAC88BD7}" dt="2022-01-18T07:42:05.669" v="1351" actId="1076"/>
          <ac:spMkLst>
            <pc:docMk/>
            <pc:sldMk cId="363126486" sldId="2147308740"/>
            <ac:spMk id="19" creationId="{17FC1767-516A-4365-BF65-D02F3EBCA386}"/>
          </ac:spMkLst>
        </pc:spChg>
        <pc:spChg chg="del mod">
          <ac:chgData name="Li, Jocelyn" userId="bdaff196-3c6e-4c86-abdb-a250fdc6d10a" providerId="ADAL" clId="{E7584647-ECD4-4EA0-ACBB-25B8AAC88BD7}" dt="2022-01-18T07:42:01.690" v="1350" actId="478"/>
          <ac:spMkLst>
            <pc:docMk/>
            <pc:sldMk cId="363126486" sldId="2147308740"/>
            <ac:spMk id="20" creationId="{12205F35-A03E-4FAB-8BAA-8F48503C5D5C}"/>
          </ac:spMkLst>
        </pc:spChg>
        <pc:spChg chg="add mod">
          <ac:chgData name="Li, Jocelyn" userId="bdaff196-3c6e-4c86-abdb-a250fdc6d10a" providerId="ADAL" clId="{E7584647-ECD4-4EA0-ACBB-25B8AAC88BD7}" dt="2022-01-18T07:42:14.233" v="1352" actId="1076"/>
          <ac:spMkLst>
            <pc:docMk/>
            <pc:sldMk cId="363126486" sldId="2147308740"/>
            <ac:spMk id="25" creationId="{49D97B1F-AABE-45A3-9322-4CCF1FD0336E}"/>
          </ac:spMkLst>
        </pc:spChg>
        <pc:spChg chg="add mod">
          <ac:chgData name="Li, Jocelyn" userId="bdaff196-3c6e-4c86-abdb-a250fdc6d10a" providerId="ADAL" clId="{E7584647-ECD4-4EA0-ACBB-25B8AAC88BD7}" dt="2022-01-18T07:42:17.294" v="1353" actId="1076"/>
          <ac:spMkLst>
            <pc:docMk/>
            <pc:sldMk cId="363126486" sldId="2147308740"/>
            <ac:spMk id="26" creationId="{8127FFC5-C2A4-4FF9-AB4A-031273D0E3C0}"/>
          </ac:spMkLst>
        </pc:spChg>
      </pc:sldChg>
      <pc:sldChg chg="modSp mod">
        <pc:chgData name="Li, Jocelyn" userId="bdaff196-3c6e-4c86-abdb-a250fdc6d10a" providerId="ADAL" clId="{E7584647-ECD4-4EA0-ACBB-25B8AAC88BD7}" dt="2022-01-17T15:43:17.314" v="414" actId="20577"/>
        <pc:sldMkLst>
          <pc:docMk/>
          <pc:sldMk cId="2754651141" sldId="2147308748"/>
        </pc:sldMkLst>
        <pc:spChg chg="mod">
          <ac:chgData name="Li, Jocelyn" userId="bdaff196-3c6e-4c86-abdb-a250fdc6d10a" providerId="ADAL" clId="{E7584647-ECD4-4EA0-ACBB-25B8AAC88BD7}" dt="2022-01-17T15:43:17.314" v="414" actId="20577"/>
          <ac:spMkLst>
            <pc:docMk/>
            <pc:sldMk cId="2754651141" sldId="2147308748"/>
            <ac:spMk id="2" creationId="{3711020B-984E-475D-B030-F682068CEFE6}"/>
          </ac:spMkLst>
        </pc:spChg>
      </pc:sldChg>
      <pc:sldChg chg="modSp mod">
        <pc:chgData name="Li, Jocelyn" userId="bdaff196-3c6e-4c86-abdb-a250fdc6d10a" providerId="ADAL" clId="{E7584647-ECD4-4EA0-ACBB-25B8AAC88BD7}" dt="2022-01-17T15:43:26.511" v="424" actId="20577"/>
        <pc:sldMkLst>
          <pc:docMk/>
          <pc:sldMk cId="2300515396" sldId="2147308749"/>
        </pc:sldMkLst>
        <pc:spChg chg="mod">
          <ac:chgData name="Li, Jocelyn" userId="bdaff196-3c6e-4c86-abdb-a250fdc6d10a" providerId="ADAL" clId="{E7584647-ECD4-4EA0-ACBB-25B8AAC88BD7}" dt="2022-01-17T15:43:26.511" v="424" actId="20577"/>
          <ac:spMkLst>
            <pc:docMk/>
            <pc:sldMk cId="2300515396" sldId="2147308749"/>
            <ac:spMk id="2" creationId="{3711020B-984E-475D-B030-F682068CEFE6}"/>
          </ac:spMkLst>
        </pc:spChg>
      </pc:sldChg>
      <pc:sldChg chg="modSp mod">
        <pc:chgData name="Li, Jocelyn" userId="bdaff196-3c6e-4c86-abdb-a250fdc6d10a" providerId="ADAL" clId="{E7584647-ECD4-4EA0-ACBB-25B8AAC88BD7}" dt="2022-01-17T15:43:33.411" v="430" actId="20577"/>
        <pc:sldMkLst>
          <pc:docMk/>
          <pc:sldMk cId="2351353153" sldId="2147308750"/>
        </pc:sldMkLst>
        <pc:spChg chg="mod">
          <ac:chgData name="Li, Jocelyn" userId="bdaff196-3c6e-4c86-abdb-a250fdc6d10a" providerId="ADAL" clId="{E7584647-ECD4-4EA0-ACBB-25B8AAC88BD7}" dt="2022-01-17T15:43:33.411" v="430" actId="20577"/>
          <ac:spMkLst>
            <pc:docMk/>
            <pc:sldMk cId="2351353153" sldId="2147308750"/>
            <ac:spMk id="2" creationId="{3711020B-984E-475D-B030-F682068CEFE6}"/>
          </ac:spMkLst>
        </pc:spChg>
      </pc:sldChg>
      <pc:sldChg chg="modSp mod">
        <pc:chgData name="Li, Jocelyn" userId="bdaff196-3c6e-4c86-abdb-a250fdc6d10a" providerId="ADAL" clId="{E7584647-ECD4-4EA0-ACBB-25B8AAC88BD7}" dt="2022-01-17T15:43:42.812" v="436" actId="20577"/>
        <pc:sldMkLst>
          <pc:docMk/>
          <pc:sldMk cId="95277083" sldId="2147308751"/>
        </pc:sldMkLst>
        <pc:spChg chg="mod">
          <ac:chgData name="Li, Jocelyn" userId="bdaff196-3c6e-4c86-abdb-a250fdc6d10a" providerId="ADAL" clId="{E7584647-ECD4-4EA0-ACBB-25B8AAC88BD7}" dt="2022-01-17T15:43:42.812" v="436" actId="20577"/>
          <ac:spMkLst>
            <pc:docMk/>
            <pc:sldMk cId="95277083" sldId="2147308751"/>
            <ac:spMk id="2" creationId="{3711020B-984E-475D-B030-F682068CEFE6}"/>
          </ac:spMkLst>
        </pc:spChg>
      </pc:sldChg>
      <pc:sldChg chg="modSp mod">
        <pc:chgData name="Li, Jocelyn" userId="bdaff196-3c6e-4c86-abdb-a250fdc6d10a" providerId="ADAL" clId="{E7584647-ECD4-4EA0-ACBB-25B8AAC88BD7}" dt="2022-01-17T15:43:48.930" v="442" actId="20577"/>
        <pc:sldMkLst>
          <pc:docMk/>
          <pc:sldMk cId="2084359780" sldId="2147308752"/>
        </pc:sldMkLst>
        <pc:spChg chg="mod">
          <ac:chgData name="Li, Jocelyn" userId="bdaff196-3c6e-4c86-abdb-a250fdc6d10a" providerId="ADAL" clId="{E7584647-ECD4-4EA0-ACBB-25B8AAC88BD7}" dt="2022-01-17T15:43:48.930" v="442" actId="20577"/>
          <ac:spMkLst>
            <pc:docMk/>
            <pc:sldMk cId="2084359780" sldId="2147308752"/>
            <ac:spMk id="2" creationId="{3711020B-984E-475D-B030-F682068CEFE6}"/>
          </ac:spMkLst>
        </pc:spChg>
      </pc:sldChg>
      <pc:sldChg chg="modSp mod">
        <pc:chgData name="Li, Jocelyn" userId="bdaff196-3c6e-4c86-abdb-a250fdc6d10a" providerId="ADAL" clId="{E7584647-ECD4-4EA0-ACBB-25B8AAC88BD7}" dt="2022-01-17T15:43:56.025" v="448" actId="20577"/>
        <pc:sldMkLst>
          <pc:docMk/>
          <pc:sldMk cId="4254551979" sldId="2147308753"/>
        </pc:sldMkLst>
        <pc:spChg chg="mod">
          <ac:chgData name="Li, Jocelyn" userId="bdaff196-3c6e-4c86-abdb-a250fdc6d10a" providerId="ADAL" clId="{E7584647-ECD4-4EA0-ACBB-25B8AAC88BD7}" dt="2022-01-17T15:43:56.025" v="448" actId="20577"/>
          <ac:spMkLst>
            <pc:docMk/>
            <pc:sldMk cId="4254551979" sldId="2147308753"/>
            <ac:spMk id="2" creationId="{3711020B-984E-475D-B030-F682068CEFE6}"/>
          </ac:spMkLst>
        </pc:spChg>
      </pc:sldChg>
      <pc:sldChg chg="modSp new mod">
        <pc:chgData name="Li, Jocelyn" userId="bdaff196-3c6e-4c86-abdb-a250fdc6d10a" providerId="ADAL" clId="{E7584647-ECD4-4EA0-ACBB-25B8AAC88BD7}" dt="2022-01-17T21:55:55.227" v="468" actId="1076"/>
        <pc:sldMkLst>
          <pc:docMk/>
          <pc:sldMk cId="3592890208" sldId="2147308756"/>
        </pc:sldMkLst>
        <pc:spChg chg="mod">
          <ac:chgData name="Li, Jocelyn" userId="bdaff196-3c6e-4c86-abdb-a250fdc6d10a" providerId="ADAL" clId="{E7584647-ECD4-4EA0-ACBB-25B8AAC88BD7}" dt="2022-01-17T21:55:55.227" v="468" actId="1076"/>
          <ac:spMkLst>
            <pc:docMk/>
            <pc:sldMk cId="3592890208" sldId="2147308756"/>
            <ac:spMk id="2" creationId="{1B45401E-59F9-4596-B921-CB8A79684F8F}"/>
          </ac:spMkLst>
        </pc:spChg>
      </pc:sldChg>
    </pc:docChg>
  </pc:docChgLst>
  <pc:docChgLst>
    <pc:chgData name="Li, Longtan" userId="S::longtan.li@intel.com::58cb571a-d172-4cdc-a55a-604e9a95360f" providerId="AD" clId="Web-{F078E009-F685-B2AE-1E81-702CFDC82BD2}"/>
    <pc:docChg chg="addSld modSld sldOrd">
      <pc:chgData name="Li, Longtan" userId="S::longtan.li@intel.com::58cb571a-d172-4cdc-a55a-604e9a95360f" providerId="AD" clId="Web-{F078E009-F685-B2AE-1E81-702CFDC82BD2}" dt="2021-12-20T05:04:02.041" v="242" actId="20577"/>
      <pc:docMkLst>
        <pc:docMk/>
      </pc:docMkLst>
      <pc:sldChg chg="delSp modSp">
        <pc:chgData name="Li, Longtan" userId="S::longtan.li@intel.com::58cb571a-d172-4cdc-a55a-604e9a95360f" providerId="AD" clId="Web-{F078E009-F685-B2AE-1E81-702CFDC82BD2}" dt="2021-12-20T03:06:49.553" v="6" actId="20577"/>
        <pc:sldMkLst>
          <pc:docMk/>
          <pc:sldMk cId="3447456715" sldId="2147308529"/>
        </pc:sldMkLst>
        <pc:spChg chg="mod">
          <ac:chgData name="Li, Longtan" userId="S::longtan.li@intel.com::58cb571a-d172-4cdc-a55a-604e9a95360f" providerId="AD" clId="Web-{F078E009-F685-B2AE-1E81-702CFDC82BD2}" dt="2021-12-20T03:06:49.553" v="6" actId="20577"/>
          <ac:spMkLst>
            <pc:docMk/>
            <pc:sldMk cId="3447456715" sldId="2147308529"/>
            <ac:spMk id="11" creationId="{2BD55881-0FC7-4980-A3F3-BFAEEAE120EA}"/>
          </ac:spMkLst>
        </pc:spChg>
        <pc:picChg chg="del">
          <ac:chgData name="Li, Longtan" userId="S::longtan.li@intel.com::58cb571a-d172-4cdc-a55a-604e9a95360f" providerId="AD" clId="Web-{F078E009-F685-B2AE-1E81-702CFDC82BD2}" dt="2021-12-20T02:55:39.113" v="0"/>
          <ac:picMkLst>
            <pc:docMk/>
            <pc:sldMk cId="3447456715" sldId="2147308529"/>
            <ac:picMk id="7" creationId="{47804330-DD00-494B-861B-2E83FDC78712}"/>
          </ac:picMkLst>
        </pc:picChg>
      </pc:sldChg>
      <pc:sldChg chg="modSp">
        <pc:chgData name="Li, Longtan" userId="S::longtan.li@intel.com::58cb571a-d172-4cdc-a55a-604e9a95360f" providerId="AD" clId="Web-{F078E009-F685-B2AE-1E81-702CFDC82BD2}" dt="2021-12-20T03:40:52.356" v="204" actId="20577"/>
        <pc:sldMkLst>
          <pc:docMk/>
          <pc:sldMk cId="2043498467" sldId="2147308538"/>
        </pc:sldMkLst>
        <pc:spChg chg="mod">
          <ac:chgData name="Li, Longtan" userId="S::longtan.li@intel.com::58cb571a-d172-4cdc-a55a-604e9a95360f" providerId="AD" clId="Web-{F078E009-F685-B2AE-1E81-702CFDC82BD2}" dt="2021-12-20T03:35:17.090" v="191" actId="20577"/>
          <ac:spMkLst>
            <pc:docMk/>
            <pc:sldMk cId="2043498467" sldId="2147308538"/>
            <ac:spMk id="2" creationId="{3FCAE1BA-68D1-45B0-8249-3510212F1C33}"/>
          </ac:spMkLst>
        </pc:spChg>
        <pc:spChg chg="mod">
          <ac:chgData name="Li, Longtan" userId="S::longtan.li@intel.com::58cb571a-d172-4cdc-a55a-604e9a95360f" providerId="AD" clId="Web-{F078E009-F685-B2AE-1E81-702CFDC82BD2}" dt="2021-12-20T03:33:27.683" v="147" actId="20577"/>
          <ac:spMkLst>
            <pc:docMk/>
            <pc:sldMk cId="2043498467" sldId="2147308538"/>
            <ac:spMk id="3" creationId="{C5ED6139-96BA-4FAB-A4D8-FF00C13D8130}"/>
          </ac:spMkLst>
        </pc:spChg>
        <pc:spChg chg="mod">
          <ac:chgData name="Li, Longtan" userId="S::longtan.li@intel.com::58cb571a-d172-4cdc-a55a-604e9a95360f" providerId="AD" clId="Web-{F078E009-F685-B2AE-1E81-702CFDC82BD2}" dt="2021-12-20T03:33:41.074" v="153" actId="1076"/>
          <ac:spMkLst>
            <pc:docMk/>
            <pc:sldMk cId="2043498467" sldId="2147308538"/>
            <ac:spMk id="7" creationId="{E5011942-E4B3-4979-9AA2-54C4767F9BEF}"/>
          </ac:spMkLst>
        </pc:spChg>
        <pc:spChg chg="mod">
          <ac:chgData name="Li, Longtan" userId="S::longtan.li@intel.com::58cb571a-d172-4cdc-a55a-604e9a95360f" providerId="AD" clId="Web-{F078E009-F685-B2AE-1E81-702CFDC82BD2}" dt="2021-12-20T03:33:43.480" v="154" actId="1076"/>
          <ac:spMkLst>
            <pc:docMk/>
            <pc:sldMk cId="2043498467" sldId="2147308538"/>
            <ac:spMk id="9" creationId="{9ED3970B-ABBD-4F0E-824A-C780F1A1B704}"/>
          </ac:spMkLst>
        </pc:spChg>
        <pc:spChg chg="mod">
          <ac:chgData name="Li, Longtan" userId="S::longtan.li@intel.com::58cb571a-d172-4cdc-a55a-604e9a95360f" providerId="AD" clId="Web-{F078E009-F685-B2AE-1E81-702CFDC82BD2}" dt="2021-12-20T03:33:46.339" v="155" actId="1076"/>
          <ac:spMkLst>
            <pc:docMk/>
            <pc:sldMk cId="2043498467" sldId="2147308538"/>
            <ac:spMk id="10" creationId="{6BEC0BAB-2BEA-45EC-9F0E-E085C891FE37}"/>
          </ac:spMkLst>
        </pc:spChg>
        <pc:spChg chg="mod">
          <ac:chgData name="Li, Longtan" userId="S::longtan.li@intel.com::58cb571a-d172-4cdc-a55a-604e9a95360f" providerId="AD" clId="Web-{F078E009-F685-B2AE-1E81-702CFDC82BD2}" dt="2021-12-20T03:40:52.356" v="204" actId="20577"/>
          <ac:spMkLst>
            <pc:docMk/>
            <pc:sldMk cId="2043498467" sldId="2147308538"/>
            <ac:spMk id="15" creationId="{6FEF3C6E-CC33-4B82-ABB8-7B5A85F5DA2A}"/>
          </ac:spMkLst>
        </pc:spChg>
        <pc:picChg chg="mod">
          <ac:chgData name="Li, Longtan" userId="S::longtan.li@intel.com::58cb571a-d172-4cdc-a55a-604e9a95360f" providerId="AD" clId="Web-{F078E009-F685-B2AE-1E81-702CFDC82BD2}" dt="2021-12-20T03:33:33.574" v="150" actId="1076"/>
          <ac:picMkLst>
            <pc:docMk/>
            <pc:sldMk cId="2043498467" sldId="2147308538"/>
            <ac:picMk id="4" creationId="{ADEE9BD5-8070-40F3-93F9-067247397DE8}"/>
          </ac:picMkLst>
        </pc:picChg>
        <pc:picChg chg="mod">
          <ac:chgData name="Li, Longtan" userId="S::longtan.li@intel.com::58cb571a-d172-4cdc-a55a-604e9a95360f" providerId="AD" clId="Web-{F078E009-F685-B2AE-1E81-702CFDC82BD2}" dt="2021-12-20T03:33:34.636" v="151" actId="1076"/>
          <ac:picMkLst>
            <pc:docMk/>
            <pc:sldMk cId="2043498467" sldId="2147308538"/>
            <ac:picMk id="5" creationId="{296492FC-4861-4568-AEA6-4C2F3C234C32}"/>
          </ac:picMkLst>
        </pc:picChg>
        <pc:picChg chg="mod">
          <ac:chgData name="Li, Longtan" userId="S::longtan.li@intel.com::58cb571a-d172-4cdc-a55a-604e9a95360f" providerId="AD" clId="Web-{F078E009-F685-B2AE-1E81-702CFDC82BD2}" dt="2021-12-20T03:33:37.480" v="152" actId="1076"/>
          <ac:picMkLst>
            <pc:docMk/>
            <pc:sldMk cId="2043498467" sldId="2147308538"/>
            <ac:picMk id="6" creationId="{D8482284-D362-4F71-8176-B5D1782154E4}"/>
          </ac:picMkLst>
        </pc:picChg>
      </pc:sldChg>
      <pc:sldChg chg="modSp">
        <pc:chgData name="Li, Longtan" userId="S::longtan.li@intel.com::58cb571a-d172-4cdc-a55a-604e9a95360f" providerId="AD" clId="Web-{F078E009-F685-B2AE-1E81-702CFDC82BD2}" dt="2021-12-20T03:28:57.588" v="103" actId="20577"/>
        <pc:sldMkLst>
          <pc:docMk/>
          <pc:sldMk cId="124390849" sldId="2147308539"/>
        </pc:sldMkLst>
        <pc:spChg chg="mod">
          <ac:chgData name="Li, Longtan" userId="S::longtan.li@intel.com::58cb571a-d172-4cdc-a55a-604e9a95360f" providerId="AD" clId="Web-{F078E009-F685-B2AE-1E81-702CFDC82BD2}" dt="2021-12-20T03:28:57.588" v="103" actId="20577"/>
          <ac:spMkLst>
            <pc:docMk/>
            <pc:sldMk cId="124390849" sldId="2147308539"/>
            <ac:spMk id="3" creationId="{04CC6861-0443-44D4-BC5A-A5FBE3F27D35}"/>
          </ac:spMkLst>
        </pc:spChg>
      </pc:sldChg>
      <pc:sldChg chg="modSp new ord">
        <pc:chgData name="Li, Longtan" userId="S::longtan.li@intel.com::58cb571a-d172-4cdc-a55a-604e9a95360f" providerId="AD" clId="Web-{F078E009-F685-B2AE-1E81-702CFDC82BD2}" dt="2021-12-20T05:04:02.041" v="242" actId="20577"/>
        <pc:sldMkLst>
          <pc:docMk/>
          <pc:sldMk cId="1258551678" sldId="2147308558"/>
        </pc:sldMkLst>
        <pc:spChg chg="mod">
          <ac:chgData name="Li, Longtan" userId="S::longtan.li@intel.com::58cb571a-d172-4cdc-a55a-604e9a95360f" providerId="AD" clId="Web-{F078E009-F685-B2AE-1E81-702CFDC82BD2}" dt="2021-12-20T03:35:24.293" v="192" actId="20577"/>
          <ac:spMkLst>
            <pc:docMk/>
            <pc:sldMk cId="1258551678" sldId="2147308558"/>
            <ac:spMk id="2" creationId="{37FCEBAE-465A-45A4-89E4-72CD3D9B6991}"/>
          </ac:spMkLst>
        </pc:spChg>
        <pc:spChg chg="mod">
          <ac:chgData name="Li, Longtan" userId="S::longtan.li@intel.com::58cb571a-d172-4cdc-a55a-604e9a95360f" providerId="AD" clId="Web-{F078E009-F685-B2AE-1E81-702CFDC82BD2}" dt="2021-12-20T05:04:02.041" v="242" actId="20577"/>
          <ac:spMkLst>
            <pc:docMk/>
            <pc:sldMk cId="1258551678" sldId="2147308558"/>
            <ac:spMk id="3" creationId="{31C763B8-3949-4566-AC19-E68275E03FDB}"/>
          </ac:spMkLst>
        </pc:spChg>
      </pc:sldChg>
    </pc:docChg>
  </pc:docChgLst>
  <pc:docChgLst>
    <pc:chgData name="Lin, Cherry" userId="S::cherry.lin@intel.com::8208efc3-a047-4de9-b343-e83c835f2c21" providerId="AD" clId="Web-{F8F51641-4466-A071-5D7C-3974BA23BEC5}"/>
    <pc:docChg chg="modSld">
      <pc:chgData name="Lin, Cherry" userId="S::cherry.lin@intel.com::8208efc3-a047-4de9-b343-e83c835f2c21" providerId="AD" clId="Web-{F8F51641-4466-A071-5D7C-3974BA23BEC5}" dt="2021-12-22T03:48:24.157" v="2" actId="20577"/>
      <pc:docMkLst>
        <pc:docMk/>
      </pc:docMkLst>
      <pc:sldChg chg="modSp">
        <pc:chgData name="Lin, Cherry" userId="S::cherry.lin@intel.com::8208efc3-a047-4de9-b343-e83c835f2c21" providerId="AD" clId="Web-{F8F51641-4466-A071-5D7C-3974BA23BEC5}" dt="2021-12-22T03:48:24.157" v="2" actId="20577"/>
        <pc:sldMkLst>
          <pc:docMk/>
          <pc:sldMk cId="563001464" sldId="2147308594"/>
        </pc:sldMkLst>
        <pc:spChg chg="mod">
          <ac:chgData name="Lin, Cherry" userId="S::cherry.lin@intel.com::8208efc3-a047-4de9-b343-e83c835f2c21" providerId="AD" clId="Web-{F8F51641-4466-A071-5D7C-3974BA23BEC5}" dt="2021-12-22T03:48:24.157" v="2" actId="20577"/>
          <ac:spMkLst>
            <pc:docMk/>
            <pc:sldMk cId="563001464" sldId="2147308594"/>
            <ac:spMk id="3" creationId="{66591702-77F3-473A-99DB-DC9EEC3BE667}"/>
          </ac:spMkLst>
        </pc:spChg>
      </pc:sldChg>
    </pc:docChg>
  </pc:docChgLst>
  <pc:docChgLst>
    <pc:chgData name="Zhang, Michael M" userId="0addc513-04a6-4252-b5ee-b74f2053c760" providerId="ADAL" clId="{2565ED87-C59E-41D7-A17A-D94BDF19D501}"/>
    <pc:docChg chg="custSel addSld delSld modSld">
      <pc:chgData name="Zhang, Michael M" userId="0addc513-04a6-4252-b5ee-b74f2053c760" providerId="ADAL" clId="{2565ED87-C59E-41D7-A17A-D94BDF19D501}" dt="2022-01-17T08:50:20.508" v="867" actId="2056"/>
      <pc:docMkLst>
        <pc:docMk/>
      </pc:docMkLst>
      <pc:sldChg chg="addSp modSp mod">
        <pc:chgData name="Zhang, Michael M" userId="0addc513-04a6-4252-b5ee-b74f2053c760" providerId="ADAL" clId="{2565ED87-C59E-41D7-A17A-D94BDF19D501}" dt="2022-01-14T03:43:58.419" v="595" actId="20577"/>
        <pc:sldMkLst>
          <pc:docMk/>
          <pc:sldMk cId="2043021753" sldId="2147308716"/>
        </pc:sldMkLst>
        <pc:spChg chg="mod">
          <ac:chgData name="Zhang, Michael M" userId="0addc513-04a6-4252-b5ee-b74f2053c760" providerId="ADAL" clId="{2565ED87-C59E-41D7-A17A-D94BDF19D501}" dt="2022-01-14T03:37:27.588" v="548" actId="14100"/>
          <ac:spMkLst>
            <pc:docMk/>
            <pc:sldMk cId="2043021753" sldId="2147308716"/>
            <ac:spMk id="3" creationId="{9168142B-F092-4538-AB22-32304480292A}"/>
          </ac:spMkLst>
        </pc:spChg>
        <pc:spChg chg="add mod">
          <ac:chgData name="Zhang, Michael M" userId="0addc513-04a6-4252-b5ee-b74f2053c760" providerId="ADAL" clId="{2565ED87-C59E-41D7-A17A-D94BDF19D501}" dt="2022-01-14T03:43:58.419" v="595" actId="20577"/>
          <ac:spMkLst>
            <pc:docMk/>
            <pc:sldMk cId="2043021753" sldId="2147308716"/>
            <ac:spMk id="10" creationId="{CE184107-E06C-47DF-932B-B21A8277C04B}"/>
          </ac:spMkLst>
        </pc:spChg>
        <pc:picChg chg="mod">
          <ac:chgData name="Zhang, Michael M" userId="0addc513-04a6-4252-b5ee-b74f2053c760" providerId="ADAL" clId="{2565ED87-C59E-41D7-A17A-D94BDF19D501}" dt="2022-01-14T03:37:29.629" v="549" actId="1076"/>
          <ac:picMkLst>
            <pc:docMk/>
            <pc:sldMk cId="2043021753" sldId="2147308716"/>
            <ac:picMk id="5" creationId="{EA75BA54-145F-4E44-A5A4-DC3408C5DA2E}"/>
          </ac:picMkLst>
        </pc:picChg>
        <pc:picChg chg="add mod">
          <ac:chgData name="Zhang, Michael M" userId="0addc513-04a6-4252-b5ee-b74f2053c760" providerId="ADAL" clId="{2565ED87-C59E-41D7-A17A-D94BDF19D501}" dt="2022-01-14T03:43:05.096" v="586" actId="14100"/>
          <ac:picMkLst>
            <pc:docMk/>
            <pc:sldMk cId="2043021753" sldId="2147308716"/>
            <ac:picMk id="7" creationId="{1214CF93-619F-489C-B0F0-7D341611BB06}"/>
          </ac:picMkLst>
        </pc:picChg>
        <pc:picChg chg="add mod">
          <ac:chgData name="Zhang, Michael M" userId="0addc513-04a6-4252-b5ee-b74f2053c760" providerId="ADAL" clId="{2565ED87-C59E-41D7-A17A-D94BDF19D501}" dt="2022-01-14T03:41:52.147" v="571" actId="1076"/>
          <ac:picMkLst>
            <pc:docMk/>
            <pc:sldMk cId="2043021753" sldId="2147308716"/>
            <ac:picMk id="9" creationId="{10767750-81BD-48C0-8E42-C58CB7D77D1F}"/>
          </ac:picMkLst>
        </pc:picChg>
      </pc:sldChg>
      <pc:sldChg chg="addSp modSp mod">
        <pc:chgData name="Zhang, Michael M" userId="0addc513-04a6-4252-b5ee-b74f2053c760" providerId="ADAL" clId="{2565ED87-C59E-41D7-A17A-D94BDF19D501}" dt="2022-01-14T03:41:21.122" v="569" actId="207"/>
        <pc:sldMkLst>
          <pc:docMk/>
          <pc:sldMk cId="1566278384" sldId="2147308717"/>
        </pc:sldMkLst>
        <pc:spChg chg="add mod">
          <ac:chgData name="Zhang, Michael M" userId="0addc513-04a6-4252-b5ee-b74f2053c760" providerId="ADAL" clId="{2565ED87-C59E-41D7-A17A-D94BDF19D501}" dt="2022-01-14T03:41:21.122" v="569" actId="207"/>
          <ac:spMkLst>
            <pc:docMk/>
            <pc:sldMk cId="1566278384" sldId="2147308717"/>
            <ac:spMk id="8" creationId="{3434596B-053C-412A-83B8-97F47F54AAD4}"/>
          </ac:spMkLst>
        </pc:spChg>
        <pc:picChg chg="add mod">
          <ac:chgData name="Zhang, Michael M" userId="0addc513-04a6-4252-b5ee-b74f2053c760" providerId="ADAL" clId="{2565ED87-C59E-41D7-A17A-D94BDF19D501}" dt="2022-01-14T03:20:44.132" v="435" actId="1076"/>
          <ac:picMkLst>
            <pc:docMk/>
            <pc:sldMk cId="1566278384" sldId="2147308717"/>
            <ac:picMk id="5" creationId="{E4C81495-2667-4A12-B6FF-8AC40CD3BEBE}"/>
          </ac:picMkLst>
        </pc:picChg>
        <pc:picChg chg="mod">
          <ac:chgData name="Zhang, Michael M" userId="0addc513-04a6-4252-b5ee-b74f2053c760" providerId="ADAL" clId="{2565ED87-C59E-41D7-A17A-D94BDF19D501}" dt="2022-01-14T03:20:30.831" v="432" actId="14100"/>
          <ac:picMkLst>
            <pc:docMk/>
            <pc:sldMk cId="1566278384" sldId="2147308717"/>
            <ac:picMk id="7" creationId="{606B4182-FDD4-4853-8251-9277533ADA5A}"/>
          </ac:picMkLst>
        </pc:picChg>
        <pc:picChg chg="add mod">
          <ac:chgData name="Zhang, Michael M" userId="0addc513-04a6-4252-b5ee-b74f2053c760" providerId="ADAL" clId="{2565ED87-C59E-41D7-A17A-D94BDF19D501}" dt="2022-01-14T03:26:30.510" v="484" actId="1036"/>
          <ac:picMkLst>
            <pc:docMk/>
            <pc:sldMk cId="1566278384" sldId="2147308717"/>
            <ac:picMk id="10" creationId="{4AA8F0E5-F2AA-442F-A106-918CA997DBBA}"/>
          </ac:picMkLst>
        </pc:picChg>
      </pc:sldChg>
      <pc:sldChg chg="addSp delSp modSp mod">
        <pc:chgData name="Zhang, Michael M" userId="0addc513-04a6-4252-b5ee-b74f2053c760" providerId="ADAL" clId="{2565ED87-C59E-41D7-A17A-D94BDF19D501}" dt="2022-01-14T03:41:26.622" v="570" actId="207"/>
        <pc:sldMkLst>
          <pc:docMk/>
          <pc:sldMk cId="1095555369" sldId="2147308718"/>
        </pc:sldMkLst>
        <pc:spChg chg="mod">
          <ac:chgData name="Zhang, Michael M" userId="0addc513-04a6-4252-b5ee-b74f2053c760" providerId="ADAL" clId="{2565ED87-C59E-41D7-A17A-D94BDF19D501}" dt="2022-01-14T03:41:26.622" v="570" actId="207"/>
          <ac:spMkLst>
            <pc:docMk/>
            <pc:sldMk cId="1095555369" sldId="2147308718"/>
            <ac:spMk id="3" creationId="{9168142B-F092-4538-AB22-32304480292A}"/>
          </ac:spMkLst>
        </pc:spChg>
        <pc:spChg chg="add mod">
          <ac:chgData name="Zhang, Michael M" userId="0addc513-04a6-4252-b5ee-b74f2053c760" providerId="ADAL" clId="{2565ED87-C59E-41D7-A17A-D94BDF19D501}" dt="2022-01-14T03:11:47.813" v="285"/>
          <ac:spMkLst>
            <pc:docMk/>
            <pc:sldMk cId="1095555369" sldId="2147308718"/>
            <ac:spMk id="10" creationId="{06D097C0-F4F3-4619-87EF-5FECA8C43E80}"/>
          </ac:spMkLst>
        </pc:spChg>
        <pc:picChg chg="del">
          <ac:chgData name="Zhang, Michael M" userId="0addc513-04a6-4252-b5ee-b74f2053c760" providerId="ADAL" clId="{2565ED87-C59E-41D7-A17A-D94BDF19D501}" dt="2022-01-14T03:08:49.217" v="269" actId="478"/>
          <ac:picMkLst>
            <pc:docMk/>
            <pc:sldMk cId="1095555369" sldId="2147308718"/>
            <ac:picMk id="4" creationId="{6B371831-E6A3-465F-B53C-B4C4077448BC}"/>
          </ac:picMkLst>
        </pc:picChg>
        <pc:picChg chg="add mod">
          <ac:chgData name="Zhang, Michael M" userId="0addc513-04a6-4252-b5ee-b74f2053c760" providerId="ADAL" clId="{2565ED87-C59E-41D7-A17A-D94BDF19D501}" dt="2022-01-14T03:16:08.541" v="345" actId="1076"/>
          <ac:picMkLst>
            <pc:docMk/>
            <pc:sldMk cId="1095555369" sldId="2147308718"/>
            <ac:picMk id="7" creationId="{F1F22301-B59C-4E84-B17F-6B24146AE3A5}"/>
          </ac:picMkLst>
        </pc:picChg>
        <pc:picChg chg="add mod">
          <ac:chgData name="Zhang, Michael M" userId="0addc513-04a6-4252-b5ee-b74f2053c760" providerId="ADAL" clId="{2565ED87-C59E-41D7-A17A-D94BDF19D501}" dt="2022-01-14T03:16:13.165" v="346" actId="1076"/>
          <ac:picMkLst>
            <pc:docMk/>
            <pc:sldMk cId="1095555369" sldId="2147308718"/>
            <ac:picMk id="9" creationId="{E3484C2B-5BA9-4871-95D3-01E5008BB0DD}"/>
          </ac:picMkLst>
        </pc:picChg>
        <pc:picChg chg="add mod">
          <ac:chgData name="Zhang, Michael M" userId="0addc513-04a6-4252-b5ee-b74f2053c760" providerId="ADAL" clId="{2565ED87-C59E-41D7-A17A-D94BDF19D501}" dt="2022-01-14T03:27:06.573" v="513" actId="1035"/>
          <ac:picMkLst>
            <pc:docMk/>
            <pc:sldMk cId="1095555369" sldId="2147308718"/>
            <ac:picMk id="12" creationId="{8102AED5-BF58-4ECC-B9B4-E5DEB29393BF}"/>
          </ac:picMkLst>
        </pc:picChg>
      </pc:sldChg>
      <pc:sldChg chg="modCm">
        <pc:chgData name="Zhang, Michael M" userId="0addc513-04a6-4252-b5ee-b74f2053c760" providerId="ADAL" clId="{2565ED87-C59E-41D7-A17A-D94BDF19D501}" dt="2022-01-17T08:50:20.508" v="867" actId="2056"/>
        <pc:sldMkLst>
          <pc:docMk/>
          <pc:sldMk cId="1687397399" sldId="2147308728"/>
        </pc:sldMkLst>
      </pc:sldChg>
      <pc:sldChg chg="addSp delSp modSp add mod">
        <pc:chgData name="Zhang, Michael M" userId="0addc513-04a6-4252-b5ee-b74f2053c760" providerId="ADAL" clId="{2565ED87-C59E-41D7-A17A-D94BDF19D501}" dt="2022-01-14T04:10:00.340" v="866" actId="20577"/>
        <pc:sldMkLst>
          <pc:docMk/>
          <pc:sldMk cId="514636234" sldId="2147308731"/>
        </pc:sldMkLst>
        <pc:spChg chg="mod">
          <ac:chgData name="Zhang, Michael M" userId="0addc513-04a6-4252-b5ee-b74f2053c760" providerId="ADAL" clId="{2565ED87-C59E-41D7-A17A-D94BDF19D501}" dt="2022-01-14T02:43:22.643" v="117" actId="6549"/>
          <ac:spMkLst>
            <pc:docMk/>
            <pc:sldMk cId="514636234" sldId="2147308731"/>
            <ac:spMk id="2" creationId="{89A9D03F-168E-40E4-80F6-186FED09D13D}"/>
          </ac:spMkLst>
        </pc:spChg>
        <pc:spChg chg="mod">
          <ac:chgData name="Zhang, Michael M" userId="0addc513-04a6-4252-b5ee-b74f2053c760" providerId="ADAL" clId="{2565ED87-C59E-41D7-A17A-D94BDF19D501}" dt="2022-01-14T02:56:36.981" v="168" actId="20577"/>
          <ac:spMkLst>
            <pc:docMk/>
            <pc:sldMk cId="514636234" sldId="2147308731"/>
            <ac:spMk id="3" creationId="{9168142B-F092-4538-AB22-32304480292A}"/>
          </ac:spMkLst>
        </pc:spChg>
        <pc:spChg chg="add mod">
          <ac:chgData name="Zhang, Michael M" userId="0addc513-04a6-4252-b5ee-b74f2053c760" providerId="ADAL" clId="{2565ED87-C59E-41D7-A17A-D94BDF19D501}" dt="2022-01-14T04:05:51.008" v="820" actId="255"/>
          <ac:spMkLst>
            <pc:docMk/>
            <pc:sldMk cId="514636234" sldId="2147308731"/>
            <ac:spMk id="10" creationId="{CA8973BA-9EE6-4AC0-BF55-8215EC467767}"/>
          </ac:spMkLst>
        </pc:spChg>
        <pc:spChg chg="add mod">
          <ac:chgData name="Zhang, Michael M" userId="0addc513-04a6-4252-b5ee-b74f2053c760" providerId="ADAL" clId="{2565ED87-C59E-41D7-A17A-D94BDF19D501}" dt="2022-01-14T04:10:00.340" v="866" actId="20577"/>
          <ac:spMkLst>
            <pc:docMk/>
            <pc:sldMk cId="514636234" sldId="2147308731"/>
            <ac:spMk id="11" creationId="{BB678555-4ECF-48B6-B309-E99ABEC57CFE}"/>
          </ac:spMkLst>
        </pc:spChg>
        <pc:graphicFrameChg chg="add mod modGraphic">
          <ac:chgData name="Zhang, Michael M" userId="0addc513-04a6-4252-b5ee-b74f2053c760" providerId="ADAL" clId="{2565ED87-C59E-41D7-A17A-D94BDF19D501}" dt="2022-01-14T03:59:19.400" v="627" actId="1076"/>
          <ac:graphicFrameMkLst>
            <pc:docMk/>
            <pc:sldMk cId="514636234" sldId="2147308731"/>
            <ac:graphicFrameMk id="8" creationId="{CC0D60F3-CADC-4AB6-8604-D8121008B7FA}"/>
          </ac:graphicFrameMkLst>
        </pc:graphicFrameChg>
        <pc:graphicFrameChg chg="add mod modGraphic">
          <ac:chgData name="Zhang, Michael M" userId="0addc513-04a6-4252-b5ee-b74f2053c760" providerId="ADAL" clId="{2565ED87-C59E-41D7-A17A-D94BDF19D501}" dt="2022-01-14T04:05:11.418" v="811" actId="1036"/>
          <ac:graphicFrameMkLst>
            <pc:docMk/>
            <pc:sldMk cId="514636234" sldId="2147308731"/>
            <ac:graphicFrameMk id="9" creationId="{6EB5B924-453A-40FC-BB0E-47AEAB754A2F}"/>
          </ac:graphicFrameMkLst>
        </pc:graphicFrameChg>
        <pc:picChg chg="del">
          <ac:chgData name="Zhang, Michael M" userId="0addc513-04a6-4252-b5ee-b74f2053c760" providerId="ADAL" clId="{2565ED87-C59E-41D7-A17A-D94BDF19D501}" dt="2022-01-14T02:32:48.883" v="24" actId="478"/>
          <ac:picMkLst>
            <pc:docMk/>
            <pc:sldMk cId="514636234" sldId="2147308731"/>
            <ac:picMk id="4" creationId="{57057CAB-34DD-4AE0-A2AB-3F68E51838F7}"/>
          </ac:picMkLst>
        </pc:picChg>
        <pc:picChg chg="add mod">
          <ac:chgData name="Zhang, Michael M" userId="0addc513-04a6-4252-b5ee-b74f2053c760" providerId="ADAL" clId="{2565ED87-C59E-41D7-A17A-D94BDF19D501}" dt="2022-01-14T03:01:31.660" v="267" actId="14100"/>
          <ac:picMkLst>
            <pc:docMk/>
            <pc:sldMk cId="514636234" sldId="2147308731"/>
            <ac:picMk id="7" creationId="{A3C43925-515F-460C-A7E1-11F3346DBD48}"/>
          </ac:picMkLst>
        </pc:picChg>
      </pc:sldChg>
      <pc:sldChg chg="addSp delSp modSp add mod">
        <pc:chgData name="Zhang, Michael M" userId="0addc513-04a6-4252-b5ee-b74f2053c760" providerId="ADAL" clId="{2565ED87-C59E-41D7-A17A-D94BDF19D501}" dt="2022-01-14T02:47:33.182" v="157" actId="1038"/>
        <pc:sldMkLst>
          <pc:docMk/>
          <pc:sldMk cId="146302060" sldId="2147308732"/>
        </pc:sldMkLst>
        <pc:spChg chg="mod">
          <ac:chgData name="Zhang, Michael M" userId="0addc513-04a6-4252-b5ee-b74f2053c760" providerId="ADAL" clId="{2565ED87-C59E-41D7-A17A-D94BDF19D501}" dt="2022-01-14T02:43:31.614" v="118"/>
          <ac:spMkLst>
            <pc:docMk/>
            <pc:sldMk cId="146302060" sldId="2147308732"/>
            <ac:spMk id="2" creationId="{89A9D03F-168E-40E4-80F6-186FED09D13D}"/>
          </ac:spMkLst>
        </pc:spChg>
        <pc:spChg chg="mod">
          <ac:chgData name="Zhang, Michael M" userId="0addc513-04a6-4252-b5ee-b74f2053c760" providerId="ADAL" clId="{2565ED87-C59E-41D7-A17A-D94BDF19D501}" dt="2022-01-14T02:45:09.554" v="141" actId="20577"/>
          <ac:spMkLst>
            <pc:docMk/>
            <pc:sldMk cId="146302060" sldId="2147308732"/>
            <ac:spMk id="3" creationId="{9168142B-F092-4538-AB22-32304480292A}"/>
          </ac:spMkLst>
        </pc:spChg>
        <pc:picChg chg="del">
          <ac:chgData name="Zhang, Michael M" userId="0addc513-04a6-4252-b5ee-b74f2053c760" providerId="ADAL" clId="{2565ED87-C59E-41D7-A17A-D94BDF19D501}" dt="2022-01-14T02:44:45.273" v="120" actId="478"/>
          <ac:picMkLst>
            <pc:docMk/>
            <pc:sldMk cId="146302060" sldId="2147308732"/>
            <ac:picMk id="5" creationId="{EA75BA54-145F-4E44-A5A4-DC3408C5DA2E}"/>
          </ac:picMkLst>
        </pc:picChg>
        <pc:picChg chg="add mod">
          <ac:chgData name="Zhang, Michael M" userId="0addc513-04a6-4252-b5ee-b74f2053c760" providerId="ADAL" clId="{2565ED87-C59E-41D7-A17A-D94BDF19D501}" dt="2022-01-14T02:47:30.553" v="149" actId="14100"/>
          <ac:picMkLst>
            <pc:docMk/>
            <pc:sldMk cId="146302060" sldId="2147308732"/>
            <ac:picMk id="7" creationId="{7FE16FE6-236C-449F-AD5E-9C5B0D10AA5C}"/>
          </ac:picMkLst>
        </pc:picChg>
        <pc:picChg chg="add mod">
          <ac:chgData name="Zhang, Michael M" userId="0addc513-04a6-4252-b5ee-b74f2053c760" providerId="ADAL" clId="{2565ED87-C59E-41D7-A17A-D94BDF19D501}" dt="2022-01-14T02:47:33.182" v="157" actId="1038"/>
          <ac:picMkLst>
            <pc:docMk/>
            <pc:sldMk cId="146302060" sldId="2147308732"/>
            <ac:picMk id="9" creationId="{F81F43D0-07E9-4370-9AA2-15AFD4019D85}"/>
          </ac:picMkLst>
        </pc:picChg>
      </pc:sldChg>
      <pc:sldChg chg="add del">
        <pc:chgData name="Zhang, Michael M" userId="0addc513-04a6-4252-b5ee-b74f2053c760" providerId="ADAL" clId="{2565ED87-C59E-41D7-A17A-D94BDF19D501}" dt="2022-01-14T02:43:35.641" v="119" actId="47"/>
        <pc:sldMkLst>
          <pc:docMk/>
          <pc:sldMk cId="1129294313" sldId="2147308733"/>
        </pc:sldMkLst>
      </pc:sldChg>
      <pc:sldChg chg="add del">
        <pc:chgData name="Zhang, Michael M" userId="0addc513-04a6-4252-b5ee-b74f2053c760" providerId="ADAL" clId="{2565ED87-C59E-41D7-A17A-D94BDF19D501}" dt="2022-01-14T02:48:30.625" v="158" actId="47"/>
        <pc:sldMkLst>
          <pc:docMk/>
          <pc:sldMk cId="2633082296" sldId="2147308734"/>
        </pc:sldMkLst>
      </pc:sldChg>
    </pc:docChg>
  </pc:docChgLst>
  <pc:docChgLst>
    <pc:chgData name="Hou, Jingdu" userId="S::jingdu.hou@intel.com::e90be42d-fdd2-40af-a57a-2c9cc28f8b1d" providerId="AD" clId="Web-{5CB6BB23-A710-FF65-DD03-6BE74C8760B8}"/>
    <pc:docChg chg="modSld">
      <pc:chgData name="Hou, Jingdu" userId="S::jingdu.hou@intel.com::e90be42d-fdd2-40af-a57a-2c9cc28f8b1d" providerId="AD" clId="Web-{5CB6BB23-A710-FF65-DD03-6BE74C8760B8}" dt="2022-04-06T23:29:23.612" v="0" actId="1076"/>
      <pc:docMkLst>
        <pc:docMk/>
      </pc:docMkLst>
      <pc:sldChg chg="modSp">
        <pc:chgData name="Hou, Jingdu" userId="S::jingdu.hou@intel.com::e90be42d-fdd2-40af-a57a-2c9cc28f8b1d" providerId="AD" clId="Web-{5CB6BB23-A710-FF65-DD03-6BE74C8760B8}" dt="2022-04-06T23:29:23.612" v="0" actId="1076"/>
        <pc:sldMkLst>
          <pc:docMk/>
          <pc:sldMk cId="1458788761" sldId="2147308591"/>
        </pc:sldMkLst>
        <pc:spChg chg="mod">
          <ac:chgData name="Hou, Jingdu" userId="S::jingdu.hou@intel.com::e90be42d-fdd2-40af-a57a-2c9cc28f8b1d" providerId="AD" clId="Web-{5CB6BB23-A710-FF65-DD03-6BE74C8760B8}" dt="2022-04-06T23:29:23.612" v="0" actId="1076"/>
          <ac:spMkLst>
            <pc:docMk/>
            <pc:sldMk cId="1458788761" sldId="2147308591"/>
            <ac:spMk id="10" creationId="{806E5EDC-D3DB-4B6F-97FE-29DA1A428ECD}"/>
          </ac:spMkLst>
        </pc:spChg>
      </pc:sldChg>
    </pc:docChg>
  </pc:docChgLst>
  <pc:docChgLst>
    <pc:chgData name="Qu, Pengfei" userId="S::pengfei.qu@intel.com::11cf5891-f528-4669-a401-dca937308d76" providerId="AD" clId="Web-{835E7172-6D2B-F789-4EA0-CE40365FC38A}"/>
    <pc:docChg chg="">
      <pc:chgData name="Qu, Pengfei" userId="S::pengfei.qu@intel.com::11cf5891-f528-4669-a401-dca937308d76" providerId="AD" clId="Web-{835E7172-6D2B-F789-4EA0-CE40365FC38A}" dt="2021-12-21T02:46:19.686" v="0"/>
      <pc:docMkLst>
        <pc:docMk/>
      </pc:docMkLst>
      <pc:sldChg chg="modCm">
        <pc:chgData name="Qu, Pengfei" userId="S::pengfei.qu@intel.com::11cf5891-f528-4669-a401-dca937308d76" providerId="AD" clId="Web-{835E7172-6D2B-F789-4EA0-CE40365FC38A}" dt="2021-12-21T02:46:19.686" v="0"/>
        <pc:sldMkLst>
          <pc:docMk/>
          <pc:sldMk cId="2130009902" sldId="2147308556"/>
        </pc:sldMkLst>
      </pc:sldChg>
    </pc:docChg>
  </pc:docChgLst>
  <pc:docChgLst>
    <pc:chgData name="Qian, Xiaobing" userId="S::xiaobing.qian@intel.com::d3431f12-31c5-4fd4-8998-99221f98b22a" providerId="AD" clId="Web-{817ED557-5205-463E-9E11-AB7D3C201AC9}"/>
    <pc:docChg chg="">
      <pc:chgData name="Qian, Xiaobing" userId="S::xiaobing.qian@intel.com::d3431f12-31c5-4fd4-8998-99221f98b22a" providerId="AD" clId="Web-{817ED557-5205-463E-9E11-AB7D3C201AC9}" dt="2021-12-21T04:50:08.603" v="0"/>
      <pc:docMkLst>
        <pc:docMk/>
      </pc:docMkLst>
      <pc:sldChg chg="addCm">
        <pc:chgData name="Qian, Xiaobing" userId="S::xiaobing.qian@intel.com::d3431f12-31c5-4fd4-8998-99221f98b22a" providerId="AD" clId="Web-{817ED557-5205-463E-9E11-AB7D3C201AC9}" dt="2021-12-21T04:50:08.603" v="0"/>
        <pc:sldMkLst>
          <pc:docMk/>
          <pc:sldMk cId="1834660696" sldId="2147308582"/>
        </pc:sldMkLst>
      </pc:sldChg>
    </pc:docChg>
  </pc:docChgLst>
  <pc:docChgLst>
    <pc:chgData name="Qian, Xiaobing" userId="S::xiaobing.qian@intel.com::d3431f12-31c5-4fd4-8998-99221f98b22a" providerId="AD" clId="Web-{F832C927-97BE-40CE-8D19-FD34D484BB82}"/>
    <pc:docChg chg="modSld">
      <pc:chgData name="Qian, Xiaobing" userId="S::xiaobing.qian@intel.com::d3431f12-31c5-4fd4-8998-99221f98b22a" providerId="AD" clId="Web-{F832C927-97BE-40CE-8D19-FD34D484BB82}" dt="2021-12-30T08:12:38.508" v="1"/>
      <pc:docMkLst>
        <pc:docMk/>
      </pc:docMkLst>
      <pc:sldChg chg="modSp delCm">
        <pc:chgData name="Qian, Xiaobing" userId="S::xiaobing.qian@intel.com::d3431f12-31c5-4fd4-8998-99221f98b22a" providerId="AD" clId="Web-{F832C927-97BE-40CE-8D19-FD34D484BB82}" dt="2021-12-30T08:12:38.508" v="1"/>
        <pc:sldMkLst>
          <pc:docMk/>
          <pc:sldMk cId="3502554273" sldId="2147308585"/>
        </pc:sldMkLst>
        <pc:graphicFrameChg chg="modGraphic">
          <ac:chgData name="Qian, Xiaobing" userId="S::xiaobing.qian@intel.com::d3431f12-31c5-4fd4-8998-99221f98b22a" providerId="AD" clId="Web-{F832C927-97BE-40CE-8D19-FD34D484BB82}" dt="2021-12-30T08:12:38.508" v="1"/>
          <ac:graphicFrameMkLst>
            <pc:docMk/>
            <pc:sldMk cId="3502554273" sldId="2147308585"/>
            <ac:graphicFrameMk id="5" creationId="{EDCA7518-1750-471A-93DE-3A972B1F306C}"/>
          </ac:graphicFrameMkLst>
        </pc:graphicFrameChg>
      </pc:sldChg>
    </pc:docChg>
  </pc:docChgLst>
  <pc:docChgLst>
    <pc:chgData name="Chen, Song1" userId="S::song1.chen@intel.com::59893b7a-fcf7-4337-a9c3-b11babe24e68" providerId="AD" clId="Web-{4CEAD920-E2F1-B8F0-9666-29768B257436}"/>
    <pc:docChg chg="modSld">
      <pc:chgData name="Chen, Song1" userId="S::song1.chen@intel.com::59893b7a-fcf7-4337-a9c3-b11babe24e68" providerId="AD" clId="Web-{4CEAD920-E2F1-B8F0-9666-29768B257436}" dt="2022-01-12T06:48:30.052" v="27"/>
      <pc:docMkLst>
        <pc:docMk/>
      </pc:docMkLst>
      <pc:sldChg chg="addSp delSp modSp">
        <pc:chgData name="Chen, Song1" userId="S::song1.chen@intel.com::59893b7a-fcf7-4337-a9c3-b11babe24e68" providerId="AD" clId="Web-{4CEAD920-E2F1-B8F0-9666-29768B257436}" dt="2022-01-12T06:48:30.052" v="27"/>
        <pc:sldMkLst>
          <pc:docMk/>
          <pc:sldMk cId="118317890" sldId="257"/>
        </pc:sldMkLst>
        <pc:graphicFrameChg chg="mod modGraphic">
          <ac:chgData name="Chen, Song1" userId="S::song1.chen@intel.com::59893b7a-fcf7-4337-a9c3-b11babe24e68" providerId="AD" clId="Web-{4CEAD920-E2F1-B8F0-9666-29768B257436}" dt="2022-01-12T06:48:30.052" v="27"/>
          <ac:graphicFrameMkLst>
            <pc:docMk/>
            <pc:sldMk cId="118317890" sldId="257"/>
            <ac:graphicFrameMk id="4" creationId="{9DC5C6EB-ECF3-4B2A-94E0-07576069C4ED}"/>
          </ac:graphicFrameMkLst>
        </pc:graphicFrameChg>
        <pc:graphicFrameChg chg="add del mod">
          <ac:chgData name="Chen, Song1" userId="S::song1.chen@intel.com::59893b7a-fcf7-4337-a9c3-b11babe24e68" providerId="AD" clId="Web-{4CEAD920-E2F1-B8F0-9666-29768B257436}" dt="2022-01-12T06:47:18.223" v="7"/>
          <ac:graphicFrameMkLst>
            <pc:docMk/>
            <pc:sldMk cId="118317890" sldId="257"/>
            <ac:graphicFrameMk id="7" creationId="{B5E37F8A-7790-42BB-9D1A-08D20AC35354}"/>
          </ac:graphicFrameMkLst>
        </pc:graphicFrameChg>
      </pc:sldChg>
    </pc:docChg>
  </pc:docChgLst>
  <pc:docChgLst>
    <pc:chgData name="Qian, Xiaobing" userId="S::xiaobing.qian@intel.com::d3431f12-31c5-4fd4-8998-99221f98b22a" providerId="AD" clId="Web-{AFEC7A58-CD82-4EF2-89A6-7BF2981DF71E}"/>
    <pc:docChg chg="modSld">
      <pc:chgData name="Qian, Xiaobing" userId="S::xiaobing.qian@intel.com::d3431f12-31c5-4fd4-8998-99221f98b22a" providerId="AD" clId="Web-{AFEC7A58-CD82-4EF2-89A6-7BF2981DF71E}" dt="2021-12-31T01:52:46.316" v="21" actId="20577"/>
      <pc:docMkLst>
        <pc:docMk/>
      </pc:docMkLst>
      <pc:sldChg chg="modSp">
        <pc:chgData name="Qian, Xiaobing" userId="S::xiaobing.qian@intel.com::d3431f12-31c5-4fd4-8998-99221f98b22a" providerId="AD" clId="Web-{AFEC7A58-CD82-4EF2-89A6-7BF2981DF71E}" dt="2021-12-31T01:52:46.316" v="21" actId="20577"/>
        <pc:sldMkLst>
          <pc:docMk/>
          <pc:sldMk cId="3502554273" sldId="2147308585"/>
        </pc:sldMkLst>
        <pc:spChg chg="mod">
          <ac:chgData name="Qian, Xiaobing" userId="S::xiaobing.qian@intel.com::d3431f12-31c5-4fd4-8998-99221f98b22a" providerId="AD" clId="Web-{AFEC7A58-CD82-4EF2-89A6-7BF2981DF71E}" dt="2021-12-31T01:52:46.316" v="21" actId="20577"/>
          <ac:spMkLst>
            <pc:docMk/>
            <pc:sldMk cId="3502554273" sldId="2147308585"/>
            <ac:spMk id="2" creationId="{C0BB54B5-99AD-488F-8823-A5AC3DBBBD70}"/>
          </ac:spMkLst>
        </pc:spChg>
      </pc:sldChg>
      <pc:sldChg chg="modSp">
        <pc:chgData name="Qian, Xiaobing" userId="S::xiaobing.qian@intel.com::d3431f12-31c5-4fd4-8998-99221f98b22a" providerId="AD" clId="Web-{AFEC7A58-CD82-4EF2-89A6-7BF2981DF71E}" dt="2021-12-31T01:51:46.500" v="13"/>
        <pc:sldMkLst>
          <pc:docMk/>
          <pc:sldMk cId="798664297" sldId="2147308606"/>
        </pc:sldMkLst>
        <pc:graphicFrameChg chg="mod modGraphic">
          <ac:chgData name="Qian, Xiaobing" userId="S::xiaobing.qian@intel.com::d3431f12-31c5-4fd4-8998-99221f98b22a" providerId="AD" clId="Web-{AFEC7A58-CD82-4EF2-89A6-7BF2981DF71E}" dt="2021-12-31T01:51:46.500" v="13"/>
          <ac:graphicFrameMkLst>
            <pc:docMk/>
            <pc:sldMk cId="798664297" sldId="2147308606"/>
            <ac:graphicFrameMk id="8" creationId="{80B0CAA9-4BEC-4794-B4FD-D9BFDCB6E1BD}"/>
          </ac:graphicFrameMkLst>
        </pc:graphicFrameChg>
      </pc:sldChg>
    </pc:docChg>
  </pc:docChgLst>
  <pc:docChgLst>
    <pc:chgData name="Sun, Zhonghua" userId="S::zhonghua.sun@intel.com::c0979cd3-443e-49a9-aa8d-cde624bad42c" providerId="AD" clId="Web-{E0E73754-3F5E-7825-C183-4E03AE1B963A}"/>
    <pc:docChg chg="addSld delSld modSld">
      <pc:chgData name="Sun, Zhonghua" userId="S::zhonghua.sun@intel.com::c0979cd3-443e-49a9-aa8d-cde624bad42c" providerId="AD" clId="Web-{E0E73754-3F5E-7825-C183-4E03AE1B963A}" dt="2022-01-13T03:28:58.832" v="266" actId="20577"/>
      <pc:docMkLst>
        <pc:docMk/>
      </pc:docMkLst>
      <pc:sldChg chg="addSp delSp modSp">
        <pc:chgData name="Sun, Zhonghua" userId="S::zhonghua.sun@intel.com::c0979cd3-443e-49a9-aa8d-cde624bad42c" providerId="AD" clId="Web-{E0E73754-3F5E-7825-C183-4E03AE1B963A}" dt="2022-01-13T01:35:30.108" v="54" actId="20577"/>
        <pc:sldMkLst>
          <pc:docMk/>
          <pc:sldMk cId="3869463944" sldId="2147308679"/>
        </pc:sldMkLst>
        <pc:spChg chg="mod">
          <ac:chgData name="Sun, Zhonghua" userId="S::zhonghua.sun@intel.com::c0979cd3-443e-49a9-aa8d-cde624bad42c" providerId="AD" clId="Web-{E0E73754-3F5E-7825-C183-4E03AE1B963A}" dt="2022-01-13T01:35:30.108" v="54" actId="20577"/>
          <ac:spMkLst>
            <pc:docMk/>
            <pc:sldMk cId="3869463944" sldId="2147308679"/>
            <ac:spMk id="21" creationId="{28F4560A-5505-4DDE-9196-1BC9E1F7F57F}"/>
          </ac:spMkLst>
        </pc:spChg>
        <pc:picChg chg="add mod">
          <ac:chgData name="Sun, Zhonghua" userId="S::zhonghua.sun@intel.com::c0979cd3-443e-49a9-aa8d-cde624bad42c" providerId="AD" clId="Web-{E0E73754-3F5E-7825-C183-4E03AE1B963A}" dt="2022-01-13T01:33:30.140" v="46" actId="1076"/>
          <ac:picMkLst>
            <pc:docMk/>
            <pc:sldMk cId="3869463944" sldId="2147308679"/>
            <ac:picMk id="3" creationId="{EAFD8D0E-D113-4693-A8CB-8422993AF595}"/>
          </ac:picMkLst>
        </pc:picChg>
        <pc:picChg chg="del">
          <ac:chgData name="Sun, Zhonghua" userId="S::zhonghua.sun@intel.com::c0979cd3-443e-49a9-aa8d-cde624bad42c" providerId="AD" clId="Web-{E0E73754-3F5E-7825-C183-4E03AE1B963A}" dt="2022-01-13T01:33:26.327" v="42"/>
          <ac:picMkLst>
            <pc:docMk/>
            <pc:sldMk cId="3869463944" sldId="2147308679"/>
            <ac:picMk id="20" creationId="{EB678AEE-AFBF-41B1-9673-9E324CAAECB5}"/>
          </ac:picMkLst>
        </pc:picChg>
      </pc:sldChg>
      <pc:sldChg chg="addSp delSp modSp">
        <pc:chgData name="Sun, Zhonghua" userId="S::zhonghua.sun@intel.com::c0979cd3-443e-49a9-aa8d-cde624bad42c" providerId="AD" clId="Web-{E0E73754-3F5E-7825-C183-4E03AE1B963A}" dt="2022-01-13T01:42:44.198" v="72" actId="20577"/>
        <pc:sldMkLst>
          <pc:docMk/>
          <pc:sldMk cId="1614723263" sldId="2147308680"/>
        </pc:sldMkLst>
        <pc:spChg chg="mod">
          <ac:chgData name="Sun, Zhonghua" userId="S::zhonghua.sun@intel.com::c0979cd3-443e-49a9-aa8d-cde624bad42c" providerId="AD" clId="Web-{E0E73754-3F5E-7825-C183-4E03AE1B963A}" dt="2022-01-13T01:42:44.198" v="72" actId="20577"/>
          <ac:spMkLst>
            <pc:docMk/>
            <pc:sldMk cId="1614723263" sldId="2147308680"/>
            <ac:spMk id="17" creationId="{8462B45E-A362-4639-9C95-0F54DC51892A}"/>
          </ac:spMkLst>
        </pc:spChg>
        <pc:picChg chg="del">
          <ac:chgData name="Sun, Zhonghua" userId="S::zhonghua.sun@intel.com::c0979cd3-443e-49a9-aa8d-cde624bad42c" providerId="AD" clId="Web-{E0E73754-3F5E-7825-C183-4E03AE1B963A}" dt="2022-01-13T01:39:58.043" v="55"/>
          <ac:picMkLst>
            <pc:docMk/>
            <pc:sldMk cId="1614723263" sldId="2147308680"/>
            <ac:picMk id="3" creationId="{1B2F3AC1-1637-4F21-85FC-26C7F70BF52E}"/>
          </ac:picMkLst>
        </pc:picChg>
        <pc:picChg chg="add mod">
          <ac:chgData name="Sun, Zhonghua" userId="S::zhonghua.sun@intel.com::c0979cd3-443e-49a9-aa8d-cde624bad42c" providerId="AD" clId="Web-{E0E73754-3F5E-7825-C183-4E03AE1B963A}" dt="2022-01-13T01:40:17.762" v="63" actId="14100"/>
          <ac:picMkLst>
            <pc:docMk/>
            <pc:sldMk cId="1614723263" sldId="2147308680"/>
            <ac:picMk id="4" creationId="{6E1EF8B7-7FD3-4FDF-8573-F60E98D2C4E8}"/>
          </ac:picMkLst>
        </pc:picChg>
      </pc:sldChg>
      <pc:sldChg chg="addSp modSp">
        <pc:chgData name="Sun, Zhonghua" userId="S::zhonghua.sun@intel.com::c0979cd3-443e-49a9-aa8d-cde624bad42c" providerId="AD" clId="Web-{E0E73754-3F5E-7825-C183-4E03AE1B963A}" dt="2022-01-13T01:27:20.955" v="41" actId="20577"/>
        <pc:sldMkLst>
          <pc:docMk/>
          <pc:sldMk cId="333869619" sldId="2147308682"/>
        </pc:sldMkLst>
        <pc:spChg chg="add mod">
          <ac:chgData name="Sun, Zhonghua" userId="S::zhonghua.sun@intel.com::c0979cd3-443e-49a9-aa8d-cde624bad42c" providerId="AD" clId="Web-{E0E73754-3F5E-7825-C183-4E03AE1B963A}" dt="2022-01-13T01:27:20.955" v="41" actId="20577"/>
          <ac:spMkLst>
            <pc:docMk/>
            <pc:sldMk cId="333869619" sldId="2147308682"/>
            <ac:spMk id="4" creationId="{8A723B6A-F614-4F27-98A6-6C327ECDE5F3}"/>
          </ac:spMkLst>
        </pc:spChg>
        <pc:spChg chg="mod">
          <ac:chgData name="Sun, Zhonghua" userId="S::zhonghua.sun@intel.com::c0979cd3-443e-49a9-aa8d-cde624bad42c" providerId="AD" clId="Web-{E0E73754-3F5E-7825-C183-4E03AE1B963A}" dt="2022-01-13T01:23:38.315" v="15" actId="20577"/>
          <ac:spMkLst>
            <pc:docMk/>
            <pc:sldMk cId="333869619" sldId="2147308682"/>
            <ac:spMk id="9" creationId="{1487CA04-EA7C-4BA5-80F2-D60E4E652251}"/>
          </ac:spMkLst>
        </pc:spChg>
        <pc:picChg chg="add mod ord">
          <ac:chgData name="Sun, Zhonghua" userId="S::zhonghua.sun@intel.com::c0979cd3-443e-49a9-aa8d-cde624bad42c" providerId="AD" clId="Web-{E0E73754-3F5E-7825-C183-4E03AE1B963A}" dt="2022-01-13T01:21:35.801" v="8" actId="1076"/>
          <ac:picMkLst>
            <pc:docMk/>
            <pc:sldMk cId="333869619" sldId="2147308682"/>
            <ac:picMk id="3" creationId="{6A70544B-F6B6-49CB-BE28-EFA11D1C0D88}"/>
          </ac:picMkLst>
        </pc:picChg>
      </pc:sldChg>
      <pc:sldChg chg="addSp delSp modSp">
        <pc:chgData name="Sun, Zhonghua" userId="S::zhonghua.sun@intel.com::c0979cd3-443e-49a9-aa8d-cde624bad42c" providerId="AD" clId="Web-{E0E73754-3F5E-7825-C183-4E03AE1B963A}" dt="2022-01-13T01:50:42.570" v="97" actId="20577"/>
        <pc:sldMkLst>
          <pc:docMk/>
          <pc:sldMk cId="696411072" sldId="2147308683"/>
        </pc:sldMkLst>
        <pc:spChg chg="mod">
          <ac:chgData name="Sun, Zhonghua" userId="S::zhonghua.sun@intel.com::c0979cd3-443e-49a9-aa8d-cde624bad42c" providerId="AD" clId="Web-{E0E73754-3F5E-7825-C183-4E03AE1B963A}" dt="2022-01-13T01:50:42.570" v="97" actId="20577"/>
          <ac:spMkLst>
            <pc:docMk/>
            <pc:sldMk cId="696411072" sldId="2147308683"/>
            <ac:spMk id="17" creationId="{8EFD8D81-A022-4D7A-A6C1-7171A6FE69EE}"/>
          </ac:spMkLst>
        </pc:spChg>
        <pc:picChg chg="add mod">
          <ac:chgData name="Sun, Zhonghua" userId="S::zhonghua.sun@intel.com::c0979cd3-443e-49a9-aa8d-cde624bad42c" providerId="AD" clId="Web-{E0E73754-3F5E-7825-C183-4E03AE1B963A}" dt="2022-01-13T01:49:13.008" v="78" actId="14100"/>
          <ac:picMkLst>
            <pc:docMk/>
            <pc:sldMk cId="696411072" sldId="2147308683"/>
            <ac:picMk id="3" creationId="{2A5E8F1D-1945-44D3-8321-D6E729C1FC50}"/>
          </ac:picMkLst>
        </pc:picChg>
        <pc:picChg chg="del">
          <ac:chgData name="Sun, Zhonghua" userId="S::zhonghua.sun@intel.com::c0979cd3-443e-49a9-aa8d-cde624bad42c" providerId="AD" clId="Web-{E0E73754-3F5E-7825-C183-4E03AE1B963A}" dt="2022-01-13T01:49:02.415" v="73"/>
          <ac:picMkLst>
            <pc:docMk/>
            <pc:sldMk cId="696411072" sldId="2147308683"/>
            <ac:picMk id="6" creationId="{BE47241F-496A-4F46-9B89-71E7C7DA2F78}"/>
          </ac:picMkLst>
        </pc:picChg>
      </pc:sldChg>
      <pc:sldChg chg="addSp delSp modSp add replId">
        <pc:chgData name="Sun, Zhonghua" userId="S::zhonghua.sun@intel.com::c0979cd3-443e-49a9-aa8d-cde624bad42c" providerId="AD" clId="Web-{E0E73754-3F5E-7825-C183-4E03AE1B963A}" dt="2022-01-13T02:10:36.016" v="148" actId="20577"/>
        <pc:sldMkLst>
          <pc:docMk/>
          <pc:sldMk cId="1755081257" sldId="2147308698"/>
        </pc:sldMkLst>
        <pc:spChg chg="mod">
          <ac:chgData name="Sun, Zhonghua" userId="S::zhonghua.sun@intel.com::c0979cd3-443e-49a9-aa8d-cde624bad42c" providerId="AD" clId="Web-{E0E73754-3F5E-7825-C183-4E03AE1B963A}" dt="2022-01-13T02:10:36.016" v="148" actId="20577"/>
          <ac:spMkLst>
            <pc:docMk/>
            <pc:sldMk cId="1755081257" sldId="2147308698"/>
            <ac:spMk id="2" creationId="{CBAB9328-0BDF-4B50-94E5-CC39F7F3DA03}"/>
          </ac:spMkLst>
        </pc:spChg>
        <pc:spChg chg="mod">
          <ac:chgData name="Sun, Zhonghua" userId="S::zhonghua.sun@intel.com::c0979cd3-443e-49a9-aa8d-cde624bad42c" providerId="AD" clId="Web-{E0E73754-3F5E-7825-C183-4E03AE1B963A}" dt="2022-01-13T02:00:33.645" v="113" actId="20577"/>
          <ac:spMkLst>
            <pc:docMk/>
            <pc:sldMk cId="1755081257" sldId="2147308698"/>
            <ac:spMk id="17" creationId="{8EFD8D81-A022-4D7A-A6C1-7171A6FE69EE}"/>
          </ac:spMkLst>
        </pc:spChg>
        <pc:picChg chg="del">
          <ac:chgData name="Sun, Zhonghua" userId="S::zhonghua.sun@intel.com::c0979cd3-443e-49a9-aa8d-cde624bad42c" providerId="AD" clId="Web-{E0E73754-3F5E-7825-C183-4E03AE1B963A}" dt="2022-01-13T01:59:56.895" v="99"/>
          <ac:picMkLst>
            <pc:docMk/>
            <pc:sldMk cId="1755081257" sldId="2147308698"/>
            <ac:picMk id="3" creationId="{2A5E8F1D-1945-44D3-8321-D6E729C1FC50}"/>
          </ac:picMkLst>
        </pc:picChg>
        <pc:picChg chg="add mod">
          <ac:chgData name="Sun, Zhonghua" userId="S::zhonghua.sun@intel.com::c0979cd3-443e-49a9-aa8d-cde624bad42c" providerId="AD" clId="Web-{E0E73754-3F5E-7825-C183-4E03AE1B963A}" dt="2022-01-13T02:00:25.863" v="111" actId="14100"/>
          <ac:picMkLst>
            <pc:docMk/>
            <pc:sldMk cId="1755081257" sldId="2147308698"/>
            <ac:picMk id="4" creationId="{DEFAB265-F555-4FE8-8019-7ADA2F3232BB}"/>
          </ac:picMkLst>
        </pc:picChg>
      </pc:sldChg>
      <pc:sldChg chg="addSp delSp modSp add replId">
        <pc:chgData name="Sun, Zhonghua" userId="S::zhonghua.sun@intel.com::c0979cd3-443e-49a9-aa8d-cde624bad42c" providerId="AD" clId="Web-{E0E73754-3F5E-7825-C183-4E03AE1B963A}" dt="2022-01-13T03:28:58.832" v="266" actId="20577"/>
        <pc:sldMkLst>
          <pc:docMk/>
          <pc:sldMk cId="1835959633" sldId="2147308699"/>
        </pc:sldMkLst>
        <pc:spChg chg="mod">
          <ac:chgData name="Sun, Zhonghua" userId="S::zhonghua.sun@intel.com::c0979cd3-443e-49a9-aa8d-cde624bad42c" providerId="AD" clId="Web-{E0E73754-3F5E-7825-C183-4E03AE1B963A}" dt="2022-01-13T02:10:42.297" v="149" actId="20577"/>
          <ac:spMkLst>
            <pc:docMk/>
            <pc:sldMk cId="1835959633" sldId="2147308699"/>
            <ac:spMk id="2" creationId="{CBAB9328-0BDF-4B50-94E5-CC39F7F3DA03}"/>
          </ac:spMkLst>
        </pc:spChg>
        <pc:spChg chg="mod">
          <ac:chgData name="Sun, Zhonghua" userId="S::zhonghua.sun@intel.com::c0979cd3-443e-49a9-aa8d-cde624bad42c" providerId="AD" clId="Web-{E0E73754-3F5E-7825-C183-4E03AE1B963A}" dt="2022-01-13T03:28:58.832" v="266" actId="20577"/>
          <ac:spMkLst>
            <pc:docMk/>
            <pc:sldMk cId="1835959633" sldId="2147308699"/>
            <ac:spMk id="17" creationId="{8EFD8D81-A022-4D7A-A6C1-7171A6FE69EE}"/>
          </ac:spMkLst>
        </pc:spChg>
        <pc:picChg chg="add mod">
          <ac:chgData name="Sun, Zhonghua" userId="S::zhonghua.sun@intel.com::c0979cd3-443e-49a9-aa8d-cde624bad42c" providerId="AD" clId="Web-{E0E73754-3F5E-7825-C183-4E03AE1B963A}" dt="2022-01-13T02:52:23.755" v="178" actId="14100"/>
          <ac:picMkLst>
            <pc:docMk/>
            <pc:sldMk cId="1835959633" sldId="2147308699"/>
            <ac:picMk id="3" creationId="{8EC83327-8D14-4413-AE8D-273864939268}"/>
          </ac:picMkLst>
        </pc:picChg>
        <pc:picChg chg="del">
          <ac:chgData name="Sun, Zhonghua" userId="S::zhonghua.sun@intel.com::c0979cd3-443e-49a9-aa8d-cde624bad42c" providerId="AD" clId="Web-{E0E73754-3F5E-7825-C183-4E03AE1B963A}" dt="2022-01-13T02:08:53.141" v="121"/>
          <ac:picMkLst>
            <pc:docMk/>
            <pc:sldMk cId="1835959633" sldId="2147308699"/>
            <ac:picMk id="4" creationId="{DEFAB265-F555-4FE8-8019-7ADA2F3232BB}"/>
          </ac:picMkLst>
        </pc:picChg>
      </pc:sldChg>
      <pc:sldChg chg="addSp delSp modSp add replId">
        <pc:chgData name="Sun, Zhonghua" userId="S::zhonghua.sun@intel.com::c0979cd3-443e-49a9-aa8d-cde624bad42c" providerId="AD" clId="Web-{E0E73754-3F5E-7825-C183-4E03AE1B963A}" dt="2022-01-13T02:46:59.508" v="172" actId="1076"/>
        <pc:sldMkLst>
          <pc:docMk/>
          <pc:sldMk cId="2020579673" sldId="2147308700"/>
        </pc:sldMkLst>
        <pc:spChg chg="mod">
          <ac:chgData name="Sun, Zhonghua" userId="S::zhonghua.sun@intel.com::c0979cd3-443e-49a9-aa8d-cde624bad42c" providerId="AD" clId="Web-{E0E73754-3F5E-7825-C183-4E03AE1B963A}" dt="2022-01-13T02:42:00.651" v="162" actId="20577"/>
          <ac:spMkLst>
            <pc:docMk/>
            <pc:sldMk cId="2020579673" sldId="2147308700"/>
            <ac:spMk id="2" creationId="{CBAB9328-0BDF-4B50-94E5-CC39F7F3DA03}"/>
          </ac:spMkLst>
        </pc:spChg>
        <pc:picChg chg="add del mod">
          <ac:chgData name="Sun, Zhonghua" userId="S::zhonghua.sun@intel.com::c0979cd3-443e-49a9-aa8d-cde624bad42c" providerId="AD" clId="Web-{E0E73754-3F5E-7825-C183-4E03AE1B963A}" dt="2022-01-13T02:41:49.073" v="157"/>
          <ac:picMkLst>
            <pc:docMk/>
            <pc:sldMk cId="2020579673" sldId="2147308700"/>
            <ac:picMk id="3" creationId="{9E6D7F9F-D9A3-4C18-9521-16A0A057E9E1}"/>
          </ac:picMkLst>
        </pc:picChg>
        <pc:picChg chg="add mod">
          <ac:chgData name="Sun, Zhonghua" userId="S::zhonghua.sun@intel.com::c0979cd3-443e-49a9-aa8d-cde624bad42c" providerId="AD" clId="Web-{E0E73754-3F5E-7825-C183-4E03AE1B963A}" dt="2022-01-13T02:46:59.508" v="172" actId="1076"/>
          <ac:picMkLst>
            <pc:docMk/>
            <pc:sldMk cId="2020579673" sldId="2147308700"/>
            <ac:picMk id="4" creationId="{444521B1-C553-4A91-8F3B-8CAAACBE8A56}"/>
          </ac:picMkLst>
        </pc:picChg>
      </pc:sldChg>
      <pc:sldChg chg="addSp modSp add replId">
        <pc:chgData name="Sun, Zhonghua" userId="S::zhonghua.sun@intel.com::c0979cd3-443e-49a9-aa8d-cde624bad42c" providerId="AD" clId="Web-{E0E73754-3F5E-7825-C183-4E03AE1B963A}" dt="2022-01-13T02:42:20.119" v="167" actId="14100"/>
        <pc:sldMkLst>
          <pc:docMk/>
          <pc:sldMk cId="2320915806" sldId="2147308701"/>
        </pc:sldMkLst>
        <pc:spChg chg="mod">
          <ac:chgData name="Sun, Zhonghua" userId="S::zhonghua.sun@intel.com::c0979cd3-443e-49a9-aa8d-cde624bad42c" providerId="AD" clId="Web-{E0E73754-3F5E-7825-C183-4E03AE1B963A}" dt="2022-01-13T02:42:05.932" v="164" actId="20577"/>
          <ac:spMkLst>
            <pc:docMk/>
            <pc:sldMk cId="2320915806" sldId="2147308701"/>
            <ac:spMk id="2" creationId="{CBAB9328-0BDF-4B50-94E5-CC39F7F3DA03}"/>
          </ac:spMkLst>
        </pc:spChg>
        <pc:picChg chg="add mod">
          <ac:chgData name="Sun, Zhonghua" userId="S::zhonghua.sun@intel.com::c0979cd3-443e-49a9-aa8d-cde624bad42c" providerId="AD" clId="Web-{E0E73754-3F5E-7825-C183-4E03AE1B963A}" dt="2022-01-13T02:42:20.119" v="167" actId="14100"/>
          <ac:picMkLst>
            <pc:docMk/>
            <pc:sldMk cId="2320915806" sldId="2147308701"/>
            <ac:picMk id="3" creationId="{CEABA19F-221C-4E64-A24B-108377606F1A}"/>
          </ac:picMkLst>
        </pc:picChg>
      </pc:sldChg>
      <pc:sldChg chg="modSp add del replId">
        <pc:chgData name="Sun, Zhonghua" userId="S::zhonghua.sun@intel.com::c0979cd3-443e-49a9-aa8d-cde624bad42c" providerId="AD" clId="Web-{E0E73754-3F5E-7825-C183-4E03AE1B963A}" dt="2022-01-13T02:10:23.578" v="146"/>
        <pc:sldMkLst>
          <pc:docMk/>
          <pc:sldMk cId="675982337" sldId="2147308702"/>
        </pc:sldMkLst>
        <pc:spChg chg="mod">
          <ac:chgData name="Sun, Zhonghua" userId="S::zhonghua.sun@intel.com::c0979cd3-443e-49a9-aa8d-cde624bad42c" providerId="AD" clId="Web-{E0E73754-3F5E-7825-C183-4E03AE1B963A}" dt="2022-01-13T02:09:59.516" v="145" actId="20577"/>
          <ac:spMkLst>
            <pc:docMk/>
            <pc:sldMk cId="675982337" sldId="2147308702"/>
            <ac:spMk id="2" creationId="{CBAB9328-0BDF-4B50-94E5-CC39F7F3DA03}"/>
          </ac:spMkLst>
        </pc:spChg>
      </pc:sldChg>
      <pc:sldChg chg="addSp delSp modSp add replId">
        <pc:chgData name="Sun, Zhonghua" userId="S::zhonghua.sun@intel.com::c0979cd3-443e-49a9-aa8d-cde624bad42c" providerId="AD" clId="Web-{E0E73754-3F5E-7825-C183-4E03AE1B963A}" dt="2022-01-13T03:19:27.335" v="230" actId="14100"/>
        <pc:sldMkLst>
          <pc:docMk/>
          <pc:sldMk cId="2894103053" sldId="2147308702"/>
        </pc:sldMkLst>
        <pc:spChg chg="mod">
          <ac:chgData name="Sun, Zhonghua" userId="S::zhonghua.sun@intel.com::c0979cd3-443e-49a9-aa8d-cde624bad42c" providerId="AD" clId="Web-{E0E73754-3F5E-7825-C183-4E03AE1B963A}" dt="2022-01-13T02:54:38.473" v="190" actId="20577"/>
          <ac:spMkLst>
            <pc:docMk/>
            <pc:sldMk cId="2894103053" sldId="2147308702"/>
            <ac:spMk id="2" creationId="{CBAB9328-0BDF-4B50-94E5-CC39F7F3DA03}"/>
          </ac:spMkLst>
        </pc:spChg>
        <pc:picChg chg="del">
          <ac:chgData name="Sun, Zhonghua" userId="S::zhonghua.sun@intel.com::c0979cd3-443e-49a9-aa8d-cde624bad42c" providerId="AD" clId="Web-{E0E73754-3F5E-7825-C183-4E03AE1B963A}" dt="2022-01-13T02:52:53.411" v="180"/>
          <ac:picMkLst>
            <pc:docMk/>
            <pc:sldMk cId="2894103053" sldId="2147308702"/>
            <ac:picMk id="3" creationId="{EAFD8D0E-D113-4693-A8CB-8422993AF595}"/>
          </ac:picMkLst>
        </pc:picChg>
        <pc:picChg chg="add del mod">
          <ac:chgData name="Sun, Zhonghua" userId="S::zhonghua.sun@intel.com::c0979cd3-443e-49a9-aa8d-cde624bad42c" providerId="AD" clId="Web-{E0E73754-3F5E-7825-C183-4E03AE1B963A}" dt="2022-01-13T03:19:16.835" v="225"/>
          <ac:picMkLst>
            <pc:docMk/>
            <pc:sldMk cId="2894103053" sldId="2147308702"/>
            <ac:picMk id="4" creationId="{C8F88A15-7B22-4935-9766-10596FFD702E}"/>
          </ac:picMkLst>
        </pc:picChg>
        <pc:picChg chg="add mod">
          <ac:chgData name="Sun, Zhonghua" userId="S::zhonghua.sun@intel.com::c0979cd3-443e-49a9-aa8d-cde624bad42c" providerId="AD" clId="Web-{E0E73754-3F5E-7825-C183-4E03AE1B963A}" dt="2022-01-13T03:19:27.335" v="230" actId="14100"/>
          <ac:picMkLst>
            <pc:docMk/>
            <pc:sldMk cId="2894103053" sldId="2147308702"/>
            <ac:picMk id="6" creationId="{5AE02A2C-7E43-412B-BBBD-F7EAE1781991}"/>
          </ac:picMkLst>
        </pc:picChg>
      </pc:sldChg>
      <pc:sldChg chg="addSp modSp add replId">
        <pc:chgData name="Sun, Zhonghua" userId="S::zhonghua.sun@intel.com::c0979cd3-443e-49a9-aa8d-cde624bad42c" providerId="AD" clId="Web-{E0E73754-3F5E-7825-C183-4E03AE1B963A}" dt="2022-01-13T03:25:10.100" v="243" actId="14100"/>
        <pc:sldMkLst>
          <pc:docMk/>
          <pc:sldMk cId="2706183631" sldId="2147308703"/>
        </pc:sldMkLst>
        <pc:spChg chg="mod">
          <ac:chgData name="Sun, Zhonghua" userId="S::zhonghua.sun@intel.com::c0979cd3-443e-49a9-aa8d-cde624bad42c" providerId="AD" clId="Web-{E0E73754-3F5E-7825-C183-4E03AE1B963A}" dt="2022-01-13T02:54:53.566" v="194" actId="20577"/>
          <ac:spMkLst>
            <pc:docMk/>
            <pc:sldMk cId="2706183631" sldId="2147308703"/>
            <ac:spMk id="2" creationId="{CBAB9328-0BDF-4B50-94E5-CC39F7F3DA03}"/>
          </ac:spMkLst>
        </pc:spChg>
        <pc:spChg chg="mod">
          <ac:chgData name="Sun, Zhonghua" userId="S::zhonghua.sun@intel.com::c0979cd3-443e-49a9-aa8d-cde624bad42c" providerId="AD" clId="Web-{E0E73754-3F5E-7825-C183-4E03AE1B963A}" dt="2022-01-13T03:25:10.100" v="243" actId="14100"/>
          <ac:spMkLst>
            <pc:docMk/>
            <pc:sldMk cId="2706183631" sldId="2147308703"/>
            <ac:spMk id="21" creationId="{28F4560A-5505-4DDE-9196-1BC9E1F7F57F}"/>
          </ac:spMkLst>
        </pc:spChg>
        <pc:picChg chg="add mod">
          <ac:chgData name="Sun, Zhonghua" userId="S::zhonghua.sun@intel.com::c0979cd3-443e-49a9-aa8d-cde624bad42c" providerId="AD" clId="Web-{E0E73754-3F5E-7825-C183-4E03AE1B963A}" dt="2022-01-13T03:16:32.508" v="224" actId="14100"/>
          <ac:picMkLst>
            <pc:docMk/>
            <pc:sldMk cId="2706183631" sldId="2147308703"/>
            <ac:picMk id="3" creationId="{84EB142C-0D18-4EF1-82FF-052454B57CA1}"/>
          </ac:picMkLst>
        </pc:picChg>
      </pc:sldChg>
      <pc:sldChg chg="addSp modSp add replId">
        <pc:chgData name="Sun, Zhonghua" userId="S::zhonghua.sun@intel.com::c0979cd3-443e-49a9-aa8d-cde624bad42c" providerId="AD" clId="Web-{E0E73754-3F5E-7825-C183-4E03AE1B963A}" dt="2022-01-13T03:25:46.725" v="246" actId="20577"/>
        <pc:sldMkLst>
          <pc:docMk/>
          <pc:sldMk cId="2904411308" sldId="2147308704"/>
        </pc:sldMkLst>
        <pc:spChg chg="mod">
          <ac:chgData name="Sun, Zhonghua" userId="S::zhonghua.sun@intel.com::c0979cd3-443e-49a9-aa8d-cde624bad42c" providerId="AD" clId="Web-{E0E73754-3F5E-7825-C183-4E03AE1B963A}" dt="2022-01-13T02:54:59.035" v="196" actId="20577"/>
          <ac:spMkLst>
            <pc:docMk/>
            <pc:sldMk cId="2904411308" sldId="2147308704"/>
            <ac:spMk id="2" creationId="{CBAB9328-0BDF-4B50-94E5-CC39F7F3DA03}"/>
          </ac:spMkLst>
        </pc:spChg>
        <pc:spChg chg="mod">
          <ac:chgData name="Sun, Zhonghua" userId="S::zhonghua.sun@intel.com::c0979cd3-443e-49a9-aa8d-cde624bad42c" providerId="AD" clId="Web-{E0E73754-3F5E-7825-C183-4E03AE1B963A}" dt="2022-01-13T03:25:46.725" v="246" actId="20577"/>
          <ac:spMkLst>
            <pc:docMk/>
            <pc:sldMk cId="2904411308" sldId="2147308704"/>
            <ac:spMk id="21" creationId="{28F4560A-5505-4DDE-9196-1BC9E1F7F57F}"/>
          </ac:spMkLst>
        </pc:spChg>
        <pc:picChg chg="add mod">
          <ac:chgData name="Sun, Zhonghua" userId="S::zhonghua.sun@intel.com::c0979cd3-443e-49a9-aa8d-cde624bad42c" providerId="AD" clId="Web-{E0E73754-3F5E-7825-C183-4E03AE1B963A}" dt="2022-01-13T03:07:12.951" v="218" actId="1076"/>
          <ac:picMkLst>
            <pc:docMk/>
            <pc:sldMk cId="2904411308" sldId="2147308704"/>
            <ac:picMk id="3" creationId="{1F4ABBC3-0D1B-42F7-BAC6-240C4CC8B74F}"/>
          </ac:picMkLst>
        </pc:picChg>
      </pc:sldChg>
      <pc:sldChg chg="addSp modSp add replId">
        <pc:chgData name="Sun, Zhonghua" userId="S::zhonghua.sun@intel.com::c0979cd3-443e-49a9-aa8d-cde624bad42c" providerId="AD" clId="Web-{E0E73754-3F5E-7825-C183-4E03AE1B963A}" dt="2022-01-13T03:26:29.693" v="253" actId="20577"/>
        <pc:sldMkLst>
          <pc:docMk/>
          <pc:sldMk cId="2912599598" sldId="2147308705"/>
        </pc:sldMkLst>
        <pc:spChg chg="mod">
          <ac:chgData name="Sun, Zhonghua" userId="S::zhonghua.sun@intel.com::c0979cd3-443e-49a9-aa8d-cde624bad42c" providerId="AD" clId="Web-{E0E73754-3F5E-7825-C183-4E03AE1B963A}" dt="2022-01-13T02:55:11.254" v="202" actId="20577"/>
          <ac:spMkLst>
            <pc:docMk/>
            <pc:sldMk cId="2912599598" sldId="2147308705"/>
            <ac:spMk id="2" creationId="{CBAB9328-0BDF-4B50-94E5-CC39F7F3DA03}"/>
          </ac:spMkLst>
        </pc:spChg>
        <pc:spChg chg="mod">
          <ac:chgData name="Sun, Zhonghua" userId="S::zhonghua.sun@intel.com::c0979cd3-443e-49a9-aa8d-cde624bad42c" providerId="AD" clId="Web-{E0E73754-3F5E-7825-C183-4E03AE1B963A}" dt="2022-01-13T03:26:29.693" v="253" actId="20577"/>
          <ac:spMkLst>
            <pc:docMk/>
            <pc:sldMk cId="2912599598" sldId="2147308705"/>
            <ac:spMk id="21" creationId="{28F4560A-5505-4DDE-9196-1BC9E1F7F57F}"/>
          </ac:spMkLst>
        </pc:spChg>
        <pc:picChg chg="add mod">
          <ac:chgData name="Sun, Zhonghua" userId="S::zhonghua.sun@intel.com::c0979cd3-443e-49a9-aa8d-cde624bad42c" providerId="AD" clId="Web-{E0E73754-3F5E-7825-C183-4E03AE1B963A}" dt="2022-01-13T02:57:30.190" v="208" actId="1076"/>
          <ac:picMkLst>
            <pc:docMk/>
            <pc:sldMk cId="2912599598" sldId="2147308705"/>
            <ac:picMk id="3" creationId="{7DCC766E-C443-4B03-A01A-A30A1414C13E}"/>
          </ac:picMkLst>
        </pc:picChg>
      </pc:sldChg>
    </pc:docChg>
  </pc:docChgLst>
  <pc:docChgLst>
    <pc:chgData name="Li, Jocelyn" userId="bdaff196-3c6e-4c86-abdb-a250fdc6d10a" providerId="ADAL" clId="{D7825CF3-2AC7-4E66-AFF4-EAE4FEBE01EA}"/>
    <pc:docChg chg="delSld modSld">
      <pc:chgData name="Li, Jocelyn" userId="bdaff196-3c6e-4c86-abdb-a250fdc6d10a" providerId="ADAL" clId="{D7825CF3-2AC7-4E66-AFF4-EAE4FEBE01EA}" dt="2022-02-23T02:01:25.094" v="4" actId="47"/>
      <pc:docMkLst>
        <pc:docMk/>
      </pc:docMkLst>
      <pc:sldChg chg="modSp mod">
        <pc:chgData name="Li, Jocelyn" userId="bdaff196-3c6e-4c86-abdb-a250fdc6d10a" providerId="ADAL" clId="{D7825CF3-2AC7-4E66-AFF4-EAE4FEBE01EA}" dt="2022-02-23T00:45:38.663" v="2" actId="20577"/>
        <pc:sldMkLst>
          <pc:docMk/>
          <pc:sldMk cId="2086400740" sldId="256"/>
        </pc:sldMkLst>
        <pc:spChg chg="mod">
          <ac:chgData name="Li, Jocelyn" userId="bdaff196-3c6e-4c86-abdb-a250fdc6d10a" providerId="ADAL" clId="{D7825CF3-2AC7-4E66-AFF4-EAE4FEBE01EA}" dt="2022-02-23T00:45:38.663" v="2" actId="20577"/>
          <ac:spMkLst>
            <pc:docMk/>
            <pc:sldMk cId="2086400740" sldId="256"/>
            <ac:spMk id="5" creationId="{679F4BE2-8E4A-4003-B816-9E34781F7E88}"/>
          </ac:spMkLst>
        </pc:spChg>
      </pc:sldChg>
      <pc:sldChg chg="del">
        <pc:chgData name="Li, Jocelyn" userId="bdaff196-3c6e-4c86-abdb-a250fdc6d10a" providerId="ADAL" clId="{D7825CF3-2AC7-4E66-AFF4-EAE4FEBE01EA}" dt="2022-02-23T02:01:25.094" v="4" actId="47"/>
        <pc:sldMkLst>
          <pc:docMk/>
          <pc:sldMk cId="3856892634" sldId="2147308592"/>
        </pc:sldMkLst>
      </pc:sldChg>
      <pc:sldChg chg="del">
        <pc:chgData name="Li, Jocelyn" userId="bdaff196-3c6e-4c86-abdb-a250fdc6d10a" providerId="ADAL" clId="{D7825CF3-2AC7-4E66-AFF4-EAE4FEBE01EA}" dt="2022-02-23T02:01:19.372" v="3" actId="47"/>
        <pc:sldMkLst>
          <pc:docMk/>
          <pc:sldMk cId="233427144" sldId="2147308593"/>
        </pc:sldMkLst>
      </pc:sldChg>
    </pc:docChg>
  </pc:docChgLst>
  <pc:docChgLst>
    <pc:chgData name="Sun, Zhonghua" userId="S::zhonghua.sun@intel.com::c0979cd3-443e-49a9-aa8d-cde624bad42c" providerId="AD" clId="Web-{072B15CF-7ED0-2862-4F13-CEB49F70CEA4}"/>
    <pc:docChg chg="addSld delSld">
      <pc:chgData name="Sun, Zhonghua" userId="S::zhonghua.sun@intel.com::c0979cd3-443e-49a9-aa8d-cde624bad42c" providerId="AD" clId="Web-{072B15CF-7ED0-2862-4F13-CEB49F70CEA4}" dt="2022-01-11T04:53:12.522" v="3"/>
      <pc:docMkLst>
        <pc:docMk/>
      </pc:docMkLst>
      <pc:sldChg chg="del">
        <pc:chgData name="Sun, Zhonghua" userId="S::zhonghua.sun@intel.com::c0979cd3-443e-49a9-aa8d-cde624bad42c" providerId="AD" clId="Web-{072B15CF-7ED0-2862-4F13-CEB49F70CEA4}" dt="2022-01-11T04:53:11.100" v="2"/>
        <pc:sldMkLst>
          <pc:docMk/>
          <pc:sldMk cId="1978759383" sldId="2147308677"/>
        </pc:sldMkLst>
      </pc:sldChg>
      <pc:sldChg chg="del">
        <pc:chgData name="Sun, Zhonghua" userId="S::zhonghua.sun@intel.com::c0979cd3-443e-49a9-aa8d-cde624bad42c" providerId="AD" clId="Web-{072B15CF-7ED0-2862-4F13-CEB49F70CEA4}" dt="2022-01-11T04:53:12.522" v="3"/>
        <pc:sldMkLst>
          <pc:docMk/>
          <pc:sldMk cId="347632845" sldId="2147308678"/>
        </pc:sldMkLst>
      </pc:sldChg>
      <pc:sldChg chg="add replId">
        <pc:chgData name="Sun, Zhonghua" userId="S::zhonghua.sun@intel.com::c0979cd3-443e-49a9-aa8d-cde624bad42c" providerId="AD" clId="Web-{072B15CF-7ED0-2862-4F13-CEB49F70CEA4}" dt="2022-01-11T04:52:49.397" v="0"/>
        <pc:sldMkLst>
          <pc:docMk/>
          <pc:sldMk cId="3869463944" sldId="2147308679"/>
        </pc:sldMkLst>
      </pc:sldChg>
      <pc:sldChg chg="add replId">
        <pc:chgData name="Sun, Zhonghua" userId="S::zhonghua.sun@intel.com::c0979cd3-443e-49a9-aa8d-cde624bad42c" providerId="AD" clId="Web-{072B15CF-7ED0-2862-4F13-CEB49F70CEA4}" dt="2022-01-11T04:53:00.459" v="1"/>
        <pc:sldMkLst>
          <pc:docMk/>
          <pc:sldMk cId="1614723263" sldId="2147308680"/>
        </pc:sldMkLst>
      </pc:sldChg>
    </pc:docChg>
  </pc:docChgLst>
  <pc:docChgLst>
    <pc:chgData name="Qian, Xiaobing" userId="S::xiaobing.qian@intel.com::d3431f12-31c5-4fd4-8998-99221f98b22a" providerId="AD" clId="Web-{E06F6159-0CB0-41BE-A17E-93219130998E}"/>
    <pc:docChg chg="modSld">
      <pc:chgData name="Qian, Xiaobing" userId="S::xiaobing.qian@intel.com::d3431f12-31c5-4fd4-8998-99221f98b22a" providerId="AD" clId="Web-{E06F6159-0CB0-41BE-A17E-93219130998E}" dt="2022-01-10T07:13:35.621" v="9" actId="20577"/>
      <pc:docMkLst>
        <pc:docMk/>
      </pc:docMkLst>
      <pc:sldChg chg="modSp">
        <pc:chgData name="Qian, Xiaobing" userId="S::xiaobing.qian@intel.com::d3431f12-31c5-4fd4-8998-99221f98b22a" providerId="AD" clId="Web-{E06F6159-0CB0-41BE-A17E-93219130998E}" dt="2022-01-10T07:13:35.621" v="9" actId="20577"/>
        <pc:sldMkLst>
          <pc:docMk/>
          <pc:sldMk cId="2086400740" sldId="256"/>
        </pc:sldMkLst>
        <pc:spChg chg="mod">
          <ac:chgData name="Qian, Xiaobing" userId="S::xiaobing.qian@intel.com::d3431f12-31c5-4fd4-8998-99221f98b22a" providerId="AD" clId="Web-{E06F6159-0CB0-41BE-A17E-93219130998E}" dt="2022-01-10T07:13:35.621" v="9" actId="20577"/>
          <ac:spMkLst>
            <pc:docMk/>
            <pc:sldMk cId="2086400740" sldId="256"/>
            <ac:spMk id="9" creationId="{ABEAF9F9-E88D-44A4-A1B6-BAA2E532B65E}"/>
          </ac:spMkLst>
        </pc:spChg>
      </pc:sldChg>
    </pc:docChg>
  </pc:docChgLst>
  <pc:docChgLst>
    <pc:chgData name="Zhang, Chenfei" userId="S::chenfei.zhang@intel.com::0b419209-e2cc-4b49-8f63-a2d05d67f08c" providerId="AD" clId="Web-{290E9E08-BCF4-456E-BE5B-EC243A3E784F}"/>
    <pc:docChg chg="addSld modSld">
      <pc:chgData name="Zhang, Chenfei" userId="S::chenfei.zhang@intel.com::0b419209-e2cc-4b49-8f63-a2d05d67f08c" providerId="AD" clId="Web-{290E9E08-BCF4-456E-BE5B-EC243A3E784F}" dt="2021-12-21T05:28:49.309" v="65" actId="20577"/>
      <pc:docMkLst>
        <pc:docMk/>
      </pc:docMkLst>
      <pc:sldChg chg="addSp delSp modSp">
        <pc:chgData name="Zhang, Chenfei" userId="S::chenfei.zhang@intel.com::0b419209-e2cc-4b49-8f63-a2d05d67f08c" providerId="AD" clId="Web-{290E9E08-BCF4-456E-BE5B-EC243A3E784F}" dt="2021-12-21T05:28:49.309" v="65" actId="20577"/>
        <pc:sldMkLst>
          <pc:docMk/>
          <pc:sldMk cId="2702145003" sldId="2147308537"/>
        </pc:sldMkLst>
        <pc:spChg chg="mod">
          <ac:chgData name="Zhang, Chenfei" userId="S::chenfei.zhang@intel.com::0b419209-e2cc-4b49-8f63-a2d05d67f08c" providerId="AD" clId="Web-{290E9E08-BCF4-456E-BE5B-EC243A3E784F}" dt="2021-12-21T05:28:49.309" v="65" actId="20577"/>
          <ac:spMkLst>
            <pc:docMk/>
            <pc:sldMk cId="2702145003" sldId="2147308537"/>
            <ac:spMk id="10" creationId="{DCEF0960-0622-4E7B-91B0-E3EC7F86A13B}"/>
          </ac:spMkLst>
        </pc:spChg>
        <pc:graphicFrameChg chg="add">
          <ac:chgData name="Zhang, Chenfei" userId="S::chenfei.zhang@intel.com::0b419209-e2cc-4b49-8f63-a2d05d67f08c" providerId="AD" clId="Web-{290E9E08-BCF4-456E-BE5B-EC243A3E784F}" dt="2021-12-21T05:28:14.372" v="54"/>
          <ac:graphicFrameMkLst>
            <pc:docMk/>
            <pc:sldMk cId="2702145003" sldId="2147308537"/>
            <ac:graphicFrameMk id="3" creationId="{C99966ED-A38F-486B-AF6D-CAEAD6325A04}"/>
          </ac:graphicFrameMkLst>
        </pc:graphicFrameChg>
        <pc:graphicFrameChg chg="add">
          <ac:chgData name="Zhang, Chenfei" userId="S::chenfei.zhang@intel.com::0b419209-e2cc-4b49-8f63-a2d05d67f08c" providerId="AD" clId="Web-{290E9E08-BCF4-456E-BE5B-EC243A3E784F}" dt="2021-12-21T05:28:19.419" v="55"/>
          <ac:graphicFrameMkLst>
            <pc:docMk/>
            <pc:sldMk cId="2702145003" sldId="2147308537"/>
            <ac:graphicFrameMk id="5" creationId="{727C3AE2-A082-4C83-B029-9F4BA9E3F1D0}"/>
          </ac:graphicFrameMkLst>
        </pc:graphicFrameChg>
        <pc:graphicFrameChg chg="add del mod modGraphic">
          <ac:chgData name="Zhang, Chenfei" userId="S::chenfei.zhang@intel.com::0b419209-e2cc-4b49-8f63-a2d05d67f08c" providerId="AD" clId="Web-{290E9E08-BCF4-456E-BE5B-EC243A3E784F}" dt="2021-12-21T05:28:36.356" v="59"/>
          <ac:graphicFrameMkLst>
            <pc:docMk/>
            <pc:sldMk cId="2702145003" sldId="2147308537"/>
            <ac:graphicFrameMk id="6" creationId="{F57EAD4B-5C53-4F3A-8D0B-2C35176ABA29}"/>
          </ac:graphicFrameMkLst>
        </pc:graphicFrameChg>
        <pc:graphicFrameChg chg="add mod">
          <ac:chgData name="Zhang, Chenfei" userId="S::chenfei.zhang@intel.com::0b419209-e2cc-4b49-8f63-a2d05d67f08c" providerId="AD" clId="Web-{290E9E08-BCF4-456E-BE5B-EC243A3E784F}" dt="2021-12-21T05:28:44.184" v="60"/>
          <ac:graphicFrameMkLst>
            <pc:docMk/>
            <pc:sldMk cId="2702145003" sldId="2147308537"/>
            <ac:graphicFrameMk id="8" creationId="{26F25746-4490-465C-8761-0E3F35E952CA}"/>
          </ac:graphicFrameMkLst>
        </pc:graphicFrameChg>
        <pc:graphicFrameChg chg="del">
          <ac:chgData name="Zhang, Chenfei" userId="S::chenfei.zhang@intel.com::0b419209-e2cc-4b49-8f63-a2d05d67f08c" providerId="AD" clId="Web-{290E9E08-BCF4-456E-BE5B-EC243A3E784F}" dt="2021-12-21T05:28:00.372" v="53"/>
          <ac:graphicFrameMkLst>
            <pc:docMk/>
            <pc:sldMk cId="2702145003" sldId="2147308537"/>
            <ac:graphicFrameMk id="9" creationId="{F0A62CF9-BA41-40A2-9A42-133DCDCFBA89}"/>
          </ac:graphicFrameMkLst>
        </pc:graphicFrameChg>
        <pc:graphicFrameChg chg="add mod">
          <ac:chgData name="Zhang, Chenfei" userId="S::chenfei.zhang@intel.com::0b419209-e2cc-4b49-8f63-a2d05d67f08c" providerId="AD" clId="Web-{290E9E08-BCF4-456E-BE5B-EC243A3E784F}" dt="2021-12-21T05:28:46.137" v="61"/>
          <ac:graphicFrameMkLst>
            <pc:docMk/>
            <pc:sldMk cId="2702145003" sldId="2147308537"/>
            <ac:graphicFrameMk id="12" creationId="{02F1FB7E-7052-41DD-955D-DD6A66DE147E}"/>
          </ac:graphicFrameMkLst>
        </pc:graphicFrameChg>
      </pc:sldChg>
      <pc:sldChg chg="add replId">
        <pc:chgData name="Zhang, Chenfei" userId="S::chenfei.zhang@intel.com::0b419209-e2cc-4b49-8f63-a2d05d67f08c" providerId="AD" clId="Web-{290E9E08-BCF4-456E-BE5B-EC243A3E784F}" dt="2021-12-21T05:25:11.513" v="0"/>
        <pc:sldMkLst>
          <pc:docMk/>
          <pc:sldMk cId="3288717510" sldId="2147308587"/>
        </pc:sldMkLst>
      </pc:sldChg>
    </pc:docChg>
  </pc:docChgLst>
  <pc:docChgLst>
    <pc:chgData name="Qian, Xiaobing" userId="S::xiaobing.qian@intel.com::d3431f12-31c5-4fd4-8998-99221f98b22a" providerId="AD" clId="Web-{7158BD5E-8978-472C-AC15-F09C015DD3E6}"/>
    <pc:docChg chg="modSld">
      <pc:chgData name="Qian, Xiaobing" userId="S::xiaobing.qian@intel.com::d3431f12-31c5-4fd4-8998-99221f98b22a" providerId="AD" clId="Web-{7158BD5E-8978-472C-AC15-F09C015DD3E6}" dt="2021-12-24T07:50:28.227" v="61" actId="20577"/>
      <pc:docMkLst>
        <pc:docMk/>
      </pc:docMkLst>
      <pc:sldChg chg="modSp modCm">
        <pc:chgData name="Qian, Xiaobing" userId="S::xiaobing.qian@intel.com::d3431f12-31c5-4fd4-8998-99221f98b22a" providerId="AD" clId="Web-{7158BD5E-8978-472C-AC15-F09C015DD3E6}" dt="2021-12-24T07:50:28.227" v="61" actId="20577"/>
        <pc:sldMkLst>
          <pc:docMk/>
          <pc:sldMk cId="1315921676" sldId="2147308549"/>
        </pc:sldMkLst>
        <pc:spChg chg="mod">
          <ac:chgData name="Qian, Xiaobing" userId="S::xiaobing.qian@intel.com::d3431f12-31c5-4fd4-8998-99221f98b22a" providerId="AD" clId="Web-{7158BD5E-8978-472C-AC15-F09C015DD3E6}" dt="2021-12-24T07:50:28.227" v="61" actId="20577"/>
          <ac:spMkLst>
            <pc:docMk/>
            <pc:sldMk cId="1315921676" sldId="2147308549"/>
            <ac:spMk id="7" creationId="{18EBA73D-C30C-45AA-A4B1-D1419E1B8202}"/>
          </ac:spMkLst>
        </pc:spChg>
      </pc:sldChg>
      <pc:sldChg chg="modCm">
        <pc:chgData name="Qian, Xiaobing" userId="S::xiaobing.qian@intel.com::d3431f12-31c5-4fd4-8998-99221f98b22a" providerId="AD" clId="Web-{7158BD5E-8978-472C-AC15-F09C015DD3E6}" dt="2021-12-24T07:44:37.325" v="0"/>
        <pc:sldMkLst>
          <pc:docMk/>
          <pc:sldMk cId="1258551678" sldId="2147308558"/>
        </pc:sldMkLst>
      </pc:sldChg>
    </pc:docChg>
  </pc:docChgLst>
  <pc:docChgLst>
    <pc:chgData name="Qian, Xiaobing" userId="S::xiaobing.qian@intel.com::d3431f12-31c5-4fd4-8998-99221f98b22a" providerId="AD" clId="Web-{0F844446-BF5B-4A52-BA99-0701B1A36A0E}"/>
    <pc:docChg chg="modSld">
      <pc:chgData name="Qian, Xiaobing" userId="S::xiaobing.qian@intel.com::d3431f12-31c5-4fd4-8998-99221f98b22a" providerId="AD" clId="Web-{0F844446-BF5B-4A52-BA99-0701B1A36A0E}" dt="2022-01-17T04:24:16.457" v="649" actId="1076"/>
      <pc:docMkLst>
        <pc:docMk/>
      </pc:docMkLst>
      <pc:sldChg chg="modSp">
        <pc:chgData name="Qian, Xiaobing" userId="S::xiaobing.qian@intel.com::d3431f12-31c5-4fd4-8998-99221f98b22a" providerId="AD" clId="Web-{0F844446-BF5B-4A52-BA99-0701B1A36A0E}" dt="2022-01-17T04:24:16.457" v="649" actId="1076"/>
        <pc:sldMkLst>
          <pc:docMk/>
          <pc:sldMk cId="1458788761" sldId="2147308591"/>
        </pc:sldMkLst>
        <pc:spChg chg="mod">
          <ac:chgData name="Qian, Xiaobing" userId="S::xiaobing.qian@intel.com::d3431f12-31c5-4fd4-8998-99221f98b22a" providerId="AD" clId="Web-{0F844446-BF5B-4A52-BA99-0701B1A36A0E}" dt="2022-01-17T04:24:16.457" v="649" actId="1076"/>
          <ac:spMkLst>
            <pc:docMk/>
            <pc:sldMk cId="1458788761" sldId="2147308591"/>
            <ac:spMk id="10" creationId="{806E5EDC-D3DB-4B6F-97FE-29DA1A428ECD}"/>
          </ac:spMkLst>
        </pc:spChg>
      </pc:sldChg>
    </pc:docChg>
  </pc:docChgLst>
  <pc:docChgLst>
    <pc:chgData name="Zhang, Michael M" userId="S::michael.m.zhang@intel.com::0addc513-04a6-4252-b5ee-b74f2053c760" providerId="AD" clId="Web-{9CD9BA70-2059-CBE1-74B3-1EE883F16D89}"/>
    <pc:docChg chg="modSld">
      <pc:chgData name="Zhang, Michael M" userId="S::michael.m.zhang@intel.com::0addc513-04a6-4252-b5ee-b74f2053c760" providerId="AD" clId="Web-{9CD9BA70-2059-CBE1-74B3-1EE883F16D89}" dt="2021-12-27T03:01:11.774" v="53" actId="20577"/>
      <pc:docMkLst>
        <pc:docMk/>
      </pc:docMkLst>
      <pc:sldChg chg="modSp">
        <pc:chgData name="Zhang, Michael M" userId="S::michael.m.zhang@intel.com::0addc513-04a6-4252-b5ee-b74f2053c760" providerId="AD" clId="Web-{9CD9BA70-2059-CBE1-74B3-1EE883F16D89}" dt="2021-12-27T02:50:57.988" v="34" actId="20577"/>
        <pc:sldMkLst>
          <pc:docMk/>
          <pc:sldMk cId="949621101" sldId="2147308547"/>
        </pc:sldMkLst>
        <pc:spChg chg="mod">
          <ac:chgData name="Zhang, Michael M" userId="S::michael.m.zhang@intel.com::0addc513-04a6-4252-b5ee-b74f2053c760" providerId="AD" clId="Web-{9CD9BA70-2059-CBE1-74B3-1EE883F16D89}" dt="2021-12-27T02:50:38.596" v="32" actId="20577"/>
          <ac:spMkLst>
            <pc:docMk/>
            <pc:sldMk cId="949621101" sldId="2147308547"/>
            <ac:spMk id="2" creationId="{4A884E13-DF2D-4224-9866-5034BD6AB52B}"/>
          </ac:spMkLst>
        </pc:spChg>
        <pc:spChg chg="mod">
          <ac:chgData name="Zhang, Michael M" userId="S::michael.m.zhang@intel.com::0addc513-04a6-4252-b5ee-b74f2053c760" providerId="AD" clId="Web-{9CD9BA70-2059-CBE1-74B3-1EE883F16D89}" dt="2021-12-27T02:50:57.988" v="34" actId="20577"/>
          <ac:spMkLst>
            <pc:docMk/>
            <pc:sldMk cId="949621101" sldId="2147308547"/>
            <ac:spMk id="12" creationId="{F3704ADA-0B70-4FE7-8BF8-430B2CD2480F}"/>
          </ac:spMkLst>
        </pc:spChg>
        <pc:spChg chg="mod">
          <ac:chgData name="Zhang, Michael M" userId="S::michael.m.zhang@intel.com::0addc513-04a6-4252-b5ee-b74f2053c760" providerId="AD" clId="Web-{9CD9BA70-2059-CBE1-74B3-1EE883F16D89}" dt="2021-12-27T02:50:31.611" v="25" actId="20577"/>
          <ac:spMkLst>
            <pc:docMk/>
            <pc:sldMk cId="949621101" sldId="2147308547"/>
            <ac:spMk id="13" creationId="{C30BCB98-0C03-4AB1-97B8-7C042B67CDDD}"/>
          </ac:spMkLst>
        </pc:spChg>
        <pc:graphicFrameChg chg="mod">
          <ac:chgData name="Zhang, Michael M" userId="S::michael.m.zhang@intel.com::0addc513-04a6-4252-b5ee-b74f2053c760" providerId="AD" clId="Web-{9CD9BA70-2059-CBE1-74B3-1EE883F16D89}" dt="2021-12-27T02:43:24.430" v="3" actId="1076"/>
          <ac:graphicFrameMkLst>
            <pc:docMk/>
            <pc:sldMk cId="949621101" sldId="2147308547"/>
            <ac:graphicFrameMk id="5" creationId="{85E1B182-14B2-4A27-AE57-63ED54C5E709}"/>
          </ac:graphicFrameMkLst>
        </pc:graphicFrameChg>
      </pc:sldChg>
      <pc:sldChg chg="modSp">
        <pc:chgData name="Zhang, Michael M" userId="S::michael.m.zhang@intel.com::0addc513-04a6-4252-b5ee-b74f2053c760" providerId="AD" clId="Web-{9CD9BA70-2059-CBE1-74B3-1EE883F16D89}" dt="2021-12-27T03:01:11.774" v="53" actId="20577"/>
        <pc:sldMkLst>
          <pc:docMk/>
          <pc:sldMk cId="3549143230" sldId="2147308553"/>
        </pc:sldMkLst>
        <pc:spChg chg="mod">
          <ac:chgData name="Zhang, Michael M" userId="S::michael.m.zhang@intel.com::0addc513-04a6-4252-b5ee-b74f2053c760" providerId="AD" clId="Web-{9CD9BA70-2059-CBE1-74B3-1EE883F16D89}" dt="2021-12-27T02:54:04.670" v="49" actId="20577"/>
          <ac:spMkLst>
            <pc:docMk/>
            <pc:sldMk cId="3549143230" sldId="2147308553"/>
            <ac:spMk id="8" creationId="{6B07FC06-7527-4CB9-BA4F-CDFFE1FAE3DD}"/>
          </ac:spMkLst>
        </pc:spChg>
        <pc:spChg chg="mod">
          <ac:chgData name="Zhang, Michael M" userId="S::michael.m.zhang@intel.com::0addc513-04a6-4252-b5ee-b74f2053c760" providerId="AD" clId="Web-{9CD9BA70-2059-CBE1-74B3-1EE883F16D89}" dt="2021-12-27T03:01:11.774" v="53" actId="20577"/>
          <ac:spMkLst>
            <pc:docMk/>
            <pc:sldMk cId="3549143230" sldId="2147308553"/>
            <ac:spMk id="26" creationId="{5F9256FC-253A-4F4A-B675-04492651BBE3}"/>
          </ac:spMkLst>
        </pc:spChg>
        <pc:graphicFrameChg chg="mod">
          <ac:chgData name="Zhang, Michael M" userId="S::michael.m.zhang@intel.com::0addc513-04a6-4252-b5ee-b74f2053c760" providerId="AD" clId="Web-{9CD9BA70-2059-CBE1-74B3-1EE883F16D89}" dt="2021-12-27T02:59:05.486" v="50" actId="1076"/>
          <ac:graphicFrameMkLst>
            <pc:docMk/>
            <pc:sldMk cId="3549143230" sldId="2147308553"/>
            <ac:graphicFrameMk id="4" creationId="{78FCCA7B-E9EF-4AE1-9C81-FCF613A7F221}"/>
          </ac:graphicFrameMkLst>
        </pc:graphicFrameChg>
      </pc:sldChg>
      <pc:sldChg chg="modSp">
        <pc:chgData name="Zhang, Michael M" userId="S::michael.m.zhang@intel.com::0addc513-04a6-4252-b5ee-b74f2053c760" providerId="AD" clId="Web-{9CD9BA70-2059-CBE1-74B3-1EE883F16D89}" dt="2021-12-27T02:15:09.922" v="2" actId="14100"/>
        <pc:sldMkLst>
          <pc:docMk/>
          <pc:sldMk cId="848928" sldId="2147308561"/>
        </pc:sldMkLst>
        <pc:picChg chg="mod">
          <ac:chgData name="Zhang, Michael M" userId="S::michael.m.zhang@intel.com::0addc513-04a6-4252-b5ee-b74f2053c760" providerId="AD" clId="Web-{9CD9BA70-2059-CBE1-74B3-1EE883F16D89}" dt="2021-12-27T02:15:09.922" v="2" actId="14100"/>
          <ac:picMkLst>
            <pc:docMk/>
            <pc:sldMk cId="848928" sldId="2147308561"/>
            <ac:picMk id="4" creationId="{C6481568-A2E4-4420-AE74-F421DF948A1F}"/>
          </ac:picMkLst>
        </pc:picChg>
      </pc:sldChg>
      <pc:sldChg chg="modSp">
        <pc:chgData name="Zhang, Michael M" userId="S::michael.m.zhang@intel.com::0addc513-04a6-4252-b5ee-b74f2053c760" providerId="AD" clId="Web-{9CD9BA70-2059-CBE1-74B3-1EE883F16D89}" dt="2021-12-27T02:51:47.194" v="35" actId="20577"/>
        <pc:sldMkLst>
          <pc:docMk/>
          <pc:sldMk cId="614919627" sldId="2147308589"/>
        </pc:sldMkLst>
        <pc:spChg chg="mod">
          <ac:chgData name="Zhang, Michael M" userId="S::michael.m.zhang@intel.com::0addc513-04a6-4252-b5ee-b74f2053c760" providerId="AD" clId="Web-{9CD9BA70-2059-CBE1-74B3-1EE883F16D89}" dt="2021-12-27T02:49:27.248" v="21" actId="20577"/>
          <ac:spMkLst>
            <pc:docMk/>
            <pc:sldMk cId="614919627" sldId="2147308589"/>
            <ac:spMk id="4" creationId="{A31DE4DE-DA9A-49E4-BA07-60AC10C5DBED}"/>
          </ac:spMkLst>
        </pc:spChg>
        <pc:spChg chg="mod">
          <ac:chgData name="Zhang, Michael M" userId="S::michael.m.zhang@intel.com::0addc513-04a6-4252-b5ee-b74f2053c760" providerId="AD" clId="Web-{9CD9BA70-2059-CBE1-74B3-1EE883F16D89}" dt="2021-12-27T02:51:47.194" v="35" actId="20577"/>
          <ac:spMkLst>
            <pc:docMk/>
            <pc:sldMk cId="614919627" sldId="2147308589"/>
            <ac:spMk id="5" creationId="{7E7784FE-B9B7-4BB7-8A62-EA8BB052818B}"/>
          </ac:spMkLst>
        </pc:spChg>
        <pc:graphicFrameChg chg="mod">
          <ac:chgData name="Zhang, Michael M" userId="S::michael.m.zhang@intel.com::0addc513-04a6-4252-b5ee-b74f2053c760" providerId="AD" clId="Web-{9CD9BA70-2059-CBE1-74B3-1EE883F16D89}" dt="2021-12-27T02:47:28.913" v="4" actId="1076"/>
          <ac:graphicFrameMkLst>
            <pc:docMk/>
            <pc:sldMk cId="614919627" sldId="2147308589"/>
            <ac:graphicFrameMk id="3" creationId="{23ABA279-3832-4B6B-BAAD-46181F780BEC}"/>
          </ac:graphicFrameMkLst>
        </pc:graphicFrameChg>
      </pc:sldChg>
    </pc:docChg>
  </pc:docChgLst>
  <pc:docChgLst>
    <pc:chgData name="Li, Jocelyn" userId="S::jocelyn.li@intel.com::bdaff196-3c6e-4c86-abdb-a250fdc6d10a" providerId="AD" clId="Web-{DB82467A-C40A-2FDF-A972-A1B0F250A6E1}"/>
    <pc:docChg chg="modSld">
      <pc:chgData name="Li, Jocelyn" userId="S::jocelyn.li@intel.com::bdaff196-3c6e-4c86-abdb-a250fdc6d10a" providerId="AD" clId="Web-{DB82467A-C40A-2FDF-A972-A1B0F250A6E1}" dt="2022-01-14T05:15:57.425" v="224"/>
      <pc:docMkLst>
        <pc:docMk/>
      </pc:docMkLst>
      <pc:sldChg chg="modNotes">
        <pc:chgData name="Li, Jocelyn" userId="S::jocelyn.li@intel.com::bdaff196-3c6e-4c86-abdb-a250fdc6d10a" providerId="AD" clId="Web-{DB82467A-C40A-2FDF-A972-A1B0F250A6E1}" dt="2022-01-14T05:01:50.311" v="106"/>
        <pc:sldMkLst>
          <pc:docMk/>
          <pc:sldMk cId="2894103053" sldId="2147308702"/>
        </pc:sldMkLst>
      </pc:sldChg>
      <pc:sldChg chg="modNotes">
        <pc:chgData name="Li, Jocelyn" userId="S::jocelyn.li@intel.com::bdaff196-3c6e-4c86-abdb-a250fdc6d10a" providerId="AD" clId="Web-{DB82467A-C40A-2FDF-A972-A1B0F250A6E1}" dt="2022-01-14T05:02:12.655" v="134"/>
        <pc:sldMkLst>
          <pc:docMk/>
          <pc:sldMk cId="2706183631" sldId="2147308703"/>
        </pc:sldMkLst>
      </pc:sldChg>
      <pc:sldChg chg="modNotes">
        <pc:chgData name="Li, Jocelyn" userId="S::jocelyn.li@intel.com::bdaff196-3c6e-4c86-abdb-a250fdc6d10a" providerId="AD" clId="Web-{DB82467A-C40A-2FDF-A972-A1B0F250A6E1}" dt="2022-01-14T05:15:57.425" v="224"/>
        <pc:sldMkLst>
          <pc:docMk/>
          <pc:sldMk cId="242063345" sldId="2147308735"/>
        </pc:sldMkLst>
      </pc:sldChg>
    </pc:docChg>
  </pc:docChgLst>
  <pc:docChgLst>
    <pc:chgData name="Zhang, Chenfei" userId="S::chenfei.zhang@intel.com::0b419209-e2cc-4b49-8f63-a2d05d67f08c" providerId="AD" clId="Web-{356BB184-BF33-4FA7-886E-BA34C818F1A0}"/>
    <pc:docChg chg="modSld">
      <pc:chgData name="Zhang, Chenfei" userId="S::chenfei.zhang@intel.com::0b419209-e2cc-4b49-8f63-a2d05d67f08c" providerId="AD" clId="Web-{356BB184-BF33-4FA7-886E-BA34C818F1A0}" dt="2021-12-17T05:20:47.949" v="27"/>
      <pc:docMkLst>
        <pc:docMk/>
      </pc:docMkLst>
      <pc:sldChg chg="addSp delSp modSp">
        <pc:chgData name="Zhang, Chenfei" userId="S::chenfei.zhang@intel.com::0b419209-e2cc-4b49-8f63-a2d05d67f08c" providerId="AD" clId="Web-{356BB184-BF33-4FA7-886E-BA34C818F1A0}" dt="2021-12-17T05:20:47.949" v="27"/>
        <pc:sldMkLst>
          <pc:docMk/>
          <pc:sldMk cId="2826395442" sldId="2147308528"/>
        </pc:sldMkLst>
        <pc:spChg chg="mod">
          <ac:chgData name="Zhang, Chenfei" userId="S::chenfei.zhang@intel.com::0b419209-e2cc-4b49-8f63-a2d05d67f08c" providerId="AD" clId="Web-{356BB184-BF33-4FA7-886E-BA34C818F1A0}" dt="2021-12-17T05:19:00.277" v="1" actId="20577"/>
          <ac:spMkLst>
            <pc:docMk/>
            <pc:sldMk cId="2826395442" sldId="2147308528"/>
            <ac:spMk id="3" creationId="{A2F33678-89A5-4C88-B134-7C746DA89A6D}"/>
          </ac:spMkLst>
        </pc:spChg>
        <pc:graphicFrameChg chg="add del mod modGraphic">
          <ac:chgData name="Zhang, Chenfei" userId="S::chenfei.zhang@intel.com::0b419209-e2cc-4b49-8f63-a2d05d67f08c" providerId="AD" clId="Web-{356BB184-BF33-4FA7-886E-BA34C818F1A0}" dt="2021-12-17T05:20:47.949" v="27"/>
          <ac:graphicFrameMkLst>
            <pc:docMk/>
            <pc:sldMk cId="2826395442" sldId="2147308528"/>
            <ac:graphicFrameMk id="6" creationId="{4CCBE033-2873-4047-BB47-6DF8ECE41DBC}"/>
          </ac:graphicFrameMkLst>
        </pc:graphicFrameChg>
      </pc:sldChg>
    </pc:docChg>
  </pc:docChgLst>
  <pc:docChgLst>
    <pc:chgData name="Wang, Sunny" userId="S::sunny.wang@intel.com::c4baa7b8-850e-4ab8-bb26-e4f66b5d594d" providerId="AD" clId="Web-{18454516-1D91-9BDC-AD9C-3F6FF92E99D2}"/>
    <pc:docChg chg="addSld delSld modSld">
      <pc:chgData name="Wang, Sunny" userId="S::sunny.wang@intel.com::c4baa7b8-850e-4ab8-bb26-e4f66b5d594d" providerId="AD" clId="Web-{18454516-1D91-9BDC-AD9C-3F6FF92E99D2}" dt="2021-12-24T10:10:39.532" v="1430" actId="20577"/>
      <pc:docMkLst>
        <pc:docMk/>
      </pc:docMkLst>
      <pc:sldChg chg="modSp">
        <pc:chgData name="Wang, Sunny" userId="S::sunny.wang@intel.com::c4baa7b8-850e-4ab8-bb26-e4f66b5d594d" providerId="AD" clId="Web-{18454516-1D91-9BDC-AD9C-3F6FF92E99D2}" dt="2021-12-24T07:55:40.987" v="227" actId="1076"/>
        <pc:sldMkLst>
          <pc:docMk/>
          <pc:sldMk cId="1137349966" sldId="2147308563"/>
        </pc:sldMkLst>
        <pc:spChg chg="mod">
          <ac:chgData name="Wang, Sunny" userId="S::sunny.wang@intel.com::c4baa7b8-850e-4ab8-bb26-e4f66b5d594d" providerId="AD" clId="Web-{18454516-1D91-9BDC-AD9C-3F6FF92E99D2}" dt="2021-12-24T07:55:40.987" v="227" actId="1076"/>
          <ac:spMkLst>
            <pc:docMk/>
            <pc:sldMk cId="1137349966" sldId="2147308563"/>
            <ac:spMk id="3" creationId="{CC4FFD41-75B6-4E1C-8FD3-650354913494}"/>
          </ac:spMkLst>
        </pc:spChg>
      </pc:sldChg>
      <pc:sldChg chg="delSp modSp">
        <pc:chgData name="Wang, Sunny" userId="S::sunny.wang@intel.com::c4baa7b8-850e-4ab8-bb26-e4f66b5d594d" providerId="AD" clId="Web-{18454516-1D91-9BDC-AD9C-3F6FF92E99D2}" dt="2021-12-24T07:56:11.738" v="231" actId="20577"/>
        <pc:sldMkLst>
          <pc:docMk/>
          <pc:sldMk cId="3958728609" sldId="2147308598"/>
        </pc:sldMkLst>
        <pc:spChg chg="mod">
          <ac:chgData name="Wang, Sunny" userId="S::sunny.wang@intel.com::c4baa7b8-850e-4ab8-bb26-e4f66b5d594d" providerId="AD" clId="Web-{18454516-1D91-9BDC-AD9C-3F6FF92E99D2}" dt="2021-12-24T07:56:11.738" v="231" actId="20577"/>
          <ac:spMkLst>
            <pc:docMk/>
            <pc:sldMk cId="3958728609" sldId="2147308598"/>
            <ac:spMk id="2" creationId="{F3D9501B-EAD1-4E63-A581-15C8ED449586}"/>
          </ac:spMkLst>
        </pc:spChg>
        <pc:spChg chg="mod">
          <ac:chgData name="Wang, Sunny" userId="S::sunny.wang@intel.com::c4baa7b8-850e-4ab8-bb26-e4f66b5d594d" providerId="AD" clId="Web-{18454516-1D91-9BDC-AD9C-3F6FF92E99D2}" dt="2021-12-24T07:53:41.141" v="223" actId="20577"/>
          <ac:spMkLst>
            <pc:docMk/>
            <pc:sldMk cId="3958728609" sldId="2147308598"/>
            <ac:spMk id="3" creationId="{2F61F068-AA12-4DED-9F6A-2C3FD8E55B84}"/>
          </ac:spMkLst>
        </pc:spChg>
        <pc:spChg chg="del">
          <ac:chgData name="Wang, Sunny" userId="S::sunny.wang@intel.com::c4baa7b8-850e-4ab8-bb26-e4f66b5d594d" providerId="AD" clId="Web-{18454516-1D91-9BDC-AD9C-3F6FF92E99D2}" dt="2021-12-24T07:50:59.576" v="178"/>
          <ac:spMkLst>
            <pc:docMk/>
            <pc:sldMk cId="3958728609" sldId="2147308598"/>
            <ac:spMk id="5" creationId="{F9415A3D-6941-47EB-B77C-9BBF8F454515}"/>
          </ac:spMkLst>
        </pc:spChg>
      </pc:sldChg>
      <pc:sldChg chg="modSp">
        <pc:chgData name="Wang, Sunny" userId="S::sunny.wang@intel.com::c4baa7b8-850e-4ab8-bb26-e4f66b5d594d" providerId="AD" clId="Web-{18454516-1D91-9BDC-AD9C-3F6FF92E99D2}" dt="2021-12-24T10:10:17.125" v="1427" actId="1076"/>
        <pc:sldMkLst>
          <pc:docMk/>
          <pc:sldMk cId="806657547" sldId="2147308599"/>
        </pc:sldMkLst>
        <pc:picChg chg="mod">
          <ac:chgData name="Wang, Sunny" userId="S::sunny.wang@intel.com::c4baa7b8-850e-4ab8-bb26-e4f66b5d594d" providerId="AD" clId="Web-{18454516-1D91-9BDC-AD9C-3F6FF92E99D2}" dt="2021-12-24T10:10:17.125" v="1427" actId="1076"/>
          <ac:picMkLst>
            <pc:docMk/>
            <pc:sldMk cId="806657547" sldId="2147308599"/>
            <ac:picMk id="7" creationId="{7281BBA6-8587-4744-9D66-980CDB8A3910}"/>
          </ac:picMkLst>
        </pc:picChg>
      </pc:sldChg>
      <pc:sldChg chg="addSp delSp modSp">
        <pc:chgData name="Wang, Sunny" userId="S::sunny.wang@intel.com::c4baa7b8-850e-4ab8-bb26-e4f66b5d594d" providerId="AD" clId="Web-{18454516-1D91-9BDC-AD9C-3F6FF92E99D2}" dt="2021-12-24T09:52:04.499" v="1280"/>
        <pc:sldMkLst>
          <pc:docMk/>
          <pc:sldMk cId="3885188737" sldId="2147308602"/>
        </pc:sldMkLst>
        <pc:spChg chg="add del mod">
          <ac:chgData name="Wang, Sunny" userId="S::sunny.wang@intel.com::c4baa7b8-850e-4ab8-bb26-e4f66b5d594d" providerId="AD" clId="Web-{18454516-1D91-9BDC-AD9C-3F6FF92E99D2}" dt="2021-12-24T09:52:04.499" v="1280"/>
          <ac:spMkLst>
            <pc:docMk/>
            <pc:sldMk cId="3885188737" sldId="2147308602"/>
            <ac:spMk id="10" creationId="{8843DAF4-3C96-4174-ADC1-FCC23A011F8F}"/>
          </ac:spMkLst>
        </pc:spChg>
        <pc:graphicFrameChg chg="mod modGraphic">
          <ac:chgData name="Wang, Sunny" userId="S::sunny.wang@intel.com::c4baa7b8-850e-4ab8-bb26-e4f66b5d594d" providerId="AD" clId="Web-{18454516-1D91-9BDC-AD9C-3F6FF92E99D2}" dt="2021-12-24T09:34:06.340" v="1137"/>
          <ac:graphicFrameMkLst>
            <pc:docMk/>
            <pc:sldMk cId="3885188737" sldId="2147308602"/>
            <ac:graphicFrameMk id="5" creationId="{B518EEEF-C006-49CA-BA20-D15A077ABEAD}"/>
          </ac:graphicFrameMkLst>
        </pc:graphicFrameChg>
      </pc:sldChg>
      <pc:sldChg chg="delSp modSp">
        <pc:chgData name="Wang, Sunny" userId="S::sunny.wang@intel.com::c4baa7b8-850e-4ab8-bb26-e4f66b5d594d" providerId="AD" clId="Web-{18454516-1D91-9BDC-AD9C-3F6FF92E99D2}" dt="2021-12-24T09:39:16.439" v="1166"/>
        <pc:sldMkLst>
          <pc:docMk/>
          <pc:sldMk cId="2418388870" sldId="2147308604"/>
        </pc:sldMkLst>
        <pc:spChg chg="del">
          <ac:chgData name="Wang, Sunny" userId="S::sunny.wang@intel.com::c4baa7b8-850e-4ab8-bb26-e4f66b5d594d" providerId="AD" clId="Web-{18454516-1D91-9BDC-AD9C-3F6FF92E99D2}" dt="2021-12-24T09:39:16.439" v="1166"/>
          <ac:spMkLst>
            <pc:docMk/>
            <pc:sldMk cId="2418388870" sldId="2147308604"/>
            <ac:spMk id="8" creationId="{FBDDB2E9-5AD6-481B-9406-61E3D39E1A35}"/>
          </ac:spMkLst>
        </pc:spChg>
        <pc:graphicFrameChg chg="mod modGraphic">
          <ac:chgData name="Wang, Sunny" userId="S::sunny.wang@intel.com::c4baa7b8-850e-4ab8-bb26-e4f66b5d594d" providerId="AD" clId="Web-{18454516-1D91-9BDC-AD9C-3F6FF92E99D2}" dt="2021-12-24T09:38:48.907" v="1165"/>
          <ac:graphicFrameMkLst>
            <pc:docMk/>
            <pc:sldMk cId="2418388870" sldId="2147308604"/>
            <ac:graphicFrameMk id="4" creationId="{C8780CB1-5EF5-43B7-B869-0AB339A2F18B}"/>
          </ac:graphicFrameMkLst>
        </pc:graphicFrameChg>
      </pc:sldChg>
      <pc:sldChg chg="addSp delSp modSp">
        <pc:chgData name="Wang, Sunny" userId="S::sunny.wang@intel.com::c4baa7b8-850e-4ab8-bb26-e4f66b5d594d" providerId="AD" clId="Web-{18454516-1D91-9BDC-AD9C-3F6FF92E99D2}" dt="2021-12-24T10:01:12.332" v="1388" actId="14100"/>
        <pc:sldMkLst>
          <pc:docMk/>
          <pc:sldMk cId="2536977527" sldId="2147308605"/>
        </pc:sldMkLst>
        <pc:spChg chg="mod">
          <ac:chgData name="Wang, Sunny" userId="S::sunny.wang@intel.com::c4baa7b8-850e-4ab8-bb26-e4f66b5d594d" providerId="AD" clId="Web-{18454516-1D91-9BDC-AD9C-3F6FF92E99D2}" dt="2021-12-24T09:44:09.647" v="1218" actId="20577"/>
          <ac:spMkLst>
            <pc:docMk/>
            <pc:sldMk cId="2536977527" sldId="2147308605"/>
            <ac:spMk id="8" creationId="{7E27A128-4BAD-4B92-89E1-07301BC02385}"/>
          </ac:spMkLst>
        </pc:spChg>
        <pc:spChg chg="add mod">
          <ac:chgData name="Wang, Sunny" userId="S::sunny.wang@intel.com::c4baa7b8-850e-4ab8-bb26-e4f66b5d594d" providerId="AD" clId="Web-{18454516-1D91-9BDC-AD9C-3F6FF92E99D2}" dt="2021-12-24T10:00:35.925" v="1384" actId="20577"/>
          <ac:spMkLst>
            <pc:docMk/>
            <pc:sldMk cId="2536977527" sldId="2147308605"/>
            <ac:spMk id="9" creationId="{83189AAA-553A-47BA-817D-5ADCC7E0DED2}"/>
          </ac:spMkLst>
        </pc:spChg>
        <pc:picChg chg="del mod">
          <ac:chgData name="Wang, Sunny" userId="S::sunny.wang@intel.com::c4baa7b8-850e-4ab8-bb26-e4f66b5d594d" providerId="AD" clId="Web-{18454516-1D91-9BDC-AD9C-3F6FF92E99D2}" dt="2021-12-24T09:41:35.520" v="1172"/>
          <ac:picMkLst>
            <pc:docMk/>
            <pc:sldMk cId="2536977527" sldId="2147308605"/>
            <ac:picMk id="3" creationId="{07F8C250-B5CA-4FDA-9C7E-AD0E029CDE68}"/>
          </ac:picMkLst>
        </pc:picChg>
        <pc:picChg chg="add mod">
          <ac:chgData name="Wang, Sunny" userId="S::sunny.wang@intel.com::c4baa7b8-850e-4ab8-bb26-e4f66b5d594d" providerId="AD" clId="Web-{18454516-1D91-9BDC-AD9C-3F6FF92E99D2}" dt="2021-12-24T09:57:34.814" v="1367" actId="14100"/>
          <ac:picMkLst>
            <pc:docMk/>
            <pc:sldMk cId="2536977527" sldId="2147308605"/>
            <ac:picMk id="3" creationId="{0DAC5B65-679B-4B5C-BE82-9DC254C2F453}"/>
          </ac:picMkLst>
        </pc:picChg>
        <pc:picChg chg="add del mod">
          <ac:chgData name="Wang, Sunny" userId="S::sunny.wang@intel.com::c4baa7b8-850e-4ab8-bb26-e4f66b5d594d" providerId="AD" clId="Web-{18454516-1D91-9BDC-AD9C-3F6FF92E99D2}" dt="2021-12-24T09:57:00.532" v="1359"/>
          <ac:picMkLst>
            <pc:docMk/>
            <pc:sldMk cId="2536977527" sldId="2147308605"/>
            <ac:picMk id="4" creationId="{1EE7EB25-2B19-4BA4-A7FF-B6025E697941}"/>
          </ac:picMkLst>
        </pc:picChg>
        <pc:picChg chg="add mod">
          <ac:chgData name="Wang, Sunny" userId="S::sunny.wang@intel.com::c4baa7b8-850e-4ab8-bb26-e4f66b5d594d" providerId="AD" clId="Web-{18454516-1D91-9BDC-AD9C-3F6FF92E99D2}" dt="2021-12-24T10:01:12.332" v="1388" actId="14100"/>
          <ac:picMkLst>
            <pc:docMk/>
            <pc:sldMk cId="2536977527" sldId="2147308605"/>
            <ac:picMk id="5" creationId="{0129E313-2AB4-4E08-8F43-758E63BF4E9D}"/>
          </ac:picMkLst>
        </pc:picChg>
        <pc:picChg chg="add del mod">
          <ac:chgData name="Wang, Sunny" userId="S::sunny.wang@intel.com::c4baa7b8-850e-4ab8-bb26-e4f66b5d594d" providerId="AD" clId="Web-{18454516-1D91-9BDC-AD9C-3F6FF92E99D2}" dt="2021-12-24T09:45:07.508" v="1219"/>
          <ac:picMkLst>
            <pc:docMk/>
            <pc:sldMk cId="2536977527" sldId="2147308605"/>
            <ac:picMk id="5" creationId="{28A4B913-56E8-4DC5-844D-8474B94EA3EB}"/>
          </ac:picMkLst>
        </pc:picChg>
        <pc:picChg chg="add del mod">
          <ac:chgData name="Wang, Sunny" userId="S::sunny.wang@intel.com::c4baa7b8-850e-4ab8-bb26-e4f66b5d594d" providerId="AD" clId="Web-{18454516-1D91-9BDC-AD9C-3F6FF92E99D2}" dt="2021-12-24T10:01:03.004" v="1385"/>
          <ac:picMkLst>
            <pc:docMk/>
            <pc:sldMk cId="2536977527" sldId="2147308605"/>
            <ac:picMk id="6" creationId="{CD7541B9-E0B0-4C6D-AF0D-F6D8686DE7F7}"/>
          </ac:picMkLst>
        </pc:picChg>
      </pc:sldChg>
      <pc:sldChg chg="delSp modSp del">
        <pc:chgData name="Wang, Sunny" userId="S::sunny.wang@intel.com::c4baa7b8-850e-4ab8-bb26-e4f66b5d594d" providerId="AD" clId="Web-{18454516-1D91-9BDC-AD9C-3F6FF92E99D2}" dt="2021-12-24T09:50:20.951" v="1266"/>
        <pc:sldMkLst>
          <pc:docMk/>
          <pc:sldMk cId="1493797100" sldId="2147308607"/>
        </pc:sldMkLst>
        <pc:spChg chg="del mod">
          <ac:chgData name="Wang, Sunny" userId="S::sunny.wang@intel.com::c4baa7b8-850e-4ab8-bb26-e4f66b5d594d" providerId="AD" clId="Web-{18454516-1D91-9BDC-AD9C-3F6FF92E99D2}" dt="2021-12-24T09:46:09.196" v="1232"/>
          <ac:spMkLst>
            <pc:docMk/>
            <pc:sldMk cId="1493797100" sldId="2147308607"/>
            <ac:spMk id="5" creationId="{589406A3-5790-4C3E-91CE-525F4A5BB5CE}"/>
          </ac:spMkLst>
        </pc:spChg>
      </pc:sldChg>
      <pc:sldChg chg="modSp">
        <pc:chgData name="Wang, Sunny" userId="S::sunny.wang@intel.com::c4baa7b8-850e-4ab8-bb26-e4f66b5d594d" providerId="AD" clId="Web-{18454516-1D91-9BDC-AD9C-3F6FF92E99D2}" dt="2021-12-24T09:50:32.795" v="1268" actId="1076"/>
        <pc:sldMkLst>
          <pc:docMk/>
          <pc:sldMk cId="2695059882" sldId="2147308620"/>
        </pc:sldMkLst>
        <pc:picChg chg="mod">
          <ac:chgData name="Wang, Sunny" userId="S::sunny.wang@intel.com::c4baa7b8-850e-4ab8-bb26-e4f66b5d594d" providerId="AD" clId="Web-{18454516-1D91-9BDC-AD9C-3F6FF92E99D2}" dt="2021-12-24T09:50:32.795" v="1268" actId="1076"/>
          <ac:picMkLst>
            <pc:docMk/>
            <pc:sldMk cId="2695059882" sldId="2147308620"/>
            <ac:picMk id="12" creationId="{D56BA470-EF49-472A-9B62-231F7A64885C}"/>
          </ac:picMkLst>
        </pc:picChg>
      </pc:sldChg>
      <pc:sldChg chg="addSp delSp modSp add replId">
        <pc:chgData name="Wang, Sunny" userId="S::sunny.wang@intel.com::c4baa7b8-850e-4ab8-bb26-e4f66b5d594d" providerId="AD" clId="Web-{18454516-1D91-9BDC-AD9C-3F6FF92E99D2}" dt="2021-12-24T10:10:39.532" v="1430" actId="20577"/>
        <pc:sldMkLst>
          <pc:docMk/>
          <pc:sldMk cId="1229973628" sldId="2147308622"/>
        </pc:sldMkLst>
        <pc:spChg chg="mod">
          <ac:chgData name="Wang, Sunny" userId="S::sunny.wang@intel.com::c4baa7b8-850e-4ab8-bb26-e4f66b5d594d" providerId="AD" clId="Web-{18454516-1D91-9BDC-AD9C-3F6FF92E99D2}" dt="2021-12-24T09:15:47.415" v="1025" actId="20577"/>
          <ac:spMkLst>
            <pc:docMk/>
            <pc:sldMk cId="1229973628" sldId="2147308622"/>
            <ac:spMk id="2" creationId="{7FC2291D-6E69-4C17-86D0-9C9A3EC57293}"/>
          </ac:spMkLst>
        </pc:spChg>
        <pc:spChg chg="mod">
          <ac:chgData name="Wang, Sunny" userId="S::sunny.wang@intel.com::c4baa7b8-850e-4ab8-bb26-e4f66b5d594d" providerId="AD" clId="Web-{18454516-1D91-9BDC-AD9C-3F6FF92E99D2}" dt="2021-12-24T10:10:39.532" v="1430" actId="20577"/>
          <ac:spMkLst>
            <pc:docMk/>
            <pc:sldMk cId="1229973628" sldId="2147308622"/>
            <ac:spMk id="3" creationId="{E68F9228-03D6-415F-B5C5-3D0C30B7D9BD}"/>
          </ac:spMkLst>
        </pc:spChg>
        <pc:picChg chg="add del mod">
          <ac:chgData name="Wang, Sunny" userId="S::sunny.wang@intel.com::c4baa7b8-850e-4ab8-bb26-e4f66b5d594d" providerId="AD" clId="Web-{18454516-1D91-9BDC-AD9C-3F6FF92E99D2}" dt="2021-12-24T08:07:16.656" v="438"/>
          <ac:picMkLst>
            <pc:docMk/>
            <pc:sldMk cId="1229973628" sldId="2147308622"/>
            <ac:picMk id="4" creationId="{9C53BF20-D0E3-4566-9FAA-FFD294406DA7}"/>
          </ac:picMkLst>
        </pc:picChg>
        <pc:picChg chg="add del mod">
          <ac:chgData name="Wang, Sunny" userId="S::sunny.wang@intel.com::c4baa7b8-850e-4ab8-bb26-e4f66b5d594d" providerId="AD" clId="Web-{18454516-1D91-9BDC-AD9C-3F6FF92E99D2}" dt="2021-12-24T07:57:44.771" v="258"/>
          <ac:picMkLst>
            <pc:docMk/>
            <pc:sldMk cId="1229973628" sldId="2147308622"/>
            <ac:picMk id="5" creationId="{8FC34FAD-FC90-46A5-A7CD-DBC1A23EAA2D}"/>
          </ac:picMkLst>
        </pc:picChg>
        <pc:picChg chg="del">
          <ac:chgData name="Wang, Sunny" userId="S::sunny.wang@intel.com::c4baa7b8-850e-4ab8-bb26-e4f66b5d594d" providerId="AD" clId="Web-{18454516-1D91-9BDC-AD9C-3F6FF92E99D2}" dt="2021-12-24T07:56:34.441" v="247"/>
          <ac:picMkLst>
            <pc:docMk/>
            <pc:sldMk cId="1229973628" sldId="2147308622"/>
            <ac:picMk id="7" creationId="{7281BBA6-8587-4744-9D66-980CDB8A3910}"/>
          </ac:picMkLst>
        </pc:picChg>
      </pc:sldChg>
      <pc:sldChg chg="modSp add replId">
        <pc:chgData name="Wang, Sunny" userId="S::sunny.wang@intel.com::c4baa7b8-850e-4ab8-bb26-e4f66b5d594d" providerId="AD" clId="Web-{18454516-1D91-9BDC-AD9C-3F6FF92E99D2}" dt="2021-12-24T09:17:47.417" v="1058" actId="1076"/>
        <pc:sldMkLst>
          <pc:docMk/>
          <pc:sldMk cId="3175283106" sldId="2147308623"/>
        </pc:sldMkLst>
        <pc:spChg chg="mod">
          <ac:chgData name="Wang, Sunny" userId="S::sunny.wang@intel.com::c4baa7b8-850e-4ab8-bb26-e4f66b5d594d" providerId="AD" clId="Web-{18454516-1D91-9BDC-AD9C-3F6FF92E99D2}" dt="2021-12-24T09:09:58.674" v="995" actId="20577"/>
          <ac:spMkLst>
            <pc:docMk/>
            <pc:sldMk cId="3175283106" sldId="2147308623"/>
            <ac:spMk id="3" creationId="{E68F9228-03D6-415F-B5C5-3D0C30B7D9BD}"/>
          </ac:spMkLst>
        </pc:spChg>
        <pc:picChg chg="mod">
          <ac:chgData name="Wang, Sunny" userId="S::sunny.wang@intel.com::c4baa7b8-850e-4ab8-bb26-e4f66b5d594d" providerId="AD" clId="Web-{18454516-1D91-9BDC-AD9C-3F6FF92E99D2}" dt="2021-12-24T09:17:47.417" v="1058" actId="1076"/>
          <ac:picMkLst>
            <pc:docMk/>
            <pc:sldMk cId="3175283106" sldId="2147308623"/>
            <ac:picMk id="4" creationId="{9C53BF20-D0E3-4566-9FAA-FFD294406DA7}"/>
          </ac:picMkLst>
        </pc:picChg>
      </pc:sldChg>
      <pc:sldChg chg="addSp delSp modSp add replId">
        <pc:chgData name="Wang, Sunny" userId="S::sunny.wang@intel.com::c4baa7b8-850e-4ab8-bb26-e4f66b5d594d" providerId="AD" clId="Web-{18454516-1D91-9BDC-AD9C-3F6FF92E99D2}" dt="2021-12-24T09:18:04.605" v="1060" actId="14100"/>
        <pc:sldMkLst>
          <pc:docMk/>
          <pc:sldMk cId="1857783357" sldId="2147308624"/>
        </pc:sldMkLst>
        <pc:spChg chg="mod">
          <ac:chgData name="Wang, Sunny" userId="S::sunny.wang@intel.com::c4baa7b8-850e-4ab8-bb26-e4f66b5d594d" providerId="AD" clId="Web-{18454516-1D91-9BDC-AD9C-3F6FF92E99D2}" dt="2021-12-24T09:09:50.159" v="990" actId="14100"/>
          <ac:spMkLst>
            <pc:docMk/>
            <pc:sldMk cId="1857783357" sldId="2147308624"/>
            <ac:spMk id="3" creationId="{E68F9228-03D6-415F-B5C5-3D0C30B7D9BD}"/>
          </ac:spMkLst>
        </pc:spChg>
        <pc:picChg chg="del">
          <ac:chgData name="Wang, Sunny" userId="S::sunny.wang@intel.com::c4baa7b8-850e-4ab8-bb26-e4f66b5d594d" providerId="AD" clId="Web-{18454516-1D91-9BDC-AD9C-3F6FF92E99D2}" dt="2021-12-24T08:16:19.681" v="568"/>
          <ac:picMkLst>
            <pc:docMk/>
            <pc:sldMk cId="1857783357" sldId="2147308624"/>
            <ac:picMk id="4" creationId="{9C53BF20-D0E3-4566-9FAA-FFD294406DA7}"/>
          </ac:picMkLst>
        </pc:picChg>
        <pc:picChg chg="add mod">
          <ac:chgData name="Wang, Sunny" userId="S::sunny.wang@intel.com::c4baa7b8-850e-4ab8-bb26-e4f66b5d594d" providerId="AD" clId="Web-{18454516-1D91-9BDC-AD9C-3F6FF92E99D2}" dt="2021-12-24T09:18:04.605" v="1060" actId="14100"/>
          <ac:picMkLst>
            <pc:docMk/>
            <pc:sldMk cId="1857783357" sldId="2147308624"/>
            <ac:picMk id="5" creationId="{068012DF-7564-44EF-AB52-57033A133FD5}"/>
          </ac:picMkLst>
        </pc:picChg>
      </pc:sldChg>
      <pc:sldChg chg="addSp delSp modSp add replId">
        <pc:chgData name="Wang, Sunny" userId="S::sunny.wang@intel.com::c4baa7b8-850e-4ab8-bb26-e4f66b5d594d" providerId="AD" clId="Web-{18454516-1D91-9BDC-AD9C-3F6FF92E99D2}" dt="2021-12-24T09:17:08.088" v="1056" actId="14100"/>
        <pc:sldMkLst>
          <pc:docMk/>
          <pc:sldMk cId="1229830395" sldId="2147308625"/>
        </pc:sldMkLst>
        <pc:spChg chg="mod">
          <ac:chgData name="Wang, Sunny" userId="S::sunny.wang@intel.com::c4baa7b8-850e-4ab8-bb26-e4f66b5d594d" providerId="AD" clId="Web-{18454516-1D91-9BDC-AD9C-3F6FF92E99D2}" dt="2021-12-24T09:13:46.022" v="1023" actId="14100"/>
          <ac:spMkLst>
            <pc:docMk/>
            <pc:sldMk cId="1229830395" sldId="2147308625"/>
            <ac:spMk id="3" creationId="{E68F9228-03D6-415F-B5C5-3D0C30B7D9BD}"/>
          </ac:spMkLst>
        </pc:spChg>
        <pc:graphicFrameChg chg="add del mod">
          <ac:chgData name="Wang, Sunny" userId="S::sunny.wang@intel.com::c4baa7b8-850e-4ab8-bb26-e4f66b5d594d" providerId="AD" clId="Web-{18454516-1D91-9BDC-AD9C-3F6FF92E99D2}" dt="2021-12-24T09:06:21.780" v="920"/>
          <ac:graphicFrameMkLst>
            <pc:docMk/>
            <pc:sldMk cId="1229830395" sldId="2147308625"/>
            <ac:graphicFrameMk id="8" creationId="{DA61132D-C01D-446A-AD10-4F65BF8D0419}"/>
          </ac:graphicFrameMkLst>
        </pc:graphicFrameChg>
        <pc:picChg chg="add del mod">
          <ac:chgData name="Wang, Sunny" userId="S::sunny.wang@intel.com::c4baa7b8-850e-4ab8-bb26-e4f66b5d594d" providerId="AD" clId="Web-{18454516-1D91-9BDC-AD9C-3F6FF92E99D2}" dt="2021-12-24T09:05:09.919" v="912"/>
          <ac:picMkLst>
            <pc:docMk/>
            <pc:sldMk cId="1229830395" sldId="2147308625"/>
            <ac:picMk id="4" creationId="{B7CAB1DB-2671-4FBF-8C7D-6F69831D3185}"/>
          </ac:picMkLst>
        </pc:picChg>
        <pc:picChg chg="del">
          <ac:chgData name="Wang, Sunny" userId="S::sunny.wang@intel.com::c4baa7b8-850e-4ab8-bb26-e4f66b5d594d" providerId="AD" clId="Web-{18454516-1D91-9BDC-AD9C-3F6FF92E99D2}" dt="2021-12-24T08:44:04.944" v="866"/>
          <ac:picMkLst>
            <pc:docMk/>
            <pc:sldMk cId="1229830395" sldId="2147308625"/>
            <ac:picMk id="5" creationId="{068012DF-7564-44EF-AB52-57033A133FD5}"/>
          </ac:picMkLst>
        </pc:picChg>
        <pc:picChg chg="add mod">
          <ac:chgData name="Wang, Sunny" userId="S::sunny.wang@intel.com::c4baa7b8-850e-4ab8-bb26-e4f66b5d594d" providerId="AD" clId="Web-{18454516-1D91-9BDC-AD9C-3F6FF92E99D2}" dt="2021-12-24T09:17:08.088" v="1056" actId="14100"/>
          <ac:picMkLst>
            <pc:docMk/>
            <pc:sldMk cId="1229830395" sldId="2147308625"/>
            <ac:picMk id="6" creationId="{73E4F1CE-0AC3-4E25-AEFC-CBBC02D6E6A7}"/>
          </ac:picMkLst>
        </pc:picChg>
      </pc:sldChg>
      <pc:sldChg chg="addSp delSp modSp add replId">
        <pc:chgData name="Wang, Sunny" userId="S::sunny.wang@intel.com::c4baa7b8-850e-4ab8-bb26-e4f66b5d594d" providerId="AD" clId="Web-{18454516-1D91-9BDC-AD9C-3F6FF92E99D2}" dt="2021-12-24T10:08:14.718" v="1424"/>
        <pc:sldMkLst>
          <pc:docMk/>
          <pc:sldMk cId="347511375" sldId="2147308626"/>
        </pc:sldMkLst>
        <pc:spChg chg="mod">
          <ac:chgData name="Wang, Sunny" userId="S::sunny.wang@intel.com::c4baa7b8-850e-4ab8-bb26-e4f66b5d594d" providerId="AD" clId="Web-{18454516-1D91-9BDC-AD9C-3F6FF92E99D2}" dt="2021-12-24T09:50:12.138" v="1265"/>
          <ac:spMkLst>
            <pc:docMk/>
            <pc:sldMk cId="347511375" sldId="2147308626"/>
            <ac:spMk id="8" creationId="{7E27A128-4BAD-4B92-89E1-07301BC02385}"/>
          </ac:spMkLst>
        </pc:spChg>
        <pc:spChg chg="add">
          <ac:chgData name="Wang, Sunny" userId="S::sunny.wang@intel.com::c4baa7b8-850e-4ab8-bb26-e4f66b5d594d" providerId="AD" clId="Web-{18454516-1D91-9BDC-AD9C-3F6FF92E99D2}" dt="2021-12-24T10:08:14.718" v="1424"/>
          <ac:spMkLst>
            <pc:docMk/>
            <pc:sldMk cId="347511375" sldId="2147308626"/>
            <ac:spMk id="15" creationId="{EA09D545-9A62-4681-A632-02F23CC971CA}"/>
          </ac:spMkLst>
        </pc:spChg>
        <pc:picChg chg="add del mod">
          <ac:chgData name="Wang, Sunny" userId="S::sunny.wang@intel.com::c4baa7b8-850e-4ab8-bb26-e4f66b5d594d" providerId="AD" clId="Web-{18454516-1D91-9BDC-AD9C-3F6FF92E99D2}" dt="2021-12-24T09:46:54.681" v="1246"/>
          <ac:picMkLst>
            <pc:docMk/>
            <pc:sldMk cId="347511375" sldId="2147308626"/>
            <ac:picMk id="3" creationId="{658BBF14-EE78-40A4-AF71-05D19351736F}"/>
          </ac:picMkLst>
        </pc:picChg>
        <pc:picChg chg="add del mod">
          <ac:chgData name="Wang, Sunny" userId="S::sunny.wang@intel.com::c4baa7b8-850e-4ab8-bb26-e4f66b5d594d" providerId="AD" clId="Web-{18454516-1D91-9BDC-AD9C-3F6FF92E99D2}" dt="2021-12-24T10:02:21.067" v="1395"/>
          <ac:picMkLst>
            <pc:docMk/>
            <pc:sldMk cId="347511375" sldId="2147308626"/>
            <ac:picMk id="3" creationId="{65B6007D-0353-415E-8AB6-CF3E980A1016}"/>
          </ac:picMkLst>
        </pc:picChg>
        <pc:picChg chg="del">
          <ac:chgData name="Wang, Sunny" userId="S::sunny.wang@intel.com::c4baa7b8-850e-4ab8-bb26-e4f66b5d594d" providerId="AD" clId="Web-{18454516-1D91-9BDC-AD9C-3F6FF92E99D2}" dt="2021-12-24T09:46:51.963" v="1244"/>
          <ac:picMkLst>
            <pc:docMk/>
            <pc:sldMk cId="347511375" sldId="2147308626"/>
            <ac:picMk id="4" creationId="{1EE7EB25-2B19-4BA4-A7FF-B6025E697941}"/>
          </ac:picMkLst>
        </pc:picChg>
        <pc:picChg chg="add del mod">
          <ac:chgData name="Wang, Sunny" userId="S::sunny.wang@intel.com::c4baa7b8-850e-4ab8-bb26-e4f66b5d594d" providerId="AD" clId="Web-{18454516-1D91-9BDC-AD9C-3F6FF92E99D2}" dt="2021-12-24T10:02:23.801" v="1397"/>
          <ac:picMkLst>
            <pc:docMk/>
            <pc:sldMk cId="347511375" sldId="2147308626"/>
            <ac:picMk id="4" creationId="{EAD3BF3B-5480-4A3D-AE92-7973E880C886}"/>
          </ac:picMkLst>
        </pc:picChg>
        <pc:picChg chg="add del mod">
          <ac:chgData name="Wang, Sunny" userId="S::sunny.wang@intel.com::c4baa7b8-850e-4ab8-bb26-e4f66b5d594d" providerId="AD" clId="Web-{18454516-1D91-9BDC-AD9C-3F6FF92E99D2}" dt="2021-12-24T09:47:43.885" v="1248"/>
          <ac:picMkLst>
            <pc:docMk/>
            <pc:sldMk cId="347511375" sldId="2147308626"/>
            <ac:picMk id="5" creationId="{874DDF4D-605D-419F-91AB-D6BA97321047}"/>
          </ac:picMkLst>
        </pc:picChg>
        <pc:picChg chg="add del mod">
          <ac:chgData name="Wang, Sunny" userId="S::sunny.wang@intel.com::c4baa7b8-850e-4ab8-bb26-e4f66b5d594d" providerId="AD" clId="Web-{18454516-1D91-9BDC-AD9C-3F6FF92E99D2}" dt="2021-12-24T10:03:08.552" v="1399"/>
          <ac:picMkLst>
            <pc:docMk/>
            <pc:sldMk cId="347511375" sldId="2147308626"/>
            <ac:picMk id="5" creationId="{F685B30F-1690-45DD-8E48-A6178F5D429F}"/>
          </ac:picMkLst>
        </pc:picChg>
        <pc:picChg chg="add del mod">
          <ac:chgData name="Wang, Sunny" userId="S::sunny.wang@intel.com::c4baa7b8-850e-4ab8-bb26-e4f66b5d594d" providerId="AD" clId="Web-{18454516-1D91-9BDC-AD9C-3F6FF92E99D2}" dt="2021-12-24T10:03:31.443" v="1401"/>
          <ac:picMkLst>
            <pc:docMk/>
            <pc:sldMk cId="347511375" sldId="2147308626"/>
            <ac:picMk id="6" creationId="{6FBA6586-E30A-4429-A7D5-FBB144AB306D}"/>
          </ac:picMkLst>
        </pc:picChg>
        <pc:picChg chg="del">
          <ac:chgData name="Wang, Sunny" userId="S::sunny.wang@intel.com::c4baa7b8-850e-4ab8-bb26-e4f66b5d594d" providerId="AD" clId="Web-{18454516-1D91-9BDC-AD9C-3F6FF92E99D2}" dt="2021-12-24T09:48:24.792" v="1254"/>
          <ac:picMkLst>
            <pc:docMk/>
            <pc:sldMk cId="347511375" sldId="2147308626"/>
            <ac:picMk id="6" creationId="{CD7541B9-E0B0-4C6D-AF0D-F6D8686DE7F7}"/>
          </ac:picMkLst>
        </pc:picChg>
        <pc:picChg chg="add del mod">
          <ac:chgData name="Wang, Sunny" userId="S::sunny.wang@intel.com::c4baa7b8-850e-4ab8-bb26-e4f66b5d594d" providerId="AD" clId="Web-{18454516-1D91-9BDC-AD9C-3F6FF92E99D2}" dt="2021-12-24T10:02:03.739" v="1389"/>
          <ac:picMkLst>
            <pc:docMk/>
            <pc:sldMk cId="347511375" sldId="2147308626"/>
            <ac:picMk id="7" creationId="{811CFA3C-07DA-4A4B-9662-CDE486E06554}"/>
          </ac:picMkLst>
        </pc:picChg>
        <pc:picChg chg="add del mod">
          <ac:chgData name="Wang, Sunny" userId="S::sunny.wang@intel.com::c4baa7b8-850e-4ab8-bb26-e4f66b5d594d" providerId="AD" clId="Web-{18454516-1D91-9BDC-AD9C-3F6FF92E99D2}" dt="2021-12-24T10:05:17.600" v="1410"/>
          <ac:picMkLst>
            <pc:docMk/>
            <pc:sldMk cId="347511375" sldId="2147308626"/>
            <ac:picMk id="9" creationId="{1222552C-0325-4B75-B68F-D63C1AC603DC}"/>
          </ac:picMkLst>
        </pc:picChg>
        <pc:picChg chg="add mod">
          <ac:chgData name="Wang, Sunny" userId="S::sunny.wang@intel.com::c4baa7b8-850e-4ab8-bb26-e4f66b5d594d" providerId="AD" clId="Web-{18454516-1D91-9BDC-AD9C-3F6FF92E99D2}" dt="2021-12-24T10:04:53.787" v="1409" actId="1076"/>
          <ac:picMkLst>
            <pc:docMk/>
            <pc:sldMk cId="347511375" sldId="2147308626"/>
            <ac:picMk id="10" creationId="{C25BC0A8-37A2-4D43-8646-E4B2C90AF1A3}"/>
          </ac:picMkLst>
        </pc:picChg>
        <pc:picChg chg="add del mod">
          <ac:chgData name="Wang, Sunny" userId="S::sunny.wang@intel.com::c4baa7b8-850e-4ab8-bb26-e4f66b5d594d" providerId="AD" clId="Web-{18454516-1D91-9BDC-AD9C-3F6FF92E99D2}" dt="2021-12-24T10:05:56.116" v="1418"/>
          <ac:picMkLst>
            <pc:docMk/>
            <pc:sldMk cId="347511375" sldId="2147308626"/>
            <ac:picMk id="11" creationId="{CDA0D675-15FA-4BB5-88FC-3CE5A1993A88}"/>
          </ac:picMkLst>
        </pc:picChg>
        <pc:picChg chg="add del mod">
          <ac:chgData name="Wang, Sunny" userId="S::sunny.wang@intel.com::c4baa7b8-850e-4ab8-bb26-e4f66b5d594d" providerId="AD" clId="Web-{18454516-1D91-9BDC-AD9C-3F6FF92E99D2}" dt="2021-12-24T10:05:58.820" v="1420"/>
          <ac:picMkLst>
            <pc:docMk/>
            <pc:sldMk cId="347511375" sldId="2147308626"/>
            <ac:picMk id="12" creationId="{573EF1EF-A5E7-4311-848D-3C174E35F641}"/>
          </ac:picMkLst>
        </pc:picChg>
        <pc:picChg chg="add mod">
          <ac:chgData name="Wang, Sunny" userId="S::sunny.wang@intel.com::c4baa7b8-850e-4ab8-bb26-e4f66b5d594d" providerId="AD" clId="Web-{18454516-1D91-9BDC-AD9C-3F6FF92E99D2}" dt="2021-12-24T10:07:45.764" v="1423" actId="14100"/>
          <ac:picMkLst>
            <pc:docMk/>
            <pc:sldMk cId="347511375" sldId="2147308626"/>
            <ac:picMk id="13" creationId="{155B9490-F699-4786-A0B3-5D44A24B82DC}"/>
          </ac:picMkLst>
        </pc:picChg>
      </pc:sldChg>
    </pc:docChg>
  </pc:docChgLst>
  <pc:docChgLst>
    <pc:chgData name="Zhou, James Z" userId="S::james.z.zhou@intel.com::60452475-ad34-4e54-8fea-f6af2231dd0a" providerId="AD" clId="Web-{3BCC766E-DE71-CF04-7007-41BCC45C885C}"/>
    <pc:docChg chg="modSld">
      <pc:chgData name="Zhou, James Z" userId="S::james.z.zhou@intel.com::60452475-ad34-4e54-8fea-f6af2231dd0a" providerId="AD" clId="Web-{3BCC766E-DE71-CF04-7007-41BCC45C885C}" dt="2021-12-22T00:47:28.451" v="43" actId="1076"/>
      <pc:docMkLst>
        <pc:docMk/>
      </pc:docMkLst>
      <pc:sldChg chg="addSp delSp modSp">
        <pc:chgData name="Zhou, James Z" userId="S::james.z.zhou@intel.com::60452475-ad34-4e54-8fea-f6af2231dd0a" providerId="AD" clId="Web-{3BCC766E-DE71-CF04-7007-41BCC45C885C}" dt="2021-12-22T00:47:28.451" v="43" actId="1076"/>
        <pc:sldMkLst>
          <pc:docMk/>
          <pc:sldMk cId="3502554273" sldId="2147308585"/>
        </pc:sldMkLst>
        <pc:spChg chg="del mod">
          <ac:chgData name="Zhou, James Z" userId="S::james.z.zhou@intel.com::60452475-ad34-4e54-8fea-f6af2231dd0a" providerId="AD" clId="Web-{3BCC766E-DE71-CF04-7007-41BCC45C885C}" dt="2021-12-22T00:44:39.155" v="6"/>
          <ac:spMkLst>
            <pc:docMk/>
            <pc:sldMk cId="3502554273" sldId="2147308585"/>
            <ac:spMk id="3" creationId="{D8EBC68F-CB50-4047-B414-E2EF4AE43F77}"/>
          </ac:spMkLst>
        </pc:spChg>
        <pc:spChg chg="add del mod">
          <ac:chgData name="Zhou, James Z" userId="S::james.z.zhou@intel.com::60452475-ad34-4e54-8fea-f6af2231dd0a" providerId="AD" clId="Web-{3BCC766E-DE71-CF04-7007-41BCC45C885C}" dt="2021-12-22T00:45:23.983" v="15"/>
          <ac:spMkLst>
            <pc:docMk/>
            <pc:sldMk cId="3502554273" sldId="2147308585"/>
            <ac:spMk id="6" creationId="{79283EC3-059E-4E31-BE5A-91ACBE9C7E17}"/>
          </ac:spMkLst>
        </pc:spChg>
        <pc:spChg chg="add del mod">
          <ac:chgData name="Zhou, James Z" userId="S::james.z.zhou@intel.com::60452475-ad34-4e54-8fea-f6af2231dd0a" providerId="AD" clId="Web-{3BCC766E-DE71-CF04-7007-41BCC45C885C}" dt="2021-12-22T00:47:15.483" v="40"/>
          <ac:spMkLst>
            <pc:docMk/>
            <pc:sldMk cId="3502554273" sldId="2147308585"/>
            <ac:spMk id="22" creationId="{2B3BFABA-B3BE-467B-9BAD-CE55055C3BEC}"/>
          </ac:spMkLst>
        </pc:spChg>
        <pc:graphicFrameChg chg="add del mod ord modGraphic">
          <ac:chgData name="Zhou, James Z" userId="S::james.z.zhou@intel.com::60452475-ad34-4e54-8fea-f6af2231dd0a" providerId="AD" clId="Web-{3BCC766E-DE71-CF04-7007-41BCC45C885C}" dt="2021-12-22T00:45:04.827" v="14"/>
          <ac:graphicFrameMkLst>
            <pc:docMk/>
            <pc:sldMk cId="3502554273" sldId="2147308585"/>
            <ac:graphicFrameMk id="8" creationId="{4C1AD152-0AD3-414A-BF54-5664A4EEA1C0}"/>
          </ac:graphicFrameMkLst>
        </pc:graphicFrameChg>
        <pc:graphicFrameChg chg="add del mod modGraphic">
          <ac:chgData name="Zhou, James Z" userId="S::james.z.zhou@intel.com::60452475-ad34-4e54-8fea-f6af2231dd0a" providerId="AD" clId="Web-{3BCC766E-DE71-CF04-7007-41BCC45C885C}" dt="2021-12-22T00:45:00.921" v="12"/>
          <ac:graphicFrameMkLst>
            <pc:docMk/>
            <pc:sldMk cId="3502554273" sldId="2147308585"/>
            <ac:graphicFrameMk id="10" creationId="{1C2FDD88-E7D8-402B-990D-6223C70FC6D8}"/>
          </ac:graphicFrameMkLst>
        </pc:graphicFrameChg>
        <pc:graphicFrameChg chg="add del mod ord modGraphic">
          <ac:chgData name="Zhou, James Z" userId="S::james.z.zhou@intel.com::60452475-ad34-4e54-8fea-f6af2231dd0a" providerId="AD" clId="Web-{3BCC766E-DE71-CF04-7007-41BCC45C885C}" dt="2021-12-22T00:47:15.483" v="40"/>
          <ac:graphicFrameMkLst>
            <pc:docMk/>
            <pc:sldMk cId="3502554273" sldId="2147308585"/>
            <ac:graphicFrameMk id="12" creationId="{8554286E-365C-4276-B4AF-606BA304E869}"/>
          </ac:graphicFrameMkLst>
        </pc:graphicFrameChg>
        <pc:graphicFrameChg chg="add mod">
          <ac:chgData name="Zhou, James Z" userId="S::james.z.zhou@intel.com::60452475-ad34-4e54-8fea-f6af2231dd0a" providerId="AD" clId="Web-{3BCC766E-DE71-CF04-7007-41BCC45C885C}" dt="2021-12-22T00:45:56.874" v="22"/>
          <ac:graphicFrameMkLst>
            <pc:docMk/>
            <pc:sldMk cId="3502554273" sldId="2147308585"/>
            <ac:graphicFrameMk id="14" creationId="{9EB5C464-E20C-4A95-BD09-47B517E20A73}"/>
          </ac:graphicFrameMkLst>
        </pc:graphicFrameChg>
        <pc:graphicFrameChg chg="add del mod">
          <ac:chgData name="Zhou, James Z" userId="S::james.z.zhou@intel.com::60452475-ad34-4e54-8fea-f6af2231dd0a" providerId="AD" clId="Web-{3BCC766E-DE71-CF04-7007-41BCC45C885C}" dt="2021-12-22T00:47:13.717" v="39"/>
          <ac:graphicFrameMkLst>
            <pc:docMk/>
            <pc:sldMk cId="3502554273" sldId="2147308585"/>
            <ac:graphicFrameMk id="16" creationId="{6C6E1E94-CAEE-41E4-8E3B-68316406F73F}"/>
          </ac:graphicFrameMkLst>
        </pc:graphicFrameChg>
        <pc:graphicFrameChg chg="add del mod">
          <ac:chgData name="Zhou, James Z" userId="S::james.z.zhou@intel.com::60452475-ad34-4e54-8fea-f6af2231dd0a" providerId="AD" clId="Web-{3BCC766E-DE71-CF04-7007-41BCC45C885C}" dt="2021-12-22T00:47:17.498" v="41"/>
          <ac:graphicFrameMkLst>
            <pc:docMk/>
            <pc:sldMk cId="3502554273" sldId="2147308585"/>
            <ac:graphicFrameMk id="18" creationId="{1FB84F50-C896-43F9-BEAF-F615F5038809}"/>
          </ac:graphicFrameMkLst>
        </pc:graphicFrameChg>
        <pc:graphicFrameChg chg="add del mod modGraphic">
          <ac:chgData name="Zhou, James Z" userId="S::james.z.zhou@intel.com::60452475-ad34-4e54-8fea-f6af2231dd0a" providerId="AD" clId="Web-{3BCC766E-DE71-CF04-7007-41BCC45C885C}" dt="2021-12-22T00:47:28.451" v="43" actId="1076"/>
          <ac:graphicFrameMkLst>
            <pc:docMk/>
            <pc:sldMk cId="3502554273" sldId="2147308585"/>
            <ac:graphicFrameMk id="20" creationId="{AE709C55-B102-43E5-8E26-0E88E01D8744}"/>
          </ac:graphicFrameMkLst>
        </pc:graphicFrameChg>
      </pc:sldChg>
    </pc:docChg>
  </pc:docChgLst>
  <pc:docChgLst>
    <pc:chgData name="Huang, Guanxu" userId="S::guanxu.huang@intel.com::95146ec9-bf48-4b1a-86da-e2ef03420deb" providerId="AD" clId="Web-{64759A53-5F26-8A1B-7A03-F9B355F4B293}"/>
    <pc:docChg chg="modSld">
      <pc:chgData name="Huang, Guanxu" userId="S::guanxu.huang@intel.com::95146ec9-bf48-4b1a-86da-e2ef03420deb" providerId="AD" clId="Web-{64759A53-5F26-8A1B-7A03-F9B355F4B293}" dt="2021-12-20T08:38:20.012" v="1"/>
      <pc:docMkLst>
        <pc:docMk/>
      </pc:docMkLst>
      <pc:sldChg chg="addSp delSp modSp">
        <pc:chgData name="Huang, Guanxu" userId="S::guanxu.huang@intel.com::95146ec9-bf48-4b1a-86da-e2ef03420deb" providerId="AD" clId="Web-{64759A53-5F26-8A1B-7A03-F9B355F4B293}" dt="2021-12-20T08:38:20.012" v="1"/>
        <pc:sldMkLst>
          <pc:docMk/>
          <pc:sldMk cId="1025354238" sldId="2147308531"/>
        </pc:sldMkLst>
        <pc:picChg chg="add del mod">
          <ac:chgData name="Huang, Guanxu" userId="S::guanxu.huang@intel.com::95146ec9-bf48-4b1a-86da-e2ef03420deb" providerId="AD" clId="Web-{64759A53-5F26-8A1B-7A03-F9B355F4B293}" dt="2021-12-20T08:38:20.012" v="1"/>
          <ac:picMkLst>
            <pc:docMk/>
            <pc:sldMk cId="1025354238" sldId="2147308531"/>
            <ac:picMk id="3" creationId="{4DAC969D-32B6-461F-8C38-36062EBD65EF}"/>
          </ac:picMkLst>
        </pc:picChg>
      </pc:sldChg>
    </pc:docChg>
  </pc:docChgLst>
  <pc:docChgLst>
    <pc:chgData name="Zhang, Chenfei" userId="S::chenfei.zhang@intel.com::0b419209-e2cc-4b49-8f63-a2d05d67f08c" providerId="AD" clId="Web-{98D72AFE-17B0-6974-C6DF-49C1C99EC3DF}"/>
    <pc:docChg chg="modSld">
      <pc:chgData name="Zhang, Chenfei" userId="S::chenfei.zhang@intel.com::0b419209-e2cc-4b49-8f63-a2d05d67f08c" providerId="AD" clId="Web-{98D72AFE-17B0-6974-C6DF-49C1C99EC3DF}" dt="2021-12-31T01:38:40.429" v="5"/>
      <pc:docMkLst>
        <pc:docMk/>
      </pc:docMkLst>
      <pc:sldChg chg="modSp">
        <pc:chgData name="Zhang, Chenfei" userId="S::chenfei.zhang@intel.com::0b419209-e2cc-4b49-8f63-a2d05d67f08c" providerId="AD" clId="Web-{98D72AFE-17B0-6974-C6DF-49C1C99EC3DF}" dt="2021-12-31T01:38:40.429" v="5"/>
        <pc:sldMkLst>
          <pc:docMk/>
          <pc:sldMk cId="1841937324" sldId="2147308588"/>
        </pc:sldMkLst>
        <pc:graphicFrameChg chg="mod modGraphic">
          <ac:chgData name="Zhang, Chenfei" userId="S::chenfei.zhang@intel.com::0b419209-e2cc-4b49-8f63-a2d05d67f08c" providerId="AD" clId="Web-{98D72AFE-17B0-6974-C6DF-49C1C99EC3DF}" dt="2021-12-31T01:38:40.429" v="5"/>
          <ac:graphicFrameMkLst>
            <pc:docMk/>
            <pc:sldMk cId="1841937324" sldId="2147308588"/>
            <ac:graphicFrameMk id="17" creationId="{12897F1C-D306-4ADB-99F9-C4BD7135E6B1}"/>
          </ac:graphicFrameMkLst>
        </pc:graphicFrameChg>
      </pc:sldChg>
    </pc:docChg>
  </pc:docChgLst>
  <pc:docChgLst>
    <pc:chgData name="Tang, Cui" userId="abf18508-edcd-4b03-b662-e08328ce9d8c" providerId="ADAL" clId="{F51367A5-2AC6-4052-85F1-B5813B2F1A51}"/>
    <pc:docChg chg="undo redo custSel addSld delSld modSld sldOrd">
      <pc:chgData name="Tang, Cui" userId="abf18508-edcd-4b03-b662-e08328ce9d8c" providerId="ADAL" clId="{F51367A5-2AC6-4052-85F1-B5813B2F1A51}" dt="2022-01-11T08:48:47.324" v="10579" actId="1076"/>
      <pc:docMkLst>
        <pc:docMk/>
      </pc:docMkLst>
      <pc:sldChg chg="addSp delSp modSp mod modCm">
        <pc:chgData name="Tang, Cui" userId="abf18508-edcd-4b03-b662-e08328ce9d8c" providerId="ADAL" clId="{F51367A5-2AC6-4052-85F1-B5813B2F1A51}" dt="2021-12-23T03:34:29.550" v="6120" actId="20577"/>
        <pc:sldMkLst>
          <pc:docMk/>
          <pc:sldMk cId="932951848" sldId="2147308542"/>
        </pc:sldMkLst>
        <pc:spChg chg="mod">
          <ac:chgData name="Tang, Cui" userId="abf18508-edcd-4b03-b662-e08328ce9d8c" providerId="ADAL" clId="{F51367A5-2AC6-4052-85F1-B5813B2F1A51}" dt="2021-12-22T03:32:03.110" v="1653" actId="20577"/>
          <ac:spMkLst>
            <pc:docMk/>
            <pc:sldMk cId="932951848" sldId="2147308542"/>
            <ac:spMk id="2" creationId="{8E6BA2A1-75A7-4C15-BC9C-B95776A6BEF9}"/>
          </ac:spMkLst>
        </pc:spChg>
        <pc:spChg chg="add del mod">
          <ac:chgData name="Tang, Cui" userId="abf18508-edcd-4b03-b662-e08328ce9d8c" providerId="ADAL" clId="{F51367A5-2AC6-4052-85F1-B5813B2F1A51}" dt="2021-12-22T03:32:20.419" v="1657" actId="22"/>
          <ac:spMkLst>
            <pc:docMk/>
            <pc:sldMk cId="932951848" sldId="2147308542"/>
            <ac:spMk id="7" creationId="{EB2C0D60-2AE0-4338-9AB5-93F9FF913888}"/>
          </ac:spMkLst>
        </pc:spChg>
        <pc:spChg chg="add del">
          <ac:chgData name="Tang, Cui" userId="abf18508-edcd-4b03-b662-e08328ce9d8c" providerId="ADAL" clId="{F51367A5-2AC6-4052-85F1-B5813B2F1A51}" dt="2021-12-22T03:32:31.437" v="1659" actId="478"/>
          <ac:spMkLst>
            <pc:docMk/>
            <pc:sldMk cId="932951848" sldId="2147308542"/>
            <ac:spMk id="8" creationId="{502B7274-4C3F-4855-9EAA-28E3A2566EED}"/>
          </ac:spMkLst>
        </pc:spChg>
        <pc:spChg chg="add del">
          <ac:chgData name="Tang, Cui" userId="abf18508-edcd-4b03-b662-e08328ce9d8c" providerId="ADAL" clId="{F51367A5-2AC6-4052-85F1-B5813B2F1A51}" dt="2021-12-22T03:32:35.428" v="1661" actId="22"/>
          <ac:spMkLst>
            <pc:docMk/>
            <pc:sldMk cId="932951848" sldId="2147308542"/>
            <ac:spMk id="10" creationId="{6A506A87-AD31-4991-98C3-C2809C75107E}"/>
          </ac:spMkLst>
        </pc:spChg>
        <pc:spChg chg="add del">
          <ac:chgData name="Tang, Cui" userId="abf18508-edcd-4b03-b662-e08328ce9d8c" providerId="ADAL" clId="{F51367A5-2AC6-4052-85F1-B5813B2F1A51}" dt="2021-12-22T03:32:39.243" v="1663" actId="22"/>
          <ac:spMkLst>
            <pc:docMk/>
            <pc:sldMk cId="932951848" sldId="2147308542"/>
            <ac:spMk id="12" creationId="{5A14DFB4-FC00-4694-88A6-4E56967DF503}"/>
          </ac:spMkLst>
        </pc:spChg>
        <pc:spChg chg="add del">
          <ac:chgData name="Tang, Cui" userId="abf18508-edcd-4b03-b662-e08328ce9d8c" providerId="ADAL" clId="{F51367A5-2AC6-4052-85F1-B5813B2F1A51}" dt="2021-12-22T03:32:44.316" v="1667" actId="22"/>
          <ac:spMkLst>
            <pc:docMk/>
            <pc:sldMk cId="932951848" sldId="2147308542"/>
            <ac:spMk id="14" creationId="{98A898C0-DF07-4A2B-A0CF-3CCAE0E4477E}"/>
          </ac:spMkLst>
        </pc:spChg>
        <pc:spChg chg="add mod">
          <ac:chgData name="Tang, Cui" userId="abf18508-edcd-4b03-b662-e08328ce9d8c" providerId="ADAL" clId="{F51367A5-2AC6-4052-85F1-B5813B2F1A51}" dt="2021-12-22T08:52:46.877" v="4966" actId="20577"/>
          <ac:spMkLst>
            <pc:docMk/>
            <pc:sldMk cId="932951848" sldId="2147308542"/>
            <ac:spMk id="16" creationId="{EAC338A5-E809-4215-B758-219AFB83D74F}"/>
          </ac:spMkLst>
        </pc:spChg>
        <pc:spChg chg="add del mod">
          <ac:chgData name="Tang, Cui" userId="abf18508-edcd-4b03-b662-e08328ce9d8c" providerId="ADAL" clId="{F51367A5-2AC6-4052-85F1-B5813B2F1A51}" dt="2021-12-22T08:31:26.664" v="4180" actId="478"/>
          <ac:spMkLst>
            <pc:docMk/>
            <pc:sldMk cId="932951848" sldId="2147308542"/>
            <ac:spMk id="17" creationId="{D3AE5029-8C79-41A2-8DD6-7D31AE34A4CA}"/>
          </ac:spMkLst>
        </pc:spChg>
        <pc:spChg chg="add del mod">
          <ac:chgData name="Tang, Cui" userId="abf18508-edcd-4b03-b662-e08328ce9d8c" providerId="ADAL" clId="{F51367A5-2AC6-4052-85F1-B5813B2F1A51}" dt="2021-12-22T08:31:23.060" v="4179" actId="478"/>
          <ac:spMkLst>
            <pc:docMk/>
            <pc:sldMk cId="932951848" sldId="2147308542"/>
            <ac:spMk id="18" creationId="{C5D69D58-D290-4DFF-B061-E016E542A067}"/>
          </ac:spMkLst>
        </pc:spChg>
        <pc:spChg chg="add mod">
          <ac:chgData name="Tang, Cui" userId="abf18508-edcd-4b03-b662-e08328ce9d8c" providerId="ADAL" clId="{F51367A5-2AC6-4052-85F1-B5813B2F1A51}" dt="2021-12-23T03:34:29.550" v="6120" actId="20577"/>
          <ac:spMkLst>
            <pc:docMk/>
            <pc:sldMk cId="932951848" sldId="2147308542"/>
            <ac:spMk id="21" creationId="{F5C53E89-91EF-4E79-A2C0-92A7AE5D2533}"/>
          </ac:spMkLst>
        </pc:spChg>
        <pc:graphicFrameChg chg="add del mod modGraphic">
          <ac:chgData name="Tang, Cui" userId="abf18508-edcd-4b03-b662-e08328ce9d8c" providerId="ADAL" clId="{F51367A5-2AC6-4052-85F1-B5813B2F1A51}" dt="2021-12-21T01:18:57.618" v="15" actId="478"/>
          <ac:graphicFrameMkLst>
            <pc:docMk/>
            <pc:sldMk cId="932951848" sldId="2147308542"/>
            <ac:graphicFrameMk id="5" creationId="{7BE1FEB1-E115-4D8B-9951-3B27E351E160}"/>
          </ac:graphicFrameMkLst>
        </pc:graphicFrameChg>
        <pc:graphicFrameChg chg="add del mod modGraphic">
          <ac:chgData name="Tang, Cui" userId="abf18508-edcd-4b03-b662-e08328ce9d8c" providerId="ADAL" clId="{F51367A5-2AC6-4052-85F1-B5813B2F1A51}" dt="2021-12-22T03:25:52.988" v="1557" actId="478"/>
          <ac:graphicFrameMkLst>
            <pc:docMk/>
            <pc:sldMk cId="932951848" sldId="2147308542"/>
            <ac:graphicFrameMk id="6" creationId="{BA2D9D14-91F8-4E00-82AC-7D13DD634A98}"/>
          </ac:graphicFrameMkLst>
        </pc:graphicFrameChg>
        <pc:picChg chg="del">
          <ac:chgData name="Tang, Cui" userId="abf18508-edcd-4b03-b662-e08328ce9d8c" providerId="ADAL" clId="{F51367A5-2AC6-4052-85F1-B5813B2F1A51}" dt="2021-12-21T01:16:13.443" v="1" actId="478"/>
          <ac:picMkLst>
            <pc:docMk/>
            <pc:sldMk cId="932951848" sldId="2147308542"/>
            <ac:picMk id="3" creationId="{FC143710-CFB6-4A38-9777-07CA8C489BCB}"/>
          </ac:picMkLst>
        </pc:picChg>
        <pc:picChg chg="del mod">
          <ac:chgData name="Tang, Cui" userId="abf18508-edcd-4b03-b662-e08328ce9d8c" providerId="ADAL" clId="{F51367A5-2AC6-4052-85F1-B5813B2F1A51}" dt="2021-12-22T08:31:19.214" v="4178" actId="478"/>
          <ac:picMkLst>
            <pc:docMk/>
            <pc:sldMk cId="932951848" sldId="2147308542"/>
            <ac:picMk id="4" creationId="{51473B15-B33C-4D73-8BFD-609514281C22}"/>
          </ac:picMkLst>
        </pc:picChg>
        <pc:picChg chg="add del mod modCrop">
          <ac:chgData name="Tang, Cui" userId="abf18508-edcd-4b03-b662-e08328ce9d8c" providerId="ADAL" clId="{F51367A5-2AC6-4052-85F1-B5813B2F1A51}" dt="2021-12-22T09:01:34" v="5022" actId="478"/>
          <ac:picMkLst>
            <pc:docMk/>
            <pc:sldMk cId="932951848" sldId="2147308542"/>
            <ac:picMk id="20" creationId="{E3A79737-FAF3-44A0-BDF4-6252E521F9CE}"/>
          </ac:picMkLst>
        </pc:picChg>
        <pc:picChg chg="add mod">
          <ac:chgData name="Tang, Cui" userId="abf18508-edcd-4b03-b662-e08328ce9d8c" providerId="ADAL" clId="{F51367A5-2AC6-4052-85F1-B5813B2F1A51}" dt="2021-12-22T09:01:44.076" v="5025" actId="1076"/>
          <ac:picMkLst>
            <pc:docMk/>
            <pc:sldMk cId="932951848" sldId="2147308542"/>
            <ac:picMk id="23" creationId="{B158ADB7-3EE0-4DF9-B5B1-372C94633D38}"/>
          </ac:picMkLst>
        </pc:picChg>
      </pc:sldChg>
      <pc:sldChg chg="addSp delSp modSp mod">
        <pc:chgData name="Tang, Cui" userId="abf18508-edcd-4b03-b662-e08328ce9d8c" providerId="ADAL" clId="{F51367A5-2AC6-4052-85F1-B5813B2F1A51}" dt="2021-12-31T06:24:47.444" v="8339" actId="14100"/>
        <pc:sldMkLst>
          <pc:docMk/>
          <pc:sldMk cId="3431020247" sldId="2147308543"/>
        </pc:sldMkLst>
        <pc:spChg chg="mod">
          <ac:chgData name="Tang, Cui" userId="abf18508-edcd-4b03-b662-e08328ce9d8c" providerId="ADAL" clId="{F51367A5-2AC6-4052-85F1-B5813B2F1A51}" dt="2021-12-22T05:50:44.058" v="1977" actId="1076"/>
          <ac:spMkLst>
            <pc:docMk/>
            <pc:sldMk cId="3431020247" sldId="2147308543"/>
            <ac:spMk id="4" creationId="{75B6DC36-2896-4247-A120-46F996D1767C}"/>
          </ac:spMkLst>
        </pc:spChg>
        <pc:spChg chg="add del mod">
          <ac:chgData name="Tang, Cui" userId="abf18508-edcd-4b03-b662-e08328ce9d8c" providerId="ADAL" clId="{F51367A5-2AC6-4052-85F1-B5813B2F1A51}" dt="2021-12-22T05:49:34.439" v="1958" actId="478"/>
          <ac:spMkLst>
            <pc:docMk/>
            <pc:sldMk cId="3431020247" sldId="2147308543"/>
            <ac:spMk id="5" creationId="{48B3657D-5717-4AA2-82F0-8AE0F8FD349A}"/>
          </ac:spMkLst>
        </pc:spChg>
        <pc:spChg chg="mod">
          <ac:chgData name="Tang, Cui" userId="abf18508-edcd-4b03-b662-e08328ce9d8c" providerId="ADAL" clId="{F51367A5-2AC6-4052-85F1-B5813B2F1A51}" dt="2021-12-22T05:49:42.563" v="1962" actId="20577"/>
          <ac:spMkLst>
            <pc:docMk/>
            <pc:sldMk cId="3431020247" sldId="2147308543"/>
            <ac:spMk id="6" creationId="{DE693F63-396D-4A04-B75D-828C54D69D01}"/>
          </ac:spMkLst>
        </pc:spChg>
        <pc:spChg chg="mod">
          <ac:chgData name="Tang, Cui" userId="abf18508-edcd-4b03-b662-e08328ce9d8c" providerId="ADAL" clId="{F51367A5-2AC6-4052-85F1-B5813B2F1A51}" dt="2021-12-22T06:00:20.235" v="2042" actId="1076"/>
          <ac:spMkLst>
            <pc:docMk/>
            <pc:sldMk cId="3431020247" sldId="2147308543"/>
            <ac:spMk id="7" creationId="{8AD1CCC2-9A1A-418D-B061-A75F45729CA8}"/>
          </ac:spMkLst>
        </pc:spChg>
        <pc:spChg chg="add del">
          <ac:chgData name="Tang, Cui" userId="abf18508-edcd-4b03-b662-e08328ce9d8c" providerId="ADAL" clId="{F51367A5-2AC6-4052-85F1-B5813B2F1A51}" dt="2021-12-22T05:45:03.081" v="1867"/>
          <ac:spMkLst>
            <pc:docMk/>
            <pc:sldMk cId="3431020247" sldId="2147308543"/>
            <ac:spMk id="8" creationId="{38967E82-B08A-4F50-8A63-7A5647420A00}"/>
          </ac:spMkLst>
        </pc:spChg>
        <pc:spChg chg="add del mod">
          <ac:chgData name="Tang, Cui" userId="abf18508-edcd-4b03-b662-e08328ce9d8c" providerId="ADAL" clId="{F51367A5-2AC6-4052-85F1-B5813B2F1A51}" dt="2021-12-22T05:56:53.899" v="2002" actId="478"/>
          <ac:spMkLst>
            <pc:docMk/>
            <pc:sldMk cId="3431020247" sldId="2147308543"/>
            <ac:spMk id="9" creationId="{A342414F-406F-48F5-B5FC-BD971EADFE77}"/>
          </ac:spMkLst>
        </pc:spChg>
        <pc:spChg chg="add del mod">
          <ac:chgData name="Tang, Cui" userId="abf18508-edcd-4b03-b662-e08328ce9d8c" providerId="ADAL" clId="{F51367A5-2AC6-4052-85F1-B5813B2F1A51}" dt="2021-12-22T05:58:41.053" v="2010"/>
          <ac:spMkLst>
            <pc:docMk/>
            <pc:sldMk cId="3431020247" sldId="2147308543"/>
            <ac:spMk id="12" creationId="{988F6FBA-B87E-4972-B0C6-F3ECA1FDF012}"/>
          </ac:spMkLst>
        </pc:spChg>
        <pc:spChg chg="add mod">
          <ac:chgData name="Tang, Cui" userId="abf18508-edcd-4b03-b662-e08328ce9d8c" providerId="ADAL" clId="{F51367A5-2AC6-4052-85F1-B5813B2F1A51}" dt="2021-12-22T07:36:52.815" v="4161" actId="1076"/>
          <ac:spMkLst>
            <pc:docMk/>
            <pc:sldMk cId="3431020247" sldId="2147308543"/>
            <ac:spMk id="13" creationId="{92D1D1C4-AD57-499D-868E-46317981AE5A}"/>
          </ac:spMkLst>
        </pc:spChg>
        <pc:spChg chg="add mod">
          <ac:chgData name="Tang, Cui" userId="abf18508-edcd-4b03-b662-e08328ce9d8c" providerId="ADAL" clId="{F51367A5-2AC6-4052-85F1-B5813B2F1A51}" dt="2021-12-22T07:37:01.456" v="4162" actId="1076"/>
          <ac:spMkLst>
            <pc:docMk/>
            <pc:sldMk cId="3431020247" sldId="2147308543"/>
            <ac:spMk id="14" creationId="{E4BC20BC-75EE-4F82-8FE1-156EFC9B31A2}"/>
          </ac:spMkLst>
        </pc:spChg>
        <pc:spChg chg="add mod">
          <ac:chgData name="Tang, Cui" userId="abf18508-edcd-4b03-b662-e08328ce9d8c" providerId="ADAL" clId="{F51367A5-2AC6-4052-85F1-B5813B2F1A51}" dt="2021-12-22T07:09:45.291" v="3904" actId="20577"/>
          <ac:spMkLst>
            <pc:docMk/>
            <pc:sldMk cId="3431020247" sldId="2147308543"/>
            <ac:spMk id="15" creationId="{0ADF570D-E9D7-4C1B-B507-EEC43C1BC58A}"/>
          </ac:spMkLst>
        </pc:spChg>
        <pc:spChg chg="add del mod">
          <ac:chgData name="Tang, Cui" userId="abf18508-edcd-4b03-b662-e08328ce9d8c" providerId="ADAL" clId="{F51367A5-2AC6-4052-85F1-B5813B2F1A51}" dt="2021-12-22T07:09:24.755" v="3899" actId="478"/>
          <ac:spMkLst>
            <pc:docMk/>
            <pc:sldMk cId="3431020247" sldId="2147308543"/>
            <ac:spMk id="16" creationId="{33BEECD4-BF8C-4C38-B835-5B2A33AEC8B8}"/>
          </ac:spMkLst>
        </pc:spChg>
        <pc:picChg chg="mod">
          <ac:chgData name="Tang, Cui" userId="abf18508-edcd-4b03-b662-e08328ce9d8c" providerId="ADAL" clId="{F51367A5-2AC6-4052-85F1-B5813B2F1A51}" dt="2021-12-31T06:24:47.444" v="8339" actId="14100"/>
          <ac:picMkLst>
            <pc:docMk/>
            <pc:sldMk cId="3431020247" sldId="2147308543"/>
            <ac:picMk id="3" creationId="{3C5465A8-01C5-44D8-99A7-A49F582B25D8}"/>
          </ac:picMkLst>
        </pc:picChg>
        <pc:picChg chg="mod">
          <ac:chgData name="Tang, Cui" userId="abf18508-edcd-4b03-b662-e08328ce9d8c" providerId="ADAL" clId="{F51367A5-2AC6-4052-85F1-B5813B2F1A51}" dt="2021-12-24T06:35:10.072" v="6922" actId="1076"/>
          <ac:picMkLst>
            <pc:docMk/>
            <pc:sldMk cId="3431020247" sldId="2147308543"/>
            <ac:picMk id="8" creationId="{4FB3706A-CA56-448A-AD6B-1EEA1DA6387A}"/>
          </ac:picMkLst>
        </pc:picChg>
        <pc:picChg chg="add del mod">
          <ac:chgData name="Tang, Cui" userId="abf18508-edcd-4b03-b662-e08328ce9d8c" providerId="ADAL" clId="{F51367A5-2AC6-4052-85F1-B5813B2F1A51}" dt="2021-12-22T07:36:15.436" v="4142" actId="478"/>
          <ac:picMkLst>
            <pc:docMk/>
            <pc:sldMk cId="3431020247" sldId="2147308543"/>
            <ac:picMk id="11" creationId="{1DBC6388-B950-46D3-B271-C0ED05FE8406}"/>
          </ac:picMkLst>
        </pc:picChg>
        <pc:picChg chg="add mod">
          <ac:chgData name="Tang, Cui" userId="abf18508-edcd-4b03-b662-e08328ce9d8c" providerId="ADAL" clId="{F51367A5-2AC6-4052-85F1-B5813B2F1A51}" dt="2021-12-22T07:36:27.522" v="4147" actId="1076"/>
          <ac:picMkLst>
            <pc:docMk/>
            <pc:sldMk cId="3431020247" sldId="2147308543"/>
            <ac:picMk id="18" creationId="{E1D446FE-8C2D-4B85-84BC-A5F2762B560B}"/>
          </ac:picMkLst>
        </pc:picChg>
      </pc:sldChg>
      <pc:sldChg chg="addSp delSp modSp mod modCm">
        <pc:chgData name="Tang, Cui" userId="abf18508-edcd-4b03-b662-e08328ce9d8c" providerId="ADAL" clId="{F51367A5-2AC6-4052-85F1-B5813B2F1A51}" dt="2021-12-27T01:48:52.208" v="7439" actId="255"/>
        <pc:sldMkLst>
          <pc:docMk/>
          <pc:sldMk cId="949621101" sldId="2147308547"/>
        </pc:sldMkLst>
        <pc:spChg chg="mod">
          <ac:chgData name="Tang, Cui" userId="abf18508-edcd-4b03-b662-e08328ce9d8c" providerId="ADAL" clId="{F51367A5-2AC6-4052-85F1-B5813B2F1A51}" dt="2021-12-27T01:48:33.731" v="7437" actId="1076"/>
          <ac:spMkLst>
            <pc:docMk/>
            <pc:sldMk cId="949621101" sldId="2147308547"/>
            <ac:spMk id="3" creationId="{D98EC8B2-2921-4707-B3CA-56BF5E0FBEBA}"/>
          </ac:spMkLst>
        </pc:spChg>
        <pc:spChg chg="del">
          <ac:chgData name="Tang, Cui" userId="abf18508-edcd-4b03-b662-e08328ce9d8c" providerId="ADAL" clId="{F51367A5-2AC6-4052-85F1-B5813B2F1A51}" dt="2021-12-24T01:29:20.982" v="6709" actId="478"/>
          <ac:spMkLst>
            <pc:docMk/>
            <pc:sldMk cId="949621101" sldId="2147308547"/>
            <ac:spMk id="4" creationId="{83AE5C24-2D6A-42FA-BBBF-FB310323D729}"/>
          </ac:spMkLst>
        </pc:spChg>
        <pc:spChg chg="add mod">
          <ac:chgData name="Tang, Cui" userId="abf18508-edcd-4b03-b662-e08328ce9d8c" providerId="ADAL" clId="{F51367A5-2AC6-4052-85F1-B5813B2F1A51}" dt="2021-12-27T01:48:29.615" v="7436" actId="1076"/>
          <ac:spMkLst>
            <pc:docMk/>
            <pc:sldMk cId="949621101" sldId="2147308547"/>
            <ac:spMk id="4" creationId="{DAACD02D-6125-4980-97D2-420BFB6A114E}"/>
          </ac:spMkLst>
        </pc:spChg>
        <pc:spChg chg="mod">
          <ac:chgData name="Tang, Cui" userId="abf18508-edcd-4b03-b662-e08328ce9d8c" providerId="ADAL" clId="{F51367A5-2AC6-4052-85F1-B5813B2F1A51}" dt="2021-12-21T08:22:12.735" v="942" actId="1076"/>
          <ac:spMkLst>
            <pc:docMk/>
            <pc:sldMk cId="949621101" sldId="2147308547"/>
            <ac:spMk id="12" creationId="{F3704ADA-0B70-4FE7-8BF8-430B2CD2480F}"/>
          </ac:spMkLst>
        </pc:spChg>
        <pc:spChg chg="mod">
          <ac:chgData name="Tang, Cui" userId="abf18508-edcd-4b03-b662-e08328ce9d8c" providerId="ADAL" clId="{F51367A5-2AC6-4052-85F1-B5813B2F1A51}" dt="2021-12-27T01:48:24.149" v="7434" actId="1076"/>
          <ac:spMkLst>
            <pc:docMk/>
            <pc:sldMk cId="949621101" sldId="2147308547"/>
            <ac:spMk id="13" creationId="{C30BCB98-0C03-4AB1-97B8-7C042B67CDDD}"/>
          </ac:spMkLst>
        </pc:spChg>
        <pc:spChg chg="del">
          <ac:chgData name="Tang, Cui" userId="abf18508-edcd-4b03-b662-e08328ce9d8c" providerId="ADAL" clId="{F51367A5-2AC6-4052-85F1-B5813B2F1A51}" dt="2021-12-21T08:17:51.415" v="917" actId="21"/>
          <ac:spMkLst>
            <pc:docMk/>
            <pc:sldMk cId="949621101" sldId="2147308547"/>
            <ac:spMk id="14" creationId="{B0530A7A-67C7-4CD3-8760-F29B7F6C7973}"/>
          </ac:spMkLst>
        </pc:spChg>
        <pc:spChg chg="del">
          <ac:chgData name="Tang, Cui" userId="abf18508-edcd-4b03-b662-e08328ce9d8c" providerId="ADAL" clId="{F51367A5-2AC6-4052-85F1-B5813B2F1A51}" dt="2021-12-21T08:17:51.415" v="917" actId="21"/>
          <ac:spMkLst>
            <pc:docMk/>
            <pc:sldMk cId="949621101" sldId="2147308547"/>
            <ac:spMk id="16" creationId="{76388F44-FFD5-4C70-B974-B1CCF2C8EE0A}"/>
          </ac:spMkLst>
        </pc:spChg>
        <pc:spChg chg="del">
          <ac:chgData name="Tang, Cui" userId="abf18508-edcd-4b03-b662-e08328ce9d8c" providerId="ADAL" clId="{F51367A5-2AC6-4052-85F1-B5813B2F1A51}" dt="2021-12-21T08:17:51.415" v="917" actId="21"/>
          <ac:spMkLst>
            <pc:docMk/>
            <pc:sldMk cId="949621101" sldId="2147308547"/>
            <ac:spMk id="17" creationId="{AC8776AE-F535-4416-8DE1-7D7296FB5343}"/>
          </ac:spMkLst>
        </pc:spChg>
        <pc:spChg chg="add mod">
          <ac:chgData name="Tang, Cui" userId="abf18508-edcd-4b03-b662-e08328ce9d8c" providerId="ADAL" clId="{F51367A5-2AC6-4052-85F1-B5813B2F1A51}" dt="2021-12-21T08:35:21.949" v="1041" actId="20577"/>
          <ac:spMkLst>
            <pc:docMk/>
            <pc:sldMk cId="949621101" sldId="2147308547"/>
            <ac:spMk id="20" creationId="{68D1E86B-1E80-4641-8C73-935DFA6E9E58}"/>
          </ac:spMkLst>
        </pc:spChg>
        <pc:spChg chg="add mod">
          <ac:chgData name="Tang, Cui" userId="abf18508-edcd-4b03-b662-e08328ce9d8c" providerId="ADAL" clId="{F51367A5-2AC6-4052-85F1-B5813B2F1A51}" dt="2021-12-27T01:48:52.208" v="7439" actId="255"/>
          <ac:spMkLst>
            <pc:docMk/>
            <pc:sldMk cId="949621101" sldId="2147308547"/>
            <ac:spMk id="21" creationId="{64421C83-234A-4E2F-A17F-491CCB167FB1}"/>
          </ac:spMkLst>
        </pc:spChg>
        <pc:graphicFrameChg chg="add del mod modGraphic">
          <ac:chgData name="Tang, Cui" userId="abf18508-edcd-4b03-b662-e08328ce9d8c" providerId="ADAL" clId="{F51367A5-2AC6-4052-85F1-B5813B2F1A51}" dt="2021-12-21T08:14:55.781" v="904" actId="478"/>
          <ac:graphicFrameMkLst>
            <pc:docMk/>
            <pc:sldMk cId="949621101" sldId="2147308547"/>
            <ac:graphicFrameMk id="4" creationId="{292F92CC-BAEE-43FF-A797-CCC6E8F67F27}"/>
          </ac:graphicFrameMkLst>
        </pc:graphicFrameChg>
        <pc:graphicFrameChg chg="add del mod modGraphic">
          <ac:chgData name="Tang, Cui" userId="abf18508-edcd-4b03-b662-e08328ce9d8c" providerId="ADAL" clId="{F51367A5-2AC6-4052-85F1-B5813B2F1A51}" dt="2021-12-21T08:16:26.064" v="910" actId="478"/>
          <ac:graphicFrameMkLst>
            <pc:docMk/>
            <pc:sldMk cId="949621101" sldId="2147308547"/>
            <ac:graphicFrameMk id="6" creationId="{AA388AD8-C1B0-4E0E-A60B-C6447BFBAA9D}"/>
          </ac:graphicFrameMkLst>
        </pc:graphicFrameChg>
        <pc:graphicFrameChg chg="add mod">
          <ac:chgData name="Tang, Cui" userId="abf18508-edcd-4b03-b662-e08328ce9d8c" providerId="ADAL" clId="{F51367A5-2AC6-4052-85F1-B5813B2F1A51}" dt="2021-12-27T01:48:26.960" v="7435" actId="1076"/>
          <ac:graphicFrameMkLst>
            <pc:docMk/>
            <pc:sldMk cId="949621101" sldId="2147308547"/>
            <ac:graphicFrameMk id="8" creationId="{B518A47E-5BA9-478B-8EEB-B8F976C39FD2}"/>
          </ac:graphicFrameMkLst>
        </pc:graphicFrameChg>
        <pc:graphicFrameChg chg="add del mod">
          <ac:chgData name="Tang, Cui" userId="abf18508-edcd-4b03-b662-e08328ce9d8c" providerId="ADAL" clId="{F51367A5-2AC6-4052-85F1-B5813B2F1A51}" dt="2021-12-21T08:20:56.951" v="928"/>
          <ac:graphicFrameMkLst>
            <pc:docMk/>
            <pc:sldMk cId="949621101" sldId="2147308547"/>
            <ac:graphicFrameMk id="10" creationId="{0AC40A8C-0492-4E2A-A3E3-E8A85E252AEB}"/>
          </ac:graphicFrameMkLst>
        </pc:graphicFrameChg>
        <pc:graphicFrameChg chg="add mod modGraphic">
          <ac:chgData name="Tang, Cui" userId="abf18508-edcd-4b03-b662-e08328ce9d8c" providerId="ADAL" clId="{F51367A5-2AC6-4052-85F1-B5813B2F1A51}" dt="2021-12-21T08:40:17.663" v="1118" actId="122"/>
          <ac:graphicFrameMkLst>
            <pc:docMk/>
            <pc:sldMk cId="949621101" sldId="2147308547"/>
            <ac:graphicFrameMk id="11" creationId="{BE808B56-875C-43EA-B05D-F236407C2A89}"/>
          </ac:graphicFrameMkLst>
        </pc:graphicFrameChg>
        <pc:graphicFrameChg chg="add mod">
          <ac:chgData name="Tang, Cui" userId="abf18508-edcd-4b03-b662-e08328ce9d8c" providerId="ADAL" clId="{F51367A5-2AC6-4052-85F1-B5813B2F1A51}" dt="2021-12-21T08:34:20.913" v="972"/>
          <ac:graphicFrameMkLst>
            <pc:docMk/>
            <pc:sldMk cId="949621101" sldId="2147308547"/>
            <ac:graphicFrameMk id="18" creationId="{66EF0E98-02BC-414A-A785-BC4F195ABD3F}"/>
          </ac:graphicFrameMkLst>
        </pc:graphicFrameChg>
        <pc:graphicFrameChg chg="add mod">
          <ac:chgData name="Tang, Cui" userId="abf18508-edcd-4b03-b662-e08328ce9d8c" providerId="ADAL" clId="{F51367A5-2AC6-4052-85F1-B5813B2F1A51}" dt="2021-12-21T08:34:27.204" v="976" actId="1076"/>
          <ac:graphicFrameMkLst>
            <pc:docMk/>
            <pc:sldMk cId="949621101" sldId="2147308547"/>
            <ac:graphicFrameMk id="19" creationId="{66EF0E98-02BC-414A-A785-BC4F195ABD3F}"/>
          </ac:graphicFrameMkLst>
        </pc:graphicFrameChg>
        <pc:picChg chg="del">
          <ac:chgData name="Tang, Cui" userId="abf18508-edcd-4b03-b662-e08328ce9d8c" providerId="ADAL" clId="{F51367A5-2AC6-4052-85F1-B5813B2F1A51}" dt="2021-12-21T08:13:23.894" v="761" actId="478"/>
          <ac:picMkLst>
            <pc:docMk/>
            <pc:sldMk cId="949621101" sldId="2147308547"/>
            <ac:picMk id="5" creationId="{AF055B62-ACE7-4CD9-8B6E-E182C98E9BCE}"/>
          </ac:picMkLst>
        </pc:picChg>
        <pc:picChg chg="del">
          <ac:chgData name="Tang, Cui" userId="abf18508-edcd-4b03-b662-e08328ce9d8c" providerId="ADAL" clId="{F51367A5-2AC6-4052-85F1-B5813B2F1A51}" dt="2021-12-21T08:20:49.495" v="920" actId="478"/>
          <ac:picMkLst>
            <pc:docMk/>
            <pc:sldMk cId="949621101" sldId="2147308547"/>
            <ac:picMk id="9" creationId="{67F4C4CC-00F3-48E6-84F2-A95E8BEDF56A}"/>
          </ac:picMkLst>
        </pc:picChg>
        <pc:picChg chg="del">
          <ac:chgData name="Tang, Cui" userId="abf18508-edcd-4b03-b662-e08328ce9d8c" providerId="ADAL" clId="{F51367A5-2AC6-4052-85F1-B5813B2F1A51}" dt="2021-12-21T08:17:51.415" v="917" actId="21"/>
          <ac:picMkLst>
            <pc:docMk/>
            <pc:sldMk cId="949621101" sldId="2147308547"/>
            <ac:picMk id="15" creationId="{9AB853CA-ED35-451C-97AD-CF13144DE6D6}"/>
          </ac:picMkLst>
        </pc:picChg>
      </pc:sldChg>
      <pc:sldChg chg="addSp delSp modSp mod ord modCm">
        <pc:chgData name="Tang, Cui" userId="abf18508-edcd-4b03-b662-e08328ce9d8c" providerId="ADAL" clId="{F51367A5-2AC6-4052-85F1-B5813B2F1A51}" dt="2021-12-28T02:49:21.038" v="8310" actId="20577"/>
        <pc:sldMkLst>
          <pc:docMk/>
          <pc:sldMk cId="2482396763" sldId="2147308550"/>
        </pc:sldMkLst>
        <pc:spChg chg="mod">
          <ac:chgData name="Tang, Cui" userId="abf18508-edcd-4b03-b662-e08328ce9d8c" providerId="ADAL" clId="{F51367A5-2AC6-4052-85F1-B5813B2F1A51}" dt="2021-12-21T02:46:44.175" v="438" actId="20577"/>
          <ac:spMkLst>
            <pc:docMk/>
            <pc:sldMk cId="2482396763" sldId="2147308550"/>
            <ac:spMk id="2" creationId="{A46CD1BC-CB70-4E9C-A9BB-853D57812A44}"/>
          </ac:spMkLst>
        </pc:spChg>
        <pc:spChg chg="del">
          <ac:chgData name="Tang, Cui" userId="abf18508-edcd-4b03-b662-e08328ce9d8c" providerId="ADAL" clId="{F51367A5-2AC6-4052-85F1-B5813B2F1A51}" dt="2021-12-22T07:18:55.060" v="3997" actId="478"/>
          <ac:spMkLst>
            <pc:docMk/>
            <pc:sldMk cId="2482396763" sldId="2147308550"/>
            <ac:spMk id="3" creationId="{E429D098-BA64-49A2-8F92-D8EA02B6C430}"/>
          </ac:spMkLst>
        </pc:spChg>
        <pc:spChg chg="mod">
          <ac:chgData name="Tang, Cui" userId="abf18508-edcd-4b03-b662-e08328ce9d8c" providerId="ADAL" clId="{F51367A5-2AC6-4052-85F1-B5813B2F1A51}" dt="2021-12-21T01:51:24.448" v="407" actId="14100"/>
          <ac:spMkLst>
            <pc:docMk/>
            <pc:sldMk cId="2482396763" sldId="2147308550"/>
            <ac:spMk id="7" creationId="{1CF393A4-4CCE-4151-995C-0CB4AE8B09B7}"/>
          </ac:spMkLst>
        </pc:spChg>
        <pc:spChg chg="add del mod">
          <ac:chgData name="Tang, Cui" userId="abf18508-edcd-4b03-b662-e08328ce9d8c" providerId="ADAL" clId="{F51367A5-2AC6-4052-85F1-B5813B2F1A51}" dt="2021-12-21T02:47:25.761" v="441" actId="478"/>
          <ac:spMkLst>
            <pc:docMk/>
            <pc:sldMk cId="2482396763" sldId="2147308550"/>
            <ac:spMk id="10" creationId="{204D50DD-7B49-400F-9420-9EEA66991DAC}"/>
          </ac:spMkLst>
        </pc:spChg>
        <pc:spChg chg="add mod">
          <ac:chgData name="Tang, Cui" userId="abf18508-edcd-4b03-b662-e08328ce9d8c" providerId="ADAL" clId="{F51367A5-2AC6-4052-85F1-B5813B2F1A51}" dt="2021-12-22T07:17:07.964" v="3986" actId="1076"/>
          <ac:spMkLst>
            <pc:docMk/>
            <pc:sldMk cId="2482396763" sldId="2147308550"/>
            <ac:spMk id="11" creationId="{608ECE0F-AEF2-43B0-8EE5-1F2E0BE2E689}"/>
          </ac:spMkLst>
        </pc:spChg>
        <pc:spChg chg="add mod">
          <ac:chgData name="Tang, Cui" userId="abf18508-edcd-4b03-b662-e08328ce9d8c" providerId="ADAL" clId="{F51367A5-2AC6-4052-85F1-B5813B2F1A51}" dt="2021-12-22T07:17:20.544" v="3988" actId="1076"/>
          <ac:spMkLst>
            <pc:docMk/>
            <pc:sldMk cId="2482396763" sldId="2147308550"/>
            <ac:spMk id="12" creationId="{6F7956E4-F9E8-4D61-AC18-693D74DB7442}"/>
          </ac:spMkLst>
        </pc:spChg>
        <pc:spChg chg="add del mod">
          <ac:chgData name="Tang, Cui" userId="abf18508-edcd-4b03-b662-e08328ce9d8c" providerId="ADAL" clId="{F51367A5-2AC6-4052-85F1-B5813B2F1A51}" dt="2021-12-28T02:48:38.456" v="8305" actId="478"/>
          <ac:spMkLst>
            <pc:docMk/>
            <pc:sldMk cId="2482396763" sldId="2147308550"/>
            <ac:spMk id="13" creationId="{13A05C11-7625-434C-83FE-775D4144244E}"/>
          </ac:spMkLst>
        </pc:spChg>
        <pc:spChg chg="add del mod">
          <ac:chgData name="Tang, Cui" userId="abf18508-edcd-4b03-b662-e08328ce9d8c" providerId="ADAL" clId="{F51367A5-2AC6-4052-85F1-B5813B2F1A51}" dt="2021-12-22T07:19:34.678" v="4020"/>
          <ac:spMkLst>
            <pc:docMk/>
            <pc:sldMk cId="2482396763" sldId="2147308550"/>
            <ac:spMk id="16" creationId="{B1E54259-DABC-4767-A4DE-6D950C30C6DA}"/>
          </ac:spMkLst>
        </pc:spChg>
        <pc:spChg chg="add del mod">
          <ac:chgData name="Tang, Cui" userId="abf18508-edcd-4b03-b662-e08328ce9d8c" providerId="ADAL" clId="{F51367A5-2AC6-4052-85F1-B5813B2F1A51}" dt="2021-12-22T07:16:43.826" v="3981" actId="478"/>
          <ac:spMkLst>
            <pc:docMk/>
            <pc:sldMk cId="2482396763" sldId="2147308550"/>
            <ac:spMk id="18" creationId="{97E335D4-BD13-4587-B143-41892EA55059}"/>
          </ac:spMkLst>
        </pc:spChg>
        <pc:spChg chg="add mod">
          <ac:chgData name="Tang, Cui" userId="abf18508-edcd-4b03-b662-e08328ce9d8c" providerId="ADAL" clId="{F51367A5-2AC6-4052-85F1-B5813B2F1A51}" dt="2021-12-23T03:21:21.323" v="5992" actId="1076"/>
          <ac:spMkLst>
            <pc:docMk/>
            <pc:sldMk cId="2482396763" sldId="2147308550"/>
            <ac:spMk id="20" creationId="{0C2D3F0C-3047-4E85-9814-3D47F2C084A9}"/>
          </ac:spMkLst>
        </pc:spChg>
        <pc:spChg chg="add mod">
          <ac:chgData name="Tang, Cui" userId="abf18508-edcd-4b03-b662-e08328ce9d8c" providerId="ADAL" clId="{F51367A5-2AC6-4052-85F1-B5813B2F1A51}" dt="2021-12-28T02:49:21.038" v="8310" actId="20577"/>
          <ac:spMkLst>
            <pc:docMk/>
            <pc:sldMk cId="2482396763" sldId="2147308550"/>
            <ac:spMk id="21" creationId="{9D68BE00-19C5-4656-A1C1-F809434F5A27}"/>
          </ac:spMkLst>
        </pc:spChg>
        <pc:spChg chg="add mod">
          <ac:chgData name="Tang, Cui" userId="abf18508-edcd-4b03-b662-e08328ce9d8c" providerId="ADAL" clId="{F51367A5-2AC6-4052-85F1-B5813B2F1A51}" dt="2021-12-28T02:48:44.228" v="8306" actId="1076"/>
          <ac:spMkLst>
            <pc:docMk/>
            <pc:sldMk cId="2482396763" sldId="2147308550"/>
            <ac:spMk id="23" creationId="{DC886560-0707-4AF6-BCA4-3794447CF7C1}"/>
          </ac:spMkLst>
        </pc:spChg>
        <pc:graphicFrameChg chg="add del mod">
          <ac:chgData name="Tang, Cui" userId="abf18508-edcd-4b03-b662-e08328ce9d8c" providerId="ADAL" clId="{F51367A5-2AC6-4052-85F1-B5813B2F1A51}" dt="2021-12-22T07:13:05.667" v="3937"/>
          <ac:graphicFrameMkLst>
            <pc:docMk/>
            <pc:sldMk cId="2482396763" sldId="2147308550"/>
            <ac:graphicFrameMk id="4" creationId="{23A0046E-CBEE-4CD9-AEBA-76401DB4ECFE}"/>
          </ac:graphicFrameMkLst>
        </pc:graphicFrameChg>
        <pc:graphicFrameChg chg="add del mod modGraphic">
          <ac:chgData name="Tang, Cui" userId="abf18508-edcd-4b03-b662-e08328ce9d8c" providerId="ADAL" clId="{F51367A5-2AC6-4052-85F1-B5813B2F1A51}" dt="2021-12-28T02:48:35.189" v="8304" actId="478"/>
          <ac:graphicFrameMkLst>
            <pc:docMk/>
            <pc:sldMk cId="2482396763" sldId="2147308550"/>
            <ac:graphicFrameMk id="5" creationId="{8B1DDDE7-D2B1-446A-BB54-51565F6DA95C}"/>
          </ac:graphicFrameMkLst>
        </pc:graphicFrameChg>
        <pc:graphicFrameChg chg="add del mod">
          <ac:chgData name="Tang, Cui" userId="abf18508-edcd-4b03-b662-e08328ce9d8c" providerId="ADAL" clId="{F51367A5-2AC6-4052-85F1-B5813B2F1A51}" dt="2021-12-22T07:13:28.472" v="3942"/>
          <ac:graphicFrameMkLst>
            <pc:docMk/>
            <pc:sldMk cId="2482396763" sldId="2147308550"/>
            <ac:graphicFrameMk id="6" creationId="{59720566-374B-415E-99C6-A2204C677BB0}"/>
          </ac:graphicFrameMkLst>
        </pc:graphicFrameChg>
        <pc:graphicFrameChg chg="add mod modGraphic">
          <ac:chgData name="Tang, Cui" userId="abf18508-edcd-4b03-b662-e08328ce9d8c" providerId="ADAL" clId="{F51367A5-2AC6-4052-85F1-B5813B2F1A51}" dt="2021-12-22T07:18:25.383" v="3995"/>
          <ac:graphicFrameMkLst>
            <pc:docMk/>
            <pc:sldMk cId="2482396763" sldId="2147308550"/>
            <ac:graphicFrameMk id="9" creationId="{26EC5A75-85A8-413B-9878-D01D344C3132}"/>
          </ac:graphicFrameMkLst>
        </pc:graphicFrameChg>
        <pc:graphicFrameChg chg="add del mod">
          <ac:chgData name="Tang, Cui" userId="abf18508-edcd-4b03-b662-e08328ce9d8c" providerId="ADAL" clId="{F51367A5-2AC6-4052-85F1-B5813B2F1A51}" dt="2021-12-22T07:14:03.713" v="3949"/>
          <ac:graphicFrameMkLst>
            <pc:docMk/>
            <pc:sldMk cId="2482396763" sldId="2147308550"/>
            <ac:graphicFrameMk id="10" creationId="{2C0CCBB9-AC76-4E79-9D63-44DCD401FEE2}"/>
          </ac:graphicFrameMkLst>
        </pc:graphicFrameChg>
        <pc:graphicFrameChg chg="add mod modGraphic">
          <ac:chgData name="Tang, Cui" userId="abf18508-edcd-4b03-b662-e08328ce9d8c" providerId="ADAL" clId="{F51367A5-2AC6-4052-85F1-B5813B2F1A51}" dt="2021-12-22T07:18:21.695" v="3994"/>
          <ac:graphicFrameMkLst>
            <pc:docMk/>
            <pc:sldMk cId="2482396763" sldId="2147308550"/>
            <ac:graphicFrameMk id="14" creationId="{6D624C6E-39DA-4875-9443-3B6EAF23C5FD}"/>
          </ac:graphicFrameMkLst>
        </pc:graphicFrameChg>
        <pc:graphicFrameChg chg="add mod modGraphic">
          <ac:chgData name="Tang, Cui" userId="abf18508-edcd-4b03-b662-e08328ce9d8c" providerId="ADAL" clId="{F51367A5-2AC6-4052-85F1-B5813B2F1A51}" dt="2021-12-28T02:48:51.234" v="8307" actId="1076"/>
          <ac:graphicFrameMkLst>
            <pc:docMk/>
            <pc:sldMk cId="2482396763" sldId="2147308550"/>
            <ac:graphicFrameMk id="22" creationId="{85B8AA23-88D2-4DA2-996F-36449B5B5335}"/>
          </ac:graphicFrameMkLst>
        </pc:graphicFrameChg>
        <pc:picChg chg="del mod">
          <ac:chgData name="Tang, Cui" userId="abf18508-edcd-4b03-b662-e08328ce9d8c" providerId="ADAL" clId="{F51367A5-2AC6-4052-85F1-B5813B2F1A51}" dt="2021-12-21T01:42:27.674" v="229" actId="478"/>
          <ac:picMkLst>
            <pc:docMk/>
            <pc:sldMk cId="2482396763" sldId="2147308550"/>
            <ac:picMk id="5" creationId="{CDA66C5B-B74F-4A4F-8E88-644D09646E54}"/>
          </ac:picMkLst>
        </pc:picChg>
        <pc:picChg chg="del mod">
          <ac:chgData name="Tang, Cui" userId="abf18508-edcd-4b03-b662-e08328ce9d8c" providerId="ADAL" clId="{F51367A5-2AC6-4052-85F1-B5813B2F1A51}" dt="2021-12-21T01:30:46.818" v="144" actId="478"/>
          <ac:picMkLst>
            <pc:docMk/>
            <pc:sldMk cId="2482396763" sldId="2147308550"/>
            <ac:picMk id="6" creationId="{6471226B-000E-40D6-94EE-D9FF87314EC3}"/>
          </ac:picMkLst>
        </pc:picChg>
        <pc:picChg chg="add del mod">
          <ac:chgData name="Tang, Cui" userId="abf18508-edcd-4b03-b662-e08328ce9d8c" providerId="ADAL" clId="{F51367A5-2AC6-4052-85F1-B5813B2F1A51}" dt="2021-12-22T07:13:36.097" v="3945" actId="478"/>
          <ac:picMkLst>
            <pc:docMk/>
            <pc:sldMk cId="2482396763" sldId="2147308550"/>
            <ac:picMk id="8" creationId="{9701BA16-D164-4D3F-90B5-B3942A3B1FEA}"/>
          </ac:picMkLst>
        </pc:picChg>
        <pc:picChg chg="add del mod">
          <ac:chgData name="Tang, Cui" userId="abf18508-edcd-4b03-b662-e08328ce9d8c" providerId="ADAL" clId="{F51367A5-2AC6-4052-85F1-B5813B2F1A51}" dt="2021-12-21T01:52:24.709" v="410" actId="478"/>
          <ac:picMkLst>
            <pc:docMk/>
            <pc:sldMk cId="2482396763" sldId="2147308550"/>
            <ac:picMk id="10" creationId="{01655E41-C226-47F7-9664-4F077112F3C4}"/>
          </ac:picMkLst>
        </pc:picChg>
        <pc:picChg chg="add del mod">
          <ac:chgData name="Tang, Cui" userId="abf18508-edcd-4b03-b662-e08328ce9d8c" providerId="ADAL" clId="{F51367A5-2AC6-4052-85F1-B5813B2F1A51}" dt="2021-12-22T07:12:59.930" v="3933" actId="478"/>
          <ac:picMkLst>
            <pc:docMk/>
            <pc:sldMk cId="2482396763" sldId="2147308550"/>
            <ac:picMk id="15" creationId="{1406E5DF-0054-4C0E-B648-801FA4B85039}"/>
          </ac:picMkLst>
        </pc:picChg>
        <pc:picChg chg="add del mod">
          <ac:chgData name="Tang, Cui" userId="abf18508-edcd-4b03-b662-e08328ce9d8c" providerId="ADAL" clId="{F51367A5-2AC6-4052-85F1-B5813B2F1A51}" dt="2021-12-22T07:13:23.208" v="3940" actId="478"/>
          <ac:picMkLst>
            <pc:docMk/>
            <pc:sldMk cId="2482396763" sldId="2147308550"/>
            <ac:picMk id="17" creationId="{6E8421D3-004B-49CF-A2F4-78F132027F5C}"/>
          </ac:picMkLst>
        </pc:picChg>
      </pc:sldChg>
      <pc:sldChg chg="addSp delSp modSp mod modCm">
        <pc:chgData name="Tang, Cui" userId="abf18508-edcd-4b03-b662-e08328ce9d8c" providerId="ADAL" clId="{F51367A5-2AC6-4052-85F1-B5813B2F1A51}" dt="2022-01-11T08:11:14.071" v="10544" actId="20577"/>
        <pc:sldMkLst>
          <pc:docMk/>
          <pc:sldMk cId="3549143230" sldId="2147308553"/>
        </pc:sldMkLst>
        <pc:spChg chg="mod">
          <ac:chgData name="Tang, Cui" userId="abf18508-edcd-4b03-b662-e08328ce9d8c" providerId="ADAL" clId="{F51367A5-2AC6-4052-85F1-B5813B2F1A51}" dt="2021-12-21T08:10:38.248" v="689" actId="1076"/>
          <ac:spMkLst>
            <pc:docMk/>
            <pc:sldMk cId="3549143230" sldId="2147308553"/>
            <ac:spMk id="2" creationId="{149EBA8E-1CBE-4BEA-AA03-C58E56CC8C19}"/>
          </ac:spMkLst>
        </pc:spChg>
        <pc:spChg chg="add mod">
          <ac:chgData name="Tang, Cui" userId="abf18508-edcd-4b03-b662-e08328ce9d8c" providerId="ADAL" clId="{F51367A5-2AC6-4052-85F1-B5813B2F1A51}" dt="2021-12-22T06:54:33.072" v="3408" actId="20577"/>
          <ac:spMkLst>
            <pc:docMk/>
            <pc:sldMk cId="3549143230" sldId="2147308553"/>
            <ac:spMk id="3" creationId="{C4804074-9551-4D12-8CA3-B845F87EE762}"/>
          </ac:spMkLst>
        </pc:spChg>
        <pc:spChg chg="mod">
          <ac:chgData name="Tang, Cui" userId="abf18508-edcd-4b03-b662-e08328ce9d8c" providerId="ADAL" clId="{F51367A5-2AC6-4052-85F1-B5813B2F1A51}" dt="2021-12-23T07:16:11.545" v="6209" actId="1076"/>
          <ac:spMkLst>
            <pc:docMk/>
            <pc:sldMk cId="3549143230" sldId="2147308553"/>
            <ac:spMk id="6" creationId="{C10C1571-4E42-41E5-BB12-24AD9DB8CBE7}"/>
          </ac:spMkLst>
        </pc:spChg>
        <pc:spChg chg="mod">
          <ac:chgData name="Tang, Cui" userId="abf18508-edcd-4b03-b662-e08328ce9d8c" providerId="ADAL" clId="{F51367A5-2AC6-4052-85F1-B5813B2F1A51}" dt="2021-12-23T07:17:28.023" v="6340" actId="1076"/>
          <ac:spMkLst>
            <pc:docMk/>
            <pc:sldMk cId="3549143230" sldId="2147308553"/>
            <ac:spMk id="7" creationId="{AB67AFBC-AC99-4E1C-8399-FDE798AA024A}"/>
          </ac:spMkLst>
        </pc:spChg>
        <pc:spChg chg="mod">
          <ac:chgData name="Tang, Cui" userId="abf18508-edcd-4b03-b662-e08328ce9d8c" providerId="ADAL" clId="{F51367A5-2AC6-4052-85F1-B5813B2F1A51}" dt="2021-12-27T03:15:19.479" v="7448" actId="20577"/>
          <ac:spMkLst>
            <pc:docMk/>
            <pc:sldMk cId="3549143230" sldId="2147308553"/>
            <ac:spMk id="8" creationId="{6B07FC06-7527-4CB9-BA4F-CDFFE1FAE3DD}"/>
          </ac:spMkLst>
        </pc:spChg>
        <pc:spChg chg="add mod">
          <ac:chgData name="Tang, Cui" userId="abf18508-edcd-4b03-b662-e08328ce9d8c" providerId="ADAL" clId="{F51367A5-2AC6-4052-85F1-B5813B2F1A51}" dt="2021-12-23T07:16:08.200" v="6208" actId="1076"/>
          <ac:spMkLst>
            <pc:docMk/>
            <pc:sldMk cId="3549143230" sldId="2147308553"/>
            <ac:spMk id="15" creationId="{1A8A0302-F382-4C82-96BC-6FE581FA7146}"/>
          </ac:spMkLst>
        </pc:spChg>
        <pc:spChg chg="mod">
          <ac:chgData name="Tang, Cui" userId="abf18508-edcd-4b03-b662-e08328ce9d8c" providerId="ADAL" clId="{F51367A5-2AC6-4052-85F1-B5813B2F1A51}" dt="2021-12-23T09:05:02.746" v="6708" actId="20577"/>
          <ac:spMkLst>
            <pc:docMk/>
            <pc:sldMk cId="3549143230" sldId="2147308553"/>
            <ac:spMk id="19" creationId="{94B324DB-3D15-4348-91FB-4F2C762599D4}"/>
          </ac:spMkLst>
        </pc:spChg>
        <pc:spChg chg="add mod">
          <ac:chgData name="Tang, Cui" userId="abf18508-edcd-4b03-b662-e08328ce9d8c" providerId="ADAL" clId="{F51367A5-2AC6-4052-85F1-B5813B2F1A51}" dt="2021-12-23T09:03:09.215" v="6573" actId="20577"/>
          <ac:spMkLst>
            <pc:docMk/>
            <pc:sldMk cId="3549143230" sldId="2147308553"/>
            <ac:spMk id="22" creationId="{E3BFF52C-1A6A-4E47-A102-631B69EC162C}"/>
          </ac:spMkLst>
        </pc:spChg>
        <pc:spChg chg="add del mod">
          <ac:chgData name="Tang, Cui" userId="abf18508-edcd-4b03-b662-e08328ce9d8c" providerId="ADAL" clId="{F51367A5-2AC6-4052-85F1-B5813B2F1A51}" dt="2021-12-21T13:01:02.247" v="1405" actId="478"/>
          <ac:spMkLst>
            <pc:docMk/>
            <pc:sldMk cId="3549143230" sldId="2147308553"/>
            <ac:spMk id="23" creationId="{F9BC661A-0BC8-4D58-BE4A-2FD4727C0C71}"/>
          </ac:spMkLst>
        </pc:spChg>
        <pc:spChg chg="add mod">
          <ac:chgData name="Tang, Cui" userId="abf18508-edcd-4b03-b662-e08328ce9d8c" providerId="ADAL" clId="{F51367A5-2AC6-4052-85F1-B5813B2F1A51}" dt="2021-12-23T09:03:11.944" v="6575" actId="20577"/>
          <ac:spMkLst>
            <pc:docMk/>
            <pc:sldMk cId="3549143230" sldId="2147308553"/>
            <ac:spMk id="25" creationId="{C1CF1F48-A7FD-4519-8A2C-7A9225CD23D8}"/>
          </ac:spMkLst>
        </pc:spChg>
        <pc:spChg chg="add mod">
          <ac:chgData name="Tang, Cui" userId="abf18508-edcd-4b03-b662-e08328ce9d8c" providerId="ADAL" clId="{F51367A5-2AC6-4052-85F1-B5813B2F1A51}" dt="2021-12-27T03:16:45.087" v="7464" actId="313"/>
          <ac:spMkLst>
            <pc:docMk/>
            <pc:sldMk cId="3549143230" sldId="2147308553"/>
            <ac:spMk id="26" creationId="{5F9256FC-253A-4F4A-B675-04492651BBE3}"/>
          </ac:spMkLst>
        </pc:spChg>
        <pc:spChg chg="mod">
          <ac:chgData name="Tang, Cui" userId="abf18508-edcd-4b03-b662-e08328ce9d8c" providerId="ADAL" clId="{F51367A5-2AC6-4052-85F1-B5813B2F1A51}" dt="2021-12-24T03:22:24.704" v="6831" actId="14100"/>
          <ac:spMkLst>
            <pc:docMk/>
            <pc:sldMk cId="3549143230" sldId="2147308553"/>
            <ac:spMk id="31" creationId="{FB3B3D43-EDDA-40F7-B9E5-2220D0741EDB}"/>
          </ac:spMkLst>
        </pc:spChg>
        <pc:spChg chg="mod">
          <ac:chgData name="Tang, Cui" userId="abf18508-edcd-4b03-b662-e08328ce9d8c" providerId="ADAL" clId="{F51367A5-2AC6-4052-85F1-B5813B2F1A51}" dt="2021-12-23T07:16:00.052" v="6207" actId="1076"/>
          <ac:spMkLst>
            <pc:docMk/>
            <pc:sldMk cId="3549143230" sldId="2147308553"/>
            <ac:spMk id="32" creationId="{D28C6071-B0EF-4FDE-8720-2E12D17419C8}"/>
          </ac:spMkLst>
        </pc:spChg>
        <pc:spChg chg="del mod">
          <ac:chgData name="Tang, Cui" userId="abf18508-edcd-4b03-b662-e08328ce9d8c" providerId="ADAL" clId="{F51367A5-2AC6-4052-85F1-B5813B2F1A51}" dt="2021-12-21T08:10:51.915" v="696" actId="478"/>
          <ac:spMkLst>
            <pc:docMk/>
            <pc:sldMk cId="3549143230" sldId="2147308553"/>
            <ac:spMk id="33" creationId="{B3804422-FB07-46C6-8358-7CA9F92FAD6A}"/>
          </ac:spMkLst>
        </pc:spChg>
        <pc:graphicFrameChg chg="add del mod modGraphic">
          <ac:chgData name="Tang, Cui" userId="abf18508-edcd-4b03-b662-e08328ce9d8c" providerId="ADAL" clId="{F51367A5-2AC6-4052-85F1-B5813B2F1A51}" dt="2021-12-22T06:38:59.508" v="2862" actId="478"/>
          <ac:graphicFrameMkLst>
            <pc:docMk/>
            <pc:sldMk cId="3549143230" sldId="2147308553"/>
            <ac:graphicFrameMk id="12" creationId="{426136F6-0798-4B0F-B9AD-D6BD92348D87}"/>
          </ac:graphicFrameMkLst>
        </pc:graphicFrameChg>
        <pc:graphicFrameChg chg="add mod modGraphic">
          <ac:chgData name="Tang, Cui" userId="abf18508-edcd-4b03-b662-e08328ce9d8c" providerId="ADAL" clId="{F51367A5-2AC6-4052-85F1-B5813B2F1A51}" dt="2022-01-11T08:11:06.829" v="10540" actId="20577"/>
          <ac:graphicFrameMkLst>
            <pc:docMk/>
            <pc:sldMk cId="3549143230" sldId="2147308553"/>
            <ac:graphicFrameMk id="13" creationId="{15FEE63E-F5E8-4642-B88F-82617F739CBA}"/>
          </ac:graphicFrameMkLst>
        </pc:graphicFrameChg>
        <pc:graphicFrameChg chg="add mod modGraphic">
          <ac:chgData name="Tang, Cui" userId="abf18508-edcd-4b03-b662-e08328ce9d8c" providerId="ADAL" clId="{F51367A5-2AC6-4052-85F1-B5813B2F1A51}" dt="2022-01-11T08:11:14.071" v="10544" actId="20577"/>
          <ac:graphicFrameMkLst>
            <pc:docMk/>
            <pc:sldMk cId="3549143230" sldId="2147308553"/>
            <ac:graphicFrameMk id="14" creationId="{221C95BF-EB9C-47FF-9D40-EDC361D81444}"/>
          </ac:graphicFrameMkLst>
        </pc:graphicFrameChg>
        <pc:graphicFrameChg chg="add del mod modGraphic">
          <ac:chgData name="Tang, Cui" userId="abf18508-edcd-4b03-b662-e08328ce9d8c" providerId="ADAL" clId="{F51367A5-2AC6-4052-85F1-B5813B2F1A51}" dt="2021-12-22T06:47:58.900" v="3146" actId="21"/>
          <ac:graphicFrameMkLst>
            <pc:docMk/>
            <pc:sldMk cId="3549143230" sldId="2147308553"/>
            <ac:graphicFrameMk id="16" creationId="{1D1C4274-DDD4-46F5-AD16-F5FB55A22934}"/>
          </ac:graphicFrameMkLst>
        </pc:graphicFrameChg>
        <pc:graphicFrameChg chg="add mod modGraphic">
          <ac:chgData name="Tang, Cui" userId="abf18508-edcd-4b03-b662-e08328ce9d8c" providerId="ADAL" clId="{F51367A5-2AC6-4052-85F1-B5813B2F1A51}" dt="2021-12-23T07:15:01.877" v="6147" actId="14100"/>
          <ac:graphicFrameMkLst>
            <pc:docMk/>
            <pc:sldMk cId="3549143230" sldId="2147308553"/>
            <ac:graphicFrameMk id="17" creationId="{FEC031A4-F363-4F00-BCF7-B3123A6A552B}"/>
          </ac:graphicFrameMkLst>
        </pc:graphicFrameChg>
        <pc:graphicFrameChg chg="add mod modGraphic">
          <ac:chgData name="Tang, Cui" userId="abf18508-edcd-4b03-b662-e08328ce9d8c" providerId="ADAL" clId="{F51367A5-2AC6-4052-85F1-B5813B2F1A51}" dt="2021-12-23T07:15:11.316" v="6148" actId="14100"/>
          <ac:graphicFrameMkLst>
            <pc:docMk/>
            <pc:sldMk cId="3549143230" sldId="2147308553"/>
            <ac:graphicFrameMk id="18" creationId="{1A55CBD7-1AFC-477C-AD0E-0A12F7D4152D}"/>
          </ac:graphicFrameMkLst>
        </pc:graphicFrameChg>
        <pc:graphicFrameChg chg="add del mod">
          <ac:chgData name="Tang, Cui" userId="abf18508-edcd-4b03-b662-e08328ce9d8c" providerId="ADAL" clId="{F51367A5-2AC6-4052-85F1-B5813B2F1A51}" dt="2021-12-23T07:09:31.512" v="6137"/>
          <ac:graphicFrameMkLst>
            <pc:docMk/>
            <pc:sldMk cId="3549143230" sldId="2147308553"/>
            <ac:graphicFrameMk id="21" creationId="{C973B838-3C3A-4562-9C1A-00280729F670}"/>
          </ac:graphicFrameMkLst>
        </pc:graphicFrameChg>
        <pc:graphicFrameChg chg="add mod modGraphic">
          <ac:chgData name="Tang, Cui" userId="abf18508-edcd-4b03-b662-e08328ce9d8c" providerId="ADAL" clId="{F51367A5-2AC6-4052-85F1-B5813B2F1A51}" dt="2021-12-23T08:56:42.978" v="6454" actId="20577"/>
          <ac:graphicFrameMkLst>
            <pc:docMk/>
            <pc:sldMk cId="3549143230" sldId="2147308553"/>
            <ac:graphicFrameMk id="23" creationId="{40A475E0-8515-4822-9EF3-421B1260FA28}"/>
          </ac:graphicFrameMkLst>
        </pc:graphicFrameChg>
        <pc:graphicFrameChg chg="add mod modGraphic">
          <ac:chgData name="Tang, Cui" userId="abf18508-edcd-4b03-b662-e08328ce9d8c" providerId="ADAL" clId="{F51367A5-2AC6-4052-85F1-B5813B2F1A51}" dt="2021-12-23T08:23:38.498" v="6434" actId="108"/>
          <ac:graphicFrameMkLst>
            <pc:docMk/>
            <pc:sldMk cId="3549143230" sldId="2147308553"/>
            <ac:graphicFrameMk id="24" creationId="{B149A007-0617-47C5-840C-AAFBCB1F903C}"/>
          </ac:graphicFrameMkLst>
        </pc:graphicFrameChg>
        <pc:picChg chg="add del mod">
          <ac:chgData name="Tang, Cui" userId="abf18508-edcd-4b03-b662-e08328ce9d8c" providerId="ADAL" clId="{F51367A5-2AC6-4052-85F1-B5813B2F1A51}" dt="2021-12-22T12:09:00.264" v="5068" actId="478"/>
          <ac:picMkLst>
            <pc:docMk/>
            <pc:sldMk cId="3549143230" sldId="2147308553"/>
            <ac:picMk id="5" creationId="{51582871-1484-4223-8532-D1741209B425}"/>
          </ac:picMkLst>
        </pc:picChg>
        <pc:picChg chg="del">
          <ac:chgData name="Tang, Cui" userId="abf18508-edcd-4b03-b662-e08328ce9d8c" providerId="ADAL" clId="{F51367A5-2AC6-4052-85F1-B5813B2F1A51}" dt="2021-12-21T08:10:33.292" v="687" actId="478"/>
          <ac:picMkLst>
            <pc:docMk/>
            <pc:sldMk cId="3549143230" sldId="2147308553"/>
            <ac:picMk id="9" creationId="{C4788C76-DD4A-4D86-A923-EB16896AC795}"/>
          </ac:picMkLst>
        </pc:picChg>
        <pc:picChg chg="del mod">
          <ac:chgData name="Tang, Cui" userId="abf18508-edcd-4b03-b662-e08328ce9d8c" providerId="ADAL" clId="{F51367A5-2AC6-4052-85F1-B5813B2F1A51}" dt="2021-12-22T06:49:26.425" v="3209" actId="478"/>
          <ac:picMkLst>
            <pc:docMk/>
            <pc:sldMk cId="3549143230" sldId="2147308553"/>
            <ac:picMk id="10" creationId="{88CF9DE2-9988-4F66-B84C-491ED851F7F6}"/>
          </ac:picMkLst>
        </pc:picChg>
        <pc:picChg chg="del mod">
          <ac:chgData name="Tang, Cui" userId="abf18508-edcd-4b03-b662-e08328ce9d8c" providerId="ADAL" clId="{F51367A5-2AC6-4052-85F1-B5813B2F1A51}" dt="2021-12-22T06:47:55.242" v="3145" actId="478"/>
          <ac:picMkLst>
            <pc:docMk/>
            <pc:sldMk cId="3549143230" sldId="2147308553"/>
            <ac:picMk id="11" creationId="{1AB76A0E-9DB0-443E-9C87-66EE3A44775B}"/>
          </ac:picMkLst>
        </pc:picChg>
        <pc:inkChg chg="del">
          <ac:chgData name="Tang, Cui" userId="abf18508-edcd-4b03-b662-e08328ce9d8c" providerId="ADAL" clId="{F51367A5-2AC6-4052-85F1-B5813B2F1A51}" dt="2021-12-21T08:10:42.674" v="690" actId="478"/>
          <ac:inkMkLst>
            <pc:docMk/>
            <pc:sldMk cId="3549143230" sldId="2147308553"/>
            <ac:inkMk id="18" creationId="{EFB99023-962E-40FB-A593-D4BDC2C79CAF}"/>
          </ac:inkMkLst>
        </pc:inkChg>
        <pc:inkChg chg="del">
          <ac:chgData name="Tang, Cui" userId="abf18508-edcd-4b03-b662-e08328ce9d8c" providerId="ADAL" clId="{F51367A5-2AC6-4052-85F1-B5813B2F1A51}" dt="2021-12-21T08:10:43.846" v="691" actId="478"/>
          <ac:inkMkLst>
            <pc:docMk/>
            <pc:sldMk cId="3549143230" sldId="2147308553"/>
            <ac:inkMk id="19" creationId="{67A3F361-5B81-44D1-B18C-12EE6725ECD1}"/>
          </ac:inkMkLst>
        </pc:inkChg>
        <pc:inkChg chg="del">
          <ac:chgData name="Tang, Cui" userId="abf18508-edcd-4b03-b662-e08328ce9d8c" providerId="ADAL" clId="{F51367A5-2AC6-4052-85F1-B5813B2F1A51}" dt="2021-12-21T08:10:44.877" v="692" actId="478"/>
          <ac:inkMkLst>
            <pc:docMk/>
            <pc:sldMk cId="3549143230" sldId="2147308553"/>
            <ac:inkMk id="20" creationId="{1879E5E6-865B-4472-8AF7-11CB1C1E04BB}"/>
          </ac:inkMkLst>
        </pc:inkChg>
        <pc:inkChg chg="del">
          <ac:chgData name="Tang, Cui" userId="abf18508-edcd-4b03-b662-e08328ce9d8c" providerId="ADAL" clId="{F51367A5-2AC6-4052-85F1-B5813B2F1A51}" dt="2021-12-21T08:10:45.990" v="693" actId="478"/>
          <ac:inkMkLst>
            <pc:docMk/>
            <pc:sldMk cId="3549143230" sldId="2147308553"/>
            <ac:inkMk id="21" creationId="{507FF873-3546-4E8B-A8F6-187AC06F7A7F}"/>
          </ac:inkMkLst>
        </pc:inkChg>
        <pc:inkChg chg="del">
          <ac:chgData name="Tang, Cui" userId="abf18508-edcd-4b03-b662-e08328ce9d8c" providerId="ADAL" clId="{F51367A5-2AC6-4052-85F1-B5813B2F1A51}" dt="2021-12-21T08:10:46.916" v="694" actId="478"/>
          <ac:inkMkLst>
            <pc:docMk/>
            <pc:sldMk cId="3549143230" sldId="2147308553"/>
            <ac:inkMk id="22" creationId="{EB4417BD-C5A0-4CE0-AC97-885EC09754C1}"/>
          </ac:inkMkLst>
        </pc:inkChg>
        <pc:inkChg chg="del">
          <ac:chgData name="Tang, Cui" userId="abf18508-edcd-4b03-b662-e08328ce9d8c" providerId="ADAL" clId="{F51367A5-2AC6-4052-85F1-B5813B2F1A51}" dt="2021-12-21T08:10:49.348" v="695" actId="478"/>
          <ac:inkMkLst>
            <pc:docMk/>
            <pc:sldMk cId="3549143230" sldId="2147308553"/>
            <ac:inkMk id="28" creationId="{120F8AE3-B425-4554-A67B-8541A31905D7}"/>
          </ac:inkMkLst>
        </pc:inkChg>
      </pc:sldChg>
      <pc:sldChg chg="addSp delSp modSp mod">
        <pc:chgData name="Tang, Cui" userId="abf18508-edcd-4b03-b662-e08328ce9d8c" providerId="ADAL" clId="{F51367A5-2AC6-4052-85F1-B5813B2F1A51}" dt="2021-12-24T05:50:53.007" v="6918" actId="255"/>
        <pc:sldMkLst>
          <pc:docMk/>
          <pc:sldMk cId="4207721826" sldId="2147308554"/>
        </pc:sldMkLst>
        <pc:spChg chg="mod">
          <ac:chgData name="Tang, Cui" userId="abf18508-edcd-4b03-b662-e08328ce9d8c" providerId="ADAL" clId="{F51367A5-2AC6-4052-85F1-B5813B2F1A51}" dt="2021-12-24T05:50:53.007" v="6918" actId="255"/>
          <ac:spMkLst>
            <pc:docMk/>
            <pc:sldMk cId="4207721826" sldId="2147308554"/>
            <ac:spMk id="2" creationId="{586CE2DD-796A-480B-8355-AFBA106CAB30}"/>
          </ac:spMkLst>
        </pc:spChg>
        <pc:spChg chg="add del mod">
          <ac:chgData name="Tang, Cui" userId="abf18508-edcd-4b03-b662-e08328ce9d8c" providerId="ADAL" clId="{F51367A5-2AC6-4052-85F1-B5813B2F1A51}" dt="2021-12-21T08:01:29.571" v="578"/>
          <ac:spMkLst>
            <pc:docMk/>
            <pc:sldMk cId="4207721826" sldId="2147308554"/>
            <ac:spMk id="4" creationId="{BF08A1E5-F408-4D5E-A1F6-0319913AC4FD}"/>
          </ac:spMkLst>
        </pc:spChg>
        <pc:spChg chg="add mod">
          <ac:chgData name="Tang, Cui" userId="abf18508-edcd-4b03-b662-e08328ce9d8c" providerId="ADAL" clId="{F51367A5-2AC6-4052-85F1-B5813B2F1A51}" dt="2021-12-22T07:04:14.530" v="3609" actId="1076"/>
          <ac:spMkLst>
            <pc:docMk/>
            <pc:sldMk cId="4207721826" sldId="2147308554"/>
            <ac:spMk id="5" creationId="{4837D439-E551-41C3-A9B2-FF77CC17BAC8}"/>
          </ac:spMkLst>
        </pc:spChg>
        <pc:spChg chg="add del mod">
          <ac:chgData name="Tang, Cui" userId="abf18508-edcd-4b03-b662-e08328ce9d8c" providerId="ADAL" clId="{F51367A5-2AC6-4052-85F1-B5813B2F1A51}" dt="2021-12-23T02:36:55.053" v="5220" actId="478"/>
          <ac:spMkLst>
            <pc:docMk/>
            <pc:sldMk cId="4207721826" sldId="2147308554"/>
            <ac:spMk id="6" creationId="{765E4A36-2DEA-4DA0-9A5E-221E92F86FF5}"/>
          </ac:spMkLst>
        </pc:spChg>
        <pc:spChg chg="add mod">
          <ac:chgData name="Tang, Cui" userId="abf18508-edcd-4b03-b662-e08328ce9d8c" providerId="ADAL" clId="{F51367A5-2AC6-4052-85F1-B5813B2F1A51}" dt="2021-12-22T09:12:48.809" v="5034" actId="1076"/>
          <ac:spMkLst>
            <pc:docMk/>
            <pc:sldMk cId="4207721826" sldId="2147308554"/>
            <ac:spMk id="8" creationId="{7716CB52-C039-4E28-9A73-D9F947D996FA}"/>
          </ac:spMkLst>
        </pc:spChg>
        <pc:spChg chg="add mod">
          <ac:chgData name="Tang, Cui" userId="abf18508-edcd-4b03-b662-e08328ce9d8c" providerId="ADAL" clId="{F51367A5-2AC6-4052-85F1-B5813B2F1A51}" dt="2021-12-23T03:20:52.835" v="5990" actId="108"/>
          <ac:spMkLst>
            <pc:docMk/>
            <pc:sldMk cId="4207721826" sldId="2147308554"/>
            <ac:spMk id="14" creationId="{BB833018-9791-49CF-BDCA-AAE81AA48C89}"/>
          </ac:spMkLst>
        </pc:spChg>
        <pc:graphicFrameChg chg="add del mod modGraphic">
          <ac:chgData name="Tang, Cui" userId="abf18508-edcd-4b03-b662-e08328ce9d8c" providerId="ADAL" clId="{F51367A5-2AC6-4052-85F1-B5813B2F1A51}" dt="2021-12-22T06:58:26.172" v="3409" actId="21"/>
          <ac:graphicFrameMkLst>
            <pc:docMk/>
            <pc:sldMk cId="4207721826" sldId="2147308554"/>
            <ac:graphicFrameMk id="3" creationId="{0CA11841-2378-4C3C-AD66-C67DB716E323}"/>
          </ac:graphicFrameMkLst>
        </pc:graphicFrameChg>
        <pc:graphicFrameChg chg="add del mod">
          <ac:chgData name="Tang, Cui" userId="abf18508-edcd-4b03-b662-e08328ce9d8c" providerId="ADAL" clId="{F51367A5-2AC6-4052-85F1-B5813B2F1A51}" dt="2021-12-22T07:04:25.204" v="3612" actId="478"/>
          <ac:graphicFrameMkLst>
            <pc:docMk/>
            <pc:sldMk cId="4207721826" sldId="2147308554"/>
            <ac:graphicFrameMk id="4" creationId="{65F220EA-0A16-4C08-B3AD-BC68000303D0}"/>
          </ac:graphicFrameMkLst>
        </pc:graphicFrameChg>
        <pc:graphicFrameChg chg="add del mod modGraphic">
          <ac:chgData name="Tang, Cui" userId="abf18508-edcd-4b03-b662-e08328ce9d8c" providerId="ADAL" clId="{F51367A5-2AC6-4052-85F1-B5813B2F1A51}" dt="2021-12-22T09:12:25.963" v="5027" actId="478"/>
          <ac:graphicFrameMkLst>
            <pc:docMk/>
            <pc:sldMk cId="4207721826" sldId="2147308554"/>
            <ac:graphicFrameMk id="7" creationId="{86F5D53E-C275-4CAB-A907-E61FBF31646D}"/>
          </ac:graphicFrameMkLst>
        </pc:graphicFrameChg>
        <pc:graphicFrameChg chg="add del mod">
          <ac:chgData name="Tang, Cui" userId="abf18508-edcd-4b03-b662-e08328ce9d8c" providerId="ADAL" clId="{F51367A5-2AC6-4052-85F1-B5813B2F1A51}" dt="2021-12-22T09:12:32.329" v="5031"/>
          <ac:graphicFrameMkLst>
            <pc:docMk/>
            <pc:sldMk cId="4207721826" sldId="2147308554"/>
            <ac:graphicFrameMk id="9" creationId="{BAF7A1C0-CB95-4CD9-BFF8-2777AECBC2B5}"/>
          </ac:graphicFrameMkLst>
        </pc:graphicFrameChg>
        <pc:graphicFrameChg chg="add mod modGraphic">
          <ac:chgData name="Tang, Cui" userId="abf18508-edcd-4b03-b662-e08328ce9d8c" providerId="ADAL" clId="{F51367A5-2AC6-4052-85F1-B5813B2F1A51}" dt="2021-12-23T02:11:37.489" v="5218" actId="122"/>
          <ac:graphicFrameMkLst>
            <pc:docMk/>
            <pc:sldMk cId="4207721826" sldId="2147308554"/>
            <ac:graphicFrameMk id="10" creationId="{13519106-1BAE-414A-9E30-0BB9A7FC854E}"/>
          </ac:graphicFrameMkLst>
        </pc:graphicFrameChg>
        <pc:graphicFrameChg chg="add mod">
          <ac:chgData name="Tang, Cui" userId="abf18508-edcd-4b03-b662-e08328ce9d8c" providerId="ADAL" clId="{F51367A5-2AC6-4052-85F1-B5813B2F1A51}" dt="2021-12-23T02:37:01.723" v="5225"/>
          <ac:graphicFrameMkLst>
            <pc:docMk/>
            <pc:sldMk cId="4207721826" sldId="2147308554"/>
            <ac:graphicFrameMk id="11" creationId="{D5F2E06A-4CAC-4F89-AAA2-AFA694E7E6BC}"/>
          </ac:graphicFrameMkLst>
        </pc:graphicFrameChg>
        <pc:graphicFrameChg chg="add mod">
          <ac:chgData name="Tang, Cui" userId="abf18508-edcd-4b03-b662-e08328ce9d8c" providerId="ADAL" clId="{F51367A5-2AC6-4052-85F1-B5813B2F1A51}" dt="2021-12-23T02:37:07.405" v="5230"/>
          <ac:graphicFrameMkLst>
            <pc:docMk/>
            <pc:sldMk cId="4207721826" sldId="2147308554"/>
            <ac:graphicFrameMk id="12" creationId="{D5F2E06A-4CAC-4F89-AAA2-AFA694E7E6BC}"/>
          </ac:graphicFrameMkLst>
        </pc:graphicFrameChg>
        <pc:graphicFrameChg chg="add del mod">
          <ac:chgData name="Tang, Cui" userId="abf18508-edcd-4b03-b662-e08328ce9d8c" providerId="ADAL" clId="{F51367A5-2AC6-4052-85F1-B5813B2F1A51}" dt="2021-12-23T02:38:28.401" v="5245" actId="478"/>
          <ac:graphicFrameMkLst>
            <pc:docMk/>
            <pc:sldMk cId="4207721826" sldId="2147308554"/>
            <ac:graphicFrameMk id="13" creationId="{D5F2E06A-4CAC-4F89-AAA2-AFA694E7E6BC}"/>
          </ac:graphicFrameMkLst>
        </pc:graphicFrameChg>
        <pc:graphicFrameChg chg="add mod">
          <ac:chgData name="Tang, Cui" userId="abf18508-edcd-4b03-b662-e08328ce9d8c" providerId="ADAL" clId="{F51367A5-2AC6-4052-85F1-B5813B2F1A51}" dt="2021-12-23T02:38:34.129" v="5250"/>
          <ac:graphicFrameMkLst>
            <pc:docMk/>
            <pc:sldMk cId="4207721826" sldId="2147308554"/>
            <ac:graphicFrameMk id="15" creationId="{D5F2E06A-4CAC-4F89-AAA2-AFA694E7E6BC}"/>
          </ac:graphicFrameMkLst>
        </pc:graphicFrameChg>
        <pc:graphicFrameChg chg="add mod">
          <ac:chgData name="Tang, Cui" userId="abf18508-edcd-4b03-b662-e08328ce9d8c" providerId="ADAL" clId="{F51367A5-2AC6-4052-85F1-B5813B2F1A51}" dt="2021-12-23T02:40:44.638" v="5365" actId="1076"/>
          <ac:graphicFrameMkLst>
            <pc:docMk/>
            <pc:sldMk cId="4207721826" sldId="2147308554"/>
            <ac:graphicFrameMk id="16" creationId="{D5F2E06A-4CAC-4F89-AAA2-AFA694E7E6BC}"/>
          </ac:graphicFrameMkLst>
        </pc:graphicFrameChg>
      </pc:sldChg>
      <pc:sldChg chg="modCm">
        <pc:chgData name="Tang, Cui" userId="abf18508-edcd-4b03-b662-e08328ce9d8c" providerId="ADAL" clId="{F51367A5-2AC6-4052-85F1-B5813B2F1A51}" dt="2021-12-20T10:01:51.397" v="0" actId="2056"/>
        <pc:sldMkLst>
          <pc:docMk/>
          <pc:sldMk cId="2130009902" sldId="2147308556"/>
        </pc:sldMkLst>
      </pc:sldChg>
      <pc:sldChg chg="modSp mod">
        <pc:chgData name="Tang, Cui" userId="abf18508-edcd-4b03-b662-e08328ce9d8c" providerId="ADAL" clId="{F51367A5-2AC6-4052-85F1-B5813B2F1A51}" dt="2021-12-31T07:13:34.391" v="9273" actId="20577"/>
        <pc:sldMkLst>
          <pc:docMk/>
          <pc:sldMk cId="4224877616" sldId="2147308573"/>
        </pc:sldMkLst>
        <pc:spChg chg="mod">
          <ac:chgData name="Tang, Cui" userId="abf18508-edcd-4b03-b662-e08328ce9d8c" providerId="ADAL" clId="{F51367A5-2AC6-4052-85F1-B5813B2F1A51}" dt="2021-12-31T07:13:34.391" v="9273" actId="20577"/>
          <ac:spMkLst>
            <pc:docMk/>
            <pc:sldMk cId="4224877616" sldId="2147308573"/>
            <ac:spMk id="22" creationId="{0945CDCB-00E5-420A-A0E4-0335C40600F6}"/>
          </ac:spMkLst>
        </pc:spChg>
      </pc:sldChg>
      <pc:sldChg chg="addSp delSp modSp new mod modCm">
        <pc:chgData name="Tang, Cui" userId="abf18508-edcd-4b03-b662-e08328ce9d8c" providerId="ADAL" clId="{F51367A5-2AC6-4052-85F1-B5813B2F1A51}" dt="2021-12-23T03:23:27.636" v="6064" actId="20577"/>
        <pc:sldMkLst>
          <pc:docMk/>
          <pc:sldMk cId="614919627" sldId="2147308589"/>
        </pc:sldMkLst>
        <pc:spChg chg="del">
          <ac:chgData name="Tang, Cui" userId="abf18508-edcd-4b03-b662-e08328ce9d8c" providerId="ADAL" clId="{F51367A5-2AC6-4052-85F1-B5813B2F1A51}" dt="2021-12-21T08:17:32.252" v="914" actId="478"/>
          <ac:spMkLst>
            <pc:docMk/>
            <pc:sldMk cId="614919627" sldId="2147308589"/>
            <ac:spMk id="2" creationId="{430CC4DC-29C7-4F34-9E6F-B9298BB72AAA}"/>
          </ac:spMkLst>
        </pc:spChg>
        <pc:spChg chg="del">
          <ac:chgData name="Tang, Cui" userId="abf18508-edcd-4b03-b662-e08328ce9d8c" providerId="ADAL" clId="{F51367A5-2AC6-4052-85F1-B5813B2F1A51}" dt="2021-12-21T08:17:40.427" v="916" actId="478"/>
          <ac:spMkLst>
            <pc:docMk/>
            <pc:sldMk cId="614919627" sldId="2147308589"/>
            <ac:spMk id="3" creationId="{07B24B08-1BE2-4B9D-99A8-44126782724D}"/>
          </ac:spMkLst>
        </pc:spChg>
        <pc:spChg chg="add mod">
          <ac:chgData name="Tang, Cui" userId="abf18508-edcd-4b03-b662-e08328ce9d8c" providerId="ADAL" clId="{F51367A5-2AC6-4052-85F1-B5813B2F1A51}" dt="2021-12-21T08:17:33.114" v="915"/>
          <ac:spMkLst>
            <pc:docMk/>
            <pc:sldMk cId="614919627" sldId="2147308589"/>
            <ac:spMk id="4" creationId="{A31DE4DE-DA9A-49E4-BA07-60AC10C5DBED}"/>
          </ac:spMkLst>
        </pc:spChg>
        <pc:spChg chg="add mod">
          <ac:chgData name="Tang, Cui" userId="abf18508-edcd-4b03-b662-e08328ce9d8c" providerId="ADAL" clId="{F51367A5-2AC6-4052-85F1-B5813B2F1A51}" dt="2021-12-22T07:16:20.982" v="3977" actId="1076"/>
          <ac:spMkLst>
            <pc:docMk/>
            <pc:sldMk cId="614919627" sldId="2147308589"/>
            <ac:spMk id="5" creationId="{7E7784FE-B9B7-4BB7-8A62-EA8BB052818B}"/>
          </ac:spMkLst>
        </pc:spChg>
        <pc:spChg chg="add mod">
          <ac:chgData name="Tang, Cui" userId="abf18508-edcd-4b03-b662-e08328ce9d8c" providerId="ADAL" clId="{F51367A5-2AC6-4052-85F1-B5813B2F1A51}" dt="2021-12-23T03:19:24.345" v="5986" actId="1076"/>
          <ac:spMkLst>
            <pc:docMk/>
            <pc:sldMk cId="614919627" sldId="2147308589"/>
            <ac:spMk id="7" creationId="{ED56352E-5890-449B-8A2D-D954F0846351}"/>
          </ac:spMkLst>
        </pc:spChg>
        <pc:spChg chg="add del mod">
          <ac:chgData name="Tang, Cui" userId="abf18508-edcd-4b03-b662-e08328ce9d8c" providerId="ADAL" clId="{F51367A5-2AC6-4052-85F1-B5813B2F1A51}" dt="2021-12-22T05:54:30.778" v="1994" actId="22"/>
          <ac:spMkLst>
            <pc:docMk/>
            <pc:sldMk cId="614919627" sldId="2147308589"/>
            <ac:spMk id="8" creationId="{92D0C750-2183-4682-BCAB-BED329F0FC42}"/>
          </ac:spMkLst>
        </pc:spChg>
        <pc:spChg chg="add del mod">
          <ac:chgData name="Tang, Cui" userId="abf18508-edcd-4b03-b662-e08328ce9d8c" providerId="ADAL" clId="{F51367A5-2AC6-4052-85F1-B5813B2F1A51}" dt="2021-12-21T08:40:34.230" v="1119" actId="478"/>
          <ac:spMkLst>
            <pc:docMk/>
            <pc:sldMk cId="614919627" sldId="2147308589"/>
            <ac:spMk id="8" creationId="{DA21743A-1FE4-4559-A92D-78F2E989C8FC}"/>
          </ac:spMkLst>
        </pc:spChg>
        <pc:spChg chg="add del mod">
          <ac:chgData name="Tang, Cui" userId="abf18508-edcd-4b03-b662-e08328ce9d8c" providerId="ADAL" clId="{F51367A5-2AC6-4052-85F1-B5813B2F1A51}" dt="2021-12-23T03:12:14.348" v="5599" actId="478"/>
          <ac:spMkLst>
            <pc:docMk/>
            <pc:sldMk cId="614919627" sldId="2147308589"/>
            <ac:spMk id="10" creationId="{09722213-5EA6-48DB-8F4B-FECF8A633F37}"/>
          </ac:spMkLst>
        </pc:spChg>
        <pc:spChg chg="add del mod">
          <ac:chgData name="Tang, Cui" userId="abf18508-edcd-4b03-b662-e08328ce9d8c" providerId="ADAL" clId="{F51367A5-2AC6-4052-85F1-B5813B2F1A51}" dt="2021-12-23T03:12:19.220" v="5600" actId="478"/>
          <ac:spMkLst>
            <pc:docMk/>
            <pc:sldMk cId="614919627" sldId="2147308589"/>
            <ac:spMk id="11" creationId="{EE27829F-C22C-488A-ABB4-C600902EEB18}"/>
          </ac:spMkLst>
        </pc:spChg>
        <pc:spChg chg="add del mod">
          <ac:chgData name="Tang, Cui" userId="abf18508-edcd-4b03-b662-e08328ce9d8c" providerId="ADAL" clId="{F51367A5-2AC6-4052-85F1-B5813B2F1A51}" dt="2021-12-23T03:13:21.700" v="5611"/>
          <ac:spMkLst>
            <pc:docMk/>
            <pc:sldMk cId="614919627" sldId="2147308589"/>
            <ac:spMk id="16" creationId="{46BD6AB4-B95A-421C-8593-E7CD58A8D214}"/>
          </ac:spMkLst>
        </pc:spChg>
        <pc:spChg chg="add del mod">
          <ac:chgData name="Tang, Cui" userId="abf18508-edcd-4b03-b662-e08328ce9d8c" providerId="ADAL" clId="{F51367A5-2AC6-4052-85F1-B5813B2F1A51}" dt="2021-12-23T03:13:43.647" v="5615"/>
          <ac:spMkLst>
            <pc:docMk/>
            <pc:sldMk cId="614919627" sldId="2147308589"/>
            <ac:spMk id="17" creationId="{244F01A8-C945-4077-BFEF-6CFACCE3C919}"/>
          </ac:spMkLst>
        </pc:spChg>
        <pc:spChg chg="add mod">
          <ac:chgData name="Tang, Cui" userId="abf18508-edcd-4b03-b662-e08328ce9d8c" providerId="ADAL" clId="{F51367A5-2AC6-4052-85F1-B5813B2F1A51}" dt="2021-12-23T03:23:27.636" v="6064" actId="20577"/>
          <ac:spMkLst>
            <pc:docMk/>
            <pc:sldMk cId="614919627" sldId="2147308589"/>
            <ac:spMk id="18" creationId="{59E2D4F2-AF9E-41DF-9F82-BDA5C3A20A24}"/>
          </ac:spMkLst>
        </pc:spChg>
        <pc:graphicFrameChg chg="add del mod">
          <ac:chgData name="Tang, Cui" userId="abf18508-edcd-4b03-b662-e08328ce9d8c" providerId="ADAL" clId="{F51367A5-2AC6-4052-85F1-B5813B2F1A51}" dt="2021-12-22T06:33:25.449" v="2508"/>
          <ac:graphicFrameMkLst>
            <pc:docMk/>
            <pc:sldMk cId="614919627" sldId="2147308589"/>
            <ac:graphicFrameMk id="3" creationId="{4D887814-B661-4811-AE55-FCA4F77D7159}"/>
          </ac:graphicFrameMkLst>
        </pc:graphicFrameChg>
        <pc:graphicFrameChg chg="add del mod modGraphic">
          <ac:chgData name="Tang, Cui" userId="abf18508-edcd-4b03-b662-e08328ce9d8c" providerId="ADAL" clId="{F51367A5-2AC6-4052-85F1-B5813B2F1A51}" dt="2021-12-22T06:33:18.107" v="2504" actId="478"/>
          <ac:graphicFrameMkLst>
            <pc:docMk/>
            <pc:sldMk cId="614919627" sldId="2147308589"/>
            <ac:graphicFrameMk id="6" creationId="{97C1B6CA-7E75-4978-A8F9-3340A3822D9B}"/>
          </ac:graphicFrameMkLst>
        </pc:graphicFrameChg>
        <pc:graphicFrameChg chg="add del mod modGraphic">
          <ac:chgData name="Tang, Cui" userId="abf18508-edcd-4b03-b662-e08328ce9d8c" providerId="ADAL" clId="{F51367A5-2AC6-4052-85F1-B5813B2F1A51}" dt="2021-12-21T12:05:22.046" v="1183" actId="478"/>
          <ac:graphicFrameMkLst>
            <pc:docMk/>
            <pc:sldMk cId="614919627" sldId="2147308589"/>
            <ac:graphicFrameMk id="9" creationId="{B49D40E9-E3E5-49C2-A15F-D0C07097602A}"/>
          </ac:graphicFrameMkLst>
        </pc:graphicFrameChg>
        <pc:graphicFrameChg chg="add del mod modGraphic">
          <ac:chgData name="Tang, Cui" userId="abf18508-edcd-4b03-b662-e08328ce9d8c" providerId="ADAL" clId="{F51367A5-2AC6-4052-85F1-B5813B2F1A51}" dt="2021-12-22T08:57:08.651" v="4967" actId="478"/>
          <ac:graphicFrameMkLst>
            <pc:docMk/>
            <pc:sldMk cId="614919627" sldId="2147308589"/>
            <ac:graphicFrameMk id="9" creationId="{CF45F522-5ACD-490B-88B5-6C98221BF16F}"/>
          </ac:graphicFrameMkLst>
        </pc:graphicFrameChg>
        <pc:graphicFrameChg chg="add del mod">
          <ac:chgData name="Tang, Cui" userId="abf18508-edcd-4b03-b662-e08328ce9d8c" providerId="ADAL" clId="{F51367A5-2AC6-4052-85F1-B5813B2F1A51}" dt="2021-12-22T08:57:15.144" v="4975"/>
          <ac:graphicFrameMkLst>
            <pc:docMk/>
            <pc:sldMk cId="614919627" sldId="2147308589"/>
            <ac:graphicFrameMk id="12" creationId="{110B7419-2801-4872-A55C-42DC97297386}"/>
          </ac:graphicFrameMkLst>
        </pc:graphicFrameChg>
        <pc:graphicFrameChg chg="add mod modGraphic">
          <ac:chgData name="Tang, Cui" userId="abf18508-edcd-4b03-b662-e08328ce9d8c" providerId="ADAL" clId="{F51367A5-2AC6-4052-85F1-B5813B2F1A51}" dt="2021-12-22T08:57:53.929" v="5018" actId="1035"/>
          <ac:graphicFrameMkLst>
            <pc:docMk/>
            <pc:sldMk cId="614919627" sldId="2147308589"/>
            <ac:graphicFrameMk id="13" creationId="{106B6B5A-206D-424A-A966-0C5155F867F3}"/>
          </ac:graphicFrameMkLst>
        </pc:graphicFrameChg>
        <pc:graphicFrameChg chg="add mod">
          <ac:chgData name="Tang, Cui" userId="abf18508-edcd-4b03-b662-e08328ce9d8c" providerId="ADAL" clId="{F51367A5-2AC6-4052-85F1-B5813B2F1A51}" dt="2021-12-23T03:12:25.616" v="5605"/>
          <ac:graphicFrameMkLst>
            <pc:docMk/>
            <pc:sldMk cId="614919627" sldId="2147308589"/>
            <ac:graphicFrameMk id="14" creationId="{1AE985C4-5A18-4B6F-BD0D-EA8414E7F65A}"/>
          </ac:graphicFrameMkLst>
        </pc:graphicFrameChg>
        <pc:graphicFrameChg chg="add mod">
          <ac:chgData name="Tang, Cui" userId="abf18508-edcd-4b03-b662-e08328ce9d8c" providerId="ADAL" clId="{F51367A5-2AC6-4052-85F1-B5813B2F1A51}" dt="2021-12-23T03:12:31.110" v="5608" actId="1076"/>
          <ac:graphicFrameMkLst>
            <pc:docMk/>
            <pc:sldMk cId="614919627" sldId="2147308589"/>
            <ac:graphicFrameMk id="15" creationId="{1AE985C4-5A18-4B6F-BD0D-EA8414E7F65A}"/>
          </ac:graphicFrameMkLst>
        </pc:graphicFrameChg>
        <pc:picChg chg="add del mod">
          <ac:chgData name="Tang, Cui" userId="abf18508-edcd-4b03-b662-e08328ce9d8c" providerId="ADAL" clId="{F51367A5-2AC6-4052-85F1-B5813B2F1A51}" dt="2021-12-21T09:35:10.807" v="1136" actId="478"/>
          <ac:picMkLst>
            <pc:docMk/>
            <pc:sldMk cId="614919627" sldId="2147308589"/>
            <ac:picMk id="6" creationId="{D6BC4217-65E7-4623-A6E9-D1B8A88519F2}"/>
          </ac:picMkLst>
        </pc:picChg>
      </pc:sldChg>
      <pc:sldChg chg="addSp delSp modSp new mod">
        <pc:chgData name="Tang, Cui" userId="abf18508-edcd-4b03-b662-e08328ce9d8c" providerId="ADAL" clId="{F51367A5-2AC6-4052-85F1-B5813B2F1A51}" dt="2021-12-22T03:29:47.003" v="1630" actId="1076"/>
        <pc:sldMkLst>
          <pc:docMk/>
          <pc:sldMk cId="1340367503" sldId="2147308596"/>
        </pc:sldMkLst>
        <pc:spChg chg="del">
          <ac:chgData name="Tang, Cui" userId="abf18508-edcd-4b03-b662-e08328ce9d8c" providerId="ADAL" clId="{F51367A5-2AC6-4052-85F1-B5813B2F1A51}" dt="2021-12-22T03:25:28.449" v="1552" actId="478"/>
          <ac:spMkLst>
            <pc:docMk/>
            <pc:sldMk cId="1340367503" sldId="2147308596"/>
            <ac:spMk id="2" creationId="{E084EB44-93B7-43A7-8722-92B81BD3825D}"/>
          </ac:spMkLst>
        </pc:spChg>
        <pc:spChg chg="del">
          <ac:chgData name="Tang, Cui" userId="abf18508-edcd-4b03-b662-e08328ce9d8c" providerId="ADAL" clId="{F51367A5-2AC6-4052-85F1-B5813B2F1A51}" dt="2021-12-22T03:25:40.644" v="1554" actId="478"/>
          <ac:spMkLst>
            <pc:docMk/>
            <pc:sldMk cId="1340367503" sldId="2147308596"/>
            <ac:spMk id="3" creationId="{513404FE-744C-43B2-8A83-CFF755836AA7}"/>
          </ac:spMkLst>
        </pc:spChg>
        <pc:spChg chg="add mod">
          <ac:chgData name="Tang, Cui" userId="abf18508-edcd-4b03-b662-e08328ce9d8c" providerId="ADAL" clId="{F51367A5-2AC6-4052-85F1-B5813B2F1A51}" dt="2021-12-22T03:25:29.482" v="1553"/>
          <ac:spMkLst>
            <pc:docMk/>
            <pc:sldMk cId="1340367503" sldId="2147308596"/>
            <ac:spMk id="4" creationId="{74BA51E5-5AD3-43D6-BD96-D29F4A33666E}"/>
          </ac:spMkLst>
        </pc:spChg>
        <pc:spChg chg="add mod">
          <ac:chgData name="Tang, Cui" userId="abf18508-edcd-4b03-b662-e08328ce9d8c" providerId="ADAL" clId="{F51367A5-2AC6-4052-85F1-B5813B2F1A51}" dt="2021-12-22T03:29:47.003" v="1630" actId="1076"/>
          <ac:spMkLst>
            <pc:docMk/>
            <pc:sldMk cId="1340367503" sldId="2147308596"/>
            <ac:spMk id="6" creationId="{29D6E3FF-35D4-4301-A5EE-6DBB2CD6431A}"/>
          </ac:spMkLst>
        </pc:spChg>
        <pc:graphicFrameChg chg="add mod">
          <ac:chgData name="Tang, Cui" userId="abf18508-edcd-4b03-b662-e08328ce9d8c" providerId="ADAL" clId="{F51367A5-2AC6-4052-85F1-B5813B2F1A51}" dt="2021-12-22T03:27:16.361" v="1567" actId="1076"/>
          <ac:graphicFrameMkLst>
            <pc:docMk/>
            <pc:sldMk cId="1340367503" sldId="2147308596"/>
            <ac:graphicFrameMk id="5" creationId="{45CE7FBE-80FF-48AD-BAD3-10E052F66AC1}"/>
          </ac:graphicFrameMkLst>
        </pc:graphicFrameChg>
      </pc:sldChg>
      <pc:sldChg chg="addSp delSp modSp new mod">
        <pc:chgData name="Tang, Cui" userId="abf18508-edcd-4b03-b662-e08328ce9d8c" providerId="ADAL" clId="{F51367A5-2AC6-4052-85F1-B5813B2F1A51}" dt="2021-12-31T06:44:18.580" v="8580" actId="20577"/>
        <pc:sldMkLst>
          <pc:docMk/>
          <pc:sldMk cId="4039815650" sldId="2147308621"/>
        </pc:sldMkLst>
        <pc:spChg chg="mod">
          <ac:chgData name="Tang, Cui" userId="abf18508-edcd-4b03-b662-e08328ce9d8c" providerId="ADAL" clId="{F51367A5-2AC6-4052-85F1-B5813B2F1A51}" dt="2021-12-31T06:36:46.164" v="8446" actId="255"/>
          <ac:spMkLst>
            <pc:docMk/>
            <pc:sldMk cId="4039815650" sldId="2147308621"/>
            <ac:spMk id="2" creationId="{3A80A4D5-D123-4237-A77A-A085AC2D9C84}"/>
          </ac:spMkLst>
        </pc:spChg>
        <pc:spChg chg="del">
          <ac:chgData name="Tang, Cui" userId="abf18508-edcd-4b03-b662-e08328ce9d8c" providerId="ADAL" clId="{F51367A5-2AC6-4052-85F1-B5813B2F1A51}" dt="2021-12-24T07:31:47.148" v="6948" actId="478"/>
          <ac:spMkLst>
            <pc:docMk/>
            <pc:sldMk cId="4039815650" sldId="2147308621"/>
            <ac:spMk id="3" creationId="{9EC13731-0D00-4861-B962-CCA116D1E49A}"/>
          </ac:spMkLst>
        </pc:spChg>
        <pc:spChg chg="add mod">
          <ac:chgData name="Tang, Cui" userId="abf18508-edcd-4b03-b662-e08328ce9d8c" providerId="ADAL" clId="{F51367A5-2AC6-4052-85F1-B5813B2F1A51}" dt="2021-12-24T07:37:07.128" v="7013" actId="20577"/>
          <ac:spMkLst>
            <pc:docMk/>
            <pc:sldMk cId="4039815650" sldId="2147308621"/>
            <ac:spMk id="4" creationId="{03B67FA8-F782-463D-A22E-83A9FAE520D3}"/>
          </ac:spMkLst>
        </pc:spChg>
        <pc:spChg chg="add del mod">
          <ac:chgData name="Tang, Cui" userId="abf18508-edcd-4b03-b662-e08328ce9d8c" providerId="ADAL" clId="{F51367A5-2AC6-4052-85F1-B5813B2F1A51}" dt="2021-12-24T07:40:01.295" v="7044" actId="478"/>
          <ac:spMkLst>
            <pc:docMk/>
            <pc:sldMk cId="4039815650" sldId="2147308621"/>
            <ac:spMk id="9" creationId="{9B3CF1B4-DAB6-4AD0-A651-EC4BF12AFF0F}"/>
          </ac:spMkLst>
        </pc:spChg>
        <pc:spChg chg="add mod">
          <ac:chgData name="Tang, Cui" userId="abf18508-edcd-4b03-b662-e08328ce9d8c" providerId="ADAL" clId="{F51367A5-2AC6-4052-85F1-B5813B2F1A51}" dt="2021-12-31T06:44:18.580" v="8580" actId="20577"/>
          <ac:spMkLst>
            <pc:docMk/>
            <pc:sldMk cId="4039815650" sldId="2147308621"/>
            <ac:spMk id="13" creationId="{E7578693-6B77-4974-8A87-453C1CF2576B}"/>
          </ac:spMkLst>
        </pc:spChg>
        <pc:graphicFrameChg chg="add del mod">
          <ac:chgData name="Tang, Cui" userId="abf18508-edcd-4b03-b662-e08328ce9d8c" providerId="ADAL" clId="{F51367A5-2AC6-4052-85F1-B5813B2F1A51}" dt="2021-12-24T07:37:39.659" v="7017"/>
          <ac:graphicFrameMkLst>
            <pc:docMk/>
            <pc:sldMk cId="4039815650" sldId="2147308621"/>
            <ac:graphicFrameMk id="5" creationId="{A14D38C5-BF22-4E09-A5D5-AEA734E2B22E}"/>
          </ac:graphicFrameMkLst>
        </pc:graphicFrameChg>
        <pc:graphicFrameChg chg="add mod">
          <ac:chgData name="Tang, Cui" userId="abf18508-edcd-4b03-b662-e08328ce9d8c" providerId="ADAL" clId="{F51367A5-2AC6-4052-85F1-B5813B2F1A51}" dt="2021-12-24T07:37:45.649" v="7019" actId="1076"/>
          <ac:graphicFrameMkLst>
            <pc:docMk/>
            <pc:sldMk cId="4039815650" sldId="2147308621"/>
            <ac:graphicFrameMk id="6" creationId="{95E74D77-6AA4-4D6C-9438-551FB625CF4B}"/>
          </ac:graphicFrameMkLst>
        </pc:graphicFrameChg>
        <pc:graphicFrameChg chg="add mod">
          <ac:chgData name="Tang, Cui" userId="abf18508-edcd-4b03-b662-e08328ce9d8c" providerId="ADAL" clId="{F51367A5-2AC6-4052-85F1-B5813B2F1A51}" dt="2021-12-24T07:38:06.358" v="7024"/>
          <ac:graphicFrameMkLst>
            <pc:docMk/>
            <pc:sldMk cId="4039815650" sldId="2147308621"/>
            <ac:graphicFrameMk id="7" creationId="{4DCB6AF0-A111-4942-A074-F527AF7C1DB8}"/>
          </ac:graphicFrameMkLst>
        </pc:graphicFrameChg>
        <pc:graphicFrameChg chg="add mod">
          <ac:chgData name="Tang, Cui" userId="abf18508-edcd-4b03-b662-e08328ce9d8c" providerId="ADAL" clId="{F51367A5-2AC6-4052-85F1-B5813B2F1A51}" dt="2021-12-24T07:47:29.123" v="7351" actId="1076"/>
          <ac:graphicFrameMkLst>
            <pc:docMk/>
            <pc:sldMk cId="4039815650" sldId="2147308621"/>
            <ac:graphicFrameMk id="8" creationId="{4DCB6AF0-A111-4942-A074-F527AF7C1DB8}"/>
          </ac:graphicFrameMkLst>
        </pc:graphicFrameChg>
        <pc:picChg chg="add mod">
          <ac:chgData name="Tang, Cui" userId="abf18508-edcd-4b03-b662-e08328ce9d8c" providerId="ADAL" clId="{F51367A5-2AC6-4052-85F1-B5813B2F1A51}" dt="2021-12-24T07:51:14.073" v="7356" actId="1076"/>
          <ac:picMkLst>
            <pc:docMk/>
            <pc:sldMk cId="4039815650" sldId="2147308621"/>
            <ac:picMk id="11" creationId="{0F252571-4AD2-4A30-A94C-C185E9ABCAA5}"/>
          </ac:picMkLst>
        </pc:picChg>
      </pc:sldChg>
      <pc:sldChg chg="addSp delSp modSp new add del mod">
        <pc:chgData name="Tang, Cui" userId="abf18508-edcd-4b03-b662-e08328ce9d8c" providerId="ADAL" clId="{F51367A5-2AC6-4052-85F1-B5813B2F1A51}" dt="2021-12-31T08:10:00.680" v="10005" actId="2696"/>
        <pc:sldMkLst>
          <pc:docMk/>
          <pc:sldMk cId="1451456746" sldId="2147308648"/>
        </pc:sldMkLst>
        <pc:spChg chg="mod">
          <ac:chgData name="Tang, Cui" userId="abf18508-edcd-4b03-b662-e08328ce9d8c" providerId="ADAL" clId="{F51367A5-2AC6-4052-85F1-B5813B2F1A51}" dt="2021-12-27T03:17:28.730" v="7485" actId="20577"/>
          <ac:spMkLst>
            <pc:docMk/>
            <pc:sldMk cId="1451456746" sldId="2147308648"/>
            <ac:spMk id="2" creationId="{ED165667-3F19-40A4-B560-033AFC28E3E7}"/>
          </ac:spMkLst>
        </pc:spChg>
        <pc:spChg chg="del">
          <ac:chgData name="Tang, Cui" userId="abf18508-edcd-4b03-b662-e08328ce9d8c" providerId="ADAL" clId="{F51367A5-2AC6-4052-85F1-B5813B2F1A51}" dt="2021-12-27T03:17:34.992" v="7486" actId="478"/>
          <ac:spMkLst>
            <pc:docMk/>
            <pc:sldMk cId="1451456746" sldId="2147308648"/>
            <ac:spMk id="3" creationId="{3561C764-A26E-4732-A9B3-8BAF32D973B8}"/>
          </ac:spMkLst>
        </pc:spChg>
        <pc:spChg chg="add mod">
          <ac:chgData name="Tang, Cui" userId="abf18508-edcd-4b03-b662-e08328ce9d8c" providerId="ADAL" clId="{F51367A5-2AC6-4052-85F1-B5813B2F1A51}" dt="2021-12-28T02:51:31.762" v="8337" actId="20577"/>
          <ac:spMkLst>
            <pc:docMk/>
            <pc:sldMk cId="1451456746" sldId="2147308648"/>
            <ac:spMk id="4" creationId="{DBBAD063-0FA5-401B-AC6E-F0A7B87566A2}"/>
          </ac:spMkLst>
        </pc:spChg>
      </pc:sldChg>
      <pc:sldChg chg="modSp mod">
        <pc:chgData name="Tang, Cui" userId="abf18508-edcd-4b03-b662-e08328ce9d8c" providerId="ADAL" clId="{F51367A5-2AC6-4052-85F1-B5813B2F1A51}" dt="2021-12-31T06:22:36.838" v="8338" actId="27636"/>
        <pc:sldMkLst>
          <pc:docMk/>
          <pc:sldMk cId="4213562049" sldId="2147308659"/>
        </pc:sldMkLst>
        <pc:spChg chg="mod">
          <ac:chgData name="Tang, Cui" userId="abf18508-edcd-4b03-b662-e08328ce9d8c" providerId="ADAL" clId="{F51367A5-2AC6-4052-85F1-B5813B2F1A51}" dt="2021-12-31T06:22:36.838" v="8338" actId="27636"/>
          <ac:spMkLst>
            <pc:docMk/>
            <pc:sldMk cId="4213562049" sldId="2147308659"/>
            <ac:spMk id="3" creationId="{65621EDF-265D-4C5B-A639-4AC259C412C3}"/>
          </ac:spMkLst>
        </pc:spChg>
      </pc:sldChg>
      <pc:sldChg chg="addSp delSp modSp new mod">
        <pc:chgData name="Tang, Cui" userId="abf18508-edcd-4b03-b662-e08328ce9d8c" providerId="ADAL" clId="{F51367A5-2AC6-4052-85F1-B5813B2F1A51}" dt="2022-01-07T05:54:28.855" v="10333" actId="113"/>
        <pc:sldMkLst>
          <pc:docMk/>
          <pc:sldMk cId="1077115406" sldId="2147308660"/>
        </pc:sldMkLst>
        <pc:spChg chg="mod">
          <ac:chgData name="Tang, Cui" userId="abf18508-edcd-4b03-b662-e08328ce9d8c" providerId="ADAL" clId="{F51367A5-2AC6-4052-85F1-B5813B2F1A51}" dt="2022-01-07T05:50:45.853" v="10268" actId="255"/>
          <ac:spMkLst>
            <pc:docMk/>
            <pc:sldMk cId="1077115406" sldId="2147308660"/>
            <ac:spMk id="2" creationId="{05BAD211-C380-4DCE-A81E-C6FAB9B60EDF}"/>
          </ac:spMkLst>
        </pc:spChg>
        <pc:spChg chg="del">
          <ac:chgData name="Tang, Cui" userId="abf18508-edcd-4b03-b662-e08328ce9d8c" providerId="ADAL" clId="{F51367A5-2AC6-4052-85F1-B5813B2F1A51}" dt="2021-12-31T06:27:23.782" v="8343" actId="478"/>
          <ac:spMkLst>
            <pc:docMk/>
            <pc:sldMk cId="1077115406" sldId="2147308660"/>
            <ac:spMk id="3" creationId="{3969E8C9-B9BF-49CE-9C2D-74B2403A2D69}"/>
          </ac:spMkLst>
        </pc:spChg>
        <pc:spChg chg="add del">
          <ac:chgData name="Tang, Cui" userId="abf18508-edcd-4b03-b662-e08328ce9d8c" providerId="ADAL" clId="{F51367A5-2AC6-4052-85F1-B5813B2F1A51}" dt="2021-12-31T06:44:46.864" v="8587" actId="22"/>
          <ac:spMkLst>
            <pc:docMk/>
            <pc:sldMk cId="1077115406" sldId="2147308660"/>
            <ac:spMk id="6" creationId="{B451E889-16DD-4FED-9F21-0FEA65320C22}"/>
          </ac:spMkLst>
        </pc:spChg>
        <pc:spChg chg="add mod">
          <ac:chgData name="Tang, Cui" userId="abf18508-edcd-4b03-b662-e08328ce9d8c" providerId="ADAL" clId="{F51367A5-2AC6-4052-85F1-B5813B2F1A51}" dt="2021-12-31T06:46:11.670" v="8624" actId="1076"/>
          <ac:spMkLst>
            <pc:docMk/>
            <pc:sldMk cId="1077115406" sldId="2147308660"/>
            <ac:spMk id="9" creationId="{52AEDCAC-8C90-42E9-891D-197B71459866}"/>
          </ac:spMkLst>
        </pc:spChg>
        <pc:spChg chg="add mod">
          <ac:chgData name="Tang, Cui" userId="abf18508-edcd-4b03-b662-e08328ce9d8c" providerId="ADAL" clId="{F51367A5-2AC6-4052-85F1-B5813B2F1A51}" dt="2021-12-31T07:01:02.981" v="8808" actId="1076"/>
          <ac:spMkLst>
            <pc:docMk/>
            <pc:sldMk cId="1077115406" sldId="2147308660"/>
            <ac:spMk id="12" creationId="{6189812D-DA64-422A-AB67-FD4F6B230396}"/>
          </ac:spMkLst>
        </pc:spChg>
        <pc:spChg chg="add del mod">
          <ac:chgData name="Tang, Cui" userId="abf18508-edcd-4b03-b662-e08328ce9d8c" providerId="ADAL" clId="{F51367A5-2AC6-4052-85F1-B5813B2F1A51}" dt="2022-01-07T05:52:16.953" v="10289" actId="21"/>
          <ac:spMkLst>
            <pc:docMk/>
            <pc:sldMk cId="1077115406" sldId="2147308660"/>
            <ac:spMk id="15" creationId="{000E46BE-A767-408D-8D87-70B0A29B2F1A}"/>
          </ac:spMkLst>
        </pc:spChg>
        <pc:spChg chg="add mod">
          <ac:chgData name="Tang, Cui" userId="abf18508-edcd-4b03-b662-e08328ce9d8c" providerId="ADAL" clId="{F51367A5-2AC6-4052-85F1-B5813B2F1A51}" dt="2021-12-31T07:15:10.001" v="9354" actId="1076"/>
          <ac:spMkLst>
            <pc:docMk/>
            <pc:sldMk cId="1077115406" sldId="2147308660"/>
            <ac:spMk id="18" creationId="{76F2C103-ED40-44E0-9C4A-F7305F503D5A}"/>
          </ac:spMkLst>
        </pc:spChg>
        <pc:spChg chg="add mod">
          <ac:chgData name="Tang, Cui" userId="abf18508-edcd-4b03-b662-e08328ce9d8c" providerId="ADAL" clId="{F51367A5-2AC6-4052-85F1-B5813B2F1A51}" dt="2022-01-07T05:54:05.788" v="10330" actId="20577"/>
          <ac:spMkLst>
            <pc:docMk/>
            <pc:sldMk cId="1077115406" sldId="2147308660"/>
            <ac:spMk id="22" creationId="{235C1C31-C160-43EC-884D-54C24515AD58}"/>
          </ac:spMkLst>
        </pc:spChg>
        <pc:graphicFrameChg chg="add del mod">
          <ac:chgData name="Tang, Cui" userId="abf18508-edcd-4b03-b662-e08328ce9d8c" providerId="ADAL" clId="{F51367A5-2AC6-4052-85F1-B5813B2F1A51}" dt="2022-01-07T05:52:59.130" v="10297"/>
          <ac:graphicFrameMkLst>
            <pc:docMk/>
            <pc:sldMk cId="1077115406" sldId="2147308660"/>
            <ac:graphicFrameMk id="3" creationId="{D96ADB51-A718-460B-BD14-599DDDE8204B}"/>
          </ac:graphicFrameMkLst>
        </pc:graphicFrameChg>
        <pc:graphicFrameChg chg="add del mod">
          <ac:chgData name="Tang, Cui" userId="abf18508-edcd-4b03-b662-e08328ce9d8c" providerId="ADAL" clId="{F51367A5-2AC6-4052-85F1-B5813B2F1A51}" dt="2021-12-31T06:44:44.947" v="8584"/>
          <ac:graphicFrameMkLst>
            <pc:docMk/>
            <pc:sldMk cId="1077115406" sldId="2147308660"/>
            <ac:graphicFrameMk id="4" creationId="{05444896-4E03-4039-BBEE-269F93DBA942}"/>
          </ac:graphicFrameMkLst>
        </pc:graphicFrameChg>
        <pc:graphicFrameChg chg="add del mod">
          <ac:chgData name="Tang, Cui" userId="abf18508-edcd-4b03-b662-e08328ce9d8c" providerId="ADAL" clId="{F51367A5-2AC6-4052-85F1-B5813B2F1A51}" dt="2022-01-07T05:53:06.330" v="10299" actId="478"/>
          <ac:graphicFrameMkLst>
            <pc:docMk/>
            <pc:sldMk cId="1077115406" sldId="2147308660"/>
            <ac:graphicFrameMk id="4" creationId="{2C5039CB-07E3-4D66-A4E0-1B87CE7410C0}"/>
          </ac:graphicFrameMkLst>
        </pc:graphicFrameChg>
        <pc:graphicFrameChg chg="add del mod">
          <ac:chgData name="Tang, Cui" userId="abf18508-edcd-4b03-b662-e08328ce9d8c" providerId="ADAL" clId="{F51367A5-2AC6-4052-85F1-B5813B2F1A51}" dt="2022-01-07T05:53:27.043" v="10303"/>
          <ac:graphicFrameMkLst>
            <pc:docMk/>
            <pc:sldMk cId="1077115406" sldId="2147308660"/>
            <ac:graphicFrameMk id="5" creationId="{E94CC987-BD3E-46F8-BC6B-165ADA87DB8D}"/>
          </ac:graphicFrameMkLst>
        </pc:graphicFrameChg>
        <pc:graphicFrameChg chg="add mod modGraphic">
          <ac:chgData name="Tang, Cui" userId="abf18508-edcd-4b03-b662-e08328ce9d8c" providerId="ADAL" clId="{F51367A5-2AC6-4052-85F1-B5813B2F1A51}" dt="2022-01-07T05:54:28.855" v="10333" actId="113"/>
          <ac:graphicFrameMkLst>
            <pc:docMk/>
            <pc:sldMk cId="1077115406" sldId="2147308660"/>
            <ac:graphicFrameMk id="6" creationId="{92AE56E2-C64A-4BC9-B680-83758A4F6674}"/>
          </ac:graphicFrameMkLst>
        </pc:graphicFrameChg>
        <pc:graphicFrameChg chg="add del mod">
          <ac:chgData name="Tang, Cui" userId="abf18508-edcd-4b03-b662-e08328ce9d8c" providerId="ADAL" clId="{F51367A5-2AC6-4052-85F1-B5813B2F1A51}" dt="2021-12-31T06:44:52.299" v="8593"/>
          <ac:graphicFrameMkLst>
            <pc:docMk/>
            <pc:sldMk cId="1077115406" sldId="2147308660"/>
            <ac:graphicFrameMk id="7" creationId="{C648019D-2982-4635-BE07-8E459EEA1066}"/>
          </ac:graphicFrameMkLst>
        </pc:graphicFrameChg>
        <pc:graphicFrameChg chg="add mod">
          <ac:chgData name="Tang, Cui" userId="abf18508-edcd-4b03-b662-e08328ce9d8c" providerId="ADAL" clId="{F51367A5-2AC6-4052-85F1-B5813B2F1A51}" dt="2021-12-31T06:47:23.398" v="8636" actId="1076"/>
          <ac:graphicFrameMkLst>
            <pc:docMk/>
            <pc:sldMk cId="1077115406" sldId="2147308660"/>
            <ac:graphicFrameMk id="8" creationId="{2A7464E9-9E80-4960-BEEC-D3DC99565A67}"/>
          </ac:graphicFrameMkLst>
        </pc:graphicFrameChg>
        <pc:graphicFrameChg chg="add del mod">
          <ac:chgData name="Tang, Cui" userId="abf18508-edcd-4b03-b662-e08328ce9d8c" providerId="ADAL" clId="{F51367A5-2AC6-4052-85F1-B5813B2F1A51}" dt="2021-12-31T06:46:27.628" v="8628"/>
          <ac:graphicFrameMkLst>
            <pc:docMk/>
            <pc:sldMk cId="1077115406" sldId="2147308660"/>
            <ac:graphicFrameMk id="10" creationId="{7B66596C-843E-4076-A7E5-FFFC459ABDDA}"/>
          </ac:graphicFrameMkLst>
        </pc:graphicFrameChg>
        <pc:graphicFrameChg chg="add mod">
          <ac:chgData name="Tang, Cui" userId="abf18508-edcd-4b03-b662-e08328ce9d8c" providerId="ADAL" clId="{F51367A5-2AC6-4052-85F1-B5813B2F1A51}" dt="2021-12-31T07:01:07.788" v="8809" actId="1076"/>
          <ac:graphicFrameMkLst>
            <pc:docMk/>
            <pc:sldMk cId="1077115406" sldId="2147308660"/>
            <ac:graphicFrameMk id="11" creationId="{C62A6D93-C4D8-44A8-A1F6-6F9901514A98}"/>
          </ac:graphicFrameMkLst>
        </pc:graphicFrameChg>
        <pc:graphicFrameChg chg="add mod">
          <ac:chgData name="Tang, Cui" userId="abf18508-edcd-4b03-b662-e08328ce9d8c" providerId="ADAL" clId="{F51367A5-2AC6-4052-85F1-B5813B2F1A51}" dt="2021-12-31T07:00:49.260" v="8802"/>
          <ac:graphicFrameMkLst>
            <pc:docMk/>
            <pc:sldMk cId="1077115406" sldId="2147308660"/>
            <ac:graphicFrameMk id="13" creationId="{49A2792C-765B-4B50-9D9E-203B5BFADE51}"/>
          </ac:graphicFrameMkLst>
        </pc:graphicFrameChg>
        <pc:graphicFrameChg chg="add mod">
          <ac:chgData name="Tang, Cui" userId="abf18508-edcd-4b03-b662-e08328ce9d8c" providerId="ADAL" clId="{F51367A5-2AC6-4052-85F1-B5813B2F1A51}" dt="2022-01-07T05:46:20.736" v="10237"/>
          <ac:graphicFrameMkLst>
            <pc:docMk/>
            <pc:sldMk cId="1077115406" sldId="2147308660"/>
            <ac:graphicFrameMk id="14" creationId="{45DDFA1F-2D14-44C7-A1EA-631771463B14}"/>
          </ac:graphicFrameMkLst>
        </pc:graphicFrameChg>
        <pc:graphicFrameChg chg="add del mod">
          <ac:chgData name="Tang, Cui" userId="abf18508-edcd-4b03-b662-e08328ce9d8c" providerId="ADAL" clId="{F51367A5-2AC6-4052-85F1-B5813B2F1A51}" dt="2021-12-31T07:04:56.758" v="8983" actId="478"/>
          <ac:graphicFrameMkLst>
            <pc:docMk/>
            <pc:sldMk cId="1077115406" sldId="2147308660"/>
            <ac:graphicFrameMk id="14" creationId="{49A2792C-765B-4B50-9D9E-203B5BFADE51}"/>
          </ac:graphicFrameMkLst>
        </pc:graphicFrameChg>
        <pc:graphicFrameChg chg="add mod">
          <ac:chgData name="Tang, Cui" userId="abf18508-edcd-4b03-b662-e08328ce9d8c" providerId="ADAL" clId="{F51367A5-2AC6-4052-85F1-B5813B2F1A51}" dt="2022-01-07T05:46:34.991" v="10242"/>
          <ac:graphicFrameMkLst>
            <pc:docMk/>
            <pc:sldMk cId="1077115406" sldId="2147308660"/>
            <ac:graphicFrameMk id="16" creationId="{45DDFA1F-2D14-44C7-A1EA-631771463B14}"/>
          </ac:graphicFrameMkLst>
        </pc:graphicFrameChg>
        <pc:graphicFrameChg chg="add mod">
          <ac:chgData name="Tang, Cui" userId="abf18508-edcd-4b03-b662-e08328ce9d8c" providerId="ADAL" clId="{F51367A5-2AC6-4052-85F1-B5813B2F1A51}" dt="2021-12-31T07:05:01.427" v="8986"/>
          <ac:graphicFrameMkLst>
            <pc:docMk/>
            <pc:sldMk cId="1077115406" sldId="2147308660"/>
            <ac:graphicFrameMk id="16" creationId="{49A2792C-765B-4B50-9D9E-203B5BFADE51}"/>
          </ac:graphicFrameMkLst>
        </pc:graphicFrameChg>
        <pc:graphicFrameChg chg="add del mod">
          <ac:chgData name="Tang, Cui" userId="abf18508-edcd-4b03-b662-e08328ce9d8c" providerId="ADAL" clId="{F51367A5-2AC6-4052-85F1-B5813B2F1A51}" dt="2022-01-07T05:46:13.586" v="10232" actId="478"/>
          <ac:graphicFrameMkLst>
            <pc:docMk/>
            <pc:sldMk cId="1077115406" sldId="2147308660"/>
            <ac:graphicFrameMk id="17" creationId="{49A2792C-765B-4B50-9D9E-203B5BFADE51}"/>
          </ac:graphicFrameMkLst>
        </pc:graphicFrameChg>
        <pc:graphicFrameChg chg="add del mod">
          <ac:chgData name="Tang, Cui" userId="abf18508-edcd-4b03-b662-e08328ce9d8c" providerId="ADAL" clId="{F51367A5-2AC6-4052-85F1-B5813B2F1A51}" dt="2021-12-31T08:36:17.453" v="10147"/>
          <ac:graphicFrameMkLst>
            <pc:docMk/>
            <pc:sldMk cId="1077115406" sldId="2147308660"/>
            <ac:graphicFrameMk id="19" creationId="{096F2B9A-78A0-410F-A95C-AFD9215C5DCD}"/>
          </ac:graphicFrameMkLst>
        </pc:graphicFrameChg>
        <pc:graphicFrameChg chg="add mod">
          <ac:chgData name="Tang, Cui" userId="abf18508-edcd-4b03-b662-e08328ce9d8c" providerId="ADAL" clId="{F51367A5-2AC6-4052-85F1-B5813B2F1A51}" dt="2022-01-07T05:48:15.334" v="10245"/>
          <ac:graphicFrameMkLst>
            <pc:docMk/>
            <pc:sldMk cId="1077115406" sldId="2147308660"/>
            <ac:graphicFrameMk id="19" creationId="{49A2792C-765B-4B50-9D9E-203B5BFADE51}"/>
          </ac:graphicFrameMkLst>
        </pc:graphicFrameChg>
        <pc:graphicFrameChg chg="add del mod modGraphic">
          <ac:chgData name="Tang, Cui" userId="abf18508-edcd-4b03-b662-e08328ce9d8c" providerId="ADAL" clId="{F51367A5-2AC6-4052-85F1-B5813B2F1A51}" dt="2022-01-07T05:52:05.060" v="10286" actId="21"/>
          <ac:graphicFrameMkLst>
            <pc:docMk/>
            <pc:sldMk cId="1077115406" sldId="2147308660"/>
            <ac:graphicFrameMk id="20" creationId="{0DB1CB6C-6CBB-4606-BC8A-725153E5F527}"/>
          </ac:graphicFrameMkLst>
        </pc:graphicFrameChg>
        <pc:graphicFrameChg chg="add del mod">
          <ac:chgData name="Tang, Cui" userId="abf18508-edcd-4b03-b662-e08328ce9d8c" providerId="ADAL" clId="{F51367A5-2AC6-4052-85F1-B5813B2F1A51}" dt="2022-01-07T05:51:53.467" v="10283" actId="21"/>
          <ac:graphicFrameMkLst>
            <pc:docMk/>
            <pc:sldMk cId="1077115406" sldId="2147308660"/>
            <ac:graphicFrameMk id="21" creationId="{49A2792C-765B-4B50-9D9E-203B5BFADE51}"/>
          </ac:graphicFrameMkLst>
        </pc:graphicFrameChg>
      </pc:sldChg>
      <pc:sldChg chg="addSp delSp modSp add mod">
        <pc:chgData name="Tang, Cui" userId="abf18508-edcd-4b03-b662-e08328ce9d8c" providerId="ADAL" clId="{F51367A5-2AC6-4052-85F1-B5813B2F1A51}" dt="2022-01-07T06:02:12.356" v="10434" actId="1036"/>
        <pc:sldMkLst>
          <pc:docMk/>
          <pc:sldMk cId="703393947" sldId="2147308661"/>
        </pc:sldMkLst>
        <pc:spChg chg="mod">
          <ac:chgData name="Tang, Cui" userId="abf18508-edcd-4b03-b662-e08328ce9d8c" providerId="ADAL" clId="{F51367A5-2AC6-4052-85F1-B5813B2F1A51}" dt="2022-01-07T06:00:26.558" v="10364"/>
          <ac:spMkLst>
            <pc:docMk/>
            <pc:sldMk cId="703393947" sldId="2147308661"/>
            <ac:spMk id="2" creationId="{05BAD211-C380-4DCE-A81E-C6FAB9B60EDF}"/>
          </ac:spMkLst>
        </pc:spChg>
        <pc:spChg chg="add del">
          <ac:chgData name="Tang, Cui" userId="abf18508-edcd-4b03-b662-e08328ce9d8c" providerId="ADAL" clId="{F51367A5-2AC6-4052-85F1-B5813B2F1A51}" dt="2021-12-31T06:48:35.754" v="8646" actId="22"/>
          <ac:spMkLst>
            <pc:docMk/>
            <pc:sldMk cId="703393947" sldId="2147308661"/>
            <ac:spMk id="6" creationId="{C08FFF71-5EAA-43F0-B067-03DF51497B71}"/>
          </ac:spMkLst>
        </pc:spChg>
        <pc:spChg chg="add mod">
          <ac:chgData name="Tang, Cui" userId="abf18508-edcd-4b03-b662-e08328ce9d8c" providerId="ADAL" clId="{F51367A5-2AC6-4052-85F1-B5813B2F1A51}" dt="2022-01-07T06:02:12.356" v="10434" actId="1036"/>
          <ac:spMkLst>
            <pc:docMk/>
            <pc:sldMk cId="703393947" sldId="2147308661"/>
            <ac:spMk id="9" creationId="{9759FBDD-9DEF-4F84-80B7-CC38B71AD2C9}"/>
          </ac:spMkLst>
        </pc:spChg>
        <pc:spChg chg="add mod">
          <ac:chgData name="Tang, Cui" userId="abf18508-edcd-4b03-b662-e08328ce9d8c" providerId="ADAL" clId="{F51367A5-2AC6-4052-85F1-B5813B2F1A51}" dt="2022-01-07T06:02:12.356" v="10434" actId="1036"/>
          <ac:spMkLst>
            <pc:docMk/>
            <pc:sldMk cId="703393947" sldId="2147308661"/>
            <ac:spMk id="12" creationId="{8376C992-FAF3-4894-BD27-6638DE4DEC3F}"/>
          </ac:spMkLst>
        </pc:spChg>
        <pc:spChg chg="add del mod">
          <ac:chgData name="Tang, Cui" userId="abf18508-edcd-4b03-b662-e08328ce9d8c" providerId="ADAL" clId="{F51367A5-2AC6-4052-85F1-B5813B2F1A51}" dt="2022-01-07T06:00:51.826" v="10367" actId="478"/>
          <ac:spMkLst>
            <pc:docMk/>
            <pc:sldMk cId="703393947" sldId="2147308661"/>
            <ac:spMk id="17" creationId="{9CB17DB5-C5A8-48EF-A4EB-4F68B33078A7}"/>
          </ac:spMkLst>
        </pc:spChg>
        <pc:spChg chg="add mod">
          <ac:chgData name="Tang, Cui" userId="abf18508-edcd-4b03-b662-e08328ce9d8c" providerId="ADAL" clId="{F51367A5-2AC6-4052-85F1-B5813B2F1A51}" dt="2021-12-31T07:15:49.846" v="9413" actId="1076"/>
          <ac:spMkLst>
            <pc:docMk/>
            <pc:sldMk cId="703393947" sldId="2147308661"/>
            <ac:spMk id="18" creationId="{EA525865-A8F6-405C-9B18-3B81AC6789EA}"/>
          </ac:spMkLst>
        </pc:spChg>
        <pc:spChg chg="add mod">
          <ac:chgData name="Tang, Cui" userId="abf18508-edcd-4b03-b662-e08328ce9d8c" providerId="ADAL" clId="{F51367A5-2AC6-4052-85F1-B5813B2F1A51}" dt="2022-01-07T06:02:12.356" v="10434" actId="1036"/>
          <ac:spMkLst>
            <pc:docMk/>
            <pc:sldMk cId="703393947" sldId="2147308661"/>
            <ac:spMk id="21" creationId="{61424252-BCCC-4984-847E-C96F452A671F}"/>
          </ac:spMkLst>
        </pc:spChg>
        <pc:graphicFrameChg chg="add del mod">
          <ac:chgData name="Tang, Cui" userId="abf18508-edcd-4b03-b662-e08328ce9d8c" providerId="ADAL" clId="{F51367A5-2AC6-4052-85F1-B5813B2F1A51}" dt="2022-01-07T06:01:10.158" v="10371"/>
          <ac:graphicFrameMkLst>
            <pc:docMk/>
            <pc:sldMk cId="703393947" sldId="2147308661"/>
            <ac:graphicFrameMk id="3" creationId="{0908D4B3-9A32-404B-8AE7-9F32960507FC}"/>
          </ac:graphicFrameMkLst>
        </pc:graphicFrameChg>
        <pc:graphicFrameChg chg="add del mod">
          <ac:chgData name="Tang, Cui" userId="abf18508-edcd-4b03-b662-e08328ce9d8c" providerId="ADAL" clId="{F51367A5-2AC6-4052-85F1-B5813B2F1A51}" dt="2021-12-31T06:48:10.061" v="8641" actId="478"/>
          <ac:graphicFrameMkLst>
            <pc:docMk/>
            <pc:sldMk cId="703393947" sldId="2147308661"/>
            <ac:graphicFrameMk id="3" creationId="{DBDC8006-14C2-46F5-AECF-567BFA231BDC}"/>
          </ac:graphicFrameMkLst>
        </pc:graphicFrameChg>
        <pc:graphicFrameChg chg="add mod">
          <ac:chgData name="Tang, Cui" userId="abf18508-edcd-4b03-b662-e08328ce9d8c" providerId="ADAL" clId="{F51367A5-2AC6-4052-85F1-B5813B2F1A51}" dt="2022-01-07T06:02:12.356" v="10434" actId="1036"/>
          <ac:graphicFrameMkLst>
            <pc:docMk/>
            <pc:sldMk cId="703393947" sldId="2147308661"/>
            <ac:graphicFrameMk id="4" creationId="{767CAD23-8EA2-45CF-8735-1FB1B4D6BBEA}"/>
          </ac:graphicFrameMkLst>
        </pc:graphicFrameChg>
        <pc:graphicFrameChg chg="add del mod">
          <ac:chgData name="Tang, Cui" userId="abf18508-edcd-4b03-b662-e08328ce9d8c" providerId="ADAL" clId="{F51367A5-2AC6-4052-85F1-B5813B2F1A51}" dt="2021-12-31T06:48:34.035" v="8643"/>
          <ac:graphicFrameMkLst>
            <pc:docMk/>
            <pc:sldMk cId="703393947" sldId="2147308661"/>
            <ac:graphicFrameMk id="4" creationId="{867101E9-56CD-4135-8AD1-A499B0FA745C}"/>
          </ac:graphicFrameMkLst>
        </pc:graphicFrameChg>
        <pc:graphicFrameChg chg="add del mod">
          <ac:chgData name="Tang, Cui" userId="abf18508-edcd-4b03-b662-e08328ce9d8c" providerId="ADAL" clId="{F51367A5-2AC6-4052-85F1-B5813B2F1A51}" dt="2021-12-31T06:48:41.111" v="8650"/>
          <ac:graphicFrameMkLst>
            <pc:docMk/>
            <pc:sldMk cId="703393947" sldId="2147308661"/>
            <ac:graphicFrameMk id="7" creationId="{64E149D9-A870-45C4-98AA-D424E9635D53}"/>
          </ac:graphicFrameMkLst>
        </pc:graphicFrameChg>
        <pc:graphicFrameChg chg="add mod">
          <ac:chgData name="Tang, Cui" userId="abf18508-edcd-4b03-b662-e08328ce9d8c" providerId="ADAL" clId="{F51367A5-2AC6-4052-85F1-B5813B2F1A51}" dt="2022-01-07T06:02:12.356" v="10434" actId="1036"/>
          <ac:graphicFrameMkLst>
            <pc:docMk/>
            <pc:sldMk cId="703393947" sldId="2147308661"/>
            <ac:graphicFrameMk id="8" creationId="{F6393B92-E1E3-4D65-87D1-E1E4CFB2B650}"/>
          </ac:graphicFrameMkLst>
        </pc:graphicFrameChg>
        <pc:graphicFrameChg chg="add del mod">
          <ac:chgData name="Tang, Cui" userId="abf18508-edcd-4b03-b662-e08328ce9d8c" providerId="ADAL" clId="{F51367A5-2AC6-4052-85F1-B5813B2F1A51}" dt="2021-12-31T06:49:27.601" v="8660"/>
          <ac:graphicFrameMkLst>
            <pc:docMk/>
            <pc:sldMk cId="703393947" sldId="2147308661"/>
            <ac:graphicFrameMk id="10" creationId="{E4C430C9-D5CD-469B-B439-ED8EF6DFC39A}"/>
          </ac:graphicFrameMkLst>
        </pc:graphicFrameChg>
        <pc:graphicFrameChg chg="add mod">
          <ac:chgData name="Tang, Cui" userId="abf18508-edcd-4b03-b662-e08328ce9d8c" providerId="ADAL" clId="{F51367A5-2AC6-4052-85F1-B5813B2F1A51}" dt="2022-01-07T06:02:12.356" v="10434" actId="1036"/>
          <ac:graphicFrameMkLst>
            <pc:docMk/>
            <pc:sldMk cId="703393947" sldId="2147308661"/>
            <ac:graphicFrameMk id="11" creationId="{9794EA9D-C3F0-447C-81E4-EFC0A24253FE}"/>
          </ac:graphicFrameMkLst>
        </pc:graphicFrameChg>
        <pc:graphicFrameChg chg="add mod">
          <ac:chgData name="Tang, Cui" userId="abf18508-edcd-4b03-b662-e08328ce9d8c" providerId="ADAL" clId="{F51367A5-2AC6-4052-85F1-B5813B2F1A51}" dt="2021-12-31T06:52:12.713" v="8777"/>
          <ac:graphicFrameMkLst>
            <pc:docMk/>
            <pc:sldMk cId="703393947" sldId="2147308661"/>
            <ac:graphicFrameMk id="13" creationId="{45DDFA1F-2D14-44C7-A1EA-631771463B14}"/>
          </ac:graphicFrameMkLst>
        </pc:graphicFrameChg>
        <pc:graphicFrameChg chg="add del mod">
          <ac:chgData name="Tang, Cui" userId="abf18508-edcd-4b03-b662-e08328ce9d8c" providerId="ADAL" clId="{F51367A5-2AC6-4052-85F1-B5813B2F1A51}" dt="2022-01-07T05:49:45.823" v="10249" actId="478"/>
          <ac:graphicFrameMkLst>
            <pc:docMk/>
            <pc:sldMk cId="703393947" sldId="2147308661"/>
            <ac:graphicFrameMk id="14" creationId="{45DDFA1F-2D14-44C7-A1EA-631771463B14}"/>
          </ac:graphicFrameMkLst>
        </pc:graphicFrameChg>
        <pc:graphicFrameChg chg="add mod">
          <ac:chgData name="Tang, Cui" userId="abf18508-edcd-4b03-b662-e08328ce9d8c" providerId="ADAL" clId="{F51367A5-2AC6-4052-85F1-B5813B2F1A51}" dt="2022-01-07T05:49:55.005" v="10254"/>
          <ac:graphicFrameMkLst>
            <pc:docMk/>
            <pc:sldMk cId="703393947" sldId="2147308661"/>
            <ac:graphicFrameMk id="15" creationId="{45DDFA1F-2D14-44C7-A1EA-631771463B14}"/>
          </ac:graphicFrameMkLst>
        </pc:graphicFrameChg>
        <pc:graphicFrameChg chg="add mod">
          <ac:chgData name="Tang, Cui" userId="abf18508-edcd-4b03-b662-e08328ce9d8c" providerId="ADAL" clId="{F51367A5-2AC6-4052-85F1-B5813B2F1A51}" dt="2021-12-31T06:53:53.602" v="8786"/>
          <ac:graphicFrameMkLst>
            <pc:docMk/>
            <pc:sldMk cId="703393947" sldId="2147308661"/>
            <ac:graphicFrameMk id="15" creationId="{9D994D2C-E697-47A3-AE58-BABB1FB551A9}"/>
          </ac:graphicFrameMkLst>
        </pc:graphicFrameChg>
        <pc:graphicFrameChg chg="add mod">
          <ac:chgData name="Tang, Cui" userId="abf18508-edcd-4b03-b662-e08328ce9d8c" providerId="ADAL" clId="{F51367A5-2AC6-4052-85F1-B5813B2F1A51}" dt="2021-12-31T08:38:33.053" v="10191" actId="1076"/>
          <ac:graphicFrameMkLst>
            <pc:docMk/>
            <pc:sldMk cId="703393947" sldId="2147308661"/>
            <ac:graphicFrameMk id="16" creationId="{9D994D2C-E697-47A3-AE58-BABB1FB551A9}"/>
          </ac:graphicFrameMkLst>
        </pc:graphicFrameChg>
        <pc:graphicFrameChg chg="add del mod">
          <ac:chgData name="Tang, Cui" userId="abf18508-edcd-4b03-b662-e08328ce9d8c" providerId="ADAL" clId="{F51367A5-2AC6-4052-85F1-B5813B2F1A51}" dt="2022-01-07T06:00:42.810" v="10365" actId="478"/>
          <ac:graphicFrameMkLst>
            <pc:docMk/>
            <pc:sldMk cId="703393947" sldId="2147308661"/>
            <ac:graphicFrameMk id="19" creationId="{45DDFA1F-2D14-44C7-A1EA-631771463B14}"/>
          </ac:graphicFrameMkLst>
        </pc:graphicFrameChg>
        <pc:graphicFrameChg chg="add del mod">
          <ac:chgData name="Tang, Cui" userId="abf18508-edcd-4b03-b662-e08328ce9d8c" providerId="ADAL" clId="{F51367A5-2AC6-4052-85F1-B5813B2F1A51}" dt="2021-12-31T08:39:10.437" v="10193"/>
          <ac:graphicFrameMkLst>
            <pc:docMk/>
            <pc:sldMk cId="703393947" sldId="2147308661"/>
            <ac:graphicFrameMk id="19" creationId="{4AE89B1E-0939-454C-A713-EB7695A472B9}"/>
          </ac:graphicFrameMkLst>
        </pc:graphicFrameChg>
        <pc:graphicFrameChg chg="add del mod">
          <ac:chgData name="Tang, Cui" userId="abf18508-edcd-4b03-b662-e08328ce9d8c" providerId="ADAL" clId="{F51367A5-2AC6-4052-85F1-B5813B2F1A51}" dt="2022-01-07T06:00:47.299" v="10366" actId="478"/>
          <ac:graphicFrameMkLst>
            <pc:docMk/>
            <pc:sldMk cId="703393947" sldId="2147308661"/>
            <ac:graphicFrameMk id="20" creationId="{FD94A043-7F93-4422-9373-6B524A4F9519}"/>
          </ac:graphicFrameMkLst>
        </pc:graphicFrameChg>
        <pc:graphicFrameChg chg="add del mod">
          <ac:chgData name="Tang, Cui" userId="abf18508-edcd-4b03-b662-e08328ce9d8c" providerId="ADAL" clId="{F51367A5-2AC6-4052-85F1-B5813B2F1A51}" dt="2021-12-31T08:39:56.887" v="10201"/>
          <ac:graphicFrameMkLst>
            <pc:docMk/>
            <pc:sldMk cId="703393947" sldId="2147308661"/>
            <ac:graphicFrameMk id="21" creationId="{5699BAE4-4D9E-4410-9AB5-E2BB1BD1F372}"/>
          </ac:graphicFrameMkLst>
        </pc:graphicFrameChg>
        <pc:graphicFrameChg chg="add del mod">
          <ac:chgData name="Tang, Cui" userId="abf18508-edcd-4b03-b662-e08328ce9d8c" providerId="ADAL" clId="{F51367A5-2AC6-4052-85F1-B5813B2F1A51}" dt="2021-12-31T08:40:12.045" v="10205" actId="478"/>
          <ac:graphicFrameMkLst>
            <pc:docMk/>
            <pc:sldMk cId="703393947" sldId="2147308661"/>
            <ac:graphicFrameMk id="22" creationId="{8DD3C5C4-6173-4FAA-8C02-19720F50A7CC}"/>
          </ac:graphicFrameMkLst>
        </pc:graphicFrameChg>
      </pc:sldChg>
      <pc:sldChg chg="modSp new mod">
        <pc:chgData name="Tang, Cui" userId="abf18508-edcd-4b03-b662-e08328ce9d8c" providerId="ADAL" clId="{F51367A5-2AC6-4052-85F1-B5813B2F1A51}" dt="2021-12-31T07:25:22.407" v="9583" actId="20577"/>
        <pc:sldMkLst>
          <pc:docMk/>
          <pc:sldMk cId="856946772" sldId="2147308662"/>
        </pc:sldMkLst>
        <pc:spChg chg="mod">
          <ac:chgData name="Tang, Cui" userId="abf18508-edcd-4b03-b662-e08328ce9d8c" providerId="ADAL" clId="{F51367A5-2AC6-4052-85F1-B5813B2F1A51}" dt="2021-12-31T07:10:12.734" v="9141" actId="20577"/>
          <ac:spMkLst>
            <pc:docMk/>
            <pc:sldMk cId="856946772" sldId="2147308662"/>
            <ac:spMk id="2" creationId="{1CFD9119-6081-4562-A596-67999581E6BD}"/>
          </ac:spMkLst>
        </pc:spChg>
        <pc:spChg chg="mod">
          <ac:chgData name="Tang, Cui" userId="abf18508-edcd-4b03-b662-e08328ce9d8c" providerId="ADAL" clId="{F51367A5-2AC6-4052-85F1-B5813B2F1A51}" dt="2021-12-31T07:25:22.407" v="9583" actId="20577"/>
          <ac:spMkLst>
            <pc:docMk/>
            <pc:sldMk cId="856946772" sldId="2147308662"/>
            <ac:spMk id="3" creationId="{4F74EBA9-F36D-4C33-B181-14A69B9BA8C9}"/>
          </ac:spMkLst>
        </pc:spChg>
      </pc:sldChg>
      <pc:sldChg chg="modSp add mod">
        <pc:chgData name="Tang, Cui" userId="abf18508-edcd-4b03-b662-e08328ce9d8c" providerId="ADAL" clId="{F51367A5-2AC6-4052-85F1-B5813B2F1A51}" dt="2021-12-31T08:45:13.566" v="10231" actId="1076"/>
        <pc:sldMkLst>
          <pc:docMk/>
          <pc:sldMk cId="2799974726" sldId="2147308663"/>
        </pc:sldMkLst>
        <pc:spChg chg="mod">
          <ac:chgData name="Tang, Cui" userId="abf18508-edcd-4b03-b662-e08328ce9d8c" providerId="ADAL" clId="{F51367A5-2AC6-4052-85F1-B5813B2F1A51}" dt="2021-12-31T08:45:13.566" v="10231" actId="1076"/>
          <ac:spMkLst>
            <pc:docMk/>
            <pc:sldMk cId="2799974726" sldId="2147308663"/>
            <ac:spMk id="4" creationId="{DBBAD063-0FA5-401B-AC6E-F0A7B87566A2}"/>
          </ac:spMkLst>
        </pc:spChg>
      </pc:sldChg>
      <pc:sldChg chg="modSp new del mod">
        <pc:chgData name="Tang, Cui" userId="abf18508-edcd-4b03-b662-e08328ce9d8c" providerId="ADAL" clId="{F51367A5-2AC6-4052-85F1-B5813B2F1A51}" dt="2021-12-31T08:44:53.570" v="10229" actId="2696"/>
        <pc:sldMkLst>
          <pc:docMk/>
          <pc:sldMk cId="3982916559" sldId="2147308665"/>
        </pc:sldMkLst>
        <pc:spChg chg="mod">
          <ac:chgData name="Tang, Cui" userId="abf18508-edcd-4b03-b662-e08328ce9d8c" providerId="ADAL" clId="{F51367A5-2AC6-4052-85F1-B5813B2F1A51}" dt="2021-12-31T08:44:18.592" v="10224" actId="108"/>
          <ac:spMkLst>
            <pc:docMk/>
            <pc:sldMk cId="3982916559" sldId="2147308665"/>
            <ac:spMk id="3" creationId="{5C965AE9-60E9-4538-865E-83AA1486522C}"/>
          </ac:spMkLst>
        </pc:spChg>
      </pc:sldChg>
      <pc:sldChg chg="addSp delSp modSp new mod">
        <pc:chgData name="Tang, Cui" userId="abf18508-edcd-4b03-b662-e08328ce9d8c" providerId="ADAL" clId="{F51367A5-2AC6-4052-85F1-B5813B2F1A51}" dt="2022-01-07T06:07:52.264" v="10526" actId="20577"/>
        <pc:sldMkLst>
          <pc:docMk/>
          <pc:sldMk cId="4273185951" sldId="2147308673"/>
        </pc:sldMkLst>
        <pc:spChg chg="mod">
          <ac:chgData name="Tang, Cui" userId="abf18508-edcd-4b03-b662-e08328ce9d8c" providerId="ADAL" clId="{F51367A5-2AC6-4052-85F1-B5813B2F1A51}" dt="2022-01-07T05:51:22.904" v="10281" actId="14100"/>
          <ac:spMkLst>
            <pc:docMk/>
            <pc:sldMk cId="4273185951" sldId="2147308673"/>
            <ac:spMk id="2" creationId="{F0CB98C6-9014-440A-93CD-DC0F89A3F1AE}"/>
          </ac:spMkLst>
        </pc:spChg>
        <pc:spChg chg="del">
          <ac:chgData name="Tang, Cui" userId="abf18508-edcd-4b03-b662-e08328ce9d8c" providerId="ADAL" clId="{F51367A5-2AC6-4052-85F1-B5813B2F1A51}" dt="2022-01-07T05:51:24.899" v="10282" actId="478"/>
          <ac:spMkLst>
            <pc:docMk/>
            <pc:sldMk cId="4273185951" sldId="2147308673"/>
            <ac:spMk id="3" creationId="{7EE1BB7D-216D-4204-8D95-EF709A15DB80}"/>
          </ac:spMkLst>
        </pc:spChg>
        <pc:spChg chg="add mod">
          <ac:chgData name="Tang, Cui" userId="abf18508-edcd-4b03-b662-e08328ce9d8c" providerId="ADAL" clId="{F51367A5-2AC6-4052-85F1-B5813B2F1A51}" dt="2022-01-07T06:07:52.264" v="10526" actId="20577"/>
          <ac:spMkLst>
            <pc:docMk/>
            <pc:sldMk cId="4273185951" sldId="2147308673"/>
            <ac:spMk id="6" creationId="{A388CA94-E1D0-4D51-9589-0BDD8FD07DF1}"/>
          </ac:spMkLst>
        </pc:spChg>
        <pc:graphicFrameChg chg="add del mod">
          <ac:chgData name="Tang, Cui" userId="abf18508-edcd-4b03-b662-e08328ce9d8c" providerId="ADAL" clId="{F51367A5-2AC6-4052-85F1-B5813B2F1A51}" dt="2022-01-07T05:58:33.368" v="10334" actId="478"/>
          <ac:graphicFrameMkLst>
            <pc:docMk/>
            <pc:sldMk cId="4273185951" sldId="2147308673"/>
            <ac:graphicFrameMk id="4" creationId="{08E05C38-E3C4-409B-A8E7-DD3EFCB0F889}"/>
          </ac:graphicFrameMkLst>
        </pc:graphicFrameChg>
        <pc:graphicFrameChg chg="add mod modGraphic">
          <ac:chgData name="Tang, Cui" userId="abf18508-edcd-4b03-b662-e08328ce9d8c" providerId="ADAL" clId="{F51367A5-2AC6-4052-85F1-B5813B2F1A51}" dt="2022-01-07T06:07:01.514" v="10497" actId="1076"/>
          <ac:graphicFrameMkLst>
            <pc:docMk/>
            <pc:sldMk cId="4273185951" sldId="2147308673"/>
            <ac:graphicFrameMk id="5" creationId="{055538E1-6C45-4C0E-83AE-545E932AFCAC}"/>
          </ac:graphicFrameMkLst>
        </pc:graphicFrameChg>
        <pc:graphicFrameChg chg="add mod">
          <ac:chgData name="Tang, Cui" userId="abf18508-edcd-4b03-b662-e08328ce9d8c" providerId="ADAL" clId="{F51367A5-2AC6-4052-85F1-B5813B2F1A51}" dt="2022-01-07T05:58:38.657" v="10339"/>
          <ac:graphicFrameMkLst>
            <pc:docMk/>
            <pc:sldMk cId="4273185951" sldId="2147308673"/>
            <ac:graphicFrameMk id="7" creationId="{AEF05B44-DA28-48F2-BD23-C7C3A30A067D}"/>
          </ac:graphicFrameMkLst>
        </pc:graphicFrameChg>
        <pc:graphicFrameChg chg="add mod">
          <ac:chgData name="Tang, Cui" userId="abf18508-edcd-4b03-b662-e08328ce9d8c" providerId="ADAL" clId="{F51367A5-2AC6-4052-85F1-B5813B2F1A51}" dt="2022-01-07T05:58:42.911" v="10342" actId="1076"/>
          <ac:graphicFrameMkLst>
            <pc:docMk/>
            <pc:sldMk cId="4273185951" sldId="2147308673"/>
            <ac:graphicFrameMk id="8" creationId="{AEF05B44-DA28-48F2-BD23-C7C3A30A067D}"/>
          </ac:graphicFrameMkLst>
        </pc:graphicFrameChg>
      </pc:sldChg>
      <pc:sldChg chg="addSp delSp modSp add mod">
        <pc:chgData name="Tang, Cui" userId="abf18508-edcd-4b03-b662-e08328ce9d8c" providerId="ADAL" clId="{F51367A5-2AC6-4052-85F1-B5813B2F1A51}" dt="2022-01-07T06:08:59.561" v="10536" actId="1076"/>
        <pc:sldMkLst>
          <pc:docMk/>
          <pc:sldMk cId="464168336" sldId="2147308674"/>
        </pc:sldMkLst>
        <pc:spChg chg="mod">
          <ac:chgData name="Tang, Cui" userId="abf18508-edcd-4b03-b662-e08328ce9d8c" providerId="ADAL" clId="{F51367A5-2AC6-4052-85F1-B5813B2F1A51}" dt="2022-01-07T06:00:09.522" v="10357" actId="20577"/>
          <ac:spMkLst>
            <pc:docMk/>
            <pc:sldMk cId="464168336" sldId="2147308674"/>
            <ac:spMk id="2" creationId="{05BAD211-C380-4DCE-A81E-C6FAB9B60EDF}"/>
          </ac:spMkLst>
        </pc:spChg>
        <pc:spChg chg="del">
          <ac:chgData name="Tang, Cui" userId="abf18508-edcd-4b03-b662-e08328ce9d8c" providerId="ADAL" clId="{F51367A5-2AC6-4052-85F1-B5813B2F1A51}" dt="2022-01-07T06:02:28.330" v="10435" actId="478"/>
          <ac:spMkLst>
            <pc:docMk/>
            <pc:sldMk cId="464168336" sldId="2147308674"/>
            <ac:spMk id="9" creationId="{9759FBDD-9DEF-4F84-80B7-CC38B71AD2C9}"/>
          </ac:spMkLst>
        </pc:spChg>
        <pc:spChg chg="del">
          <ac:chgData name="Tang, Cui" userId="abf18508-edcd-4b03-b662-e08328ce9d8c" providerId="ADAL" clId="{F51367A5-2AC6-4052-85F1-B5813B2F1A51}" dt="2022-01-07T06:02:28.330" v="10435" actId="478"/>
          <ac:spMkLst>
            <pc:docMk/>
            <pc:sldMk cId="464168336" sldId="2147308674"/>
            <ac:spMk id="12" creationId="{8376C992-FAF3-4894-BD27-6638DE4DEC3F}"/>
          </ac:spMkLst>
        </pc:spChg>
        <pc:spChg chg="mod">
          <ac:chgData name="Tang, Cui" userId="abf18508-edcd-4b03-b662-e08328ce9d8c" providerId="ADAL" clId="{F51367A5-2AC6-4052-85F1-B5813B2F1A51}" dt="2022-01-07T06:08:59.561" v="10536" actId="1076"/>
          <ac:spMkLst>
            <pc:docMk/>
            <pc:sldMk cId="464168336" sldId="2147308674"/>
            <ac:spMk id="17" creationId="{9CB17DB5-C5A8-48EF-A4EB-4F68B33078A7}"/>
          </ac:spMkLst>
        </pc:spChg>
        <pc:graphicFrameChg chg="del">
          <ac:chgData name="Tang, Cui" userId="abf18508-edcd-4b03-b662-e08328ce9d8c" providerId="ADAL" clId="{F51367A5-2AC6-4052-85F1-B5813B2F1A51}" dt="2022-01-07T06:02:28.330" v="10435" actId="478"/>
          <ac:graphicFrameMkLst>
            <pc:docMk/>
            <pc:sldMk cId="464168336" sldId="2147308674"/>
            <ac:graphicFrameMk id="8" creationId="{F6393B92-E1E3-4D65-87D1-E1E4CFB2B650}"/>
          </ac:graphicFrameMkLst>
        </pc:graphicFrameChg>
        <pc:graphicFrameChg chg="del">
          <ac:chgData name="Tang, Cui" userId="abf18508-edcd-4b03-b662-e08328ce9d8c" providerId="ADAL" clId="{F51367A5-2AC6-4052-85F1-B5813B2F1A51}" dt="2022-01-07T06:02:28.330" v="10435" actId="478"/>
          <ac:graphicFrameMkLst>
            <pc:docMk/>
            <pc:sldMk cId="464168336" sldId="2147308674"/>
            <ac:graphicFrameMk id="11" creationId="{9794EA9D-C3F0-447C-81E4-EFC0A24253FE}"/>
          </ac:graphicFrameMkLst>
        </pc:graphicFrameChg>
        <pc:graphicFrameChg chg="add mod">
          <ac:chgData name="Tang, Cui" userId="abf18508-edcd-4b03-b662-e08328ce9d8c" providerId="ADAL" clId="{F51367A5-2AC6-4052-85F1-B5813B2F1A51}" dt="2022-01-07T06:03:19.631" v="10441"/>
          <ac:graphicFrameMkLst>
            <pc:docMk/>
            <pc:sldMk cId="464168336" sldId="2147308674"/>
            <ac:graphicFrameMk id="14" creationId="{F780A652-FBD9-47A2-8604-9F180D4D2FC9}"/>
          </ac:graphicFrameMkLst>
        </pc:graphicFrameChg>
        <pc:graphicFrameChg chg="add mod">
          <ac:chgData name="Tang, Cui" userId="abf18508-edcd-4b03-b662-e08328ce9d8c" providerId="ADAL" clId="{F51367A5-2AC6-4052-85F1-B5813B2F1A51}" dt="2022-01-07T06:03:24.404" v="10444" actId="1076"/>
          <ac:graphicFrameMkLst>
            <pc:docMk/>
            <pc:sldMk cId="464168336" sldId="2147308674"/>
            <ac:graphicFrameMk id="15" creationId="{F780A652-FBD9-47A2-8604-9F180D4D2FC9}"/>
          </ac:graphicFrameMkLst>
        </pc:graphicFrameChg>
        <pc:graphicFrameChg chg="del">
          <ac:chgData name="Tang, Cui" userId="abf18508-edcd-4b03-b662-e08328ce9d8c" providerId="ADAL" clId="{F51367A5-2AC6-4052-85F1-B5813B2F1A51}" dt="2022-01-07T06:04:09.391" v="10455" actId="478"/>
          <ac:graphicFrameMkLst>
            <pc:docMk/>
            <pc:sldMk cId="464168336" sldId="2147308674"/>
            <ac:graphicFrameMk id="16" creationId="{9D994D2C-E697-47A3-AE58-BABB1FB551A9}"/>
          </ac:graphicFrameMkLst>
        </pc:graphicFrameChg>
        <pc:graphicFrameChg chg="del">
          <ac:chgData name="Tang, Cui" userId="abf18508-edcd-4b03-b662-e08328ce9d8c" providerId="ADAL" clId="{F51367A5-2AC6-4052-85F1-B5813B2F1A51}" dt="2022-01-07T06:03:12.203" v="10436" actId="478"/>
          <ac:graphicFrameMkLst>
            <pc:docMk/>
            <pc:sldMk cId="464168336" sldId="2147308674"/>
            <ac:graphicFrameMk id="19" creationId="{45DDFA1F-2D14-44C7-A1EA-631771463B14}"/>
          </ac:graphicFrameMkLst>
        </pc:graphicFrameChg>
        <pc:graphicFrameChg chg="del mod modGraphic">
          <ac:chgData name="Tang, Cui" userId="abf18508-edcd-4b03-b662-e08328ce9d8c" providerId="ADAL" clId="{F51367A5-2AC6-4052-85F1-B5813B2F1A51}" dt="2022-01-07T06:08:52.050" v="10534" actId="478"/>
          <ac:graphicFrameMkLst>
            <pc:docMk/>
            <pc:sldMk cId="464168336" sldId="2147308674"/>
            <ac:graphicFrameMk id="20" creationId="{FD94A043-7F93-4422-9373-6B524A4F9519}"/>
          </ac:graphicFrameMkLst>
        </pc:graphicFrameChg>
        <pc:graphicFrameChg chg="add mod">
          <ac:chgData name="Tang, Cui" userId="abf18508-edcd-4b03-b662-e08328ce9d8c" providerId="ADAL" clId="{F51367A5-2AC6-4052-85F1-B5813B2F1A51}" dt="2022-01-07T06:08:56.990" v="10535" actId="1076"/>
          <ac:graphicFrameMkLst>
            <pc:docMk/>
            <pc:sldMk cId="464168336" sldId="2147308674"/>
            <ac:graphicFrameMk id="21" creationId="{0307279D-DC32-4CFF-8012-7303486C7E7C}"/>
          </ac:graphicFrameMkLst>
        </pc:graphicFrameChg>
      </pc:sldChg>
      <pc:sldChg chg="modSp mod">
        <pc:chgData name="Tang, Cui" userId="abf18508-edcd-4b03-b662-e08328ce9d8c" providerId="ADAL" clId="{F51367A5-2AC6-4052-85F1-B5813B2F1A51}" dt="2022-01-11T08:48:18.115" v="10570" actId="27636"/>
        <pc:sldMkLst>
          <pc:docMk/>
          <pc:sldMk cId="4091372492" sldId="2147308681"/>
        </pc:sldMkLst>
        <pc:spChg chg="mod">
          <ac:chgData name="Tang, Cui" userId="abf18508-edcd-4b03-b662-e08328ce9d8c" providerId="ADAL" clId="{F51367A5-2AC6-4052-85F1-B5813B2F1A51}" dt="2022-01-11T08:48:18.115" v="10570" actId="27636"/>
          <ac:spMkLst>
            <pc:docMk/>
            <pc:sldMk cId="4091372492" sldId="2147308681"/>
            <ac:spMk id="8" creationId="{CBD5439F-B094-4DF0-BB63-B8C7B265FEBE}"/>
          </ac:spMkLst>
        </pc:spChg>
      </pc:sldChg>
      <pc:sldChg chg="addSp delSp modSp add mod">
        <pc:chgData name="Tang, Cui" userId="abf18508-edcd-4b03-b662-e08328ce9d8c" providerId="ADAL" clId="{F51367A5-2AC6-4052-85F1-B5813B2F1A51}" dt="2022-01-11T08:48:47.324" v="10579" actId="1076"/>
        <pc:sldMkLst>
          <pc:docMk/>
          <pc:sldMk cId="183966799" sldId="2147308688"/>
        </pc:sldMkLst>
        <pc:spChg chg="add del">
          <ac:chgData name="Tang, Cui" userId="abf18508-edcd-4b03-b662-e08328ce9d8c" providerId="ADAL" clId="{F51367A5-2AC6-4052-85F1-B5813B2F1A51}" dt="2022-01-11T08:48:42.749" v="10577" actId="22"/>
          <ac:spMkLst>
            <pc:docMk/>
            <pc:sldMk cId="183966799" sldId="2147308688"/>
            <ac:spMk id="10" creationId="{1D401071-16DC-4778-B31A-9B24534DFE8F}"/>
          </ac:spMkLst>
        </pc:spChg>
        <pc:spChg chg="add mod">
          <ac:chgData name="Tang, Cui" userId="abf18508-edcd-4b03-b662-e08328ce9d8c" providerId="ADAL" clId="{F51367A5-2AC6-4052-85F1-B5813B2F1A51}" dt="2022-01-11T08:48:47.324" v="10579" actId="1076"/>
          <ac:spMkLst>
            <pc:docMk/>
            <pc:sldMk cId="183966799" sldId="2147308688"/>
            <ac:spMk id="12" creationId="{BF5927FD-90D8-4F21-ADD0-D19753ABC4CC}"/>
          </ac:spMkLst>
        </pc:spChg>
        <pc:graphicFrameChg chg="add del mod">
          <ac:chgData name="Tang, Cui" userId="abf18508-edcd-4b03-b662-e08328ce9d8c" providerId="ADAL" clId="{F51367A5-2AC6-4052-85F1-B5813B2F1A51}" dt="2022-01-11T08:13:43.610" v="10558"/>
          <ac:graphicFrameMkLst>
            <pc:docMk/>
            <pc:sldMk cId="183966799" sldId="2147308688"/>
            <ac:graphicFrameMk id="3" creationId="{87EF8C9F-B7F3-4549-8061-76B61E92BD80}"/>
          </ac:graphicFrameMkLst>
        </pc:graphicFrameChg>
        <pc:graphicFrameChg chg="add del mod">
          <ac:chgData name="Tang, Cui" userId="abf18508-edcd-4b03-b662-e08328ce9d8c" providerId="ADAL" clId="{F51367A5-2AC6-4052-85F1-B5813B2F1A51}" dt="2022-01-11T08:13:48.661" v="10560"/>
          <ac:graphicFrameMkLst>
            <pc:docMk/>
            <pc:sldMk cId="183966799" sldId="2147308688"/>
            <ac:graphicFrameMk id="4" creationId="{7DB58285-0B3A-4E9A-9934-E1C01C691185}"/>
          </ac:graphicFrameMkLst>
        </pc:graphicFrameChg>
        <pc:graphicFrameChg chg="add del mod">
          <ac:chgData name="Tang, Cui" userId="abf18508-edcd-4b03-b662-e08328ce9d8c" providerId="ADAL" clId="{F51367A5-2AC6-4052-85F1-B5813B2F1A51}" dt="2022-01-11T08:48:15.782" v="10568"/>
          <ac:graphicFrameMkLst>
            <pc:docMk/>
            <pc:sldMk cId="183966799" sldId="2147308688"/>
            <ac:graphicFrameMk id="6" creationId="{0CAFB167-0FB3-48A0-B848-0C37386D38FB}"/>
          </ac:graphicFrameMkLst>
        </pc:graphicFrameChg>
        <pc:graphicFrameChg chg="add mod">
          <ac:chgData name="Tang, Cui" userId="abf18508-edcd-4b03-b662-e08328ce9d8c" providerId="ADAL" clId="{F51367A5-2AC6-4052-85F1-B5813B2F1A51}" dt="2022-01-11T08:48:22.819" v="10571" actId="1076"/>
          <ac:graphicFrameMkLst>
            <pc:docMk/>
            <pc:sldMk cId="183966799" sldId="2147308688"/>
            <ac:graphicFrameMk id="7" creationId="{4B460B66-4023-4E68-985D-00416ED803E7}"/>
          </ac:graphicFrameMkLst>
        </pc:graphicFrameChg>
        <pc:graphicFrameChg chg="del">
          <ac:chgData name="Tang, Cui" userId="abf18508-edcd-4b03-b662-e08328ce9d8c" providerId="ADAL" clId="{F51367A5-2AC6-4052-85F1-B5813B2F1A51}" dt="2022-01-11T08:13:19.826" v="10548" actId="478"/>
          <ac:graphicFrameMkLst>
            <pc:docMk/>
            <pc:sldMk cId="183966799" sldId="2147308688"/>
            <ac:graphicFrameMk id="8" creationId="{05FB168F-4781-4FA9-B7DA-F9E2C879D6CD}"/>
          </ac:graphicFrameMkLst>
        </pc:graphicFrameChg>
      </pc:sldChg>
      <pc:sldChg chg="new del">
        <pc:chgData name="Tang, Cui" userId="abf18508-edcd-4b03-b662-e08328ce9d8c" providerId="ADAL" clId="{F51367A5-2AC6-4052-85F1-B5813B2F1A51}" dt="2022-01-11T08:11:59.620" v="10546" actId="680"/>
        <pc:sldMkLst>
          <pc:docMk/>
          <pc:sldMk cId="1726062256" sldId="2147308688"/>
        </pc:sldMkLst>
      </pc:sldChg>
    </pc:docChg>
  </pc:docChgLst>
  <pc:docChgLst>
    <pc:chgData name="Qian, Xiaobing" userId="S::xiaobing.qian@intel.com::d3431f12-31c5-4fd4-8998-99221f98b22a" providerId="AD" clId="Web-{65E638B7-7BC8-4478-8528-7484E43ABA43}"/>
    <pc:docChg chg="modSld">
      <pc:chgData name="Qian, Xiaobing" userId="S::xiaobing.qian@intel.com::d3431f12-31c5-4fd4-8998-99221f98b22a" providerId="AD" clId="Web-{65E638B7-7BC8-4478-8528-7484E43ABA43}" dt="2021-12-24T08:41:51.673" v="279" actId="1076"/>
      <pc:docMkLst>
        <pc:docMk/>
      </pc:docMkLst>
      <pc:sldChg chg="modSp">
        <pc:chgData name="Qian, Xiaobing" userId="S::xiaobing.qian@intel.com::d3431f12-31c5-4fd4-8998-99221f98b22a" providerId="AD" clId="Web-{65E638B7-7BC8-4478-8528-7484E43ABA43}" dt="2021-12-24T08:04:04.872" v="174" actId="20577"/>
        <pc:sldMkLst>
          <pc:docMk/>
          <pc:sldMk cId="2043498467" sldId="2147308538"/>
        </pc:sldMkLst>
        <pc:spChg chg="mod">
          <ac:chgData name="Qian, Xiaobing" userId="S::xiaobing.qian@intel.com::d3431f12-31c5-4fd4-8998-99221f98b22a" providerId="AD" clId="Web-{65E638B7-7BC8-4478-8528-7484E43ABA43}" dt="2021-12-24T08:04:04.872" v="174" actId="20577"/>
          <ac:spMkLst>
            <pc:docMk/>
            <pc:sldMk cId="2043498467" sldId="2147308538"/>
            <ac:spMk id="15" creationId="{6FEF3C6E-CC33-4B82-ABB8-7B5A85F5DA2A}"/>
          </ac:spMkLst>
        </pc:spChg>
      </pc:sldChg>
      <pc:sldChg chg="modSp">
        <pc:chgData name="Qian, Xiaobing" userId="S::xiaobing.qian@intel.com::d3431f12-31c5-4fd4-8998-99221f98b22a" providerId="AD" clId="Web-{65E638B7-7BC8-4478-8528-7484E43ABA43}" dt="2021-12-24T08:03:02.121" v="159" actId="20577"/>
        <pc:sldMkLst>
          <pc:docMk/>
          <pc:sldMk cId="1315921676" sldId="2147308549"/>
        </pc:sldMkLst>
        <pc:spChg chg="mod">
          <ac:chgData name="Qian, Xiaobing" userId="S::xiaobing.qian@intel.com::d3431f12-31c5-4fd4-8998-99221f98b22a" providerId="AD" clId="Web-{65E638B7-7BC8-4478-8528-7484E43ABA43}" dt="2021-12-24T08:03:02.121" v="159" actId="20577"/>
          <ac:spMkLst>
            <pc:docMk/>
            <pc:sldMk cId="1315921676" sldId="2147308549"/>
            <ac:spMk id="3" creationId="{04CC6861-0443-44D4-BC5A-A5FBE3F27D35}"/>
          </ac:spMkLst>
        </pc:spChg>
        <pc:spChg chg="mod">
          <ac:chgData name="Qian, Xiaobing" userId="S::xiaobing.qian@intel.com::d3431f12-31c5-4fd4-8998-99221f98b22a" providerId="AD" clId="Web-{65E638B7-7BC8-4478-8528-7484E43ABA43}" dt="2021-12-24T07:57:19.920" v="0" actId="14100"/>
          <ac:spMkLst>
            <pc:docMk/>
            <pc:sldMk cId="1315921676" sldId="2147308549"/>
            <ac:spMk id="7" creationId="{18EBA73D-C30C-45AA-A4B1-D1419E1B8202}"/>
          </ac:spMkLst>
        </pc:spChg>
        <pc:picChg chg="mod">
          <ac:chgData name="Qian, Xiaobing" userId="S::xiaobing.qian@intel.com::d3431f12-31c5-4fd4-8998-99221f98b22a" providerId="AD" clId="Web-{65E638B7-7BC8-4478-8528-7484E43ABA43}" dt="2021-12-24T08:02:51.511" v="158" actId="1076"/>
          <ac:picMkLst>
            <pc:docMk/>
            <pc:sldMk cId="1315921676" sldId="2147308549"/>
            <ac:picMk id="6" creationId="{4AABC682-9B1B-48BC-B0A4-5D41D49EBB6A}"/>
          </ac:picMkLst>
        </pc:picChg>
      </pc:sldChg>
      <pc:sldChg chg="modSp">
        <pc:chgData name="Qian, Xiaobing" userId="S::xiaobing.qian@intel.com::d3431f12-31c5-4fd4-8998-99221f98b22a" providerId="AD" clId="Web-{65E638B7-7BC8-4478-8528-7484E43ABA43}" dt="2021-12-24T08:41:51.673" v="279" actId="1076"/>
        <pc:sldMkLst>
          <pc:docMk/>
          <pc:sldMk cId="798664297" sldId="2147308606"/>
        </pc:sldMkLst>
        <pc:spChg chg="mod">
          <ac:chgData name="Qian, Xiaobing" userId="S::xiaobing.qian@intel.com::d3431f12-31c5-4fd4-8998-99221f98b22a" providerId="AD" clId="Web-{65E638B7-7BC8-4478-8528-7484E43ABA43}" dt="2021-12-24T08:41:51.673" v="279" actId="1076"/>
          <ac:spMkLst>
            <pc:docMk/>
            <pc:sldMk cId="798664297" sldId="2147308606"/>
            <ac:spMk id="9" creationId="{FB8F282A-25B1-47D0-997C-305AC0C26AA7}"/>
          </ac:spMkLst>
        </pc:spChg>
        <pc:spChg chg="mod">
          <ac:chgData name="Qian, Xiaobing" userId="S::xiaobing.qian@intel.com::d3431f12-31c5-4fd4-8998-99221f98b22a" providerId="AD" clId="Web-{65E638B7-7BC8-4478-8528-7484E43ABA43}" dt="2021-12-24T08:16:46.079" v="257" actId="1076"/>
          <ac:spMkLst>
            <pc:docMk/>
            <pc:sldMk cId="798664297" sldId="2147308606"/>
            <ac:spMk id="10" creationId="{82F9DE0C-6AE0-4AD9-8A31-34871C7C217C}"/>
          </ac:spMkLst>
        </pc:spChg>
        <pc:graphicFrameChg chg="mod modGraphic">
          <ac:chgData name="Qian, Xiaobing" userId="S::xiaobing.qian@intel.com::d3431f12-31c5-4fd4-8998-99221f98b22a" providerId="AD" clId="Web-{65E638B7-7BC8-4478-8528-7484E43ABA43}" dt="2021-12-24T08:41:48.330" v="278" actId="1076"/>
          <ac:graphicFrameMkLst>
            <pc:docMk/>
            <pc:sldMk cId="798664297" sldId="2147308606"/>
            <ac:graphicFrameMk id="8" creationId="{80B0CAA9-4BEC-4794-B4FD-D9BFDCB6E1BD}"/>
          </ac:graphicFrameMkLst>
        </pc:graphicFrameChg>
      </pc:sldChg>
    </pc:docChg>
  </pc:docChgLst>
  <pc:docChgLst>
    <pc:chgData name="Zhang, Chenfei" userId="S::chenfei.zhang@intel.com::0b419209-e2cc-4b49-8f63-a2d05d67f08c" providerId="AD" clId="Web-{C2BE95B3-1578-2CB9-BC65-CC53D805E029}"/>
    <pc:docChg chg="modSld">
      <pc:chgData name="Zhang, Chenfei" userId="S::chenfei.zhang@intel.com::0b419209-e2cc-4b49-8f63-a2d05d67f08c" providerId="AD" clId="Web-{C2BE95B3-1578-2CB9-BC65-CC53D805E029}" dt="2021-12-22T02:20:32.895" v="268"/>
      <pc:docMkLst>
        <pc:docMk/>
      </pc:docMkLst>
      <pc:sldChg chg="addSp delSp modSp">
        <pc:chgData name="Zhang, Chenfei" userId="S::chenfei.zhang@intel.com::0b419209-e2cc-4b49-8f63-a2d05d67f08c" providerId="AD" clId="Web-{C2BE95B3-1578-2CB9-BC65-CC53D805E029}" dt="2021-12-22T02:20:32.895" v="268"/>
        <pc:sldMkLst>
          <pc:docMk/>
          <pc:sldMk cId="1841937324" sldId="2147308588"/>
        </pc:sldMkLst>
        <pc:spChg chg="mod">
          <ac:chgData name="Zhang, Chenfei" userId="S::chenfei.zhang@intel.com::0b419209-e2cc-4b49-8f63-a2d05d67f08c" providerId="AD" clId="Web-{C2BE95B3-1578-2CB9-BC65-CC53D805E029}" dt="2021-12-22T01:57:09.832" v="262" actId="20577"/>
          <ac:spMkLst>
            <pc:docMk/>
            <pc:sldMk cId="1841937324" sldId="2147308588"/>
            <ac:spMk id="10" creationId="{DCEF0960-0622-4E7B-91B0-E3EC7F86A13B}"/>
          </ac:spMkLst>
        </pc:spChg>
        <pc:graphicFrameChg chg="del mod">
          <ac:chgData name="Zhang, Chenfei" userId="S::chenfei.zhang@intel.com::0b419209-e2cc-4b49-8f63-a2d05d67f08c" providerId="AD" clId="Web-{C2BE95B3-1578-2CB9-BC65-CC53D805E029}" dt="2021-12-22T01:56:29.598" v="249"/>
          <ac:graphicFrameMkLst>
            <pc:docMk/>
            <pc:sldMk cId="1841937324" sldId="2147308588"/>
            <ac:graphicFrameMk id="3" creationId="{C99966ED-A38F-486B-AF6D-CAEAD6325A04}"/>
          </ac:graphicFrameMkLst>
        </pc:graphicFrameChg>
        <pc:graphicFrameChg chg="add mod modGraphic">
          <ac:chgData name="Zhang, Chenfei" userId="S::chenfei.zhang@intel.com::0b419209-e2cc-4b49-8f63-a2d05d67f08c" providerId="AD" clId="Web-{C2BE95B3-1578-2CB9-BC65-CC53D805E029}" dt="2021-12-22T01:35:46.861" v="29"/>
          <ac:graphicFrameMkLst>
            <pc:docMk/>
            <pc:sldMk cId="1841937324" sldId="2147308588"/>
            <ac:graphicFrameMk id="6" creationId="{F7A21398-D1F6-404B-ADA6-C3A673947433}"/>
          </ac:graphicFrameMkLst>
        </pc:graphicFrameChg>
        <pc:graphicFrameChg chg="add mod">
          <ac:chgData name="Zhang, Chenfei" userId="S::chenfei.zhang@intel.com::0b419209-e2cc-4b49-8f63-a2d05d67f08c" providerId="AD" clId="Web-{C2BE95B3-1578-2CB9-BC65-CC53D805E029}" dt="2021-12-22T01:35:33.861" v="5"/>
          <ac:graphicFrameMkLst>
            <pc:docMk/>
            <pc:sldMk cId="1841937324" sldId="2147308588"/>
            <ac:graphicFrameMk id="8" creationId="{27F06AEE-2A56-47F4-AD18-2F07B5100FFC}"/>
          </ac:graphicFrameMkLst>
        </pc:graphicFrameChg>
        <pc:graphicFrameChg chg="add del mod">
          <ac:chgData name="Zhang, Chenfei" userId="S::chenfei.zhang@intel.com::0b419209-e2cc-4b49-8f63-a2d05d67f08c" providerId="AD" clId="Web-{C2BE95B3-1578-2CB9-BC65-CC53D805E029}" dt="2021-12-22T01:56:24.473" v="247"/>
          <ac:graphicFrameMkLst>
            <pc:docMk/>
            <pc:sldMk cId="1841937324" sldId="2147308588"/>
            <ac:graphicFrameMk id="11" creationId="{1A826122-EC77-413C-8CA5-483722659DA4}"/>
          </ac:graphicFrameMkLst>
        </pc:graphicFrameChg>
        <pc:graphicFrameChg chg="add mod">
          <ac:chgData name="Zhang, Chenfei" userId="S::chenfei.zhang@intel.com::0b419209-e2cc-4b49-8f63-a2d05d67f08c" providerId="AD" clId="Web-{C2BE95B3-1578-2CB9-BC65-CC53D805E029}" dt="2021-12-22T01:36:21.033" v="31"/>
          <ac:graphicFrameMkLst>
            <pc:docMk/>
            <pc:sldMk cId="1841937324" sldId="2147308588"/>
            <ac:graphicFrameMk id="13" creationId="{2E7B5B58-7872-4B1C-B132-1720156DDA8C}"/>
          </ac:graphicFrameMkLst>
        </pc:graphicFrameChg>
        <pc:graphicFrameChg chg="del">
          <ac:chgData name="Zhang, Chenfei" userId="S::chenfei.zhang@intel.com::0b419209-e2cc-4b49-8f63-a2d05d67f08c" providerId="AD" clId="Web-{C2BE95B3-1578-2CB9-BC65-CC53D805E029}" dt="2021-12-22T01:34:58.080" v="0"/>
          <ac:graphicFrameMkLst>
            <pc:docMk/>
            <pc:sldMk cId="1841937324" sldId="2147308588"/>
            <ac:graphicFrameMk id="14" creationId="{1353EFC9-486A-4747-A489-881231591746}"/>
          </ac:graphicFrameMkLst>
        </pc:graphicFrameChg>
        <pc:graphicFrameChg chg="del">
          <ac:chgData name="Zhang, Chenfei" userId="S::chenfei.zhang@intel.com::0b419209-e2cc-4b49-8f63-a2d05d67f08c" providerId="AD" clId="Web-{C2BE95B3-1578-2CB9-BC65-CC53D805E029}" dt="2021-12-22T01:42:52.435" v="217"/>
          <ac:graphicFrameMkLst>
            <pc:docMk/>
            <pc:sldMk cId="1841937324" sldId="2147308588"/>
            <ac:graphicFrameMk id="15" creationId="{610B792D-1621-4E14-B699-19A9971FEC9E}"/>
          </ac:graphicFrameMkLst>
        </pc:graphicFrameChg>
        <pc:graphicFrameChg chg="add mod modGraphic">
          <ac:chgData name="Zhang, Chenfei" userId="S::chenfei.zhang@intel.com::0b419209-e2cc-4b49-8f63-a2d05d67f08c" providerId="AD" clId="Web-{C2BE95B3-1578-2CB9-BC65-CC53D805E029}" dt="2021-12-22T02:20:29.660" v="264"/>
          <ac:graphicFrameMkLst>
            <pc:docMk/>
            <pc:sldMk cId="1841937324" sldId="2147308588"/>
            <ac:graphicFrameMk id="17" creationId="{12897F1C-D306-4ADB-99F9-C4BD7135E6B1}"/>
          </ac:graphicFrameMkLst>
        </pc:graphicFrameChg>
        <pc:graphicFrameChg chg="add mod modGraphic">
          <ac:chgData name="Zhang, Chenfei" userId="S::chenfei.zhang@intel.com::0b419209-e2cc-4b49-8f63-a2d05d67f08c" providerId="AD" clId="Web-{C2BE95B3-1578-2CB9-BC65-CC53D805E029}" dt="2021-12-22T02:20:32.895" v="268"/>
          <ac:graphicFrameMkLst>
            <pc:docMk/>
            <pc:sldMk cId="1841937324" sldId="2147308588"/>
            <ac:graphicFrameMk id="18" creationId="{F9E75D35-A070-476E-A9C3-DE388AB61416}"/>
          </ac:graphicFrameMkLst>
        </pc:graphicFrameChg>
      </pc:sldChg>
    </pc:docChg>
  </pc:docChgLst>
  <pc:docChgLst>
    <pc:chgData name="Qian, Xiaobing" userId="S::xiaobing.qian@intel.com::d3431f12-31c5-4fd4-8998-99221f98b22a" providerId="AD" clId="Web-{1A9C8166-2AC7-48EA-9F69-16C19CDA9955}"/>
    <pc:docChg chg="modSld">
      <pc:chgData name="Qian, Xiaobing" userId="S::xiaobing.qian@intel.com::d3431f12-31c5-4fd4-8998-99221f98b22a" providerId="AD" clId="Web-{1A9C8166-2AC7-48EA-9F69-16C19CDA9955}" dt="2022-01-17T07:01:35.612" v="50" actId="20577"/>
      <pc:docMkLst>
        <pc:docMk/>
      </pc:docMkLst>
      <pc:sldChg chg="modSp">
        <pc:chgData name="Qian, Xiaobing" userId="S::xiaobing.qian@intel.com::d3431f12-31c5-4fd4-8998-99221f98b22a" providerId="AD" clId="Web-{1A9C8166-2AC7-48EA-9F69-16C19CDA9955}" dt="2022-01-17T07:01:35.612" v="50" actId="20577"/>
        <pc:sldMkLst>
          <pc:docMk/>
          <pc:sldMk cId="1458788761" sldId="2147308591"/>
        </pc:sldMkLst>
        <pc:spChg chg="mod">
          <ac:chgData name="Qian, Xiaobing" userId="S::xiaobing.qian@intel.com::d3431f12-31c5-4fd4-8998-99221f98b22a" providerId="AD" clId="Web-{1A9C8166-2AC7-48EA-9F69-16C19CDA9955}" dt="2022-01-17T07:01:35.612" v="50" actId="20577"/>
          <ac:spMkLst>
            <pc:docMk/>
            <pc:sldMk cId="1458788761" sldId="2147308591"/>
            <ac:spMk id="10" creationId="{806E5EDC-D3DB-4B6F-97FE-29DA1A428ECD}"/>
          </ac:spMkLst>
        </pc:spChg>
      </pc:sldChg>
    </pc:docChg>
  </pc:docChgLst>
  <pc:docChgLst>
    <pc:chgData name="Qian, Xiaobing" userId="S::xiaobing.qian@intel.com::d3431f12-31c5-4fd4-8998-99221f98b22a" providerId="AD" clId="Web-{21708EC0-068D-452C-A94B-41A7F0914CD7}"/>
    <pc:docChg chg="mod modSld sldOrd">
      <pc:chgData name="Qian, Xiaobing" userId="S::xiaobing.qian@intel.com::d3431f12-31c5-4fd4-8998-99221f98b22a" providerId="AD" clId="Web-{21708EC0-068D-452C-A94B-41A7F0914CD7}" dt="2021-12-17T04:50:18.360" v="68"/>
      <pc:docMkLst>
        <pc:docMk/>
      </pc:docMkLst>
      <pc:sldChg chg="modSp">
        <pc:chgData name="Qian, Xiaobing" userId="S::xiaobing.qian@intel.com::d3431f12-31c5-4fd4-8998-99221f98b22a" providerId="AD" clId="Web-{21708EC0-068D-452C-A94B-41A7F0914CD7}" dt="2021-12-17T04:47:48.465" v="65" actId="20577"/>
        <pc:sldMkLst>
          <pc:docMk/>
          <pc:sldMk cId="3900237660" sldId="1492"/>
        </pc:sldMkLst>
        <pc:spChg chg="mod">
          <ac:chgData name="Qian, Xiaobing" userId="S::xiaobing.qian@intel.com::d3431f12-31c5-4fd4-8998-99221f98b22a" providerId="AD" clId="Web-{21708EC0-068D-452C-A94B-41A7F0914CD7}" dt="2021-12-17T04:47:48.465" v="65" actId="20577"/>
          <ac:spMkLst>
            <pc:docMk/>
            <pc:sldMk cId="3900237660" sldId="1492"/>
            <ac:spMk id="6" creationId="{A50321CC-DC16-4533-8F16-F491FCE86095}"/>
          </ac:spMkLst>
        </pc:spChg>
      </pc:sldChg>
      <pc:sldChg chg="ord addCm">
        <pc:chgData name="Qian, Xiaobing" userId="S::xiaobing.qian@intel.com::d3431f12-31c5-4fd4-8998-99221f98b22a" providerId="AD" clId="Web-{21708EC0-068D-452C-A94B-41A7F0914CD7}" dt="2021-12-17T04:36:59.526" v="24"/>
        <pc:sldMkLst>
          <pc:docMk/>
          <pc:sldMk cId="2826395442" sldId="2147308528"/>
        </pc:sldMkLst>
      </pc:sldChg>
      <pc:sldChg chg="delSp modSp addCm">
        <pc:chgData name="Qian, Xiaobing" userId="S::xiaobing.qian@intel.com::d3431f12-31c5-4fd4-8998-99221f98b22a" providerId="AD" clId="Web-{21708EC0-068D-452C-A94B-41A7F0914CD7}" dt="2021-12-17T04:50:18.360" v="68"/>
        <pc:sldMkLst>
          <pc:docMk/>
          <pc:sldMk cId="3447456715" sldId="2147308529"/>
        </pc:sldMkLst>
        <pc:spChg chg="del mod">
          <ac:chgData name="Qian, Xiaobing" userId="S::xiaobing.qian@intel.com::d3431f12-31c5-4fd4-8998-99221f98b22a" providerId="AD" clId="Web-{21708EC0-068D-452C-A94B-41A7F0914CD7}" dt="2021-12-17T04:34:51.883" v="22"/>
          <ac:spMkLst>
            <pc:docMk/>
            <pc:sldMk cId="3447456715" sldId="2147308529"/>
            <ac:spMk id="5" creationId="{AF91654E-0775-4D64-B9F8-CA9F3BAC9250}"/>
          </ac:spMkLst>
        </pc:spChg>
      </pc:sldChg>
      <pc:sldChg chg="addCm">
        <pc:chgData name="Qian, Xiaobing" userId="S::xiaobing.qian@intel.com::d3431f12-31c5-4fd4-8998-99221f98b22a" providerId="AD" clId="Web-{21708EC0-068D-452C-A94B-41A7F0914CD7}" dt="2021-12-17T04:37:59.669" v="34"/>
        <pc:sldMkLst>
          <pc:docMk/>
          <pc:sldMk cId="531833765" sldId="2147308530"/>
        </pc:sldMkLst>
      </pc:sldChg>
      <pc:sldChg chg="addCm">
        <pc:chgData name="Qian, Xiaobing" userId="S::xiaobing.qian@intel.com::d3431f12-31c5-4fd4-8998-99221f98b22a" providerId="AD" clId="Web-{21708EC0-068D-452C-A94B-41A7F0914CD7}" dt="2021-12-17T04:45:23.649" v="61"/>
        <pc:sldMkLst>
          <pc:docMk/>
          <pc:sldMk cId="1025354238" sldId="2147308531"/>
        </pc:sldMkLst>
      </pc:sldChg>
      <pc:sldChg chg="addCm">
        <pc:chgData name="Qian, Xiaobing" userId="S::xiaobing.qian@intel.com::d3431f12-31c5-4fd4-8998-99221f98b22a" providerId="AD" clId="Web-{21708EC0-068D-452C-A94B-41A7F0914CD7}" dt="2021-12-17T04:45:38.337" v="62"/>
        <pc:sldMkLst>
          <pc:docMk/>
          <pc:sldMk cId="983241606" sldId="2147308532"/>
        </pc:sldMkLst>
      </pc:sldChg>
      <pc:sldChg chg="addCm">
        <pc:chgData name="Qian, Xiaobing" userId="S::xiaobing.qian@intel.com::d3431f12-31c5-4fd4-8998-99221f98b22a" providerId="AD" clId="Web-{21708EC0-068D-452C-A94B-41A7F0914CD7}" dt="2021-12-17T04:45:51.650" v="63"/>
        <pc:sldMkLst>
          <pc:docMk/>
          <pc:sldMk cId="775860612" sldId="2147308533"/>
        </pc:sldMkLst>
      </pc:sldChg>
      <pc:sldChg chg="ord addCm">
        <pc:chgData name="Qian, Xiaobing" userId="S::xiaobing.qian@intel.com::d3431f12-31c5-4fd4-8998-99221f98b22a" providerId="AD" clId="Web-{21708EC0-068D-452C-A94B-41A7F0914CD7}" dt="2021-12-17T04:47:02.339" v="64"/>
        <pc:sldMkLst>
          <pc:docMk/>
          <pc:sldMk cId="1160674666" sldId="2147308534"/>
        </pc:sldMkLst>
      </pc:sldChg>
      <pc:sldChg chg="modSp ord addCm">
        <pc:chgData name="Qian, Xiaobing" userId="S::xiaobing.qian@intel.com::d3431f12-31c5-4fd4-8998-99221f98b22a" providerId="AD" clId="Web-{21708EC0-068D-452C-A94B-41A7F0914CD7}" dt="2021-12-17T04:47:57.106" v="66" actId="20577"/>
        <pc:sldMkLst>
          <pc:docMk/>
          <pc:sldMk cId="2702145003" sldId="2147308537"/>
        </pc:sldMkLst>
        <pc:spChg chg="mod">
          <ac:chgData name="Qian, Xiaobing" userId="S::xiaobing.qian@intel.com::d3431f12-31c5-4fd4-8998-99221f98b22a" providerId="AD" clId="Web-{21708EC0-068D-452C-A94B-41A7F0914CD7}" dt="2021-12-17T04:47:57.106" v="66" actId="20577"/>
          <ac:spMkLst>
            <pc:docMk/>
            <pc:sldMk cId="2702145003" sldId="2147308537"/>
            <ac:spMk id="2" creationId="{FF113737-A253-4F1C-AC32-916682A5393B}"/>
          </ac:spMkLst>
        </pc:spChg>
      </pc:sldChg>
      <pc:sldChg chg="addSp delSp modSp addCm">
        <pc:chgData name="Qian, Xiaobing" userId="S::xiaobing.qian@intel.com::d3431f12-31c5-4fd4-8998-99221f98b22a" providerId="AD" clId="Web-{21708EC0-068D-452C-A94B-41A7F0914CD7}" dt="2021-12-17T04:32:49.629" v="16"/>
        <pc:sldMkLst>
          <pc:docMk/>
          <pc:sldMk cId="2043498467" sldId="2147308538"/>
        </pc:sldMkLst>
        <pc:spChg chg="add del mod">
          <ac:chgData name="Qian, Xiaobing" userId="S::xiaobing.qian@intel.com::d3431f12-31c5-4fd4-8998-99221f98b22a" providerId="AD" clId="Web-{21708EC0-068D-452C-A94B-41A7F0914CD7}" dt="2021-12-17T04:32:49.629" v="16"/>
          <ac:spMkLst>
            <pc:docMk/>
            <pc:sldMk cId="2043498467" sldId="2147308538"/>
            <ac:spMk id="8" creationId="{0E6C1707-8C89-482A-A914-9DC555E28F16}"/>
          </ac:spMkLst>
        </pc:spChg>
      </pc:sldChg>
      <pc:sldChg chg="delSp modSp addCm modCm">
        <pc:chgData name="Qian, Xiaobing" userId="S::xiaobing.qian@intel.com::d3431f12-31c5-4fd4-8998-99221f98b22a" providerId="AD" clId="Web-{21708EC0-068D-452C-A94B-41A7F0914CD7}" dt="2021-12-17T04:49:57.594" v="67"/>
        <pc:sldMkLst>
          <pc:docMk/>
          <pc:sldMk cId="124390849" sldId="2147308539"/>
        </pc:sldMkLst>
        <pc:spChg chg="del mod">
          <ac:chgData name="Qian, Xiaobing" userId="S::xiaobing.qian@intel.com::d3431f12-31c5-4fd4-8998-99221f98b22a" providerId="AD" clId="Web-{21708EC0-068D-452C-A94B-41A7F0914CD7}" dt="2021-12-17T04:34:07.506" v="18"/>
          <ac:spMkLst>
            <pc:docMk/>
            <pc:sldMk cId="124390849" sldId="2147308539"/>
            <ac:spMk id="4" creationId="{A107FE8C-4B2C-4012-896D-75680406DFB3}"/>
          </ac:spMkLst>
        </pc:spChg>
        <pc:spChg chg="del mod">
          <ac:chgData name="Qian, Xiaobing" userId="S::xiaobing.qian@intel.com::d3431f12-31c5-4fd4-8998-99221f98b22a" providerId="AD" clId="Web-{21708EC0-068D-452C-A94B-41A7F0914CD7}" dt="2021-12-17T04:34:06.006" v="17"/>
          <ac:spMkLst>
            <pc:docMk/>
            <pc:sldMk cId="124390849" sldId="2147308539"/>
            <ac:spMk id="5" creationId="{C465967A-A156-49C9-8705-7F8FEE9C6AE1}"/>
          </ac:spMkLst>
        </pc:spChg>
      </pc:sldChg>
    </pc:docChg>
  </pc:docChgLst>
  <pc:docChgLst>
    <pc:chgData name="Qian, Xiaobing" userId="S::xiaobing.qian@intel.com::d3431f12-31c5-4fd4-8998-99221f98b22a" providerId="AD" clId="Web-{B1B9F0F9-8363-49C2-910D-5CF0D7C27BEF}"/>
    <pc:docChg chg="modSld">
      <pc:chgData name="Qian, Xiaobing" userId="S::xiaobing.qian@intel.com::d3431f12-31c5-4fd4-8998-99221f98b22a" providerId="AD" clId="Web-{B1B9F0F9-8363-49C2-910D-5CF0D7C27BEF}" dt="2021-12-21T14:13:52.434" v="9"/>
      <pc:docMkLst>
        <pc:docMk/>
      </pc:docMkLst>
      <pc:sldChg chg="addCm delCm modCm">
        <pc:chgData name="Qian, Xiaobing" userId="S::xiaobing.qian@intel.com::d3431f12-31c5-4fd4-8998-99221f98b22a" providerId="AD" clId="Web-{B1B9F0F9-8363-49C2-910D-5CF0D7C27BEF}" dt="2021-12-21T14:13:52.434" v="9"/>
        <pc:sldMkLst>
          <pc:docMk/>
          <pc:sldMk cId="3549143230" sldId="2147308553"/>
        </pc:sldMkLst>
      </pc:sldChg>
      <pc:sldChg chg="modSp">
        <pc:chgData name="Qian, Xiaobing" userId="S::xiaobing.qian@intel.com::d3431f12-31c5-4fd4-8998-99221f98b22a" providerId="AD" clId="Web-{B1B9F0F9-8363-49C2-910D-5CF0D7C27BEF}" dt="2021-12-21T14:11:27.925" v="5" actId="20577"/>
        <pc:sldMkLst>
          <pc:docMk/>
          <pc:sldMk cId="4207721826" sldId="2147308554"/>
        </pc:sldMkLst>
        <pc:spChg chg="mod">
          <ac:chgData name="Qian, Xiaobing" userId="S::xiaobing.qian@intel.com::d3431f12-31c5-4fd4-8998-99221f98b22a" providerId="AD" clId="Web-{B1B9F0F9-8363-49C2-910D-5CF0D7C27BEF}" dt="2021-12-21T14:11:27.925" v="5" actId="20577"/>
          <ac:spMkLst>
            <pc:docMk/>
            <pc:sldMk cId="4207721826" sldId="2147308554"/>
            <ac:spMk id="6" creationId="{765E4A36-2DEA-4DA0-9A5E-221E92F86FF5}"/>
          </ac:spMkLst>
        </pc:spChg>
      </pc:sldChg>
      <pc:sldChg chg="addCm modCm">
        <pc:chgData name="Qian, Xiaobing" userId="S::xiaobing.qian@intel.com::d3431f12-31c5-4fd4-8998-99221f98b22a" providerId="AD" clId="Web-{B1B9F0F9-8363-49C2-910D-5CF0D7C27BEF}" dt="2021-12-21T14:07:12.642" v="2"/>
        <pc:sldMkLst>
          <pc:docMk/>
          <pc:sldMk cId="614919627" sldId="2147308589"/>
        </pc:sldMkLst>
      </pc:sldChg>
    </pc:docChg>
  </pc:docChgLst>
  <pc:docChgLst>
    <pc:chgData name="Qian, Xiaobing" userId="S::xiaobing.qian@intel.com::d3431f12-31c5-4fd4-8998-99221f98b22a" providerId="AD" clId="Web-{29E4F228-ADB2-433E-B648-6CBC4FA1F234}"/>
    <pc:docChg chg="modSld">
      <pc:chgData name="Qian, Xiaobing" userId="S::xiaobing.qian@intel.com::d3431f12-31c5-4fd4-8998-99221f98b22a" providerId="AD" clId="Web-{29E4F228-ADB2-433E-B648-6CBC4FA1F234}" dt="2021-12-21T08:52:21.328" v="2"/>
      <pc:docMkLst>
        <pc:docMk/>
      </pc:docMkLst>
      <pc:sldChg chg="modSp">
        <pc:chgData name="Qian, Xiaobing" userId="S::xiaobing.qian@intel.com::d3431f12-31c5-4fd4-8998-99221f98b22a" providerId="AD" clId="Web-{29E4F228-ADB2-433E-B648-6CBC4FA1F234}" dt="2021-12-21T07:28:04.549" v="1" actId="20577"/>
        <pc:sldMkLst>
          <pc:docMk/>
          <pc:sldMk cId="2130009902" sldId="2147308556"/>
        </pc:sldMkLst>
        <pc:spChg chg="mod">
          <ac:chgData name="Qian, Xiaobing" userId="S::xiaobing.qian@intel.com::d3431f12-31c5-4fd4-8998-99221f98b22a" providerId="AD" clId="Web-{29E4F228-ADB2-433E-B648-6CBC4FA1F234}" dt="2021-12-21T07:28:04.549" v="1" actId="20577"/>
          <ac:spMkLst>
            <pc:docMk/>
            <pc:sldMk cId="2130009902" sldId="2147308556"/>
            <ac:spMk id="12" creationId="{D3316C6A-BC4A-4748-978C-E011944CC500}"/>
          </ac:spMkLst>
        </pc:spChg>
      </pc:sldChg>
      <pc:sldChg chg="modSp">
        <pc:chgData name="Qian, Xiaobing" userId="S::xiaobing.qian@intel.com::d3431f12-31c5-4fd4-8998-99221f98b22a" providerId="AD" clId="Web-{29E4F228-ADB2-433E-B648-6CBC4FA1F234}" dt="2021-12-21T08:52:21.328" v="2"/>
        <pc:sldMkLst>
          <pc:docMk/>
          <pc:sldMk cId="2467543594" sldId="2147308581"/>
        </pc:sldMkLst>
        <pc:graphicFrameChg chg="modGraphic">
          <ac:chgData name="Qian, Xiaobing" userId="S::xiaobing.qian@intel.com::d3431f12-31c5-4fd4-8998-99221f98b22a" providerId="AD" clId="Web-{29E4F228-ADB2-433E-B648-6CBC4FA1F234}" dt="2021-12-21T08:52:21.328" v="2"/>
          <ac:graphicFrameMkLst>
            <pc:docMk/>
            <pc:sldMk cId="2467543594" sldId="2147308581"/>
            <ac:graphicFrameMk id="5" creationId="{2EA8F6C4-EF6B-4481-88CC-A2268FA7C1F4}"/>
          </ac:graphicFrameMkLst>
        </pc:graphicFrameChg>
      </pc:sldChg>
    </pc:docChg>
  </pc:docChgLst>
  <pc:docChgLst>
    <pc:chgData name="Zhang, Michael M" userId="S::michael.m.zhang@intel.com::0addc513-04a6-4252-b5ee-b74f2053c760" providerId="AD" clId="Web-{9187130F-52C5-EEBD-060F-96E856806EE4}"/>
    <pc:docChg chg="modSld">
      <pc:chgData name="Zhang, Michael M" userId="S::michael.m.zhang@intel.com::0addc513-04a6-4252-b5ee-b74f2053c760" providerId="AD" clId="Web-{9187130F-52C5-EEBD-060F-96E856806EE4}" dt="2021-12-28T02:40:23.187" v="39" actId="20577"/>
      <pc:docMkLst>
        <pc:docMk/>
      </pc:docMkLst>
      <pc:sldChg chg="modSp">
        <pc:chgData name="Zhang, Michael M" userId="S::michael.m.zhang@intel.com::0addc513-04a6-4252-b5ee-b74f2053c760" providerId="AD" clId="Web-{9187130F-52C5-EEBD-060F-96E856806EE4}" dt="2021-12-28T02:40:23.187" v="39" actId="20577"/>
        <pc:sldMkLst>
          <pc:docMk/>
          <pc:sldMk cId="1451456746" sldId="2147308648"/>
        </pc:sldMkLst>
        <pc:spChg chg="mod">
          <ac:chgData name="Zhang, Michael M" userId="S::michael.m.zhang@intel.com::0addc513-04a6-4252-b5ee-b74f2053c760" providerId="AD" clId="Web-{9187130F-52C5-EEBD-060F-96E856806EE4}" dt="2021-12-28T02:40:23.187" v="39" actId="20577"/>
          <ac:spMkLst>
            <pc:docMk/>
            <pc:sldMk cId="1451456746" sldId="2147308648"/>
            <ac:spMk id="4" creationId="{DBBAD063-0FA5-401B-AC6E-F0A7B87566A2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553E8-0470-1349-956C-3CB1869458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7CBD2-00E1-E94C-B4F0-37C39C209D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C31E5-3BC8-F849-AC60-6FCBD80D55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1290B-DD02-C147-B1CC-37C02F331D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CDB93-7126-8142-8B95-E87AEC483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277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6" name="Shape 10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1pPr>
    <a:lvl2pPr indent="1143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2pPr>
    <a:lvl3pPr indent="2286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3pPr>
    <a:lvl4pPr indent="3429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4pPr>
    <a:lvl5pPr indent="4572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5pPr>
    <a:lvl6pPr indent="5715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6pPr>
    <a:lvl7pPr indent="6858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7pPr>
    <a:lvl8pPr indent="8001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8pPr>
    <a:lvl9pPr indent="9144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85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http://cpio-devops-pub.sh.intel.com/tdx/tdx_spr_perf.html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89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98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 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0" name="Square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1" name="Rectangle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2" name="Square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tx1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 Light</a:t>
            </a:r>
            <a:endParaRPr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5379059-B28C-483A-9CD1-B3EB81874A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EFC1083-9176-4B55-B8AB-9F31A213ED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DF977-78B3-4C00-9E43-1223CD667932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8F73C8D-05B1-4270-85FA-B1FD37A25A06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C6580CA-6E37-4F04-8FAD-D6491FEE8CE6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614C49-972F-498A-9654-844CECF9AF64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2EBBE0-933B-4A65-BAAC-DC5972E3F9A4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968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286" y="0"/>
            <a:ext cx="11744325" cy="6401797"/>
          </a:xfr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Full page Image, Delete Title if Necessary</a:t>
            </a:r>
          </a:p>
        </p:txBody>
      </p:sp>
    </p:spTree>
    <p:extLst>
      <p:ext uri="{BB962C8B-B14F-4D97-AF65-F5344CB8AC3E}">
        <p14:creationId xmlns:p14="http://schemas.microsoft.com/office/powerpoint/2010/main" val="49856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E196E31-7238-4049-821C-D94FDEAEDC5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516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har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759918-59AA-4DFC-90DA-60CD5B2BD6B8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Square">
            <a:extLst>
              <a:ext uri="{FF2B5EF4-FFF2-40B4-BE49-F238E27FC236}">
                <a16:creationId xmlns:a16="http://schemas.microsoft.com/office/drawing/2014/main" id="{D4662ED0-432E-6C48-8B26-9A21EDA54E6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F4199-9905-E94D-9EEB-E7016E48C0FC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9816"/>
            <a:ext cx="11010900" cy="3719897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B9FFF72B-62D2-4E22-9A98-EF3F6229F4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BD06FF7-C66A-4B8C-9693-1423A8337983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22ECF1F-2453-406E-AC0D-F6E6614ECF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76099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C53A36-6661-45AA-8054-02BA7512E62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5997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56CA39C9-EAE4-4511-9CE8-BB4D4B47FC0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B923F7B-306D-4D7E-9DB3-5B163B8D53F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3975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6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B5B8CD-DD94-44E8-9F69-C9075C2E0A93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D76E8-466A-4C06-9261-BDE1AA91474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6" name="Title Text">
            <a:extLst>
              <a:ext uri="{FF2B5EF4-FFF2-40B4-BE49-F238E27FC236}">
                <a16:creationId xmlns:a16="http://schemas.microsoft.com/office/drawing/2014/main" id="{38003A1C-51D1-4427-BFE8-8448E4C61D6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0F9DFC-5AE2-4BB1-822C-8EAEAE2CA5F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48942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519BB-51CE-4A9C-AFEF-514971F5D779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111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7A2BC2-9250-4B6C-8674-1CD30F0A349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22C60C-8CBC-40B8-ABEA-44BF775A358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864FA-3818-4931-B452-798F1E7F5A67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5844F860-03F8-4657-A6E6-4E8919DD4FF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DACC9CB-1B2F-42BF-8D9F-62EC595FEA6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6442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13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4C58A6BF-BF0D-4749-B07B-7C0A27747D42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7" name="Square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8" name="Square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9" name="Square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700" name="Rectangle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70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846515-4871-AA4D-B71A-1561CC2E370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D8740F-FED9-4D14-9DF3-3BA84ADF820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F192548-45E5-4F50-A32B-E61F6CFA996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8703551-AC59-4BD9-8B3C-616B6DFB3DB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940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3B808FDC-D2A2-42EB-B356-E69E4A048F8E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Rectangle">
            <a:extLst>
              <a:ext uri="{FF2B5EF4-FFF2-40B4-BE49-F238E27FC236}">
                <a16:creationId xmlns:a16="http://schemas.microsoft.com/office/drawing/2014/main" id="{8A1BD37C-2C85-4873-ABDD-4B358A87ED4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0" name="Square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1" name="Square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F6CB4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2" name="Square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67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0FD0E6-78D1-5F44-A938-3A961F43FACD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002A24-73D0-4602-A8A1-5D9281BAF93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659E3-0873-4033-A7E2-31DB4A07B08A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5" name="Title Text">
            <a:extLst>
              <a:ext uri="{FF2B5EF4-FFF2-40B4-BE49-F238E27FC236}">
                <a16:creationId xmlns:a16="http://schemas.microsoft.com/office/drawing/2014/main" id="{1F252960-CAAB-483D-8A6A-5882E4B6282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AFA146E-21CD-4BD6-A89D-E6C5A68508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631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quare">
            <a:extLst>
              <a:ext uri="{FF2B5EF4-FFF2-40B4-BE49-F238E27FC236}">
                <a16:creationId xmlns:a16="http://schemas.microsoft.com/office/drawing/2014/main" id="{FE9A3852-307B-4677-A2E2-D7DC495E366A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1E9FE6C1-27FB-467A-8BF9-B80A0C35FED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1" name="Square">
            <a:extLst>
              <a:ext uri="{FF2B5EF4-FFF2-40B4-BE49-F238E27FC236}">
                <a16:creationId xmlns:a16="http://schemas.microsoft.com/office/drawing/2014/main" id="{C93C8C2E-66DD-E64F-BD60-42EBDC0E958E}"/>
              </a:ext>
            </a:extLst>
          </p:cNvPr>
          <p:cNvSpPr/>
          <p:nvPr userDrawn="1"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004A8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A14FBD-B953-BA4F-8F83-DE73E3C37290}"/>
              </a:ext>
            </a:extLst>
          </p:cNvPr>
          <p:cNvSpPr/>
          <p:nvPr userDrawn="1"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7" name="Square">
            <a:extLst>
              <a:ext uri="{FF2B5EF4-FFF2-40B4-BE49-F238E27FC236}">
                <a16:creationId xmlns:a16="http://schemas.microsoft.com/office/drawing/2014/main" id="{59044771-2E3B-C941-8593-8E508F542287}"/>
              </a:ext>
            </a:extLst>
          </p:cNvPr>
          <p:cNvSpPr/>
          <p:nvPr userDrawn="1"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1E74A4-2107-4448-BA31-9630404A452B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E5861BF-901F-47D4-91BC-0B353503F23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3BA33390-07D4-4E2C-BDA6-AE147B9075A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800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quare">
            <a:extLst>
              <a:ext uri="{FF2B5EF4-FFF2-40B4-BE49-F238E27FC236}">
                <a16:creationId xmlns:a16="http://schemas.microsoft.com/office/drawing/2014/main" id="{55D0C779-F23A-40CE-B4C7-842A10085F59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1EFAB719-B3C2-4520-AFF9-4A06F169DB2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11" name="Rectangle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97FC80-1304-44AF-BD9E-CFB8D3B37C9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1B60A262-0CE7-4C6B-B734-0B0EA0F1A4A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B80F0DD-816B-4E0B-8C85-8413DB8C70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8484E-3DC4-4DF6-819B-FDDDA6F166CB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err="1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96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Blu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706504-BEDA-1441-8BC1-243269FBBC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tx1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 Light</a:t>
            </a:r>
            <a:endParaRPr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1E0DDC0-B435-4D0B-837E-0E27121099B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5F1BD0FC-D3B7-4D2E-989A-64ED187DAF99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3D2DE0DF-793A-4E90-BB4C-004CD646F4EF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C39C59F8-1EBA-44B6-940C-E67247F76722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251DAF-788D-46D0-84B3-34DFEE6262F3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50DF4B-855E-41F4-9B0B-9B0BA01FB4FE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E76890-19E8-4E79-B88A-5E246700E0DB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094D935-4B06-467E-ACD3-E78CD1B86EE3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E1BDA4-68F2-4FA3-BD91-CBC85BF15A79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500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Bl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itle Text">
            <a:extLst>
              <a:ext uri="{FF2B5EF4-FFF2-40B4-BE49-F238E27FC236}">
                <a16:creationId xmlns:a16="http://schemas.microsoft.com/office/drawing/2014/main" id="{72D74CEB-BA0A-43F1-82CE-384185B612C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0F55EEA-3D90-42F4-B8D0-30E0374D2A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CC3F4-FFF1-4AD9-8605-41A61B8926C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Square">
            <a:extLst>
              <a:ext uri="{FF2B5EF4-FFF2-40B4-BE49-F238E27FC236}">
                <a16:creationId xmlns:a16="http://schemas.microsoft.com/office/drawing/2014/main" id="{C4A06178-9ACC-4082-8329-4A9A5992450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922DFF-5663-40DE-9B54-4149EDB7740E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E5997704-33EA-4D7D-8B55-E46DD2216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3544D4-6B59-4B11-BC0E-2FD48F69364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3D4EB9-5CAF-4B81-91EA-AD490D0B13E4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2139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Light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6A03358B-3D25-4A6D-85E6-54F235A943A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8EBE803-6659-42A1-A094-94B9EF7ABC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D4B91-0BAF-46EC-9A7C-9D57C3224A9C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30B67E-5DCD-4732-882C-64DE9CC86419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18" name="Image" descr="Image">
            <a:extLst>
              <a:ext uri="{FF2B5EF4-FFF2-40B4-BE49-F238E27FC236}">
                <a16:creationId xmlns:a16="http://schemas.microsoft.com/office/drawing/2014/main" id="{2F70C4FC-7A21-4AFA-8998-5EAB2E19CB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716FF7-59F9-414F-85CD-8E23360D2B4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8FFA5B-1C6A-486A-A0FE-02206FCDC54A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7547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44D1EA-AB71-483D-A38D-B3B7B73FDE89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F3B183-64CC-4B66-856D-40373337AF18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5228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82E257-2A76-E344-863C-0823669A239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1501" y="1524000"/>
            <a:ext cx="11010899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EA1751-756A-4277-89A8-22853BBB6D43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5E81FB-A40F-442D-9F46-93B86A7867F5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592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501" y="2139953"/>
            <a:ext cx="11010900" cy="4097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EBDBCA7-2C63-493A-A58C-D158E3304A6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958B0C-7E1E-42D9-BA94-CF95319AC75D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0930BE-2EF7-4A27-B574-CC7F56E23EEF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8216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F33857-7180-4ED3-9FC7-EB424BBBE9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2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FED0071-C45C-4C2F-B01D-42D95C2A5FB3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2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13C756FD-D367-4604-947F-678A59EDCA7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AFAB4E-A299-44C8-AACE-69AB51C1E618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4F3A26-C068-4B72-A83B-34EFCA4E47A5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0582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F33857-7180-4ED3-9FC7-EB424BBBE9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1285"/>
            <a:ext cx="5288525" cy="4586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FED0071-C45C-4C2F-B01D-42D95C2A5FB3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1285"/>
            <a:ext cx="5288525" cy="4586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78EEDD-B39B-424B-A23C-C9AFBEFC8D27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00D2CD-C9BB-4E5B-B736-64EC2EA21620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8509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84737" y="578113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5" name="Body Level One…">
            <a:extLst>
              <a:ext uri="{FF2B5EF4-FFF2-40B4-BE49-F238E27FC236}">
                <a16:creationId xmlns:a16="http://schemas.microsoft.com/office/drawing/2014/main" id="{DAF2E6DD-A697-4E26-BA6A-EF0449D7430B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16" name="Body Level One…">
            <a:extLst>
              <a:ext uri="{FF2B5EF4-FFF2-40B4-BE49-F238E27FC236}">
                <a16:creationId xmlns:a16="http://schemas.microsoft.com/office/drawing/2014/main" id="{028C5B46-7804-4459-9F82-F56352D0EE54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947F6B19-5E1B-43E2-BA93-7E68A56CB620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CDDC13B9-04CD-43E8-B565-A92ABD110AA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F999432-84A5-47D5-B81D-D131E93A939B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0344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65378F4-C669-453E-AB16-D61CB1EBDA7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1" y="1612901"/>
            <a:ext cx="5760344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888EEF-DC90-47D1-B68D-DAD1BA7BE428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F12B19-CF53-47D7-9EA3-459DABB1406B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0525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403981"/>
            <a:ext cx="5129422" cy="601218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84737" y="578113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AB9BADD-04D4-4686-970E-FB0049CC09CC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2"/>
            <a:ext cx="5760344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DA4378E-36CA-41C6-8E85-727E1F91A67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034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14A5EA-7602-4C8C-B95C-5306CD887FF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435B75-DFD3-4791-ACEA-AF630FFAB9AF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559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1 Horizont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>
            <a:extLst>
              <a:ext uri="{FF2B5EF4-FFF2-40B4-BE49-F238E27FC236}">
                <a16:creationId xmlns:a16="http://schemas.microsoft.com/office/drawing/2014/main" id="{9F7D84C5-5DAC-2A42-8A41-9D307F3BF63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9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044E1-ECF5-4A18-811C-E489992140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96152" y="3513864"/>
            <a:ext cx="11347450" cy="289083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289E3F-4BC9-4A42-9F40-7227194C57D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71500" y="1556672"/>
            <a:ext cx="11010900" cy="1788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88EB66-8674-4A4F-B55A-79488DD6B4DC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B9E7C7-FA12-4331-A70E-193D07092A46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69270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547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0550" y="450549"/>
            <a:ext cx="11305062" cy="5956776"/>
          </a:xfr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Full page Image, Delete Title if Necessary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EAB082-32C5-47FD-9ECB-602F4FA1556E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E4005-6DA6-4443-A120-563FA414CBD8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5518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har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C9FC2E-0D67-4420-A61E-1D363937D03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090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5">
            <a:extLst>
              <a:ext uri="{FF2B5EF4-FFF2-40B4-BE49-F238E27FC236}">
                <a16:creationId xmlns:a16="http://schemas.microsoft.com/office/drawing/2014/main" id="{F0529FEA-BEC4-644C-94EE-601D5BED26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80995965"/>
              </p:ext>
            </p:extLst>
          </p:nvPr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Text">
            <a:extLst>
              <a:ext uri="{FF2B5EF4-FFF2-40B4-BE49-F238E27FC236}">
                <a16:creationId xmlns:a16="http://schemas.microsoft.com/office/drawing/2014/main" id="{0EA1A176-5931-41CA-86D5-15FC4398AA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7652EB-8B2D-46CC-B147-89A4C26A2D8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1A480A-B7B4-498C-9868-A91E2651D429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1118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A778AB-F6EC-4101-87E6-DECF7944E66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E400EEBB-F912-40CA-A759-DEFE1516497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403765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E60B70-5DF3-4398-B558-301661292DF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93B25211-1805-4C17-8545-7E02A678639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316376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DA94F2D-B7BD-4CE9-A606-F00802F31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9949" y="2409775"/>
            <a:ext cx="4080108" cy="15213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12354-342E-49CE-8E3C-E078BBE1ADF7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1D8AD-9194-4DBA-8221-7F294421810B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083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 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0" name="Square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1" name="Rectangle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2" name="Square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tx1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 Light</a:t>
            </a:r>
            <a:endParaRPr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5379059-B28C-483A-9CD1-B3EB81874A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EFC1083-9176-4B55-B8AB-9F31A213ED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DF977-78B3-4C00-9E43-1223CD667932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8F73C8D-05B1-4270-85FA-B1FD37A25A06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C6580CA-6E37-4F04-8FAD-D6491FEE8CE6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614C49-972F-498A-9654-844CECF9AF64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2EBBE0-933B-4A65-BAAC-DC5972E3F9A4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054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Blu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706504-BEDA-1441-8BC1-243269FBBC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tx1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 Light</a:t>
            </a:r>
            <a:endParaRPr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1E0DDC0-B435-4D0B-837E-0E27121099B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5F1BD0FC-D3B7-4D2E-989A-64ED187DAF99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3D2DE0DF-793A-4E90-BB4C-004CD646F4EF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C39C59F8-1EBA-44B6-940C-E67247F76722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251DAF-788D-46D0-84B3-34DFEE6262F3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50DF4B-855E-41F4-9B0B-9B0BA01FB4FE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E76890-19E8-4E79-B88A-5E246700E0DB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094D935-4B06-467E-ACD3-E78CD1B86EE3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E1BDA4-68F2-4FA3-BD91-CBC85BF15A79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058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70518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973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325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57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AA39-7062-4DCE-91B8-83056F818F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775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007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6903F994-74B2-4D40-AA5F-7F3D24A00171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BF74888E-798E-B543-94EF-279F3EA6E46B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A48836-DAA2-4E4F-A22A-2F5682E12CE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D3278-E8A7-4B14-A5ED-BE235CEC6F8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3FD6E6-528D-49D5-BBAB-B26572C15F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561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0"/>
            <a:ext cx="5129422" cy="641616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7FB3F6-9C71-45A0-8236-12671533CA2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C73349-1E00-4922-970C-187F97CE06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363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286" y="0"/>
            <a:ext cx="11744325" cy="6401797"/>
          </a:xfr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Full page Image, Delete Title if Necessary</a:t>
            </a:r>
          </a:p>
        </p:txBody>
      </p:sp>
    </p:spTree>
    <p:extLst>
      <p:ext uri="{BB962C8B-B14F-4D97-AF65-F5344CB8AC3E}">
        <p14:creationId xmlns:p14="http://schemas.microsoft.com/office/powerpoint/2010/main" val="395434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E196E31-7238-4049-821C-D94FDEAEDC5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134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har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759918-59AA-4DFC-90DA-60CD5B2BD6B8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Square">
            <a:extLst>
              <a:ext uri="{FF2B5EF4-FFF2-40B4-BE49-F238E27FC236}">
                <a16:creationId xmlns:a16="http://schemas.microsoft.com/office/drawing/2014/main" id="{D4662ED0-432E-6C48-8B26-9A21EDA54E6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F4199-9905-E94D-9EEB-E7016E48C0FC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9816"/>
            <a:ext cx="11010900" cy="3719897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B9FFF72B-62D2-4E22-9A98-EF3F6229F4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BD06FF7-C66A-4B8C-9693-1423A8337983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22ECF1F-2453-406E-AC0D-F6E6614ECF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76099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C53A36-6661-45AA-8054-02BA7512E62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9462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56CA39C9-EAE4-4511-9CE8-BB4D4B47FC0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B923F7B-306D-4D7E-9DB3-5B163B8D53F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3975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55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B5B8CD-DD94-44E8-9F69-C9075C2E0A93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D76E8-466A-4C06-9261-BDE1AA91474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6" name="Title Text">
            <a:extLst>
              <a:ext uri="{FF2B5EF4-FFF2-40B4-BE49-F238E27FC236}">
                <a16:creationId xmlns:a16="http://schemas.microsoft.com/office/drawing/2014/main" id="{38003A1C-51D1-4427-BFE8-8448E4C61D6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0F9DFC-5AE2-4BB1-822C-8EAEAE2CA5F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48942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519BB-51CE-4A9C-AFEF-514971F5D779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5690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99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7A2BC2-9250-4B6C-8674-1CD30F0A349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22C60C-8CBC-40B8-ABEA-44BF775A358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864FA-3818-4931-B452-798F1E7F5A67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5844F860-03F8-4657-A6E6-4E8919DD4FF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DACC9CB-1B2F-42BF-8D9F-62EC595FEA6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6442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234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4C58A6BF-BF0D-4749-B07B-7C0A27747D42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7" name="Square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8" name="Square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9" name="Square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700" name="Rectangle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70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846515-4871-AA4D-B71A-1561CC2E370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D8740F-FED9-4D14-9DF3-3BA84ADF820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F192548-45E5-4F50-A32B-E61F6CFA996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8703551-AC59-4BD9-8B3C-616B6DFB3DB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418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3B808FDC-D2A2-42EB-B356-E69E4A048F8E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Rectangle">
            <a:extLst>
              <a:ext uri="{FF2B5EF4-FFF2-40B4-BE49-F238E27FC236}">
                <a16:creationId xmlns:a16="http://schemas.microsoft.com/office/drawing/2014/main" id="{8A1BD37C-2C85-4873-ABDD-4B358A87ED4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0" name="Square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1" name="Square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F6CB4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2" name="Square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67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0FD0E6-78D1-5F44-A938-3A961F43FACD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002A24-73D0-4602-A8A1-5D9281BAF93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659E3-0873-4033-A7E2-31DB4A07B08A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5" name="Title Text">
            <a:extLst>
              <a:ext uri="{FF2B5EF4-FFF2-40B4-BE49-F238E27FC236}">
                <a16:creationId xmlns:a16="http://schemas.microsoft.com/office/drawing/2014/main" id="{1F252960-CAAB-483D-8A6A-5882E4B6282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AFA146E-21CD-4BD6-A89D-E6C5A68508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815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quare">
            <a:extLst>
              <a:ext uri="{FF2B5EF4-FFF2-40B4-BE49-F238E27FC236}">
                <a16:creationId xmlns:a16="http://schemas.microsoft.com/office/drawing/2014/main" id="{FE9A3852-307B-4677-A2E2-D7DC495E366A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1E9FE6C1-27FB-467A-8BF9-B80A0C35FED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1" name="Square">
            <a:extLst>
              <a:ext uri="{FF2B5EF4-FFF2-40B4-BE49-F238E27FC236}">
                <a16:creationId xmlns:a16="http://schemas.microsoft.com/office/drawing/2014/main" id="{C93C8C2E-66DD-E64F-BD60-42EBDC0E958E}"/>
              </a:ext>
            </a:extLst>
          </p:cNvPr>
          <p:cNvSpPr/>
          <p:nvPr userDrawn="1"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004A8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A14FBD-B953-BA4F-8F83-DE73E3C37290}"/>
              </a:ext>
            </a:extLst>
          </p:cNvPr>
          <p:cNvSpPr/>
          <p:nvPr userDrawn="1"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7" name="Square">
            <a:extLst>
              <a:ext uri="{FF2B5EF4-FFF2-40B4-BE49-F238E27FC236}">
                <a16:creationId xmlns:a16="http://schemas.microsoft.com/office/drawing/2014/main" id="{59044771-2E3B-C941-8593-8E508F542287}"/>
              </a:ext>
            </a:extLst>
          </p:cNvPr>
          <p:cNvSpPr/>
          <p:nvPr userDrawn="1"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1E74A4-2107-4448-BA31-9630404A452B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E5861BF-901F-47D4-91BC-0B353503F23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3BA33390-07D4-4E2C-BDA6-AE147B9075A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580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quare">
            <a:extLst>
              <a:ext uri="{FF2B5EF4-FFF2-40B4-BE49-F238E27FC236}">
                <a16:creationId xmlns:a16="http://schemas.microsoft.com/office/drawing/2014/main" id="{55D0C779-F23A-40CE-B4C7-842A10085F59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1EFAB719-B3C2-4520-AFF9-4A06F169DB2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11" name="Rectangle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97FC80-1304-44AF-BD9E-CFB8D3B37C9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1B60A262-0CE7-4C6B-B734-0B0EA0F1A4A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B80F0DD-816B-4E0B-8C85-8413DB8C70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8484E-3DC4-4DF6-819B-FDDDA6F166CB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err="1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4245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Bl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itle Text">
            <a:extLst>
              <a:ext uri="{FF2B5EF4-FFF2-40B4-BE49-F238E27FC236}">
                <a16:creationId xmlns:a16="http://schemas.microsoft.com/office/drawing/2014/main" id="{72D74CEB-BA0A-43F1-82CE-384185B612C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0F55EEA-3D90-42F4-B8D0-30E0374D2A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CC3F4-FFF1-4AD9-8605-41A61B8926C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Square">
            <a:extLst>
              <a:ext uri="{FF2B5EF4-FFF2-40B4-BE49-F238E27FC236}">
                <a16:creationId xmlns:a16="http://schemas.microsoft.com/office/drawing/2014/main" id="{C4A06178-9ACC-4082-8329-4A9A5992450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922DFF-5663-40DE-9B54-4149EDB7740E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E5997704-33EA-4D7D-8B55-E46DD2216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3544D4-6B59-4B11-BC0E-2FD48F69364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3D4EB9-5CAF-4B81-91EA-AD490D0B13E4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6124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Light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6A03358B-3D25-4A6D-85E6-54F235A943A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8EBE803-6659-42A1-A094-94B9EF7ABC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D4B91-0BAF-46EC-9A7C-9D57C3224A9C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30B67E-5DCD-4732-882C-64DE9CC86419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18" name="Image" descr="Image">
            <a:extLst>
              <a:ext uri="{FF2B5EF4-FFF2-40B4-BE49-F238E27FC236}">
                <a16:creationId xmlns:a16="http://schemas.microsoft.com/office/drawing/2014/main" id="{2F70C4FC-7A21-4AFA-8998-5EAB2E19CB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716FF7-59F9-414F-85CD-8E23360D2B4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8FFA5B-1C6A-486A-A0FE-02206FCDC54A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53508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44D1EA-AB71-483D-A38D-B3B7B73FDE89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F3B183-64CC-4B66-856D-40373337AF18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5352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82E257-2A76-E344-863C-0823669A239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1501" y="1524000"/>
            <a:ext cx="11010899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EA1751-756A-4277-89A8-22853BBB6D43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5E81FB-A40F-442D-9F46-93B86A7867F5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5195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501" y="2139953"/>
            <a:ext cx="11010900" cy="4097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EBDBCA7-2C63-493A-A58C-D158E3304A6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958B0C-7E1E-42D9-BA94-CF95319AC75D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0930BE-2EF7-4A27-B574-CC7F56E23EEF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55170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AA39-7062-4DCE-91B8-83056F818F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91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F33857-7180-4ED3-9FC7-EB424BBBE9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2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FED0071-C45C-4C2F-B01D-42D95C2A5FB3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2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13C756FD-D367-4604-947F-678A59EDCA7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AFAB4E-A299-44C8-AACE-69AB51C1E618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4F3A26-C068-4B72-A83B-34EFCA4E47A5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856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F33857-7180-4ED3-9FC7-EB424BBBE9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1285"/>
            <a:ext cx="5288525" cy="4586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FED0071-C45C-4C2F-B01D-42D95C2A5FB3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1285"/>
            <a:ext cx="5288525" cy="4586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78EEDD-B39B-424B-A23C-C9AFBEFC8D27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00D2CD-C9BB-4E5B-B736-64EC2EA21620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6837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84737" y="578113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5" name="Body Level One…">
            <a:extLst>
              <a:ext uri="{FF2B5EF4-FFF2-40B4-BE49-F238E27FC236}">
                <a16:creationId xmlns:a16="http://schemas.microsoft.com/office/drawing/2014/main" id="{DAF2E6DD-A697-4E26-BA6A-EF0449D7430B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16" name="Body Level One…">
            <a:extLst>
              <a:ext uri="{FF2B5EF4-FFF2-40B4-BE49-F238E27FC236}">
                <a16:creationId xmlns:a16="http://schemas.microsoft.com/office/drawing/2014/main" id="{028C5B46-7804-4459-9F82-F56352D0EE54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947F6B19-5E1B-43E2-BA93-7E68A56CB620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CDDC13B9-04CD-43E8-B565-A92ABD110AA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F999432-84A5-47D5-B81D-D131E93A939B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0344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65378F4-C669-453E-AB16-D61CB1EBDA7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1" y="1612901"/>
            <a:ext cx="5760344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888EEF-DC90-47D1-B68D-DAD1BA7BE428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F12B19-CF53-47D7-9EA3-459DABB1406B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55780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403981"/>
            <a:ext cx="5129422" cy="601218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84737" y="578113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AB9BADD-04D4-4686-970E-FB0049CC09CC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2"/>
            <a:ext cx="5760344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DA4378E-36CA-41C6-8E85-727E1F91A67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034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14A5EA-7602-4C8C-B95C-5306CD887FF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435B75-DFD3-4791-ACEA-AF630FFAB9AF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9517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1 Horizont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>
            <a:extLst>
              <a:ext uri="{FF2B5EF4-FFF2-40B4-BE49-F238E27FC236}">
                <a16:creationId xmlns:a16="http://schemas.microsoft.com/office/drawing/2014/main" id="{9F7D84C5-5DAC-2A42-8A41-9D307F3BF63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9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044E1-ECF5-4A18-811C-E489992140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96152" y="3513864"/>
            <a:ext cx="11347450" cy="289083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289E3F-4BC9-4A42-9F40-7227194C57D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71500" y="1556672"/>
            <a:ext cx="11010900" cy="1788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88EB66-8674-4A4F-B55A-79488DD6B4DC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B9E7C7-FA12-4331-A70E-193D07092A46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2002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0550" y="450549"/>
            <a:ext cx="11305062" cy="5956776"/>
          </a:xfr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Full page Image, Delete Title if Necessary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EAB082-32C5-47FD-9ECB-602F4FA1556E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E4005-6DA6-4443-A120-563FA414CBD8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4013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har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C9FC2E-0D67-4420-A61E-1D363937D03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005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5">
            <a:extLst>
              <a:ext uri="{FF2B5EF4-FFF2-40B4-BE49-F238E27FC236}">
                <a16:creationId xmlns:a16="http://schemas.microsoft.com/office/drawing/2014/main" id="{F0529FEA-BEC4-644C-94EE-601D5BED26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416298300"/>
              </p:ext>
            </p:extLst>
          </p:nvPr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Text">
            <a:extLst>
              <a:ext uri="{FF2B5EF4-FFF2-40B4-BE49-F238E27FC236}">
                <a16:creationId xmlns:a16="http://schemas.microsoft.com/office/drawing/2014/main" id="{0EA1A176-5931-41CA-86D5-15FC4398AA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7652EB-8B2D-46CC-B147-89A4C26A2D8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1A480A-B7B4-498C-9868-A91E2651D429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4147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A778AB-F6EC-4101-87E6-DECF7944E66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E400EEBB-F912-40CA-A759-DEFE1516497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357076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E60B70-5DF3-4398-B558-301661292DF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93B25211-1805-4C17-8545-7E02A678639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401130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323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DA94F2D-B7BD-4CE9-A606-F00802F31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9949" y="2409775"/>
            <a:ext cx="4080108" cy="15213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12354-342E-49CE-8E3C-E078BBE1ADF7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1D8AD-9194-4DBA-8221-7F294421810B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950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24pt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/>
              <a:t>18pt Intel Clear body text</a:t>
            </a:r>
          </a:p>
          <a:p>
            <a:pPr lvl="1"/>
            <a:r>
              <a:rPr lang="en-US"/>
              <a:t>18pt Intel Clear bullet one</a:t>
            </a:r>
          </a:p>
          <a:p>
            <a:pPr lvl="2"/>
            <a:r>
              <a:rPr lang="en-US"/>
              <a:t>18pt Intel Clear sub-bullet</a:t>
            </a:r>
          </a:p>
          <a:p>
            <a:pPr lvl="3"/>
            <a:r>
              <a:rPr lang="en-US"/>
              <a:t>16pt Intel Clear fourth level</a:t>
            </a:r>
          </a:p>
          <a:p>
            <a:pPr lvl="4"/>
            <a:r>
              <a:rPr lang="en-US" err="1"/>
              <a:t>14pt</a:t>
            </a:r>
            <a:r>
              <a:rPr lang="en-US"/>
              <a:t> Intel Clear 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2225322-7EA1-4CFC-80FA-1EF9ED30D38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086936" y="6626246"/>
            <a:ext cx="2844800" cy="7946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  <a:latin typeface="Intel Clear"/>
                <a:cs typeface="Intel Clear"/>
              </a:rPr>
              <a:pPr/>
              <a:t>‹#›</a:t>
            </a:fld>
            <a:endParaRPr lang="en-US">
              <a:solidFill>
                <a:prstClr val="white"/>
              </a:solidFill>
              <a:latin typeface="Intel Clear"/>
              <a:cs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412912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6903F994-74B2-4D40-AA5F-7F3D24A00171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BF74888E-798E-B543-94EF-279F3EA6E46B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A48836-DAA2-4E4F-A22A-2F5682E12CE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D3278-E8A7-4B14-A5ED-BE235CEC6F8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3FD6E6-528D-49D5-BBAB-B26572C15F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051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0"/>
            <a:ext cx="5129422" cy="641616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7FB3F6-9C71-45A0-8236-12671533CA2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C73349-1E00-4922-970C-187F97CE06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787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61.xml"/><Relationship Id="rId3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56.xml"/><Relationship Id="rId34" Type="http://schemas.openxmlformats.org/officeDocument/2006/relationships/slideLayout" Target="../slideLayouts/slideLayout69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60.xml"/><Relationship Id="rId33" Type="http://schemas.openxmlformats.org/officeDocument/2006/relationships/slideLayout" Target="../slideLayouts/slideLayout68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29" Type="http://schemas.openxmlformats.org/officeDocument/2006/relationships/slideLayout" Target="../slideLayouts/slideLayout64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32" Type="http://schemas.openxmlformats.org/officeDocument/2006/relationships/slideLayout" Target="../slideLayouts/slideLayout67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63.xml"/><Relationship Id="rId36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66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5.xml"/><Relationship Id="rId35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80E488-8534-4743-924A-62CA17A7A192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27ABEE-91E1-420E-AD52-066ECB7CBDFC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en-US"/>
              <a:t>Body copy Intel clear light 28 point</a:t>
            </a:r>
          </a:p>
          <a:p>
            <a:pPr lvl="1"/>
            <a:r>
              <a:rPr lang="en-US"/>
              <a:t>Sub Bullet one 24 point</a:t>
            </a:r>
          </a:p>
          <a:p>
            <a:pPr lvl="2"/>
            <a:r>
              <a:rPr lang="en-US"/>
              <a:t>Sub Bullet two 20 point</a:t>
            </a:r>
          </a:p>
          <a:p>
            <a:pPr lvl="3"/>
            <a:r>
              <a:rPr lang="en-US"/>
              <a:t>Sub Bullet three 18 point</a:t>
            </a:r>
          </a:p>
          <a:p>
            <a:pPr lvl="4"/>
            <a:r>
              <a:rPr lang="en-US"/>
              <a:t>Sub Bullet four 16 point</a:t>
            </a:r>
            <a:br>
              <a:rPr lang="en-US"/>
            </a:br>
            <a:endParaRPr lang="en-US"/>
          </a:p>
          <a:p>
            <a:pPr lvl="2"/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US"/>
              <a:t>40pt Intel Clear Light Text Goes Here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33D527-2918-4752-A9A7-0BDBA010BB3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20E06-BF98-49FF-91DB-15EBE855DD9E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err="1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C6A53413-DBC6-A349-994F-CB2790ACF8D3}"/>
              </a:ext>
            </a:extLst>
          </p:cNvPr>
          <p:cNvPicPr>
            <a:picLocks noChangeAspect="1"/>
          </p:cNvPicPr>
          <p:nvPr userDrawn="1"/>
        </p:nvPicPr>
        <p:blipFill>
          <a:blip r:embed="rId37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67" r:id="rId2"/>
    <p:sldLayoutId id="2147483756" r:id="rId3"/>
    <p:sldLayoutId id="2147483759" r:id="rId4"/>
    <p:sldLayoutId id="2147483755" r:id="rId5"/>
    <p:sldLayoutId id="2147483722" r:id="rId6"/>
    <p:sldLayoutId id="2147483778" r:id="rId7"/>
    <p:sldLayoutId id="2147483724" r:id="rId8"/>
    <p:sldLayoutId id="2147483751" r:id="rId9"/>
    <p:sldLayoutId id="2147483730" r:id="rId10"/>
    <p:sldLayoutId id="2147483754" r:id="rId11"/>
    <p:sldLayoutId id="2147483761" r:id="rId12"/>
    <p:sldLayoutId id="2147483749" r:id="rId13"/>
    <p:sldLayoutId id="2147483746" r:id="rId14"/>
    <p:sldLayoutId id="2147483747" r:id="rId15"/>
    <p:sldLayoutId id="2147483769" r:id="rId16"/>
    <p:sldLayoutId id="2147483768" r:id="rId17"/>
    <p:sldLayoutId id="2147483723" r:id="rId18"/>
    <p:sldLayoutId id="2147483770" r:id="rId19"/>
    <p:sldLayoutId id="2147483771" r:id="rId20"/>
    <p:sldLayoutId id="2147483772" r:id="rId21"/>
    <p:sldLayoutId id="2147483752" r:id="rId22"/>
    <p:sldLayoutId id="2147483732" r:id="rId23"/>
    <p:sldLayoutId id="2147483758" r:id="rId24"/>
    <p:sldLayoutId id="2147483757" r:id="rId25"/>
    <p:sldLayoutId id="2147483779" r:id="rId26"/>
    <p:sldLayoutId id="2147483753" r:id="rId27"/>
    <p:sldLayoutId id="2147483763" r:id="rId28"/>
    <p:sldLayoutId id="2147483729" r:id="rId29"/>
    <p:sldLayoutId id="2147483760" r:id="rId30"/>
    <p:sldLayoutId id="2147483764" r:id="rId31"/>
    <p:sldLayoutId id="2147483745" r:id="rId32"/>
    <p:sldLayoutId id="2147483780" r:id="rId33"/>
    <p:sldLayoutId id="2147483744" r:id="rId34"/>
    <p:sldLayoutId id="2147483750" r:id="rId3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228600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itchFamily="2" charset="2"/>
        <a:buChar char="§"/>
        <a:tabLst/>
        <a:defRPr sz="28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431800" marR="0" indent="-2032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2pPr>
      <a:lvl3pPr marL="686594" marR="0" indent="-197644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3pPr>
      <a:lvl4pPr marL="9199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4pPr>
      <a:lvl5pPr marL="11485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5pPr>
      <a:lvl6pPr marL="0" marR="0" indent="5715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6858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8001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9144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1pPr>
      <a:lvl2pPr marL="0" marR="0" indent="228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2pPr>
      <a:lvl3pPr marL="0" marR="0" indent="457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3pPr>
      <a:lvl4pPr marL="0" marR="0" indent="685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4pPr>
      <a:lvl5pPr marL="0" marR="0" indent="9144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5pPr>
      <a:lvl6pPr marL="0" marR="0" indent="11430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6pPr>
      <a:lvl7pPr marL="0" marR="0" indent="1371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7pPr>
      <a:lvl8pPr marL="0" marR="0" indent="1600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8pPr>
      <a:lvl9pPr marL="0" marR="0" indent="1828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9pPr>
    </p:otherStyle>
  </p:txStyles>
  <p:extLst>
    <p:ext uri="{27BBF7A9-308A-43DC-89C8-2F10F3537804}">
      <p15:sldGuideLst xmlns:p15="http://schemas.microsoft.com/office/powerpoint/2012/main">
        <p15:guide id="3" pos="729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80E488-8534-4743-924A-62CA17A7A192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27ABEE-91E1-420E-AD52-066ECB7CBDFC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en-US"/>
              <a:t>Body copy Intel clear light 28 point</a:t>
            </a:r>
          </a:p>
          <a:p>
            <a:pPr lvl="1"/>
            <a:r>
              <a:rPr lang="en-US"/>
              <a:t>Sub Bullet one 24 point</a:t>
            </a:r>
          </a:p>
          <a:p>
            <a:pPr lvl="2"/>
            <a:r>
              <a:rPr lang="en-US"/>
              <a:t>Sub Bullet two 20 point</a:t>
            </a:r>
          </a:p>
          <a:p>
            <a:pPr lvl="3"/>
            <a:r>
              <a:rPr lang="en-US"/>
              <a:t>Sub Bullet three 18 point</a:t>
            </a:r>
          </a:p>
          <a:p>
            <a:pPr lvl="4"/>
            <a:r>
              <a:rPr lang="en-US"/>
              <a:t>Sub Bullet four 16 point</a:t>
            </a:r>
            <a:br>
              <a:rPr lang="en-US"/>
            </a:br>
            <a:endParaRPr lang="en-US"/>
          </a:p>
          <a:p>
            <a:pPr lvl="2"/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US"/>
              <a:t>40pt Intel Clear Light Text Goes Here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33D527-2918-4752-A9A7-0BDBA010BB3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20E06-BF98-49FF-91DB-15EBE855DD9E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err="1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C6A53413-DBC6-A349-994F-CB2790ACF8D3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6835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  <p:sldLayoutId id="2147483800" r:id="rId19"/>
    <p:sldLayoutId id="2147483801" r:id="rId20"/>
    <p:sldLayoutId id="2147483802" r:id="rId21"/>
    <p:sldLayoutId id="2147483803" r:id="rId22"/>
    <p:sldLayoutId id="2147483804" r:id="rId23"/>
    <p:sldLayoutId id="2147483805" r:id="rId24"/>
    <p:sldLayoutId id="2147483806" r:id="rId25"/>
    <p:sldLayoutId id="2147483807" r:id="rId26"/>
    <p:sldLayoutId id="2147483808" r:id="rId27"/>
    <p:sldLayoutId id="2147483809" r:id="rId28"/>
    <p:sldLayoutId id="2147483810" r:id="rId29"/>
    <p:sldLayoutId id="2147483811" r:id="rId30"/>
    <p:sldLayoutId id="2147483812" r:id="rId31"/>
    <p:sldLayoutId id="2147483813" r:id="rId32"/>
    <p:sldLayoutId id="2147483814" r:id="rId33"/>
    <p:sldLayoutId id="2147483815" r:id="rId34"/>
    <p:sldLayoutId id="2147483816" r:id="rId35"/>
    <p:sldLayoutId id="2147483817" r:id="rId3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228600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itchFamily="2" charset="2"/>
        <a:buChar char="§"/>
        <a:tabLst/>
        <a:defRPr sz="28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431800" marR="0" indent="-2032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2pPr>
      <a:lvl3pPr marL="686594" marR="0" indent="-197644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3pPr>
      <a:lvl4pPr marL="9199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4pPr>
      <a:lvl5pPr marL="11485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5pPr>
      <a:lvl6pPr marL="0" marR="0" indent="5715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6858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8001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9144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1pPr>
      <a:lvl2pPr marL="0" marR="0" indent="228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2pPr>
      <a:lvl3pPr marL="0" marR="0" indent="457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3pPr>
      <a:lvl4pPr marL="0" marR="0" indent="685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4pPr>
      <a:lvl5pPr marL="0" marR="0" indent="9144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5pPr>
      <a:lvl6pPr marL="0" marR="0" indent="11430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6pPr>
      <a:lvl7pPr marL="0" marR="0" indent="1371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7pPr>
      <a:lvl8pPr marL="0" marR="0" indent="1600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8pPr>
      <a:lvl9pPr marL="0" marR="0" indent="1828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9pPr>
    </p:otherStyle>
  </p:txStyles>
  <p:extLst>
    <p:ext uri="{27BBF7A9-308A-43DC-89C8-2F10F3537804}">
      <p15:sldGuideLst xmlns:p15="http://schemas.microsoft.com/office/powerpoint/2012/main">
        <p15:guide id="3" pos="72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72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9F4BE2-8E4A-4003-B816-9E34781F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130" y="2950364"/>
            <a:ext cx="10263720" cy="1091827"/>
          </a:xfrm>
        </p:spPr>
        <p:txBody>
          <a:bodyPr lIns="0" tIns="0" rIns="0" bIns="0" anchor="t">
            <a:noAutofit/>
          </a:bodyPr>
          <a:lstStyle/>
          <a:p>
            <a:r>
              <a:rPr lang="en-US" sz="3600" dirty="0" err="1">
                <a:latin typeface="+mj-lt"/>
                <a:ea typeface="Intel Clear Pro" panose="020B0804020202060201" pitchFamily="34" charset="0"/>
              </a:rPr>
              <a:t>glibc</a:t>
            </a:r>
            <a:r>
              <a:rPr lang="en-US" sz="3600" dirty="0">
                <a:latin typeface="+mj-lt"/>
                <a:ea typeface="Intel Clear Pro" panose="020B0804020202060201" pitchFamily="34" charset="0"/>
              </a:rPr>
              <a:t>-bench in TDX </a:t>
            </a:r>
            <a:r>
              <a:rPr lang="en-US" altLang="zh-CN" sz="3600" dirty="0">
                <a:latin typeface="+mj-lt"/>
                <a:ea typeface="Intel Clear Pro" panose="020B0804020202060201" pitchFamily="34" charset="0"/>
              </a:rPr>
              <a:t>test case design</a:t>
            </a:r>
            <a:br>
              <a:rPr lang="en-US" altLang="zh-CN" sz="3600" dirty="0">
                <a:latin typeface="+mj-lt"/>
                <a:ea typeface="Intel Clear Pro" panose="020B0804020202060201" pitchFamily="34" charset="0"/>
              </a:rPr>
            </a:br>
            <a:r>
              <a:rPr lang="en-US" sz="3600" dirty="0">
                <a:latin typeface="+mj-lt"/>
                <a:ea typeface="Intel Clear Pro" panose="020B0804020202060201" pitchFamily="34" charset="0"/>
              </a:rPr>
              <a:t> (security)</a:t>
            </a:r>
            <a:endParaRPr lang="en-US" sz="3600" dirty="0">
              <a:latin typeface="+mj-lt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EAF9F9-E88D-44A4-A1B6-BAA2E532B65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818701" y="4357268"/>
            <a:ext cx="4791105" cy="326776"/>
          </a:xfrm>
        </p:spPr>
        <p:txBody>
          <a:bodyPr lIns="0" tIns="0" rIns="0" bIns="0" anchor="t">
            <a:noAutofit/>
          </a:bodyPr>
          <a:lstStyle/>
          <a:p>
            <a:r>
              <a:rPr lang="en-US" sz="1400" dirty="0">
                <a:latin typeface="+mj-lt"/>
              </a:rPr>
              <a:t>Shaoyu Tao </a:t>
            </a:r>
          </a:p>
          <a:p>
            <a:r>
              <a:rPr lang="en-US" sz="1400" dirty="0">
                <a:latin typeface="+mj-lt"/>
              </a:rPr>
              <a:t>2022-05-10</a:t>
            </a:r>
          </a:p>
        </p:txBody>
      </p:sp>
    </p:spTree>
    <p:extLst>
      <p:ext uri="{BB962C8B-B14F-4D97-AF65-F5344CB8AC3E}">
        <p14:creationId xmlns:p14="http://schemas.microsoft.com/office/powerpoint/2010/main" val="208640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5AC9C-CE7D-43C2-9F98-8016EDD21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POD Design and Provisioning</a:t>
            </a:r>
            <a:endParaRPr lang="en-US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39491-26B3-4F24-A054-1477B8313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7484" y="1171430"/>
            <a:ext cx="10159254" cy="10155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872C5"/>
                </a:solidFill>
              </a:rPr>
              <a:t>Single k8s node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042614D-5AEE-4CAF-AC3C-B7921709AEE6}"/>
              </a:ext>
            </a:extLst>
          </p:cNvPr>
          <p:cNvSpPr/>
          <p:nvPr/>
        </p:nvSpPr>
        <p:spPr>
          <a:xfrm>
            <a:off x="4474649" y="4179178"/>
            <a:ext cx="3575824" cy="467697"/>
          </a:xfrm>
          <a:prstGeom prst="roundRect">
            <a:avLst>
              <a:gd name="adj" fmla="val 33236"/>
            </a:avLst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TDVM / VM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24E834E-75E0-4674-B382-8369E07494D4}"/>
              </a:ext>
            </a:extLst>
          </p:cNvPr>
          <p:cNvSpPr/>
          <p:nvPr/>
        </p:nvSpPr>
        <p:spPr>
          <a:xfrm>
            <a:off x="4474649" y="3657892"/>
            <a:ext cx="3575824" cy="467697"/>
          </a:xfrm>
          <a:prstGeom prst="roundRect">
            <a:avLst>
              <a:gd name="adj" fmla="val 33236"/>
            </a:avLst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Centos stream 8.4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AD5AC9-FB95-4F92-B5F6-03FE2D25DE43}"/>
              </a:ext>
            </a:extLst>
          </p:cNvPr>
          <p:cNvSpPr/>
          <p:nvPr/>
        </p:nvSpPr>
        <p:spPr>
          <a:xfrm>
            <a:off x="4474649" y="3119391"/>
            <a:ext cx="3575824" cy="431071"/>
          </a:xfrm>
          <a:prstGeom prst="roundRect">
            <a:avLst>
              <a:gd name="adj" fmla="val 33236"/>
            </a:avLst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Docker / K8S (one node)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C5B4A8-ADA9-4674-9B06-DC3B6D45A200}"/>
              </a:ext>
            </a:extLst>
          </p:cNvPr>
          <p:cNvSpPr/>
          <p:nvPr/>
        </p:nvSpPr>
        <p:spPr>
          <a:xfrm>
            <a:off x="4474649" y="2573621"/>
            <a:ext cx="3575824" cy="431071"/>
          </a:xfrm>
          <a:prstGeom prst="roundRect">
            <a:avLst>
              <a:gd name="adj" fmla="val 33236"/>
            </a:avLst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Ubuntu 20.04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6BE8B6-3084-4776-B310-F3BD81268693}"/>
              </a:ext>
            </a:extLst>
          </p:cNvPr>
          <p:cNvSpPr txBox="1"/>
          <p:nvPr/>
        </p:nvSpPr>
        <p:spPr>
          <a:xfrm>
            <a:off x="2988549" y="4320326"/>
            <a:ext cx="1245054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n-ea"/>
                <a:cs typeface="+mn-cs"/>
                <a:sym typeface="Helvetica Neue"/>
              </a:rPr>
              <a:t>VM / BM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951E69-0590-4B6A-9901-511309F45F83}"/>
              </a:ext>
            </a:extLst>
          </p:cNvPr>
          <p:cNvSpPr txBox="1"/>
          <p:nvPr/>
        </p:nvSpPr>
        <p:spPr>
          <a:xfrm>
            <a:off x="2988549" y="3778270"/>
            <a:ext cx="1245054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n-ea"/>
                <a:cs typeface="+mn-cs"/>
                <a:sym typeface="Helvetica Neue"/>
              </a:rPr>
              <a:t>Guest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n-ea"/>
                <a:cs typeface="+mn-cs"/>
                <a:sym typeface="Helvetica Neue"/>
              </a:rPr>
              <a:t> 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5B5E84-BEAA-4F90-989C-D28F2743F249}"/>
              </a:ext>
            </a:extLst>
          </p:cNvPr>
          <p:cNvSpPr txBox="1"/>
          <p:nvPr/>
        </p:nvSpPr>
        <p:spPr>
          <a:xfrm>
            <a:off x="2988549" y="3239584"/>
            <a:ext cx="1245054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n-ea"/>
                <a:cs typeface="+mn-cs"/>
                <a:sym typeface="Helvetica Neue"/>
              </a:rPr>
              <a:t>Backend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969681-CE41-4E3A-B02F-4009D52C4119}"/>
              </a:ext>
            </a:extLst>
          </p:cNvPr>
          <p:cNvSpPr txBox="1"/>
          <p:nvPr/>
        </p:nvSpPr>
        <p:spPr>
          <a:xfrm>
            <a:off x="2988549" y="2697529"/>
            <a:ext cx="1245054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n-ea"/>
                <a:cs typeface="+mn-cs"/>
                <a:sym typeface="Helvetica Neue"/>
              </a:rPr>
              <a:t>Container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82C9608-9055-489C-A957-B27A79078B10}"/>
              </a:ext>
            </a:extLst>
          </p:cNvPr>
          <p:cNvSpPr/>
          <p:nvPr/>
        </p:nvSpPr>
        <p:spPr>
          <a:xfrm>
            <a:off x="4474649" y="1997701"/>
            <a:ext cx="3575824" cy="467697"/>
          </a:xfrm>
          <a:prstGeom prst="roundRect">
            <a:avLst>
              <a:gd name="adj" fmla="val 33236"/>
            </a:avLst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 err="1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glibc</a:t>
            </a:r>
            <a:r>
              <a:rPr lang="en-US" sz="18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-bench (v2.35)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63F9-EF8E-4A43-8242-4A2CBA64BD99}"/>
              </a:ext>
            </a:extLst>
          </p:cNvPr>
          <p:cNvSpPr txBox="1"/>
          <p:nvPr/>
        </p:nvSpPr>
        <p:spPr>
          <a:xfrm>
            <a:off x="2988549" y="2149895"/>
            <a:ext cx="1245054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n-ea"/>
                <a:cs typeface="+mn-cs"/>
                <a:sym typeface="Helvetica Neue"/>
              </a:rPr>
              <a:t>Workload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DD7A949A-B79F-46EB-B2B3-B7A49E2C5532}"/>
              </a:ext>
            </a:extLst>
          </p:cNvPr>
          <p:cNvSpPr txBox="1">
            <a:spLocks/>
          </p:cNvSpPr>
          <p:nvPr/>
        </p:nvSpPr>
        <p:spPr>
          <a:xfrm>
            <a:off x="11762796" y="6440177"/>
            <a:ext cx="425894" cy="41616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fld id="{EE2556C5-CE8C-6547-B838-EA80C61A4AF7}" type="slidenum">
              <a:rPr lang="en-US" dirty="0" smtClean="0">
                <a:solidFill>
                  <a:schemeClr val="bg1"/>
                </a:solidFill>
                <a:latin typeface="Intel Clear"/>
                <a:cs typeface="Intel Clear"/>
              </a:rPr>
              <a:pPr/>
              <a:t>10</a:t>
            </a:fld>
            <a:endParaRPr lang="en-US" dirty="0">
              <a:solidFill>
                <a:schemeClr val="bg1"/>
              </a:solidFill>
              <a:latin typeface="Intel Clear"/>
              <a:cs typeface="Intel Clear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BA36544-D5F0-4BE4-BE0F-8D2B519E2D6C}"/>
              </a:ext>
            </a:extLst>
          </p:cNvPr>
          <p:cNvSpPr/>
          <p:nvPr/>
        </p:nvSpPr>
        <p:spPr>
          <a:xfrm>
            <a:off x="4474649" y="4727823"/>
            <a:ext cx="3575824" cy="581462"/>
          </a:xfrm>
          <a:prstGeom prst="roundRect">
            <a:avLst>
              <a:gd name="adj" fmla="val 33236"/>
            </a:avLst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Centos stream 8.4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Kernel version: 5.15.0-spr.bkc.pc.3.21.0.x86_64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CF395E-1838-4054-83E6-F1D0B56971AA}"/>
              </a:ext>
            </a:extLst>
          </p:cNvPr>
          <p:cNvSpPr txBox="1"/>
          <p:nvPr/>
        </p:nvSpPr>
        <p:spPr>
          <a:xfrm>
            <a:off x="2988549" y="4925853"/>
            <a:ext cx="1245054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n-ea"/>
                <a:cs typeface="+mn-cs"/>
                <a:sym typeface="Helvetica Neue"/>
              </a:rPr>
              <a:t>Host OS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43CCF6E-4698-4AD0-A9E5-80507BAD826B}"/>
              </a:ext>
            </a:extLst>
          </p:cNvPr>
          <p:cNvSpPr/>
          <p:nvPr/>
        </p:nvSpPr>
        <p:spPr>
          <a:xfrm>
            <a:off x="4495071" y="5446150"/>
            <a:ext cx="3575824" cy="467697"/>
          </a:xfrm>
          <a:prstGeom prst="roundRect">
            <a:avLst>
              <a:gd name="adj" fmla="val 33236"/>
            </a:avLst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CPU (SPR)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B24C27-284B-4285-9362-C5874EB9909C}"/>
              </a:ext>
            </a:extLst>
          </p:cNvPr>
          <p:cNvSpPr txBox="1"/>
          <p:nvPr/>
        </p:nvSpPr>
        <p:spPr>
          <a:xfrm>
            <a:off x="3008971" y="5587298"/>
            <a:ext cx="1245054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n-ea"/>
                <a:cs typeface="+mn-cs"/>
                <a:sym typeface="Helvetica Neue"/>
              </a:rPr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1828897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0A5D-F6E1-4664-8CF3-9E50885D9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Run Stages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A78A2-11A2-4E69-BC2F-0D9D4A952D5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8734" y="1796456"/>
            <a:ext cx="8081377" cy="42660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Intel Clear Light"/>
              </a:rPr>
              <a:t>Time-based setup stages </a:t>
            </a:r>
          </a:p>
          <a:p>
            <a:pPr lvl="1"/>
            <a:r>
              <a:rPr lang="en-US" sz="1600" dirty="0">
                <a:solidFill>
                  <a:srgbClr val="2872C5"/>
                </a:solidFill>
                <a:latin typeface="Intel Clear Light"/>
              </a:rPr>
              <a:t>No extra setup stage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Intel Clear Light"/>
              </a:rPr>
              <a:t>Warm up stage</a:t>
            </a:r>
          </a:p>
          <a:p>
            <a:pPr lvl="1"/>
            <a:r>
              <a:rPr lang="en-US" altLang="zh-CN" sz="1600" dirty="0">
                <a:solidFill>
                  <a:srgbClr val="2872C5"/>
                </a:solidFill>
                <a:latin typeface="Intel Clear Light"/>
              </a:rPr>
              <a:t>Glibc-bench implement self warm up code </a:t>
            </a:r>
          </a:p>
          <a:p>
            <a:pPr lvl="2"/>
            <a:r>
              <a:rPr lang="en-US" altLang="zh-CN" sz="1400" dirty="0">
                <a:solidFill>
                  <a:srgbClr val="2872C5"/>
                </a:solidFill>
                <a:latin typeface="Intel Clear Light"/>
              </a:rPr>
              <a:t>For </a:t>
            </a:r>
            <a:r>
              <a:rPr lang="en-US" altLang="zh-CN" sz="1400" dirty="0" err="1">
                <a:solidFill>
                  <a:srgbClr val="2872C5"/>
                </a:solidFill>
                <a:latin typeface="Intel Clear Light"/>
              </a:rPr>
              <a:t>cpu</a:t>
            </a:r>
            <a:r>
              <a:rPr lang="en-US" altLang="zh-CN" sz="1400" dirty="0">
                <a:solidFill>
                  <a:srgbClr val="2872C5"/>
                </a:solidFill>
                <a:latin typeface="Intel Clear Light"/>
              </a:rPr>
              <a:t> speed sensitive test cases :  Call the function “</a:t>
            </a:r>
            <a:r>
              <a:rPr lang="en-US" altLang="zh-CN" sz="1400" b="1" dirty="0" err="1">
                <a:solidFill>
                  <a:srgbClr val="2872C5"/>
                </a:solidFill>
                <a:latin typeface="Intel Clear Light"/>
              </a:rPr>
              <a:t>bench_start</a:t>
            </a:r>
            <a:r>
              <a:rPr lang="en-US" altLang="zh-CN" sz="1400" dirty="0">
                <a:solidFill>
                  <a:srgbClr val="2872C5"/>
                </a:solidFill>
                <a:latin typeface="Intel Clear Light"/>
              </a:rPr>
              <a:t>” to speed up </a:t>
            </a:r>
            <a:r>
              <a:rPr lang="en-US" altLang="zh-CN" sz="1400" dirty="0" err="1">
                <a:solidFill>
                  <a:srgbClr val="2872C5"/>
                </a:solidFill>
                <a:latin typeface="Intel Clear Light"/>
              </a:rPr>
              <a:t>cpu</a:t>
            </a:r>
            <a:r>
              <a:rPr lang="en-US" altLang="zh-CN" sz="1400" dirty="0">
                <a:solidFill>
                  <a:srgbClr val="2872C5"/>
                </a:solidFill>
                <a:latin typeface="Intel Clear Light"/>
              </a:rPr>
              <a:t> firstly</a:t>
            </a:r>
          </a:p>
          <a:p>
            <a:pPr lvl="2"/>
            <a:r>
              <a:rPr lang="en-US" sz="1400" dirty="0">
                <a:solidFill>
                  <a:srgbClr val="2872C5"/>
                </a:solidFill>
                <a:latin typeface="Intel Clear Light"/>
              </a:rPr>
              <a:t>For memory related test cases:  memory warm up before measuring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Intel Clear Light"/>
              </a:rPr>
              <a:t>Formal execution stage</a:t>
            </a:r>
          </a:p>
          <a:p>
            <a:pPr lvl="1"/>
            <a:r>
              <a:rPr lang="en-US" sz="1400" dirty="0">
                <a:solidFill>
                  <a:srgbClr val="2872C5"/>
                </a:solidFill>
                <a:latin typeface="Intel Clear Light"/>
              </a:rPr>
              <a:t>Run all cases:  about 10m  </a:t>
            </a:r>
          </a:p>
          <a:p>
            <a:pPr lvl="1"/>
            <a:r>
              <a:rPr lang="en-US" sz="1400" dirty="0">
                <a:solidFill>
                  <a:srgbClr val="2872C5"/>
                </a:solidFill>
                <a:latin typeface="Intel Clear Light"/>
              </a:rPr>
              <a:t>Simple case:  1s ~ 10s</a:t>
            </a:r>
          </a:p>
          <a:p>
            <a:pPr marL="228600" lvl="1" indent="0">
              <a:buNone/>
            </a:pPr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4F4EE8EB-261B-4564-8313-A5A6CAFCA12A}"/>
              </a:ext>
            </a:extLst>
          </p:cNvPr>
          <p:cNvSpPr txBox="1">
            <a:spLocks/>
          </p:cNvSpPr>
          <p:nvPr/>
        </p:nvSpPr>
        <p:spPr>
          <a:xfrm>
            <a:off x="11717893" y="6441840"/>
            <a:ext cx="536700" cy="41616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fld id="{EE2556C5-CE8C-6547-B838-EA80C61A4AF7}" type="slidenum">
              <a:rPr lang="en-US" sz="2000" dirty="0" smtClean="0">
                <a:solidFill>
                  <a:schemeClr val="bg1"/>
                </a:solidFill>
                <a:latin typeface="Intel Clear"/>
                <a:cs typeface="Intel Clear"/>
              </a:rPr>
              <a:pPr/>
              <a:t>11</a:t>
            </a:fld>
            <a:endParaRPr lang="en-US" sz="2000" dirty="0">
              <a:solidFill>
                <a:schemeClr val="bg1"/>
              </a:solidFill>
              <a:latin typeface="Intel Clear"/>
              <a:cs typeface="Intel Clea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BB1586-5A0F-45BB-BECD-F23F7AD05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179" y="868562"/>
            <a:ext cx="6060167" cy="1903674"/>
          </a:xfrm>
          <a:prstGeom prst="rect">
            <a:avLst/>
          </a:prstGeom>
        </p:spPr>
      </p:pic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1C52A21D-8177-435F-807F-A0F0FC3CE9A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63371" y="2987499"/>
            <a:ext cx="656763" cy="22624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FD292652-C5B7-4818-B571-77DF5C774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179" y="4159693"/>
            <a:ext cx="5462110" cy="1998753"/>
          </a:xfrm>
          <a:prstGeom prst="rect">
            <a:avLst/>
          </a:prstGeom>
        </p:spPr>
      </p:pic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83AFAEC6-4B1F-4747-833B-587A89397F14}"/>
              </a:ext>
            </a:extLst>
          </p:cNvPr>
          <p:cNvCxnSpPr/>
          <p:nvPr/>
        </p:nvCxnSpPr>
        <p:spPr>
          <a:xfrm>
            <a:off x="6513922" y="3978111"/>
            <a:ext cx="612742" cy="181582"/>
          </a:xfrm>
          <a:prstGeom prst="curvedConnector3">
            <a:avLst>
              <a:gd name="adj1" fmla="val 1007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032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0A5D-F6E1-4664-8CF3-9E50885D9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Next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A78A2-11A2-4E69-BC2F-0D9D4A952D5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8734" y="1796456"/>
            <a:ext cx="8081377" cy="4266087"/>
          </a:xfrm>
        </p:spPr>
        <p:txBody>
          <a:bodyPr>
            <a:normAutofit/>
          </a:bodyPr>
          <a:lstStyle/>
          <a:p>
            <a:pPr indent="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latin typeface="Intel Clear Light"/>
              </a:rPr>
              <a:t>  Try new version of </a:t>
            </a:r>
            <a:r>
              <a:rPr lang="en-US" sz="1800" dirty="0" err="1">
                <a:latin typeface="Intel Clear Light"/>
              </a:rPr>
              <a:t>gcc</a:t>
            </a:r>
            <a:r>
              <a:rPr lang="en-US" sz="1800" dirty="0">
                <a:latin typeface="Intel Clear Light"/>
              </a:rPr>
              <a:t> ( gcc11 or higher )</a:t>
            </a:r>
          </a:p>
          <a:p>
            <a:pPr indent="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latin typeface="Intel Clear Light"/>
              </a:rPr>
              <a:t>  Try build </a:t>
            </a:r>
            <a:r>
              <a:rPr lang="en-US" sz="1800" dirty="0" err="1">
                <a:latin typeface="Intel Clear Light"/>
              </a:rPr>
              <a:t>glibc</a:t>
            </a:r>
            <a:r>
              <a:rPr lang="en-US" sz="1800" dirty="0">
                <a:latin typeface="Intel Clear Light"/>
              </a:rPr>
              <a:t> with </a:t>
            </a:r>
            <a:r>
              <a:rPr lang="en-US" sz="1800" dirty="0" err="1">
                <a:latin typeface="Intel Clear Light"/>
              </a:rPr>
              <a:t>icc</a:t>
            </a:r>
            <a:endParaRPr lang="en-US" sz="1800" dirty="0">
              <a:latin typeface="Intel Clear Light"/>
            </a:endParaRPr>
          </a:p>
          <a:p>
            <a:pPr indent="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latin typeface="Intel Clear Light"/>
              </a:rPr>
              <a:t>  Try to optimize TDVM configuration</a:t>
            </a:r>
            <a:r>
              <a:rPr lang="en-US" sz="2000" dirty="0">
                <a:latin typeface="Intel Clear Light"/>
              </a:rPr>
              <a:t>  </a:t>
            </a:r>
          </a:p>
          <a:p>
            <a:pPr indent="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latin typeface="Intel Clear Light"/>
              </a:rPr>
              <a:t>  …</a:t>
            </a:r>
          </a:p>
          <a:p>
            <a:pPr marL="228600" lvl="1" indent="0">
              <a:buNone/>
            </a:pPr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4F4EE8EB-261B-4564-8313-A5A6CAFCA12A}"/>
              </a:ext>
            </a:extLst>
          </p:cNvPr>
          <p:cNvSpPr txBox="1">
            <a:spLocks/>
          </p:cNvSpPr>
          <p:nvPr/>
        </p:nvSpPr>
        <p:spPr>
          <a:xfrm>
            <a:off x="11717893" y="6441840"/>
            <a:ext cx="536700" cy="41616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fld id="{EE2556C5-CE8C-6547-B838-EA80C61A4AF7}" type="slidenum">
              <a:rPr lang="en-US" sz="2000" dirty="0" smtClean="0">
                <a:solidFill>
                  <a:schemeClr val="bg1"/>
                </a:solidFill>
                <a:latin typeface="Intel Clear"/>
                <a:cs typeface="Intel Clear"/>
              </a:rPr>
              <a:pPr/>
              <a:t>12</a:t>
            </a:fld>
            <a:endParaRPr lang="en-US" sz="2000" dirty="0">
              <a:solidFill>
                <a:schemeClr val="bg1"/>
              </a:solidFill>
              <a:latin typeface="Intel Clear"/>
              <a:cs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568901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10EA7-9284-4B6C-9802-E973E20DA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Photo Example On Lower Half</a:t>
            </a:r>
          </a:p>
        </p:txBody>
      </p:sp>
      <p:pic>
        <p:nvPicPr>
          <p:cNvPr id="6" name="Picture Placeholder 5" descr="photo example">
            <a:extLst>
              <a:ext uri="{FF2B5EF4-FFF2-40B4-BE49-F238E27FC236}">
                <a16:creationId xmlns:a16="http://schemas.microsoft.com/office/drawing/2014/main" id="{13B0E1F9-2D5D-4AD9-B12F-88041FD1CD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" b="68"/>
          <a:stretch>
            <a:fillRect/>
          </a:stretch>
        </p:blipFill>
        <p:spPr>
          <a:xfrm>
            <a:off x="365036" y="3513864"/>
            <a:ext cx="11347450" cy="289083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5E8806-C6AC-413A-B5A5-0D26E5012456}"/>
              </a:ext>
            </a:extLst>
          </p:cNvPr>
          <p:cNvSpPr txBox="1"/>
          <p:nvPr/>
        </p:nvSpPr>
        <p:spPr>
          <a:xfrm>
            <a:off x="3565133" y="1524000"/>
            <a:ext cx="5270642" cy="12311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spc="0" normalizeH="0" baseline="0">
                <a:ln>
                  <a:noFill/>
                </a:ln>
                <a:solidFill>
                  <a:srgbClr val="2872C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Thank You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C9ECE-1C3B-4B9E-918D-D749D5DC2FD9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endParaRPr lang="en-US" sz="1400" dirty="0">
              <a:solidFill>
                <a:schemeClr val="bg1"/>
              </a:solidFill>
              <a:latin typeface="Intel Clear"/>
              <a:cs typeface="Intel Clear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D7EEA548-BBD4-42EA-8FF8-1C1397B96B77}"/>
              </a:ext>
            </a:extLst>
          </p:cNvPr>
          <p:cNvSpPr txBox="1">
            <a:spLocks/>
          </p:cNvSpPr>
          <p:nvPr/>
        </p:nvSpPr>
        <p:spPr>
          <a:xfrm>
            <a:off x="11717893" y="6441840"/>
            <a:ext cx="536700" cy="41616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fld id="{EE2556C5-CE8C-6547-B838-EA80C61A4AF7}" type="slidenum">
              <a:rPr lang="en-US" sz="2000" dirty="0" smtClean="0">
                <a:solidFill>
                  <a:schemeClr val="bg1"/>
                </a:solidFill>
                <a:latin typeface="Intel Clear"/>
                <a:cs typeface="Intel Clear"/>
              </a:rPr>
              <a:pPr/>
              <a:t>13</a:t>
            </a:fld>
            <a:endParaRPr lang="en-US" sz="2000" dirty="0">
              <a:solidFill>
                <a:schemeClr val="bg1"/>
              </a:solidFill>
              <a:latin typeface="Intel Clear"/>
              <a:cs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323483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4" y="188277"/>
            <a:ext cx="10972800" cy="752756"/>
          </a:xfrm>
        </p:spPr>
        <p:txBody>
          <a:bodyPr lIns="0" tIns="0" rIns="0" bIns="0" anchor="t">
            <a:noAutofit/>
          </a:bodyPr>
          <a:lstStyle/>
          <a:p>
            <a:r>
              <a:rPr lang="en-US" sz="3600" dirty="0"/>
              <a:t>Agenda</a:t>
            </a:r>
            <a:endParaRPr lang="en-US" sz="28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6E5EDC-D3DB-4B6F-97FE-29DA1A428E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6524" y="1019908"/>
            <a:ext cx="10785851" cy="5169877"/>
          </a:xfrm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Wingdings,Sans-Serif" pitchFamily="2" charset="2"/>
              <a:buChar char="q"/>
            </a:pPr>
            <a:r>
              <a:rPr lang="en-US" sz="2400" dirty="0">
                <a:solidFill>
                  <a:srgbClr val="0070C0"/>
                </a:solidFill>
                <a:latin typeface="Intel Clear Light"/>
              </a:rPr>
              <a:t>TDX Arch introduction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Wingdings,Sans-Serif" pitchFamily="2" charset="2"/>
              <a:buChar char="q"/>
            </a:pPr>
            <a:r>
              <a:rPr lang="en-US" sz="2400" dirty="0"/>
              <a:t>Glibc-bench SW Stack</a:t>
            </a:r>
            <a:endParaRPr lang="en-US" sz="2400" dirty="0">
              <a:solidFill>
                <a:srgbClr val="0070C0"/>
              </a:solidFill>
              <a:latin typeface="Intel Clear Light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Wingdings,Sans-Serif" pitchFamily="2" charset="2"/>
              <a:buChar char="q"/>
            </a:pPr>
            <a:r>
              <a:rPr lang="en-US" altLang="zh-CN" sz="2400" dirty="0"/>
              <a:t>KPI definition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Wingdings,Sans-Serif" pitchFamily="2" charset="2"/>
              <a:buChar char="q"/>
            </a:pPr>
            <a:r>
              <a:rPr lang="en-US" altLang="zh-CN" sz="2400" dirty="0"/>
              <a:t>Test cases definition</a:t>
            </a:r>
            <a:endParaRPr lang="en-US" sz="2400" dirty="0"/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Wingdings,Sans-Serif" pitchFamily="2" charset="2"/>
              <a:buChar char="q"/>
            </a:pPr>
            <a:r>
              <a:rPr lang="en-US" sz="2400" dirty="0"/>
              <a:t>Resource Usage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Wingdings,Sans-Serif" pitchFamily="2" charset="2"/>
              <a:buChar char="q"/>
            </a:pPr>
            <a:r>
              <a:rPr lang="en-US" sz="2400" dirty="0"/>
              <a:t>POD design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Wingdings,Sans-Serif" pitchFamily="2" charset="2"/>
              <a:buChar char="q"/>
            </a:pPr>
            <a:r>
              <a:rPr lang="en-US" sz="2400" dirty="0">
                <a:solidFill>
                  <a:srgbClr val="0070C0"/>
                </a:solidFill>
                <a:latin typeface="Intel Clear Light"/>
              </a:rPr>
              <a:t>Run Stages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Wingdings,Sans-Serif" pitchFamily="2" charset="2"/>
              <a:buChar char="q"/>
            </a:pPr>
            <a:r>
              <a:rPr lang="en-US" sz="2400" dirty="0">
                <a:solidFill>
                  <a:srgbClr val="0070C0"/>
                </a:solidFill>
                <a:latin typeface="Intel Clear Light"/>
              </a:rPr>
              <a:t>Next Steps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0731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06EF2CF-A02C-4DD0-858C-6AB7C10B2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4" y="374089"/>
            <a:ext cx="4699807" cy="1115345"/>
          </a:xfrm>
        </p:spPr>
        <p:txBody>
          <a:bodyPr/>
          <a:lstStyle/>
          <a:p>
            <a:r>
              <a:rPr lang="en-US" dirty="0"/>
              <a:t>Introduce TDX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ECD5ED1-5770-46BD-BD11-EEA38BF86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181" y="220947"/>
            <a:ext cx="6584305" cy="599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B44FCE3-99D1-45F1-ABA3-56420D9123C5}"/>
              </a:ext>
            </a:extLst>
          </p:cNvPr>
          <p:cNvSpPr txBox="1">
            <a:spLocks/>
          </p:cNvSpPr>
          <p:nvPr/>
        </p:nvSpPr>
        <p:spPr>
          <a:xfrm>
            <a:off x="607484" y="1263192"/>
            <a:ext cx="4869489" cy="4845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noAutofit/>
          </a:bodyPr>
          <a:lstStyle>
            <a:lvl1pPr marL="228600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800" b="0" i="0" u="none" strike="noStrike" cap="none" spc="0" baseline="0">
                <a:solidFill>
                  <a:srgbClr val="0071C5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431800" marR="0" indent="-2032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2pPr>
            <a:lvl3pPr marL="686594" marR="0" indent="-197644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3pPr>
            <a:lvl4pPr marL="9199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4pPr>
            <a:lvl5pPr marL="11485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5pPr>
            <a:lvl6pPr marL="0" marR="0" indent="5715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6858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8001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9144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zh-CN" sz="1600" dirty="0">
                <a:latin typeface="Intel Clear Light"/>
              </a:rPr>
              <a:t>What is TDX?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zh-CN" sz="1200" dirty="0">
                <a:solidFill>
                  <a:srgbClr val="0071C5"/>
                </a:solidFill>
                <a:latin typeface="Intel Clear Light"/>
              </a:rPr>
              <a:t>To provide hardware-isolated, confidential VMs  ( Trust Domain 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zh-CN" sz="1200" dirty="0">
                <a:solidFill>
                  <a:srgbClr val="0071C5"/>
                </a:solidFill>
                <a:latin typeface="Intel Clear Light"/>
              </a:rPr>
              <a:t>Mainly base on two technologies:</a:t>
            </a:r>
          </a:p>
          <a:p>
            <a:pPr lvl="2"/>
            <a:r>
              <a:rPr lang="en-US" altLang="zh-CN" sz="1000" dirty="0">
                <a:solidFill>
                  <a:srgbClr val="0071C5"/>
                </a:solidFill>
                <a:latin typeface="Intel Clear Light"/>
              </a:rPr>
              <a:t>VMX extensions</a:t>
            </a:r>
          </a:p>
          <a:p>
            <a:pPr lvl="2"/>
            <a:r>
              <a:rPr lang="en-US" altLang="zh-CN" sz="1000" dirty="0">
                <a:solidFill>
                  <a:srgbClr val="0071C5"/>
                </a:solidFill>
                <a:latin typeface="Intel Clear Light"/>
              </a:rPr>
              <a:t>MKTME</a:t>
            </a:r>
          </a:p>
          <a:p>
            <a:pPr lvl="2"/>
            <a:endParaRPr lang="en-US" sz="1000" dirty="0">
              <a:latin typeface="Intel Clear Ligh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latin typeface="Intel Clear Light"/>
              </a:rPr>
              <a:t>Known performance drop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0071C5"/>
                </a:solidFill>
                <a:latin typeface="Intel Clear Light"/>
              </a:rPr>
              <a:t> &gt; 90% WLs, TDX performance close to regular VM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0071C5"/>
                </a:solidFill>
                <a:latin typeface="Intel Clear Light"/>
              </a:rPr>
              <a:t>&lt; 10%  WLs, TDX performance drop obviously</a:t>
            </a:r>
          </a:p>
          <a:p>
            <a:pPr marL="228600" lvl="1" indent="0">
              <a:buNone/>
            </a:pPr>
            <a:endParaRPr lang="en-US" sz="1200" dirty="0">
              <a:solidFill>
                <a:srgbClr val="0071C5"/>
              </a:solidFill>
              <a:latin typeface="Intel Clear Ligh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latin typeface="Intel Clear Light"/>
              </a:rPr>
              <a:t>The goal of workload “</a:t>
            </a:r>
            <a:r>
              <a:rPr lang="en-US" sz="1600" dirty="0" err="1">
                <a:latin typeface="Intel Clear Light"/>
              </a:rPr>
              <a:t>glibc</a:t>
            </a:r>
            <a:r>
              <a:rPr lang="en-US" sz="1600" dirty="0">
                <a:latin typeface="Intel Clear Light"/>
              </a:rPr>
              <a:t>-bench in TDX”</a:t>
            </a:r>
          </a:p>
          <a:p>
            <a:pPr lvl="1"/>
            <a:r>
              <a:rPr lang="en-US" sz="1200" dirty="0">
                <a:solidFill>
                  <a:srgbClr val="0071C5"/>
                </a:solidFill>
                <a:latin typeface="Intel Clear Light"/>
              </a:rPr>
              <a:t>To deep dive the root cause of performance drop </a:t>
            </a:r>
          </a:p>
          <a:p>
            <a:pPr lvl="1"/>
            <a:r>
              <a:rPr lang="en-US" altLang="zh-CN" sz="1200" dirty="0">
                <a:solidFill>
                  <a:srgbClr val="0071C5"/>
                </a:solidFill>
                <a:latin typeface="Intel Clear Light"/>
              </a:rPr>
              <a:t>Try to improve it at OS level </a:t>
            </a:r>
          </a:p>
          <a:p>
            <a:pPr marL="0" indent="0">
              <a:buNone/>
            </a:pPr>
            <a:endParaRPr lang="en-US" sz="1400" dirty="0">
              <a:highlight>
                <a:srgbClr val="FFFF00"/>
              </a:highlight>
              <a:latin typeface="Intel Clear Light"/>
            </a:endParaRPr>
          </a:p>
          <a:p>
            <a:endParaRPr lang="en-US" sz="1400" dirty="0">
              <a:latin typeface="Intel Clear Light"/>
            </a:endParaRPr>
          </a:p>
          <a:p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F21FC2-926C-4481-BC0A-AEBC73743BDF}"/>
              </a:ext>
            </a:extLst>
          </p:cNvPr>
          <p:cNvSpPr txBox="1"/>
          <p:nvPr/>
        </p:nvSpPr>
        <p:spPr>
          <a:xfrm>
            <a:off x="8908328" y="6282931"/>
            <a:ext cx="4183729" cy="4924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defTabSz="2438338"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http://cpio-devops-pub.sh.intel.com/tdx/tdx_spr_perf.html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 err="1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59243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6E5EDC-D3DB-4B6F-97FE-29DA1A428E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1031" y="1545996"/>
            <a:ext cx="7728569" cy="4713402"/>
          </a:xfrm>
        </p:spPr>
        <p:txBody>
          <a:bodyPr lIns="0" tIns="0" rIns="0" bIns="0" anchor="t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What is “</a:t>
            </a:r>
            <a:r>
              <a:rPr lang="en-US" sz="1800" dirty="0" err="1"/>
              <a:t>glibc</a:t>
            </a:r>
            <a:r>
              <a:rPr lang="en-US" sz="1800" dirty="0"/>
              <a:t>”</a:t>
            </a:r>
          </a:p>
          <a:p>
            <a:pPr lvl="1"/>
            <a:r>
              <a:rPr lang="en-US" sz="1400" dirty="0">
                <a:solidFill>
                  <a:srgbClr val="0071C5"/>
                </a:solidFill>
              </a:rPr>
              <a:t>Core library of Linux system</a:t>
            </a:r>
          </a:p>
          <a:p>
            <a:pPr lvl="1"/>
            <a:r>
              <a:rPr lang="en-US" sz="1400" dirty="0">
                <a:solidFill>
                  <a:srgbClr val="0071C5"/>
                </a:solidFill>
              </a:rPr>
              <a:t>Foundational facilities APIs: open, read, write, malloc, </a:t>
            </a:r>
            <a:r>
              <a:rPr lang="en-US" sz="1400" dirty="0" err="1">
                <a:solidFill>
                  <a:srgbClr val="0071C5"/>
                </a:solidFill>
              </a:rPr>
              <a:t>printf</a:t>
            </a:r>
            <a:r>
              <a:rPr lang="en-US" sz="1400" dirty="0">
                <a:solidFill>
                  <a:srgbClr val="0071C5"/>
                </a:solidFill>
              </a:rPr>
              <a:t>, </a:t>
            </a:r>
            <a:r>
              <a:rPr lang="en-US" sz="1400" dirty="0" err="1">
                <a:solidFill>
                  <a:srgbClr val="0071C5"/>
                </a:solidFill>
              </a:rPr>
              <a:t>pthread_create</a:t>
            </a:r>
            <a:r>
              <a:rPr lang="en-US" sz="1400" dirty="0">
                <a:solidFill>
                  <a:srgbClr val="0071C5"/>
                </a:solidFill>
              </a:rPr>
              <a:t>…</a:t>
            </a:r>
          </a:p>
          <a:p>
            <a:pPr lvl="1"/>
            <a:r>
              <a:rPr lang="en-US" sz="1400" dirty="0">
                <a:solidFill>
                  <a:srgbClr val="0071C5"/>
                </a:solidFill>
              </a:rPr>
              <a:t>System call to kernel space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What is “</a:t>
            </a:r>
            <a:r>
              <a:rPr lang="en-US" sz="1800" dirty="0" err="1"/>
              <a:t>glibc</a:t>
            </a:r>
            <a:r>
              <a:rPr lang="en-US" sz="1800" dirty="0"/>
              <a:t>-bench”</a:t>
            </a:r>
          </a:p>
          <a:p>
            <a:pPr lvl="1"/>
            <a:r>
              <a:rPr lang="en-US" sz="1400" dirty="0">
                <a:solidFill>
                  <a:srgbClr val="0071C5"/>
                </a:solidFill>
              </a:rPr>
              <a:t>The source code is in package “</a:t>
            </a:r>
            <a:r>
              <a:rPr lang="en-US" sz="1400" dirty="0" err="1">
                <a:solidFill>
                  <a:srgbClr val="0071C5"/>
                </a:solidFill>
              </a:rPr>
              <a:t>glibc</a:t>
            </a:r>
            <a:r>
              <a:rPr lang="en-US" sz="1400" dirty="0">
                <a:solidFill>
                  <a:srgbClr val="0071C5"/>
                </a:solidFill>
              </a:rPr>
              <a:t>”</a:t>
            </a:r>
          </a:p>
          <a:p>
            <a:pPr lvl="1"/>
            <a:r>
              <a:rPr lang="en-US" sz="1400" dirty="0">
                <a:solidFill>
                  <a:srgbClr val="0071C5"/>
                </a:solidFill>
              </a:rPr>
              <a:t>Used to measure the performance of a part of the </a:t>
            </a:r>
            <a:r>
              <a:rPr lang="en-US" sz="1400" dirty="0" err="1">
                <a:solidFill>
                  <a:srgbClr val="0071C5"/>
                </a:solidFill>
              </a:rPr>
              <a:t>glibc</a:t>
            </a:r>
            <a:r>
              <a:rPr lang="en-US" sz="1400" dirty="0">
                <a:solidFill>
                  <a:srgbClr val="0071C5"/>
                </a:solidFill>
              </a:rPr>
              <a:t> APIs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zh-CN" sz="1200" dirty="0">
                <a:solidFill>
                  <a:srgbClr val="0071C5"/>
                </a:solidFill>
              </a:rPr>
              <a:t>math, string operation, memory allocate, thread create 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0071C5"/>
                </a:solidFill>
              </a:rPr>
              <a:t>Multiple iterative calls one </a:t>
            </a:r>
            <a:r>
              <a:rPr lang="en-US" sz="1200" dirty="0" err="1">
                <a:solidFill>
                  <a:srgbClr val="0071C5"/>
                </a:solidFill>
              </a:rPr>
              <a:t>api</a:t>
            </a:r>
            <a:r>
              <a:rPr lang="en-US" sz="1200" dirty="0">
                <a:solidFill>
                  <a:srgbClr val="0071C5"/>
                </a:solidFill>
              </a:rPr>
              <a:t>, measuring time consumption with TSC </a:t>
            </a:r>
            <a:r>
              <a:rPr lang="zh-CN" altLang="en-US" sz="1200" dirty="0">
                <a:solidFill>
                  <a:srgbClr val="0071C5"/>
                </a:solidFill>
              </a:rPr>
              <a:t>（</a:t>
            </a:r>
            <a:r>
              <a:rPr lang="en-US" altLang="zh-CN" sz="1200" dirty="0">
                <a:solidFill>
                  <a:srgbClr val="0071C5"/>
                </a:solidFill>
              </a:rPr>
              <a:t>Time stamp counter )</a:t>
            </a:r>
            <a:endParaRPr lang="en-US" sz="1200" dirty="0">
              <a:solidFill>
                <a:srgbClr val="0071C5"/>
              </a:solidFill>
            </a:endParaRPr>
          </a:p>
          <a:p>
            <a:pPr lvl="1"/>
            <a:r>
              <a:rPr lang="fr-FR" sz="1400" dirty="0">
                <a:solidFill>
                  <a:srgbClr val="0071C5"/>
                </a:solidFill>
              </a:rPr>
              <a:t>Multi instruction sets performance </a:t>
            </a:r>
            <a:r>
              <a:rPr lang="fr-FR" sz="1400" dirty="0" err="1">
                <a:solidFill>
                  <a:srgbClr val="0071C5"/>
                </a:solidFill>
              </a:rPr>
              <a:t>comparison</a:t>
            </a:r>
            <a:endParaRPr lang="fr-FR" sz="1400" dirty="0">
              <a:solidFill>
                <a:srgbClr val="0071C5"/>
              </a:solidFill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1200" dirty="0">
                <a:solidFill>
                  <a:srgbClr val="0071C5"/>
                </a:solidFill>
              </a:rPr>
              <a:t>For X86 Arch: SSE, AVX2, AVX512…</a:t>
            </a:r>
            <a:endParaRPr lang="en-US" sz="1200" dirty="0">
              <a:solidFill>
                <a:srgbClr val="0071C5"/>
              </a:solidFill>
            </a:endParaRPr>
          </a:p>
          <a:p>
            <a:pPr marL="571500" lvl="1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571500" lvl="1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pPr lvl="1"/>
            <a:endParaRPr lang="en-US" dirty="0">
              <a:solidFill>
                <a:schemeClr val="bg1"/>
              </a:solidFill>
              <a:latin typeface="+mj-lt"/>
            </a:endParaRPr>
          </a:p>
          <a:p>
            <a:endParaRPr lang="en-US" sz="1400" dirty="0">
              <a:latin typeface="Intel Clear Light"/>
            </a:endParaRPr>
          </a:p>
          <a:p>
            <a:endParaRPr lang="en-US" sz="1200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06EF2CF-A02C-4DD0-858C-6AB7C10B2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4" y="411797"/>
            <a:ext cx="10972800" cy="1021077"/>
          </a:xfrm>
        </p:spPr>
        <p:txBody>
          <a:bodyPr/>
          <a:lstStyle/>
          <a:p>
            <a:r>
              <a:rPr lang="en-US" sz="4000" dirty="0"/>
              <a:t>Glibc-bench SW Stack</a:t>
            </a:r>
            <a:endParaRPr lang="en-US" dirty="0"/>
          </a:p>
        </p:txBody>
      </p:sp>
      <p:pic>
        <p:nvPicPr>
          <p:cNvPr id="2052" name="Picture 4" descr="Selection_059">
            <a:extLst>
              <a:ext uri="{FF2B5EF4-FFF2-40B4-BE49-F238E27FC236}">
                <a16:creationId xmlns:a16="http://schemas.microsoft.com/office/drawing/2014/main" id="{E741C7CF-A9D9-4B48-882D-5D9FAAA3E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034" y="1545996"/>
            <a:ext cx="2549066" cy="256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88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6E5EDC-D3DB-4B6F-97FE-29DA1A428E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1031" y="1415562"/>
            <a:ext cx="10785851" cy="4481054"/>
          </a:xfrm>
        </p:spPr>
        <p:txBody>
          <a:bodyPr lIns="0" tIns="0" rIns="0" bIns="0" anchor="t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zh-CN" sz="2000" dirty="0">
                <a:latin typeface="Intel Clear Light"/>
              </a:rPr>
              <a:t>KPI Definition</a:t>
            </a:r>
          </a:p>
          <a:p>
            <a:pPr marL="0" indent="0">
              <a:buNone/>
            </a:pPr>
            <a:r>
              <a:rPr lang="en-US" altLang="zh-CN" sz="2000" dirty="0">
                <a:latin typeface="Intel Clear Light"/>
              </a:rPr>
              <a:t>	average run time = Time Stamp Counter (TSC) required to call </a:t>
            </a:r>
            <a:r>
              <a:rPr lang="en-US" altLang="zh-CN" sz="2000" dirty="0" err="1">
                <a:latin typeface="Intel Clear Light"/>
              </a:rPr>
              <a:t>api</a:t>
            </a:r>
            <a:r>
              <a:rPr lang="en-US" altLang="zh-CN" sz="2000" dirty="0">
                <a:latin typeface="Intel Clear Light"/>
              </a:rPr>
              <a:t> once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sz="2000" dirty="0">
                <a:latin typeface="Intel Clear Light"/>
              </a:rPr>
              <a:t>Sample:</a:t>
            </a:r>
          </a:p>
          <a:p>
            <a:pPr marL="0" indent="0">
              <a:buNone/>
            </a:pPr>
            <a:r>
              <a:rPr lang="en-US" altLang="zh-CN" sz="1400" dirty="0">
                <a:latin typeface="Intel Clear Light"/>
              </a:rPr>
              <a:t>	</a:t>
            </a:r>
          </a:p>
          <a:p>
            <a:pPr marL="0" indent="0">
              <a:buNone/>
            </a:pPr>
            <a:endParaRPr lang="en-US" altLang="zh-CN" sz="1400" dirty="0">
              <a:latin typeface="Intel Clear Light"/>
            </a:endParaRPr>
          </a:p>
          <a:p>
            <a:endParaRPr lang="en-US" altLang="zh-CN" sz="1400" dirty="0">
              <a:latin typeface="Intel Clear Light"/>
            </a:endParaRPr>
          </a:p>
          <a:p>
            <a:endParaRPr lang="en-US" sz="1400" dirty="0">
              <a:latin typeface="Intel Clear Light"/>
            </a:endParaRPr>
          </a:p>
          <a:p>
            <a:endParaRPr lang="en-US" sz="1400" dirty="0">
              <a:latin typeface="Intel Clear Light"/>
            </a:endParaRPr>
          </a:p>
          <a:p>
            <a:endParaRPr lang="en-US" sz="1200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06EF2CF-A02C-4DD0-858C-6AB7C10B2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KPI definition</a:t>
            </a:r>
            <a:br>
              <a:rPr lang="en-US" altLang="zh-CN" sz="4000" dirty="0"/>
            </a:br>
            <a:endParaRPr lang="en-US" dirty="0"/>
          </a:p>
        </p:txBody>
      </p:sp>
      <p:graphicFrame>
        <p:nvGraphicFramePr>
          <p:cNvPr id="12" name="Table 13">
            <a:extLst>
              <a:ext uri="{FF2B5EF4-FFF2-40B4-BE49-F238E27FC236}">
                <a16:creationId xmlns:a16="http://schemas.microsoft.com/office/drawing/2014/main" id="{6DD25C0A-7487-440B-A826-26C9452E5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955135"/>
              </p:ext>
            </p:extLst>
          </p:nvPr>
        </p:nvGraphicFramePr>
        <p:xfrm>
          <a:off x="768807" y="2916309"/>
          <a:ext cx="9628958" cy="2980307"/>
        </p:xfrm>
        <a:graphic>
          <a:graphicData uri="http://schemas.openxmlformats.org/drawingml/2006/table">
            <a:tbl>
              <a:tblPr firstRow="1" bandRow="1">
                <a:solidFill>
                  <a:schemeClr val="tx2">
                    <a:lumMod val="20000"/>
                    <a:lumOff val="80000"/>
                  </a:schemeClr>
                </a:solidFill>
                <a:effectLst/>
                <a:tableStyleId>{4C3C2611-4C71-4FC5-86AE-919BDF0F9419}</a:tableStyleId>
              </a:tblPr>
              <a:tblGrid>
                <a:gridCol w="3633511">
                  <a:extLst>
                    <a:ext uri="{9D8B030D-6E8A-4147-A177-3AD203B41FA5}">
                      <a16:colId xmlns:a16="http://schemas.microsoft.com/office/drawing/2014/main" val="4075558348"/>
                    </a:ext>
                  </a:extLst>
                </a:gridCol>
                <a:gridCol w="5995447">
                  <a:extLst>
                    <a:ext uri="{9D8B030D-6E8A-4147-A177-3AD203B41FA5}">
                      <a16:colId xmlns:a16="http://schemas.microsoft.com/office/drawing/2014/main" val="3259936357"/>
                    </a:ext>
                  </a:extLst>
                </a:gridCol>
              </a:tblGrid>
              <a:tr h="2980307"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b="0" i="0" u="none" strike="noStrike" cap="none" spc="0" baseline="0" dirty="0">
                          <a:solidFill>
                            <a:srgbClr val="0071C5"/>
                          </a:solidFill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"/>
                        </a:rPr>
                        <a:t>// output of test case “bench-</a:t>
                      </a:r>
                      <a:r>
                        <a:rPr lang="en-US" sz="1400" b="0" i="0" u="none" strike="noStrike" cap="none" spc="0" baseline="0" dirty="0" err="1">
                          <a:solidFill>
                            <a:srgbClr val="0071C5"/>
                          </a:solidFill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"/>
                        </a:rPr>
                        <a:t>acos</a:t>
                      </a:r>
                      <a:r>
                        <a:rPr lang="en-US" sz="1400" b="0" i="0" u="none" strike="noStrike" cap="none" spc="0" baseline="0" dirty="0">
                          <a:solidFill>
                            <a:srgbClr val="0071C5"/>
                          </a:solidFill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"/>
                        </a:rPr>
                        <a:t>” </a:t>
                      </a:r>
                    </a:p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400" b="0" i="0" u="none" strike="noStrike" cap="none" spc="0" baseline="0" dirty="0">
                        <a:solidFill>
                          <a:srgbClr val="0071C5"/>
                        </a:solidFill>
                        <a:uFillTx/>
                        <a:latin typeface="Intel Clear Light"/>
                        <a:ea typeface="Intel Clear Light" panose="020B0404020203020204" pitchFamily="34" charset="0"/>
                        <a:cs typeface="Intel Clear Light" panose="020B0404020203020204" pitchFamily="34" charset="0"/>
                        <a:sym typeface="Helvetica"/>
                      </a:endParaRPr>
                    </a:p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b="0" i="0" u="none" strike="noStrike" cap="none" spc="0" baseline="0" dirty="0">
                          <a:solidFill>
                            <a:srgbClr val="0071C5"/>
                          </a:solidFill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"/>
                        </a:rPr>
                        <a:t>"</a:t>
                      </a:r>
                      <a:r>
                        <a:rPr lang="en-US" sz="1400" b="0" i="0" u="none" strike="noStrike" cap="none" spc="0" baseline="0" dirty="0" err="1">
                          <a:solidFill>
                            <a:srgbClr val="0071C5"/>
                          </a:solidFill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"/>
                        </a:rPr>
                        <a:t>acos</a:t>
                      </a:r>
                      <a:r>
                        <a:rPr lang="en-US" sz="1400" b="0" i="0" u="none" strike="noStrike" cap="none" spc="0" baseline="0" dirty="0">
                          <a:solidFill>
                            <a:srgbClr val="0071C5"/>
                          </a:solidFill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"/>
                        </a:rPr>
                        <a:t>": {</a:t>
                      </a:r>
                    </a:p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b="0" i="0" u="none" strike="noStrike" cap="none" spc="0" baseline="0" dirty="0">
                          <a:solidFill>
                            <a:srgbClr val="0071C5"/>
                          </a:solidFill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"/>
                        </a:rPr>
                        <a:t>   "": {</a:t>
                      </a:r>
                    </a:p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b="0" i="0" u="none" strike="noStrike" cap="none" spc="0" baseline="0" dirty="0">
                          <a:solidFill>
                            <a:srgbClr val="0071C5"/>
                          </a:solidFill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"/>
                        </a:rPr>
                        <a:t>    "duration": 2.20683e+09,</a:t>
                      </a:r>
                    </a:p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b="0" i="0" u="none" strike="noStrike" cap="none" spc="0" baseline="0" dirty="0">
                          <a:solidFill>
                            <a:srgbClr val="0071C5"/>
                          </a:solidFill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"/>
                        </a:rPr>
                        <a:t>    "iterations": 1.29888e+08,</a:t>
                      </a:r>
                    </a:p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b="0" i="0" u="none" strike="noStrike" cap="none" spc="0" baseline="0" dirty="0">
                          <a:solidFill>
                            <a:srgbClr val="0071C5"/>
                          </a:solidFill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"/>
                        </a:rPr>
                        <a:t>    "max": 98.082,</a:t>
                      </a:r>
                    </a:p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b="0" i="0" u="none" strike="noStrike" cap="none" spc="0" baseline="0" dirty="0">
                          <a:solidFill>
                            <a:srgbClr val="0071C5"/>
                          </a:solidFill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"/>
                        </a:rPr>
                        <a:t>    "min": 7.998,</a:t>
                      </a:r>
                    </a:p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b="0" i="0" u="none" strike="noStrike" cap="none" spc="0" baseline="0" dirty="0">
                          <a:solidFill>
                            <a:srgbClr val="0071C5"/>
                          </a:solidFill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"/>
                        </a:rPr>
                        <a:t>    "mean": 16.9903</a:t>
                      </a:r>
                    </a:p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b="0" i="0" u="none" strike="noStrike" cap="none" spc="0" baseline="0" dirty="0">
                          <a:solidFill>
                            <a:srgbClr val="0071C5"/>
                          </a:solidFill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"/>
                        </a:rPr>
                        <a:t>   }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b="0" i="0" u="none" strike="noStrike" cap="none" spc="0" baseline="0" dirty="0">
                          <a:solidFill>
                            <a:srgbClr val="0071C5"/>
                          </a:solidFill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Intel Clear"/>
                        </a:rPr>
                        <a:t>"duration": 2.20683e+09   </a:t>
                      </a:r>
                    </a:p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b="0" i="0" u="none" strike="noStrike" cap="none" spc="0" baseline="0" dirty="0">
                          <a:solidFill>
                            <a:srgbClr val="0071C5"/>
                          </a:solidFill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Intel Clear"/>
                        </a:rPr>
                        <a:t>    // The run time is  2.20683e+09  TSC in my machine, about 10s</a:t>
                      </a:r>
                    </a:p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400" b="0" i="0" u="none" strike="noStrike" cap="none" spc="0" baseline="0" dirty="0">
                        <a:solidFill>
                          <a:srgbClr val="0071C5"/>
                        </a:solidFill>
                        <a:uFillTx/>
                        <a:latin typeface="Intel Clear Light"/>
                        <a:ea typeface="Intel Clear Light" panose="020B0404020203020204" pitchFamily="34" charset="0"/>
                        <a:cs typeface="Intel Clear Light" panose="020B0404020203020204" pitchFamily="34" charset="0"/>
                        <a:sym typeface="Intel Clear"/>
                      </a:endParaRPr>
                    </a:p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cap="none" spc="0" baseline="0" dirty="0">
                          <a:solidFill>
                            <a:srgbClr val="0071C5"/>
                          </a:solidFill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Intel Clear"/>
                        </a:rPr>
                        <a:t>"iterations": 1.29888e+08</a:t>
                      </a:r>
                    </a:p>
                    <a:p>
                      <a:pPr marL="0" marR="0" lvl="5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cap="none" spc="0" baseline="0" dirty="0">
                          <a:solidFill>
                            <a:srgbClr val="0071C5"/>
                          </a:solidFill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Intel Clear"/>
                        </a:rPr>
                        <a:t>    // Repeat call the function “</a:t>
                      </a:r>
                      <a:r>
                        <a:rPr lang="en-US" sz="1400" b="0" i="0" u="none" strike="noStrike" cap="none" spc="0" baseline="0" dirty="0" err="1">
                          <a:solidFill>
                            <a:srgbClr val="0071C5"/>
                          </a:solidFill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Intel Clear"/>
                        </a:rPr>
                        <a:t>acos</a:t>
                      </a:r>
                      <a:r>
                        <a:rPr lang="en-US" sz="1400" b="0" i="0" u="none" strike="noStrike" cap="none" spc="0" baseline="0" dirty="0">
                          <a:solidFill>
                            <a:srgbClr val="0071C5"/>
                          </a:solidFill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Intel Clear"/>
                        </a:rPr>
                        <a:t>”  1.29888e+08 times</a:t>
                      </a:r>
                    </a:p>
                    <a:p>
                      <a:pPr marL="0" marR="0" lvl="5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cap="none" spc="0" baseline="0" dirty="0">
                        <a:solidFill>
                          <a:srgbClr val="0071C5"/>
                        </a:solidFill>
                        <a:uFillTx/>
                        <a:latin typeface="Intel Clear Light"/>
                        <a:ea typeface="Intel Clear Light" panose="020B0404020203020204" pitchFamily="34" charset="0"/>
                        <a:cs typeface="Intel Clear Light" panose="020B0404020203020204" pitchFamily="34" charset="0"/>
                        <a:sym typeface="Intel Clear"/>
                      </a:endParaRPr>
                    </a:p>
                    <a:p>
                      <a:pPr marL="0" marR="0" lvl="5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cap="none" spc="0" baseline="0" dirty="0">
                          <a:solidFill>
                            <a:srgbClr val="0071C5"/>
                          </a:solidFill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Intel Clear"/>
                        </a:rPr>
                        <a:t>"mean": 16.9903</a:t>
                      </a:r>
                    </a:p>
                    <a:p>
                      <a:pPr marL="0" marR="0" lvl="5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cap="none" spc="0" baseline="0" dirty="0">
                          <a:solidFill>
                            <a:srgbClr val="0071C5"/>
                          </a:solidFill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Intel Clear"/>
                        </a:rPr>
                        <a:t>    // The mean value is 16.9903 TSC</a:t>
                      </a:r>
                    </a:p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cap="none" spc="0" baseline="0" dirty="0">
                        <a:solidFill>
                          <a:srgbClr val="0071C5"/>
                        </a:solidFill>
                        <a:uFillTx/>
                        <a:latin typeface="Intel Clear Light"/>
                        <a:ea typeface="Intel Clear Light" panose="020B0404020203020204" pitchFamily="34" charset="0"/>
                        <a:cs typeface="Intel Clear Light" panose="020B0404020203020204" pitchFamily="34" charset="0"/>
                        <a:sym typeface="Intel Clear"/>
                      </a:endParaRPr>
                    </a:p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400" b="0" i="0" u="none" strike="noStrike" cap="none" spc="0" baseline="0" dirty="0">
                        <a:solidFill>
                          <a:srgbClr val="0071C5"/>
                        </a:solidFill>
                        <a:uFillTx/>
                        <a:latin typeface="Intel Clear Light"/>
                        <a:ea typeface="Intel Clear Light" panose="020B0404020203020204" pitchFamily="34" charset="0"/>
                        <a:cs typeface="Intel Clear Light" panose="020B0404020203020204" pitchFamily="34" charset="0"/>
                        <a:sym typeface="Intel Clear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814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4799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0A5D-F6E1-4664-8CF3-9E50885D9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Test cases definition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A78A2-11A2-4E69-BC2F-0D9D4A952D5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8734" y="1320654"/>
            <a:ext cx="10972800" cy="49722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Intel Clear Light"/>
              </a:rPr>
              <a:t>The pain points of test cases definition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600" dirty="0">
                <a:latin typeface="Intel Clear Light"/>
              </a:rPr>
              <a:t>Massive data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latin typeface="Intel Clear Light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latin typeface="Intel Clear Light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latin typeface="Intel Clear Ligh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1600" dirty="0">
                <a:latin typeface="Intel Clear Light"/>
              </a:rPr>
              <a:t>Poor consistency</a:t>
            </a:r>
          </a:p>
          <a:p>
            <a:pPr marL="0" indent="0">
              <a:buNone/>
            </a:pPr>
            <a:endParaRPr lang="en-US" altLang="zh-CN" sz="2400" dirty="0">
              <a:latin typeface="Intel Clear Light"/>
            </a:endParaRPr>
          </a:p>
          <a:p>
            <a:pPr marL="0" indent="0">
              <a:buNone/>
            </a:pPr>
            <a:endParaRPr lang="en-US" altLang="zh-CN" sz="2400" dirty="0">
              <a:latin typeface="Intel Clear Light"/>
            </a:endParaRPr>
          </a:p>
          <a:p>
            <a:pPr marL="0" indent="0">
              <a:buNone/>
            </a:pPr>
            <a:endParaRPr lang="en-US" altLang="zh-CN" sz="2400" dirty="0">
              <a:latin typeface="Intel Clear Light"/>
            </a:endParaRPr>
          </a:p>
          <a:p>
            <a:pPr marL="228600" lvl="1" indent="0">
              <a:buNone/>
            </a:pPr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4F4EE8EB-261B-4564-8313-A5A6CAFCA12A}"/>
              </a:ext>
            </a:extLst>
          </p:cNvPr>
          <p:cNvSpPr txBox="1">
            <a:spLocks/>
          </p:cNvSpPr>
          <p:nvPr/>
        </p:nvSpPr>
        <p:spPr>
          <a:xfrm>
            <a:off x="11717893" y="6441840"/>
            <a:ext cx="536700" cy="41616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fld id="{EE2556C5-CE8C-6547-B838-EA80C61A4AF7}" type="slidenum">
              <a:rPr lang="en-US" sz="2000" dirty="0" smtClean="0">
                <a:solidFill>
                  <a:schemeClr val="bg1"/>
                </a:solidFill>
                <a:latin typeface="Intel Clear"/>
                <a:cs typeface="Intel Clear"/>
              </a:rPr>
              <a:pPr/>
              <a:t>6</a:t>
            </a:fld>
            <a:endParaRPr lang="en-US" sz="2000" dirty="0">
              <a:solidFill>
                <a:schemeClr val="bg1"/>
              </a:solidFill>
              <a:latin typeface="Intel Clear"/>
              <a:cs typeface="Intel Clear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4D0EF1A-6513-4DB7-847B-DABF5CE55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03933"/>
              </p:ext>
            </p:extLst>
          </p:nvPr>
        </p:nvGraphicFramePr>
        <p:xfrm>
          <a:off x="468734" y="2129033"/>
          <a:ext cx="10972799" cy="1483171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1925275">
                  <a:extLst>
                    <a:ext uri="{9D8B030D-6E8A-4147-A177-3AD203B41FA5}">
                      <a16:colId xmlns:a16="http://schemas.microsoft.com/office/drawing/2014/main" val="512659948"/>
                    </a:ext>
                  </a:extLst>
                </a:gridCol>
                <a:gridCol w="1660097">
                  <a:extLst>
                    <a:ext uri="{9D8B030D-6E8A-4147-A177-3AD203B41FA5}">
                      <a16:colId xmlns:a16="http://schemas.microsoft.com/office/drawing/2014/main" val="2657767157"/>
                    </a:ext>
                  </a:extLst>
                </a:gridCol>
                <a:gridCol w="7387427">
                  <a:extLst>
                    <a:ext uri="{9D8B030D-6E8A-4147-A177-3AD203B41FA5}">
                      <a16:colId xmlns:a16="http://schemas.microsoft.com/office/drawing/2014/main" val="2394678556"/>
                    </a:ext>
                  </a:extLst>
                </a:gridCol>
              </a:tblGrid>
              <a:tr h="255032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17423"/>
                  </a:ext>
                </a:extLst>
              </a:tr>
              <a:tr h="255032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malloc,  math, 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pthread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, string,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stdlib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stdio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-common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786846"/>
                  </a:ext>
                </a:extLst>
              </a:tr>
              <a:tr h="385891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binary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bench-malloc, bench-cos,  bench-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pthread_create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, bench-ffs,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bench_sprintf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, bench-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memcpy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618201"/>
                  </a:ext>
                </a:extLst>
              </a:tr>
              <a:tr h="255032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output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bench.out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,   bench-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memcpy,out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,  bench-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strcpy.out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…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522754"/>
                  </a:ext>
                </a:extLst>
              </a:tr>
              <a:tr h="255032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&gt;290000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494814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C2A6DA0-4862-4EF9-A40D-FE4CE6B29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453815"/>
              </p:ext>
            </p:extLst>
          </p:nvPr>
        </p:nvGraphicFramePr>
        <p:xfrm>
          <a:off x="468734" y="4352565"/>
          <a:ext cx="10890567" cy="1163320"/>
        </p:xfrm>
        <a:graphic>
          <a:graphicData uri="http://schemas.openxmlformats.org/drawingml/2006/table">
            <a:tbl>
              <a:tblPr firstRow="1" bandRow="1">
                <a:tableStyleId>{2708684C-4D16-4618-839F-0558EEFCDFE6}</a:tableStyleId>
              </a:tblPr>
              <a:tblGrid>
                <a:gridCol w="1133318">
                  <a:extLst>
                    <a:ext uri="{9D8B030D-6E8A-4147-A177-3AD203B41FA5}">
                      <a16:colId xmlns:a16="http://schemas.microsoft.com/office/drawing/2014/main" val="4237062103"/>
                    </a:ext>
                  </a:extLst>
                </a:gridCol>
                <a:gridCol w="710347">
                  <a:extLst>
                    <a:ext uri="{9D8B030D-6E8A-4147-A177-3AD203B41FA5}">
                      <a16:colId xmlns:a16="http://schemas.microsoft.com/office/drawing/2014/main" val="2525282502"/>
                    </a:ext>
                  </a:extLst>
                </a:gridCol>
                <a:gridCol w="770376">
                  <a:extLst>
                    <a:ext uri="{9D8B030D-6E8A-4147-A177-3AD203B41FA5}">
                      <a16:colId xmlns:a16="http://schemas.microsoft.com/office/drawing/2014/main" val="4255182359"/>
                    </a:ext>
                  </a:extLst>
                </a:gridCol>
                <a:gridCol w="814655">
                  <a:extLst>
                    <a:ext uri="{9D8B030D-6E8A-4147-A177-3AD203B41FA5}">
                      <a16:colId xmlns:a16="http://schemas.microsoft.com/office/drawing/2014/main" val="237282324"/>
                    </a:ext>
                  </a:extLst>
                </a:gridCol>
                <a:gridCol w="690162">
                  <a:extLst>
                    <a:ext uri="{9D8B030D-6E8A-4147-A177-3AD203B41FA5}">
                      <a16:colId xmlns:a16="http://schemas.microsoft.com/office/drawing/2014/main" val="3490374916"/>
                    </a:ext>
                  </a:extLst>
                </a:gridCol>
                <a:gridCol w="706400">
                  <a:extLst>
                    <a:ext uri="{9D8B030D-6E8A-4147-A177-3AD203B41FA5}">
                      <a16:colId xmlns:a16="http://schemas.microsoft.com/office/drawing/2014/main" val="624573418"/>
                    </a:ext>
                  </a:extLst>
                </a:gridCol>
                <a:gridCol w="673922">
                  <a:extLst>
                    <a:ext uri="{9D8B030D-6E8A-4147-A177-3AD203B41FA5}">
                      <a16:colId xmlns:a16="http://schemas.microsoft.com/office/drawing/2014/main" val="3880557645"/>
                    </a:ext>
                  </a:extLst>
                </a:gridCol>
                <a:gridCol w="738879">
                  <a:extLst>
                    <a:ext uri="{9D8B030D-6E8A-4147-A177-3AD203B41FA5}">
                      <a16:colId xmlns:a16="http://schemas.microsoft.com/office/drawing/2014/main" val="2639699561"/>
                    </a:ext>
                  </a:extLst>
                </a:gridCol>
                <a:gridCol w="828194">
                  <a:extLst>
                    <a:ext uri="{9D8B030D-6E8A-4147-A177-3AD203B41FA5}">
                      <a16:colId xmlns:a16="http://schemas.microsoft.com/office/drawing/2014/main" val="3842372606"/>
                    </a:ext>
                  </a:extLst>
                </a:gridCol>
                <a:gridCol w="803834">
                  <a:extLst>
                    <a:ext uri="{9D8B030D-6E8A-4147-A177-3AD203B41FA5}">
                      <a16:colId xmlns:a16="http://schemas.microsoft.com/office/drawing/2014/main" val="1986398624"/>
                    </a:ext>
                  </a:extLst>
                </a:gridCol>
                <a:gridCol w="755120">
                  <a:extLst>
                    <a:ext uri="{9D8B030D-6E8A-4147-A177-3AD203B41FA5}">
                      <a16:colId xmlns:a16="http://schemas.microsoft.com/office/drawing/2014/main" val="1398123441"/>
                    </a:ext>
                  </a:extLst>
                </a:gridCol>
                <a:gridCol w="755120">
                  <a:extLst>
                    <a:ext uri="{9D8B030D-6E8A-4147-A177-3AD203B41FA5}">
                      <a16:colId xmlns:a16="http://schemas.microsoft.com/office/drawing/2014/main" val="2799029488"/>
                    </a:ext>
                  </a:extLst>
                </a:gridCol>
                <a:gridCol w="755120">
                  <a:extLst>
                    <a:ext uri="{9D8B030D-6E8A-4147-A177-3AD203B41FA5}">
                      <a16:colId xmlns:a16="http://schemas.microsoft.com/office/drawing/2014/main" val="1472032978"/>
                    </a:ext>
                  </a:extLst>
                </a:gridCol>
                <a:gridCol w="755120">
                  <a:extLst>
                    <a:ext uri="{9D8B030D-6E8A-4147-A177-3AD203B41FA5}">
                      <a16:colId xmlns:a16="http://schemas.microsoft.com/office/drawing/2014/main" val="3433241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Std / avg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65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1"/>
                          </a:solidFill>
                        </a:rPr>
                        <a:t>Good Sample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chemeClr val="accent1"/>
                          </a:solidFill>
                        </a:rPr>
                        <a:t>( </a:t>
                      </a:r>
                      <a:r>
                        <a:rPr lang="en-US" sz="1000" dirty="0" err="1">
                          <a:solidFill>
                            <a:schemeClr val="accent1"/>
                          </a:solidFill>
                        </a:rPr>
                        <a:t>asinh</a:t>
                      </a:r>
                      <a:r>
                        <a:rPr lang="en-US" sz="1000" dirty="0">
                          <a:solidFill>
                            <a:schemeClr val="accent1"/>
                          </a:solidFill>
                        </a:rPr>
                        <a:t>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B050"/>
                          </a:solidFill>
                        </a:rPr>
                        <a:t>6.698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6.686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6.686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6.692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6.682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6.688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6.692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B050"/>
                          </a:solidFill>
                        </a:rPr>
                        <a:t>6.25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6.264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spc="0" baseline="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6.602800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spc="0" baseline="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0.172977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spc="0" baseline="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0.026197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861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Bad Sample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(ZGVeN8v_log)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1.3894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1.5692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B050"/>
                          </a:solidFill>
                        </a:rPr>
                        <a:t>2.3198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1.3083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1.5103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1.9132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B050"/>
                          </a:solidFill>
                        </a:rPr>
                        <a:t>1.2381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1.3704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1.2524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1.2360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1.510702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0.333446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0.220722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360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354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0A5D-F6E1-4664-8CF3-9E50885D9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Test cases definition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A78A2-11A2-4E69-BC2F-0D9D4A952D5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8734" y="1320654"/>
            <a:ext cx="7760866" cy="4250587"/>
          </a:xfrm>
        </p:spPr>
        <p:txBody>
          <a:bodyPr>
            <a:normAutofit/>
          </a:bodyPr>
          <a:lstStyle/>
          <a:p>
            <a:pPr marL="342900" lvl="1" indent="-342900">
              <a:buFont typeface="Wingdings" panose="05000000000000000000" pitchFamily="2" charset="2"/>
              <a:buChar char="q"/>
            </a:pPr>
            <a:r>
              <a:rPr lang="en-US" altLang="zh-CN" sz="2000" dirty="0">
                <a:solidFill>
                  <a:srgbClr val="0071C5"/>
                </a:solidFill>
                <a:latin typeface="Intel Clear Light"/>
              </a:rPr>
              <a:t>Introduce CV ( </a:t>
            </a:r>
            <a:r>
              <a:rPr lang="en-US" sz="2000" dirty="0">
                <a:solidFill>
                  <a:srgbClr val="0071C5"/>
                </a:solidFill>
                <a:latin typeface="Intel Clear Light"/>
              </a:rPr>
              <a:t>coefficient of variation ) to measure the quality of data consistency</a:t>
            </a:r>
          </a:p>
          <a:p>
            <a:pPr marL="228600" lvl="1" indent="0">
              <a:buNone/>
            </a:pPr>
            <a:endParaRPr lang="en-US" altLang="zh-CN" sz="2400" dirty="0">
              <a:solidFill>
                <a:srgbClr val="0071C5"/>
              </a:solidFill>
              <a:latin typeface="Intel Clear Light"/>
            </a:endParaRPr>
          </a:p>
          <a:p>
            <a:pPr marL="228600" lvl="1" indent="0">
              <a:buNone/>
            </a:pPr>
            <a:endParaRPr lang="en-US" altLang="zh-CN" sz="2000" dirty="0">
              <a:solidFill>
                <a:schemeClr val="bg2"/>
              </a:solidFill>
              <a:latin typeface="+mn-lt"/>
            </a:endParaRPr>
          </a:p>
          <a:p>
            <a:pPr marL="228600" lvl="1" indent="0">
              <a:buNone/>
            </a:pPr>
            <a:endParaRPr lang="en-US" altLang="zh-CN" sz="2000" dirty="0">
              <a:solidFill>
                <a:schemeClr val="bg2"/>
              </a:solidFill>
              <a:latin typeface="+mn-lt"/>
            </a:endParaRPr>
          </a:p>
          <a:p>
            <a:pPr marL="228600" lvl="1" indent="0">
              <a:buNone/>
            </a:pPr>
            <a:endParaRPr lang="en-US" altLang="zh-CN" sz="2000" dirty="0">
              <a:solidFill>
                <a:schemeClr val="bg2"/>
              </a:solidFill>
              <a:latin typeface="+mn-lt"/>
            </a:endParaRPr>
          </a:p>
          <a:p>
            <a:pPr marL="228600" lvl="1" indent="0">
              <a:buNone/>
            </a:pPr>
            <a:endParaRPr lang="en-US" altLang="zh-CN" sz="20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4F4EE8EB-261B-4564-8313-A5A6CAFCA12A}"/>
              </a:ext>
            </a:extLst>
          </p:cNvPr>
          <p:cNvSpPr txBox="1">
            <a:spLocks/>
          </p:cNvSpPr>
          <p:nvPr/>
        </p:nvSpPr>
        <p:spPr>
          <a:xfrm>
            <a:off x="11717893" y="6441840"/>
            <a:ext cx="536700" cy="41616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fld id="{EE2556C5-CE8C-6547-B838-EA80C61A4AF7}" type="slidenum">
              <a:rPr lang="en-US" sz="2000" dirty="0" smtClean="0">
                <a:solidFill>
                  <a:schemeClr val="bg1"/>
                </a:solidFill>
                <a:latin typeface="Intel Clear"/>
                <a:cs typeface="Intel Clear"/>
              </a:rPr>
              <a:pPr/>
              <a:t>7</a:t>
            </a:fld>
            <a:endParaRPr lang="en-US" sz="2000" dirty="0">
              <a:solidFill>
                <a:schemeClr val="bg1"/>
              </a:solidFill>
              <a:latin typeface="Intel Clear"/>
              <a:cs typeface="Intel Clear"/>
            </a:endParaRPr>
          </a:p>
        </p:txBody>
      </p:sp>
      <p:pic>
        <p:nvPicPr>
          <p:cNvPr id="4100" name="Picture 4" descr="Summary">
            <a:extLst>
              <a:ext uri="{FF2B5EF4-FFF2-40B4-BE49-F238E27FC236}">
                <a16:creationId xmlns:a16="http://schemas.microsoft.com/office/drawing/2014/main" id="{AEF6FF9A-297E-4ABE-B400-DB7056EE1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597" y="1745189"/>
            <a:ext cx="2704117" cy="22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F5DCEF-EE52-4091-BCC3-C79154749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85" y="2399917"/>
            <a:ext cx="7622116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345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0A5D-F6E1-4664-8CF3-9E50885D9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Test cases definition</a:t>
            </a:r>
            <a:endParaRPr lang="en-US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4F4EE8EB-261B-4564-8313-A5A6CAFCA12A}"/>
              </a:ext>
            </a:extLst>
          </p:cNvPr>
          <p:cNvSpPr txBox="1">
            <a:spLocks/>
          </p:cNvSpPr>
          <p:nvPr/>
        </p:nvSpPr>
        <p:spPr>
          <a:xfrm>
            <a:off x="11717893" y="6441840"/>
            <a:ext cx="536700" cy="41616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fld id="{EE2556C5-CE8C-6547-B838-EA80C61A4AF7}" type="slidenum">
              <a:rPr lang="en-US" sz="2000" dirty="0" smtClean="0">
                <a:solidFill>
                  <a:schemeClr val="bg1"/>
                </a:solidFill>
                <a:latin typeface="Intel Clear"/>
                <a:cs typeface="Intel Clear"/>
              </a:rPr>
              <a:pPr/>
              <a:t>8</a:t>
            </a:fld>
            <a:endParaRPr lang="en-US" sz="2000" dirty="0">
              <a:solidFill>
                <a:schemeClr val="bg1"/>
              </a:solidFill>
              <a:latin typeface="Intel Clear"/>
              <a:cs typeface="Intel Clear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EA85E49-7437-4391-A383-A39ED0B39F1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28849738"/>
              </p:ext>
            </p:extLst>
          </p:nvPr>
        </p:nvGraphicFramePr>
        <p:xfrm>
          <a:off x="6337957" y="1821454"/>
          <a:ext cx="4905076" cy="2203366"/>
        </p:xfrm>
        <a:graphic>
          <a:graphicData uri="http://schemas.openxmlformats.org/drawingml/2006/table">
            <a:tbl>
              <a:tblPr firstRow="1" firstCol="1" bandRow="1">
                <a:tableStyleId>{2708684C-4D16-4618-839F-0558EEFCDFE6}</a:tableStyleId>
              </a:tblPr>
              <a:tblGrid>
                <a:gridCol w="2082040">
                  <a:extLst>
                    <a:ext uri="{9D8B030D-6E8A-4147-A177-3AD203B41FA5}">
                      <a16:colId xmlns:a16="http://schemas.microsoft.com/office/drawing/2014/main" val="1191315751"/>
                    </a:ext>
                  </a:extLst>
                </a:gridCol>
                <a:gridCol w="1411518">
                  <a:extLst>
                    <a:ext uri="{9D8B030D-6E8A-4147-A177-3AD203B41FA5}">
                      <a16:colId xmlns:a16="http://schemas.microsoft.com/office/drawing/2014/main" val="2075943277"/>
                    </a:ext>
                  </a:extLst>
                </a:gridCol>
                <a:gridCol w="1411518">
                  <a:extLst>
                    <a:ext uri="{9D8B030D-6E8A-4147-A177-3AD203B41FA5}">
                      <a16:colId xmlns:a16="http://schemas.microsoft.com/office/drawing/2014/main" val="2676626036"/>
                    </a:ext>
                  </a:extLst>
                </a:gridCol>
              </a:tblGrid>
              <a:tr h="2061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case name</a:t>
                      </a:r>
                    </a:p>
                  </a:txBody>
                  <a:tcPr marL="58824" marR="58824" marT="0" marB="0" anchor="ctr"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category</a:t>
                      </a:r>
                    </a:p>
                  </a:txBody>
                  <a:tcPr marL="58824" marR="58824" marT="0" marB="0" anchor="ctr"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4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71C5"/>
                        </a:solidFill>
                        <a:effectLst/>
                        <a:uFillTx/>
                        <a:latin typeface="Intel Clear Light"/>
                        <a:ea typeface="Intel Clear Light" panose="020B0404020203020204" pitchFamily="34" charset="0"/>
                        <a:cs typeface="Intel Clear Light" panose="020B0404020203020204" pitchFamily="34" charset="0"/>
                        <a:sym typeface="Helvetica Neue"/>
                      </a:endParaRPr>
                    </a:p>
                  </a:txBody>
                  <a:tcPr marL="58824" marR="58824" marT="0" marB="0" anchor="ctr"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981995"/>
                  </a:ext>
                </a:extLst>
              </a:tr>
              <a:tr h="2061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bench-malloc-simple</a:t>
                      </a:r>
                    </a:p>
                  </a:txBody>
                  <a:tcPr marL="58824" marR="58824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malloc</a:t>
                      </a:r>
                    </a:p>
                  </a:txBody>
                  <a:tcPr marL="58824" marR="58824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12</a:t>
                      </a:r>
                    </a:p>
                  </a:txBody>
                  <a:tcPr marL="58824" marR="58824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692474"/>
                  </a:ext>
                </a:extLst>
              </a:tr>
              <a:tr h="2061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bench-malloc-thread</a:t>
                      </a:r>
                    </a:p>
                  </a:txBody>
                  <a:tcPr marL="58824" marR="58824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malloc</a:t>
                      </a:r>
                    </a:p>
                  </a:txBody>
                  <a:tcPr marL="58824" marR="58824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1</a:t>
                      </a:r>
                    </a:p>
                  </a:txBody>
                  <a:tcPr marL="58824" marR="58824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542766"/>
                  </a:ext>
                </a:extLst>
              </a:tr>
              <a:tr h="2061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All math case</a:t>
                      </a:r>
                    </a:p>
                  </a:txBody>
                  <a:tcPr marL="58824" marR="58824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math</a:t>
                      </a:r>
                    </a:p>
                  </a:txBody>
                  <a:tcPr marL="58824" marR="58824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64</a:t>
                      </a:r>
                    </a:p>
                  </a:txBody>
                  <a:tcPr marL="58824" marR="58824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060389"/>
                  </a:ext>
                </a:extLst>
              </a:tr>
              <a:tr h="2061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bench-</a:t>
                      </a:r>
                      <a:r>
                        <a:rPr kumimoji="0" lang="en-US" sz="14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pthread</a:t>
                      </a: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*</a:t>
                      </a:r>
                    </a:p>
                  </a:txBody>
                  <a:tcPr marL="58824" marR="58824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pthread</a:t>
                      </a:r>
                      <a:endParaRPr kumimoji="0" lang="en-US" sz="1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71C5"/>
                        </a:solidFill>
                        <a:effectLst/>
                        <a:uFillTx/>
                        <a:latin typeface="Intel Clear Light"/>
                        <a:ea typeface="Intel Clear Light" panose="020B0404020203020204" pitchFamily="34" charset="0"/>
                        <a:cs typeface="Intel Clear Light" panose="020B0404020203020204" pitchFamily="34" charset="0"/>
                        <a:sym typeface="Helvetica Neue"/>
                      </a:endParaRPr>
                    </a:p>
                  </a:txBody>
                  <a:tcPr marL="58824" marR="58824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3</a:t>
                      </a:r>
                    </a:p>
                  </a:txBody>
                  <a:tcPr marL="58824" marR="58824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344777"/>
                  </a:ext>
                </a:extLst>
              </a:tr>
              <a:tr h="2061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bench-</a:t>
                      </a:r>
                      <a:r>
                        <a:rPr kumimoji="0" lang="en-US" sz="14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sprintf</a:t>
                      </a:r>
                      <a:endParaRPr kumimoji="0" lang="en-US" sz="1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71C5"/>
                        </a:solidFill>
                        <a:effectLst/>
                        <a:uFillTx/>
                        <a:latin typeface="Intel Clear Light"/>
                        <a:ea typeface="Intel Clear Light" panose="020B0404020203020204" pitchFamily="34" charset="0"/>
                        <a:cs typeface="Intel Clear Light" panose="020B0404020203020204" pitchFamily="34" charset="0"/>
                        <a:sym typeface="Helvetica Neue"/>
                      </a:endParaRPr>
                    </a:p>
                  </a:txBody>
                  <a:tcPr marL="58824" marR="58824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stdio</a:t>
                      </a: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-common</a:t>
                      </a:r>
                    </a:p>
                  </a:txBody>
                  <a:tcPr marL="58824" marR="58824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1</a:t>
                      </a:r>
                    </a:p>
                  </a:txBody>
                  <a:tcPr marL="58824" marR="58824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85875"/>
                  </a:ext>
                </a:extLst>
              </a:tr>
              <a:tr h="2061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bench-</a:t>
                      </a:r>
                      <a:r>
                        <a:rPr kumimoji="0" lang="en-US" sz="14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strtod</a:t>
                      </a:r>
                      <a:endParaRPr kumimoji="0" lang="en-US" sz="1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71C5"/>
                        </a:solidFill>
                        <a:effectLst/>
                        <a:uFillTx/>
                        <a:latin typeface="Intel Clear Light"/>
                        <a:ea typeface="Intel Clear Light" panose="020B0404020203020204" pitchFamily="34" charset="0"/>
                        <a:cs typeface="Intel Clear Light" panose="020B0404020203020204" pitchFamily="34" charset="0"/>
                        <a:sym typeface="Helvetica Neue"/>
                      </a:endParaRPr>
                    </a:p>
                  </a:txBody>
                  <a:tcPr marL="58824" marR="58824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stdlib</a:t>
                      </a:r>
                      <a:endParaRPr kumimoji="0" lang="en-US" sz="1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71C5"/>
                        </a:solidFill>
                        <a:effectLst/>
                        <a:uFillTx/>
                        <a:latin typeface="Intel Clear Light"/>
                        <a:ea typeface="Intel Clear Light" panose="020B0404020203020204" pitchFamily="34" charset="0"/>
                        <a:cs typeface="Intel Clear Light" panose="020B0404020203020204" pitchFamily="34" charset="0"/>
                        <a:sym typeface="Helvetica Neue"/>
                      </a:endParaRPr>
                    </a:p>
                  </a:txBody>
                  <a:tcPr marL="58824" marR="58824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16</a:t>
                      </a:r>
                    </a:p>
                  </a:txBody>
                  <a:tcPr marL="58824" marR="58824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077489"/>
                  </a:ext>
                </a:extLst>
              </a:tr>
              <a:tr h="2061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bench-</a:t>
                      </a:r>
                      <a:r>
                        <a:rPr kumimoji="0" lang="en-US" sz="14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strcpy</a:t>
                      </a:r>
                      <a:endParaRPr kumimoji="0" lang="en-US" sz="1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71C5"/>
                        </a:solidFill>
                        <a:effectLst/>
                        <a:uFillTx/>
                        <a:latin typeface="Intel Clear Light"/>
                        <a:ea typeface="Intel Clear Light" panose="020B0404020203020204" pitchFamily="34" charset="0"/>
                        <a:cs typeface="Intel Clear Light" panose="020B0404020203020204" pitchFamily="34" charset="0"/>
                        <a:sym typeface="Helvetica Neue"/>
                      </a:endParaRPr>
                    </a:p>
                  </a:txBody>
                  <a:tcPr marL="58824" marR="58824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string</a:t>
                      </a:r>
                    </a:p>
                  </a:txBody>
                  <a:tcPr marL="58824" marR="58824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16</a:t>
                      </a:r>
                    </a:p>
                  </a:txBody>
                  <a:tcPr marL="58824" marR="58824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104338"/>
                  </a:ext>
                </a:extLst>
              </a:tr>
              <a:tr h="2061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bench-</a:t>
                      </a:r>
                      <a:r>
                        <a:rPr kumimoji="0" lang="en-US" sz="14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memset</a:t>
                      </a:r>
                      <a:endParaRPr kumimoji="0" lang="en-US" sz="1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71C5"/>
                        </a:solidFill>
                        <a:effectLst/>
                        <a:uFillTx/>
                        <a:latin typeface="Intel Clear Light"/>
                        <a:ea typeface="Intel Clear Light" panose="020B0404020203020204" pitchFamily="34" charset="0"/>
                        <a:cs typeface="Intel Clear Light" panose="020B0404020203020204" pitchFamily="34" charset="0"/>
                        <a:sym typeface="Helvetica Neue"/>
                      </a:endParaRPr>
                    </a:p>
                  </a:txBody>
                  <a:tcPr marL="58824" marR="58824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string</a:t>
                      </a:r>
                    </a:p>
                  </a:txBody>
                  <a:tcPr marL="58824" marR="58824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16</a:t>
                      </a:r>
                    </a:p>
                  </a:txBody>
                  <a:tcPr marL="58824" marR="58824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21373"/>
                  </a:ext>
                </a:extLst>
              </a:tr>
              <a:tr h="28312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bench-</a:t>
                      </a:r>
                      <a:r>
                        <a:rPr kumimoji="0" lang="en-US" sz="14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memcpy</a:t>
                      </a: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-large</a:t>
                      </a:r>
                    </a:p>
                  </a:txBody>
                  <a:tcPr marL="58824" marR="58824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string</a:t>
                      </a:r>
                    </a:p>
                  </a:txBody>
                  <a:tcPr marL="58824" marR="58824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16</a:t>
                      </a:r>
                    </a:p>
                  </a:txBody>
                  <a:tcPr marL="58824" marR="58824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69526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357BA80-8172-469C-9D88-CC9EE0E509FD}"/>
              </a:ext>
            </a:extLst>
          </p:cNvPr>
          <p:cNvSpPr txBox="1"/>
          <p:nvPr/>
        </p:nvSpPr>
        <p:spPr>
          <a:xfrm>
            <a:off x="607485" y="1821454"/>
            <a:ext cx="5246560" cy="46628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71C5"/>
                </a:solidFill>
                <a:latin typeface="Intel Clear Light"/>
                <a:ea typeface="Intel Clear Light" panose="020B0404020203020204" pitchFamily="34" charset="0"/>
                <a:cs typeface="Intel Clear Light" panose="020B0404020203020204" pitchFamily="34" charset="0"/>
              </a:rPr>
              <a:t>How to </a:t>
            </a:r>
            <a:r>
              <a:rPr lang="en-US" sz="2000" dirty="0">
                <a:solidFill>
                  <a:srgbClr val="0071C5"/>
                </a:solidFill>
                <a:latin typeface="Intel Clear Light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rPr>
              <a:t>select</a:t>
            </a:r>
            <a:r>
              <a:rPr lang="en-US" sz="2000" dirty="0">
                <a:solidFill>
                  <a:srgbClr val="0071C5"/>
                </a:solidFill>
                <a:latin typeface="Intel Clear Light"/>
                <a:ea typeface="Intel Clear Light" panose="020B0404020203020204" pitchFamily="34" charset="0"/>
                <a:cs typeface="Intel Clear Light" panose="020B0404020203020204" pitchFamily="34" charset="0"/>
              </a:rPr>
              <a:t> test cases:</a:t>
            </a:r>
          </a:p>
          <a:p>
            <a:pPr marL="457200" marR="0" indent="-457200" algn="l" defTabSz="2438338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>
                <a:solidFill>
                  <a:srgbClr val="0071C5"/>
                </a:solidFill>
                <a:latin typeface="Intel Clear Light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rPr>
              <a:t>All categories of case</a:t>
            </a:r>
          </a:p>
          <a:p>
            <a:pPr marL="457200" marR="0" indent="-457200" algn="l" defTabSz="2438338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>
                <a:solidFill>
                  <a:srgbClr val="0071C5"/>
                </a:solidFill>
                <a:latin typeface="Intel Clear Light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rPr>
              <a:t>Typical cases for every category</a:t>
            </a:r>
          </a:p>
          <a:p>
            <a:pPr marL="457200" marR="0" indent="-457200" algn="l" defTabSz="2438338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1800" dirty="0">
                <a:solidFill>
                  <a:srgbClr val="0071C5"/>
                </a:solidFill>
                <a:latin typeface="Intel Clear Light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rPr>
              <a:t>Good consistency (cv&lt;0.10)</a:t>
            </a:r>
            <a:endParaRPr lang="en-US" sz="1800" dirty="0">
              <a:solidFill>
                <a:srgbClr val="0071C5"/>
              </a:solidFill>
              <a:latin typeface="Intel Clear Light"/>
              <a:ea typeface="Intel Clear Light" panose="020B0404020203020204" pitchFamily="34" charset="0"/>
              <a:cs typeface="Intel Clear Light" panose="020B0404020203020204" pitchFamily="34" charset="0"/>
              <a:sym typeface="Helvetica"/>
            </a:endParaRPr>
          </a:p>
          <a:p>
            <a:pPr marL="457200" marR="0" indent="-4572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2872C5"/>
              </a:solidFill>
              <a:effectLst/>
              <a:uFillTx/>
              <a:latin typeface="+mj-lt"/>
              <a:ea typeface="+mn-ea"/>
              <a:cs typeface="+mn-cs"/>
              <a:sym typeface="Helvetica Neue"/>
            </a:endParaRP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2872C5"/>
              </a:solidFill>
              <a:latin typeface="+mj-lt"/>
            </a:endParaRP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2872C5"/>
              </a:solidFill>
              <a:effectLst/>
              <a:uFillTx/>
              <a:latin typeface="+mj-lt"/>
              <a:ea typeface="+mn-ea"/>
              <a:cs typeface="+mn-cs"/>
              <a:sym typeface="Helvetica Neue"/>
            </a:endParaRP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2872C5"/>
              </a:solidFill>
              <a:latin typeface="+mj-lt"/>
            </a:endParaRP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2872C5"/>
              </a:solidFill>
              <a:effectLst/>
              <a:uFillTx/>
              <a:latin typeface="+mj-lt"/>
              <a:ea typeface="+mn-ea"/>
              <a:cs typeface="+mn-cs"/>
              <a:sym typeface="Helvetica Neue"/>
            </a:endParaRP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2872C5"/>
              </a:solidFill>
              <a:latin typeface="+mj-lt"/>
            </a:endParaRP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2872C5"/>
              </a:solidFill>
              <a:effectLst/>
              <a:uFillTx/>
              <a:latin typeface="+mj-lt"/>
              <a:ea typeface="+mn-ea"/>
              <a:cs typeface="+mn-cs"/>
              <a:sym typeface="Helvetica Neue"/>
            </a:endParaRP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 err="1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0811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06EF2CF-A02C-4DD0-858C-6AB7C10B2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Resource Usage</a:t>
            </a:r>
            <a:br>
              <a:rPr lang="en-US" sz="4000" dirty="0"/>
            </a:b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D94473A-B26A-4742-8765-322EAA3B5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036993"/>
              </p:ext>
            </p:extLst>
          </p:nvPr>
        </p:nvGraphicFramePr>
        <p:xfrm>
          <a:off x="838987" y="1359210"/>
          <a:ext cx="9219413" cy="388209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921001">
                  <a:extLst>
                    <a:ext uri="{9D8B030D-6E8A-4147-A177-3AD203B41FA5}">
                      <a16:colId xmlns:a16="http://schemas.microsoft.com/office/drawing/2014/main" val="1814645386"/>
                    </a:ext>
                  </a:extLst>
                </a:gridCol>
                <a:gridCol w="2860148">
                  <a:extLst>
                    <a:ext uri="{9D8B030D-6E8A-4147-A177-3AD203B41FA5}">
                      <a16:colId xmlns:a16="http://schemas.microsoft.com/office/drawing/2014/main" val="720359951"/>
                    </a:ext>
                  </a:extLst>
                </a:gridCol>
                <a:gridCol w="3438264">
                  <a:extLst>
                    <a:ext uri="{9D8B030D-6E8A-4147-A177-3AD203B41FA5}">
                      <a16:colId xmlns:a16="http://schemas.microsoft.com/office/drawing/2014/main" val="1313397724"/>
                    </a:ext>
                  </a:extLst>
                </a:gridCol>
              </a:tblGrid>
              <a:tr h="475686">
                <a:tc>
                  <a:txBody>
                    <a:bodyPr/>
                    <a:lstStyle/>
                    <a:p>
                      <a:pPr latinLnBrk="0"/>
                      <a:r>
                        <a:rPr kumimoji="0" lang="en-US" sz="14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Resource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kumimoji="0" lang="pt-BR" sz="14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Usage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kumimoji="0" lang="pt-BR" sz="14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7502075"/>
                  </a:ext>
                </a:extLst>
              </a:tr>
              <a:tr h="376403">
                <a:tc>
                  <a:txBody>
                    <a:bodyPr/>
                    <a:lstStyle/>
                    <a:p>
                      <a:pPr algn="l" latinLnBrk="0"/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Host platform CPU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kumimoji="0" lang="pt-BR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SPR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kumimoji="0" lang="pt-BR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Intel Clear"/>
                        </a:rPr>
                        <a:t>Must support TDX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4479570"/>
                  </a:ext>
                </a:extLst>
              </a:tr>
              <a:tr h="316641">
                <a:tc>
                  <a:txBody>
                    <a:bodyPr/>
                    <a:lstStyle/>
                    <a:p>
                      <a:pPr algn="l" latinLnBrk="0"/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Host platform node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Intel Clear"/>
                        </a:rPr>
                        <a:t>1 node is enough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7651158"/>
                  </a:ext>
                </a:extLst>
              </a:tr>
              <a:tr h="316641">
                <a:tc>
                  <a:txBody>
                    <a:bodyPr/>
                    <a:lstStyle/>
                    <a:p>
                      <a:pPr algn="l" latinLnBrk="0"/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Host platform socket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Intel Clear"/>
                        </a:rPr>
                        <a:t>1 socket is enough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1822922"/>
                  </a:ext>
                </a:extLst>
              </a:tr>
              <a:tr h="316641">
                <a:tc>
                  <a:txBody>
                    <a:bodyPr/>
                    <a:lstStyle/>
                    <a:p>
                      <a:pPr algn="l" latinLnBrk="0"/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Host platform 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&gt;16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Depends on SPR chip model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6082240"/>
                  </a:ext>
                </a:extLst>
              </a:tr>
              <a:tr h="316641">
                <a:tc>
                  <a:txBody>
                    <a:bodyPr/>
                    <a:lstStyle/>
                    <a:p>
                      <a:pPr algn="l" latinLnBrk="0"/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TDVM </a:t>
                      </a:r>
                      <a:r>
                        <a:rPr kumimoji="0" lang="en-US" sz="14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Numa</a:t>
                      </a: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 binding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Intel Clear"/>
                        </a:rPr>
                        <a:t>For better TDVM performance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1049431"/>
                  </a:ext>
                </a:extLst>
              </a:tr>
              <a:tr h="316641">
                <a:tc>
                  <a:txBody>
                    <a:bodyPr/>
                    <a:lstStyle/>
                    <a:p>
                      <a:pPr algn="l" latinLnBrk="0"/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TDVM Core binding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Intel Clear"/>
                        </a:rPr>
                        <a:t>For better TDVM performance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5267054"/>
                  </a:ext>
                </a:extLst>
              </a:tr>
              <a:tr h="316641">
                <a:tc>
                  <a:txBody>
                    <a:bodyPr/>
                    <a:lstStyle/>
                    <a:p>
                      <a:pPr algn="l" latinLnBrk="0"/>
                      <a:r>
                        <a:rPr kumimoji="0" lang="en-US" altLang="zh-CN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TDVM </a:t>
                      </a: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Intel Clear"/>
                        </a:rPr>
                        <a:t>The maximum number of threads is 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7899805"/>
                  </a:ext>
                </a:extLst>
              </a:tr>
              <a:tr h="316641"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TDVM Memory​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32G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kumimoji="0" lang="en-US" altLang="zh-CN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Intel Clear"/>
                        </a:rPr>
                        <a:t>TDVM typical configuration</a:t>
                      </a:r>
                      <a:endParaRPr kumimoji="0" lang="en-US" sz="1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71C5"/>
                        </a:solidFill>
                        <a:effectLst/>
                        <a:uFillTx/>
                        <a:latin typeface="Intel Clear Light"/>
                        <a:ea typeface="Intel Clear Light" panose="020B0404020203020204" pitchFamily="34" charset="0"/>
                        <a:cs typeface="Intel Clear Light" panose="020B0404020203020204" pitchFamily="34" charset="0"/>
                        <a:sym typeface="Intel Cle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9677992"/>
                  </a:ext>
                </a:extLst>
              </a:tr>
              <a:tr h="316641">
                <a:tc>
                  <a:txBody>
                    <a:bodyPr/>
                    <a:lstStyle/>
                    <a:p>
                      <a:pPr algn="l" latinLnBrk="0"/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Storage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No special requirement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endParaRPr kumimoji="0" lang="en-US" sz="1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71C5"/>
                        </a:solidFill>
                        <a:effectLst/>
                        <a:uFillTx/>
                        <a:latin typeface="Intel Clear Light"/>
                        <a:ea typeface="Intel Clear Light" panose="020B0404020203020204" pitchFamily="34" charset="0"/>
                        <a:cs typeface="Intel Clear Light" panose="020B0404020203020204" pitchFamily="34" charset="0"/>
                        <a:sym typeface="Intel Cle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422163"/>
                  </a:ext>
                </a:extLst>
              </a:tr>
              <a:tr h="496879">
                <a:tc>
                  <a:txBody>
                    <a:bodyPr/>
                    <a:lstStyle/>
                    <a:p>
                      <a:pPr algn="l" latinLnBrk="0"/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No special requirement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Intel Clear"/>
                        </a:rPr>
                        <a:t>No network related test case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7640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553804"/>
      </p:ext>
    </p:extLst>
  </p:cSld>
  <p:clrMapOvr>
    <a:masterClrMapping/>
  </p:clrMapOvr>
</p:sld>
</file>

<file path=ppt/theme/theme1.xml><?xml version="1.0" encoding="utf-8"?>
<a:theme xmlns:a="http://schemas.openxmlformats.org/drawingml/2006/main" name="21_BasicWhite">
  <a:themeElements>
    <a:clrScheme name="Custom 1">
      <a:dk1>
        <a:srgbClr val="FFFFFF"/>
      </a:dk1>
      <a:lt1>
        <a:srgbClr val="000000"/>
      </a:lt1>
      <a:dk2>
        <a:srgbClr val="525252"/>
      </a:dk2>
      <a:lt2>
        <a:srgbClr val="004A86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Custom 11">
      <a:majorFont>
        <a:latin typeface="Intel Clear Light"/>
        <a:ea typeface="Helvetica Neue"/>
        <a:cs typeface="Helvetica Neue"/>
      </a:majorFont>
      <a:minorFont>
        <a:latin typeface="Intel Clear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0" tIns="0" rIns="0" bIns="0" numCol="1" spcCol="38100" rtlCol="0" anchor="t" anchorCtr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dirty="0" err="1" smtClean="0">
            <a:ln>
              <a:noFill/>
            </a:ln>
            <a:solidFill>
              <a:schemeClr val="tx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Intel_Internal _PPT_Template_Final_Blue.pptx" id="{8750B7C5-7717-4CC8-AC27-783A0E1BA29E}" vid="{6C183B76-2606-423B-9002-A64FA49A0906}"/>
    </a:ext>
  </a:extLst>
</a:theme>
</file>

<file path=ppt/theme/theme2.xml><?xml version="1.0" encoding="utf-8"?>
<a:theme xmlns:a="http://schemas.openxmlformats.org/drawingml/2006/main" name="22_BasicWhite">
  <a:themeElements>
    <a:clrScheme name="Custom 1">
      <a:dk1>
        <a:srgbClr val="FFFFFF"/>
      </a:dk1>
      <a:lt1>
        <a:srgbClr val="000000"/>
      </a:lt1>
      <a:dk2>
        <a:srgbClr val="525252"/>
      </a:dk2>
      <a:lt2>
        <a:srgbClr val="004A86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Custom 11">
      <a:majorFont>
        <a:latin typeface="Intel Clear Light"/>
        <a:ea typeface="Helvetica Neue"/>
        <a:cs typeface="Helvetica Neue"/>
      </a:majorFont>
      <a:minorFont>
        <a:latin typeface="Intel Clear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0" tIns="0" rIns="0" bIns="0" numCol="1" spcCol="38100" rtlCol="0" anchor="t" anchorCtr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dirty="0" err="1" smtClean="0">
            <a:ln>
              <a:noFill/>
            </a:ln>
            <a:solidFill>
              <a:schemeClr val="tx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Intel_Internal _PPT_Template_Final_Blue.pptx" id="{8750B7C5-7717-4CC8-AC27-783A0E1BA29E}" vid="{6C183B76-2606-423B-9002-A64FA49A0906}"/>
    </a:ext>
  </a:extLst>
</a:theme>
</file>

<file path=ppt/theme/theme3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58C75BC278BC4997778AC1778F05BE" ma:contentTypeVersion="6" ma:contentTypeDescription="Create a new document." ma:contentTypeScope="" ma:versionID="9c80daacb5c38b8ceaefd8eaf5507bb6">
  <xsd:schema xmlns:xsd="http://www.w3.org/2001/XMLSchema" xmlns:xs="http://www.w3.org/2001/XMLSchema" xmlns:p="http://schemas.microsoft.com/office/2006/metadata/properties" xmlns:ns2="0149c148-a8e4-4408-b135-dd1e63beca46" xmlns:ns3="7a48d168-8dfc-404f-99ba-a7e622e56641" targetNamespace="http://schemas.microsoft.com/office/2006/metadata/properties" ma:root="true" ma:fieldsID="ca4ab7572af0c28cdc99ef363e7cea89" ns2:_="" ns3:_="">
    <xsd:import namespace="0149c148-a8e4-4408-b135-dd1e63beca46"/>
    <xsd:import namespace="7a48d168-8dfc-404f-99ba-a7e622e566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49c148-a8e4-4408-b135-dd1e63beca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48d168-8dfc-404f-99ba-a7e622e5664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072B5A-AF96-4B50-A1FC-11B14F060515}">
  <ds:schemaRefs>
    <ds:schemaRef ds:uri="0149c148-a8e4-4408-b135-dd1e63beca46"/>
    <ds:schemaRef ds:uri="7a48d168-8dfc-404f-99ba-a7e622e566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A3ED84F-6B91-4310-AFAE-A1F2388C37CA}">
  <ds:schemaRefs>
    <ds:schemaRef ds:uri="0149c148-a8e4-4408-b135-dd1e63beca46"/>
    <ds:schemaRef ds:uri="7a48d168-8dfc-404f-99ba-a7e622e5664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13A797E-CC7C-4F3F-BB25-AB24C199DA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9888</TotalTime>
  <Words>823</Words>
  <Application>Microsoft Office PowerPoint</Application>
  <PresentationFormat>Widescreen</PresentationFormat>
  <Paragraphs>260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Helvetica Neue</vt:lpstr>
      <vt:lpstr>Helvetica Neue Medium</vt:lpstr>
      <vt:lpstr>Wingdings,Sans-Serif</vt:lpstr>
      <vt:lpstr>Arial</vt:lpstr>
      <vt:lpstr>Calibri</vt:lpstr>
      <vt:lpstr>Courier New</vt:lpstr>
      <vt:lpstr>Helvetica</vt:lpstr>
      <vt:lpstr>Intel Clear</vt:lpstr>
      <vt:lpstr>Intel Clear Light</vt:lpstr>
      <vt:lpstr>Wingdings</vt:lpstr>
      <vt:lpstr>21_BasicWhite</vt:lpstr>
      <vt:lpstr>22_BasicWhite</vt:lpstr>
      <vt:lpstr>glibc-bench in TDX test case design  (security)</vt:lpstr>
      <vt:lpstr>Agenda</vt:lpstr>
      <vt:lpstr>Introduce TDX</vt:lpstr>
      <vt:lpstr>Glibc-bench SW Stack</vt:lpstr>
      <vt:lpstr>KPI definition </vt:lpstr>
      <vt:lpstr>Test cases definition</vt:lpstr>
      <vt:lpstr>Test cases definition</vt:lpstr>
      <vt:lpstr>Test cases definition</vt:lpstr>
      <vt:lpstr>Resource Usage </vt:lpstr>
      <vt:lpstr>POD Design and Provisioning</vt:lpstr>
      <vt:lpstr>Run Stages</vt:lpstr>
      <vt:lpstr>Next steps</vt:lpstr>
      <vt:lpstr>Photo Example On Lower Half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Title Text</dc:title>
  <dc:creator>xiaobing.qian@intel.com</dc:creator>
  <cp:keywords>CTPClassification=CTP_NT</cp:keywords>
  <cp:lastModifiedBy>Tao, Shaoyu</cp:lastModifiedBy>
  <cp:revision>373</cp:revision>
  <dcterms:created xsi:type="dcterms:W3CDTF">2021-11-16T04:37:19Z</dcterms:created>
  <dcterms:modified xsi:type="dcterms:W3CDTF">2022-05-10T14:57:21Z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974286d5-b26c-40f6-9830-fcc1aeb0e2a3</vt:lpwstr>
  </property>
  <property fmtid="{D5CDD505-2E9C-101B-9397-08002B2CF9AE}" pid="3" name="CTP_TimeStamp">
    <vt:lpwstr>2020-08-18 17:58:45Z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0x0101008358C75BC278BC4997778AC1778F05BE</vt:lpwstr>
  </property>
  <property fmtid="{D5CDD505-2E9C-101B-9397-08002B2CF9AE}" pid="9" name="MSIP_Label_9aa06179-68b3-4e2b-b09b-a2424735516b_Enabled">
    <vt:lpwstr>True</vt:lpwstr>
  </property>
  <property fmtid="{D5CDD505-2E9C-101B-9397-08002B2CF9AE}" pid="10" name="MSIP_Label_9aa06179-68b3-4e2b-b09b-a2424735516b_SiteId">
    <vt:lpwstr>46c98d88-e344-4ed4-8496-4ed7712e255d</vt:lpwstr>
  </property>
  <property fmtid="{D5CDD505-2E9C-101B-9397-08002B2CF9AE}" pid="11" name="MSIP_Label_9aa06179-68b3-4e2b-b09b-a2424735516b_Owner">
    <vt:lpwstr>cherry.lin@intel.com</vt:lpwstr>
  </property>
  <property fmtid="{D5CDD505-2E9C-101B-9397-08002B2CF9AE}" pid="12" name="MSIP_Label_9aa06179-68b3-4e2b-b09b-a2424735516b_SetDate">
    <vt:lpwstr>2021-11-16T04:38:17.9037250Z</vt:lpwstr>
  </property>
  <property fmtid="{D5CDD505-2E9C-101B-9397-08002B2CF9AE}" pid="13" name="MSIP_Label_9aa06179-68b3-4e2b-b09b-a2424735516b_Name">
    <vt:lpwstr>Intel Confidential</vt:lpwstr>
  </property>
  <property fmtid="{D5CDD505-2E9C-101B-9397-08002B2CF9AE}" pid="14" name="MSIP_Label_9aa06179-68b3-4e2b-b09b-a2424735516b_Application">
    <vt:lpwstr>Microsoft Azure Information Protection</vt:lpwstr>
  </property>
  <property fmtid="{D5CDD505-2E9C-101B-9397-08002B2CF9AE}" pid="15" name="MSIP_Label_9aa06179-68b3-4e2b-b09b-a2424735516b_ActionId">
    <vt:lpwstr>9d2a7abe-d954-4d86-9736-7c68fe392af5</vt:lpwstr>
  </property>
  <property fmtid="{D5CDD505-2E9C-101B-9397-08002B2CF9AE}" pid="16" name="MSIP_Label_9aa06179-68b3-4e2b-b09b-a2424735516b_Extended_MSFT_Method">
    <vt:lpwstr>Manual</vt:lpwstr>
  </property>
  <property fmtid="{D5CDD505-2E9C-101B-9397-08002B2CF9AE}" pid="17" name="Sensitivity">
    <vt:lpwstr>Intel Confidential</vt:lpwstr>
  </property>
</Properties>
</file>