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147308606" r:id="rId6"/>
    <p:sldId id="2147308607" r:id="rId7"/>
    <p:sldId id="2147308592" r:id="rId8"/>
    <p:sldId id="2147308614" r:id="rId9"/>
    <p:sldId id="2147308613" r:id="rId10"/>
    <p:sldId id="2147308615" r:id="rId11"/>
    <p:sldId id="2147308609" r:id="rId12"/>
    <p:sldId id="1513" r:id="rId13"/>
    <p:sldId id="1518" r:id="rId14"/>
    <p:sldId id="2147308616" r:id="rId15"/>
    <p:sldId id="287" r:id="rId16"/>
    <p:sldId id="2147308608" r:id="rId17"/>
    <p:sldId id="2147308793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Sunny" initials="WS" lastIdx="1" clrIdx="0">
    <p:extLst>
      <p:ext uri="{19B8F6BF-5375-455C-9EA6-DF929625EA0E}">
        <p15:presenceInfo xmlns:p15="http://schemas.microsoft.com/office/powerpoint/2012/main" userId="S::sunny.wang@intel.com::c4baa7b8-850e-4ab8-bb26-e4f66b5d59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2872C5"/>
    <a:srgbClr val="0068B5"/>
    <a:srgbClr val="004A86"/>
    <a:srgbClr val="525252"/>
    <a:srgbClr val="00C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BEF5E-0B06-4A46-A976-21A75DB8BEDE}" v="294" dt="2022-04-06T05:23:12.0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7017" autoAdjust="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Zheng" userId="36292348-b87d-4144-a183-138a9ee4c044" providerId="ADAL" clId="{5F0BEF5E-0B06-4A46-A976-21A75DB8BEDE}"/>
    <pc:docChg chg="undo custSel addSld delSld modSld sldOrd">
      <pc:chgData name="Wang, Zheng" userId="36292348-b87d-4144-a183-138a9ee4c044" providerId="ADAL" clId="{5F0BEF5E-0B06-4A46-A976-21A75DB8BEDE}" dt="2022-04-06T05:23:12.009" v="5114"/>
      <pc:docMkLst>
        <pc:docMk/>
      </pc:docMkLst>
      <pc:sldChg chg="modSp mod">
        <pc:chgData name="Wang, Zheng" userId="36292348-b87d-4144-a183-138a9ee4c044" providerId="ADAL" clId="{5F0BEF5E-0B06-4A46-A976-21A75DB8BEDE}" dt="2022-03-18T15:04:17.896" v="9" actId="20577"/>
        <pc:sldMkLst>
          <pc:docMk/>
          <pc:sldMk cId="2086400740" sldId="256"/>
        </pc:sldMkLst>
        <pc:spChg chg="mod">
          <ac:chgData name="Wang, Zheng" userId="36292348-b87d-4144-a183-138a9ee4c044" providerId="ADAL" clId="{5F0BEF5E-0B06-4A46-A976-21A75DB8BEDE}" dt="2022-03-18T15:04:10.623" v="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Wang, Zheng" userId="36292348-b87d-4144-a183-138a9ee4c044" providerId="ADAL" clId="{5F0BEF5E-0B06-4A46-A976-21A75DB8BEDE}" dt="2022-03-18T15:04:17.896" v="9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Sp delSp add del mod">
        <pc:chgData name="Wang, Zheng" userId="36292348-b87d-4144-a183-138a9ee4c044" providerId="ADAL" clId="{5F0BEF5E-0B06-4A46-A976-21A75DB8BEDE}" dt="2022-03-19T05:10:42.443" v="155"/>
        <pc:sldMkLst>
          <pc:docMk/>
          <pc:sldMk cId="2589618219" sldId="2147308080"/>
        </pc:sldMkLst>
        <pc:cxnChg chg="add del">
          <ac:chgData name="Wang, Zheng" userId="36292348-b87d-4144-a183-138a9ee4c044" providerId="ADAL" clId="{5F0BEF5E-0B06-4A46-A976-21A75DB8BEDE}" dt="2022-03-19T05:10:42.078" v="154" actId="478"/>
          <ac:cxnSpMkLst>
            <pc:docMk/>
            <pc:sldMk cId="2589618219" sldId="2147308080"/>
            <ac:cxnSpMk id="32" creationId="{C54FB733-D3FE-47C3-9935-3748C61E36FA}"/>
          </ac:cxnSpMkLst>
        </pc:cxnChg>
      </pc:sldChg>
      <pc:sldChg chg="addSp modSp add mod">
        <pc:chgData name="Wang, Zheng" userId="36292348-b87d-4144-a183-138a9ee4c044" providerId="ADAL" clId="{5F0BEF5E-0B06-4A46-A976-21A75DB8BEDE}" dt="2022-03-21T06:22:35.002" v="4647" actId="20577"/>
        <pc:sldMkLst>
          <pc:docMk/>
          <pc:sldMk cId="978603788" sldId="2147308597"/>
        </pc:sldMkLst>
        <pc:spChg chg="mod">
          <ac:chgData name="Wang, Zheng" userId="36292348-b87d-4144-a183-138a9ee4c044" providerId="ADAL" clId="{5F0BEF5E-0B06-4A46-A976-21A75DB8BEDE}" dt="2022-03-21T06:22:35.002" v="4647" actId="20577"/>
          <ac:spMkLst>
            <pc:docMk/>
            <pc:sldMk cId="978603788" sldId="2147308597"/>
            <ac:spMk id="3" creationId="{26A041FE-2527-4EA2-A86A-BC0B663752AE}"/>
          </ac:spMkLst>
        </pc:spChg>
        <pc:spChg chg="add mod">
          <ac:chgData name="Wang, Zheng" userId="36292348-b87d-4144-a183-138a9ee4c044" providerId="ADAL" clId="{5F0BEF5E-0B06-4A46-A976-21A75DB8BEDE}" dt="2022-03-20T09:11:51.484" v="3782" actId="6549"/>
          <ac:spMkLst>
            <pc:docMk/>
            <pc:sldMk cId="978603788" sldId="2147308597"/>
            <ac:spMk id="5" creationId="{05653E6E-F6EA-400D-96D9-0B87C41320EB}"/>
          </ac:spMkLst>
        </pc:spChg>
      </pc:sldChg>
      <pc:sldChg chg="addSp delSp modSp add mod">
        <pc:chgData name="Wang, Zheng" userId="36292348-b87d-4144-a183-138a9ee4c044" providerId="ADAL" clId="{5F0BEF5E-0B06-4A46-A976-21A75DB8BEDE}" dt="2022-03-21T02:54:40.962" v="4074" actId="20577"/>
        <pc:sldMkLst>
          <pc:docMk/>
          <pc:sldMk cId="4018403793" sldId="2147308600"/>
        </pc:sldMkLst>
        <pc:spChg chg="mod">
          <ac:chgData name="Wang, Zheng" userId="36292348-b87d-4144-a183-138a9ee4c044" providerId="ADAL" clId="{5F0BEF5E-0B06-4A46-A976-21A75DB8BEDE}" dt="2022-03-20T09:12:20.554" v="3787" actId="6549"/>
          <ac:spMkLst>
            <pc:docMk/>
            <pc:sldMk cId="4018403793" sldId="2147308600"/>
            <ac:spMk id="3" creationId="{26A041FE-2527-4EA2-A86A-BC0B663752AE}"/>
          </ac:spMkLst>
        </pc:spChg>
        <pc:spChg chg="mod">
          <ac:chgData name="Wang, Zheng" userId="36292348-b87d-4144-a183-138a9ee4c044" providerId="ADAL" clId="{5F0BEF5E-0B06-4A46-A976-21A75DB8BEDE}" dt="2022-03-21T02:54:40.962" v="4074" actId="20577"/>
          <ac:spMkLst>
            <pc:docMk/>
            <pc:sldMk cId="4018403793" sldId="2147308600"/>
            <ac:spMk id="4" creationId="{0C25B377-CEED-4AC7-9B7A-3331F4664BB0}"/>
          </ac:spMkLst>
        </pc:spChg>
        <pc:spChg chg="add del">
          <ac:chgData name="Wang, Zheng" userId="36292348-b87d-4144-a183-138a9ee4c044" providerId="ADAL" clId="{5F0BEF5E-0B06-4A46-A976-21A75DB8BEDE}" dt="2022-03-19T07:07:09.955" v="776"/>
          <ac:spMkLst>
            <pc:docMk/>
            <pc:sldMk cId="4018403793" sldId="2147308600"/>
            <ac:spMk id="6" creationId="{0175E791-4BCD-4D9A-8F16-4DFF554F61E5}"/>
          </ac:spMkLst>
        </pc:spChg>
        <pc:spChg chg="add del">
          <ac:chgData name="Wang, Zheng" userId="36292348-b87d-4144-a183-138a9ee4c044" providerId="ADAL" clId="{5F0BEF5E-0B06-4A46-A976-21A75DB8BEDE}" dt="2022-03-21T02:36:04.584" v="4002"/>
          <ac:spMkLst>
            <pc:docMk/>
            <pc:sldMk cId="4018403793" sldId="2147308600"/>
            <ac:spMk id="6" creationId="{FB5919D3-92F3-4577-B8E2-D4DC5CCAA9AA}"/>
          </ac:spMkLst>
        </pc:spChg>
        <pc:spChg chg="add del mod">
          <ac:chgData name="Wang, Zheng" userId="36292348-b87d-4144-a183-138a9ee4c044" providerId="ADAL" clId="{5F0BEF5E-0B06-4A46-A976-21A75DB8BEDE}" dt="2022-03-19T07:07:09.439" v="775"/>
          <ac:spMkLst>
            <pc:docMk/>
            <pc:sldMk cId="4018403793" sldId="2147308600"/>
            <ac:spMk id="7" creationId="{B6C4214B-E006-46DD-9606-D3563873702B}"/>
          </ac:spMkLst>
        </pc:spChg>
        <pc:spChg chg="add mod">
          <ac:chgData name="Wang, Zheng" userId="36292348-b87d-4144-a183-138a9ee4c044" providerId="ADAL" clId="{5F0BEF5E-0B06-4A46-A976-21A75DB8BEDE}" dt="2022-03-20T08:14:45.551" v="3421" actId="6549"/>
          <ac:spMkLst>
            <pc:docMk/>
            <pc:sldMk cId="4018403793" sldId="2147308600"/>
            <ac:spMk id="7" creationId="{B9F34EA1-EF7E-412E-B40A-337A0B984F7B}"/>
          </ac:spMkLst>
        </pc:spChg>
        <pc:spChg chg="add del mod">
          <ac:chgData name="Wang, Zheng" userId="36292348-b87d-4144-a183-138a9ee4c044" providerId="ADAL" clId="{5F0BEF5E-0B06-4A46-A976-21A75DB8BEDE}" dt="2022-03-19T07:07:08.555" v="773"/>
          <ac:spMkLst>
            <pc:docMk/>
            <pc:sldMk cId="4018403793" sldId="2147308600"/>
            <ac:spMk id="8" creationId="{ECBBA9D5-5276-41EA-B6B4-4B5D5E69E232}"/>
          </ac:spMkLst>
        </pc:spChg>
      </pc:sldChg>
      <pc:sldChg chg="addSp delSp modSp mod">
        <pc:chgData name="Wang, Zheng" userId="36292348-b87d-4144-a183-138a9ee4c044" providerId="ADAL" clId="{5F0BEF5E-0B06-4A46-A976-21A75DB8BEDE}" dt="2022-03-24T07:57:45.862" v="5113"/>
        <pc:sldMkLst>
          <pc:docMk/>
          <pc:sldMk cId="2740652957" sldId="2147308634"/>
        </pc:sldMkLst>
        <pc:graphicFrameChg chg="add del">
          <ac:chgData name="Wang, Zheng" userId="36292348-b87d-4144-a183-138a9ee4c044" providerId="ADAL" clId="{5F0BEF5E-0B06-4A46-A976-21A75DB8BEDE}" dt="2022-03-21T05:46:13.982" v="4535"/>
          <ac:graphicFrameMkLst>
            <pc:docMk/>
            <pc:sldMk cId="2740652957" sldId="2147308634"/>
            <ac:graphicFrameMk id="3" creationId="{D9D87D77-A4A5-49C3-9F73-94058F79FF30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4T07:57:45.862" v="5113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04:51:23.655" v="146" actId="47"/>
        <pc:sldMkLst>
          <pc:docMk/>
          <pc:sldMk cId="890519348" sldId="2147308635"/>
        </pc:sldMkLst>
      </pc:sldChg>
      <pc:sldChg chg="modSp">
        <pc:chgData name="Wang, Zheng" userId="36292348-b87d-4144-a183-138a9ee4c044" providerId="ADAL" clId="{5F0BEF5E-0B06-4A46-A976-21A75DB8BEDE}" dt="2022-03-20T13:49:42.454" v="3859"/>
        <pc:sldMkLst>
          <pc:docMk/>
          <pc:sldMk cId="4056220158" sldId="2147328787"/>
        </pc:sldMkLst>
        <pc:spChg chg="add del mod">
          <ac:chgData name="Wang, Zheng" userId="36292348-b87d-4144-a183-138a9ee4c044" providerId="ADAL" clId="{5F0BEF5E-0B06-4A46-A976-21A75DB8BEDE}" dt="2022-03-19T14:01:02.347" v="2813" actId="478"/>
          <ac:spMkLst>
            <pc:docMk/>
            <pc:sldMk cId="4056220158" sldId="2147328787"/>
            <ac:spMk id="3" creationId="{9A67A665-B5CF-4CC3-A735-32BD89E5361D}"/>
          </ac:spMkLst>
        </pc:spChg>
        <pc:spChg chg="add del mod">
          <ac:chgData name="Wang, Zheng" userId="36292348-b87d-4144-a183-138a9ee4c044" providerId="ADAL" clId="{5F0BEF5E-0B06-4A46-A976-21A75DB8BEDE}" dt="2022-03-20T05:27:56.471" v="2984" actId="478"/>
          <ac:spMkLst>
            <pc:docMk/>
            <pc:sldMk cId="4056220158" sldId="2147328787"/>
            <ac:spMk id="6" creationId="{747FF66C-4567-48EC-A6EA-DF3FAB9756E3}"/>
          </ac:spMkLst>
        </pc:spChg>
        <pc:spChg chg="add del mod">
          <ac:chgData name="Wang, Zheng" userId="36292348-b87d-4144-a183-138a9ee4c044" providerId="ADAL" clId="{5F0BEF5E-0B06-4A46-A976-21A75DB8BEDE}" dt="2022-03-19T14:02:19.136" v="2847" actId="20577"/>
          <ac:spMkLst>
            <pc:docMk/>
            <pc:sldMk cId="4056220158" sldId="2147328787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8:50:17.691" v="1956" actId="478"/>
          <ac:spMkLst>
            <pc:docMk/>
            <pc:sldMk cId="4056220158" sldId="2147328787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13:58:31.300" v="2805" actId="478"/>
          <ac:spMkLst>
            <pc:docMk/>
            <pc:sldMk cId="4056220158" sldId="2147328787"/>
            <ac:spMk id="9" creationId="{AB988120-280A-402D-B444-BF74C969800B}"/>
          </ac:spMkLst>
        </pc:spChg>
        <pc:spChg chg="del">
          <ac:chgData name="Wang, Zheng" userId="36292348-b87d-4144-a183-138a9ee4c044" providerId="ADAL" clId="{5F0BEF5E-0B06-4A46-A976-21A75DB8BEDE}" dt="2022-03-19T13:58:29.220" v="2804" actId="478"/>
          <ac:spMkLst>
            <pc:docMk/>
            <pc:sldMk cId="4056220158" sldId="2147328787"/>
            <ac:spMk id="15" creationId="{ACDE4BA1-A3E6-44B2-AEF7-6E63D50FCFFF}"/>
          </ac:spMkLst>
        </pc:spChg>
        <pc:graphicFrameChg chg="del">
          <ac:chgData name="Wang, Zheng" userId="36292348-b87d-4144-a183-138a9ee4c044" providerId="ADAL" clId="{5F0BEF5E-0B06-4A46-A976-21A75DB8BEDE}" dt="2022-03-19T08:50:21.313" v="1957" actId="478"/>
          <ac:graphicFrameMkLst>
            <pc:docMk/>
            <pc:sldMk cId="4056220158" sldId="2147328787"/>
            <ac:graphicFrameMk id="5" creationId="{917C475B-C327-4508-9366-AB253C32F5EC}"/>
          </ac:graphicFrameMkLst>
        </pc:graphicFrameChg>
        <pc:graphicFrameChg chg="add del mod modGraphic">
          <ac:chgData name="Wang, Zheng" userId="36292348-b87d-4144-a183-138a9ee4c044" providerId="ADAL" clId="{5F0BEF5E-0B06-4A46-A976-21A75DB8BEDE}" dt="2022-03-20T13:47:47.201" v="3837" actId="478"/>
          <ac:graphicFrameMkLst>
            <pc:docMk/>
            <pc:sldMk cId="4056220158" sldId="2147328787"/>
            <ac:graphicFrameMk id="5" creationId="{EAB1033E-07B8-4B0A-BCFF-E35F31FF946E}"/>
          </ac:graphicFrameMkLst>
        </pc:graphicFrameChg>
        <pc:graphicFrameChg chg="modGraphic">
          <ac:chgData name="Wang, Zheng" userId="36292348-b87d-4144-a183-138a9ee4c044" providerId="ADAL" clId="{5F0BEF5E-0B06-4A46-A976-21A75DB8BEDE}" dt="2022-03-20T13:49:42.454" v="3859"/>
          <ac:graphicFrameMkLst>
            <pc:docMk/>
            <pc:sldMk cId="4056220158" sldId="2147328787"/>
            <ac:graphicFrameMk id="6" creationId="{EAB1033E-07B8-4B0A-BCFF-E35F31FF946E}"/>
          </ac:graphicFrameMkLst>
        </pc:graphicFrameChg>
      </pc:sldChg>
      <pc:sldChg chg="addSp delSp modSp mod">
        <pc:chgData name="Wang, Zheng" userId="36292348-b87d-4144-a183-138a9ee4c044" providerId="ADAL" clId="{5F0BEF5E-0B06-4A46-A976-21A75DB8BEDE}" dt="2022-03-20T05:41:12.282" v="3102" actId="207"/>
        <pc:sldMkLst>
          <pc:docMk/>
          <pc:sldMk cId="3241495797" sldId="2147328788"/>
        </pc:sldMkLst>
        <pc:spChg chg="mod">
          <ac:chgData name="Wang, Zheng" userId="36292348-b87d-4144-a183-138a9ee4c044" providerId="ADAL" clId="{5F0BEF5E-0B06-4A46-A976-21A75DB8BEDE}" dt="2022-03-19T09:05:16.321" v="2021" actId="20577"/>
          <ac:spMkLst>
            <pc:docMk/>
            <pc:sldMk cId="3241495797" sldId="2147328788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19T07:49:42.801" v="1549" actId="478"/>
          <ac:spMkLst>
            <pc:docMk/>
            <pc:sldMk cId="3241495797" sldId="2147328788"/>
            <ac:spMk id="8" creationId="{8678EFA4-6AE9-4908-8545-E4F2EA15BD54}"/>
          </ac:spMkLst>
        </pc:spChg>
        <pc:spChg chg="del">
          <ac:chgData name="Wang, Zheng" userId="36292348-b87d-4144-a183-138a9ee4c044" providerId="ADAL" clId="{5F0BEF5E-0B06-4A46-A976-21A75DB8BEDE}" dt="2022-03-19T07:49:50.147" v="1550" actId="478"/>
          <ac:spMkLst>
            <pc:docMk/>
            <pc:sldMk cId="3241495797" sldId="2147328788"/>
            <ac:spMk id="11" creationId="{BF407B72-90FC-42FE-A958-73190A092FA4}"/>
          </ac:spMkLst>
        </pc:spChg>
        <pc:spChg chg="del">
          <ac:chgData name="Wang, Zheng" userId="36292348-b87d-4144-a183-138a9ee4c044" providerId="ADAL" clId="{5F0BEF5E-0B06-4A46-A976-21A75DB8BEDE}" dt="2022-03-19T07:49:52.925" v="1551" actId="478"/>
          <ac:spMkLst>
            <pc:docMk/>
            <pc:sldMk cId="3241495797" sldId="2147328788"/>
            <ac:spMk id="15" creationId="{ACDE4BA1-A3E6-44B2-AEF7-6E63D50FCFFF}"/>
          </ac:spMkLst>
        </pc:spChg>
        <pc:graphicFrameChg chg="add mod">
          <ac:chgData name="Wang, Zheng" userId="36292348-b87d-4144-a183-138a9ee4c044" providerId="ADAL" clId="{5F0BEF5E-0B06-4A46-A976-21A75DB8BEDE}" dt="2022-03-19T08:41:35.759" v="1847"/>
          <ac:graphicFrameMkLst>
            <pc:docMk/>
            <pc:sldMk cId="3241495797" sldId="2147328788"/>
            <ac:graphicFrameMk id="9" creationId="{0EA3C281-8163-4506-B85C-4593797B9B81}"/>
          </ac:graphicFrameMkLst>
        </pc:graphicFrameChg>
        <pc:graphicFrameChg chg="mod modGraphic">
          <ac:chgData name="Wang, Zheng" userId="36292348-b87d-4144-a183-138a9ee4c044" providerId="ADAL" clId="{5F0BEF5E-0B06-4A46-A976-21A75DB8BEDE}" dt="2022-03-20T05:41:12.282" v="3102" actId="207"/>
          <ac:graphicFrameMkLst>
            <pc:docMk/>
            <pc:sldMk cId="3241495797" sldId="2147328788"/>
            <ac:graphicFrameMk id="10" creationId="{B5542B95-EDEE-4AB6-A7EA-7DBC9013E808}"/>
          </ac:graphicFrameMkLst>
        </pc:graphicFrameChg>
        <pc:graphicFrameChg chg="add mod">
          <ac:chgData name="Wang, Zheng" userId="36292348-b87d-4144-a183-138a9ee4c044" providerId="ADAL" clId="{5F0BEF5E-0B06-4A46-A976-21A75DB8BEDE}" dt="2022-03-19T08:43:22.864" v="1882"/>
          <ac:graphicFrameMkLst>
            <pc:docMk/>
            <pc:sldMk cId="3241495797" sldId="2147328788"/>
            <ac:graphicFrameMk id="13" creationId="{0EA3C281-8163-4506-B85C-4593797B9B81}"/>
          </ac:graphicFrameMkLst>
        </pc:graphicFrameChg>
        <pc:graphicFrameChg chg="add mod">
          <ac:chgData name="Wang, Zheng" userId="36292348-b87d-4144-a183-138a9ee4c044" providerId="ADAL" clId="{5F0BEF5E-0B06-4A46-A976-21A75DB8BEDE}" dt="2022-03-20T05:37:32.369" v="3052"/>
          <ac:graphicFrameMkLst>
            <pc:docMk/>
            <pc:sldMk cId="3241495797" sldId="2147328788"/>
            <ac:graphicFrameMk id="14" creationId="{0EA3C281-8163-4506-B85C-4593797B9B81}"/>
          </ac:graphicFrameMkLst>
        </pc:graphicFrameChg>
      </pc:sldChg>
      <pc:sldChg chg="del">
        <pc:chgData name="Wang, Zheng" userId="36292348-b87d-4144-a183-138a9ee4c044" providerId="ADAL" clId="{5F0BEF5E-0B06-4A46-A976-21A75DB8BEDE}" dt="2022-03-19T13:57:50.099" v="2801" actId="47"/>
        <pc:sldMkLst>
          <pc:docMk/>
          <pc:sldMk cId="1582218175" sldId="2147328790"/>
        </pc:sldMkLst>
      </pc:sldChg>
      <pc:sldChg chg="del">
        <pc:chgData name="Wang, Zheng" userId="36292348-b87d-4144-a183-138a9ee4c044" providerId="ADAL" clId="{5F0BEF5E-0B06-4A46-A976-21A75DB8BEDE}" dt="2022-03-19T13:57:43.069" v="2800" actId="47"/>
        <pc:sldMkLst>
          <pc:docMk/>
          <pc:sldMk cId="1840951803" sldId="2147328794"/>
        </pc:sldMkLst>
      </pc:sldChg>
      <pc:sldChg chg="addSp delSp modSp del mod">
        <pc:chgData name="Wang, Zheng" userId="36292348-b87d-4144-a183-138a9ee4c044" providerId="ADAL" clId="{5F0BEF5E-0B06-4A46-A976-21A75DB8BEDE}" dt="2022-03-19T07:43:47.576" v="1400" actId="47"/>
        <pc:sldMkLst>
          <pc:docMk/>
          <pc:sldMk cId="2158573128" sldId="2147328800"/>
        </pc:sldMkLst>
        <pc:spChg chg="mod">
          <ac:chgData name="Wang, Zheng" userId="36292348-b87d-4144-a183-138a9ee4c044" providerId="ADAL" clId="{5F0BEF5E-0B06-4A46-A976-21A75DB8BEDE}" dt="2022-03-18T15:19:29.758" v="85" actId="20577"/>
          <ac:spMkLst>
            <pc:docMk/>
            <pc:sldMk cId="2158573128" sldId="2147328800"/>
            <ac:spMk id="11" creationId="{05E15989-7B67-42EB-84DF-A0DBFE47B04E}"/>
          </ac:spMkLst>
        </pc:spChg>
        <pc:spChg chg="del mod">
          <ac:chgData name="Wang, Zheng" userId="36292348-b87d-4144-a183-138a9ee4c044" providerId="ADAL" clId="{5F0BEF5E-0B06-4A46-A976-21A75DB8BEDE}" dt="2022-03-19T05:56:35.868" v="333" actId="478"/>
          <ac:spMkLst>
            <pc:docMk/>
            <pc:sldMk cId="2158573128" sldId="2147328800"/>
            <ac:spMk id="13" creationId="{F76F63D4-8B69-4BDB-9C2A-3F1B1B64BEAD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4" creationId="{F27DC3DC-20A9-46AA-B5B5-750050920AD2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15" creationId="{7B395FC3-B4A3-4B89-B4D9-05386E714CAC}"/>
          </ac:spMkLst>
        </pc:spChg>
        <pc:spChg chg="del mod">
          <ac:chgData name="Wang, Zheng" userId="36292348-b87d-4144-a183-138a9ee4c044" providerId="ADAL" clId="{5F0BEF5E-0B06-4A46-A976-21A75DB8BEDE}" dt="2022-03-19T05:56:37.862" v="334" actId="478"/>
          <ac:spMkLst>
            <pc:docMk/>
            <pc:sldMk cId="2158573128" sldId="2147328800"/>
            <ac:spMk id="19" creationId="{0C02EC01-9C6A-41B6-87AF-ECDB7903988F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0" creationId="{0AAA584A-B64A-4131-B567-61256809D77F}"/>
          </ac:spMkLst>
        </pc:spChg>
        <pc:spChg chg="add del mod">
          <ac:chgData name="Wang, Zheng" userId="36292348-b87d-4144-a183-138a9ee4c044" providerId="ADAL" clId="{5F0BEF5E-0B06-4A46-A976-21A75DB8BEDE}" dt="2022-03-19T07:19:14.214" v="818" actId="478"/>
          <ac:spMkLst>
            <pc:docMk/>
            <pc:sldMk cId="2158573128" sldId="2147328800"/>
            <ac:spMk id="22" creationId="{BD98FBA9-46B7-450F-8007-AEE03646FC06}"/>
          </ac:spMkLst>
        </pc:spChg>
        <pc:spChg chg="add del mod ord">
          <ac:chgData name="Wang, Zheng" userId="36292348-b87d-4144-a183-138a9ee4c044" providerId="ADAL" clId="{5F0BEF5E-0B06-4A46-A976-21A75DB8BEDE}" dt="2022-03-19T07:19:08.964" v="816" actId="478"/>
          <ac:spMkLst>
            <pc:docMk/>
            <pc:sldMk cId="2158573128" sldId="2147328800"/>
            <ac:spMk id="23" creationId="{B1AF3ED3-50F9-4F21-84EF-A9F738059310}"/>
          </ac:spMkLst>
        </pc:spChg>
        <pc:spChg chg="del mod">
          <ac:chgData name="Wang, Zheng" userId="36292348-b87d-4144-a183-138a9ee4c044" providerId="ADAL" clId="{5F0BEF5E-0B06-4A46-A976-21A75DB8BEDE}" dt="2022-03-19T05:54:21.295" v="317" actId="478"/>
          <ac:spMkLst>
            <pc:docMk/>
            <pc:sldMk cId="2158573128" sldId="2147328800"/>
            <ac:spMk id="25" creationId="{490ED8EA-B81D-456E-AEE9-444014B7D49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6" creationId="{B70634C3-07C7-4F6C-A44A-FF9102C9CD6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27" creationId="{21A5EC5E-EBE1-48E1-B980-0D2543DC7C2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8" creationId="{68180CE9-18DF-48AC-9014-A4D319743503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29" creationId="{5CC536A1-9A46-4709-96F0-DD511605180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0" creationId="{F03E2EE4-AE3B-4B52-8124-86CA8E5B400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1" creationId="{BDD12355-DA8C-48C0-A747-6A71D630F73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2" creationId="{DBBF3FC1-FA72-4648-949B-8D3307C8100F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3" creationId="{F4F092C6-AD56-4034-BF93-70A4533F373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4" creationId="{31DE1628-67C8-4F80-B390-1DE6C21768EE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5" creationId="{2F2A2CE6-2826-4DB1-9306-0E343EE03F7A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6" creationId="{5C2B860D-B67C-4E88-9B4B-E7D6CFCFADC8}"/>
          </ac:spMkLst>
        </pc:spChg>
        <pc:spChg chg="add del">
          <ac:chgData name="Wang, Zheng" userId="36292348-b87d-4144-a183-138a9ee4c044" providerId="ADAL" clId="{5F0BEF5E-0B06-4A46-A976-21A75DB8BEDE}" dt="2022-03-19T05:55:31.976" v="322" actId="478"/>
          <ac:spMkLst>
            <pc:docMk/>
            <pc:sldMk cId="2158573128" sldId="2147328800"/>
            <ac:spMk id="37" creationId="{71E695C9-A899-421C-A408-B3892523B8C3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8" creationId="{90B7036B-29D6-47F7-A6B5-7B1918027D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39" creationId="{4D6CEEA8-276C-4086-8E31-2360E42F49F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0" creationId="{EB3E02B6-C401-428C-B5D3-D765E6C58BE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1" creationId="{D924F7BF-17CD-4C65-AED6-E5C08EE1F5C4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2" creationId="{B7F29994-744B-422A-AE47-055C3A4C8D22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3" creationId="{D0661C35-7D8E-46B9-B84F-721E6A54BD9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4" creationId="{18C71FED-04BF-41BE-982B-4C421F38A095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5" creationId="{81816E80-F39B-4502-9F5E-A5E987077C21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6" creationId="{CE094E4A-05EA-4824-8AB3-E6DF936C8267}"/>
          </ac:spMkLst>
        </pc:spChg>
        <pc:spChg chg="add del mod">
          <ac:chgData name="Wang, Zheng" userId="36292348-b87d-4144-a183-138a9ee4c044" providerId="ADAL" clId="{5F0BEF5E-0B06-4A46-A976-21A75DB8BEDE}" dt="2022-03-19T07:22:29.241" v="854" actId="478"/>
          <ac:spMkLst>
            <pc:docMk/>
            <pc:sldMk cId="2158573128" sldId="2147328800"/>
            <ac:spMk id="47" creationId="{AE000385-B6B5-48E5-8B17-7E50B1FFE96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8" creationId="{4B33934A-E942-4F3E-A023-A9A3ACB647A9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49" creationId="{320101B0-C724-4672-9376-554B159FEA5A}"/>
          </ac:spMkLst>
        </pc:spChg>
        <pc:spChg chg="add del mod">
          <ac:chgData name="Wang, Zheng" userId="36292348-b87d-4144-a183-138a9ee4c044" providerId="ADAL" clId="{5F0BEF5E-0B06-4A46-A976-21A75DB8BEDE}" dt="2022-03-19T07:22:30.957" v="855" actId="478"/>
          <ac:spMkLst>
            <pc:docMk/>
            <pc:sldMk cId="2158573128" sldId="2147328800"/>
            <ac:spMk id="50" creationId="{0C839C8A-8106-4412-9B5A-E4EC8296959D}"/>
          </ac:spMkLst>
        </pc:spChg>
        <pc:spChg chg="add del mod">
          <ac:chgData name="Wang, Zheng" userId="36292348-b87d-4144-a183-138a9ee4c044" providerId="ADAL" clId="{5F0BEF5E-0B06-4A46-A976-21A75DB8BEDE}" dt="2022-03-19T07:24:09.226" v="917" actId="478"/>
          <ac:spMkLst>
            <pc:docMk/>
            <pc:sldMk cId="2158573128" sldId="2147328800"/>
            <ac:spMk id="51" creationId="{76276543-CDD3-40E5-A6D0-6C69CD93BFB0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2" creationId="{2CA0C011-449C-42F1-9695-29082F4C6CB7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3" creationId="{8ACD904A-C2C0-4D35-88F9-4DC907D68C5B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4" creationId="{F34470B5-18D3-4F97-BDA9-5DCCFCFDA7C6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5" creationId="{C911B86A-FD36-4D1C-8A6D-2BBE14DCE008}"/>
          </ac:spMkLst>
        </pc:spChg>
        <pc:spChg chg="add mod">
          <ac:chgData name="Wang, Zheng" userId="36292348-b87d-4144-a183-138a9ee4c044" providerId="ADAL" clId="{5F0BEF5E-0B06-4A46-A976-21A75DB8BEDE}" dt="2022-03-19T07:29:28.604" v="1255" actId="1037"/>
          <ac:spMkLst>
            <pc:docMk/>
            <pc:sldMk cId="2158573128" sldId="2147328800"/>
            <ac:spMk id="56" creationId="{29BE49AB-D604-4E96-81FF-3451FFFE8A7A}"/>
          </ac:spMkLst>
        </pc:spChg>
        <pc:spChg chg="add mod">
          <ac:chgData name="Wang, Zheng" userId="36292348-b87d-4144-a183-138a9ee4c044" providerId="ADAL" clId="{5F0BEF5E-0B06-4A46-A976-21A75DB8BEDE}" dt="2022-03-19T07:29:49.427" v="1293" actId="14100"/>
          <ac:spMkLst>
            <pc:docMk/>
            <pc:sldMk cId="2158573128" sldId="2147328800"/>
            <ac:spMk id="57" creationId="{2E0732EF-434C-476E-921A-F572FB7DFC27}"/>
          </ac:spMkLst>
        </pc:spChg>
        <pc:spChg chg="add mod">
          <ac:chgData name="Wang, Zheng" userId="36292348-b87d-4144-a183-138a9ee4c044" providerId="ADAL" clId="{5F0BEF5E-0B06-4A46-A976-21A75DB8BEDE}" dt="2022-03-19T07:31:43.098" v="1320" actId="20577"/>
          <ac:spMkLst>
            <pc:docMk/>
            <pc:sldMk cId="2158573128" sldId="2147328800"/>
            <ac:spMk id="58" creationId="{25FE46D1-1E3A-4CA1-A69C-C823E57E7714}"/>
          </ac:spMkLst>
        </pc:spChg>
        <pc:picChg chg="add del mod">
          <ac:chgData name="Wang, Zheng" userId="36292348-b87d-4144-a183-138a9ee4c044" providerId="ADAL" clId="{5F0BEF5E-0B06-4A46-A976-21A75DB8BEDE}" dt="2022-03-19T07:19:07.466" v="815" actId="478"/>
          <ac:picMkLst>
            <pc:docMk/>
            <pc:sldMk cId="2158573128" sldId="2147328800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18:52.218" v="813" actId="22"/>
          <ac:picMkLst>
            <pc:docMk/>
            <pc:sldMk cId="2158573128" sldId="2147328800"/>
            <ac:picMk id="5" creationId="{F4E9A3C7-AD14-47A3-B04A-99CF6DBE4B59}"/>
          </ac:picMkLst>
        </pc:picChg>
        <pc:picChg chg="add mod">
          <ac:chgData name="Wang, Zheng" userId="36292348-b87d-4144-a183-138a9ee4c044" providerId="ADAL" clId="{5F0BEF5E-0B06-4A46-A976-21A75DB8BEDE}" dt="2022-03-19T07:25:28.089" v="1037" actId="1037"/>
          <ac:picMkLst>
            <pc:docMk/>
            <pc:sldMk cId="2158573128" sldId="2147328800"/>
            <ac:picMk id="7" creationId="{138E2BDC-2292-4AB9-B8EF-FD99BBB2BF18}"/>
          </ac:picMkLst>
        </pc:pic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7" creationId="{A286AF7D-CEED-419A-82C0-C01AC9EDF908}"/>
          </ac:cxnSpMkLst>
        </pc:cxnChg>
        <pc:cxnChg chg="add del mod">
          <ac:chgData name="Wang, Zheng" userId="36292348-b87d-4144-a183-138a9ee4c044" providerId="ADAL" clId="{5F0BEF5E-0B06-4A46-A976-21A75DB8BEDE}" dt="2022-03-19T05:55:31.976" v="322" actId="478"/>
          <ac:cxnSpMkLst>
            <pc:docMk/>
            <pc:sldMk cId="2158573128" sldId="2147328800"/>
            <ac:cxnSpMk id="18" creationId="{AF7EFF2A-F671-42AB-92D1-3EF354FE4646}"/>
          </ac:cxnSpMkLst>
        </pc:cxnChg>
      </pc:sldChg>
      <pc:sldChg chg="modSp mod">
        <pc:chgData name="Wang, Zheng" userId="36292348-b87d-4144-a183-138a9ee4c044" providerId="ADAL" clId="{5F0BEF5E-0B06-4A46-A976-21A75DB8BEDE}" dt="2022-03-20T08:35:06.731" v="3572" actId="20577"/>
        <pc:sldMkLst>
          <pc:docMk/>
          <pc:sldMk cId="1922384371" sldId="2147328804"/>
        </pc:sldMkLst>
        <pc:spChg chg="mod">
          <ac:chgData name="Wang, Zheng" userId="36292348-b87d-4144-a183-138a9ee4c044" providerId="ADAL" clId="{5F0BEF5E-0B06-4A46-A976-21A75DB8BEDE}" dt="2022-03-20T08:35:06.731" v="3572" actId="20577"/>
          <ac:spMkLst>
            <pc:docMk/>
            <pc:sldMk cId="1922384371" sldId="2147328804"/>
            <ac:spMk id="15" creationId="{F80F9C2B-78FF-4E22-8726-FA396C417F47}"/>
          </ac:spMkLst>
        </pc:spChg>
      </pc:sldChg>
      <pc:sldChg chg="addSp delSp modSp mod ord">
        <pc:chgData name="Wang, Zheng" userId="36292348-b87d-4144-a183-138a9ee4c044" providerId="ADAL" clId="{5F0BEF5E-0B06-4A46-A976-21A75DB8BEDE}" dt="2022-03-21T02:16:02.284" v="3994" actId="20577"/>
        <pc:sldMkLst>
          <pc:docMk/>
          <pc:sldMk cId="1335350847" sldId="2147328806"/>
        </pc:sldMkLst>
        <pc:spChg chg="mod">
          <ac:chgData name="Wang, Zheng" userId="36292348-b87d-4144-a183-138a9ee4c044" providerId="ADAL" clId="{5F0BEF5E-0B06-4A46-A976-21A75DB8BEDE}" dt="2022-03-21T02:08:51.216" v="3941"/>
          <ac:spMkLst>
            <pc:docMk/>
            <pc:sldMk cId="1335350847" sldId="2147328806"/>
            <ac:spMk id="6" creationId="{41BF54C0-F5DB-406E-94A5-9C9AC974C42B}"/>
          </ac:spMkLst>
        </pc:spChg>
        <pc:spChg chg="del">
          <ac:chgData name="Wang, Zheng" userId="36292348-b87d-4144-a183-138a9ee4c044" providerId="ADAL" clId="{5F0BEF5E-0B06-4A46-A976-21A75DB8BEDE}" dt="2022-03-19T05:45:55.696" v="305" actId="478"/>
          <ac:spMkLst>
            <pc:docMk/>
            <pc:sldMk cId="1335350847" sldId="2147328806"/>
            <ac:spMk id="9" creationId="{5B289AA9-C07B-49BF-B7A9-18644B5EDFE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3" creationId="{A7676035-3AE6-47F0-958F-287A1DD79C9C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5" creationId="{A648177B-2EBF-4F9C-9E4F-39086C8E63DC}"/>
          </ac:spMkLst>
        </pc:spChg>
        <pc:spChg chg="add del">
          <ac:chgData name="Wang, Zheng" userId="36292348-b87d-4144-a183-138a9ee4c044" providerId="ADAL" clId="{5F0BEF5E-0B06-4A46-A976-21A75DB8BEDE}" dt="2022-03-21T02:08:56.671" v="3943" actId="22"/>
          <ac:spMkLst>
            <pc:docMk/>
            <pc:sldMk cId="1335350847" sldId="2147328806"/>
            <ac:spMk id="16" creationId="{82D26C3C-5A71-4E9A-9E9A-AB934393E8F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6" creationId="{C478CFB4-B9CA-48F2-B1DE-08B3FF2F1680}"/>
          </ac:spMkLst>
        </pc:spChg>
        <pc:spChg chg="mod">
          <ac:chgData name="Wang, Zheng" userId="36292348-b87d-4144-a183-138a9ee4c044" providerId="ADAL" clId="{5F0BEF5E-0B06-4A46-A976-21A75DB8BEDE}" dt="2022-03-19T05:38:49.220" v="304" actId="20577"/>
          <ac:spMkLst>
            <pc:docMk/>
            <pc:sldMk cId="1335350847" sldId="2147328806"/>
            <ac:spMk id="17" creationId="{B780DD91-5A2E-4E00-B5C3-5E3FDA7EFB0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18" creationId="{D30C3CFA-E8D3-41F0-87E7-900AA9F3E6B0}"/>
          </ac:spMkLst>
        </pc:spChg>
        <pc:spChg chg="add mod">
          <ac:chgData name="Wang, Zheng" userId="36292348-b87d-4144-a183-138a9ee4c044" providerId="ADAL" clId="{5F0BEF5E-0B06-4A46-A976-21A75DB8BEDE}" dt="2022-03-21T02:16:02.284" v="3994" actId="20577"/>
          <ac:spMkLst>
            <pc:docMk/>
            <pc:sldMk cId="1335350847" sldId="2147328806"/>
            <ac:spMk id="18" creationId="{F518247F-0D13-4696-8AE8-009076F2FB2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2" creationId="{3770387E-2433-4C4C-B463-57124B08EBD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6" creationId="{4866472B-5014-4FDB-9243-DE96D5FE901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29" creationId="{A792B406-F581-447C-B22E-7B867B6772FA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2" creationId="{273DE7D7-7C3B-4598-905C-30BAFCC828A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3" creationId="{397780F7-73BA-4799-AE58-17CBADDE14A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4" creationId="{7A966CB3-687C-478E-9516-641FA763149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5" creationId="{3FF64BC6-46AC-4B02-B186-4AA61920B10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6" creationId="{66D3274E-3451-483E-BF80-70B92492BDBE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7" creationId="{1BC4B7FE-4F13-4D92-9BBD-CA60B0BC6A78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39" creationId="{B7CE5EB3-128E-4E57-BC92-E9BA8A5FDC82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0" creationId="{191ED50E-09D1-4716-8D3F-74993308533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1" creationId="{6F51BB7F-0E01-45A3-839A-48417217CACD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2" creationId="{AB7F88E5-DBEE-4F57-8AA5-06908B826A73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3" creationId="{4110998C-C857-4892-907D-A9D090380016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49" creationId="{EFF8E16E-AE9C-4821-8F09-1D00D32CA8D1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1" creationId="{A9D72D59-AEC4-4B7C-9A07-6DFC36B9D79B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2" creationId="{C290E9FF-80F6-469D-9B72-E17F0F2841B9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63" creationId="{8FA2DFEB-42A3-454F-A241-80BEFB136F45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77" creationId="{C9524716-AD45-4C80-AAB5-07C33BD75827}"/>
          </ac:spMkLst>
        </pc:spChg>
        <pc:spChg chg="del">
          <ac:chgData name="Wang, Zheng" userId="36292348-b87d-4144-a183-138a9ee4c044" providerId="ADAL" clId="{5F0BEF5E-0B06-4A46-A976-21A75DB8BEDE}" dt="2022-03-19T05:46:02.143" v="306" actId="478"/>
          <ac:spMkLst>
            <pc:docMk/>
            <pc:sldMk cId="1335350847" sldId="2147328806"/>
            <ac:spMk id="81" creationId="{EC24B3E4-F79C-4F32-ADF9-AAD1850228B1}"/>
          </ac:spMkLst>
        </pc:spChg>
        <pc:picChg chg="add del mod">
          <ac:chgData name="Wang, Zheng" userId="36292348-b87d-4144-a183-138a9ee4c044" providerId="ADAL" clId="{5F0BEF5E-0B06-4A46-A976-21A75DB8BEDE}" dt="2022-03-19T05:47:59.839" v="311" actId="478"/>
          <ac:picMkLst>
            <pc:docMk/>
            <pc:sldMk cId="1335350847" sldId="2147328806"/>
            <ac:picMk id="3" creationId="{E30A33AF-86AF-4E16-B6DE-A6EE8DBD65A6}"/>
          </ac:picMkLst>
        </pc:picChg>
        <pc:picChg chg="add mod">
          <ac:chgData name="Wang, Zheng" userId="36292348-b87d-4144-a183-138a9ee4c044" providerId="ADAL" clId="{5F0BEF5E-0B06-4A46-A976-21A75DB8BEDE}" dt="2022-03-19T05:48:20.375" v="314" actId="14100"/>
          <ac:picMkLst>
            <pc:docMk/>
            <pc:sldMk cId="1335350847" sldId="2147328806"/>
            <ac:picMk id="5" creationId="{6E5C3839-F813-46B7-8455-995AC4A58345}"/>
          </ac:picMkLst>
        </pc:pic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3" creationId="{B0367D69-7888-4690-B848-D9ABBCBB0C71}"/>
          </ac:cxnSpMkLst>
        </pc:cxnChg>
        <pc:cxnChg chg="del">
          <ac:chgData name="Wang, Zheng" userId="36292348-b87d-4144-a183-138a9ee4c044" providerId="ADAL" clId="{5F0BEF5E-0B06-4A46-A976-21A75DB8BEDE}" dt="2022-03-19T05:46:02.143" v="306" actId="478"/>
          <ac:cxnSpMkLst>
            <pc:docMk/>
            <pc:sldMk cId="1335350847" sldId="2147328806"/>
            <ac:cxnSpMk id="50184" creationId="{16C32662-1F03-493E-95DE-CCBC2D9E5291}"/>
          </ac:cxnSpMkLst>
        </pc:cxnChg>
      </pc:sldChg>
      <pc:sldChg chg="modSp mod">
        <pc:chgData name="Wang, Zheng" userId="36292348-b87d-4144-a183-138a9ee4c044" providerId="ADAL" clId="{5F0BEF5E-0B06-4A46-A976-21A75DB8BEDE}" dt="2022-03-21T03:42:10.696" v="4524" actId="20577"/>
        <pc:sldMkLst>
          <pc:docMk/>
          <pc:sldMk cId="125430959" sldId="2147328807"/>
        </pc:sldMkLst>
        <pc:spChg chg="mod">
          <ac:chgData name="Wang, Zheng" userId="36292348-b87d-4144-a183-138a9ee4c044" providerId="ADAL" clId="{5F0BEF5E-0B06-4A46-A976-21A75DB8BEDE}" dt="2022-03-20T08:34:55.850" v="3570" actId="20577"/>
          <ac:spMkLst>
            <pc:docMk/>
            <pc:sldMk cId="125430959" sldId="2147328807"/>
            <ac:spMk id="7" creationId="{6D5F36D7-D80F-4FC3-91E9-350E5F8BAEA8}"/>
          </ac:spMkLst>
        </pc:spChg>
        <pc:spChg chg="mod">
          <ac:chgData name="Wang, Zheng" userId="36292348-b87d-4144-a183-138a9ee4c044" providerId="ADAL" clId="{5F0BEF5E-0B06-4A46-A976-21A75DB8BEDE}" dt="2022-03-21T03:42:10.696" v="4524" actId="20577"/>
          <ac:spMkLst>
            <pc:docMk/>
            <pc:sldMk cId="125430959" sldId="2147328807"/>
            <ac:spMk id="10" creationId="{806E5EDC-D3DB-4B6F-97FE-29DA1A428ECD}"/>
          </ac:spMkLst>
        </pc:spChg>
      </pc:sldChg>
      <pc:sldChg chg="addSp delSp modSp mod">
        <pc:chgData name="Wang, Zheng" userId="36292348-b87d-4144-a183-138a9ee4c044" providerId="ADAL" clId="{5F0BEF5E-0B06-4A46-A976-21A75DB8BEDE}" dt="2022-03-19T14:26:09.951" v="2982" actId="1076"/>
        <pc:sldMkLst>
          <pc:docMk/>
          <pc:sldMk cId="499124293" sldId="2147328808"/>
        </pc:sldMkLst>
        <pc:spChg chg="mod">
          <ac:chgData name="Wang, Zheng" userId="36292348-b87d-4144-a183-138a9ee4c044" providerId="ADAL" clId="{5F0BEF5E-0B06-4A46-A976-21A75DB8BEDE}" dt="2022-03-19T14:23:28.737" v="2951" actId="14100"/>
          <ac:spMkLst>
            <pc:docMk/>
            <pc:sldMk cId="499124293" sldId="2147328808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14:22:13.838" v="2948" actId="478"/>
          <ac:spMkLst>
            <pc:docMk/>
            <pc:sldMk cId="499124293" sldId="2147328808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7:06.297" v="52"/>
          <ac:spMkLst>
            <pc:docMk/>
            <pc:sldMk cId="499124293" sldId="2147328808"/>
            <ac:spMk id="12" creationId="{70692B77-B4C3-49C7-92C7-28607C96E3C1}"/>
          </ac:spMkLst>
        </pc:spChg>
        <pc:picChg chg="add del mod">
          <ac:chgData name="Wang, Zheng" userId="36292348-b87d-4144-a183-138a9ee4c044" providerId="ADAL" clId="{5F0BEF5E-0B06-4A46-A976-21A75DB8BEDE}" dt="2022-03-19T14:26:01.739" v="2980" actId="478"/>
          <ac:picMkLst>
            <pc:docMk/>
            <pc:sldMk cId="499124293" sldId="2147328808"/>
            <ac:picMk id="4" creationId="{9F3A9DF6-9FAD-4B72-9825-55308FD36A6B}"/>
          </ac:picMkLst>
        </pc:picChg>
        <pc:picChg chg="add mod">
          <ac:chgData name="Wang, Zheng" userId="36292348-b87d-4144-a183-138a9ee4c044" providerId="ADAL" clId="{5F0BEF5E-0B06-4A46-A976-21A75DB8BEDE}" dt="2022-03-19T14:26:09.951" v="2982" actId="1076"/>
          <ac:picMkLst>
            <pc:docMk/>
            <pc:sldMk cId="499124293" sldId="2147328808"/>
            <ac:picMk id="6" creationId="{D2F8690B-C543-4EBE-A475-8BB74E596540}"/>
          </ac:picMkLst>
        </pc:picChg>
        <pc:picChg chg="del">
          <ac:chgData name="Wang, Zheng" userId="36292348-b87d-4144-a183-138a9ee4c044" providerId="ADAL" clId="{5F0BEF5E-0B06-4A46-A976-21A75DB8BEDE}" dt="2022-03-18T15:10:09.667" v="33" actId="478"/>
          <ac:picMkLst>
            <pc:docMk/>
            <pc:sldMk cId="499124293" sldId="2147328808"/>
            <ac:picMk id="6" creationId="{DEC54DEC-F697-44B9-A459-B5D49C6A90BB}"/>
          </ac:picMkLst>
        </pc:picChg>
        <pc:picChg chg="add mod">
          <ac:chgData name="Wang, Zheng" userId="36292348-b87d-4144-a183-138a9ee4c044" providerId="ADAL" clId="{5F0BEF5E-0B06-4A46-A976-21A75DB8BEDE}" dt="2022-03-18T15:10:16.375" v="36" actId="1076"/>
          <ac:picMkLst>
            <pc:docMk/>
            <pc:sldMk cId="499124293" sldId="2147328808"/>
            <ac:picMk id="9" creationId="{43F5165C-9566-4F7E-A7C5-77DA2F7C4C0F}"/>
          </ac:picMkLst>
        </pc:picChg>
        <pc:picChg chg="del">
          <ac:chgData name="Wang, Zheng" userId="36292348-b87d-4144-a183-138a9ee4c044" providerId="ADAL" clId="{5F0BEF5E-0B06-4A46-A976-21A75DB8BEDE}" dt="2022-03-18T15:05:10.494" v="26" actId="478"/>
          <ac:picMkLst>
            <pc:docMk/>
            <pc:sldMk cId="499124293" sldId="2147328808"/>
            <ac:picMk id="11" creationId="{9BCABED7-9443-4986-B864-86436B81F7AF}"/>
          </ac:picMkLst>
        </pc:picChg>
      </pc:sldChg>
      <pc:sldChg chg="addSp delSp modSp mod ord">
        <pc:chgData name="Wang, Zheng" userId="36292348-b87d-4144-a183-138a9ee4c044" providerId="ADAL" clId="{5F0BEF5E-0B06-4A46-A976-21A75DB8BEDE}" dt="2022-03-20T08:58:37.486" v="3626" actId="20577"/>
        <pc:sldMkLst>
          <pc:docMk/>
          <pc:sldMk cId="572562754" sldId="2147328810"/>
        </pc:sldMkLst>
        <pc:spChg chg="add del mod">
          <ac:chgData name="Wang, Zheng" userId="36292348-b87d-4144-a183-138a9ee4c044" providerId="ADAL" clId="{5F0BEF5E-0B06-4A46-A976-21A75DB8BEDE}" dt="2022-03-20T07:19:48.581" v="3124" actId="478"/>
          <ac:spMkLst>
            <pc:docMk/>
            <pc:sldMk cId="572562754" sldId="2147328810"/>
            <ac:spMk id="3" creationId="{2D362972-2893-44C5-8391-213EC5C55E5E}"/>
          </ac:spMkLst>
        </pc:spChg>
        <pc:spChg chg="del">
          <ac:chgData name="Wang, Zheng" userId="36292348-b87d-4144-a183-138a9ee4c044" providerId="ADAL" clId="{5F0BEF5E-0B06-4A46-A976-21A75DB8BEDE}" dt="2022-03-20T07:19:37.638" v="3123" actId="478"/>
          <ac:spMkLst>
            <pc:docMk/>
            <pc:sldMk cId="572562754" sldId="2147328810"/>
            <ac:spMk id="7" creationId="{CC3F2FF8-094B-4804-B78F-30F1AE9EA7FE}"/>
          </ac:spMkLst>
        </pc:spChg>
        <pc:spChg chg="del">
          <ac:chgData name="Wang, Zheng" userId="36292348-b87d-4144-a183-138a9ee4c044" providerId="ADAL" clId="{5F0BEF5E-0B06-4A46-A976-21A75DB8BEDE}" dt="2022-03-20T07:19:53.439" v="3125" actId="478"/>
          <ac:spMkLst>
            <pc:docMk/>
            <pc:sldMk cId="572562754" sldId="2147328810"/>
            <ac:spMk id="8" creationId="{8678EFA4-6AE9-4908-8545-E4F2EA15BD54}"/>
          </ac:spMkLst>
        </pc:spChg>
        <pc:spChg chg="del mod">
          <ac:chgData name="Wang, Zheng" userId="36292348-b87d-4144-a183-138a9ee4c044" providerId="ADAL" clId="{5F0BEF5E-0B06-4A46-A976-21A75DB8BEDE}" dt="2022-03-20T08:27:35.621" v="3484" actId="478"/>
          <ac:spMkLst>
            <pc:docMk/>
            <pc:sldMk cId="572562754" sldId="2147328810"/>
            <ac:spMk id="10" creationId="{60873B1E-E3AA-48A8-818A-CFA354CC6919}"/>
          </ac:spMkLst>
        </pc:spChg>
        <pc:spChg chg="add mod">
          <ac:chgData name="Wang, Zheng" userId="36292348-b87d-4144-a183-138a9ee4c044" providerId="ADAL" clId="{5F0BEF5E-0B06-4A46-A976-21A75DB8BEDE}" dt="2022-03-20T07:20:21.485" v="3146" actId="20577"/>
          <ac:spMkLst>
            <pc:docMk/>
            <pc:sldMk cId="572562754" sldId="2147328810"/>
            <ac:spMk id="11" creationId="{D9F9F186-05F1-4910-826D-5DC88E84E82A}"/>
          </ac:spMkLst>
        </pc:spChg>
        <pc:spChg chg="del mod">
          <ac:chgData name="Wang, Zheng" userId="36292348-b87d-4144-a183-138a9ee4c044" providerId="ADAL" clId="{5F0BEF5E-0B06-4A46-A976-21A75DB8BEDE}" dt="2022-03-20T08:27:33.295" v="3482" actId="478"/>
          <ac:spMkLst>
            <pc:docMk/>
            <pc:sldMk cId="572562754" sldId="2147328810"/>
            <ac:spMk id="15" creationId="{ACDE4BA1-A3E6-44B2-AEF7-6E63D50FCFFF}"/>
          </ac:spMkLst>
        </pc:spChg>
        <pc:graphicFrameChg chg="mod modGraphic">
          <ac:chgData name="Wang, Zheng" userId="36292348-b87d-4144-a183-138a9ee4c044" providerId="ADAL" clId="{5F0BEF5E-0B06-4A46-A976-21A75DB8BEDE}" dt="2022-03-20T08:58:37.486" v="3626" actId="20577"/>
          <ac:graphicFrameMkLst>
            <pc:docMk/>
            <pc:sldMk cId="572562754" sldId="2147328810"/>
            <ac:graphicFrameMk id="5" creationId="{917C475B-C327-4508-9366-AB253C32F5EC}"/>
          </ac:graphicFrameMkLst>
        </pc:graphicFrameChg>
      </pc:sldChg>
      <pc:sldChg chg="addSp delSp modSp add mod">
        <pc:chgData name="Wang, Zheng" userId="36292348-b87d-4144-a183-138a9ee4c044" providerId="ADAL" clId="{5F0BEF5E-0B06-4A46-A976-21A75DB8BEDE}" dt="2022-04-06T05:23:12.009" v="5114"/>
        <pc:sldMkLst>
          <pc:docMk/>
          <pc:sldMk cId="1236818117" sldId="2147328811"/>
        </pc:sldMkLst>
        <pc:spChg chg="mod">
          <ac:chgData name="Wang, Zheng" userId="36292348-b87d-4144-a183-138a9ee4c044" providerId="ADAL" clId="{5F0BEF5E-0B06-4A46-A976-21A75DB8BEDE}" dt="2022-03-19T14:24:06.276" v="2974" actId="14100"/>
          <ac:spMkLst>
            <pc:docMk/>
            <pc:sldMk cId="1236818117" sldId="2147328811"/>
            <ac:spMk id="3" creationId="{00000000-0000-0000-0000-000000000000}"/>
          </ac:spMkLst>
        </pc:spChg>
        <pc:spChg chg="add del mod">
          <ac:chgData name="Wang, Zheng" userId="36292348-b87d-4144-a183-138a9ee4c044" providerId="ADAL" clId="{5F0BEF5E-0B06-4A46-A976-21A75DB8BEDE}" dt="2022-03-19T05:12:27.134" v="158" actId="478"/>
          <ac:spMkLst>
            <pc:docMk/>
            <pc:sldMk cId="1236818117" sldId="2147328811"/>
            <ac:spMk id="5" creationId="{3DF62278-3D7F-418F-B038-DA4583E7F9C8}"/>
          </ac:spMkLst>
        </pc:spChg>
        <pc:spChg chg="add mod">
          <ac:chgData name="Wang, Zheng" userId="36292348-b87d-4144-a183-138a9ee4c044" providerId="ADAL" clId="{5F0BEF5E-0B06-4A46-A976-21A75DB8BEDE}" dt="2022-04-06T05:23:12.009" v="5114"/>
          <ac:spMkLst>
            <pc:docMk/>
            <pc:sldMk cId="1236818117" sldId="2147328811"/>
            <ac:spMk id="5" creationId="{8E73F8CA-D130-4C74-9F29-21D16A085FD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6" creationId="{B4F319F0-6207-4B2F-97FC-7B1C35AE499E}"/>
          </ac:spMkLst>
        </pc:spChg>
        <pc:spChg chg="del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8" creationId="{EBDD5470-A513-48A1-8F3D-A494861594E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9" creationId="{FE3EE54C-1B85-4B98-8F45-7994EB60C50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0" creationId="{12E88093-1B69-42C9-809E-B886266B7EC9}"/>
          </ac:spMkLst>
        </pc:spChg>
        <pc:spChg chg="del mod">
          <ac:chgData name="Wang, Zheng" userId="36292348-b87d-4144-a183-138a9ee4c044" providerId="ADAL" clId="{5F0BEF5E-0B06-4A46-A976-21A75DB8BEDE}" dt="2022-03-18T15:17:18.944" v="61" actId="478"/>
          <ac:spMkLst>
            <pc:docMk/>
            <pc:sldMk cId="1236818117" sldId="2147328811"/>
            <ac:spMk id="10" creationId="{FBEDA6E6-0874-4256-9E38-F49798D34779}"/>
          </ac:spMkLst>
        </pc:spChg>
        <pc:spChg chg="add del mod">
          <ac:chgData name="Wang, Zheng" userId="36292348-b87d-4144-a183-138a9ee4c044" providerId="ADAL" clId="{5F0BEF5E-0B06-4A46-A976-21A75DB8BEDE}" dt="2022-03-18T15:18:47.812" v="78"/>
          <ac:spMkLst>
            <pc:docMk/>
            <pc:sldMk cId="1236818117" sldId="2147328811"/>
            <ac:spMk id="11" creationId="{53169084-EE21-491A-9111-AF09B87FB25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1" creationId="{6E055C4A-BD55-4053-9244-57A71A9D746C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2" creationId="{17F98F2F-5263-4D58-8D94-DD214B92B73E}"/>
          </ac:spMkLst>
        </pc:spChg>
        <pc:spChg chg="add del mod">
          <ac:chgData name="Wang, Zheng" userId="36292348-b87d-4144-a183-138a9ee4c044" providerId="ADAL" clId="{5F0BEF5E-0B06-4A46-A976-21A75DB8BEDE}" dt="2022-03-18T15:19:05.712" v="84"/>
          <ac:spMkLst>
            <pc:docMk/>
            <pc:sldMk cId="1236818117" sldId="2147328811"/>
            <ac:spMk id="12" creationId="{5DF97234-4815-4D74-8F54-C2E871ABD128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3" creationId="{D4C60EEC-3106-4463-A2DE-D96EEF8B90B3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4" creationId="{05A4CA90-B0C1-437F-A9D2-0B20DEDFFA17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5" creationId="{E21C719B-884B-494C-B581-198A16FABDF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19" creationId="{7E643B6C-249E-4308-AF30-3ADAC036C5FF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0" creationId="{75850274-1E14-4189-948F-D3A1A4E6CF4B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1" creationId="{F14BE23E-E4FA-42BF-9715-2B260F0F375E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2" creationId="{7E8D36AF-17B1-4D54-9677-423FEE9CD912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3" creationId="{3C8DFFDD-6859-4F9F-B35D-41AEA0CFB460}"/>
          </ac:spMkLst>
        </pc:spChg>
        <pc:spChg chg="add del mod">
          <ac:chgData name="Wang, Zheng" userId="36292348-b87d-4144-a183-138a9ee4c044" providerId="ADAL" clId="{5F0BEF5E-0B06-4A46-A976-21A75DB8BEDE}" dt="2022-03-19T05:32:10.087" v="248" actId="478"/>
          <ac:spMkLst>
            <pc:docMk/>
            <pc:sldMk cId="1236818117" sldId="2147328811"/>
            <ac:spMk id="24" creationId="{743584A1-1507-4F46-B3CF-CFC4D13C7457}"/>
          </ac:spMkLst>
        </pc:spChg>
        <pc:picChg chg="add mod">
          <ac:chgData name="Wang, Zheng" userId="36292348-b87d-4144-a183-138a9ee4c044" providerId="ADAL" clId="{5F0BEF5E-0B06-4A46-A976-21A75DB8BEDE}" dt="2022-03-19T14:24:09.823" v="2979" actId="1038"/>
          <ac:picMkLst>
            <pc:docMk/>
            <pc:sldMk cId="1236818117" sldId="2147328811"/>
            <ac:picMk id="4" creationId="{4CD5C3E1-BB49-4FA6-9410-F786958741BB}"/>
          </ac:picMkLst>
        </pc:picChg>
        <pc:picChg chg="del">
          <ac:chgData name="Wang, Zheng" userId="36292348-b87d-4144-a183-138a9ee4c044" providerId="ADAL" clId="{5F0BEF5E-0B06-4A46-A976-21A75DB8BEDE}" dt="2022-03-18T15:17:20.078" v="62" actId="478"/>
          <ac:picMkLst>
            <pc:docMk/>
            <pc:sldMk cId="1236818117" sldId="2147328811"/>
            <ac:picMk id="9" creationId="{43F5165C-9566-4F7E-A7C5-77DA2F7C4C0F}"/>
          </ac:picMkLst>
        </pc:pic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6" creationId="{AF8323F0-EAB6-4C78-A562-13D290B8CAD2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7" creationId="{EC91D382-7650-4D25-BE09-60FC75F771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18" creationId="{67EA9A61-086F-4E84-9404-E0189F06B57D}"/>
          </ac:cxnSpMkLst>
        </pc:cxnChg>
        <pc:cxnChg chg="add del mod">
          <ac:chgData name="Wang, Zheng" userId="36292348-b87d-4144-a183-138a9ee4c044" providerId="ADAL" clId="{5F0BEF5E-0B06-4A46-A976-21A75DB8BEDE}" dt="2022-03-19T05:32:10.087" v="248" actId="478"/>
          <ac:cxnSpMkLst>
            <pc:docMk/>
            <pc:sldMk cId="1236818117" sldId="2147328811"/>
            <ac:cxnSpMk id="25" creationId="{3415855D-29CC-4D7F-BD39-C2D935F14809}"/>
          </ac:cxnSpMkLst>
        </pc:cxnChg>
        <pc:cxnChg chg="add del mod">
          <ac:chgData name="Wang, Zheng" userId="36292348-b87d-4144-a183-138a9ee4c044" providerId="ADAL" clId="{5F0BEF5E-0B06-4A46-A976-21A75DB8BEDE}" dt="2022-03-19T05:13:27.779" v="242" actId="478"/>
          <ac:cxnSpMkLst>
            <pc:docMk/>
            <pc:sldMk cId="1236818117" sldId="2147328811"/>
            <ac:cxnSpMk id="26" creationId="{3A5B213C-2A1C-4133-A164-9C1037A35F87}"/>
          </ac:cxnSpMkLst>
        </pc:cxnChg>
        <pc:cxnChg chg="add del mod">
          <ac:chgData name="Wang, Zheng" userId="36292348-b87d-4144-a183-138a9ee4c044" providerId="ADAL" clId="{5F0BEF5E-0B06-4A46-A976-21A75DB8BEDE}" dt="2022-03-19T05:13:24.639" v="241" actId="478"/>
          <ac:cxnSpMkLst>
            <pc:docMk/>
            <pc:sldMk cId="1236818117" sldId="2147328811"/>
            <ac:cxnSpMk id="27" creationId="{3C5FF1D0-252E-44CF-B20E-FD97A78632BF}"/>
          </ac:cxnSpMkLst>
        </pc:cxnChg>
      </pc:sldChg>
      <pc:sldChg chg="add del">
        <pc:chgData name="Wang, Zheng" userId="36292348-b87d-4144-a183-138a9ee4c044" providerId="ADAL" clId="{5F0BEF5E-0B06-4A46-A976-21A75DB8BEDE}" dt="2022-03-19T06:05:39.894" v="496" actId="47"/>
        <pc:sldMkLst>
          <pc:docMk/>
          <pc:sldMk cId="1477610498" sldId="2147328812"/>
        </pc:sldMkLst>
      </pc:sldChg>
      <pc:sldChg chg="addSp delSp modSp add mod">
        <pc:chgData name="Wang, Zheng" userId="36292348-b87d-4144-a183-138a9ee4c044" providerId="ADAL" clId="{5F0BEF5E-0B06-4A46-A976-21A75DB8BEDE}" dt="2022-03-19T07:47:14.898" v="1547" actId="208"/>
        <pc:sldMkLst>
          <pc:docMk/>
          <pc:sldMk cId="3378543297" sldId="2147328812"/>
        </pc:sldMkLst>
        <pc:spChg chg="add mod">
          <ac:chgData name="Wang, Zheng" userId="36292348-b87d-4144-a183-138a9ee4c044" providerId="ADAL" clId="{5F0BEF5E-0B06-4A46-A976-21A75DB8BEDE}" dt="2022-03-19T07:47:14.898" v="1547" actId="208"/>
          <ac:spMkLst>
            <pc:docMk/>
            <pc:sldMk cId="3378543297" sldId="2147328812"/>
            <ac:spMk id="7" creationId="{07CE65AA-C519-4756-8150-62B6AC71D6B1}"/>
          </ac:spMkLst>
        </pc:spChg>
        <pc:spChg chg="add mod">
          <ac:chgData name="Wang, Zheng" userId="36292348-b87d-4144-a183-138a9ee4c044" providerId="ADAL" clId="{5F0BEF5E-0B06-4A46-A976-21A75DB8BEDE}" dt="2022-03-19T07:47:14.416" v="1546" actId="208"/>
          <ac:spMkLst>
            <pc:docMk/>
            <pc:sldMk cId="3378543297" sldId="2147328812"/>
            <ac:spMk id="13" creationId="{9161B0C9-9FD8-4245-843D-5180DAEA6DDD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2" creationId="{BD98FBA9-46B7-450F-8007-AEE03646FC06}"/>
          </ac:spMkLst>
        </pc:spChg>
        <pc:spChg chg="mod">
          <ac:chgData name="Wang, Zheng" userId="36292348-b87d-4144-a183-138a9ee4c044" providerId="ADAL" clId="{5F0BEF5E-0B06-4A46-A976-21A75DB8BEDE}" dt="2022-03-19T07:46:04.970" v="1537" actId="1035"/>
          <ac:spMkLst>
            <pc:docMk/>
            <pc:sldMk cId="3378543297" sldId="2147328812"/>
            <ac:spMk id="23" creationId="{B1AF3ED3-50F9-4F21-84EF-A9F738059310}"/>
          </ac:spMkLst>
        </pc:spChg>
        <pc:picChg chg="del mod">
          <ac:chgData name="Wang, Zheng" userId="36292348-b87d-4144-a183-138a9ee4c044" providerId="ADAL" clId="{5F0BEF5E-0B06-4A46-A976-21A75DB8BEDE}" dt="2022-03-19T07:41:41.994" v="1367" actId="478"/>
          <ac:picMkLst>
            <pc:docMk/>
            <pc:sldMk cId="3378543297" sldId="2147328812"/>
            <ac:picMk id="3" creationId="{2EC7E74C-9A02-4379-B9FF-4D37E371F8D4}"/>
          </ac:picMkLst>
        </pc:picChg>
        <pc:picChg chg="add del mod">
          <ac:chgData name="Wang, Zheng" userId="36292348-b87d-4144-a183-138a9ee4c044" providerId="ADAL" clId="{5F0BEF5E-0B06-4A46-A976-21A75DB8BEDE}" dt="2022-03-19T07:43:13.891" v="1396" actId="478"/>
          <ac:picMkLst>
            <pc:docMk/>
            <pc:sldMk cId="3378543297" sldId="2147328812"/>
            <ac:picMk id="4" creationId="{0743F268-DE03-4AF9-BFD3-84054780BF5D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6" creationId="{BB46FCCF-58D4-4A4F-872E-88C844DAD68F}"/>
          </ac:picMkLst>
        </pc:picChg>
        <pc:picChg chg="add mod">
          <ac:chgData name="Wang, Zheng" userId="36292348-b87d-4144-a183-138a9ee4c044" providerId="ADAL" clId="{5F0BEF5E-0B06-4A46-A976-21A75DB8BEDE}" dt="2022-03-19T07:46:04.970" v="1537" actId="1035"/>
          <ac:picMkLst>
            <pc:docMk/>
            <pc:sldMk cId="3378543297" sldId="2147328812"/>
            <ac:picMk id="9" creationId="{8DD2772C-8264-4067-A5CF-11193F48EC84}"/>
          </ac:picMkLst>
        </pc:picChg>
      </pc:sldChg>
      <pc:sldChg chg="add del">
        <pc:chgData name="Wang, Zheng" userId="36292348-b87d-4144-a183-138a9ee4c044" providerId="ADAL" clId="{5F0BEF5E-0B06-4A46-A976-21A75DB8BEDE}" dt="2022-03-19T07:19:16.557" v="820"/>
        <pc:sldMkLst>
          <pc:docMk/>
          <pc:sldMk cId="22509138" sldId="2147328813"/>
        </pc:sldMkLst>
      </pc:sldChg>
      <pc:sldChg chg="addSp delSp modSp new del mod">
        <pc:chgData name="Wang, Zheng" userId="36292348-b87d-4144-a183-138a9ee4c044" providerId="ADAL" clId="{5F0BEF5E-0B06-4A46-A976-21A75DB8BEDE}" dt="2022-03-19T13:54:00.331" v="2773" actId="47"/>
        <pc:sldMkLst>
          <pc:docMk/>
          <pc:sldMk cId="2510642958" sldId="2147328813"/>
        </pc:sldMkLst>
        <pc:spChg chg="del">
          <ac:chgData name="Wang, Zheng" userId="36292348-b87d-4144-a183-138a9ee4c044" providerId="ADAL" clId="{5F0BEF5E-0B06-4A46-A976-21A75DB8BEDE}" dt="2022-03-19T09:01:48.751" v="1959" actId="478"/>
          <ac:spMkLst>
            <pc:docMk/>
            <pc:sldMk cId="2510642958" sldId="2147328813"/>
            <ac:spMk id="2" creationId="{ABC4D900-FDDC-4CE5-B966-D6241984121B}"/>
          </ac:spMkLst>
        </pc:spChg>
        <pc:spChg chg="del">
          <ac:chgData name="Wang, Zheng" userId="36292348-b87d-4144-a183-138a9ee4c044" providerId="ADAL" clId="{5F0BEF5E-0B06-4A46-A976-21A75DB8BEDE}" dt="2022-03-19T09:01:50.112" v="1960" actId="478"/>
          <ac:spMkLst>
            <pc:docMk/>
            <pc:sldMk cId="2510642958" sldId="2147328813"/>
            <ac:spMk id="3" creationId="{F3BDB815-00E4-448E-99AE-001C9A6E1C92}"/>
          </ac:spMkLst>
        </pc:spChg>
        <pc:spChg chg="add mod">
          <ac:chgData name="Wang, Zheng" userId="36292348-b87d-4144-a183-138a9ee4c044" providerId="ADAL" clId="{5F0BEF5E-0B06-4A46-A976-21A75DB8BEDE}" dt="2022-03-19T09:05:30.892" v="2035" actId="20577"/>
          <ac:spMkLst>
            <pc:docMk/>
            <pc:sldMk cId="2510642958" sldId="2147328813"/>
            <ac:spMk id="5" creationId="{EAE43568-A66C-43F9-A339-F20A68D079C6}"/>
          </ac:spMkLst>
        </pc:spChg>
        <pc:graphicFrameChg chg="add mod">
          <ac:chgData name="Wang, Zheng" userId="36292348-b87d-4144-a183-138a9ee4c044" providerId="ADAL" clId="{5F0BEF5E-0B06-4A46-A976-21A75DB8BEDE}" dt="2022-03-19T09:05:55.630" v="2036" actId="1037"/>
          <ac:graphicFrameMkLst>
            <pc:docMk/>
            <pc:sldMk cId="2510642958" sldId="2147328813"/>
            <ac:graphicFrameMk id="4" creationId="{51C94CA0-318B-4B9E-9859-30C5EF2D837A}"/>
          </ac:graphicFrameMkLst>
        </pc:graphicFrameChg>
      </pc:sldChg>
      <pc:sldChg chg="addSp delSp modSp new mod modTransition modClrScheme chgLayout">
        <pc:chgData name="Wang, Zheng" userId="36292348-b87d-4144-a183-138a9ee4c044" providerId="ADAL" clId="{5F0BEF5E-0B06-4A46-A976-21A75DB8BEDE}" dt="2022-03-21T03:13:50.580" v="4422" actId="20577"/>
        <pc:sldMkLst>
          <pc:docMk/>
          <pc:sldMk cId="3438215290" sldId="2147328814"/>
        </pc:sldMkLst>
        <pc:spChg chg="del">
          <ac:chgData name="Wang, Zheng" userId="36292348-b87d-4144-a183-138a9ee4c044" providerId="ADAL" clId="{5F0BEF5E-0B06-4A46-A976-21A75DB8BEDE}" dt="2022-03-19T09:17:42.430" v="2044" actId="26606"/>
          <ac:spMkLst>
            <pc:docMk/>
            <pc:sldMk cId="3438215290" sldId="2147328814"/>
            <ac:spMk id="2" creationId="{E5A49A8A-52A3-49E6-A151-BF8073554C0C}"/>
          </ac:spMkLst>
        </pc:spChg>
        <pc:spChg chg="del">
          <ac:chgData name="Wang, Zheng" userId="36292348-b87d-4144-a183-138a9ee4c044" providerId="ADAL" clId="{5F0BEF5E-0B06-4A46-A976-21A75DB8BEDE}" dt="2022-03-19T09:17:33.445" v="2039" actId="478"/>
          <ac:spMkLst>
            <pc:docMk/>
            <pc:sldMk cId="3438215290" sldId="2147328814"/>
            <ac:spMk id="3" creationId="{3482A800-5F66-48E7-AE2B-A5F2733F636F}"/>
          </ac:spMkLst>
        </pc:spChg>
        <pc:spChg chg="add del mod">
          <ac:chgData name="Wang, Zheng" userId="36292348-b87d-4144-a183-138a9ee4c044" providerId="ADAL" clId="{5F0BEF5E-0B06-4A46-A976-21A75DB8BEDE}" dt="2022-03-19T09:17:53.944" v="2047" actId="478"/>
          <ac:spMkLst>
            <pc:docMk/>
            <pc:sldMk cId="3438215290" sldId="2147328814"/>
            <ac:spMk id="10" creationId="{A85BE2A6-17FD-E5CB-5BEC-3254C3E9E181}"/>
          </ac:spMkLst>
        </pc:spChg>
        <pc:spChg chg="add mod">
          <ac:chgData name="Wang, Zheng" userId="36292348-b87d-4144-a183-138a9ee4c044" providerId="ADAL" clId="{5F0BEF5E-0B06-4A46-A976-21A75DB8BEDE}" dt="2022-03-21T03:11:59.087" v="4360" actId="20577"/>
          <ac:spMkLst>
            <pc:docMk/>
            <pc:sldMk cId="3438215290" sldId="2147328814"/>
            <ac:spMk id="11" creationId="{CD4B0ADA-6543-4065-932B-4839748D6C8B}"/>
          </ac:spMkLst>
        </pc:spChg>
        <pc:spChg chg="add del mod">
          <ac:chgData name="Wang, Zheng" userId="36292348-b87d-4144-a183-138a9ee4c044" providerId="ADAL" clId="{5F0BEF5E-0B06-4A46-A976-21A75DB8BEDE}" dt="2022-03-19T09:17:48.840" v="2045" actId="478"/>
          <ac:spMkLst>
            <pc:docMk/>
            <pc:sldMk cId="3438215290" sldId="2147328814"/>
            <ac:spMk id="12" creationId="{5D3A3A26-708E-9318-665C-AE4334755C48}"/>
          </ac:spMkLst>
        </pc:spChg>
        <pc:spChg chg="add mod">
          <ac:chgData name="Wang, Zheng" userId="36292348-b87d-4144-a183-138a9ee4c044" providerId="ADAL" clId="{5F0BEF5E-0B06-4A46-A976-21A75DB8BEDE}" dt="2022-03-21T03:13:50.580" v="4422" actId="20577"/>
          <ac:spMkLst>
            <pc:docMk/>
            <pc:sldMk cId="3438215290" sldId="2147328814"/>
            <ac:spMk id="14" creationId="{ED44754E-3BE1-4DD3-A461-6F74F379235D}"/>
          </ac:spMkLst>
        </pc:spChg>
        <pc:spChg chg="add del mod">
          <ac:chgData name="Wang, Zheng" userId="36292348-b87d-4144-a183-138a9ee4c044" providerId="ADAL" clId="{5F0BEF5E-0B06-4A46-A976-21A75DB8BEDE}" dt="2022-03-19T09:17:51.982" v="2046" actId="478"/>
          <ac:spMkLst>
            <pc:docMk/>
            <pc:sldMk cId="3438215290" sldId="2147328814"/>
            <ac:spMk id="14" creationId="{F74B81D1-9281-9247-B392-69404DE805A1}"/>
          </ac:spMkLst>
        </pc:spChg>
        <pc:spChg chg="add mod">
          <ac:chgData name="Wang, Zheng" userId="36292348-b87d-4144-a183-138a9ee4c044" providerId="ADAL" clId="{5F0BEF5E-0B06-4A46-A976-21A75DB8BEDE}" dt="2022-03-21T03:02:34.059" v="4147" actId="20577"/>
          <ac:spMkLst>
            <pc:docMk/>
            <pc:sldMk cId="3438215290" sldId="2147328814"/>
            <ac:spMk id="18" creationId="{BF387EF6-7BC3-4EBF-9C5B-D9C88ED74A61}"/>
          </ac:spMkLst>
        </pc:spChg>
        <pc:spChg chg="add del mod">
          <ac:chgData name="Wang, Zheng" userId="36292348-b87d-4144-a183-138a9ee4c044" providerId="ADAL" clId="{5F0BEF5E-0B06-4A46-A976-21A75DB8BEDE}" dt="2022-03-19T13:49:52.415" v="2712" actId="478"/>
          <ac:spMkLst>
            <pc:docMk/>
            <pc:sldMk cId="3438215290" sldId="2147328814"/>
            <ac:spMk id="21" creationId="{510A47DE-0EA4-4121-B1E4-DBE89F802516}"/>
          </ac:spMkLst>
        </pc:spChg>
        <pc:spChg chg="add del mod">
          <ac:chgData name="Wang, Zheng" userId="36292348-b87d-4144-a183-138a9ee4c044" providerId="ADAL" clId="{5F0BEF5E-0B06-4A46-A976-21A75DB8BEDE}" dt="2022-03-19T13:49:56.114" v="2714" actId="478"/>
          <ac:spMkLst>
            <pc:docMk/>
            <pc:sldMk cId="3438215290" sldId="2147328814"/>
            <ac:spMk id="22" creationId="{FC881F52-0F18-4F5C-9619-B49351B1F589}"/>
          </ac:spMkLst>
        </pc:spChg>
        <pc:spChg chg="add mod">
          <ac:chgData name="Wang, Zheng" userId="36292348-b87d-4144-a183-138a9ee4c044" providerId="ADAL" clId="{5F0BEF5E-0B06-4A46-A976-21A75DB8BEDE}" dt="2022-03-19T13:53:38.200" v="2772"/>
          <ac:spMkLst>
            <pc:docMk/>
            <pc:sldMk cId="3438215290" sldId="2147328814"/>
            <ac:spMk id="23" creationId="{68309116-61C7-4BDF-BCC9-2EED01FC5F59}"/>
          </ac:spMkLst>
        </pc:spChg>
        <pc:spChg chg="add mod">
          <ac:chgData name="Wang, Zheng" userId="36292348-b87d-4144-a183-138a9ee4c044" providerId="ADAL" clId="{5F0BEF5E-0B06-4A46-A976-21A75DB8BEDE}" dt="2022-03-19T13:53:07.277" v="2770" actId="255"/>
          <ac:spMkLst>
            <pc:docMk/>
            <pc:sldMk cId="3438215290" sldId="2147328814"/>
            <ac:spMk id="24" creationId="{3610DBCB-A2C8-4D48-A1FB-6E5F1DE4265E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5" creationId="{178C98B0-2D43-45DA-A5FB-C253D01A420F}"/>
          </ac:spMkLst>
        </pc:spChg>
        <pc:spChg chg="add mod">
          <ac:chgData name="Wang, Zheng" userId="36292348-b87d-4144-a183-138a9ee4c044" providerId="ADAL" clId="{5F0BEF5E-0B06-4A46-A976-21A75DB8BEDE}" dt="2022-03-19T13:49:57.402" v="2715"/>
          <ac:spMkLst>
            <pc:docMk/>
            <pc:sldMk cId="3438215290" sldId="2147328814"/>
            <ac:spMk id="26" creationId="{16860987-E8D8-4740-9A7B-1AC6E7282E38}"/>
          </ac:spMkLst>
        </pc:spChg>
        <pc:picChg chg="add del mod">
          <ac:chgData name="Wang, Zheng" userId="36292348-b87d-4144-a183-138a9ee4c044" providerId="ADAL" clId="{5F0BEF5E-0B06-4A46-A976-21A75DB8BEDE}" dt="2022-03-21T03:11:00.818" v="4335" actId="478"/>
          <ac:picMkLst>
            <pc:docMk/>
            <pc:sldMk cId="3438215290" sldId="2147328814"/>
            <ac:picMk id="3" creationId="{709E1C6F-5147-4A97-828F-41A74C547926}"/>
          </ac:picMkLst>
        </pc:picChg>
        <pc:picChg chg="add mod">
          <ac:chgData name="Wang, Zheng" userId="36292348-b87d-4144-a183-138a9ee4c044" providerId="ADAL" clId="{5F0BEF5E-0B06-4A46-A976-21A75DB8BEDE}" dt="2022-03-21T03:11:45.446" v="4355" actId="14100"/>
          <ac:picMkLst>
            <pc:docMk/>
            <pc:sldMk cId="3438215290" sldId="2147328814"/>
            <ac:picMk id="4" creationId="{DEA0A31D-A007-4AD3-8B7D-EC24DAD52701}"/>
          </ac:picMkLst>
        </pc:picChg>
        <pc:picChg chg="add del mod">
          <ac:chgData name="Wang, Zheng" userId="36292348-b87d-4144-a183-138a9ee4c044" providerId="ADAL" clId="{5F0BEF5E-0B06-4A46-A976-21A75DB8BEDE}" dt="2022-03-19T12:07:20.379" v="2053" actId="478"/>
          <ac:picMkLst>
            <pc:docMk/>
            <pc:sldMk cId="3438215290" sldId="2147328814"/>
            <ac:picMk id="5" creationId="{907B1096-719D-4CF1-916A-90E58BBA2115}"/>
          </ac:picMkLst>
        </pc:picChg>
        <pc:picChg chg="add del mod">
          <ac:chgData name="Wang, Zheng" userId="36292348-b87d-4144-a183-138a9ee4c044" providerId="ADAL" clId="{5F0BEF5E-0B06-4A46-A976-21A75DB8BEDE}" dt="2022-03-21T03:12:12.136" v="4361" actId="478"/>
          <ac:picMkLst>
            <pc:docMk/>
            <pc:sldMk cId="3438215290" sldId="2147328814"/>
            <ac:picMk id="5" creationId="{9AD0C7F4-5AFD-45FF-A4C7-810D4A2CE916}"/>
          </ac:picMkLst>
        </pc:picChg>
        <pc:picChg chg="add del mod">
          <ac:chgData name="Wang, Zheng" userId="36292348-b87d-4144-a183-138a9ee4c044" providerId="ADAL" clId="{5F0BEF5E-0B06-4A46-A976-21A75DB8BEDE}" dt="2022-03-19T12:07:48.697" v="2059" actId="478"/>
          <ac:picMkLst>
            <pc:docMk/>
            <pc:sldMk cId="3438215290" sldId="2147328814"/>
            <ac:picMk id="7" creationId="{067E5ACD-113D-4AFE-B9EC-32C20A910E6A}"/>
          </ac:picMkLst>
        </pc:picChg>
        <pc:picChg chg="add mod">
          <ac:chgData name="Wang, Zheng" userId="36292348-b87d-4144-a183-138a9ee4c044" providerId="ADAL" clId="{5F0BEF5E-0B06-4A46-A976-21A75DB8BEDE}" dt="2022-03-21T03:13:04.368" v="4371" actId="1038"/>
          <ac:picMkLst>
            <pc:docMk/>
            <pc:sldMk cId="3438215290" sldId="2147328814"/>
            <ac:picMk id="7" creationId="{C5BB8537-A2F4-40AA-9A13-7C334D18AB9F}"/>
          </ac:picMkLst>
        </pc:picChg>
        <pc:picChg chg="add del mod">
          <ac:chgData name="Wang, Zheng" userId="36292348-b87d-4144-a183-138a9ee4c044" providerId="ADAL" clId="{5F0BEF5E-0B06-4A46-A976-21A75DB8BEDE}" dt="2022-03-19T13:27:01.673" v="2178" actId="478"/>
          <ac:picMkLst>
            <pc:docMk/>
            <pc:sldMk cId="3438215290" sldId="2147328814"/>
            <ac:picMk id="9" creationId="{7CE5171F-12C1-4885-99F5-9A665934E7B9}"/>
          </ac:picMkLst>
        </pc:picChg>
        <pc:picChg chg="add del mod">
          <ac:chgData name="Wang, Zheng" userId="36292348-b87d-4144-a183-138a9ee4c044" providerId="ADAL" clId="{5F0BEF5E-0B06-4A46-A976-21A75DB8BEDE}" dt="2022-03-19T13:27:02.413" v="2179" actId="478"/>
          <ac:picMkLst>
            <pc:docMk/>
            <pc:sldMk cId="3438215290" sldId="2147328814"/>
            <ac:picMk id="13" creationId="{CCC0D4B4-AC75-4894-8DEB-2E6444DF4B3C}"/>
          </ac:picMkLst>
        </pc:picChg>
        <pc:picChg chg="add del mod">
          <ac:chgData name="Wang, Zheng" userId="36292348-b87d-4144-a183-138a9ee4c044" providerId="ADAL" clId="{5F0BEF5E-0B06-4A46-A976-21A75DB8BEDE}" dt="2022-03-19T12:46:05.217" v="2095" actId="21"/>
          <ac:picMkLst>
            <pc:docMk/>
            <pc:sldMk cId="3438215290" sldId="2147328814"/>
            <ac:picMk id="16" creationId="{59011384-0AD8-4D5D-8E51-3B1F360C8442}"/>
          </ac:picMkLst>
        </pc:picChg>
        <pc:picChg chg="add del mod">
          <ac:chgData name="Wang, Zheng" userId="36292348-b87d-4144-a183-138a9ee4c044" providerId="ADAL" clId="{5F0BEF5E-0B06-4A46-A976-21A75DB8BEDE}" dt="2022-03-19T13:05:54.682" v="2104"/>
          <ac:picMkLst>
            <pc:docMk/>
            <pc:sldMk cId="3438215290" sldId="2147328814"/>
            <ac:picMk id="17" creationId="{6FD6195B-D42B-4555-B7C8-A2B2BD33CB29}"/>
          </ac:picMkLst>
        </pc:picChg>
        <pc:picChg chg="add del mod">
          <ac:chgData name="Wang, Zheng" userId="36292348-b87d-4144-a183-138a9ee4c044" providerId="ADAL" clId="{5F0BEF5E-0B06-4A46-A976-21A75DB8BEDE}" dt="2022-03-20T13:45:54.143" v="3820" actId="478"/>
          <ac:picMkLst>
            <pc:docMk/>
            <pc:sldMk cId="3438215290" sldId="2147328814"/>
            <ac:picMk id="19" creationId="{0E41A42B-9FD5-4EA9-B823-9E9623BA68F7}"/>
          </ac:picMkLst>
        </pc:picChg>
        <pc:picChg chg="add del mod">
          <ac:chgData name="Wang, Zheng" userId="36292348-b87d-4144-a183-138a9ee4c044" providerId="ADAL" clId="{5F0BEF5E-0B06-4A46-A976-21A75DB8BEDE}" dt="2022-03-20T13:46:34.159" v="3827" actId="478"/>
          <ac:picMkLst>
            <pc:docMk/>
            <pc:sldMk cId="3438215290" sldId="2147328814"/>
            <ac:picMk id="20" creationId="{A5A18DB7-F4AF-4501-B86C-04F0BDFEDEF1}"/>
          </ac:picMkLst>
        </pc:picChg>
      </pc:sldChg>
      <pc:sldChg chg="addSp delSp modSp new mod ord">
        <pc:chgData name="Wang, Zheng" userId="36292348-b87d-4144-a183-138a9ee4c044" providerId="ADAL" clId="{5F0BEF5E-0B06-4A46-A976-21A75DB8BEDE}" dt="2022-03-21T03:10:19.933" v="4334" actId="20577"/>
        <pc:sldMkLst>
          <pc:docMk/>
          <pc:sldMk cId="1626412683" sldId="2147328815"/>
        </pc:sldMkLst>
        <pc:spChg chg="del">
          <ac:chgData name="Wang, Zheng" userId="36292348-b87d-4144-a183-138a9ee4c044" providerId="ADAL" clId="{5F0BEF5E-0B06-4A46-A976-21A75DB8BEDE}" dt="2022-03-19T12:46:02.358" v="2094" actId="478"/>
          <ac:spMkLst>
            <pc:docMk/>
            <pc:sldMk cId="1626412683" sldId="2147328815"/>
            <ac:spMk id="2" creationId="{143A58C4-C0EA-467F-8724-215DFD727940}"/>
          </ac:spMkLst>
        </pc:spChg>
        <pc:spChg chg="del">
          <ac:chgData name="Wang, Zheng" userId="36292348-b87d-4144-a183-138a9ee4c044" providerId="ADAL" clId="{5F0BEF5E-0B06-4A46-A976-21A75DB8BEDE}" dt="2022-03-19T12:45:59.910" v="2093" actId="478"/>
          <ac:spMkLst>
            <pc:docMk/>
            <pc:sldMk cId="1626412683" sldId="2147328815"/>
            <ac:spMk id="3" creationId="{0021A089-A0D3-46B5-8BB0-318E756D1DE8}"/>
          </ac:spMkLst>
        </pc:spChg>
        <pc:spChg chg="add del mod">
          <ac:chgData name="Wang, Zheng" userId="36292348-b87d-4144-a183-138a9ee4c044" providerId="ADAL" clId="{5F0BEF5E-0B06-4A46-A976-21A75DB8BEDE}" dt="2022-03-19T13:34:35.453" v="2258" actId="478"/>
          <ac:spMkLst>
            <pc:docMk/>
            <pc:sldMk cId="1626412683" sldId="2147328815"/>
            <ac:spMk id="5" creationId="{161373CF-9901-4A99-B3A3-6AC619ABF74F}"/>
          </ac:spMkLst>
        </pc:spChg>
        <pc:spChg chg="add mod">
          <ac:chgData name="Wang, Zheng" userId="36292348-b87d-4144-a183-138a9ee4c044" providerId="ADAL" clId="{5F0BEF5E-0B06-4A46-A976-21A75DB8BEDE}" dt="2022-03-21T03:08:26.500" v="4241" actId="20577"/>
          <ac:spMkLst>
            <pc:docMk/>
            <pc:sldMk cId="1626412683" sldId="2147328815"/>
            <ac:spMk id="6" creationId="{FBCCFA28-DC03-41EF-90DD-558B62131806}"/>
          </ac:spMkLst>
        </pc:spChg>
        <pc:spChg chg="add del mod">
          <ac:chgData name="Wang, Zheng" userId="36292348-b87d-4144-a183-138a9ee4c044" providerId="ADAL" clId="{5F0BEF5E-0B06-4A46-A976-21A75DB8BEDE}" dt="2022-03-19T13:34:39.401" v="2260" actId="478"/>
          <ac:spMkLst>
            <pc:docMk/>
            <pc:sldMk cId="1626412683" sldId="2147328815"/>
            <ac:spMk id="11" creationId="{1C0C5F0D-1E03-4804-8E99-441E7A2CBF6D}"/>
          </ac:spMkLst>
        </pc:spChg>
        <pc:spChg chg="add mod">
          <ac:chgData name="Wang, Zheng" userId="36292348-b87d-4144-a183-138a9ee4c044" providerId="ADAL" clId="{5F0BEF5E-0B06-4A46-A976-21A75DB8BEDE}" dt="2022-03-21T03:02:27.575" v="4134" actId="20577"/>
          <ac:spMkLst>
            <pc:docMk/>
            <pc:sldMk cId="1626412683" sldId="2147328815"/>
            <ac:spMk id="12" creationId="{7F76EE72-0C33-49DC-B994-ED90C3D6619E}"/>
          </ac:spMkLst>
        </pc:spChg>
        <pc:spChg chg="add mod">
          <ac:chgData name="Wang, Zheng" userId="36292348-b87d-4144-a183-138a9ee4c044" providerId="ADAL" clId="{5F0BEF5E-0B06-4A46-A976-21A75DB8BEDE}" dt="2022-03-21T03:10:19.933" v="4334" actId="20577"/>
          <ac:spMkLst>
            <pc:docMk/>
            <pc:sldMk cId="1626412683" sldId="2147328815"/>
            <ac:spMk id="14" creationId="{DD5FDAD7-83C9-4A55-865E-EB05D1F1AF2D}"/>
          </ac:spMkLst>
        </pc:spChg>
        <pc:spChg chg="add mod">
          <ac:chgData name="Wang, Zheng" userId="36292348-b87d-4144-a183-138a9ee4c044" providerId="ADAL" clId="{5F0BEF5E-0B06-4A46-A976-21A75DB8BEDE}" dt="2022-03-19T13:56:53.022" v="2799" actId="108"/>
          <ac:spMkLst>
            <pc:docMk/>
            <pc:sldMk cId="1626412683" sldId="2147328815"/>
            <ac:spMk id="17" creationId="{5B6C38C0-92FC-40BC-A95C-B1F2D9C1D1CF}"/>
          </ac:spMkLst>
        </pc:spChg>
        <pc:spChg chg="add del mod">
          <ac:chgData name="Wang, Zheng" userId="36292348-b87d-4144-a183-138a9ee4c044" providerId="ADAL" clId="{5F0BEF5E-0B06-4A46-A976-21A75DB8BEDE}" dt="2022-03-19T13:42:30.337" v="2579" actId="478"/>
          <ac:spMkLst>
            <pc:docMk/>
            <pc:sldMk cId="1626412683" sldId="2147328815"/>
            <ac:spMk id="18" creationId="{B99AB584-6E22-47E1-97B2-C63CBD1B7530}"/>
          </ac:spMkLst>
        </pc:spChg>
        <pc:spChg chg="add mod">
          <ac:chgData name="Wang, Zheng" userId="36292348-b87d-4144-a183-138a9ee4c044" providerId="ADAL" clId="{5F0BEF5E-0B06-4A46-A976-21A75DB8BEDE}" dt="2022-03-19T13:55:23.262" v="2795" actId="20577"/>
          <ac:spMkLst>
            <pc:docMk/>
            <pc:sldMk cId="1626412683" sldId="2147328815"/>
            <ac:spMk id="19" creationId="{797FD5A9-CCE9-4DB1-8DF6-913B2716EE65}"/>
          </ac:spMkLst>
        </pc:spChg>
        <pc:spChg chg="add del mod">
          <ac:chgData name="Wang, Zheng" userId="36292348-b87d-4144-a183-138a9ee4c044" providerId="ADAL" clId="{5F0BEF5E-0B06-4A46-A976-21A75DB8BEDE}" dt="2022-03-19T13:46:28.407" v="2675" actId="478"/>
          <ac:spMkLst>
            <pc:docMk/>
            <pc:sldMk cId="1626412683" sldId="2147328815"/>
            <ac:spMk id="20" creationId="{4E6F2FBA-9437-45CF-8CD2-0B8BE37F8F89}"/>
          </ac:spMkLst>
        </pc:spChg>
        <pc:spChg chg="add mod">
          <ac:chgData name="Wang, Zheng" userId="36292348-b87d-4144-a183-138a9ee4c044" providerId="ADAL" clId="{5F0BEF5E-0B06-4A46-A976-21A75DB8BEDE}" dt="2022-03-19T13:47:39.026" v="2684" actId="207"/>
          <ac:spMkLst>
            <pc:docMk/>
            <pc:sldMk cId="1626412683" sldId="2147328815"/>
            <ac:spMk id="21" creationId="{0E204A6C-BAED-4637-8CFB-8FACE703A55B}"/>
          </ac:spMkLst>
        </pc:spChg>
        <pc:spChg chg="add mod">
          <ac:chgData name="Wang, Zheng" userId="36292348-b87d-4144-a183-138a9ee4c044" providerId="ADAL" clId="{5F0BEF5E-0B06-4A46-A976-21A75DB8BEDE}" dt="2022-03-19T13:49:26.886" v="2711" actId="14100"/>
          <ac:spMkLst>
            <pc:docMk/>
            <pc:sldMk cId="1626412683" sldId="2147328815"/>
            <ac:spMk id="22" creationId="{16B1F72C-E50D-437B-9922-8FFE11621754}"/>
          </ac:spMkLst>
        </pc:spChg>
        <pc:picChg chg="add del mod">
          <ac:chgData name="Wang, Zheng" userId="36292348-b87d-4144-a183-138a9ee4c044" providerId="ADAL" clId="{5F0BEF5E-0B06-4A46-A976-21A75DB8BEDE}" dt="2022-03-21T03:04:41.383" v="4148" actId="478"/>
          <ac:picMkLst>
            <pc:docMk/>
            <pc:sldMk cId="1626412683" sldId="2147328815"/>
            <ac:picMk id="3" creationId="{547735E9-CC69-4535-8D4E-C00F8B758205}"/>
          </ac:picMkLst>
        </pc:picChg>
        <pc:picChg chg="add mod">
          <ac:chgData name="Wang, Zheng" userId="36292348-b87d-4144-a183-138a9ee4c044" providerId="ADAL" clId="{5F0BEF5E-0B06-4A46-A976-21A75DB8BEDE}" dt="2022-03-21T03:05:09.998" v="4152" actId="1076"/>
          <ac:picMkLst>
            <pc:docMk/>
            <pc:sldMk cId="1626412683" sldId="2147328815"/>
            <ac:picMk id="4" creationId="{FA5006BF-2024-4662-9148-1FB9896FEF3C}"/>
          </ac:picMkLst>
        </pc:picChg>
        <pc:picChg chg="add del mod">
          <ac:chgData name="Wang, Zheng" userId="36292348-b87d-4144-a183-138a9ee4c044" providerId="ADAL" clId="{5F0BEF5E-0B06-4A46-A976-21A75DB8BEDE}" dt="2022-03-19T13:27:05.088" v="2180" actId="478"/>
          <ac:picMkLst>
            <pc:docMk/>
            <pc:sldMk cId="1626412683" sldId="2147328815"/>
            <ac:picMk id="4" creationId="{FD2126F9-F9BE-4FD3-8074-20D1397F91C1}"/>
          </ac:picMkLst>
        </pc:picChg>
        <pc:picChg chg="add del mod">
          <ac:chgData name="Wang, Zheng" userId="36292348-b87d-4144-a183-138a9ee4c044" providerId="ADAL" clId="{5F0BEF5E-0B06-4A46-A976-21A75DB8BEDE}" dt="2022-03-21T03:09:01.966" v="4242" actId="478"/>
          <ac:picMkLst>
            <pc:docMk/>
            <pc:sldMk cId="1626412683" sldId="2147328815"/>
            <ac:picMk id="5" creationId="{59C7075E-352B-414F-AF07-94ECE718045D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7" creationId="{1956EF0C-4BA7-4D82-AEC3-6F66E554824C}"/>
          </ac:picMkLst>
        </pc:picChg>
        <pc:picChg chg="add mod">
          <ac:chgData name="Wang, Zheng" userId="36292348-b87d-4144-a183-138a9ee4c044" providerId="ADAL" clId="{5F0BEF5E-0B06-4A46-A976-21A75DB8BEDE}" dt="2022-03-21T03:09:45.635" v="4253" actId="1038"/>
          <ac:picMkLst>
            <pc:docMk/>
            <pc:sldMk cId="1626412683" sldId="2147328815"/>
            <ac:picMk id="8" creationId="{48242D0B-192E-414F-86D1-428C15060D14}"/>
          </ac:picMkLst>
        </pc:picChg>
        <pc:picChg chg="add del mod">
          <ac:chgData name="Wang, Zheng" userId="36292348-b87d-4144-a183-138a9ee4c044" providerId="ADAL" clId="{5F0BEF5E-0B06-4A46-A976-21A75DB8BEDE}" dt="2022-03-19T13:34:24.088" v="2256" actId="21"/>
          <ac:picMkLst>
            <pc:docMk/>
            <pc:sldMk cId="1626412683" sldId="2147328815"/>
            <ac:picMk id="9" creationId="{93514EDA-5D0A-4095-AE42-36B52B0CFFA0}"/>
          </ac:picMkLst>
        </pc:picChg>
        <pc:picChg chg="add del mod">
          <ac:chgData name="Wang, Zheng" userId="36292348-b87d-4144-a183-138a9ee4c044" providerId="ADAL" clId="{5F0BEF5E-0B06-4A46-A976-21A75DB8BEDE}" dt="2022-03-20T13:43:07.447" v="3788" actId="478"/>
          <ac:picMkLst>
            <pc:docMk/>
            <pc:sldMk cId="1626412683" sldId="2147328815"/>
            <ac:picMk id="14" creationId="{26B56724-8758-4E89-A053-5A189050BB10}"/>
          </ac:picMkLst>
        </pc:picChg>
        <pc:picChg chg="add del mod">
          <ac:chgData name="Wang, Zheng" userId="36292348-b87d-4144-a183-138a9ee4c044" providerId="ADAL" clId="{5F0BEF5E-0B06-4A46-A976-21A75DB8BEDE}" dt="2022-03-20T13:44:01.800" v="3810" actId="478"/>
          <ac:picMkLst>
            <pc:docMk/>
            <pc:sldMk cId="1626412683" sldId="2147328815"/>
            <ac:picMk id="16" creationId="{8AB6FDA6-85E1-45C2-A7A3-C23623218EFB}"/>
          </ac:picMkLst>
        </pc:picChg>
      </pc:sldChg>
      <pc:sldChg chg="delSp new del mod">
        <pc:chgData name="Wang, Zheng" userId="36292348-b87d-4144-a183-138a9ee4c044" providerId="ADAL" clId="{5F0BEF5E-0B06-4A46-A976-21A75DB8BEDE}" dt="2022-03-20T07:18:59.860" v="3120" actId="47"/>
        <pc:sldMkLst>
          <pc:docMk/>
          <pc:sldMk cId="2806786834" sldId="2147328816"/>
        </pc:sldMkLst>
        <pc:spChg chg="del">
          <ac:chgData name="Wang, Zheng" userId="36292348-b87d-4144-a183-138a9ee4c044" providerId="ADAL" clId="{5F0BEF5E-0B06-4A46-A976-21A75DB8BEDE}" dt="2022-03-19T13:58:37.738" v="2807" actId="478"/>
          <ac:spMkLst>
            <pc:docMk/>
            <pc:sldMk cId="2806786834" sldId="2147328816"/>
            <ac:spMk id="2" creationId="{97DD4AAF-266E-42E5-8939-15C2D528D6B9}"/>
          </ac:spMkLst>
        </pc:spChg>
        <pc:spChg chg="del">
          <ac:chgData name="Wang, Zheng" userId="36292348-b87d-4144-a183-138a9ee4c044" providerId="ADAL" clId="{5F0BEF5E-0B06-4A46-A976-21A75DB8BEDE}" dt="2022-03-19T13:58:35.809" v="2806" actId="478"/>
          <ac:spMkLst>
            <pc:docMk/>
            <pc:sldMk cId="2806786834" sldId="2147328816"/>
            <ac:spMk id="3" creationId="{CA5F7A60-6A0F-499D-A859-67356F2B1711}"/>
          </ac:spMkLst>
        </pc:spChg>
      </pc:sldChg>
      <pc:sldChg chg="addSp delSp modSp new mod">
        <pc:chgData name="Wang, Zheng" userId="36292348-b87d-4144-a183-138a9ee4c044" providerId="ADAL" clId="{5F0BEF5E-0B06-4A46-A976-21A75DB8BEDE}" dt="2022-03-21T03:02:21.408" v="4121" actId="20577"/>
        <pc:sldMkLst>
          <pc:docMk/>
          <pc:sldMk cId="3193292546" sldId="2147328816"/>
        </pc:sldMkLst>
        <pc:spChg chg="del">
          <ac:chgData name="Wang, Zheng" userId="36292348-b87d-4144-a183-138a9ee4c044" providerId="ADAL" clId="{5F0BEF5E-0B06-4A46-A976-21A75DB8BEDE}" dt="2022-03-21T00:44:38.597" v="3897" actId="478"/>
          <ac:spMkLst>
            <pc:docMk/>
            <pc:sldMk cId="3193292546" sldId="2147328816"/>
            <ac:spMk id="2" creationId="{192A469B-15CE-481D-8950-F541C6D217F0}"/>
          </ac:spMkLst>
        </pc:spChg>
        <pc:spChg chg="del">
          <ac:chgData name="Wang, Zheng" userId="36292348-b87d-4144-a183-138a9ee4c044" providerId="ADAL" clId="{5F0BEF5E-0B06-4A46-A976-21A75DB8BEDE}" dt="2022-03-21T00:44:36.231" v="3896" actId="478"/>
          <ac:spMkLst>
            <pc:docMk/>
            <pc:sldMk cId="3193292546" sldId="2147328816"/>
            <ac:spMk id="3" creationId="{05E4FE1F-A011-485E-92B4-17BAC727AB2A}"/>
          </ac:spMkLst>
        </pc:spChg>
        <pc:spChg chg="add mod">
          <ac:chgData name="Wang, Zheng" userId="36292348-b87d-4144-a183-138a9ee4c044" providerId="ADAL" clId="{5F0BEF5E-0B06-4A46-A976-21A75DB8BEDE}" dt="2022-03-21T03:02:21.408" v="4121" actId="20577"/>
          <ac:spMkLst>
            <pc:docMk/>
            <pc:sldMk cId="3193292546" sldId="2147328816"/>
            <ac:spMk id="4" creationId="{CF44009D-888F-440F-9A35-F93EB70D54DD}"/>
          </ac:spMkLst>
        </pc:spChg>
        <pc:graphicFrameChg chg="add mod">
          <ac:chgData name="Wang, Zheng" userId="36292348-b87d-4144-a183-138a9ee4c044" providerId="ADAL" clId="{5F0BEF5E-0B06-4A46-A976-21A75DB8BEDE}" dt="2022-03-21T02:57:43.488" v="4104" actId="1036"/>
          <ac:graphicFrameMkLst>
            <pc:docMk/>
            <pc:sldMk cId="3193292546" sldId="2147328816"/>
            <ac:graphicFrameMk id="5" creationId="{B5B67686-00D0-4E90-B982-9AF98DCC2A8B}"/>
          </ac:graphicFrameMkLst>
        </pc:graphicFrameChg>
      </pc:sldChg>
      <pc:sldChg chg="new del">
        <pc:chgData name="Wang, Zheng" userId="36292348-b87d-4144-a183-138a9ee4c044" providerId="ADAL" clId="{5F0BEF5E-0B06-4A46-A976-21A75DB8BEDE}" dt="2022-03-21T05:45:18.467" v="4528" actId="680"/>
        <pc:sldMkLst>
          <pc:docMk/>
          <pc:sldMk cId="337324068" sldId="2147328817"/>
        </pc:sldMkLst>
      </pc:sldChg>
      <pc:sldChg chg="add del">
        <pc:chgData name="Wang, Zheng" userId="36292348-b87d-4144-a183-138a9ee4c044" providerId="ADAL" clId="{5F0BEF5E-0B06-4A46-A976-21A75DB8BEDE}" dt="2022-03-21T06:04:12.351" v="4646" actId="47"/>
        <pc:sldMkLst>
          <pc:docMk/>
          <pc:sldMk cId="859182423" sldId="2147328817"/>
        </pc:sldMkLst>
      </pc:sldChg>
      <pc:sldChg chg="delSp new del mod">
        <pc:chgData name="Wang, Zheng" userId="36292348-b87d-4144-a183-138a9ee4c044" providerId="ADAL" clId="{5F0BEF5E-0B06-4A46-A976-21A75DB8BEDE}" dt="2022-03-20T07:18:58.446" v="3119" actId="47"/>
        <pc:sldMkLst>
          <pc:docMk/>
          <pc:sldMk cId="3042246277" sldId="2147328817"/>
        </pc:sldMkLst>
        <pc:spChg chg="del">
          <ac:chgData name="Wang, Zheng" userId="36292348-b87d-4144-a183-138a9ee4c044" providerId="ADAL" clId="{5F0BEF5E-0B06-4A46-A976-21A75DB8BEDE}" dt="2022-03-19T13:58:41.143" v="2808" actId="478"/>
          <ac:spMkLst>
            <pc:docMk/>
            <pc:sldMk cId="3042246277" sldId="2147328817"/>
            <ac:spMk id="2" creationId="{EE520652-FC56-4DDB-A56D-2737B699BF3D}"/>
          </ac:spMkLst>
        </pc:spChg>
        <pc:spChg chg="del">
          <ac:chgData name="Wang, Zheng" userId="36292348-b87d-4144-a183-138a9ee4c044" providerId="ADAL" clId="{5F0BEF5E-0B06-4A46-A976-21A75DB8BEDE}" dt="2022-03-19T13:58:42.426" v="2809" actId="478"/>
          <ac:spMkLst>
            <pc:docMk/>
            <pc:sldMk cId="3042246277" sldId="2147328817"/>
            <ac:spMk id="3" creationId="{F6FB8D50-2D94-42E4-B70A-662B3D45E69C}"/>
          </ac:spMkLst>
        </pc:spChg>
      </pc:sldChg>
      <pc:sldChg chg="modSp new mod">
        <pc:chgData name="Wang, Zheng" userId="36292348-b87d-4144-a183-138a9ee4c044" providerId="ADAL" clId="{5F0BEF5E-0B06-4A46-A976-21A75DB8BEDE}" dt="2022-03-23T03:09:12.746" v="5108" actId="20577"/>
        <pc:sldMkLst>
          <pc:docMk/>
          <pc:sldMk cId="3438004179" sldId="2147328817"/>
        </pc:sldMkLst>
        <pc:spChg chg="mod">
          <ac:chgData name="Wang, Zheng" userId="36292348-b87d-4144-a183-138a9ee4c044" providerId="ADAL" clId="{5F0BEF5E-0B06-4A46-A976-21A75DB8BEDE}" dt="2022-03-23T03:09:12.746" v="5108" actId="20577"/>
          <ac:spMkLst>
            <pc:docMk/>
            <pc:sldMk cId="3438004179" sldId="2147328817"/>
            <ac:spMk id="3" creationId="{C3F7D66C-1F0D-471D-80DB-3881259A4EEA}"/>
          </ac:spMkLst>
        </pc:spChg>
      </pc:sldChg>
      <pc:sldChg chg="modSp new mod">
        <pc:chgData name="Wang, Zheng" userId="36292348-b87d-4144-a183-138a9ee4c044" providerId="ADAL" clId="{5F0BEF5E-0B06-4A46-A976-21A75DB8BEDE}" dt="2022-03-23T03:07:02.319" v="4788" actId="20577"/>
        <pc:sldMkLst>
          <pc:docMk/>
          <pc:sldMk cId="3585092014" sldId="2147328818"/>
        </pc:sldMkLst>
        <pc:spChg chg="mod">
          <ac:chgData name="Wang, Zheng" userId="36292348-b87d-4144-a183-138a9ee4c044" providerId="ADAL" clId="{5F0BEF5E-0B06-4A46-A976-21A75DB8BEDE}" dt="2022-03-23T03:07:02.319" v="4788" actId="20577"/>
          <ac:spMkLst>
            <pc:docMk/>
            <pc:sldMk cId="3585092014" sldId="2147328818"/>
            <ac:spMk id="3" creationId="{993CCA20-A38F-43DC-A840-E472F86B987D}"/>
          </ac:spMkLst>
        </pc:spChg>
      </pc:sldChg>
      <pc:sldChg chg="add del">
        <pc:chgData name="Wang, Zheng" userId="36292348-b87d-4144-a183-138a9ee4c044" providerId="ADAL" clId="{5F0BEF5E-0B06-4A46-A976-21A75DB8BEDE}" dt="2022-03-20T07:15:39.692" v="3118" actId="47"/>
        <pc:sldMkLst>
          <pc:docMk/>
          <pc:sldMk cId="4016542387" sldId="21473288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http://cpio-devops-pub.sh.intel.com/tdx/tdx_spr_perf.html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0018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  <p:sldLayoutId id="214748378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BF3578-F446-4081-A45B-7FBF3AAD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 WSF TSC WL Performance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 dirty="0">
                <a:latin typeface="Intel Clear Light"/>
                <a:ea typeface="Intel Clear Pro" panose="020B0804020202060201" pitchFamily="34" charset="0"/>
              </a:rPr>
              <a:t>Glibc-bench in TDX -Security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endParaRPr lang="en-US" sz="36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72717B9-5BAE-48BE-8B63-FA1D8EE42DF1}"/>
              </a:ext>
            </a:extLst>
          </p:cNvPr>
          <p:cNvSpPr txBox="1">
            <a:spLocks/>
          </p:cNvSpPr>
          <p:nvPr/>
        </p:nvSpPr>
        <p:spPr>
          <a:xfrm>
            <a:off x="1818701" y="4357268"/>
            <a:ext cx="4791105" cy="57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400" dirty="0" err="1">
                <a:latin typeface="Intel Clear"/>
              </a:rPr>
              <a:t>Taoshaoyu</a:t>
            </a:r>
            <a:endParaRPr lang="en-US" sz="1400" dirty="0">
              <a:latin typeface="Intel Clear"/>
            </a:endParaRPr>
          </a:p>
          <a:p>
            <a:r>
              <a:rPr lang="en-US" altLang="zh-CN" sz="1400" dirty="0">
                <a:latin typeface="Intel Clear"/>
              </a:rPr>
              <a:t>July</a:t>
            </a:r>
            <a:r>
              <a:rPr lang="en-US" sz="1400" dirty="0">
                <a:latin typeface="Intel Clear"/>
              </a:rPr>
              <a:t> 21, 2022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Run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8081377" cy="4266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Time-based setup stages </a:t>
            </a:r>
          </a:p>
          <a:p>
            <a:pPr lvl="1"/>
            <a:r>
              <a:rPr lang="en-US" sz="1600" dirty="0">
                <a:solidFill>
                  <a:srgbClr val="2872C5"/>
                </a:solidFill>
                <a:latin typeface="Intel Clear Light"/>
              </a:rPr>
              <a:t>No extra setup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Warm up stage</a:t>
            </a:r>
          </a:p>
          <a:p>
            <a:pPr lvl="1"/>
            <a:r>
              <a:rPr lang="en-US" altLang="zh-CN" sz="1600" dirty="0">
                <a:solidFill>
                  <a:srgbClr val="2872C5"/>
                </a:solidFill>
                <a:latin typeface="Intel Clear Light"/>
              </a:rPr>
              <a:t>Glibc-bench implement self warm up code </a:t>
            </a:r>
          </a:p>
          <a:p>
            <a:pPr lvl="2"/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For </a:t>
            </a:r>
            <a:r>
              <a:rPr lang="en-US" altLang="zh-CN" sz="1400" dirty="0" err="1">
                <a:solidFill>
                  <a:srgbClr val="2872C5"/>
                </a:solidFill>
                <a:latin typeface="Intel Clear Light"/>
              </a:rPr>
              <a:t>cpu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 speed sensitive test cases :  Call the function “</a:t>
            </a:r>
            <a:r>
              <a:rPr lang="en-US" altLang="zh-CN" sz="1400" b="1" dirty="0" err="1">
                <a:solidFill>
                  <a:srgbClr val="2872C5"/>
                </a:solidFill>
                <a:latin typeface="Intel Clear Light"/>
              </a:rPr>
              <a:t>bench_start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” to speed up </a:t>
            </a:r>
            <a:r>
              <a:rPr lang="en-US" altLang="zh-CN" sz="1400" dirty="0" err="1">
                <a:solidFill>
                  <a:srgbClr val="2872C5"/>
                </a:solidFill>
                <a:latin typeface="Intel Clear Light"/>
              </a:rPr>
              <a:t>cpu</a:t>
            </a:r>
            <a:r>
              <a:rPr lang="en-US" altLang="zh-CN" sz="1400" dirty="0">
                <a:solidFill>
                  <a:srgbClr val="2872C5"/>
                </a:solidFill>
                <a:latin typeface="Intel Clear Light"/>
              </a:rPr>
              <a:t> firstly</a:t>
            </a:r>
          </a:p>
          <a:p>
            <a:pPr lvl="2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For memory related test cases:  memory warm up before measuring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Formal execution stage</a:t>
            </a:r>
          </a:p>
          <a:p>
            <a:pPr lvl="1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Run all cases:  about 10m  </a:t>
            </a:r>
          </a:p>
          <a:p>
            <a:pPr lvl="1"/>
            <a:r>
              <a:rPr lang="en-US" sz="1400" dirty="0">
                <a:solidFill>
                  <a:srgbClr val="2872C5"/>
                </a:solidFill>
                <a:latin typeface="Intel Clear Light"/>
              </a:rPr>
              <a:t>Simple case:  1s ~ 10s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10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B1586-5A0F-45BB-BECD-F23F7AD0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9" y="868562"/>
            <a:ext cx="6060167" cy="1903674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C52A21D-8177-435F-807F-A0F0FC3CE9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63371" y="2987499"/>
            <a:ext cx="656763" cy="2262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D292652-C5B7-4818-B571-77DF5C77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79" y="4159693"/>
            <a:ext cx="5462110" cy="1998753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3AFAEC6-4B1F-4747-833B-587A89397F14}"/>
              </a:ext>
            </a:extLst>
          </p:cNvPr>
          <p:cNvCxnSpPr/>
          <p:nvPr/>
        </p:nvCxnSpPr>
        <p:spPr>
          <a:xfrm>
            <a:off x="6513922" y="3978111"/>
            <a:ext cx="612742" cy="181582"/>
          </a:xfrm>
          <a:prstGeom prst="curvedConnector3">
            <a:avLst>
              <a:gd name="adj1" fmla="val 10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3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796456"/>
            <a:ext cx="8081377" cy="4266087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new version of </a:t>
            </a:r>
            <a:r>
              <a:rPr lang="en-US" sz="1800" dirty="0" err="1">
                <a:latin typeface="Intel Clear Light"/>
              </a:rPr>
              <a:t>gcc</a:t>
            </a:r>
            <a:r>
              <a:rPr lang="en-US" sz="1800" dirty="0">
                <a:latin typeface="Intel Clear Light"/>
              </a:rPr>
              <a:t> ( gcc11 or higher )</a:t>
            </a: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build </a:t>
            </a:r>
            <a:r>
              <a:rPr lang="en-US" sz="1800" dirty="0" err="1">
                <a:latin typeface="Intel Clear Light"/>
              </a:rPr>
              <a:t>glibc</a:t>
            </a:r>
            <a:r>
              <a:rPr lang="en-US" sz="1800" dirty="0">
                <a:latin typeface="Intel Clear Light"/>
              </a:rPr>
              <a:t> with </a:t>
            </a:r>
            <a:r>
              <a:rPr lang="en-US" sz="1800" dirty="0" err="1">
                <a:latin typeface="Intel Clear Light"/>
              </a:rPr>
              <a:t>icc</a:t>
            </a:r>
            <a:endParaRPr lang="en-US" sz="1800" dirty="0">
              <a:latin typeface="Intel Clear Light"/>
            </a:endParaRP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Try to optimize TDVM configuration</a:t>
            </a:r>
            <a:r>
              <a:rPr lang="en-US" sz="2000" dirty="0">
                <a:latin typeface="Intel Clear Light"/>
              </a:rPr>
              <a:t>  </a:t>
            </a:r>
          </a:p>
          <a:p>
            <a:pPr indent="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Intel Clear Light"/>
              </a:rPr>
              <a:t>  …</a:t>
            </a: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56890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0EA7-9284-4B6C-9802-E973E20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Example On Lower Half</a:t>
            </a:r>
          </a:p>
        </p:txBody>
      </p:sp>
      <p:pic>
        <p:nvPicPr>
          <p:cNvPr id="6" name="Picture Placeholder 5" descr="photo example">
            <a:extLst>
              <a:ext uri="{FF2B5EF4-FFF2-40B4-BE49-F238E27FC236}">
                <a16:creationId xmlns:a16="http://schemas.microsoft.com/office/drawing/2014/main" id="{13B0E1F9-2D5D-4AD9-B12F-88041FD1CD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452760" y="3522742"/>
            <a:ext cx="11290841" cy="28908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3565133" y="152400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rgbClr val="2872C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348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415562"/>
            <a:ext cx="10785851" cy="4481054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Intel Clear Light"/>
              </a:rPr>
              <a:t>KPI Definition</a:t>
            </a:r>
          </a:p>
          <a:p>
            <a:pPr marL="0" indent="0">
              <a:buNone/>
            </a:pPr>
            <a:r>
              <a:rPr lang="en-US" altLang="zh-CN" sz="2000" dirty="0">
                <a:latin typeface="Intel Clear Light"/>
              </a:rPr>
              <a:t>	average run time = Time Stamp Counter (TSC) required to call </a:t>
            </a:r>
            <a:r>
              <a:rPr lang="en-US" altLang="zh-CN" sz="2000" dirty="0" err="1">
                <a:latin typeface="Intel Clear Light"/>
              </a:rPr>
              <a:t>api</a:t>
            </a:r>
            <a:r>
              <a:rPr lang="en-US" altLang="zh-CN" sz="2000" dirty="0">
                <a:latin typeface="Intel Clear Light"/>
              </a:rPr>
              <a:t> once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000" dirty="0">
                <a:latin typeface="Intel Clear Light"/>
              </a:rPr>
              <a:t>Sample:</a:t>
            </a:r>
          </a:p>
          <a:p>
            <a:pPr marL="0" indent="0">
              <a:buNone/>
            </a:pPr>
            <a:r>
              <a:rPr lang="en-US" altLang="zh-CN" sz="1400" dirty="0">
                <a:latin typeface="Intel Clear Light"/>
              </a:rPr>
              <a:t>	</a:t>
            </a:r>
          </a:p>
          <a:p>
            <a:pPr marL="0" indent="0">
              <a:buNone/>
            </a:pPr>
            <a:endParaRPr lang="en-US" altLang="zh-CN" sz="1400" dirty="0">
              <a:latin typeface="Intel Clear Light"/>
            </a:endParaRPr>
          </a:p>
          <a:p>
            <a:endParaRPr lang="en-US" altLang="zh-CN" sz="1400" dirty="0"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KPI definition</a:t>
            </a:r>
            <a:br>
              <a:rPr lang="en-US" altLang="zh-CN" sz="4000" dirty="0"/>
            </a:br>
            <a:endParaRPr lang="en-US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6DD25C0A-7487-440B-A826-26C9452E58AE}"/>
              </a:ext>
            </a:extLst>
          </p:cNvPr>
          <p:cNvGraphicFramePr>
            <a:graphicFrameLocks noGrp="1"/>
          </p:cNvGraphicFramePr>
          <p:nvPr/>
        </p:nvGraphicFramePr>
        <p:xfrm>
          <a:off x="768807" y="2916309"/>
          <a:ext cx="9628958" cy="2980307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tableStyleId>{4C3C2611-4C71-4FC5-86AE-919BDF0F9419}</a:tableStyleId>
              </a:tblPr>
              <a:tblGrid>
                <a:gridCol w="3633511">
                  <a:extLst>
                    <a:ext uri="{9D8B030D-6E8A-4147-A177-3AD203B41FA5}">
                      <a16:colId xmlns:a16="http://schemas.microsoft.com/office/drawing/2014/main" val="4075558348"/>
                    </a:ext>
                  </a:extLst>
                </a:gridCol>
                <a:gridCol w="5995447">
                  <a:extLst>
                    <a:ext uri="{9D8B030D-6E8A-4147-A177-3AD203B41FA5}">
                      <a16:colId xmlns:a16="http://schemas.microsoft.com/office/drawing/2014/main" val="3259936357"/>
                    </a:ext>
                  </a:extLst>
                </a:gridCol>
              </a:tblGrid>
              <a:tr h="2980307"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// output of test case “bench-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”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"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": {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"": {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"duration": 2.20683e+09,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"iterations": 1.29888e+08,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"max": 98.082,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"min": 7.998,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 "mean": 16.9903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"/>
                        </a:rPr>
                        <a:t>   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"duration": 2.20683e+09   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The run time is  2.20683e+09  TSC in my machine, about 10s</a:t>
                      </a: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"iterations": 1.29888e+08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Repeat call the function “</a:t>
                      </a:r>
                      <a:r>
                        <a:rPr lang="en-US" sz="1400" b="0" i="0" u="none" strike="noStrike" cap="none" spc="0" baseline="0" dirty="0" err="1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acos</a:t>
                      </a: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”  1.29888e+08 times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"mean": 16.9903</a:t>
                      </a:r>
                    </a:p>
                    <a:p>
                      <a:pPr marL="0" marR="0" lvl="5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spc="0" baseline="0" dirty="0">
                          <a:solidFill>
                            <a:srgbClr val="0071C5"/>
                          </a:solidFill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    // The mean value is 16.9903 TSC</a:t>
                      </a:r>
                    </a:p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solidFill>
                          <a:srgbClr val="0071C5"/>
                        </a:solidFill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1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9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E8806-C6AC-413A-B5A5-0D26E5012456}"/>
              </a:ext>
            </a:extLst>
          </p:cNvPr>
          <p:cNvSpPr txBox="1"/>
          <p:nvPr/>
        </p:nvSpPr>
        <p:spPr>
          <a:xfrm>
            <a:off x="476493" y="447040"/>
            <a:ext cx="5270642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Backup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ECE-1C3B-4B9E-918D-D749D5DC2FD9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752756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dirty="0"/>
              <a:t>Agenda</a:t>
            </a:r>
            <a:endParaRPr lang="en-US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524" y="1019908"/>
            <a:ext cx="10785851" cy="5169877"/>
          </a:xfrm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TDX Arch introduction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Glibc-bench SW Stack ( </a:t>
            </a:r>
            <a:r>
              <a:rPr lang="zh-CN" altLang="en-US" sz="2400" dirty="0"/>
              <a:t>背景，意义）</a:t>
            </a:r>
            <a:endParaRPr lang="en-US" sz="2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2400" dirty="0"/>
              <a:t>Test cases definition</a:t>
            </a:r>
            <a:r>
              <a:rPr lang="zh-CN" altLang="en-US" sz="2400" dirty="0"/>
              <a:t>， </a:t>
            </a:r>
            <a:r>
              <a:rPr lang="en-US" altLang="zh-CN" sz="2400" dirty="0"/>
              <a:t>KPI definition</a:t>
            </a:r>
            <a:endParaRPr lang="en-US" sz="24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/>
              <a:t>POD design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Run Stages </a:t>
            </a: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// </a:t>
            </a:r>
            <a:r>
              <a:rPr lang="zh-CN" altLang="en-US" sz="2400" dirty="0">
                <a:solidFill>
                  <a:srgbClr val="0070C0"/>
                </a:solidFill>
                <a:latin typeface="Intel Clear Light"/>
              </a:rPr>
              <a:t>与每个</a:t>
            </a:r>
            <a:r>
              <a:rPr lang="en-US" altLang="zh-CN" sz="2400" dirty="0">
                <a:solidFill>
                  <a:srgbClr val="0070C0"/>
                </a:solidFill>
                <a:latin typeface="Intel Clear Light"/>
              </a:rPr>
              <a:t>case </a:t>
            </a:r>
            <a:r>
              <a:rPr lang="zh-CN" altLang="en-US" sz="2400" dirty="0">
                <a:solidFill>
                  <a:srgbClr val="0070C0"/>
                </a:solidFill>
                <a:latin typeface="Intel Clear Light"/>
              </a:rPr>
              <a:t>混合在一起？</a:t>
            </a:r>
            <a:endParaRPr lang="en-US" sz="2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Test Result</a:t>
            </a:r>
            <a:endParaRPr lang="en-US" sz="1400" dirty="0">
              <a:solidFill>
                <a:srgbClr val="0070C0"/>
              </a:solidFill>
              <a:latin typeface="Intel Clear Light"/>
            </a:endParaRPr>
          </a:p>
          <a:p>
            <a:pPr marL="203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	</a:t>
            </a:r>
            <a:r>
              <a:rPr lang="en-US" altLang="zh-CN" sz="1400" dirty="0" err="1">
                <a:solidFill>
                  <a:srgbClr val="0070C0"/>
                </a:solidFill>
                <a:latin typeface="Intel Clear Light"/>
              </a:rPr>
              <a:t>acos</a:t>
            </a:r>
            <a:r>
              <a:rPr lang="zh-CN" altLang="en-US" sz="1400" dirty="0">
                <a:solidFill>
                  <a:srgbClr val="0070C0"/>
                </a:solidFill>
                <a:latin typeface="Intel Clear Light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/ </a:t>
            </a:r>
            <a:r>
              <a:rPr lang="en-US" altLang="zh-CN" sz="1400" dirty="0" err="1">
                <a:solidFill>
                  <a:srgbClr val="0070C0"/>
                </a:solidFill>
                <a:latin typeface="Intel Clear Light"/>
              </a:rPr>
              <a:t>emon</a:t>
            </a:r>
            <a:endParaRPr lang="en-US" altLang="zh-CN" sz="1400" dirty="0">
              <a:solidFill>
                <a:srgbClr val="0070C0"/>
              </a:solidFill>
              <a:latin typeface="Intel Clear Light"/>
            </a:endParaRPr>
          </a:p>
          <a:p>
            <a:pPr marL="203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Intel Clear Light"/>
              </a:rPr>
              <a:t>	</a:t>
            </a:r>
            <a:r>
              <a:rPr lang="en-US" sz="1400" dirty="0" err="1">
                <a:solidFill>
                  <a:srgbClr val="0070C0"/>
                </a:solidFill>
                <a:latin typeface="Intel Clear Light"/>
              </a:rPr>
              <a:t>memcpy</a:t>
            </a:r>
            <a:r>
              <a:rPr lang="en-US" sz="1400" dirty="0">
                <a:solidFill>
                  <a:srgbClr val="0070C0"/>
                </a:solidFill>
                <a:latin typeface="Intel Clear Light"/>
              </a:rPr>
              <a:t> / </a:t>
            </a:r>
            <a:r>
              <a:rPr lang="en-US" sz="1400" dirty="0" err="1">
                <a:solidFill>
                  <a:srgbClr val="0070C0"/>
                </a:solidFill>
                <a:latin typeface="Intel Clear Light"/>
              </a:rPr>
              <a:t>emon</a:t>
            </a:r>
            <a:endParaRPr lang="en-US" sz="1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Intel Clear Light"/>
              </a:rPr>
              <a:t>Next Steps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altLang="zh-CN" sz="1400" dirty="0">
                <a:solidFill>
                  <a:srgbClr val="0070C0"/>
                </a:solidFill>
                <a:latin typeface="Intel Clear Light"/>
              </a:rPr>
              <a:t>TDX SW upgrade</a:t>
            </a:r>
          </a:p>
          <a:p>
            <a:pPr marL="660400" lvl="1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r>
              <a:rPr lang="en-US" sz="1400" dirty="0" err="1">
                <a:solidFill>
                  <a:srgbClr val="0070C0"/>
                </a:solidFill>
                <a:latin typeface="Intel Clear Light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Intel Clear Light"/>
              </a:rPr>
              <a:t> </a:t>
            </a:r>
            <a:r>
              <a:rPr lang="zh-CN" altLang="en-US" sz="1400" dirty="0">
                <a:solidFill>
                  <a:srgbClr val="0070C0"/>
                </a:solidFill>
                <a:latin typeface="Intel Clear Light"/>
              </a:rPr>
              <a:t>优化无效 ？？？</a:t>
            </a:r>
            <a:endParaRPr lang="en-US" sz="1400" dirty="0">
              <a:solidFill>
                <a:srgbClr val="0070C0"/>
              </a:solidFill>
              <a:latin typeface="Intel Clear Ligh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,Sans-Serif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731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374089"/>
            <a:ext cx="4699807" cy="1115345"/>
          </a:xfrm>
        </p:spPr>
        <p:txBody>
          <a:bodyPr/>
          <a:lstStyle/>
          <a:p>
            <a:r>
              <a:rPr lang="en-US" dirty="0"/>
              <a:t>Introduce TDX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CD5ED1-5770-46BD-BD11-EEA38BF8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81" y="220947"/>
            <a:ext cx="6584305" cy="59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44FCE3-99D1-45F1-ABA3-56420D9123C5}"/>
              </a:ext>
            </a:extLst>
          </p:cNvPr>
          <p:cNvSpPr txBox="1">
            <a:spLocks/>
          </p:cNvSpPr>
          <p:nvPr/>
        </p:nvSpPr>
        <p:spPr>
          <a:xfrm>
            <a:off x="607484" y="1263192"/>
            <a:ext cx="4869489" cy="484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zh-CN" sz="1600" dirty="0">
                <a:latin typeface="Intel Clear Light"/>
              </a:rPr>
              <a:t>What is TDX?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To provide hardware-isolated, confidential VMs  ( Trust Domain 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Mainly base on two technologies:</a:t>
            </a:r>
          </a:p>
          <a:p>
            <a:pPr lvl="2"/>
            <a:r>
              <a:rPr lang="en-US" altLang="zh-CN" sz="1000" dirty="0">
                <a:solidFill>
                  <a:srgbClr val="0071C5"/>
                </a:solidFill>
                <a:latin typeface="Intel Clear Light"/>
              </a:rPr>
              <a:t>VMX extensions</a:t>
            </a:r>
          </a:p>
          <a:p>
            <a:pPr lvl="2"/>
            <a:r>
              <a:rPr lang="en-US" altLang="zh-CN" sz="1000" dirty="0">
                <a:solidFill>
                  <a:srgbClr val="0071C5"/>
                </a:solidFill>
                <a:latin typeface="Intel Clear Light"/>
              </a:rPr>
              <a:t>MKTME</a:t>
            </a:r>
          </a:p>
          <a:p>
            <a:pPr lvl="2"/>
            <a:endParaRPr lang="en-US" sz="1000" dirty="0"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Intel Clear Light"/>
              </a:rPr>
              <a:t>Known performance drop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 &gt; 90% WLs, TDX performance close to regular VM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071C5"/>
                </a:solidFill>
                <a:latin typeface="Intel Clear Light"/>
              </a:rPr>
              <a:t>&lt; 10%  WLs, TDX performance drop obviously</a:t>
            </a:r>
          </a:p>
          <a:p>
            <a:pPr marL="228600" lvl="1" indent="0">
              <a:buNone/>
            </a:pPr>
            <a:endParaRPr lang="en-US" sz="1200" dirty="0">
              <a:solidFill>
                <a:srgbClr val="0071C5"/>
              </a:solidFill>
              <a:latin typeface="Intel Clear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Intel Clear Light"/>
              </a:rPr>
              <a:t>The goal of workload “</a:t>
            </a:r>
            <a:r>
              <a:rPr lang="en-US" sz="1600" dirty="0" err="1">
                <a:latin typeface="Intel Clear Light"/>
              </a:rPr>
              <a:t>glibc</a:t>
            </a:r>
            <a:r>
              <a:rPr lang="en-US" sz="1600" dirty="0">
                <a:latin typeface="Intel Clear Light"/>
              </a:rPr>
              <a:t>-bench in TDX”</a:t>
            </a:r>
          </a:p>
          <a:p>
            <a:pPr lvl="1"/>
            <a:r>
              <a:rPr lang="en-US" sz="1200" dirty="0">
                <a:solidFill>
                  <a:srgbClr val="0071C5"/>
                </a:solidFill>
                <a:latin typeface="Intel Clear Light"/>
              </a:rPr>
              <a:t>To deep dive the root cause of performance drop </a:t>
            </a:r>
          </a:p>
          <a:p>
            <a:pPr lvl="1"/>
            <a:r>
              <a:rPr lang="en-US" altLang="zh-CN" sz="1200" dirty="0">
                <a:solidFill>
                  <a:srgbClr val="0071C5"/>
                </a:solidFill>
                <a:latin typeface="Intel Clear Light"/>
              </a:rPr>
              <a:t>Try to improve it at OS level </a:t>
            </a: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Intel Clear Ligh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21FC2-926C-4481-BC0A-AEBC73743BDF}"/>
              </a:ext>
            </a:extLst>
          </p:cNvPr>
          <p:cNvSpPr txBox="1"/>
          <p:nvPr/>
        </p:nvSpPr>
        <p:spPr>
          <a:xfrm>
            <a:off x="8908328" y="6282931"/>
            <a:ext cx="418372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http://cpio-devops-pub.sh.intel.com/tdx/tdx_spr_perf.html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92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031" y="1545996"/>
            <a:ext cx="7728569" cy="4713402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Core library of Linux system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Foundational facilities APIs: open, read, write, malloc, </a:t>
            </a:r>
            <a:r>
              <a:rPr lang="en-US" sz="1400" dirty="0" err="1">
                <a:solidFill>
                  <a:srgbClr val="0071C5"/>
                </a:solidFill>
              </a:rPr>
              <a:t>printf</a:t>
            </a:r>
            <a:r>
              <a:rPr lang="en-US" sz="1400" dirty="0">
                <a:solidFill>
                  <a:srgbClr val="0071C5"/>
                </a:solidFill>
              </a:rPr>
              <a:t>, </a:t>
            </a:r>
            <a:r>
              <a:rPr lang="en-US" sz="1400" dirty="0" err="1">
                <a:solidFill>
                  <a:srgbClr val="0071C5"/>
                </a:solidFill>
              </a:rPr>
              <a:t>pthread_create</a:t>
            </a:r>
            <a:r>
              <a:rPr lang="en-US" sz="1400" dirty="0">
                <a:solidFill>
                  <a:srgbClr val="0071C5"/>
                </a:solidFill>
              </a:rPr>
              <a:t>…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System call to kernel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What is “</a:t>
            </a:r>
            <a:r>
              <a:rPr lang="en-US" sz="1800" dirty="0" err="1"/>
              <a:t>glibc</a:t>
            </a:r>
            <a:r>
              <a:rPr lang="en-US" sz="1800" dirty="0"/>
              <a:t>-bench”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The source code is in package “</a:t>
            </a:r>
            <a:r>
              <a:rPr lang="en-US" sz="1400" dirty="0" err="1">
                <a:solidFill>
                  <a:srgbClr val="0071C5"/>
                </a:solidFill>
              </a:rPr>
              <a:t>glibc</a:t>
            </a:r>
            <a:r>
              <a:rPr lang="en-US" sz="1400" dirty="0">
                <a:solidFill>
                  <a:srgbClr val="0071C5"/>
                </a:solidFill>
              </a:rPr>
              <a:t>”</a:t>
            </a:r>
          </a:p>
          <a:p>
            <a:pPr lvl="1"/>
            <a:r>
              <a:rPr lang="en-US" sz="1400" dirty="0">
                <a:solidFill>
                  <a:srgbClr val="0071C5"/>
                </a:solidFill>
              </a:rPr>
              <a:t>Used to measure the performance of a part of the </a:t>
            </a:r>
            <a:r>
              <a:rPr lang="en-US" sz="1400" dirty="0" err="1">
                <a:solidFill>
                  <a:srgbClr val="0071C5"/>
                </a:solidFill>
              </a:rPr>
              <a:t>glibc</a:t>
            </a:r>
            <a:r>
              <a:rPr lang="en-US" sz="1400" dirty="0">
                <a:solidFill>
                  <a:srgbClr val="0071C5"/>
                </a:solidFill>
              </a:rPr>
              <a:t> APIs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zh-CN" sz="1200" dirty="0">
                <a:solidFill>
                  <a:srgbClr val="0071C5"/>
                </a:solidFill>
              </a:rPr>
              <a:t>math, string operation, memory allocate, thread create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1C5"/>
                </a:solidFill>
              </a:rPr>
              <a:t>Multiple iterative calls one </a:t>
            </a:r>
            <a:r>
              <a:rPr lang="en-US" sz="1200" dirty="0" err="1">
                <a:solidFill>
                  <a:srgbClr val="0071C5"/>
                </a:solidFill>
              </a:rPr>
              <a:t>api</a:t>
            </a:r>
            <a:r>
              <a:rPr lang="en-US" sz="1200" dirty="0">
                <a:solidFill>
                  <a:srgbClr val="0071C5"/>
                </a:solidFill>
              </a:rPr>
              <a:t>, measuring time consumption with TSC </a:t>
            </a:r>
            <a:r>
              <a:rPr lang="zh-CN" altLang="en-US" sz="1200" dirty="0">
                <a:solidFill>
                  <a:srgbClr val="0071C5"/>
                </a:solidFill>
              </a:rPr>
              <a:t>（</a:t>
            </a:r>
            <a:r>
              <a:rPr lang="en-US" altLang="zh-CN" sz="1200" dirty="0">
                <a:solidFill>
                  <a:srgbClr val="0071C5"/>
                </a:solidFill>
              </a:rPr>
              <a:t>Time stamp counter )</a:t>
            </a:r>
            <a:endParaRPr lang="en-US" sz="1200" dirty="0">
              <a:solidFill>
                <a:srgbClr val="0071C5"/>
              </a:solidFill>
            </a:endParaRPr>
          </a:p>
          <a:p>
            <a:pPr lvl="1"/>
            <a:r>
              <a:rPr lang="fr-FR" sz="1400" dirty="0">
                <a:solidFill>
                  <a:srgbClr val="0071C5"/>
                </a:solidFill>
              </a:rPr>
              <a:t>Multi instruction sets performance </a:t>
            </a:r>
            <a:r>
              <a:rPr lang="fr-FR" sz="1400" dirty="0" err="1">
                <a:solidFill>
                  <a:srgbClr val="0071C5"/>
                </a:solidFill>
              </a:rPr>
              <a:t>comparison</a:t>
            </a:r>
            <a:endParaRPr lang="fr-FR" sz="1400" dirty="0">
              <a:solidFill>
                <a:srgbClr val="0071C5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0071C5"/>
                </a:solidFill>
              </a:rPr>
              <a:t>For X86 Arch: SSE, AVX2, AVX512…</a:t>
            </a:r>
            <a:endParaRPr lang="en-US" sz="1200" dirty="0">
              <a:solidFill>
                <a:srgbClr val="0071C5"/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5715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sz="1400" dirty="0">
              <a:latin typeface="Intel Clear Light"/>
            </a:endParaRPr>
          </a:p>
          <a:p>
            <a:endParaRPr lang="en-US" sz="12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021077"/>
          </a:xfrm>
        </p:spPr>
        <p:txBody>
          <a:bodyPr/>
          <a:lstStyle/>
          <a:p>
            <a:r>
              <a:rPr lang="en-US" sz="4000" dirty="0"/>
              <a:t>Glibc-bench SW Stack</a:t>
            </a:r>
            <a:endParaRPr lang="en-US" dirty="0"/>
          </a:p>
        </p:txBody>
      </p:sp>
      <p:pic>
        <p:nvPicPr>
          <p:cNvPr id="2052" name="Picture 4" descr="Selection_059">
            <a:extLst>
              <a:ext uri="{FF2B5EF4-FFF2-40B4-BE49-F238E27FC236}">
                <a16:creationId xmlns:a16="http://schemas.microsoft.com/office/drawing/2014/main" id="{E741C7CF-A9D9-4B48-882D-5D9FAAA3E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34" y="1545996"/>
            <a:ext cx="2549066" cy="25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10972800" cy="49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Intel Clear Light"/>
              </a:rPr>
              <a:t>The pain points of test cases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latin typeface="Intel Clear Light"/>
              </a:rPr>
              <a:t>Massive data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Intel Clear 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latin typeface="Intel Clear Light"/>
              </a:rPr>
              <a:t>Poor consistency</a:t>
            </a: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0" indent="0">
              <a:buNone/>
            </a:pPr>
            <a:endParaRPr lang="en-US" altLang="zh-CN" sz="2400" dirty="0">
              <a:latin typeface="Intel Clear Light"/>
            </a:endParaRPr>
          </a:p>
          <a:p>
            <a:pPr marL="22860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5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D0EF1A-6513-4DB7-847B-DABF5CE55950}"/>
              </a:ext>
            </a:extLst>
          </p:cNvPr>
          <p:cNvGraphicFramePr>
            <a:graphicFrameLocks noGrp="1"/>
          </p:cNvGraphicFramePr>
          <p:nvPr/>
        </p:nvGraphicFramePr>
        <p:xfrm>
          <a:off x="468734" y="2129033"/>
          <a:ext cx="10972799" cy="1483171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1925275">
                  <a:extLst>
                    <a:ext uri="{9D8B030D-6E8A-4147-A177-3AD203B41FA5}">
                      <a16:colId xmlns:a16="http://schemas.microsoft.com/office/drawing/2014/main" val="512659948"/>
                    </a:ext>
                  </a:extLst>
                </a:gridCol>
                <a:gridCol w="1660097">
                  <a:extLst>
                    <a:ext uri="{9D8B030D-6E8A-4147-A177-3AD203B41FA5}">
                      <a16:colId xmlns:a16="http://schemas.microsoft.com/office/drawing/2014/main" val="2657767157"/>
                    </a:ext>
                  </a:extLst>
                </a:gridCol>
                <a:gridCol w="7387427">
                  <a:extLst>
                    <a:ext uri="{9D8B030D-6E8A-4147-A177-3AD203B41FA5}">
                      <a16:colId xmlns:a16="http://schemas.microsoft.com/office/drawing/2014/main" val="2394678556"/>
                    </a:ext>
                  </a:extLst>
                </a:gridCol>
              </a:tblGrid>
              <a:tr h="25503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7423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malloc,  math,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pthread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string,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stdlib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stdio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86846"/>
                  </a:ext>
                </a:extLst>
              </a:tr>
              <a:tr h="38589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binary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bench-malloc, bench-cos,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pthread_create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bench-ffs,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bench_sprintf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,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memcpy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18201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output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bench.out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memcpy,out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,  bench-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strcpy.out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…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22754"/>
                  </a:ext>
                </a:extLst>
              </a:tr>
              <a:tr h="25503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&gt;290000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948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2A6DA0-4862-4EF9-A40D-FE4CE6B29CB6}"/>
              </a:ext>
            </a:extLst>
          </p:cNvPr>
          <p:cNvGraphicFramePr>
            <a:graphicFrameLocks noGrp="1"/>
          </p:cNvGraphicFramePr>
          <p:nvPr/>
        </p:nvGraphicFramePr>
        <p:xfrm>
          <a:off x="468734" y="4352565"/>
          <a:ext cx="10890567" cy="11633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133318">
                  <a:extLst>
                    <a:ext uri="{9D8B030D-6E8A-4147-A177-3AD203B41FA5}">
                      <a16:colId xmlns:a16="http://schemas.microsoft.com/office/drawing/2014/main" val="4237062103"/>
                    </a:ext>
                  </a:extLst>
                </a:gridCol>
                <a:gridCol w="710347">
                  <a:extLst>
                    <a:ext uri="{9D8B030D-6E8A-4147-A177-3AD203B41FA5}">
                      <a16:colId xmlns:a16="http://schemas.microsoft.com/office/drawing/2014/main" val="2525282502"/>
                    </a:ext>
                  </a:extLst>
                </a:gridCol>
                <a:gridCol w="770376">
                  <a:extLst>
                    <a:ext uri="{9D8B030D-6E8A-4147-A177-3AD203B41FA5}">
                      <a16:colId xmlns:a16="http://schemas.microsoft.com/office/drawing/2014/main" val="4255182359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237282324"/>
                    </a:ext>
                  </a:extLst>
                </a:gridCol>
                <a:gridCol w="690162">
                  <a:extLst>
                    <a:ext uri="{9D8B030D-6E8A-4147-A177-3AD203B41FA5}">
                      <a16:colId xmlns:a16="http://schemas.microsoft.com/office/drawing/2014/main" val="3490374916"/>
                    </a:ext>
                  </a:extLst>
                </a:gridCol>
                <a:gridCol w="706400">
                  <a:extLst>
                    <a:ext uri="{9D8B030D-6E8A-4147-A177-3AD203B41FA5}">
                      <a16:colId xmlns:a16="http://schemas.microsoft.com/office/drawing/2014/main" val="624573418"/>
                    </a:ext>
                  </a:extLst>
                </a:gridCol>
                <a:gridCol w="673922">
                  <a:extLst>
                    <a:ext uri="{9D8B030D-6E8A-4147-A177-3AD203B41FA5}">
                      <a16:colId xmlns:a16="http://schemas.microsoft.com/office/drawing/2014/main" val="3880557645"/>
                    </a:ext>
                  </a:extLst>
                </a:gridCol>
                <a:gridCol w="738879">
                  <a:extLst>
                    <a:ext uri="{9D8B030D-6E8A-4147-A177-3AD203B41FA5}">
                      <a16:colId xmlns:a16="http://schemas.microsoft.com/office/drawing/2014/main" val="2639699561"/>
                    </a:ext>
                  </a:extLst>
                </a:gridCol>
                <a:gridCol w="828194">
                  <a:extLst>
                    <a:ext uri="{9D8B030D-6E8A-4147-A177-3AD203B41FA5}">
                      <a16:colId xmlns:a16="http://schemas.microsoft.com/office/drawing/2014/main" val="3842372606"/>
                    </a:ext>
                  </a:extLst>
                </a:gridCol>
                <a:gridCol w="803834">
                  <a:extLst>
                    <a:ext uri="{9D8B030D-6E8A-4147-A177-3AD203B41FA5}">
                      <a16:colId xmlns:a16="http://schemas.microsoft.com/office/drawing/2014/main" val="1986398624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1398123441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2799029488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1472032978"/>
                    </a:ext>
                  </a:extLst>
                </a:gridCol>
                <a:gridCol w="755120">
                  <a:extLst>
                    <a:ext uri="{9D8B030D-6E8A-4147-A177-3AD203B41FA5}">
                      <a16:colId xmlns:a16="http://schemas.microsoft.com/office/drawing/2014/main" val="343324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Std / 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Good Sample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(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</a:rPr>
                        <a:t>asinh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6.698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6.602800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0.172977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0.026197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86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Bad Sample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(ZGVeN8v_log)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2.3198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1.9132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1.2381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1.2360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1.510702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0.333446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0.220722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6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5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78A2-11A2-4E69-BC2F-0D9D4A952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734" y="1320654"/>
            <a:ext cx="7760866" cy="4250587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0071C5"/>
                </a:solidFill>
                <a:latin typeface="Intel Clear Light"/>
              </a:rPr>
              <a:t>Introduce CV ( </a:t>
            </a:r>
            <a:r>
              <a:rPr lang="en-US" sz="2000" dirty="0">
                <a:solidFill>
                  <a:srgbClr val="0071C5"/>
                </a:solidFill>
                <a:latin typeface="Intel Clear Light"/>
              </a:rPr>
              <a:t>coefficient of variation ) to measure the quality of data consistency</a:t>
            </a:r>
          </a:p>
          <a:p>
            <a:pPr marL="228600" lvl="1" indent="0">
              <a:buNone/>
            </a:pPr>
            <a:endParaRPr lang="en-US" altLang="zh-CN" sz="2400" dirty="0">
              <a:solidFill>
                <a:srgbClr val="0071C5"/>
              </a:solidFill>
              <a:latin typeface="Intel Clear Ligh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  <a:p>
            <a:pPr marL="228600" lvl="1" indent="0">
              <a:buNone/>
            </a:pPr>
            <a:endParaRPr lang="en-US" altLang="zh-CN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pic>
        <p:nvPicPr>
          <p:cNvPr id="4100" name="Picture 4" descr="Summary">
            <a:extLst>
              <a:ext uri="{FF2B5EF4-FFF2-40B4-BE49-F238E27FC236}">
                <a16:creationId xmlns:a16="http://schemas.microsoft.com/office/drawing/2014/main" id="{AEF6FF9A-297E-4ABE-B400-DB7056EE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7" y="1745189"/>
            <a:ext cx="2704117" cy="22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5DCEF-EE52-4091-BCC3-C7915474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" y="2399917"/>
            <a:ext cx="762211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4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A5D-F6E1-4664-8CF3-9E50885D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Test cases definition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4EE8EB-261B-4564-8313-A5A6CAFCA12A}"/>
              </a:ext>
            </a:extLst>
          </p:cNvPr>
          <p:cNvSpPr txBox="1">
            <a:spLocks/>
          </p:cNvSpPr>
          <p:nvPr/>
        </p:nvSpPr>
        <p:spPr>
          <a:xfrm>
            <a:off x="11717893" y="6441840"/>
            <a:ext cx="536700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sz="2000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A85E49-7437-4391-A383-A39ED0B39F1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337957" y="1821454"/>
          <a:ext cx="4905076" cy="2203366"/>
        </p:xfrm>
        <a:graphic>
          <a:graphicData uri="http://schemas.openxmlformats.org/drawingml/2006/table">
            <a:tbl>
              <a:tblPr firstRow="1" firstCol="1" bandRow="1">
                <a:tableStyleId>{2708684C-4D16-4618-839F-0558EEFCDFE6}</a:tableStyleId>
              </a:tblPr>
              <a:tblGrid>
                <a:gridCol w="2082040">
                  <a:extLst>
                    <a:ext uri="{9D8B030D-6E8A-4147-A177-3AD203B41FA5}">
                      <a16:colId xmlns:a16="http://schemas.microsoft.com/office/drawing/2014/main" val="1191315751"/>
                    </a:ext>
                  </a:extLst>
                </a:gridCol>
                <a:gridCol w="1411518">
                  <a:extLst>
                    <a:ext uri="{9D8B030D-6E8A-4147-A177-3AD203B41FA5}">
                      <a16:colId xmlns:a16="http://schemas.microsoft.com/office/drawing/2014/main" val="2075943277"/>
                    </a:ext>
                  </a:extLst>
                </a:gridCol>
                <a:gridCol w="1411518">
                  <a:extLst>
                    <a:ext uri="{9D8B030D-6E8A-4147-A177-3AD203B41FA5}">
                      <a16:colId xmlns:a16="http://schemas.microsoft.com/office/drawing/2014/main" val="2676626036"/>
                    </a:ext>
                  </a:extLst>
                </a:gridCol>
              </a:tblGrid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case name</a:t>
                      </a: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category</a:t>
                      </a: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981995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bench-malloc-simple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malloc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12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92474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bench-malloc-thread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malloc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542766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All math case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math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64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60389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pthread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*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pthread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3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44777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sprintf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stdio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-common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5875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strtod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stdlib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77489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strcpy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04338"/>
                  </a:ext>
                </a:extLst>
              </a:tr>
              <a:tr h="2061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memset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Helvetica Neue"/>
                      </a:endParaRP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21373"/>
                  </a:ext>
                </a:extLst>
              </a:tr>
              <a:tr h="2831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bench-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memcpy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-large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string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marL="58824" marR="58824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6952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57BA80-8172-469C-9D88-CC9EE0E509FD}"/>
              </a:ext>
            </a:extLst>
          </p:cNvPr>
          <p:cNvSpPr txBox="1"/>
          <p:nvPr/>
        </p:nvSpPr>
        <p:spPr>
          <a:xfrm>
            <a:off x="607485" y="1821454"/>
            <a:ext cx="5246560" cy="4662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How to </a:t>
            </a: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select</a:t>
            </a:r>
            <a:r>
              <a:rPr lang="en-US" sz="20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</a:rPr>
              <a:t> test cases: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All categories of case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Typical cases for every category</a:t>
            </a:r>
          </a:p>
          <a:p>
            <a:pPr marL="457200" marR="0" indent="-4572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800" dirty="0">
                <a:solidFill>
                  <a:srgbClr val="0071C5"/>
                </a:solidFill>
                <a:latin typeface="Intel Clear Ligh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Good consistency (cv&lt;0.10)</a:t>
            </a:r>
            <a:endParaRPr lang="en-US" sz="1800" dirty="0">
              <a:solidFill>
                <a:srgbClr val="0071C5"/>
              </a:solidFill>
              <a:latin typeface="Intel Clear Light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872C5"/>
              </a:solidFill>
              <a:latin typeface="+mj-lt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2872C5"/>
              </a:solidFill>
              <a:effectLst/>
              <a:uFillTx/>
              <a:latin typeface="+mj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8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06EF2CF-A02C-4DD0-858C-6AB7C10B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Resource Usage</a:t>
            </a:r>
            <a:br>
              <a:rPr lang="en-US" sz="4000" dirty="0"/>
            </a:b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94473A-B26A-4742-8765-322EAA3B53B9}"/>
              </a:ext>
            </a:extLst>
          </p:cNvPr>
          <p:cNvGraphicFramePr>
            <a:graphicFrameLocks noGrp="1"/>
          </p:cNvGraphicFramePr>
          <p:nvPr/>
        </p:nvGraphicFramePr>
        <p:xfrm>
          <a:off x="838987" y="1359210"/>
          <a:ext cx="9219413" cy="38820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21001">
                  <a:extLst>
                    <a:ext uri="{9D8B030D-6E8A-4147-A177-3AD203B41FA5}">
                      <a16:colId xmlns:a16="http://schemas.microsoft.com/office/drawing/2014/main" val="1814645386"/>
                    </a:ext>
                  </a:extLst>
                </a:gridCol>
                <a:gridCol w="2860148">
                  <a:extLst>
                    <a:ext uri="{9D8B030D-6E8A-4147-A177-3AD203B41FA5}">
                      <a16:colId xmlns:a16="http://schemas.microsoft.com/office/drawing/2014/main" val="720359951"/>
                    </a:ext>
                  </a:extLst>
                </a:gridCol>
                <a:gridCol w="3438264">
                  <a:extLst>
                    <a:ext uri="{9D8B030D-6E8A-4147-A177-3AD203B41FA5}">
                      <a16:colId xmlns:a16="http://schemas.microsoft.com/office/drawing/2014/main" val="1313397724"/>
                    </a:ext>
                  </a:extLst>
                </a:gridCol>
              </a:tblGrid>
              <a:tr h="475686"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Resource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502075"/>
                  </a:ext>
                </a:extLst>
              </a:tr>
              <a:tr h="376403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pt-BR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Must support TDX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79570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1 node is enough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651158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1 socket is enough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22922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Host platform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&gt;16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Depends on SPR chip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082240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</a:t>
                      </a:r>
                      <a:r>
                        <a:rPr kumimoji="0" lang="en-US" sz="14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Numa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For better TDVM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49431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Core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For better TDVM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67054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altLang="zh-CN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</a:t>
                      </a: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The maximum number of threads is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899805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TDVM Memory​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32G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kumimoji="0" lang="en-US" altLang="zh-CN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TDVM typical configuration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77992"/>
                  </a:ext>
                </a:extLst>
              </a:tr>
              <a:tr h="316641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No special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71C5"/>
                        </a:solidFill>
                        <a:effectLst/>
                        <a:uFillTx/>
                        <a:latin typeface="Intel Clear Light"/>
                        <a:ea typeface="Intel Clear Light" panose="020B0404020203020204" pitchFamily="34" charset="0"/>
                        <a:cs typeface="Intel Clear Light" panose="020B04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422163"/>
                  </a:ext>
                </a:extLst>
              </a:tr>
              <a:tr h="496879">
                <a:tc>
                  <a:txBody>
                    <a:bodyPr/>
                    <a:lstStyle/>
                    <a:p>
                      <a:pPr algn="l" latinLnBrk="0"/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Helvetica Neue"/>
                        </a:rPr>
                        <a:t>No special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71C5"/>
                          </a:solidFill>
                          <a:effectLst/>
                          <a:uFillTx/>
                          <a:latin typeface="Intel Clear Light"/>
                          <a:ea typeface="Intel Clear Light" panose="020B0404020203020204" pitchFamily="34" charset="0"/>
                          <a:cs typeface="Intel Clear Light" panose="020B0404020203020204" pitchFamily="34" charset="0"/>
                          <a:sym typeface="Intel Clear"/>
                        </a:rPr>
                        <a:t>No network related test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64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5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C9C-CE7D-43C2-9F98-8016EDD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POD Design and Provisioning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491-26B3-4F24-A054-1477B8313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171430"/>
            <a:ext cx="10159254" cy="10155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72C5"/>
                </a:solidFill>
              </a:rPr>
              <a:t>Single k8s node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42614D-5AEE-4CAF-AC3C-B7921709AEE6}"/>
              </a:ext>
            </a:extLst>
          </p:cNvPr>
          <p:cNvSpPr/>
          <p:nvPr/>
        </p:nvSpPr>
        <p:spPr>
          <a:xfrm>
            <a:off x="4474649" y="4179178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TDVM / VM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E834E-75E0-4674-B382-8369E07494D4}"/>
              </a:ext>
            </a:extLst>
          </p:cNvPr>
          <p:cNvSpPr/>
          <p:nvPr/>
        </p:nvSpPr>
        <p:spPr>
          <a:xfrm>
            <a:off x="4474649" y="3657892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Centos stream 8.4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AD5AC9-FB95-4F92-B5F6-03FE2D25DE43}"/>
              </a:ext>
            </a:extLst>
          </p:cNvPr>
          <p:cNvSpPr/>
          <p:nvPr/>
        </p:nvSpPr>
        <p:spPr>
          <a:xfrm>
            <a:off x="4474649" y="3119391"/>
            <a:ext cx="3575824" cy="431071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/ K8S (one node)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C5B4A8-ADA9-4674-9B06-DC3B6D45A200}"/>
              </a:ext>
            </a:extLst>
          </p:cNvPr>
          <p:cNvSpPr/>
          <p:nvPr/>
        </p:nvSpPr>
        <p:spPr>
          <a:xfrm>
            <a:off x="4474649" y="2573621"/>
            <a:ext cx="3575824" cy="431071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Ubuntu 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BE8B6-3084-4776-B310-F3BD81268693}"/>
              </a:ext>
            </a:extLst>
          </p:cNvPr>
          <p:cNvSpPr txBox="1"/>
          <p:nvPr/>
        </p:nvSpPr>
        <p:spPr>
          <a:xfrm>
            <a:off x="2988549" y="4320326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VM / 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51E69-0590-4B6A-9901-511309F45F83}"/>
              </a:ext>
            </a:extLst>
          </p:cNvPr>
          <p:cNvSpPr txBox="1"/>
          <p:nvPr/>
        </p:nvSpPr>
        <p:spPr>
          <a:xfrm>
            <a:off x="2988549" y="3778270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Guest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 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B5E84-BEAA-4F90-989C-D28F2743F249}"/>
              </a:ext>
            </a:extLst>
          </p:cNvPr>
          <p:cNvSpPr txBox="1"/>
          <p:nvPr/>
        </p:nvSpPr>
        <p:spPr>
          <a:xfrm>
            <a:off x="2988549" y="3239584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Backend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69681-CE41-4E3A-B02F-4009D52C4119}"/>
              </a:ext>
            </a:extLst>
          </p:cNvPr>
          <p:cNvSpPr txBox="1"/>
          <p:nvPr/>
        </p:nvSpPr>
        <p:spPr>
          <a:xfrm>
            <a:off x="2988549" y="2697529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Container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2C9608-9055-489C-A957-B27A79078B10}"/>
              </a:ext>
            </a:extLst>
          </p:cNvPr>
          <p:cNvSpPr/>
          <p:nvPr/>
        </p:nvSpPr>
        <p:spPr>
          <a:xfrm>
            <a:off x="4474649" y="1997701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glibc</a:t>
            </a:r>
            <a:r>
              <a:rPr lang="en-US" sz="18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-bench (v2.35)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63F9-EF8E-4A43-8242-4A2CBA64BD99}"/>
              </a:ext>
            </a:extLst>
          </p:cNvPr>
          <p:cNvSpPr txBox="1"/>
          <p:nvPr/>
        </p:nvSpPr>
        <p:spPr>
          <a:xfrm>
            <a:off x="2988549" y="2149895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Workload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D7A949A-B79F-46EB-B2B3-B7A49E2C5532}"/>
              </a:ext>
            </a:extLst>
          </p:cNvPr>
          <p:cNvSpPr txBox="1">
            <a:spLocks/>
          </p:cNvSpPr>
          <p:nvPr/>
        </p:nvSpPr>
        <p:spPr>
          <a:xfrm>
            <a:off x="11762796" y="6440177"/>
            <a:ext cx="425894" cy="41616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EE2556C5-CE8C-6547-B838-EA80C61A4AF7}" type="slidenum">
              <a:rPr lang="en-US" dirty="0" smtClean="0">
                <a:solidFill>
                  <a:schemeClr val="bg1"/>
                </a:solidFill>
                <a:latin typeface="Intel Clear"/>
                <a:cs typeface="Intel Clear"/>
              </a:rPr>
              <a:pPr/>
              <a:t>9</a:t>
            </a:fld>
            <a:endParaRPr lang="en-US" dirty="0">
              <a:solidFill>
                <a:schemeClr val="bg1"/>
              </a:solidFill>
              <a:latin typeface="Intel Clear"/>
              <a:cs typeface="Intel Clear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A36544-D5F0-4BE4-BE0F-8D2B519E2D6C}"/>
              </a:ext>
            </a:extLst>
          </p:cNvPr>
          <p:cNvSpPr/>
          <p:nvPr/>
        </p:nvSpPr>
        <p:spPr>
          <a:xfrm>
            <a:off x="4474649" y="4727823"/>
            <a:ext cx="3575824" cy="581462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Centos stream 8.4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Kernel version: 5.15.0-spr.bkc.pc.3.21.0.x86_64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F395E-1838-4054-83E6-F1D0B56971AA}"/>
              </a:ext>
            </a:extLst>
          </p:cNvPr>
          <p:cNvSpPr txBox="1"/>
          <p:nvPr/>
        </p:nvSpPr>
        <p:spPr>
          <a:xfrm>
            <a:off x="2988549" y="4925853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Host 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3CCF6E-4698-4AD0-A9E5-80507BAD826B}"/>
              </a:ext>
            </a:extLst>
          </p:cNvPr>
          <p:cNvSpPr/>
          <p:nvPr/>
        </p:nvSpPr>
        <p:spPr>
          <a:xfrm>
            <a:off x="4495071" y="5446150"/>
            <a:ext cx="3575824" cy="467697"/>
          </a:xfrm>
          <a:prstGeom prst="roundRect">
            <a:avLst>
              <a:gd name="adj" fmla="val 33236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CPU (SPR)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B24C27-284B-4285-9362-C5874EB9909C}"/>
              </a:ext>
            </a:extLst>
          </p:cNvPr>
          <p:cNvSpPr txBox="1"/>
          <p:nvPr/>
        </p:nvSpPr>
        <p:spPr>
          <a:xfrm>
            <a:off x="3008971" y="5587298"/>
            <a:ext cx="1245054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n-ea"/>
                <a:cs typeface="+mn-cs"/>
                <a:sym typeface="Helvetica Neue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82889791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0D4C76-9208-49F6-8FFA-B51743AA5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9c148-a8e4-4408-b135-dd1e63beca46"/>
    <ds:schemaRef ds:uri="7a48d168-8dfc-404f-99ba-a7e622e56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ED84F-6B91-4310-AFAE-A1F2388C37CA}">
  <ds:schemaRefs>
    <ds:schemaRef ds:uri="faab1521-8200-4ded-a29a-802f4ebb305c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c7e04360-c55b-4c56-bcdc-4bccfc7c43c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19649</TotalTime>
  <Words>866</Words>
  <Application>Microsoft Office PowerPoint</Application>
  <PresentationFormat>Widescreen</PresentationFormat>
  <Paragraphs>265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Helvetica Neue</vt:lpstr>
      <vt:lpstr>Helvetica Neue Medium</vt:lpstr>
      <vt:lpstr>Wingdings,Sans-Serif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WiE WSF TSC WL Performance Glibc-bench in TDX -Security </vt:lpstr>
      <vt:lpstr>Agenda</vt:lpstr>
      <vt:lpstr>Introduce TDX</vt:lpstr>
      <vt:lpstr>Glibc-bench SW Stack</vt:lpstr>
      <vt:lpstr>Test cases definition</vt:lpstr>
      <vt:lpstr>Test cases definition</vt:lpstr>
      <vt:lpstr>Test cases definition</vt:lpstr>
      <vt:lpstr>Resource Usage </vt:lpstr>
      <vt:lpstr>POD Design and Provisioning</vt:lpstr>
      <vt:lpstr>Run Stages</vt:lpstr>
      <vt:lpstr>Next steps</vt:lpstr>
      <vt:lpstr>Photo Example On Lower Half</vt:lpstr>
      <vt:lpstr>KPI definition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Tao, Shaoyu</cp:lastModifiedBy>
  <cp:revision>1505</cp:revision>
  <dcterms:created xsi:type="dcterms:W3CDTF">2021-11-16T04:37:19Z</dcterms:created>
  <dcterms:modified xsi:type="dcterms:W3CDTF">2022-07-19T07:53:39Z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