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147308797" r:id="rId6"/>
    <p:sldId id="2147308592" r:id="rId7"/>
    <p:sldId id="2147308607" r:id="rId8"/>
    <p:sldId id="2147308601" r:id="rId9"/>
    <p:sldId id="2147308794" r:id="rId10"/>
    <p:sldId id="2147308795" r:id="rId11"/>
    <p:sldId id="2147308798" r:id="rId12"/>
    <p:sldId id="2147308799" r:id="rId13"/>
    <p:sldId id="2147308800" r:id="rId14"/>
    <p:sldId id="2147308801" r:id="rId15"/>
    <p:sldId id="2147308616" r:id="rId16"/>
    <p:sldId id="287" r:id="rId17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58D615-31AC-B076-E3A9-155732160245}" name="Wang, Chun" initials="WC" userId="S::chun.wang@intel.com::9cae4d01-e8e8-4224-80b5-2925a6754096" providerId="AD"/>
  <p188:author id="{E0A66E34-4542-F519-2B67-6155C2E8B6F2}" name="Li, Longtan" initials="LL" userId="S::longtan.li@intel.com::58cb571a-d172-4cdc-a55a-604e9a95360f" providerId="AD"/>
  <p188:author id="{0043C645-2FE2-5F3D-D3FC-F58E21FE062D}" name="Chen, Dylan" initials="CD" userId="S::dylan.chen@intel.com::802383e1-41b0-4a46-bbf3-53ca654e1fe1" providerId="AD"/>
  <p188:author id="{25EBF948-12AA-2F72-9258-E2A5ADC286D6}" name="Wang, Sunny" initials="WS" userId="S::sunny.wang@intel.com::c4baa7b8-850e-4ab8-bb26-e4f66b5d594d" providerId="AD"/>
  <p188:author id="{F48EA36D-8988-A86C-FECF-B0428BA856C9}" name="Huang, Guanxu" initials="HG" userId="S::guanxu.huang@intel.com::95146ec9-bf48-4b1a-86da-e2ef03420deb" providerId="AD"/>
  <p188:author id="{CE08766F-5B05-10BF-DDA2-E81E103B6715}" name="Qu, Pengfei" initials="QP" userId="S::pengfei.qu@intel.com::11cf5891-f528-4669-a401-dca937308d76" providerId="AD"/>
  <p188:author id="{C74730AB-76BF-07B5-E6FC-B9D3B834FA3B}" name="Zhang, Alex H" initials="ZH" userId="S::alex.h.zhang@intel.com::84e14ef7-0c42-4742-9dce-deb24a3a3af0" providerId="AD"/>
  <p188:author id="{A17651B3-9D5B-1265-D85B-54142E0B9509}" name="Li, Jocelyn" initials="LJ" userId="S::jocelyn.li@intel.com::bdaff196-3c6e-4c86-abdb-a250fdc6d10a" providerId="AD"/>
  <p188:author id="{39295DBF-3096-0B82-5307-5614C8EB9EBD}" name="Zhou, James Z" initials="ZZ" userId="S::james.z.zhou@intel.com::60452475-ad34-4e54-8fea-f6af2231dd0a" providerId="AD"/>
  <p188:author id="{4DE898CD-9221-6085-7004-DA6203FAE412}" name="Tang, Cui" initials="TC" userId="S::cui.tang@intel.com::abf18508-edcd-4b03-b662-e08328ce9d8c" providerId="AD"/>
  <p188:author id="{319286D2-2E5D-28C9-862E-C16C2DCF3EF5}" name="Qian, Xiaobing" initials="QX" userId="S::xiaobing.qian@intel.com::d3431f12-31c5-4fd4-8998-99221f98b22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, Sunny" initials="WS" lastIdx="1" clrIdx="0">
    <p:extLst>
      <p:ext uri="{19B8F6BF-5375-455C-9EA6-DF929625EA0E}">
        <p15:presenceInfo xmlns:p15="http://schemas.microsoft.com/office/powerpoint/2012/main" userId="S::sunny.wang@intel.com::c4baa7b8-850e-4ab8-bb26-e4f66b5d59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2C5"/>
    <a:srgbClr val="FC6467"/>
    <a:srgbClr val="0068B5"/>
    <a:srgbClr val="004A86"/>
    <a:srgbClr val="525252"/>
    <a:srgbClr val="00C7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BEF5E-0B06-4A46-A976-21A75DB8BEDE}" v="294" dt="2022-04-06T05:23:12.01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7017" autoAdjust="0"/>
  </p:normalViewPr>
  <p:slideViewPr>
    <p:cSldViewPr snapToGrid="0">
      <p:cViewPr varScale="1">
        <p:scale>
          <a:sx n="114" d="100"/>
          <a:sy n="114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Zheng" userId="36292348-b87d-4144-a183-138a9ee4c044" providerId="ADAL" clId="{5F0BEF5E-0B06-4A46-A976-21A75DB8BEDE}"/>
    <pc:docChg chg="undo custSel addSld delSld modSld sldOrd">
      <pc:chgData name="Wang, Zheng" userId="36292348-b87d-4144-a183-138a9ee4c044" providerId="ADAL" clId="{5F0BEF5E-0B06-4A46-A976-21A75DB8BEDE}" dt="2022-04-06T05:23:12.009" v="5114"/>
      <pc:docMkLst>
        <pc:docMk/>
      </pc:docMkLst>
      <pc:sldChg chg="modSp mod">
        <pc:chgData name="Wang, Zheng" userId="36292348-b87d-4144-a183-138a9ee4c044" providerId="ADAL" clId="{5F0BEF5E-0B06-4A46-A976-21A75DB8BEDE}" dt="2022-03-18T15:04:17.896" v="9" actId="20577"/>
        <pc:sldMkLst>
          <pc:docMk/>
          <pc:sldMk cId="2086400740" sldId="256"/>
        </pc:sldMkLst>
        <pc:spChg chg="mod">
          <ac:chgData name="Wang, Zheng" userId="36292348-b87d-4144-a183-138a9ee4c044" providerId="ADAL" clId="{5F0BEF5E-0B06-4A46-A976-21A75DB8BEDE}" dt="2022-03-18T15:04:10.623" v="8" actId="20577"/>
          <ac:spMkLst>
            <pc:docMk/>
            <pc:sldMk cId="2086400740" sldId="256"/>
            <ac:spMk id="5" creationId="{679F4BE2-8E4A-4003-B816-9E34781F7E88}"/>
          </ac:spMkLst>
        </pc:spChg>
        <pc:spChg chg="mod">
          <ac:chgData name="Wang, Zheng" userId="36292348-b87d-4144-a183-138a9ee4c044" providerId="ADAL" clId="{5F0BEF5E-0B06-4A46-A976-21A75DB8BEDE}" dt="2022-03-18T15:04:17.896" v="9" actId="20577"/>
          <ac:spMkLst>
            <pc:docMk/>
            <pc:sldMk cId="2086400740" sldId="256"/>
            <ac:spMk id="9" creationId="{ABEAF9F9-E88D-44A4-A1B6-BAA2E532B65E}"/>
          </ac:spMkLst>
        </pc:spChg>
      </pc:sldChg>
      <pc:sldChg chg="addSp delSp add del mod">
        <pc:chgData name="Wang, Zheng" userId="36292348-b87d-4144-a183-138a9ee4c044" providerId="ADAL" clId="{5F0BEF5E-0B06-4A46-A976-21A75DB8BEDE}" dt="2022-03-19T05:10:42.443" v="155"/>
        <pc:sldMkLst>
          <pc:docMk/>
          <pc:sldMk cId="2589618219" sldId="2147308080"/>
        </pc:sldMkLst>
        <pc:cxnChg chg="add del">
          <ac:chgData name="Wang, Zheng" userId="36292348-b87d-4144-a183-138a9ee4c044" providerId="ADAL" clId="{5F0BEF5E-0B06-4A46-A976-21A75DB8BEDE}" dt="2022-03-19T05:10:42.078" v="154" actId="478"/>
          <ac:cxnSpMkLst>
            <pc:docMk/>
            <pc:sldMk cId="2589618219" sldId="2147308080"/>
            <ac:cxnSpMk id="32" creationId="{C54FB733-D3FE-47C3-9935-3748C61E36FA}"/>
          </ac:cxnSpMkLst>
        </pc:cxnChg>
      </pc:sldChg>
      <pc:sldChg chg="addSp modSp add mod">
        <pc:chgData name="Wang, Zheng" userId="36292348-b87d-4144-a183-138a9ee4c044" providerId="ADAL" clId="{5F0BEF5E-0B06-4A46-A976-21A75DB8BEDE}" dt="2022-03-21T06:22:35.002" v="4647" actId="20577"/>
        <pc:sldMkLst>
          <pc:docMk/>
          <pc:sldMk cId="978603788" sldId="2147308597"/>
        </pc:sldMkLst>
        <pc:spChg chg="mod">
          <ac:chgData name="Wang, Zheng" userId="36292348-b87d-4144-a183-138a9ee4c044" providerId="ADAL" clId="{5F0BEF5E-0B06-4A46-A976-21A75DB8BEDE}" dt="2022-03-21T06:22:35.002" v="4647" actId="20577"/>
          <ac:spMkLst>
            <pc:docMk/>
            <pc:sldMk cId="978603788" sldId="2147308597"/>
            <ac:spMk id="3" creationId="{26A041FE-2527-4EA2-A86A-BC0B663752AE}"/>
          </ac:spMkLst>
        </pc:spChg>
        <pc:spChg chg="add mod">
          <ac:chgData name="Wang, Zheng" userId="36292348-b87d-4144-a183-138a9ee4c044" providerId="ADAL" clId="{5F0BEF5E-0B06-4A46-A976-21A75DB8BEDE}" dt="2022-03-20T09:11:51.484" v="3782" actId="6549"/>
          <ac:spMkLst>
            <pc:docMk/>
            <pc:sldMk cId="978603788" sldId="2147308597"/>
            <ac:spMk id="5" creationId="{05653E6E-F6EA-400D-96D9-0B87C41320EB}"/>
          </ac:spMkLst>
        </pc:spChg>
      </pc:sldChg>
      <pc:sldChg chg="addSp delSp modSp add mod">
        <pc:chgData name="Wang, Zheng" userId="36292348-b87d-4144-a183-138a9ee4c044" providerId="ADAL" clId="{5F0BEF5E-0B06-4A46-A976-21A75DB8BEDE}" dt="2022-03-21T02:54:40.962" v="4074" actId="20577"/>
        <pc:sldMkLst>
          <pc:docMk/>
          <pc:sldMk cId="4018403793" sldId="2147308600"/>
        </pc:sldMkLst>
        <pc:spChg chg="mod">
          <ac:chgData name="Wang, Zheng" userId="36292348-b87d-4144-a183-138a9ee4c044" providerId="ADAL" clId="{5F0BEF5E-0B06-4A46-A976-21A75DB8BEDE}" dt="2022-03-20T09:12:20.554" v="3787" actId="6549"/>
          <ac:spMkLst>
            <pc:docMk/>
            <pc:sldMk cId="4018403793" sldId="2147308600"/>
            <ac:spMk id="3" creationId="{26A041FE-2527-4EA2-A86A-BC0B663752AE}"/>
          </ac:spMkLst>
        </pc:spChg>
        <pc:spChg chg="mod">
          <ac:chgData name="Wang, Zheng" userId="36292348-b87d-4144-a183-138a9ee4c044" providerId="ADAL" clId="{5F0BEF5E-0B06-4A46-A976-21A75DB8BEDE}" dt="2022-03-21T02:54:40.962" v="4074" actId="20577"/>
          <ac:spMkLst>
            <pc:docMk/>
            <pc:sldMk cId="4018403793" sldId="2147308600"/>
            <ac:spMk id="4" creationId="{0C25B377-CEED-4AC7-9B7A-3331F4664BB0}"/>
          </ac:spMkLst>
        </pc:spChg>
        <pc:spChg chg="add del">
          <ac:chgData name="Wang, Zheng" userId="36292348-b87d-4144-a183-138a9ee4c044" providerId="ADAL" clId="{5F0BEF5E-0B06-4A46-A976-21A75DB8BEDE}" dt="2022-03-19T07:07:09.955" v="776"/>
          <ac:spMkLst>
            <pc:docMk/>
            <pc:sldMk cId="4018403793" sldId="2147308600"/>
            <ac:spMk id="6" creationId="{0175E791-4BCD-4D9A-8F16-4DFF554F61E5}"/>
          </ac:spMkLst>
        </pc:spChg>
        <pc:spChg chg="add del">
          <ac:chgData name="Wang, Zheng" userId="36292348-b87d-4144-a183-138a9ee4c044" providerId="ADAL" clId="{5F0BEF5E-0B06-4A46-A976-21A75DB8BEDE}" dt="2022-03-21T02:36:04.584" v="4002"/>
          <ac:spMkLst>
            <pc:docMk/>
            <pc:sldMk cId="4018403793" sldId="2147308600"/>
            <ac:spMk id="6" creationId="{FB5919D3-92F3-4577-B8E2-D4DC5CCAA9AA}"/>
          </ac:spMkLst>
        </pc:spChg>
        <pc:spChg chg="add del mod">
          <ac:chgData name="Wang, Zheng" userId="36292348-b87d-4144-a183-138a9ee4c044" providerId="ADAL" clId="{5F0BEF5E-0B06-4A46-A976-21A75DB8BEDE}" dt="2022-03-19T07:07:09.439" v="775"/>
          <ac:spMkLst>
            <pc:docMk/>
            <pc:sldMk cId="4018403793" sldId="2147308600"/>
            <ac:spMk id="7" creationId="{B6C4214B-E006-46DD-9606-D3563873702B}"/>
          </ac:spMkLst>
        </pc:spChg>
        <pc:spChg chg="add mod">
          <ac:chgData name="Wang, Zheng" userId="36292348-b87d-4144-a183-138a9ee4c044" providerId="ADAL" clId="{5F0BEF5E-0B06-4A46-A976-21A75DB8BEDE}" dt="2022-03-20T08:14:45.551" v="3421" actId="6549"/>
          <ac:spMkLst>
            <pc:docMk/>
            <pc:sldMk cId="4018403793" sldId="2147308600"/>
            <ac:spMk id="7" creationId="{B9F34EA1-EF7E-412E-B40A-337A0B984F7B}"/>
          </ac:spMkLst>
        </pc:spChg>
        <pc:spChg chg="add del mod">
          <ac:chgData name="Wang, Zheng" userId="36292348-b87d-4144-a183-138a9ee4c044" providerId="ADAL" clId="{5F0BEF5E-0B06-4A46-A976-21A75DB8BEDE}" dt="2022-03-19T07:07:08.555" v="773"/>
          <ac:spMkLst>
            <pc:docMk/>
            <pc:sldMk cId="4018403793" sldId="2147308600"/>
            <ac:spMk id="8" creationId="{ECBBA9D5-5276-41EA-B6B4-4B5D5E69E232}"/>
          </ac:spMkLst>
        </pc:spChg>
      </pc:sldChg>
      <pc:sldChg chg="addSp delSp modSp mod">
        <pc:chgData name="Wang, Zheng" userId="36292348-b87d-4144-a183-138a9ee4c044" providerId="ADAL" clId="{5F0BEF5E-0B06-4A46-A976-21A75DB8BEDE}" dt="2022-03-24T07:57:45.862" v="5113"/>
        <pc:sldMkLst>
          <pc:docMk/>
          <pc:sldMk cId="2740652957" sldId="2147308634"/>
        </pc:sldMkLst>
        <pc:graphicFrameChg chg="add del">
          <ac:chgData name="Wang, Zheng" userId="36292348-b87d-4144-a183-138a9ee4c044" providerId="ADAL" clId="{5F0BEF5E-0B06-4A46-A976-21A75DB8BEDE}" dt="2022-03-21T05:46:13.982" v="4535"/>
          <ac:graphicFrameMkLst>
            <pc:docMk/>
            <pc:sldMk cId="2740652957" sldId="2147308634"/>
            <ac:graphicFrameMk id="3" creationId="{D9D87D77-A4A5-49C3-9F73-94058F79FF30}"/>
          </ac:graphicFrameMkLst>
        </pc:graphicFrameChg>
        <pc:graphicFrameChg chg="mod modGraphic">
          <ac:chgData name="Wang, Zheng" userId="36292348-b87d-4144-a183-138a9ee4c044" providerId="ADAL" clId="{5F0BEF5E-0B06-4A46-A976-21A75DB8BEDE}" dt="2022-03-24T07:57:45.862" v="5113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</pc:sldChg>
      <pc:sldChg chg="del">
        <pc:chgData name="Wang, Zheng" userId="36292348-b87d-4144-a183-138a9ee4c044" providerId="ADAL" clId="{5F0BEF5E-0B06-4A46-A976-21A75DB8BEDE}" dt="2022-03-19T04:51:23.655" v="146" actId="47"/>
        <pc:sldMkLst>
          <pc:docMk/>
          <pc:sldMk cId="890519348" sldId="2147308635"/>
        </pc:sldMkLst>
      </pc:sldChg>
      <pc:sldChg chg="modSp">
        <pc:chgData name="Wang, Zheng" userId="36292348-b87d-4144-a183-138a9ee4c044" providerId="ADAL" clId="{5F0BEF5E-0B06-4A46-A976-21A75DB8BEDE}" dt="2022-03-20T13:49:42.454" v="3859"/>
        <pc:sldMkLst>
          <pc:docMk/>
          <pc:sldMk cId="4056220158" sldId="2147328787"/>
        </pc:sldMkLst>
        <pc:spChg chg="add del mod">
          <ac:chgData name="Wang, Zheng" userId="36292348-b87d-4144-a183-138a9ee4c044" providerId="ADAL" clId="{5F0BEF5E-0B06-4A46-A976-21A75DB8BEDE}" dt="2022-03-19T14:01:02.347" v="2813" actId="478"/>
          <ac:spMkLst>
            <pc:docMk/>
            <pc:sldMk cId="4056220158" sldId="2147328787"/>
            <ac:spMk id="3" creationId="{9A67A665-B5CF-4CC3-A735-32BD89E5361D}"/>
          </ac:spMkLst>
        </pc:spChg>
        <pc:spChg chg="add del mod">
          <ac:chgData name="Wang, Zheng" userId="36292348-b87d-4144-a183-138a9ee4c044" providerId="ADAL" clId="{5F0BEF5E-0B06-4A46-A976-21A75DB8BEDE}" dt="2022-03-20T05:27:56.471" v="2984" actId="478"/>
          <ac:spMkLst>
            <pc:docMk/>
            <pc:sldMk cId="4056220158" sldId="2147328787"/>
            <ac:spMk id="6" creationId="{747FF66C-4567-48EC-A6EA-DF3FAB9756E3}"/>
          </ac:spMkLst>
        </pc:spChg>
        <pc:spChg chg="add del mod">
          <ac:chgData name="Wang, Zheng" userId="36292348-b87d-4144-a183-138a9ee4c044" providerId="ADAL" clId="{5F0BEF5E-0B06-4A46-A976-21A75DB8BEDE}" dt="2022-03-19T14:02:19.136" v="2847" actId="20577"/>
          <ac:spMkLst>
            <pc:docMk/>
            <pc:sldMk cId="4056220158" sldId="2147328787"/>
            <ac:spMk id="7" creationId="{CC3F2FF8-094B-4804-B78F-30F1AE9EA7FE}"/>
          </ac:spMkLst>
        </pc:spChg>
        <pc:spChg chg="del">
          <ac:chgData name="Wang, Zheng" userId="36292348-b87d-4144-a183-138a9ee4c044" providerId="ADAL" clId="{5F0BEF5E-0B06-4A46-A976-21A75DB8BEDE}" dt="2022-03-19T08:50:17.691" v="1956" actId="478"/>
          <ac:spMkLst>
            <pc:docMk/>
            <pc:sldMk cId="4056220158" sldId="2147328787"/>
            <ac:spMk id="8" creationId="{8678EFA4-6AE9-4908-8545-E4F2EA15BD54}"/>
          </ac:spMkLst>
        </pc:spChg>
        <pc:spChg chg="del">
          <ac:chgData name="Wang, Zheng" userId="36292348-b87d-4144-a183-138a9ee4c044" providerId="ADAL" clId="{5F0BEF5E-0B06-4A46-A976-21A75DB8BEDE}" dt="2022-03-19T13:58:31.300" v="2805" actId="478"/>
          <ac:spMkLst>
            <pc:docMk/>
            <pc:sldMk cId="4056220158" sldId="2147328787"/>
            <ac:spMk id="9" creationId="{AB988120-280A-402D-B444-BF74C969800B}"/>
          </ac:spMkLst>
        </pc:spChg>
        <pc:spChg chg="del">
          <ac:chgData name="Wang, Zheng" userId="36292348-b87d-4144-a183-138a9ee4c044" providerId="ADAL" clId="{5F0BEF5E-0B06-4A46-A976-21A75DB8BEDE}" dt="2022-03-19T13:58:29.220" v="2804" actId="478"/>
          <ac:spMkLst>
            <pc:docMk/>
            <pc:sldMk cId="4056220158" sldId="2147328787"/>
            <ac:spMk id="15" creationId="{ACDE4BA1-A3E6-44B2-AEF7-6E63D50FCFFF}"/>
          </ac:spMkLst>
        </pc:spChg>
        <pc:graphicFrameChg chg="del">
          <ac:chgData name="Wang, Zheng" userId="36292348-b87d-4144-a183-138a9ee4c044" providerId="ADAL" clId="{5F0BEF5E-0B06-4A46-A976-21A75DB8BEDE}" dt="2022-03-19T08:50:21.313" v="1957" actId="478"/>
          <ac:graphicFrameMkLst>
            <pc:docMk/>
            <pc:sldMk cId="4056220158" sldId="2147328787"/>
            <ac:graphicFrameMk id="5" creationId="{917C475B-C327-4508-9366-AB253C32F5EC}"/>
          </ac:graphicFrameMkLst>
        </pc:graphicFrameChg>
        <pc:graphicFrameChg chg="add del mod modGraphic">
          <ac:chgData name="Wang, Zheng" userId="36292348-b87d-4144-a183-138a9ee4c044" providerId="ADAL" clId="{5F0BEF5E-0B06-4A46-A976-21A75DB8BEDE}" dt="2022-03-20T13:47:47.201" v="3837" actId="478"/>
          <ac:graphicFrameMkLst>
            <pc:docMk/>
            <pc:sldMk cId="4056220158" sldId="2147328787"/>
            <ac:graphicFrameMk id="5" creationId="{EAB1033E-07B8-4B0A-BCFF-E35F31FF946E}"/>
          </ac:graphicFrameMkLst>
        </pc:graphicFrameChg>
        <pc:graphicFrameChg chg="modGraphic">
          <ac:chgData name="Wang, Zheng" userId="36292348-b87d-4144-a183-138a9ee4c044" providerId="ADAL" clId="{5F0BEF5E-0B06-4A46-A976-21A75DB8BEDE}" dt="2022-03-20T13:49:42.454" v="3859"/>
          <ac:graphicFrameMkLst>
            <pc:docMk/>
            <pc:sldMk cId="4056220158" sldId="2147328787"/>
            <ac:graphicFrameMk id="6" creationId="{EAB1033E-07B8-4B0A-BCFF-E35F31FF946E}"/>
          </ac:graphicFrameMkLst>
        </pc:graphicFrameChg>
      </pc:sldChg>
      <pc:sldChg chg="addSp delSp modSp mod">
        <pc:chgData name="Wang, Zheng" userId="36292348-b87d-4144-a183-138a9ee4c044" providerId="ADAL" clId="{5F0BEF5E-0B06-4A46-A976-21A75DB8BEDE}" dt="2022-03-20T05:41:12.282" v="3102" actId="207"/>
        <pc:sldMkLst>
          <pc:docMk/>
          <pc:sldMk cId="3241495797" sldId="2147328788"/>
        </pc:sldMkLst>
        <pc:spChg chg="mod">
          <ac:chgData name="Wang, Zheng" userId="36292348-b87d-4144-a183-138a9ee4c044" providerId="ADAL" clId="{5F0BEF5E-0B06-4A46-A976-21A75DB8BEDE}" dt="2022-03-19T09:05:16.321" v="2021" actId="20577"/>
          <ac:spMkLst>
            <pc:docMk/>
            <pc:sldMk cId="3241495797" sldId="2147328788"/>
            <ac:spMk id="7" creationId="{CC3F2FF8-094B-4804-B78F-30F1AE9EA7FE}"/>
          </ac:spMkLst>
        </pc:spChg>
        <pc:spChg chg="del">
          <ac:chgData name="Wang, Zheng" userId="36292348-b87d-4144-a183-138a9ee4c044" providerId="ADAL" clId="{5F0BEF5E-0B06-4A46-A976-21A75DB8BEDE}" dt="2022-03-19T07:49:42.801" v="1549" actId="478"/>
          <ac:spMkLst>
            <pc:docMk/>
            <pc:sldMk cId="3241495797" sldId="2147328788"/>
            <ac:spMk id="8" creationId="{8678EFA4-6AE9-4908-8545-E4F2EA15BD54}"/>
          </ac:spMkLst>
        </pc:spChg>
        <pc:spChg chg="del">
          <ac:chgData name="Wang, Zheng" userId="36292348-b87d-4144-a183-138a9ee4c044" providerId="ADAL" clId="{5F0BEF5E-0B06-4A46-A976-21A75DB8BEDE}" dt="2022-03-19T07:49:50.147" v="1550" actId="478"/>
          <ac:spMkLst>
            <pc:docMk/>
            <pc:sldMk cId="3241495797" sldId="2147328788"/>
            <ac:spMk id="11" creationId="{BF407B72-90FC-42FE-A958-73190A092FA4}"/>
          </ac:spMkLst>
        </pc:spChg>
        <pc:spChg chg="del">
          <ac:chgData name="Wang, Zheng" userId="36292348-b87d-4144-a183-138a9ee4c044" providerId="ADAL" clId="{5F0BEF5E-0B06-4A46-A976-21A75DB8BEDE}" dt="2022-03-19T07:49:52.925" v="1551" actId="478"/>
          <ac:spMkLst>
            <pc:docMk/>
            <pc:sldMk cId="3241495797" sldId="2147328788"/>
            <ac:spMk id="15" creationId="{ACDE4BA1-A3E6-44B2-AEF7-6E63D50FCFFF}"/>
          </ac:spMkLst>
        </pc:spChg>
        <pc:graphicFrameChg chg="add mod">
          <ac:chgData name="Wang, Zheng" userId="36292348-b87d-4144-a183-138a9ee4c044" providerId="ADAL" clId="{5F0BEF5E-0B06-4A46-A976-21A75DB8BEDE}" dt="2022-03-19T08:41:35.759" v="1847"/>
          <ac:graphicFrameMkLst>
            <pc:docMk/>
            <pc:sldMk cId="3241495797" sldId="2147328788"/>
            <ac:graphicFrameMk id="9" creationId="{0EA3C281-8163-4506-B85C-4593797B9B81}"/>
          </ac:graphicFrameMkLst>
        </pc:graphicFrameChg>
        <pc:graphicFrameChg chg="mod modGraphic">
          <ac:chgData name="Wang, Zheng" userId="36292348-b87d-4144-a183-138a9ee4c044" providerId="ADAL" clId="{5F0BEF5E-0B06-4A46-A976-21A75DB8BEDE}" dt="2022-03-20T05:41:12.282" v="3102" actId="207"/>
          <ac:graphicFrameMkLst>
            <pc:docMk/>
            <pc:sldMk cId="3241495797" sldId="2147328788"/>
            <ac:graphicFrameMk id="10" creationId="{B5542B95-EDEE-4AB6-A7EA-7DBC9013E808}"/>
          </ac:graphicFrameMkLst>
        </pc:graphicFrameChg>
        <pc:graphicFrameChg chg="add mod">
          <ac:chgData name="Wang, Zheng" userId="36292348-b87d-4144-a183-138a9ee4c044" providerId="ADAL" clId="{5F0BEF5E-0B06-4A46-A976-21A75DB8BEDE}" dt="2022-03-19T08:43:22.864" v="1882"/>
          <ac:graphicFrameMkLst>
            <pc:docMk/>
            <pc:sldMk cId="3241495797" sldId="2147328788"/>
            <ac:graphicFrameMk id="13" creationId="{0EA3C281-8163-4506-B85C-4593797B9B81}"/>
          </ac:graphicFrameMkLst>
        </pc:graphicFrameChg>
        <pc:graphicFrameChg chg="add mod">
          <ac:chgData name="Wang, Zheng" userId="36292348-b87d-4144-a183-138a9ee4c044" providerId="ADAL" clId="{5F0BEF5E-0B06-4A46-A976-21A75DB8BEDE}" dt="2022-03-20T05:37:32.369" v="3052"/>
          <ac:graphicFrameMkLst>
            <pc:docMk/>
            <pc:sldMk cId="3241495797" sldId="2147328788"/>
            <ac:graphicFrameMk id="14" creationId="{0EA3C281-8163-4506-B85C-4593797B9B81}"/>
          </ac:graphicFrameMkLst>
        </pc:graphicFrameChg>
      </pc:sldChg>
      <pc:sldChg chg="del">
        <pc:chgData name="Wang, Zheng" userId="36292348-b87d-4144-a183-138a9ee4c044" providerId="ADAL" clId="{5F0BEF5E-0B06-4A46-A976-21A75DB8BEDE}" dt="2022-03-19T13:57:50.099" v="2801" actId="47"/>
        <pc:sldMkLst>
          <pc:docMk/>
          <pc:sldMk cId="1582218175" sldId="2147328790"/>
        </pc:sldMkLst>
      </pc:sldChg>
      <pc:sldChg chg="del">
        <pc:chgData name="Wang, Zheng" userId="36292348-b87d-4144-a183-138a9ee4c044" providerId="ADAL" clId="{5F0BEF5E-0B06-4A46-A976-21A75DB8BEDE}" dt="2022-03-19T13:57:43.069" v="2800" actId="47"/>
        <pc:sldMkLst>
          <pc:docMk/>
          <pc:sldMk cId="1840951803" sldId="2147328794"/>
        </pc:sldMkLst>
      </pc:sldChg>
      <pc:sldChg chg="addSp delSp modSp del mod">
        <pc:chgData name="Wang, Zheng" userId="36292348-b87d-4144-a183-138a9ee4c044" providerId="ADAL" clId="{5F0BEF5E-0B06-4A46-A976-21A75DB8BEDE}" dt="2022-03-19T07:43:47.576" v="1400" actId="47"/>
        <pc:sldMkLst>
          <pc:docMk/>
          <pc:sldMk cId="2158573128" sldId="2147328800"/>
        </pc:sldMkLst>
        <pc:spChg chg="mod">
          <ac:chgData name="Wang, Zheng" userId="36292348-b87d-4144-a183-138a9ee4c044" providerId="ADAL" clId="{5F0BEF5E-0B06-4A46-A976-21A75DB8BEDE}" dt="2022-03-18T15:19:29.758" v="85" actId="20577"/>
          <ac:spMkLst>
            <pc:docMk/>
            <pc:sldMk cId="2158573128" sldId="2147328800"/>
            <ac:spMk id="11" creationId="{05E15989-7B67-42EB-84DF-A0DBFE47B04E}"/>
          </ac:spMkLst>
        </pc:spChg>
        <pc:spChg chg="del mod">
          <ac:chgData name="Wang, Zheng" userId="36292348-b87d-4144-a183-138a9ee4c044" providerId="ADAL" clId="{5F0BEF5E-0B06-4A46-A976-21A75DB8BEDE}" dt="2022-03-19T05:56:35.868" v="333" actId="478"/>
          <ac:spMkLst>
            <pc:docMk/>
            <pc:sldMk cId="2158573128" sldId="2147328800"/>
            <ac:spMk id="13" creationId="{F76F63D4-8B69-4BDB-9C2A-3F1B1B64BEAD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14" creationId="{F27DC3DC-20A9-46AA-B5B5-750050920AD2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15" creationId="{7B395FC3-B4A3-4B89-B4D9-05386E714CAC}"/>
          </ac:spMkLst>
        </pc:spChg>
        <pc:spChg chg="del mod">
          <ac:chgData name="Wang, Zheng" userId="36292348-b87d-4144-a183-138a9ee4c044" providerId="ADAL" clId="{5F0BEF5E-0B06-4A46-A976-21A75DB8BEDE}" dt="2022-03-19T05:56:37.862" v="334" actId="478"/>
          <ac:spMkLst>
            <pc:docMk/>
            <pc:sldMk cId="2158573128" sldId="2147328800"/>
            <ac:spMk id="19" creationId="{0C02EC01-9C6A-41B6-87AF-ECDB7903988F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20" creationId="{0AAA584A-B64A-4131-B567-61256809D77F}"/>
          </ac:spMkLst>
        </pc:spChg>
        <pc:spChg chg="add del mod">
          <ac:chgData name="Wang, Zheng" userId="36292348-b87d-4144-a183-138a9ee4c044" providerId="ADAL" clId="{5F0BEF5E-0B06-4A46-A976-21A75DB8BEDE}" dt="2022-03-19T07:19:14.214" v="818" actId="478"/>
          <ac:spMkLst>
            <pc:docMk/>
            <pc:sldMk cId="2158573128" sldId="2147328800"/>
            <ac:spMk id="22" creationId="{BD98FBA9-46B7-450F-8007-AEE03646FC06}"/>
          </ac:spMkLst>
        </pc:spChg>
        <pc:spChg chg="add del mod ord">
          <ac:chgData name="Wang, Zheng" userId="36292348-b87d-4144-a183-138a9ee4c044" providerId="ADAL" clId="{5F0BEF5E-0B06-4A46-A976-21A75DB8BEDE}" dt="2022-03-19T07:19:08.964" v="816" actId="478"/>
          <ac:spMkLst>
            <pc:docMk/>
            <pc:sldMk cId="2158573128" sldId="2147328800"/>
            <ac:spMk id="23" creationId="{B1AF3ED3-50F9-4F21-84EF-A9F738059310}"/>
          </ac:spMkLst>
        </pc:spChg>
        <pc:spChg chg="del mod">
          <ac:chgData name="Wang, Zheng" userId="36292348-b87d-4144-a183-138a9ee4c044" providerId="ADAL" clId="{5F0BEF5E-0B06-4A46-A976-21A75DB8BEDE}" dt="2022-03-19T05:54:21.295" v="317" actId="478"/>
          <ac:spMkLst>
            <pc:docMk/>
            <pc:sldMk cId="2158573128" sldId="2147328800"/>
            <ac:spMk id="25" creationId="{490ED8EA-B81D-456E-AEE9-444014B7D490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26" creationId="{B70634C3-07C7-4F6C-A44A-FF9102C9CD6F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27" creationId="{21A5EC5E-EBE1-48E1-B980-0D2543DC7C28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28" creationId="{68180CE9-18DF-48AC-9014-A4D319743503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29" creationId="{5CC536A1-9A46-4709-96F0-DD511605180A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30" creationId="{F03E2EE4-AE3B-4B52-8124-86CA8E5B4003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31" creationId="{BDD12355-DA8C-48C0-A747-6A71D630F733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32" creationId="{DBBF3FC1-FA72-4648-949B-8D3307C8100F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33" creationId="{F4F092C6-AD56-4034-BF93-70A4533F3731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34" creationId="{31DE1628-67C8-4F80-B390-1DE6C21768EE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35" creationId="{2F2A2CE6-2826-4DB1-9306-0E343EE03F7A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36" creationId="{5C2B860D-B67C-4E88-9B4B-E7D6CFCFADC8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37" creationId="{71E695C9-A899-421C-A408-B3892523B8C3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38" creationId="{90B7036B-29D6-47F7-A6B5-7B1918027D95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39" creationId="{4D6CEEA8-276C-4086-8E31-2360E42F49FB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0" creationId="{EB3E02B6-C401-428C-B5D3-D765E6C58BE8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1" creationId="{D924F7BF-17CD-4C65-AED6-E5C08EE1F5C4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2" creationId="{B7F29994-744B-422A-AE47-055C3A4C8D22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3" creationId="{D0661C35-7D8E-46B9-B84F-721E6A54BD96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4" creationId="{18C71FED-04BF-41BE-982B-4C421F38A095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5" creationId="{81816E80-F39B-4502-9F5E-A5E987077C21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6" creationId="{CE094E4A-05EA-4824-8AB3-E6DF936C8267}"/>
          </ac:spMkLst>
        </pc:spChg>
        <pc:spChg chg="add del mod">
          <ac:chgData name="Wang, Zheng" userId="36292348-b87d-4144-a183-138a9ee4c044" providerId="ADAL" clId="{5F0BEF5E-0B06-4A46-A976-21A75DB8BEDE}" dt="2022-03-19T07:22:29.241" v="854" actId="478"/>
          <ac:spMkLst>
            <pc:docMk/>
            <pc:sldMk cId="2158573128" sldId="2147328800"/>
            <ac:spMk id="47" creationId="{AE000385-B6B5-48E5-8B17-7E50B1FFE96B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8" creationId="{4B33934A-E942-4F3E-A023-A9A3ACB647A9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9" creationId="{320101B0-C724-4672-9376-554B159FEA5A}"/>
          </ac:spMkLst>
        </pc:spChg>
        <pc:spChg chg="add del mod">
          <ac:chgData name="Wang, Zheng" userId="36292348-b87d-4144-a183-138a9ee4c044" providerId="ADAL" clId="{5F0BEF5E-0B06-4A46-A976-21A75DB8BEDE}" dt="2022-03-19T07:22:30.957" v="855" actId="478"/>
          <ac:spMkLst>
            <pc:docMk/>
            <pc:sldMk cId="2158573128" sldId="2147328800"/>
            <ac:spMk id="50" creationId="{0C839C8A-8106-4412-9B5A-E4EC8296959D}"/>
          </ac:spMkLst>
        </pc:spChg>
        <pc:spChg chg="add del mod">
          <ac:chgData name="Wang, Zheng" userId="36292348-b87d-4144-a183-138a9ee4c044" providerId="ADAL" clId="{5F0BEF5E-0B06-4A46-A976-21A75DB8BEDE}" dt="2022-03-19T07:24:09.226" v="917" actId="478"/>
          <ac:spMkLst>
            <pc:docMk/>
            <pc:sldMk cId="2158573128" sldId="2147328800"/>
            <ac:spMk id="51" creationId="{76276543-CDD3-40E5-A6D0-6C69CD93BFB0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52" creationId="{2CA0C011-449C-42F1-9695-29082F4C6CB7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53" creationId="{8ACD904A-C2C0-4D35-88F9-4DC907D68C5B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54" creationId="{F34470B5-18D3-4F97-BDA9-5DCCFCFDA7C6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55" creationId="{C911B86A-FD36-4D1C-8A6D-2BBE14DCE008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56" creationId="{29BE49AB-D604-4E96-81FF-3451FFFE8A7A}"/>
          </ac:spMkLst>
        </pc:spChg>
        <pc:spChg chg="add mod">
          <ac:chgData name="Wang, Zheng" userId="36292348-b87d-4144-a183-138a9ee4c044" providerId="ADAL" clId="{5F0BEF5E-0B06-4A46-A976-21A75DB8BEDE}" dt="2022-03-19T07:29:49.427" v="1293" actId="14100"/>
          <ac:spMkLst>
            <pc:docMk/>
            <pc:sldMk cId="2158573128" sldId="2147328800"/>
            <ac:spMk id="57" creationId="{2E0732EF-434C-476E-921A-F572FB7DFC27}"/>
          </ac:spMkLst>
        </pc:spChg>
        <pc:spChg chg="add mod">
          <ac:chgData name="Wang, Zheng" userId="36292348-b87d-4144-a183-138a9ee4c044" providerId="ADAL" clId="{5F0BEF5E-0B06-4A46-A976-21A75DB8BEDE}" dt="2022-03-19T07:31:43.098" v="1320" actId="20577"/>
          <ac:spMkLst>
            <pc:docMk/>
            <pc:sldMk cId="2158573128" sldId="2147328800"/>
            <ac:spMk id="58" creationId="{25FE46D1-1E3A-4CA1-A69C-C823E57E7714}"/>
          </ac:spMkLst>
        </pc:spChg>
        <pc:picChg chg="add del mod">
          <ac:chgData name="Wang, Zheng" userId="36292348-b87d-4144-a183-138a9ee4c044" providerId="ADAL" clId="{5F0BEF5E-0B06-4A46-A976-21A75DB8BEDE}" dt="2022-03-19T07:19:07.466" v="815" actId="478"/>
          <ac:picMkLst>
            <pc:docMk/>
            <pc:sldMk cId="2158573128" sldId="2147328800"/>
            <ac:picMk id="3" creationId="{2EC7E74C-9A02-4379-B9FF-4D37E371F8D4}"/>
          </ac:picMkLst>
        </pc:picChg>
        <pc:picChg chg="add del mod">
          <ac:chgData name="Wang, Zheng" userId="36292348-b87d-4144-a183-138a9ee4c044" providerId="ADAL" clId="{5F0BEF5E-0B06-4A46-A976-21A75DB8BEDE}" dt="2022-03-19T07:18:52.218" v="813" actId="22"/>
          <ac:picMkLst>
            <pc:docMk/>
            <pc:sldMk cId="2158573128" sldId="2147328800"/>
            <ac:picMk id="5" creationId="{F4E9A3C7-AD14-47A3-B04A-99CF6DBE4B59}"/>
          </ac:picMkLst>
        </pc:picChg>
        <pc:picChg chg="add mod">
          <ac:chgData name="Wang, Zheng" userId="36292348-b87d-4144-a183-138a9ee4c044" providerId="ADAL" clId="{5F0BEF5E-0B06-4A46-A976-21A75DB8BEDE}" dt="2022-03-19T07:25:28.089" v="1037" actId="1037"/>
          <ac:picMkLst>
            <pc:docMk/>
            <pc:sldMk cId="2158573128" sldId="2147328800"/>
            <ac:picMk id="7" creationId="{138E2BDC-2292-4AB9-B8EF-FD99BBB2BF18}"/>
          </ac:picMkLst>
        </pc:picChg>
        <pc:cxnChg chg="add del mod">
          <ac:chgData name="Wang, Zheng" userId="36292348-b87d-4144-a183-138a9ee4c044" providerId="ADAL" clId="{5F0BEF5E-0B06-4A46-A976-21A75DB8BEDE}" dt="2022-03-19T05:55:31.976" v="322" actId="478"/>
          <ac:cxnSpMkLst>
            <pc:docMk/>
            <pc:sldMk cId="2158573128" sldId="2147328800"/>
            <ac:cxnSpMk id="17" creationId="{A286AF7D-CEED-419A-82C0-C01AC9EDF908}"/>
          </ac:cxnSpMkLst>
        </pc:cxnChg>
        <pc:cxnChg chg="add del mod">
          <ac:chgData name="Wang, Zheng" userId="36292348-b87d-4144-a183-138a9ee4c044" providerId="ADAL" clId="{5F0BEF5E-0B06-4A46-A976-21A75DB8BEDE}" dt="2022-03-19T05:55:31.976" v="322" actId="478"/>
          <ac:cxnSpMkLst>
            <pc:docMk/>
            <pc:sldMk cId="2158573128" sldId="2147328800"/>
            <ac:cxnSpMk id="18" creationId="{AF7EFF2A-F671-42AB-92D1-3EF354FE4646}"/>
          </ac:cxnSpMkLst>
        </pc:cxnChg>
      </pc:sldChg>
      <pc:sldChg chg="modSp mod">
        <pc:chgData name="Wang, Zheng" userId="36292348-b87d-4144-a183-138a9ee4c044" providerId="ADAL" clId="{5F0BEF5E-0B06-4A46-A976-21A75DB8BEDE}" dt="2022-03-20T08:35:06.731" v="3572" actId="20577"/>
        <pc:sldMkLst>
          <pc:docMk/>
          <pc:sldMk cId="1922384371" sldId="2147328804"/>
        </pc:sldMkLst>
        <pc:spChg chg="mod">
          <ac:chgData name="Wang, Zheng" userId="36292348-b87d-4144-a183-138a9ee4c044" providerId="ADAL" clId="{5F0BEF5E-0B06-4A46-A976-21A75DB8BEDE}" dt="2022-03-20T08:35:06.731" v="3572" actId="20577"/>
          <ac:spMkLst>
            <pc:docMk/>
            <pc:sldMk cId="1922384371" sldId="2147328804"/>
            <ac:spMk id="15" creationId="{F80F9C2B-78FF-4E22-8726-FA396C417F47}"/>
          </ac:spMkLst>
        </pc:spChg>
      </pc:sldChg>
      <pc:sldChg chg="addSp delSp modSp mod ord">
        <pc:chgData name="Wang, Zheng" userId="36292348-b87d-4144-a183-138a9ee4c044" providerId="ADAL" clId="{5F0BEF5E-0B06-4A46-A976-21A75DB8BEDE}" dt="2022-03-21T02:16:02.284" v="3994" actId="20577"/>
        <pc:sldMkLst>
          <pc:docMk/>
          <pc:sldMk cId="1335350847" sldId="2147328806"/>
        </pc:sldMkLst>
        <pc:spChg chg="mod">
          <ac:chgData name="Wang, Zheng" userId="36292348-b87d-4144-a183-138a9ee4c044" providerId="ADAL" clId="{5F0BEF5E-0B06-4A46-A976-21A75DB8BEDE}" dt="2022-03-21T02:08:51.216" v="3941"/>
          <ac:spMkLst>
            <pc:docMk/>
            <pc:sldMk cId="1335350847" sldId="2147328806"/>
            <ac:spMk id="6" creationId="{41BF54C0-F5DB-406E-94A5-9C9AC974C42B}"/>
          </ac:spMkLst>
        </pc:spChg>
        <pc:spChg chg="del">
          <ac:chgData name="Wang, Zheng" userId="36292348-b87d-4144-a183-138a9ee4c044" providerId="ADAL" clId="{5F0BEF5E-0B06-4A46-A976-21A75DB8BEDE}" dt="2022-03-19T05:45:55.696" v="305" actId="478"/>
          <ac:spMkLst>
            <pc:docMk/>
            <pc:sldMk cId="1335350847" sldId="2147328806"/>
            <ac:spMk id="9" creationId="{5B289AA9-C07B-49BF-B7A9-18644B5EDFEC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13" creationId="{A7676035-3AE6-47F0-958F-287A1DD79C9C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15" creationId="{A648177B-2EBF-4F9C-9E4F-39086C8E63DC}"/>
          </ac:spMkLst>
        </pc:spChg>
        <pc:spChg chg="add del">
          <ac:chgData name="Wang, Zheng" userId="36292348-b87d-4144-a183-138a9ee4c044" providerId="ADAL" clId="{5F0BEF5E-0B06-4A46-A976-21A75DB8BEDE}" dt="2022-03-21T02:08:56.671" v="3943" actId="22"/>
          <ac:spMkLst>
            <pc:docMk/>
            <pc:sldMk cId="1335350847" sldId="2147328806"/>
            <ac:spMk id="16" creationId="{82D26C3C-5A71-4E9A-9E9A-AB934393E8FB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16" creationId="{C478CFB4-B9CA-48F2-B1DE-08B3FF2F1680}"/>
          </ac:spMkLst>
        </pc:spChg>
        <pc:spChg chg="mod">
          <ac:chgData name="Wang, Zheng" userId="36292348-b87d-4144-a183-138a9ee4c044" providerId="ADAL" clId="{5F0BEF5E-0B06-4A46-A976-21A75DB8BEDE}" dt="2022-03-19T05:38:49.220" v="304" actId="20577"/>
          <ac:spMkLst>
            <pc:docMk/>
            <pc:sldMk cId="1335350847" sldId="2147328806"/>
            <ac:spMk id="17" creationId="{B780DD91-5A2E-4E00-B5C3-5E3FDA7EFB0D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18" creationId="{D30C3CFA-E8D3-41F0-87E7-900AA9F3E6B0}"/>
          </ac:spMkLst>
        </pc:spChg>
        <pc:spChg chg="add mod">
          <ac:chgData name="Wang, Zheng" userId="36292348-b87d-4144-a183-138a9ee4c044" providerId="ADAL" clId="{5F0BEF5E-0B06-4A46-A976-21A75DB8BEDE}" dt="2022-03-21T02:16:02.284" v="3994" actId="20577"/>
          <ac:spMkLst>
            <pc:docMk/>
            <pc:sldMk cId="1335350847" sldId="2147328806"/>
            <ac:spMk id="18" creationId="{F518247F-0D13-4696-8AE8-009076F2FB25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22" creationId="{3770387E-2433-4C4C-B463-57124B08EBD2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26" creationId="{4866472B-5014-4FDB-9243-DE96D5FE9012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29" creationId="{A792B406-F581-447C-B22E-7B867B6772FA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2" creationId="{273DE7D7-7C3B-4598-905C-30BAFCC828A7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3" creationId="{397780F7-73BA-4799-AE58-17CBADDE14A3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4" creationId="{7A966CB3-687C-478E-9516-641FA7631491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5" creationId="{3FF64BC6-46AC-4B02-B186-4AA61920B108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6" creationId="{66D3274E-3451-483E-BF80-70B92492BDBE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7" creationId="{1BC4B7FE-4F13-4D92-9BBD-CA60B0BC6A78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9" creationId="{B7CE5EB3-128E-4E57-BC92-E9BA8A5FDC82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40" creationId="{191ED50E-09D1-4716-8D3F-749933085339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41" creationId="{6F51BB7F-0E01-45A3-839A-48417217CACD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42" creationId="{AB7F88E5-DBEE-4F57-8AA5-06908B826A73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43" creationId="{4110998C-C857-4892-907D-A9D090380016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49" creationId="{EFF8E16E-AE9C-4821-8F09-1D00D32CA8D1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61" creationId="{A9D72D59-AEC4-4B7C-9A07-6DFC36B9D79B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62" creationId="{C290E9FF-80F6-469D-9B72-E17F0F2841B9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63" creationId="{8FA2DFEB-42A3-454F-A241-80BEFB136F45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77" creationId="{C9524716-AD45-4C80-AAB5-07C33BD75827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81" creationId="{EC24B3E4-F79C-4F32-ADF9-AAD1850228B1}"/>
          </ac:spMkLst>
        </pc:spChg>
        <pc:picChg chg="add del mod">
          <ac:chgData name="Wang, Zheng" userId="36292348-b87d-4144-a183-138a9ee4c044" providerId="ADAL" clId="{5F0BEF5E-0B06-4A46-A976-21A75DB8BEDE}" dt="2022-03-19T05:47:59.839" v="311" actId="478"/>
          <ac:picMkLst>
            <pc:docMk/>
            <pc:sldMk cId="1335350847" sldId="2147328806"/>
            <ac:picMk id="3" creationId="{E30A33AF-86AF-4E16-B6DE-A6EE8DBD65A6}"/>
          </ac:picMkLst>
        </pc:picChg>
        <pc:picChg chg="add mod">
          <ac:chgData name="Wang, Zheng" userId="36292348-b87d-4144-a183-138a9ee4c044" providerId="ADAL" clId="{5F0BEF5E-0B06-4A46-A976-21A75DB8BEDE}" dt="2022-03-19T05:48:20.375" v="314" actId="14100"/>
          <ac:picMkLst>
            <pc:docMk/>
            <pc:sldMk cId="1335350847" sldId="2147328806"/>
            <ac:picMk id="5" creationId="{6E5C3839-F813-46B7-8455-995AC4A58345}"/>
          </ac:picMkLst>
        </pc:picChg>
        <pc:cxnChg chg="del">
          <ac:chgData name="Wang, Zheng" userId="36292348-b87d-4144-a183-138a9ee4c044" providerId="ADAL" clId="{5F0BEF5E-0B06-4A46-A976-21A75DB8BEDE}" dt="2022-03-19T05:46:02.143" v="306" actId="478"/>
          <ac:cxnSpMkLst>
            <pc:docMk/>
            <pc:sldMk cId="1335350847" sldId="2147328806"/>
            <ac:cxnSpMk id="53" creationId="{B0367D69-7888-4690-B848-D9ABBCBB0C71}"/>
          </ac:cxnSpMkLst>
        </pc:cxnChg>
        <pc:cxnChg chg="del">
          <ac:chgData name="Wang, Zheng" userId="36292348-b87d-4144-a183-138a9ee4c044" providerId="ADAL" clId="{5F0BEF5E-0B06-4A46-A976-21A75DB8BEDE}" dt="2022-03-19T05:46:02.143" v="306" actId="478"/>
          <ac:cxnSpMkLst>
            <pc:docMk/>
            <pc:sldMk cId="1335350847" sldId="2147328806"/>
            <ac:cxnSpMk id="50184" creationId="{16C32662-1F03-493E-95DE-CCBC2D9E5291}"/>
          </ac:cxnSpMkLst>
        </pc:cxnChg>
      </pc:sldChg>
      <pc:sldChg chg="modSp mod">
        <pc:chgData name="Wang, Zheng" userId="36292348-b87d-4144-a183-138a9ee4c044" providerId="ADAL" clId="{5F0BEF5E-0B06-4A46-A976-21A75DB8BEDE}" dt="2022-03-21T03:42:10.696" v="4524" actId="20577"/>
        <pc:sldMkLst>
          <pc:docMk/>
          <pc:sldMk cId="125430959" sldId="2147328807"/>
        </pc:sldMkLst>
        <pc:spChg chg="mod">
          <ac:chgData name="Wang, Zheng" userId="36292348-b87d-4144-a183-138a9ee4c044" providerId="ADAL" clId="{5F0BEF5E-0B06-4A46-A976-21A75DB8BEDE}" dt="2022-03-20T08:34:55.850" v="3570" actId="20577"/>
          <ac:spMkLst>
            <pc:docMk/>
            <pc:sldMk cId="125430959" sldId="2147328807"/>
            <ac:spMk id="7" creationId="{6D5F36D7-D80F-4FC3-91E9-350E5F8BAEA8}"/>
          </ac:spMkLst>
        </pc:spChg>
        <pc:spChg chg="mod">
          <ac:chgData name="Wang, Zheng" userId="36292348-b87d-4144-a183-138a9ee4c044" providerId="ADAL" clId="{5F0BEF5E-0B06-4A46-A976-21A75DB8BEDE}" dt="2022-03-21T03:42:10.696" v="4524" actId="20577"/>
          <ac:spMkLst>
            <pc:docMk/>
            <pc:sldMk cId="125430959" sldId="2147328807"/>
            <ac:spMk id="10" creationId="{806E5EDC-D3DB-4B6F-97FE-29DA1A428ECD}"/>
          </ac:spMkLst>
        </pc:spChg>
      </pc:sldChg>
      <pc:sldChg chg="addSp delSp modSp mod">
        <pc:chgData name="Wang, Zheng" userId="36292348-b87d-4144-a183-138a9ee4c044" providerId="ADAL" clId="{5F0BEF5E-0B06-4A46-A976-21A75DB8BEDE}" dt="2022-03-19T14:26:09.951" v="2982" actId="1076"/>
        <pc:sldMkLst>
          <pc:docMk/>
          <pc:sldMk cId="499124293" sldId="2147328808"/>
        </pc:sldMkLst>
        <pc:spChg chg="mod">
          <ac:chgData name="Wang, Zheng" userId="36292348-b87d-4144-a183-138a9ee4c044" providerId="ADAL" clId="{5F0BEF5E-0B06-4A46-A976-21A75DB8BEDE}" dt="2022-03-19T14:23:28.737" v="2951" actId="14100"/>
          <ac:spMkLst>
            <pc:docMk/>
            <pc:sldMk cId="499124293" sldId="2147328808"/>
            <ac:spMk id="3" creationId="{00000000-0000-0000-0000-000000000000}"/>
          </ac:spMkLst>
        </pc:spChg>
        <pc:spChg chg="add del mod">
          <ac:chgData name="Wang, Zheng" userId="36292348-b87d-4144-a183-138a9ee4c044" providerId="ADAL" clId="{5F0BEF5E-0B06-4A46-A976-21A75DB8BEDE}" dt="2022-03-19T14:22:13.838" v="2948" actId="478"/>
          <ac:spMkLst>
            <pc:docMk/>
            <pc:sldMk cId="499124293" sldId="2147328808"/>
            <ac:spMk id="10" creationId="{FBEDA6E6-0874-4256-9E38-F49798D34779}"/>
          </ac:spMkLst>
        </pc:spChg>
        <pc:spChg chg="add del mod">
          <ac:chgData name="Wang, Zheng" userId="36292348-b87d-4144-a183-138a9ee4c044" providerId="ADAL" clId="{5F0BEF5E-0B06-4A46-A976-21A75DB8BEDE}" dt="2022-03-18T15:17:06.297" v="52"/>
          <ac:spMkLst>
            <pc:docMk/>
            <pc:sldMk cId="499124293" sldId="2147328808"/>
            <ac:spMk id="12" creationId="{70692B77-B4C3-49C7-92C7-28607C96E3C1}"/>
          </ac:spMkLst>
        </pc:spChg>
        <pc:picChg chg="add del mod">
          <ac:chgData name="Wang, Zheng" userId="36292348-b87d-4144-a183-138a9ee4c044" providerId="ADAL" clId="{5F0BEF5E-0B06-4A46-A976-21A75DB8BEDE}" dt="2022-03-19T14:26:01.739" v="2980" actId="478"/>
          <ac:picMkLst>
            <pc:docMk/>
            <pc:sldMk cId="499124293" sldId="2147328808"/>
            <ac:picMk id="4" creationId="{9F3A9DF6-9FAD-4B72-9825-55308FD36A6B}"/>
          </ac:picMkLst>
        </pc:picChg>
        <pc:picChg chg="add mod">
          <ac:chgData name="Wang, Zheng" userId="36292348-b87d-4144-a183-138a9ee4c044" providerId="ADAL" clId="{5F0BEF5E-0B06-4A46-A976-21A75DB8BEDE}" dt="2022-03-19T14:26:09.951" v="2982" actId="1076"/>
          <ac:picMkLst>
            <pc:docMk/>
            <pc:sldMk cId="499124293" sldId="2147328808"/>
            <ac:picMk id="6" creationId="{D2F8690B-C543-4EBE-A475-8BB74E596540}"/>
          </ac:picMkLst>
        </pc:picChg>
        <pc:picChg chg="del">
          <ac:chgData name="Wang, Zheng" userId="36292348-b87d-4144-a183-138a9ee4c044" providerId="ADAL" clId="{5F0BEF5E-0B06-4A46-A976-21A75DB8BEDE}" dt="2022-03-18T15:10:09.667" v="33" actId="478"/>
          <ac:picMkLst>
            <pc:docMk/>
            <pc:sldMk cId="499124293" sldId="2147328808"/>
            <ac:picMk id="6" creationId="{DEC54DEC-F697-44B9-A459-B5D49C6A90BB}"/>
          </ac:picMkLst>
        </pc:picChg>
        <pc:picChg chg="add mod">
          <ac:chgData name="Wang, Zheng" userId="36292348-b87d-4144-a183-138a9ee4c044" providerId="ADAL" clId="{5F0BEF5E-0B06-4A46-A976-21A75DB8BEDE}" dt="2022-03-18T15:10:16.375" v="36" actId="1076"/>
          <ac:picMkLst>
            <pc:docMk/>
            <pc:sldMk cId="499124293" sldId="2147328808"/>
            <ac:picMk id="9" creationId="{43F5165C-9566-4F7E-A7C5-77DA2F7C4C0F}"/>
          </ac:picMkLst>
        </pc:picChg>
        <pc:picChg chg="del">
          <ac:chgData name="Wang, Zheng" userId="36292348-b87d-4144-a183-138a9ee4c044" providerId="ADAL" clId="{5F0BEF5E-0B06-4A46-A976-21A75DB8BEDE}" dt="2022-03-18T15:05:10.494" v="26" actId="478"/>
          <ac:picMkLst>
            <pc:docMk/>
            <pc:sldMk cId="499124293" sldId="2147328808"/>
            <ac:picMk id="11" creationId="{9BCABED7-9443-4986-B864-86436B81F7AF}"/>
          </ac:picMkLst>
        </pc:picChg>
      </pc:sldChg>
      <pc:sldChg chg="addSp delSp modSp mod ord">
        <pc:chgData name="Wang, Zheng" userId="36292348-b87d-4144-a183-138a9ee4c044" providerId="ADAL" clId="{5F0BEF5E-0B06-4A46-A976-21A75DB8BEDE}" dt="2022-03-20T08:58:37.486" v="3626" actId="20577"/>
        <pc:sldMkLst>
          <pc:docMk/>
          <pc:sldMk cId="572562754" sldId="2147328810"/>
        </pc:sldMkLst>
        <pc:spChg chg="add del mod">
          <ac:chgData name="Wang, Zheng" userId="36292348-b87d-4144-a183-138a9ee4c044" providerId="ADAL" clId="{5F0BEF5E-0B06-4A46-A976-21A75DB8BEDE}" dt="2022-03-20T07:19:48.581" v="3124" actId="478"/>
          <ac:spMkLst>
            <pc:docMk/>
            <pc:sldMk cId="572562754" sldId="2147328810"/>
            <ac:spMk id="3" creationId="{2D362972-2893-44C5-8391-213EC5C55E5E}"/>
          </ac:spMkLst>
        </pc:spChg>
        <pc:spChg chg="del">
          <ac:chgData name="Wang, Zheng" userId="36292348-b87d-4144-a183-138a9ee4c044" providerId="ADAL" clId="{5F0BEF5E-0B06-4A46-A976-21A75DB8BEDE}" dt="2022-03-20T07:19:37.638" v="3123" actId="478"/>
          <ac:spMkLst>
            <pc:docMk/>
            <pc:sldMk cId="572562754" sldId="2147328810"/>
            <ac:spMk id="7" creationId="{CC3F2FF8-094B-4804-B78F-30F1AE9EA7FE}"/>
          </ac:spMkLst>
        </pc:spChg>
        <pc:spChg chg="del">
          <ac:chgData name="Wang, Zheng" userId="36292348-b87d-4144-a183-138a9ee4c044" providerId="ADAL" clId="{5F0BEF5E-0B06-4A46-A976-21A75DB8BEDE}" dt="2022-03-20T07:19:53.439" v="3125" actId="478"/>
          <ac:spMkLst>
            <pc:docMk/>
            <pc:sldMk cId="572562754" sldId="2147328810"/>
            <ac:spMk id="8" creationId="{8678EFA4-6AE9-4908-8545-E4F2EA15BD54}"/>
          </ac:spMkLst>
        </pc:spChg>
        <pc:spChg chg="del mod">
          <ac:chgData name="Wang, Zheng" userId="36292348-b87d-4144-a183-138a9ee4c044" providerId="ADAL" clId="{5F0BEF5E-0B06-4A46-A976-21A75DB8BEDE}" dt="2022-03-20T08:27:35.621" v="3484" actId="478"/>
          <ac:spMkLst>
            <pc:docMk/>
            <pc:sldMk cId="572562754" sldId="2147328810"/>
            <ac:spMk id="10" creationId="{60873B1E-E3AA-48A8-818A-CFA354CC6919}"/>
          </ac:spMkLst>
        </pc:spChg>
        <pc:spChg chg="add mod">
          <ac:chgData name="Wang, Zheng" userId="36292348-b87d-4144-a183-138a9ee4c044" providerId="ADAL" clId="{5F0BEF5E-0B06-4A46-A976-21A75DB8BEDE}" dt="2022-03-20T07:20:21.485" v="3146" actId="20577"/>
          <ac:spMkLst>
            <pc:docMk/>
            <pc:sldMk cId="572562754" sldId="2147328810"/>
            <ac:spMk id="11" creationId="{D9F9F186-05F1-4910-826D-5DC88E84E82A}"/>
          </ac:spMkLst>
        </pc:spChg>
        <pc:spChg chg="del mod">
          <ac:chgData name="Wang, Zheng" userId="36292348-b87d-4144-a183-138a9ee4c044" providerId="ADAL" clId="{5F0BEF5E-0B06-4A46-A976-21A75DB8BEDE}" dt="2022-03-20T08:27:33.295" v="3482" actId="478"/>
          <ac:spMkLst>
            <pc:docMk/>
            <pc:sldMk cId="572562754" sldId="2147328810"/>
            <ac:spMk id="15" creationId="{ACDE4BA1-A3E6-44B2-AEF7-6E63D50FCFFF}"/>
          </ac:spMkLst>
        </pc:spChg>
        <pc:graphicFrameChg chg="mod modGraphic">
          <ac:chgData name="Wang, Zheng" userId="36292348-b87d-4144-a183-138a9ee4c044" providerId="ADAL" clId="{5F0BEF5E-0B06-4A46-A976-21A75DB8BEDE}" dt="2022-03-20T08:58:37.486" v="3626" actId="20577"/>
          <ac:graphicFrameMkLst>
            <pc:docMk/>
            <pc:sldMk cId="572562754" sldId="2147328810"/>
            <ac:graphicFrameMk id="5" creationId="{917C475B-C327-4508-9366-AB253C32F5EC}"/>
          </ac:graphicFrameMkLst>
        </pc:graphicFrameChg>
      </pc:sldChg>
      <pc:sldChg chg="addSp delSp modSp add mod">
        <pc:chgData name="Wang, Zheng" userId="36292348-b87d-4144-a183-138a9ee4c044" providerId="ADAL" clId="{5F0BEF5E-0B06-4A46-A976-21A75DB8BEDE}" dt="2022-04-06T05:23:12.009" v="5114"/>
        <pc:sldMkLst>
          <pc:docMk/>
          <pc:sldMk cId="1236818117" sldId="2147328811"/>
        </pc:sldMkLst>
        <pc:spChg chg="mod">
          <ac:chgData name="Wang, Zheng" userId="36292348-b87d-4144-a183-138a9ee4c044" providerId="ADAL" clId="{5F0BEF5E-0B06-4A46-A976-21A75DB8BEDE}" dt="2022-03-19T14:24:06.276" v="2974" actId="14100"/>
          <ac:spMkLst>
            <pc:docMk/>
            <pc:sldMk cId="1236818117" sldId="2147328811"/>
            <ac:spMk id="3" creationId="{00000000-0000-0000-0000-000000000000}"/>
          </ac:spMkLst>
        </pc:spChg>
        <pc:spChg chg="add del mod">
          <ac:chgData name="Wang, Zheng" userId="36292348-b87d-4144-a183-138a9ee4c044" providerId="ADAL" clId="{5F0BEF5E-0B06-4A46-A976-21A75DB8BEDE}" dt="2022-03-19T05:12:27.134" v="158" actId="478"/>
          <ac:spMkLst>
            <pc:docMk/>
            <pc:sldMk cId="1236818117" sldId="2147328811"/>
            <ac:spMk id="5" creationId="{3DF62278-3D7F-418F-B038-DA4583E7F9C8}"/>
          </ac:spMkLst>
        </pc:spChg>
        <pc:spChg chg="add mod">
          <ac:chgData name="Wang, Zheng" userId="36292348-b87d-4144-a183-138a9ee4c044" providerId="ADAL" clId="{5F0BEF5E-0B06-4A46-A976-21A75DB8BEDE}" dt="2022-04-06T05:23:12.009" v="5114"/>
          <ac:spMkLst>
            <pc:docMk/>
            <pc:sldMk cId="1236818117" sldId="2147328811"/>
            <ac:spMk id="5" creationId="{8E73F8CA-D130-4C74-9F29-21D16A085FD7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6" creationId="{B4F319F0-6207-4B2F-97FC-7B1C35AE499E}"/>
          </ac:spMkLst>
        </pc:spChg>
        <pc:spChg chg="del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8" creationId="{EBDD5470-A513-48A1-8F3D-A494861594E8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9" creationId="{FE3EE54C-1B85-4B98-8F45-7994EB60C50F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0" creationId="{12E88093-1B69-42C9-809E-B886266B7EC9}"/>
          </ac:spMkLst>
        </pc:spChg>
        <pc:spChg chg="del mod">
          <ac:chgData name="Wang, Zheng" userId="36292348-b87d-4144-a183-138a9ee4c044" providerId="ADAL" clId="{5F0BEF5E-0B06-4A46-A976-21A75DB8BEDE}" dt="2022-03-18T15:17:18.944" v="61" actId="478"/>
          <ac:spMkLst>
            <pc:docMk/>
            <pc:sldMk cId="1236818117" sldId="2147328811"/>
            <ac:spMk id="10" creationId="{FBEDA6E6-0874-4256-9E38-F49798D34779}"/>
          </ac:spMkLst>
        </pc:spChg>
        <pc:spChg chg="add del mod">
          <ac:chgData name="Wang, Zheng" userId="36292348-b87d-4144-a183-138a9ee4c044" providerId="ADAL" clId="{5F0BEF5E-0B06-4A46-A976-21A75DB8BEDE}" dt="2022-03-18T15:18:47.812" v="78"/>
          <ac:spMkLst>
            <pc:docMk/>
            <pc:sldMk cId="1236818117" sldId="2147328811"/>
            <ac:spMk id="11" creationId="{53169084-EE21-491A-9111-AF09B87FB257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1" creationId="{6E055C4A-BD55-4053-9244-57A71A9D746C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2" creationId="{17F98F2F-5263-4D58-8D94-DD214B92B73E}"/>
          </ac:spMkLst>
        </pc:spChg>
        <pc:spChg chg="add del mod">
          <ac:chgData name="Wang, Zheng" userId="36292348-b87d-4144-a183-138a9ee4c044" providerId="ADAL" clId="{5F0BEF5E-0B06-4A46-A976-21A75DB8BEDE}" dt="2022-03-18T15:19:05.712" v="84"/>
          <ac:spMkLst>
            <pc:docMk/>
            <pc:sldMk cId="1236818117" sldId="2147328811"/>
            <ac:spMk id="12" creationId="{5DF97234-4815-4D74-8F54-C2E871ABD128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3" creationId="{D4C60EEC-3106-4463-A2DE-D96EEF8B90B3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4" creationId="{05A4CA90-B0C1-437F-A9D2-0B20DEDFFA17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5" creationId="{E21C719B-884B-494C-B581-198A16FABDFB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9" creationId="{7E643B6C-249E-4308-AF30-3ADAC036C5FF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20" creationId="{75850274-1E14-4189-948F-D3A1A4E6CF4B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21" creationId="{F14BE23E-E4FA-42BF-9715-2B260F0F375E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22" creationId="{7E8D36AF-17B1-4D54-9677-423FEE9CD912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23" creationId="{3C8DFFDD-6859-4F9F-B35D-41AEA0CFB460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24" creationId="{743584A1-1507-4F46-B3CF-CFC4D13C7457}"/>
          </ac:spMkLst>
        </pc:spChg>
        <pc:picChg chg="add mod">
          <ac:chgData name="Wang, Zheng" userId="36292348-b87d-4144-a183-138a9ee4c044" providerId="ADAL" clId="{5F0BEF5E-0B06-4A46-A976-21A75DB8BEDE}" dt="2022-03-19T14:24:09.823" v="2979" actId="1038"/>
          <ac:picMkLst>
            <pc:docMk/>
            <pc:sldMk cId="1236818117" sldId="2147328811"/>
            <ac:picMk id="4" creationId="{4CD5C3E1-BB49-4FA6-9410-F786958741BB}"/>
          </ac:picMkLst>
        </pc:picChg>
        <pc:picChg chg="del">
          <ac:chgData name="Wang, Zheng" userId="36292348-b87d-4144-a183-138a9ee4c044" providerId="ADAL" clId="{5F0BEF5E-0B06-4A46-A976-21A75DB8BEDE}" dt="2022-03-18T15:17:20.078" v="62" actId="478"/>
          <ac:picMkLst>
            <pc:docMk/>
            <pc:sldMk cId="1236818117" sldId="2147328811"/>
            <ac:picMk id="9" creationId="{43F5165C-9566-4F7E-A7C5-77DA2F7C4C0F}"/>
          </ac:picMkLst>
        </pc:picChg>
        <pc:cxnChg chg="add del mod">
          <ac:chgData name="Wang, Zheng" userId="36292348-b87d-4144-a183-138a9ee4c044" providerId="ADAL" clId="{5F0BEF5E-0B06-4A46-A976-21A75DB8BEDE}" dt="2022-03-19T05:32:10.087" v="248" actId="478"/>
          <ac:cxnSpMkLst>
            <pc:docMk/>
            <pc:sldMk cId="1236818117" sldId="2147328811"/>
            <ac:cxnSpMk id="16" creationId="{AF8323F0-EAB6-4C78-A562-13D290B8CAD2}"/>
          </ac:cxnSpMkLst>
        </pc:cxnChg>
        <pc:cxnChg chg="add del mod">
          <ac:chgData name="Wang, Zheng" userId="36292348-b87d-4144-a183-138a9ee4c044" providerId="ADAL" clId="{5F0BEF5E-0B06-4A46-A976-21A75DB8BEDE}" dt="2022-03-19T05:32:10.087" v="248" actId="478"/>
          <ac:cxnSpMkLst>
            <pc:docMk/>
            <pc:sldMk cId="1236818117" sldId="2147328811"/>
            <ac:cxnSpMk id="17" creationId="{EC91D382-7650-4D25-BE09-60FC75F7717D}"/>
          </ac:cxnSpMkLst>
        </pc:cxnChg>
        <pc:cxnChg chg="add del mod">
          <ac:chgData name="Wang, Zheng" userId="36292348-b87d-4144-a183-138a9ee4c044" providerId="ADAL" clId="{5F0BEF5E-0B06-4A46-A976-21A75DB8BEDE}" dt="2022-03-19T05:32:10.087" v="248" actId="478"/>
          <ac:cxnSpMkLst>
            <pc:docMk/>
            <pc:sldMk cId="1236818117" sldId="2147328811"/>
            <ac:cxnSpMk id="18" creationId="{67EA9A61-086F-4E84-9404-E0189F06B57D}"/>
          </ac:cxnSpMkLst>
        </pc:cxnChg>
        <pc:cxnChg chg="add del mod">
          <ac:chgData name="Wang, Zheng" userId="36292348-b87d-4144-a183-138a9ee4c044" providerId="ADAL" clId="{5F0BEF5E-0B06-4A46-A976-21A75DB8BEDE}" dt="2022-03-19T05:32:10.087" v="248" actId="478"/>
          <ac:cxnSpMkLst>
            <pc:docMk/>
            <pc:sldMk cId="1236818117" sldId="2147328811"/>
            <ac:cxnSpMk id="25" creationId="{3415855D-29CC-4D7F-BD39-C2D935F14809}"/>
          </ac:cxnSpMkLst>
        </pc:cxnChg>
        <pc:cxnChg chg="add del mod">
          <ac:chgData name="Wang, Zheng" userId="36292348-b87d-4144-a183-138a9ee4c044" providerId="ADAL" clId="{5F0BEF5E-0B06-4A46-A976-21A75DB8BEDE}" dt="2022-03-19T05:13:27.779" v="242" actId="478"/>
          <ac:cxnSpMkLst>
            <pc:docMk/>
            <pc:sldMk cId="1236818117" sldId="2147328811"/>
            <ac:cxnSpMk id="26" creationId="{3A5B213C-2A1C-4133-A164-9C1037A35F87}"/>
          </ac:cxnSpMkLst>
        </pc:cxnChg>
        <pc:cxnChg chg="add del mod">
          <ac:chgData name="Wang, Zheng" userId="36292348-b87d-4144-a183-138a9ee4c044" providerId="ADAL" clId="{5F0BEF5E-0B06-4A46-A976-21A75DB8BEDE}" dt="2022-03-19T05:13:24.639" v="241" actId="478"/>
          <ac:cxnSpMkLst>
            <pc:docMk/>
            <pc:sldMk cId="1236818117" sldId="2147328811"/>
            <ac:cxnSpMk id="27" creationId="{3C5FF1D0-252E-44CF-B20E-FD97A78632BF}"/>
          </ac:cxnSpMkLst>
        </pc:cxnChg>
      </pc:sldChg>
      <pc:sldChg chg="add del">
        <pc:chgData name="Wang, Zheng" userId="36292348-b87d-4144-a183-138a9ee4c044" providerId="ADAL" clId="{5F0BEF5E-0B06-4A46-A976-21A75DB8BEDE}" dt="2022-03-19T06:05:39.894" v="496" actId="47"/>
        <pc:sldMkLst>
          <pc:docMk/>
          <pc:sldMk cId="1477610498" sldId="2147328812"/>
        </pc:sldMkLst>
      </pc:sldChg>
      <pc:sldChg chg="addSp delSp modSp add mod">
        <pc:chgData name="Wang, Zheng" userId="36292348-b87d-4144-a183-138a9ee4c044" providerId="ADAL" clId="{5F0BEF5E-0B06-4A46-A976-21A75DB8BEDE}" dt="2022-03-19T07:47:14.898" v="1547" actId="208"/>
        <pc:sldMkLst>
          <pc:docMk/>
          <pc:sldMk cId="3378543297" sldId="2147328812"/>
        </pc:sldMkLst>
        <pc:spChg chg="add mod">
          <ac:chgData name="Wang, Zheng" userId="36292348-b87d-4144-a183-138a9ee4c044" providerId="ADAL" clId="{5F0BEF5E-0B06-4A46-A976-21A75DB8BEDE}" dt="2022-03-19T07:47:14.898" v="1547" actId="208"/>
          <ac:spMkLst>
            <pc:docMk/>
            <pc:sldMk cId="3378543297" sldId="2147328812"/>
            <ac:spMk id="7" creationId="{07CE65AA-C519-4756-8150-62B6AC71D6B1}"/>
          </ac:spMkLst>
        </pc:spChg>
        <pc:spChg chg="add mod">
          <ac:chgData name="Wang, Zheng" userId="36292348-b87d-4144-a183-138a9ee4c044" providerId="ADAL" clId="{5F0BEF5E-0B06-4A46-A976-21A75DB8BEDE}" dt="2022-03-19T07:47:14.416" v="1546" actId="208"/>
          <ac:spMkLst>
            <pc:docMk/>
            <pc:sldMk cId="3378543297" sldId="2147328812"/>
            <ac:spMk id="13" creationId="{9161B0C9-9FD8-4245-843D-5180DAEA6DDD}"/>
          </ac:spMkLst>
        </pc:spChg>
        <pc:spChg chg="mod">
          <ac:chgData name="Wang, Zheng" userId="36292348-b87d-4144-a183-138a9ee4c044" providerId="ADAL" clId="{5F0BEF5E-0B06-4A46-A976-21A75DB8BEDE}" dt="2022-03-19T07:46:04.970" v="1537" actId="1035"/>
          <ac:spMkLst>
            <pc:docMk/>
            <pc:sldMk cId="3378543297" sldId="2147328812"/>
            <ac:spMk id="22" creationId="{BD98FBA9-46B7-450F-8007-AEE03646FC06}"/>
          </ac:spMkLst>
        </pc:spChg>
        <pc:spChg chg="mod">
          <ac:chgData name="Wang, Zheng" userId="36292348-b87d-4144-a183-138a9ee4c044" providerId="ADAL" clId="{5F0BEF5E-0B06-4A46-A976-21A75DB8BEDE}" dt="2022-03-19T07:46:04.970" v="1537" actId="1035"/>
          <ac:spMkLst>
            <pc:docMk/>
            <pc:sldMk cId="3378543297" sldId="2147328812"/>
            <ac:spMk id="23" creationId="{B1AF3ED3-50F9-4F21-84EF-A9F738059310}"/>
          </ac:spMkLst>
        </pc:spChg>
        <pc:picChg chg="del mod">
          <ac:chgData name="Wang, Zheng" userId="36292348-b87d-4144-a183-138a9ee4c044" providerId="ADAL" clId="{5F0BEF5E-0B06-4A46-A976-21A75DB8BEDE}" dt="2022-03-19T07:41:41.994" v="1367" actId="478"/>
          <ac:picMkLst>
            <pc:docMk/>
            <pc:sldMk cId="3378543297" sldId="2147328812"/>
            <ac:picMk id="3" creationId="{2EC7E74C-9A02-4379-B9FF-4D37E371F8D4}"/>
          </ac:picMkLst>
        </pc:picChg>
        <pc:picChg chg="add del mod">
          <ac:chgData name="Wang, Zheng" userId="36292348-b87d-4144-a183-138a9ee4c044" providerId="ADAL" clId="{5F0BEF5E-0B06-4A46-A976-21A75DB8BEDE}" dt="2022-03-19T07:43:13.891" v="1396" actId="478"/>
          <ac:picMkLst>
            <pc:docMk/>
            <pc:sldMk cId="3378543297" sldId="2147328812"/>
            <ac:picMk id="4" creationId="{0743F268-DE03-4AF9-BFD3-84054780BF5D}"/>
          </ac:picMkLst>
        </pc:picChg>
        <pc:picChg chg="add mod">
          <ac:chgData name="Wang, Zheng" userId="36292348-b87d-4144-a183-138a9ee4c044" providerId="ADAL" clId="{5F0BEF5E-0B06-4A46-A976-21A75DB8BEDE}" dt="2022-03-19T07:46:04.970" v="1537" actId="1035"/>
          <ac:picMkLst>
            <pc:docMk/>
            <pc:sldMk cId="3378543297" sldId="2147328812"/>
            <ac:picMk id="6" creationId="{BB46FCCF-58D4-4A4F-872E-88C844DAD68F}"/>
          </ac:picMkLst>
        </pc:picChg>
        <pc:picChg chg="add mod">
          <ac:chgData name="Wang, Zheng" userId="36292348-b87d-4144-a183-138a9ee4c044" providerId="ADAL" clId="{5F0BEF5E-0B06-4A46-A976-21A75DB8BEDE}" dt="2022-03-19T07:46:04.970" v="1537" actId="1035"/>
          <ac:picMkLst>
            <pc:docMk/>
            <pc:sldMk cId="3378543297" sldId="2147328812"/>
            <ac:picMk id="9" creationId="{8DD2772C-8264-4067-A5CF-11193F48EC84}"/>
          </ac:picMkLst>
        </pc:picChg>
      </pc:sldChg>
      <pc:sldChg chg="add del">
        <pc:chgData name="Wang, Zheng" userId="36292348-b87d-4144-a183-138a9ee4c044" providerId="ADAL" clId="{5F0BEF5E-0B06-4A46-A976-21A75DB8BEDE}" dt="2022-03-19T07:19:16.557" v="820"/>
        <pc:sldMkLst>
          <pc:docMk/>
          <pc:sldMk cId="22509138" sldId="2147328813"/>
        </pc:sldMkLst>
      </pc:sldChg>
      <pc:sldChg chg="addSp delSp modSp new del mod">
        <pc:chgData name="Wang, Zheng" userId="36292348-b87d-4144-a183-138a9ee4c044" providerId="ADAL" clId="{5F0BEF5E-0B06-4A46-A976-21A75DB8BEDE}" dt="2022-03-19T13:54:00.331" v="2773" actId="47"/>
        <pc:sldMkLst>
          <pc:docMk/>
          <pc:sldMk cId="2510642958" sldId="2147328813"/>
        </pc:sldMkLst>
        <pc:spChg chg="del">
          <ac:chgData name="Wang, Zheng" userId="36292348-b87d-4144-a183-138a9ee4c044" providerId="ADAL" clId="{5F0BEF5E-0B06-4A46-A976-21A75DB8BEDE}" dt="2022-03-19T09:01:48.751" v="1959" actId="478"/>
          <ac:spMkLst>
            <pc:docMk/>
            <pc:sldMk cId="2510642958" sldId="2147328813"/>
            <ac:spMk id="2" creationId="{ABC4D900-FDDC-4CE5-B966-D6241984121B}"/>
          </ac:spMkLst>
        </pc:spChg>
        <pc:spChg chg="del">
          <ac:chgData name="Wang, Zheng" userId="36292348-b87d-4144-a183-138a9ee4c044" providerId="ADAL" clId="{5F0BEF5E-0B06-4A46-A976-21A75DB8BEDE}" dt="2022-03-19T09:01:50.112" v="1960" actId="478"/>
          <ac:spMkLst>
            <pc:docMk/>
            <pc:sldMk cId="2510642958" sldId="2147328813"/>
            <ac:spMk id="3" creationId="{F3BDB815-00E4-448E-99AE-001C9A6E1C92}"/>
          </ac:spMkLst>
        </pc:spChg>
        <pc:spChg chg="add mod">
          <ac:chgData name="Wang, Zheng" userId="36292348-b87d-4144-a183-138a9ee4c044" providerId="ADAL" clId="{5F0BEF5E-0B06-4A46-A976-21A75DB8BEDE}" dt="2022-03-19T09:05:30.892" v="2035" actId="20577"/>
          <ac:spMkLst>
            <pc:docMk/>
            <pc:sldMk cId="2510642958" sldId="2147328813"/>
            <ac:spMk id="5" creationId="{EAE43568-A66C-43F9-A339-F20A68D079C6}"/>
          </ac:spMkLst>
        </pc:spChg>
        <pc:graphicFrameChg chg="add mod">
          <ac:chgData name="Wang, Zheng" userId="36292348-b87d-4144-a183-138a9ee4c044" providerId="ADAL" clId="{5F0BEF5E-0B06-4A46-A976-21A75DB8BEDE}" dt="2022-03-19T09:05:55.630" v="2036" actId="1037"/>
          <ac:graphicFrameMkLst>
            <pc:docMk/>
            <pc:sldMk cId="2510642958" sldId="2147328813"/>
            <ac:graphicFrameMk id="4" creationId="{51C94CA0-318B-4B9E-9859-30C5EF2D837A}"/>
          </ac:graphicFrameMkLst>
        </pc:graphicFrameChg>
      </pc:sldChg>
      <pc:sldChg chg="addSp delSp modSp new mod modTransition modClrScheme chgLayout">
        <pc:chgData name="Wang, Zheng" userId="36292348-b87d-4144-a183-138a9ee4c044" providerId="ADAL" clId="{5F0BEF5E-0B06-4A46-A976-21A75DB8BEDE}" dt="2022-03-21T03:13:50.580" v="4422" actId="20577"/>
        <pc:sldMkLst>
          <pc:docMk/>
          <pc:sldMk cId="3438215290" sldId="2147328814"/>
        </pc:sldMkLst>
        <pc:spChg chg="del">
          <ac:chgData name="Wang, Zheng" userId="36292348-b87d-4144-a183-138a9ee4c044" providerId="ADAL" clId="{5F0BEF5E-0B06-4A46-A976-21A75DB8BEDE}" dt="2022-03-19T09:17:42.430" v="2044" actId="26606"/>
          <ac:spMkLst>
            <pc:docMk/>
            <pc:sldMk cId="3438215290" sldId="2147328814"/>
            <ac:spMk id="2" creationId="{E5A49A8A-52A3-49E6-A151-BF8073554C0C}"/>
          </ac:spMkLst>
        </pc:spChg>
        <pc:spChg chg="del">
          <ac:chgData name="Wang, Zheng" userId="36292348-b87d-4144-a183-138a9ee4c044" providerId="ADAL" clId="{5F0BEF5E-0B06-4A46-A976-21A75DB8BEDE}" dt="2022-03-19T09:17:33.445" v="2039" actId="478"/>
          <ac:spMkLst>
            <pc:docMk/>
            <pc:sldMk cId="3438215290" sldId="2147328814"/>
            <ac:spMk id="3" creationId="{3482A800-5F66-48E7-AE2B-A5F2733F636F}"/>
          </ac:spMkLst>
        </pc:spChg>
        <pc:spChg chg="add del mod">
          <ac:chgData name="Wang, Zheng" userId="36292348-b87d-4144-a183-138a9ee4c044" providerId="ADAL" clId="{5F0BEF5E-0B06-4A46-A976-21A75DB8BEDE}" dt="2022-03-19T09:17:53.944" v="2047" actId="478"/>
          <ac:spMkLst>
            <pc:docMk/>
            <pc:sldMk cId="3438215290" sldId="2147328814"/>
            <ac:spMk id="10" creationId="{A85BE2A6-17FD-E5CB-5BEC-3254C3E9E181}"/>
          </ac:spMkLst>
        </pc:spChg>
        <pc:spChg chg="add mod">
          <ac:chgData name="Wang, Zheng" userId="36292348-b87d-4144-a183-138a9ee4c044" providerId="ADAL" clId="{5F0BEF5E-0B06-4A46-A976-21A75DB8BEDE}" dt="2022-03-21T03:11:59.087" v="4360" actId="20577"/>
          <ac:spMkLst>
            <pc:docMk/>
            <pc:sldMk cId="3438215290" sldId="2147328814"/>
            <ac:spMk id="11" creationId="{CD4B0ADA-6543-4065-932B-4839748D6C8B}"/>
          </ac:spMkLst>
        </pc:spChg>
        <pc:spChg chg="add del mod">
          <ac:chgData name="Wang, Zheng" userId="36292348-b87d-4144-a183-138a9ee4c044" providerId="ADAL" clId="{5F0BEF5E-0B06-4A46-A976-21A75DB8BEDE}" dt="2022-03-19T09:17:48.840" v="2045" actId="478"/>
          <ac:spMkLst>
            <pc:docMk/>
            <pc:sldMk cId="3438215290" sldId="2147328814"/>
            <ac:spMk id="12" creationId="{5D3A3A26-708E-9318-665C-AE4334755C48}"/>
          </ac:spMkLst>
        </pc:spChg>
        <pc:spChg chg="add mod">
          <ac:chgData name="Wang, Zheng" userId="36292348-b87d-4144-a183-138a9ee4c044" providerId="ADAL" clId="{5F0BEF5E-0B06-4A46-A976-21A75DB8BEDE}" dt="2022-03-21T03:13:50.580" v="4422" actId="20577"/>
          <ac:spMkLst>
            <pc:docMk/>
            <pc:sldMk cId="3438215290" sldId="2147328814"/>
            <ac:spMk id="14" creationId="{ED44754E-3BE1-4DD3-A461-6F74F379235D}"/>
          </ac:spMkLst>
        </pc:spChg>
        <pc:spChg chg="add del mod">
          <ac:chgData name="Wang, Zheng" userId="36292348-b87d-4144-a183-138a9ee4c044" providerId="ADAL" clId="{5F0BEF5E-0B06-4A46-A976-21A75DB8BEDE}" dt="2022-03-19T09:17:51.982" v="2046" actId="478"/>
          <ac:spMkLst>
            <pc:docMk/>
            <pc:sldMk cId="3438215290" sldId="2147328814"/>
            <ac:spMk id="14" creationId="{F74B81D1-9281-9247-B392-69404DE805A1}"/>
          </ac:spMkLst>
        </pc:spChg>
        <pc:spChg chg="add mod">
          <ac:chgData name="Wang, Zheng" userId="36292348-b87d-4144-a183-138a9ee4c044" providerId="ADAL" clId="{5F0BEF5E-0B06-4A46-A976-21A75DB8BEDE}" dt="2022-03-21T03:02:34.059" v="4147" actId="20577"/>
          <ac:spMkLst>
            <pc:docMk/>
            <pc:sldMk cId="3438215290" sldId="2147328814"/>
            <ac:spMk id="18" creationId="{BF387EF6-7BC3-4EBF-9C5B-D9C88ED74A61}"/>
          </ac:spMkLst>
        </pc:spChg>
        <pc:spChg chg="add del mod">
          <ac:chgData name="Wang, Zheng" userId="36292348-b87d-4144-a183-138a9ee4c044" providerId="ADAL" clId="{5F0BEF5E-0B06-4A46-A976-21A75DB8BEDE}" dt="2022-03-19T13:49:52.415" v="2712" actId="478"/>
          <ac:spMkLst>
            <pc:docMk/>
            <pc:sldMk cId="3438215290" sldId="2147328814"/>
            <ac:spMk id="21" creationId="{510A47DE-0EA4-4121-B1E4-DBE89F802516}"/>
          </ac:spMkLst>
        </pc:spChg>
        <pc:spChg chg="add del mod">
          <ac:chgData name="Wang, Zheng" userId="36292348-b87d-4144-a183-138a9ee4c044" providerId="ADAL" clId="{5F0BEF5E-0B06-4A46-A976-21A75DB8BEDE}" dt="2022-03-19T13:49:56.114" v="2714" actId="478"/>
          <ac:spMkLst>
            <pc:docMk/>
            <pc:sldMk cId="3438215290" sldId="2147328814"/>
            <ac:spMk id="22" creationId="{FC881F52-0F18-4F5C-9619-B49351B1F589}"/>
          </ac:spMkLst>
        </pc:spChg>
        <pc:spChg chg="add mod">
          <ac:chgData name="Wang, Zheng" userId="36292348-b87d-4144-a183-138a9ee4c044" providerId="ADAL" clId="{5F0BEF5E-0B06-4A46-A976-21A75DB8BEDE}" dt="2022-03-19T13:53:38.200" v="2772"/>
          <ac:spMkLst>
            <pc:docMk/>
            <pc:sldMk cId="3438215290" sldId="2147328814"/>
            <ac:spMk id="23" creationId="{68309116-61C7-4BDF-BCC9-2EED01FC5F59}"/>
          </ac:spMkLst>
        </pc:spChg>
        <pc:spChg chg="add mod">
          <ac:chgData name="Wang, Zheng" userId="36292348-b87d-4144-a183-138a9ee4c044" providerId="ADAL" clId="{5F0BEF5E-0B06-4A46-A976-21A75DB8BEDE}" dt="2022-03-19T13:53:07.277" v="2770" actId="255"/>
          <ac:spMkLst>
            <pc:docMk/>
            <pc:sldMk cId="3438215290" sldId="2147328814"/>
            <ac:spMk id="24" creationId="{3610DBCB-A2C8-4D48-A1FB-6E5F1DE4265E}"/>
          </ac:spMkLst>
        </pc:spChg>
        <pc:spChg chg="add mod">
          <ac:chgData name="Wang, Zheng" userId="36292348-b87d-4144-a183-138a9ee4c044" providerId="ADAL" clId="{5F0BEF5E-0B06-4A46-A976-21A75DB8BEDE}" dt="2022-03-19T13:49:57.402" v="2715"/>
          <ac:spMkLst>
            <pc:docMk/>
            <pc:sldMk cId="3438215290" sldId="2147328814"/>
            <ac:spMk id="25" creationId="{178C98B0-2D43-45DA-A5FB-C253D01A420F}"/>
          </ac:spMkLst>
        </pc:spChg>
        <pc:spChg chg="add mod">
          <ac:chgData name="Wang, Zheng" userId="36292348-b87d-4144-a183-138a9ee4c044" providerId="ADAL" clId="{5F0BEF5E-0B06-4A46-A976-21A75DB8BEDE}" dt="2022-03-19T13:49:57.402" v="2715"/>
          <ac:spMkLst>
            <pc:docMk/>
            <pc:sldMk cId="3438215290" sldId="2147328814"/>
            <ac:spMk id="26" creationId="{16860987-E8D8-4740-9A7B-1AC6E7282E38}"/>
          </ac:spMkLst>
        </pc:spChg>
        <pc:picChg chg="add del mod">
          <ac:chgData name="Wang, Zheng" userId="36292348-b87d-4144-a183-138a9ee4c044" providerId="ADAL" clId="{5F0BEF5E-0B06-4A46-A976-21A75DB8BEDE}" dt="2022-03-21T03:11:00.818" v="4335" actId="478"/>
          <ac:picMkLst>
            <pc:docMk/>
            <pc:sldMk cId="3438215290" sldId="2147328814"/>
            <ac:picMk id="3" creationId="{709E1C6F-5147-4A97-828F-41A74C547926}"/>
          </ac:picMkLst>
        </pc:picChg>
        <pc:picChg chg="add mod">
          <ac:chgData name="Wang, Zheng" userId="36292348-b87d-4144-a183-138a9ee4c044" providerId="ADAL" clId="{5F0BEF5E-0B06-4A46-A976-21A75DB8BEDE}" dt="2022-03-21T03:11:45.446" v="4355" actId="14100"/>
          <ac:picMkLst>
            <pc:docMk/>
            <pc:sldMk cId="3438215290" sldId="2147328814"/>
            <ac:picMk id="4" creationId="{DEA0A31D-A007-4AD3-8B7D-EC24DAD52701}"/>
          </ac:picMkLst>
        </pc:picChg>
        <pc:picChg chg="add del mod">
          <ac:chgData name="Wang, Zheng" userId="36292348-b87d-4144-a183-138a9ee4c044" providerId="ADAL" clId="{5F0BEF5E-0B06-4A46-A976-21A75DB8BEDE}" dt="2022-03-19T12:07:20.379" v="2053" actId="478"/>
          <ac:picMkLst>
            <pc:docMk/>
            <pc:sldMk cId="3438215290" sldId="2147328814"/>
            <ac:picMk id="5" creationId="{907B1096-719D-4CF1-916A-90E58BBA2115}"/>
          </ac:picMkLst>
        </pc:picChg>
        <pc:picChg chg="add del mod">
          <ac:chgData name="Wang, Zheng" userId="36292348-b87d-4144-a183-138a9ee4c044" providerId="ADAL" clId="{5F0BEF5E-0B06-4A46-A976-21A75DB8BEDE}" dt="2022-03-21T03:12:12.136" v="4361" actId="478"/>
          <ac:picMkLst>
            <pc:docMk/>
            <pc:sldMk cId="3438215290" sldId="2147328814"/>
            <ac:picMk id="5" creationId="{9AD0C7F4-5AFD-45FF-A4C7-810D4A2CE916}"/>
          </ac:picMkLst>
        </pc:picChg>
        <pc:picChg chg="add del mod">
          <ac:chgData name="Wang, Zheng" userId="36292348-b87d-4144-a183-138a9ee4c044" providerId="ADAL" clId="{5F0BEF5E-0B06-4A46-A976-21A75DB8BEDE}" dt="2022-03-19T12:07:48.697" v="2059" actId="478"/>
          <ac:picMkLst>
            <pc:docMk/>
            <pc:sldMk cId="3438215290" sldId="2147328814"/>
            <ac:picMk id="7" creationId="{067E5ACD-113D-4AFE-B9EC-32C20A910E6A}"/>
          </ac:picMkLst>
        </pc:picChg>
        <pc:picChg chg="add mod">
          <ac:chgData name="Wang, Zheng" userId="36292348-b87d-4144-a183-138a9ee4c044" providerId="ADAL" clId="{5F0BEF5E-0B06-4A46-A976-21A75DB8BEDE}" dt="2022-03-21T03:13:04.368" v="4371" actId="1038"/>
          <ac:picMkLst>
            <pc:docMk/>
            <pc:sldMk cId="3438215290" sldId="2147328814"/>
            <ac:picMk id="7" creationId="{C5BB8537-A2F4-40AA-9A13-7C334D18AB9F}"/>
          </ac:picMkLst>
        </pc:picChg>
        <pc:picChg chg="add del mod">
          <ac:chgData name="Wang, Zheng" userId="36292348-b87d-4144-a183-138a9ee4c044" providerId="ADAL" clId="{5F0BEF5E-0B06-4A46-A976-21A75DB8BEDE}" dt="2022-03-19T13:27:01.673" v="2178" actId="478"/>
          <ac:picMkLst>
            <pc:docMk/>
            <pc:sldMk cId="3438215290" sldId="2147328814"/>
            <ac:picMk id="9" creationId="{7CE5171F-12C1-4885-99F5-9A665934E7B9}"/>
          </ac:picMkLst>
        </pc:picChg>
        <pc:picChg chg="add del mod">
          <ac:chgData name="Wang, Zheng" userId="36292348-b87d-4144-a183-138a9ee4c044" providerId="ADAL" clId="{5F0BEF5E-0B06-4A46-A976-21A75DB8BEDE}" dt="2022-03-19T13:27:02.413" v="2179" actId="478"/>
          <ac:picMkLst>
            <pc:docMk/>
            <pc:sldMk cId="3438215290" sldId="2147328814"/>
            <ac:picMk id="13" creationId="{CCC0D4B4-AC75-4894-8DEB-2E6444DF4B3C}"/>
          </ac:picMkLst>
        </pc:picChg>
        <pc:picChg chg="add del mod">
          <ac:chgData name="Wang, Zheng" userId="36292348-b87d-4144-a183-138a9ee4c044" providerId="ADAL" clId="{5F0BEF5E-0B06-4A46-A976-21A75DB8BEDE}" dt="2022-03-19T12:46:05.217" v="2095" actId="21"/>
          <ac:picMkLst>
            <pc:docMk/>
            <pc:sldMk cId="3438215290" sldId="2147328814"/>
            <ac:picMk id="16" creationId="{59011384-0AD8-4D5D-8E51-3B1F360C8442}"/>
          </ac:picMkLst>
        </pc:picChg>
        <pc:picChg chg="add del mod">
          <ac:chgData name="Wang, Zheng" userId="36292348-b87d-4144-a183-138a9ee4c044" providerId="ADAL" clId="{5F0BEF5E-0B06-4A46-A976-21A75DB8BEDE}" dt="2022-03-19T13:05:54.682" v="2104"/>
          <ac:picMkLst>
            <pc:docMk/>
            <pc:sldMk cId="3438215290" sldId="2147328814"/>
            <ac:picMk id="17" creationId="{6FD6195B-D42B-4555-B7C8-A2B2BD33CB29}"/>
          </ac:picMkLst>
        </pc:picChg>
        <pc:picChg chg="add del mod">
          <ac:chgData name="Wang, Zheng" userId="36292348-b87d-4144-a183-138a9ee4c044" providerId="ADAL" clId="{5F0BEF5E-0B06-4A46-A976-21A75DB8BEDE}" dt="2022-03-20T13:45:54.143" v="3820" actId="478"/>
          <ac:picMkLst>
            <pc:docMk/>
            <pc:sldMk cId="3438215290" sldId="2147328814"/>
            <ac:picMk id="19" creationId="{0E41A42B-9FD5-4EA9-B823-9E9623BA68F7}"/>
          </ac:picMkLst>
        </pc:picChg>
        <pc:picChg chg="add del mod">
          <ac:chgData name="Wang, Zheng" userId="36292348-b87d-4144-a183-138a9ee4c044" providerId="ADAL" clId="{5F0BEF5E-0B06-4A46-A976-21A75DB8BEDE}" dt="2022-03-20T13:46:34.159" v="3827" actId="478"/>
          <ac:picMkLst>
            <pc:docMk/>
            <pc:sldMk cId="3438215290" sldId="2147328814"/>
            <ac:picMk id="20" creationId="{A5A18DB7-F4AF-4501-B86C-04F0BDFEDEF1}"/>
          </ac:picMkLst>
        </pc:picChg>
      </pc:sldChg>
      <pc:sldChg chg="addSp delSp modSp new mod ord">
        <pc:chgData name="Wang, Zheng" userId="36292348-b87d-4144-a183-138a9ee4c044" providerId="ADAL" clId="{5F0BEF5E-0B06-4A46-A976-21A75DB8BEDE}" dt="2022-03-21T03:10:19.933" v="4334" actId="20577"/>
        <pc:sldMkLst>
          <pc:docMk/>
          <pc:sldMk cId="1626412683" sldId="2147328815"/>
        </pc:sldMkLst>
        <pc:spChg chg="del">
          <ac:chgData name="Wang, Zheng" userId="36292348-b87d-4144-a183-138a9ee4c044" providerId="ADAL" clId="{5F0BEF5E-0B06-4A46-A976-21A75DB8BEDE}" dt="2022-03-19T12:46:02.358" v="2094" actId="478"/>
          <ac:spMkLst>
            <pc:docMk/>
            <pc:sldMk cId="1626412683" sldId="2147328815"/>
            <ac:spMk id="2" creationId="{143A58C4-C0EA-467F-8724-215DFD727940}"/>
          </ac:spMkLst>
        </pc:spChg>
        <pc:spChg chg="del">
          <ac:chgData name="Wang, Zheng" userId="36292348-b87d-4144-a183-138a9ee4c044" providerId="ADAL" clId="{5F0BEF5E-0B06-4A46-A976-21A75DB8BEDE}" dt="2022-03-19T12:45:59.910" v="2093" actId="478"/>
          <ac:spMkLst>
            <pc:docMk/>
            <pc:sldMk cId="1626412683" sldId="2147328815"/>
            <ac:spMk id="3" creationId="{0021A089-A0D3-46B5-8BB0-318E756D1DE8}"/>
          </ac:spMkLst>
        </pc:spChg>
        <pc:spChg chg="add del mod">
          <ac:chgData name="Wang, Zheng" userId="36292348-b87d-4144-a183-138a9ee4c044" providerId="ADAL" clId="{5F0BEF5E-0B06-4A46-A976-21A75DB8BEDE}" dt="2022-03-19T13:34:35.453" v="2258" actId="478"/>
          <ac:spMkLst>
            <pc:docMk/>
            <pc:sldMk cId="1626412683" sldId="2147328815"/>
            <ac:spMk id="5" creationId="{161373CF-9901-4A99-B3A3-6AC619ABF74F}"/>
          </ac:spMkLst>
        </pc:spChg>
        <pc:spChg chg="add mod">
          <ac:chgData name="Wang, Zheng" userId="36292348-b87d-4144-a183-138a9ee4c044" providerId="ADAL" clId="{5F0BEF5E-0B06-4A46-A976-21A75DB8BEDE}" dt="2022-03-21T03:08:26.500" v="4241" actId="20577"/>
          <ac:spMkLst>
            <pc:docMk/>
            <pc:sldMk cId="1626412683" sldId="2147328815"/>
            <ac:spMk id="6" creationId="{FBCCFA28-DC03-41EF-90DD-558B62131806}"/>
          </ac:spMkLst>
        </pc:spChg>
        <pc:spChg chg="add del mod">
          <ac:chgData name="Wang, Zheng" userId="36292348-b87d-4144-a183-138a9ee4c044" providerId="ADAL" clId="{5F0BEF5E-0B06-4A46-A976-21A75DB8BEDE}" dt="2022-03-19T13:34:39.401" v="2260" actId="478"/>
          <ac:spMkLst>
            <pc:docMk/>
            <pc:sldMk cId="1626412683" sldId="2147328815"/>
            <ac:spMk id="11" creationId="{1C0C5F0D-1E03-4804-8E99-441E7A2CBF6D}"/>
          </ac:spMkLst>
        </pc:spChg>
        <pc:spChg chg="add mod">
          <ac:chgData name="Wang, Zheng" userId="36292348-b87d-4144-a183-138a9ee4c044" providerId="ADAL" clId="{5F0BEF5E-0B06-4A46-A976-21A75DB8BEDE}" dt="2022-03-21T03:02:27.575" v="4134" actId="20577"/>
          <ac:spMkLst>
            <pc:docMk/>
            <pc:sldMk cId="1626412683" sldId="2147328815"/>
            <ac:spMk id="12" creationId="{7F76EE72-0C33-49DC-B994-ED90C3D6619E}"/>
          </ac:spMkLst>
        </pc:spChg>
        <pc:spChg chg="add mod">
          <ac:chgData name="Wang, Zheng" userId="36292348-b87d-4144-a183-138a9ee4c044" providerId="ADAL" clId="{5F0BEF5E-0B06-4A46-A976-21A75DB8BEDE}" dt="2022-03-21T03:10:19.933" v="4334" actId="20577"/>
          <ac:spMkLst>
            <pc:docMk/>
            <pc:sldMk cId="1626412683" sldId="2147328815"/>
            <ac:spMk id="14" creationId="{DD5FDAD7-83C9-4A55-865E-EB05D1F1AF2D}"/>
          </ac:spMkLst>
        </pc:spChg>
        <pc:spChg chg="add mod">
          <ac:chgData name="Wang, Zheng" userId="36292348-b87d-4144-a183-138a9ee4c044" providerId="ADAL" clId="{5F0BEF5E-0B06-4A46-A976-21A75DB8BEDE}" dt="2022-03-19T13:56:53.022" v="2799" actId="108"/>
          <ac:spMkLst>
            <pc:docMk/>
            <pc:sldMk cId="1626412683" sldId="2147328815"/>
            <ac:spMk id="17" creationId="{5B6C38C0-92FC-40BC-A95C-B1F2D9C1D1CF}"/>
          </ac:spMkLst>
        </pc:spChg>
        <pc:spChg chg="add del mod">
          <ac:chgData name="Wang, Zheng" userId="36292348-b87d-4144-a183-138a9ee4c044" providerId="ADAL" clId="{5F0BEF5E-0B06-4A46-A976-21A75DB8BEDE}" dt="2022-03-19T13:42:30.337" v="2579" actId="478"/>
          <ac:spMkLst>
            <pc:docMk/>
            <pc:sldMk cId="1626412683" sldId="2147328815"/>
            <ac:spMk id="18" creationId="{B99AB584-6E22-47E1-97B2-C63CBD1B7530}"/>
          </ac:spMkLst>
        </pc:spChg>
        <pc:spChg chg="add mod">
          <ac:chgData name="Wang, Zheng" userId="36292348-b87d-4144-a183-138a9ee4c044" providerId="ADAL" clId="{5F0BEF5E-0B06-4A46-A976-21A75DB8BEDE}" dt="2022-03-19T13:55:23.262" v="2795" actId="20577"/>
          <ac:spMkLst>
            <pc:docMk/>
            <pc:sldMk cId="1626412683" sldId="2147328815"/>
            <ac:spMk id="19" creationId="{797FD5A9-CCE9-4DB1-8DF6-913B2716EE65}"/>
          </ac:spMkLst>
        </pc:spChg>
        <pc:spChg chg="add del mod">
          <ac:chgData name="Wang, Zheng" userId="36292348-b87d-4144-a183-138a9ee4c044" providerId="ADAL" clId="{5F0BEF5E-0B06-4A46-A976-21A75DB8BEDE}" dt="2022-03-19T13:46:28.407" v="2675" actId="478"/>
          <ac:spMkLst>
            <pc:docMk/>
            <pc:sldMk cId="1626412683" sldId="2147328815"/>
            <ac:spMk id="20" creationId="{4E6F2FBA-9437-45CF-8CD2-0B8BE37F8F89}"/>
          </ac:spMkLst>
        </pc:spChg>
        <pc:spChg chg="add mod">
          <ac:chgData name="Wang, Zheng" userId="36292348-b87d-4144-a183-138a9ee4c044" providerId="ADAL" clId="{5F0BEF5E-0B06-4A46-A976-21A75DB8BEDE}" dt="2022-03-19T13:47:39.026" v="2684" actId="207"/>
          <ac:spMkLst>
            <pc:docMk/>
            <pc:sldMk cId="1626412683" sldId="2147328815"/>
            <ac:spMk id="21" creationId="{0E204A6C-BAED-4637-8CFB-8FACE703A55B}"/>
          </ac:spMkLst>
        </pc:spChg>
        <pc:spChg chg="add mod">
          <ac:chgData name="Wang, Zheng" userId="36292348-b87d-4144-a183-138a9ee4c044" providerId="ADAL" clId="{5F0BEF5E-0B06-4A46-A976-21A75DB8BEDE}" dt="2022-03-19T13:49:26.886" v="2711" actId="14100"/>
          <ac:spMkLst>
            <pc:docMk/>
            <pc:sldMk cId="1626412683" sldId="2147328815"/>
            <ac:spMk id="22" creationId="{16B1F72C-E50D-437B-9922-8FFE11621754}"/>
          </ac:spMkLst>
        </pc:spChg>
        <pc:picChg chg="add del mod">
          <ac:chgData name="Wang, Zheng" userId="36292348-b87d-4144-a183-138a9ee4c044" providerId="ADAL" clId="{5F0BEF5E-0B06-4A46-A976-21A75DB8BEDE}" dt="2022-03-21T03:04:41.383" v="4148" actId="478"/>
          <ac:picMkLst>
            <pc:docMk/>
            <pc:sldMk cId="1626412683" sldId="2147328815"/>
            <ac:picMk id="3" creationId="{547735E9-CC69-4535-8D4E-C00F8B758205}"/>
          </ac:picMkLst>
        </pc:picChg>
        <pc:picChg chg="add mod">
          <ac:chgData name="Wang, Zheng" userId="36292348-b87d-4144-a183-138a9ee4c044" providerId="ADAL" clId="{5F0BEF5E-0B06-4A46-A976-21A75DB8BEDE}" dt="2022-03-21T03:05:09.998" v="4152" actId="1076"/>
          <ac:picMkLst>
            <pc:docMk/>
            <pc:sldMk cId="1626412683" sldId="2147328815"/>
            <ac:picMk id="4" creationId="{FA5006BF-2024-4662-9148-1FB9896FEF3C}"/>
          </ac:picMkLst>
        </pc:picChg>
        <pc:picChg chg="add del mod">
          <ac:chgData name="Wang, Zheng" userId="36292348-b87d-4144-a183-138a9ee4c044" providerId="ADAL" clId="{5F0BEF5E-0B06-4A46-A976-21A75DB8BEDE}" dt="2022-03-19T13:27:05.088" v="2180" actId="478"/>
          <ac:picMkLst>
            <pc:docMk/>
            <pc:sldMk cId="1626412683" sldId="2147328815"/>
            <ac:picMk id="4" creationId="{FD2126F9-F9BE-4FD3-8074-20D1397F91C1}"/>
          </ac:picMkLst>
        </pc:picChg>
        <pc:picChg chg="add del mod">
          <ac:chgData name="Wang, Zheng" userId="36292348-b87d-4144-a183-138a9ee4c044" providerId="ADAL" clId="{5F0BEF5E-0B06-4A46-A976-21A75DB8BEDE}" dt="2022-03-21T03:09:01.966" v="4242" actId="478"/>
          <ac:picMkLst>
            <pc:docMk/>
            <pc:sldMk cId="1626412683" sldId="2147328815"/>
            <ac:picMk id="5" creationId="{59C7075E-352B-414F-AF07-94ECE718045D}"/>
          </ac:picMkLst>
        </pc:picChg>
        <pc:picChg chg="add del mod">
          <ac:chgData name="Wang, Zheng" userId="36292348-b87d-4144-a183-138a9ee4c044" providerId="ADAL" clId="{5F0BEF5E-0B06-4A46-A976-21A75DB8BEDE}" dt="2022-03-19T13:34:24.088" v="2256" actId="21"/>
          <ac:picMkLst>
            <pc:docMk/>
            <pc:sldMk cId="1626412683" sldId="2147328815"/>
            <ac:picMk id="7" creationId="{1956EF0C-4BA7-4D82-AEC3-6F66E554824C}"/>
          </ac:picMkLst>
        </pc:picChg>
        <pc:picChg chg="add mod">
          <ac:chgData name="Wang, Zheng" userId="36292348-b87d-4144-a183-138a9ee4c044" providerId="ADAL" clId="{5F0BEF5E-0B06-4A46-A976-21A75DB8BEDE}" dt="2022-03-21T03:09:45.635" v="4253" actId="1038"/>
          <ac:picMkLst>
            <pc:docMk/>
            <pc:sldMk cId="1626412683" sldId="2147328815"/>
            <ac:picMk id="8" creationId="{48242D0B-192E-414F-86D1-428C15060D14}"/>
          </ac:picMkLst>
        </pc:picChg>
        <pc:picChg chg="add del mod">
          <ac:chgData name="Wang, Zheng" userId="36292348-b87d-4144-a183-138a9ee4c044" providerId="ADAL" clId="{5F0BEF5E-0B06-4A46-A976-21A75DB8BEDE}" dt="2022-03-19T13:34:24.088" v="2256" actId="21"/>
          <ac:picMkLst>
            <pc:docMk/>
            <pc:sldMk cId="1626412683" sldId="2147328815"/>
            <ac:picMk id="9" creationId="{93514EDA-5D0A-4095-AE42-36B52B0CFFA0}"/>
          </ac:picMkLst>
        </pc:picChg>
        <pc:picChg chg="add del mod">
          <ac:chgData name="Wang, Zheng" userId="36292348-b87d-4144-a183-138a9ee4c044" providerId="ADAL" clId="{5F0BEF5E-0B06-4A46-A976-21A75DB8BEDE}" dt="2022-03-20T13:43:07.447" v="3788" actId="478"/>
          <ac:picMkLst>
            <pc:docMk/>
            <pc:sldMk cId="1626412683" sldId="2147328815"/>
            <ac:picMk id="14" creationId="{26B56724-8758-4E89-A053-5A189050BB10}"/>
          </ac:picMkLst>
        </pc:picChg>
        <pc:picChg chg="add del mod">
          <ac:chgData name="Wang, Zheng" userId="36292348-b87d-4144-a183-138a9ee4c044" providerId="ADAL" clId="{5F0BEF5E-0B06-4A46-A976-21A75DB8BEDE}" dt="2022-03-20T13:44:01.800" v="3810" actId="478"/>
          <ac:picMkLst>
            <pc:docMk/>
            <pc:sldMk cId="1626412683" sldId="2147328815"/>
            <ac:picMk id="16" creationId="{8AB6FDA6-85E1-45C2-A7A3-C23623218EFB}"/>
          </ac:picMkLst>
        </pc:picChg>
      </pc:sldChg>
      <pc:sldChg chg="delSp new del mod">
        <pc:chgData name="Wang, Zheng" userId="36292348-b87d-4144-a183-138a9ee4c044" providerId="ADAL" clId="{5F0BEF5E-0B06-4A46-A976-21A75DB8BEDE}" dt="2022-03-20T07:18:59.860" v="3120" actId="47"/>
        <pc:sldMkLst>
          <pc:docMk/>
          <pc:sldMk cId="2806786834" sldId="2147328816"/>
        </pc:sldMkLst>
        <pc:spChg chg="del">
          <ac:chgData name="Wang, Zheng" userId="36292348-b87d-4144-a183-138a9ee4c044" providerId="ADAL" clId="{5F0BEF5E-0B06-4A46-A976-21A75DB8BEDE}" dt="2022-03-19T13:58:37.738" v="2807" actId="478"/>
          <ac:spMkLst>
            <pc:docMk/>
            <pc:sldMk cId="2806786834" sldId="2147328816"/>
            <ac:spMk id="2" creationId="{97DD4AAF-266E-42E5-8939-15C2D528D6B9}"/>
          </ac:spMkLst>
        </pc:spChg>
        <pc:spChg chg="del">
          <ac:chgData name="Wang, Zheng" userId="36292348-b87d-4144-a183-138a9ee4c044" providerId="ADAL" clId="{5F0BEF5E-0B06-4A46-A976-21A75DB8BEDE}" dt="2022-03-19T13:58:35.809" v="2806" actId="478"/>
          <ac:spMkLst>
            <pc:docMk/>
            <pc:sldMk cId="2806786834" sldId="2147328816"/>
            <ac:spMk id="3" creationId="{CA5F7A60-6A0F-499D-A859-67356F2B1711}"/>
          </ac:spMkLst>
        </pc:spChg>
      </pc:sldChg>
      <pc:sldChg chg="addSp delSp modSp new mod">
        <pc:chgData name="Wang, Zheng" userId="36292348-b87d-4144-a183-138a9ee4c044" providerId="ADAL" clId="{5F0BEF5E-0B06-4A46-A976-21A75DB8BEDE}" dt="2022-03-21T03:02:21.408" v="4121" actId="20577"/>
        <pc:sldMkLst>
          <pc:docMk/>
          <pc:sldMk cId="3193292546" sldId="2147328816"/>
        </pc:sldMkLst>
        <pc:spChg chg="del">
          <ac:chgData name="Wang, Zheng" userId="36292348-b87d-4144-a183-138a9ee4c044" providerId="ADAL" clId="{5F0BEF5E-0B06-4A46-A976-21A75DB8BEDE}" dt="2022-03-21T00:44:38.597" v="3897" actId="478"/>
          <ac:spMkLst>
            <pc:docMk/>
            <pc:sldMk cId="3193292546" sldId="2147328816"/>
            <ac:spMk id="2" creationId="{192A469B-15CE-481D-8950-F541C6D217F0}"/>
          </ac:spMkLst>
        </pc:spChg>
        <pc:spChg chg="del">
          <ac:chgData name="Wang, Zheng" userId="36292348-b87d-4144-a183-138a9ee4c044" providerId="ADAL" clId="{5F0BEF5E-0B06-4A46-A976-21A75DB8BEDE}" dt="2022-03-21T00:44:36.231" v="3896" actId="478"/>
          <ac:spMkLst>
            <pc:docMk/>
            <pc:sldMk cId="3193292546" sldId="2147328816"/>
            <ac:spMk id="3" creationId="{05E4FE1F-A011-485E-92B4-17BAC727AB2A}"/>
          </ac:spMkLst>
        </pc:spChg>
        <pc:spChg chg="add mod">
          <ac:chgData name="Wang, Zheng" userId="36292348-b87d-4144-a183-138a9ee4c044" providerId="ADAL" clId="{5F0BEF5E-0B06-4A46-A976-21A75DB8BEDE}" dt="2022-03-21T03:02:21.408" v="4121" actId="20577"/>
          <ac:spMkLst>
            <pc:docMk/>
            <pc:sldMk cId="3193292546" sldId="2147328816"/>
            <ac:spMk id="4" creationId="{CF44009D-888F-440F-9A35-F93EB70D54DD}"/>
          </ac:spMkLst>
        </pc:spChg>
        <pc:graphicFrameChg chg="add mod">
          <ac:chgData name="Wang, Zheng" userId="36292348-b87d-4144-a183-138a9ee4c044" providerId="ADAL" clId="{5F0BEF5E-0B06-4A46-A976-21A75DB8BEDE}" dt="2022-03-21T02:57:43.488" v="4104" actId="1036"/>
          <ac:graphicFrameMkLst>
            <pc:docMk/>
            <pc:sldMk cId="3193292546" sldId="2147328816"/>
            <ac:graphicFrameMk id="5" creationId="{B5B67686-00D0-4E90-B982-9AF98DCC2A8B}"/>
          </ac:graphicFrameMkLst>
        </pc:graphicFrameChg>
      </pc:sldChg>
      <pc:sldChg chg="new del">
        <pc:chgData name="Wang, Zheng" userId="36292348-b87d-4144-a183-138a9ee4c044" providerId="ADAL" clId="{5F0BEF5E-0B06-4A46-A976-21A75DB8BEDE}" dt="2022-03-21T05:45:18.467" v="4528" actId="680"/>
        <pc:sldMkLst>
          <pc:docMk/>
          <pc:sldMk cId="337324068" sldId="2147328817"/>
        </pc:sldMkLst>
      </pc:sldChg>
      <pc:sldChg chg="add del">
        <pc:chgData name="Wang, Zheng" userId="36292348-b87d-4144-a183-138a9ee4c044" providerId="ADAL" clId="{5F0BEF5E-0B06-4A46-A976-21A75DB8BEDE}" dt="2022-03-21T06:04:12.351" v="4646" actId="47"/>
        <pc:sldMkLst>
          <pc:docMk/>
          <pc:sldMk cId="859182423" sldId="2147328817"/>
        </pc:sldMkLst>
      </pc:sldChg>
      <pc:sldChg chg="delSp new del mod">
        <pc:chgData name="Wang, Zheng" userId="36292348-b87d-4144-a183-138a9ee4c044" providerId="ADAL" clId="{5F0BEF5E-0B06-4A46-A976-21A75DB8BEDE}" dt="2022-03-20T07:18:58.446" v="3119" actId="47"/>
        <pc:sldMkLst>
          <pc:docMk/>
          <pc:sldMk cId="3042246277" sldId="2147328817"/>
        </pc:sldMkLst>
        <pc:spChg chg="del">
          <ac:chgData name="Wang, Zheng" userId="36292348-b87d-4144-a183-138a9ee4c044" providerId="ADAL" clId="{5F0BEF5E-0B06-4A46-A976-21A75DB8BEDE}" dt="2022-03-19T13:58:41.143" v="2808" actId="478"/>
          <ac:spMkLst>
            <pc:docMk/>
            <pc:sldMk cId="3042246277" sldId="2147328817"/>
            <ac:spMk id="2" creationId="{EE520652-FC56-4DDB-A56D-2737B699BF3D}"/>
          </ac:spMkLst>
        </pc:spChg>
        <pc:spChg chg="del">
          <ac:chgData name="Wang, Zheng" userId="36292348-b87d-4144-a183-138a9ee4c044" providerId="ADAL" clId="{5F0BEF5E-0B06-4A46-A976-21A75DB8BEDE}" dt="2022-03-19T13:58:42.426" v="2809" actId="478"/>
          <ac:spMkLst>
            <pc:docMk/>
            <pc:sldMk cId="3042246277" sldId="2147328817"/>
            <ac:spMk id="3" creationId="{F6FB8D50-2D94-42E4-B70A-662B3D45E69C}"/>
          </ac:spMkLst>
        </pc:spChg>
      </pc:sldChg>
      <pc:sldChg chg="modSp new mod">
        <pc:chgData name="Wang, Zheng" userId="36292348-b87d-4144-a183-138a9ee4c044" providerId="ADAL" clId="{5F0BEF5E-0B06-4A46-A976-21A75DB8BEDE}" dt="2022-03-23T03:09:12.746" v="5108" actId="20577"/>
        <pc:sldMkLst>
          <pc:docMk/>
          <pc:sldMk cId="3438004179" sldId="2147328817"/>
        </pc:sldMkLst>
        <pc:spChg chg="mod">
          <ac:chgData name="Wang, Zheng" userId="36292348-b87d-4144-a183-138a9ee4c044" providerId="ADAL" clId="{5F0BEF5E-0B06-4A46-A976-21A75DB8BEDE}" dt="2022-03-23T03:09:12.746" v="5108" actId="20577"/>
          <ac:spMkLst>
            <pc:docMk/>
            <pc:sldMk cId="3438004179" sldId="2147328817"/>
            <ac:spMk id="3" creationId="{C3F7D66C-1F0D-471D-80DB-3881259A4EEA}"/>
          </ac:spMkLst>
        </pc:spChg>
      </pc:sldChg>
      <pc:sldChg chg="modSp new mod">
        <pc:chgData name="Wang, Zheng" userId="36292348-b87d-4144-a183-138a9ee4c044" providerId="ADAL" clId="{5F0BEF5E-0B06-4A46-A976-21A75DB8BEDE}" dt="2022-03-23T03:07:02.319" v="4788" actId="20577"/>
        <pc:sldMkLst>
          <pc:docMk/>
          <pc:sldMk cId="3585092014" sldId="2147328818"/>
        </pc:sldMkLst>
        <pc:spChg chg="mod">
          <ac:chgData name="Wang, Zheng" userId="36292348-b87d-4144-a183-138a9ee4c044" providerId="ADAL" clId="{5F0BEF5E-0B06-4A46-A976-21A75DB8BEDE}" dt="2022-03-23T03:07:02.319" v="4788" actId="20577"/>
          <ac:spMkLst>
            <pc:docMk/>
            <pc:sldMk cId="3585092014" sldId="2147328818"/>
            <ac:spMk id="3" creationId="{993CCA20-A38F-43DC-A840-E472F86B987D}"/>
          </ac:spMkLst>
        </pc:spChg>
      </pc:sldChg>
      <pc:sldChg chg="add del">
        <pc:chgData name="Wang, Zheng" userId="36292348-b87d-4144-a183-138a9ee4c044" providerId="ADAL" clId="{5F0BEF5E-0B06-4A46-A976-21A75DB8BEDE}" dt="2022-03-20T07:15:39.692" v="3118" actId="47"/>
        <pc:sldMkLst>
          <pc:docMk/>
          <pc:sldMk cId="4016542387" sldId="214732881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opensrc\github.com\shaoyuta\glibc-result\docs\Test_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opensrc\github.com\shaoyuta\glibc-result\docs\Test_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intel-my.sharepoint.com/personal/shaoyu_tao_intel_com/Documents/Desktop/Book1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800" b="0" dirty="0">
                <a:effectLst/>
              </a:rPr>
              <a:t>Legacy VM / BM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spc="100" baseline="0">
              <a:solidFill>
                <a:schemeClr val="lt1">
                  <a:lumMod val="9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Sheet1!$BT$3:$BT$17</c:f>
              <c:numCache>
                <c:formatCode>General</c:formatCode>
                <c:ptCount val="15"/>
                <c:pt idx="0">
                  <c:v>0.9916220315453973</c:v>
                </c:pt>
                <c:pt idx="1">
                  <c:v>1.0030960063654797</c:v>
                </c:pt>
                <c:pt idx="2">
                  <c:v>0.99195301589959661</c:v>
                </c:pt>
                <c:pt idx="3">
                  <c:v>0.94701669551968948</c:v>
                </c:pt>
                <c:pt idx="4">
                  <c:v>1.0183376681205916</c:v>
                </c:pt>
                <c:pt idx="5">
                  <c:v>1.0075278571795354</c:v>
                </c:pt>
                <c:pt idx="6">
                  <c:v>1.0111535572289707</c:v>
                </c:pt>
                <c:pt idx="7">
                  <c:v>0.97742632985763811</c:v>
                </c:pt>
                <c:pt idx="8">
                  <c:v>1.0013051840866412</c:v>
                </c:pt>
                <c:pt idx="9">
                  <c:v>1.0116770222151743</c:v>
                </c:pt>
                <c:pt idx="10">
                  <c:v>0.98582466348332976</c:v>
                </c:pt>
                <c:pt idx="11">
                  <c:v>0.86165079333369954</c:v>
                </c:pt>
                <c:pt idx="12">
                  <c:v>1.0224984277951683</c:v>
                </c:pt>
                <c:pt idx="13">
                  <c:v>1.0093470473780828</c:v>
                </c:pt>
                <c:pt idx="14">
                  <c:v>1.0257412973613871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A9-455B-8886-AEF8507D6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1360680"/>
        <c:axId val="681357400"/>
      </c:lineChart>
      <c:catAx>
        <c:axId val="681360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357400"/>
        <c:crosses val="autoZero"/>
        <c:auto val="1"/>
        <c:lblAlgn val="ctr"/>
        <c:lblOffset val="100"/>
        <c:noMultiLvlLbl val="0"/>
      </c:catAx>
      <c:valAx>
        <c:axId val="681357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360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100" baseline="0">
              <a:solidFill>
                <a:schemeClr val="lt1">
                  <a:lumMod val="9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Sheet1!$BW$3:$BW$17</c:f>
              <c:numCache>
                <c:formatCode>General</c:formatCode>
                <c:ptCount val="15"/>
                <c:pt idx="0">
                  <c:v>1.038021346695307</c:v>
                </c:pt>
                <c:pt idx="1">
                  <c:v>1.0226176811143803</c:v>
                </c:pt>
                <c:pt idx="2">
                  <c:v>1.0237067406246232</c:v>
                </c:pt>
                <c:pt idx="3">
                  <c:v>1.0420776440938357</c:v>
                </c:pt>
                <c:pt idx="4">
                  <c:v>1.0396231884057969</c:v>
                </c:pt>
                <c:pt idx="5">
                  <c:v>1.0246573387606435</c:v>
                </c:pt>
                <c:pt idx="6">
                  <c:v>1.0234925323101594</c:v>
                </c:pt>
                <c:pt idx="7">
                  <c:v>1.0327508849971117</c:v>
                </c:pt>
                <c:pt idx="8">
                  <c:v>1.0243036836866604</c:v>
                </c:pt>
                <c:pt idx="9">
                  <c:v>1.021949855365718</c:v>
                </c:pt>
                <c:pt idx="10">
                  <c:v>1.0255826834124215</c:v>
                </c:pt>
                <c:pt idx="11">
                  <c:v>1.8723323356278241</c:v>
                </c:pt>
                <c:pt idx="12">
                  <c:v>1.0378528730866243</c:v>
                </c:pt>
                <c:pt idx="13">
                  <c:v>1.0442350985821474</c:v>
                </c:pt>
                <c:pt idx="14">
                  <c:v>1.0373032933160287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EB-4C5D-9A08-365D90E95B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1252800"/>
        <c:axId val="781256736"/>
      </c:lineChart>
      <c:catAx>
        <c:axId val="78125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256736"/>
        <c:crosses val="autoZero"/>
        <c:auto val="1"/>
        <c:lblAlgn val="ctr"/>
        <c:lblOffset val="100"/>
        <c:noMultiLvlLbl val="0"/>
      </c:catAx>
      <c:valAx>
        <c:axId val="78125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252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Sheet3!$W$2:$W$25</c:f>
              <c:numCache>
                <c:formatCode>_(* #,##0.00_);_(* \(#,##0.00\);_(* "-"??_);_(@_)</c:formatCode>
                <c:ptCount val="24"/>
                <c:pt idx="0">
                  <c:v>195710.5</c:v>
                </c:pt>
                <c:pt idx="1">
                  <c:v>149323</c:v>
                </c:pt>
                <c:pt idx="2">
                  <c:v>42586.45</c:v>
                </c:pt>
                <c:pt idx="3">
                  <c:v>410457</c:v>
                </c:pt>
                <c:pt idx="4">
                  <c:v>325633</c:v>
                </c:pt>
                <c:pt idx="5">
                  <c:v>83098.55</c:v>
                </c:pt>
                <c:pt idx="6">
                  <c:v>627252.5</c:v>
                </c:pt>
                <c:pt idx="7">
                  <c:v>520271</c:v>
                </c:pt>
                <c:pt idx="8">
                  <c:v>108074.5</c:v>
                </c:pt>
                <c:pt idx="9">
                  <c:v>821757.5</c:v>
                </c:pt>
                <c:pt idx="10">
                  <c:v>694979</c:v>
                </c:pt>
                <c:pt idx="11">
                  <c:v>124130.5</c:v>
                </c:pt>
                <c:pt idx="12">
                  <c:v>1023695</c:v>
                </c:pt>
                <c:pt idx="13">
                  <c:v>879888.5</c:v>
                </c:pt>
                <c:pt idx="14">
                  <c:v>144504.5</c:v>
                </c:pt>
                <c:pt idx="15">
                  <c:v>1213050</c:v>
                </c:pt>
                <c:pt idx="16">
                  <c:v>1054710</c:v>
                </c:pt>
                <c:pt idx="17">
                  <c:v>160623</c:v>
                </c:pt>
                <c:pt idx="18">
                  <c:v>1411325</c:v>
                </c:pt>
                <c:pt idx="19">
                  <c:v>1234350</c:v>
                </c:pt>
                <c:pt idx="20">
                  <c:v>171518.5</c:v>
                </c:pt>
                <c:pt idx="21">
                  <c:v>1606300</c:v>
                </c:pt>
                <c:pt idx="22">
                  <c:v>1413895</c:v>
                </c:pt>
                <c:pt idx="23">
                  <c:v>193020.5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3C-4D5B-89F8-28D5A927BE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664544"/>
        <c:axId val="738662248"/>
      </c:barChart>
      <c:catAx>
        <c:axId val="73866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662248"/>
        <c:crosses val="autoZero"/>
        <c:auto val="1"/>
        <c:lblAlgn val="ctr"/>
        <c:lblOffset val="100"/>
        <c:noMultiLvlLbl val="0"/>
      </c:catAx>
      <c:valAx>
        <c:axId val="738662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664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93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http://cpio-devops-pub.sh.intel.com/tdx/tdx_spr_perf.html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u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4D1EA-AB71-483D-A38D-B3B7B73FDE89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B183-64CC-4B66-856D-40373337AF1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522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2E257-2A76-E344-863C-0823669A23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1524000"/>
            <a:ext cx="11010899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A1751-756A-4277-89A8-22853BBB6D43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E81FB-A40F-442D-9F46-93B86A7867F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92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501" y="2139953"/>
            <a:ext cx="11010900" cy="4097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BDBCA7-2C63-493A-A58C-D158E3304A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58B0C-7E1E-42D9-BA94-CF95319AC75D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930BE-2EF7-4A27-B574-CC7F56E23EE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8216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3C756FD-D367-4604-947F-678A59EDCA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FAB4E-A299-44C8-AACE-69AB51C1E61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3A26-C068-4B72-A83B-34EFCA4E47A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0582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8EEDD-B39B-424B-A23C-C9AFBEFC8D27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0D2CD-C9BB-4E5B-B736-64EC2EA21620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8509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5" name="Body Level One…">
            <a:extLst>
              <a:ext uri="{FF2B5EF4-FFF2-40B4-BE49-F238E27FC236}">
                <a16:creationId xmlns:a16="http://schemas.microsoft.com/office/drawing/2014/main" id="{DAF2E6DD-A697-4E26-BA6A-EF0449D7430B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028C5B46-7804-4459-9F82-F56352D0EE54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47F6B19-5E1B-43E2-BA93-7E68A56CB62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DDC13B9-04CD-43E8-B565-A92ABD110A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999432-84A5-47D5-B81D-D131E93A939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5378F4-C669-453E-AB16-D61CB1EBDA7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1" y="1612901"/>
            <a:ext cx="57603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88EEF-DC90-47D1-B68D-DAD1BA7BE42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12B19-CF53-47D7-9EA3-459DABB1406B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052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403981"/>
            <a:ext cx="5129422" cy="6012186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B9BADD-04D4-4686-970E-FB0049CC09C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A4378E-36CA-41C6-8E85-727E1F91A6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034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4A5EA-7602-4C8C-B95C-5306CD887FF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5B75-DFD3-4791-ACEA-AF630FFAB9A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55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>
            <a:extLst>
              <a:ext uri="{FF2B5EF4-FFF2-40B4-BE49-F238E27FC236}">
                <a16:creationId xmlns:a16="http://schemas.microsoft.com/office/drawing/2014/main" id="{9F7D84C5-5DAC-2A42-8A41-9D307F3BF63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9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44E1-ECF5-4A18-811C-E4899921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152" y="3513864"/>
            <a:ext cx="11347450" cy="289083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289E3F-4BC9-4A42-9F40-7227194C57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1500" y="1556672"/>
            <a:ext cx="11010900" cy="1788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8EB66-8674-4A4F-B55A-79488DD6B4DC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9E7C7-FA12-4331-A70E-193D07092A46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9270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550" y="450549"/>
            <a:ext cx="11305062" cy="5956776"/>
          </a:xfrm>
          <a:noFill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AB082-32C5-47FD-9ECB-602F4FA1556E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E4005-6DA6-4443-A120-563FA414CBD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5518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C9FC2E-0D67-4420-A61E-1D363937D0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90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24pt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225322-7EA1-4CFC-80FA-1EF9ED30D3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86936" y="6626246"/>
            <a:ext cx="2844800" cy="79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  <a:latin typeface="Intel Clear"/>
                <a:cs typeface="Intel Clear"/>
              </a:rPr>
              <a:pPr/>
              <a:t>‹#›</a:t>
            </a:fld>
            <a:endParaRPr lang="en-US">
              <a:solidFill>
                <a:prstClr val="white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300183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C6A53413-DBC6-A349-994F-CB2790ACF8D3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56" r:id="rId3"/>
    <p:sldLayoutId id="2147483759" r:id="rId4"/>
    <p:sldLayoutId id="2147483755" r:id="rId5"/>
    <p:sldLayoutId id="2147483722" r:id="rId6"/>
    <p:sldLayoutId id="2147483778" r:id="rId7"/>
    <p:sldLayoutId id="2147483724" r:id="rId8"/>
    <p:sldLayoutId id="2147483751" r:id="rId9"/>
    <p:sldLayoutId id="2147483730" r:id="rId10"/>
    <p:sldLayoutId id="2147483754" r:id="rId11"/>
    <p:sldLayoutId id="2147483761" r:id="rId12"/>
    <p:sldLayoutId id="2147483749" r:id="rId13"/>
    <p:sldLayoutId id="2147483746" r:id="rId14"/>
    <p:sldLayoutId id="2147483747" r:id="rId15"/>
    <p:sldLayoutId id="2147483769" r:id="rId16"/>
    <p:sldLayoutId id="2147483768" r:id="rId17"/>
    <p:sldLayoutId id="2147483723" r:id="rId18"/>
    <p:sldLayoutId id="2147483770" r:id="rId19"/>
    <p:sldLayoutId id="2147483771" r:id="rId20"/>
    <p:sldLayoutId id="2147483772" r:id="rId21"/>
    <p:sldLayoutId id="2147483752" r:id="rId22"/>
    <p:sldLayoutId id="2147483732" r:id="rId23"/>
    <p:sldLayoutId id="2147483758" r:id="rId24"/>
    <p:sldLayoutId id="2147483757" r:id="rId25"/>
    <p:sldLayoutId id="2147483779" r:id="rId26"/>
    <p:sldLayoutId id="2147483753" r:id="rId27"/>
    <p:sldLayoutId id="2147483763" r:id="rId28"/>
    <p:sldLayoutId id="2147483729" r:id="rId29"/>
    <p:sldLayoutId id="2147483760" r:id="rId30"/>
    <p:sldLayoutId id="2147483764" r:id="rId31"/>
    <p:sldLayoutId id="2147483745" r:id="rId32"/>
    <p:sldLayoutId id="2147483780" r:id="rId33"/>
    <p:sldLayoutId id="2147483744" r:id="rId34"/>
    <p:sldLayoutId id="2147483750" r:id="rId35"/>
    <p:sldLayoutId id="2147483781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>
        <p15:guide id="3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72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BF3578-F446-4081-A45B-7FBF3AAD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30" y="2950364"/>
            <a:ext cx="10263720" cy="1091827"/>
          </a:xfrm>
        </p:spPr>
        <p:txBody>
          <a:bodyPr lIns="0" tIns="0" rIns="0" bIns="0" anchor="t">
            <a:noAutofit/>
          </a:bodyPr>
          <a:lstStyle/>
          <a:p>
            <a:r>
              <a:rPr lang="en-US" sz="3600" dirty="0" err="1">
                <a:latin typeface="Intel Clear Light"/>
                <a:ea typeface="Intel Clear Pro" panose="020B0804020202060201" pitchFamily="34" charset="0"/>
              </a:rPr>
              <a:t>WiE</a:t>
            </a:r>
            <a:r>
              <a:rPr lang="en-US" sz="3600" dirty="0">
                <a:latin typeface="Intel Clear Light"/>
                <a:ea typeface="Intel Clear Pro" panose="020B0804020202060201" pitchFamily="34" charset="0"/>
              </a:rPr>
              <a:t> WSF TSC WL Performance</a:t>
            </a:r>
            <a:br>
              <a:rPr lang="en-US" sz="3600" dirty="0">
                <a:latin typeface="Intel Clear Light"/>
                <a:ea typeface="Intel Clear Pro" panose="020B0804020202060201" pitchFamily="34" charset="0"/>
              </a:rPr>
            </a:br>
            <a:r>
              <a:rPr lang="en-US" sz="3600" dirty="0">
                <a:latin typeface="Intel Clear Light"/>
                <a:ea typeface="Intel Clear Pro" panose="020B0804020202060201" pitchFamily="34" charset="0"/>
              </a:rPr>
              <a:t>Glibc-bench in TDX -Security</a:t>
            </a:r>
            <a:br>
              <a:rPr lang="en-US" sz="3600" dirty="0">
                <a:latin typeface="Intel Clear Light"/>
                <a:ea typeface="Intel Clear Pro" panose="020B0804020202060201" pitchFamily="34" charset="0"/>
              </a:rPr>
            </a:br>
            <a:endParaRPr lang="en-US" sz="3600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72717B9-5BAE-48BE-8B63-FA1D8EE42DF1}"/>
              </a:ext>
            </a:extLst>
          </p:cNvPr>
          <p:cNvSpPr txBox="1">
            <a:spLocks/>
          </p:cNvSpPr>
          <p:nvPr/>
        </p:nvSpPr>
        <p:spPr>
          <a:xfrm>
            <a:off x="1818701" y="4357268"/>
            <a:ext cx="4791105" cy="570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400" dirty="0">
                <a:latin typeface="Intel Clear"/>
              </a:rPr>
              <a:t>Tao </a:t>
            </a:r>
            <a:r>
              <a:rPr lang="en-US" sz="1400" dirty="0" err="1">
                <a:latin typeface="Intel Clear"/>
              </a:rPr>
              <a:t>shaoyu</a:t>
            </a:r>
            <a:endParaRPr lang="en-US" sz="1400" dirty="0">
              <a:latin typeface="Intel Clear"/>
            </a:endParaRPr>
          </a:p>
          <a:p>
            <a:r>
              <a:rPr lang="en-US" altLang="zh-CN" sz="1400" dirty="0">
                <a:latin typeface="Intel Clear"/>
              </a:rPr>
              <a:t>July</a:t>
            </a:r>
            <a:r>
              <a:rPr lang="en-US" sz="1400" dirty="0">
                <a:latin typeface="Intel Clear"/>
              </a:rPr>
              <a:t> 21, 2022</a:t>
            </a:r>
          </a:p>
        </p:txBody>
      </p:sp>
    </p:spTree>
    <p:extLst>
      <p:ext uri="{BB962C8B-B14F-4D97-AF65-F5344CB8AC3E}">
        <p14:creationId xmlns:p14="http://schemas.microsoft.com/office/powerpoint/2010/main" val="20864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A5D-F6E1-4664-8CF3-9E50885D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717" y="252406"/>
            <a:ext cx="10972800" cy="618862"/>
          </a:xfrm>
        </p:spPr>
        <p:txBody>
          <a:bodyPr/>
          <a:lstStyle/>
          <a:p>
            <a:r>
              <a:rPr lang="en-US" altLang="zh-CN" sz="4000" dirty="0"/>
              <a:t>Performance Data: </a:t>
            </a:r>
            <a:r>
              <a:rPr lang="en-US" altLang="zh-CN" dirty="0"/>
              <a:t>Analysis 2</a:t>
            </a:r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F4EE8EB-261B-4564-8313-A5A6CAFCA12A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10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0B524-124F-4C2E-BC5D-BCF4057C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696" y="1113185"/>
            <a:ext cx="4078226" cy="3843608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6EAB455-A0DC-4103-AB9F-2738BE1F57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014315"/>
              </p:ext>
            </p:extLst>
          </p:nvPr>
        </p:nvGraphicFramePr>
        <p:xfrm>
          <a:off x="1018017" y="1307282"/>
          <a:ext cx="3251980" cy="3455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340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A5D-F6E1-4664-8CF3-9E50885D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717" y="252406"/>
            <a:ext cx="10972800" cy="618862"/>
          </a:xfrm>
        </p:spPr>
        <p:txBody>
          <a:bodyPr/>
          <a:lstStyle/>
          <a:p>
            <a:r>
              <a:rPr lang="en-US" altLang="zh-CN" sz="4000" dirty="0"/>
              <a:t>Performance Data: </a:t>
            </a:r>
            <a:r>
              <a:rPr lang="en-US" altLang="zh-CN" dirty="0"/>
              <a:t>Analysis 3</a:t>
            </a:r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F4EE8EB-261B-4564-8313-A5A6CAFCA12A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11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B3283F-8804-4248-B467-7B716BE0F762}"/>
              </a:ext>
            </a:extLst>
          </p:cNvPr>
          <p:cNvGraphicFramePr>
            <a:graphicFrameLocks noGrp="1"/>
          </p:cNvGraphicFramePr>
          <p:nvPr/>
        </p:nvGraphicFramePr>
        <p:xfrm>
          <a:off x="172055" y="776189"/>
          <a:ext cx="4495739" cy="2258800"/>
        </p:xfrm>
        <a:graphic>
          <a:graphicData uri="http://schemas.openxmlformats.org/drawingml/2006/table">
            <a:tbl>
              <a:tblPr/>
              <a:tblGrid>
                <a:gridCol w="700340">
                  <a:extLst>
                    <a:ext uri="{9D8B030D-6E8A-4147-A177-3AD203B41FA5}">
                      <a16:colId xmlns:a16="http://schemas.microsoft.com/office/drawing/2014/main" val="2004813658"/>
                    </a:ext>
                  </a:extLst>
                </a:gridCol>
                <a:gridCol w="881075">
                  <a:extLst>
                    <a:ext uri="{9D8B030D-6E8A-4147-A177-3AD203B41FA5}">
                      <a16:colId xmlns:a16="http://schemas.microsoft.com/office/drawing/2014/main" val="1805104464"/>
                    </a:ext>
                  </a:extLst>
                </a:gridCol>
                <a:gridCol w="542200">
                  <a:extLst>
                    <a:ext uri="{9D8B030D-6E8A-4147-A177-3AD203B41FA5}">
                      <a16:colId xmlns:a16="http://schemas.microsoft.com/office/drawing/2014/main" val="660432672"/>
                    </a:ext>
                  </a:extLst>
                </a:gridCol>
                <a:gridCol w="881075">
                  <a:extLst>
                    <a:ext uri="{9D8B030D-6E8A-4147-A177-3AD203B41FA5}">
                      <a16:colId xmlns:a16="http://schemas.microsoft.com/office/drawing/2014/main" val="3585667297"/>
                    </a:ext>
                  </a:extLst>
                </a:gridCol>
                <a:gridCol w="542200">
                  <a:extLst>
                    <a:ext uri="{9D8B030D-6E8A-4147-A177-3AD203B41FA5}">
                      <a16:colId xmlns:a16="http://schemas.microsoft.com/office/drawing/2014/main" val="1164886371"/>
                    </a:ext>
                  </a:extLst>
                </a:gridCol>
                <a:gridCol w="948849">
                  <a:extLst>
                    <a:ext uri="{9D8B030D-6E8A-4147-A177-3AD203B41FA5}">
                      <a16:colId xmlns:a16="http://schemas.microsoft.com/office/drawing/2014/main" val="1021286991"/>
                    </a:ext>
                  </a:extLst>
                </a:gridCol>
              </a:tblGrid>
              <a:tr h="27749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nof_bindcore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nof_bindcore=4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nof_bindcore=8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253875"/>
                  </a:ext>
                </a:extLst>
              </a:tr>
              <a:tr h="1270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nof_threads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median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median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median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038736"/>
                  </a:ext>
                </a:extLst>
              </a:tr>
              <a:tr h="2312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52,347.55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99,032.05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102,473.00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376792"/>
                  </a:ext>
                </a:extLst>
              </a:tr>
              <a:tr h="2312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138,584.00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220,246.00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232,641.00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58379"/>
                  </a:ext>
                </a:extLst>
              </a:tr>
              <a:tr h="2312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226,708.50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347,155.50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360,995.00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977165"/>
                  </a:ext>
                </a:extLst>
              </a:tr>
              <a:tr h="2312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314,668.50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473,527.00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489,675.50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426018"/>
                  </a:ext>
                </a:extLst>
              </a:tr>
              <a:tr h="2312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406,371.50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596,557.50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616,779.50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961017"/>
                  </a:ext>
                </a:extLst>
              </a:tr>
              <a:tr h="2312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498,563.50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729,188.50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735,166.50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849019"/>
                  </a:ext>
                </a:extLst>
              </a:tr>
              <a:tr h="2312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597,434.00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845,836.50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876,417.50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039424"/>
                  </a:ext>
                </a:extLst>
              </a:tr>
              <a:tr h="2312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695,308.00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975,660.00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         1,007,395.00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579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62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A5D-F6E1-4664-8CF3-9E50885D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Conclusion </a:t>
            </a:r>
            <a:r>
              <a:rPr lang="en-US" altLang="zh-CN" dirty="0"/>
              <a:t>&amp; </a:t>
            </a:r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78A2-11A2-4E69-BC2F-0D9D4A952D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734" y="1796456"/>
            <a:ext cx="10629901" cy="4266087"/>
          </a:xfrm>
        </p:spPr>
        <p:txBody>
          <a:bodyPr>
            <a:normAutofit/>
          </a:bodyPr>
          <a:lstStyle/>
          <a:p>
            <a:pPr marL="514350" indent="-285750">
              <a:lnSpc>
                <a:spcPct val="150000"/>
              </a:lnSpc>
              <a:spcBef>
                <a:spcPts val="100"/>
              </a:spcBef>
            </a:pPr>
            <a:r>
              <a:rPr lang="en-US" sz="1800" dirty="0">
                <a:latin typeface="Intel Clear Light"/>
              </a:rPr>
              <a:t>Conclusion:</a:t>
            </a:r>
          </a:p>
          <a:p>
            <a:pPr marL="603250" lvl="1" indent="-171450">
              <a:lnSpc>
                <a:spcPct val="150000"/>
              </a:lnSpc>
              <a:spcBef>
                <a:spcPts val="100"/>
              </a:spcBef>
            </a:pPr>
            <a:r>
              <a:rPr lang="en-US" sz="1600" dirty="0">
                <a:solidFill>
                  <a:srgbClr val="0071C5"/>
                </a:solidFill>
                <a:latin typeface="Intel Clear Light"/>
              </a:rPr>
              <a:t>Either compute-intensive or memory-intensive operations, TDVM has no significant performance drop compared to Legacy VM</a:t>
            </a:r>
          </a:p>
          <a:p>
            <a:pPr marL="603250" lvl="1" indent="-171450">
              <a:lnSpc>
                <a:spcPct val="150000"/>
              </a:lnSpc>
              <a:spcBef>
                <a:spcPts val="100"/>
              </a:spcBef>
            </a:pPr>
            <a:r>
              <a:rPr lang="en-US" sz="1600" dirty="0">
                <a:solidFill>
                  <a:srgbClr val="0071C5"/>
                </a:solidFill>
                <a:latin typeface="Intel Clear Light"/>
              </a:rPr>
              <a:t>In multi-process switching scenarios, TDVM performance drops about 40%</a:t>
            </a:r>
          </a:p>
          <a:p>
            <a:pPr lvl="1" indent="0">
              <a:lnSpc>
                <a:spcPct val="150000"/>
              </a:lnSpc>
              <a:spcBef>
                <a:spcPts val="100"/>
              </a:spcBef>
              <a:buNone/>
            </a:pPr>
            <a:endParaRPr lang="en-US" sz="1600" dirty="0">
              <a:solidFill>
                <a:srgbClr val="0071C5"/>
              </a:solidFill>
              <a:latin typeface="Intel Clear Light"/>
            </a:endParaRPr>
          </a:p>
          <a:p>
            <a:pPr marL="514350" indent="-285750">
              <a:lnSpc>
                <a:spcPct val="150000"/>
              </a:lnSpc>
              <a:spcBef>
                <a:spcPts val="100"/>
              </a:spcBef>
            </a:pPr>
            <a:r>
              <a:rPr lang="en-US" sz="1800" dirty="0">
                <a:latin typeface="Intel Clear Light"/>
              </a:rPr>
              <a:t>Next step: </a:t>
            </a:r>
          </a:p>
          <a:p>
            <a:pPr marL="717550" lvl="1" indent="-285750">
              <a:lnSpc>
                <a:spcPct val="150000"/>
              </a:lnSpc>
              <a:spcBef>
                <a:spcPts val="100"/>
              </a:spcBef>
            </a:pPr>
            <a:r>
              <a:rPr lang="en-US" sz="1600" dirty="0">
                <a:solidFill>
                  <a:srgbClr val="0071C5"/>
                </a:solidFill>
                <a:latin typeface="Intel Clear Light"/>
              </a:rPr>
              <a:t>Research the root cause of the performance drop</a:t>
            </a:r>
          </a:p>
          <a:p>
            <a:pPr marL="228600" lvl="1" indent="0">
              <a:buNone/>
            </a:pP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F4EE8EB-261B-4564-8313-A5A6CAFCA12A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12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56890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0EA7-9284-4B6C-9802-E973E20D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Example On Lower Half</a:t>
            </a:r>
          </a:p>
        </p:txBody>
      </p:sp>
      <p:pic>
        <p:nvPicPr>
          <p:cNvPr id="6" name="Picture Placeholder 5" descr="photo example">
            <a:extLst>
              <a:ext uri="{FF2B5EF4-FFF2-40B4-BE49-F238E27FC236}">
                <a16:creationId xmlns:a16="http://schemas.microsoft.com/office/drawing/2014/main" id="{13B0E1F9-2D5D-4AD9-B12F-88041FD1CD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>
          <a:xfrm>
            <a:off x="452760" y="3522742"/>
            <a:ext cx="11290841" cy="28908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5E8806-C6AC-413A-B5A5-0D26E5012456}"/>
              </a:ext>
            </a:extLst>
          </p:cNvPr>
          <p:cNvSpPr txBox="1"/>
          <p:nvPr/>
        </p:nvSpPr>
        <p:spPr>
          <a:xfrm>
            <a:off x="3565133" y="1524000"/>
            <a:ext cx="5270642" cy="1231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spc="0" normalizeH="0" baseline="0" dirty="0">
                <a:ln>
                  <a:noFill/>
                </a:ln>
                <a:solidFill>
                  <a:srgbClr val="2872C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C9ECE-1C3B-4B9E-918D-D749D5DC2FD9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14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13</a:t>
            </a:fld>
            <a:endParaRPr lang="en-US" sz="14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323483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752756"/>
          </a:xfrm>
        </p:spPr>
        <p:txBody>
          <a:bodyPr lIns="0" tIns="0" rIns="0" bIns="0" anchor="t">
            <a:noAutofit/>
          </a:bodyPr>
          <a:lstStyle/>
          <a:p>
            <a:r>
              <a:rPr lang="en-US" sz="3600" dirty="0"/>
              <a:t>Agenda</a:t>
            </a:r>
            <a:endParaRPr lang="en-US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524" y="1019908"/>
            <a:ext cx="10785851" cy="5169877"/>
          </a:xfrm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altLang="zh-CN" sz="2400" dirty="0">
                <a:solidFill>
                  <a:srgbClr val="0070C0"/>
                </a:solidFill>
                <a:latin typeface="Intel Clear Light"/>
              </a:rPr>
              <a:t>Brief i</a:t>
            </a:r>
            <a:r>
              <a:rPr lang="en-US" sz="2400" dirty="0">
                <a:solidFill>
                  <a:srgbClr val="0070C0"/>
                </a:solidFill>
                <a:latin typeface="Intel Clear Light"/>
              </a:rPr>
              <a:t>ntroduction</a:t>
            </a:r>
          </a:p>
          <a:p>
            <a:pPr marL="660400" lvl="1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  <a:latin typeface="Intel Clear Light"/>
              </a:rPr>
              <a:t>Glibc-bench</a:t>
            </a:r>
            <a:endParaRPr lang="en-US" altLang="zh-CN" sz="1400" dirty="0">
              <a:solidFill>
                <a:srgbClr val="0070C0"/>
              </a:solidFill>
              <a:latin typeface="Intel Clear Light"/>
            </a:endParaRPr>
          </a:p>
          <a:p>
            <a:pPr marL="660400" lvl="1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altLang="zh-CN" sz="1400" dirty="0">
                <a:solidFill>
                  <a:srgbClr val="0070C0"/>
                </a:solidFill>
                <a:latin typeface="Intel Clear Light"/>
              </a:rPr>
              <a:t>TDX performance drop</a:t>
            </a:r>
            <a:endParaRPr lang="en-US" sz="1400" dirty="0">
              <a:solidFill>
                <a:srgbClr val="0070C0"/>
              </a:solidFill>
              <a:latin typeface="Intel Clear Light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400" dirty="0"/>
              <a:t>System Configuration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Intel Clear Light"/>
              </a:rPr>
              <a:t>Workload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Intel Clear Light"/>
              </a:rPr>
              <a:t>Performance Data</a:t>
            </a:r>
          </a:p>
          <a:p>
            <a:pPr marL="660400" lvl="1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  <a:latin typeface="Intel Clear Light"/>
              </a:rPr>
              <a:t>Test cases and KPI </a:t>
            </a:r>
          </a:p>
          <a:p>
            <a:pPr marL="660400" lvl="1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altLang="zh-CN" sz="1400" dirty="0">
                <a:solidFill>
                  <a:srgbClr val="0070C0"/>
                </a:solidFill>
                <a:latin typeface="Intel Clear Light"/>
              </a:rPr>
              <a:t>Performance comparison: Legacy VM vs Bare metal</a:t>
            </a:r>
          </a:p>
          <a:p>
            <a:pPr marL="660400" lvl="1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altLang="zh-CN" sz="1400" dirty="0">
                <a:solidFill>
                  <a:srgbClr val="0070C0"/>
                </a:solidFill>
                <a:latin typeface="Intel Clear Light"/>
              </a:rPr>
              <a:t>Performance comparison: TDVM vs Legacy VM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Intel Clear Light"/>
              </a:rPr>
              <a:t>Conclusion </a:t>
            </a:r>
            <a:r>
              <a:rPr lang="en-US" altLang="zh-CN" sz="2400" dirty="0">
                <a:solidFill>
                  <a:srgbClr val="0070C0"/>
                </a:solidFill>
                <a:latin typeface="Intel Clear Light"/>
              </a:rPr>
              <a:t>&amp; </a:t>
            </a:r>
            <a:r>
              <a:rPr lang="en-US" sz="2400" dirty="0">
                <a:solidFill>
                  <a:srgbClr val="0070C0"/>
                </a:solidFill>
                <a:latin typeface="Intel Clear Light"/>
              </a:rPr>
              <a:t>Next Steps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1170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031" y="1350628"/>
            <a:ext cx="10362711" cy="4908770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What is “</a:t>
            </a:r>
            <a:r>
              <a:rPr lang="en-US" sz="1800" dirty="0" err="1"/>
              <a:t>glibc</a:t>
            </a:r>
            <a:r>
              <a:rPr lang="en-US" sz="1800" dirty="0"/>
              <a:t>-bench”</a:t>
            </a:r>
            <a:endParaRPr lang="en-US" sz="1400" dirty="0">
              <a:solidFill>
                <a:srgbClr val="0071C5"/>
              </a:solidFill>
            </a:endParaRPr>
          </a:p>
          <a:p>
            <a:pPr lvl="1"/>
            <a:r>
              <a:rPr lang="en-US" sz="1600" dirty="0">
                <a:solidFill>
                  <a:srgbClr val="0071C5"/>
                </a:solidFill>
              </a:rPr>
              <a:t>Used to measure the performance of </a:t>
            </a:r>
            <a:r>
              <a:rPr lang="en-US" sz="1600" dirty="0" err="1">
                <a:solidFill>
                  <a:srgbClr val="0071C5"/>
                </a:solidFill>
              </a:rPr>
              <a:t>glibc</a:t>
            </a:r>
            <a:r>
              <a:rPr lang="en-US" sz="1600" dirty="0">
                <a:solidFill>
                  <a:srgbClr val="0071C5"/>
                </a:solidFill>
              </a:rPr>
              <a:t> APIs </a:t>
            </a:r>
          </a:p>
          <a:p>
            <a:pPr lvl="1"/>
            <a:r>
              <a:rPr lang="fr-FR" sz="1600" dirty="0">
                <a:solidFill>
                  <a:srgbClr val="0071C5"/>
                </a:solidFill>
              </a:rPr>
              <a:t>Multi instruction sets performance </a:t>
            </a:r>
            <a:r>
              <a:rPr lang="en-US" altLang="zh-CN" sz="1600" dirty="0">
                <a:solidFill>
                  <a:srgbClr val="0070C0"/>
                </a:solidFill>
                <a:latin typeface="Intel Clear Light"/>
              </a:rPr>
              <a:t>comparison</a:t>
            </a:r>
            <a:endParaRPr lang="fr-FR" sz="1600" dirty="0">
              <a:solidFill>
                <a:srgbClr val="0071C5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0071C5"/>
                </a:solidFill>
              </a:rPr>
              <a:t>For X86 Arch: SSE, AVX2, AVX512…</a:t>
            </a:r>
          </a:p>
          <a:p>
            <a:pPr lvl="1"/>
            <a:r>
              <a:rPr lang="en-US" sz="1600" dirty="0">
                <a:solidFill>
                  <a:srgbClr val="0071C5"/>
                </a:solidFill>
              </a:rPr>
              <a:t>Full test suite ( </a:t>
            </a:r>
            <a:r>
              <a:rPr lang="en-US" sz="1600" dirty="0" err="1">
                <a:solidFill>
                  <a:srgbClr val="0071C5"/>
                </a:solidFill>
              </a:rPr>
              <a:t>glibc</a:t>
            </a:r>
            <a:r>
              <a:rPr lang="en-US" sz="1600" dirty="0">
                <a:solidFill>
                  <a:srgbClr val="0071C5"/>
                </a:solidFill>
              </a:rPr>
              <a:t> v2.35 ) include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71C5"/>
                </a:solidFill>
              </a:rPr>
              <a:t>6 categories: memory malloc,  math,  multi-threads, memory copy / set, …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71C5"/>
                </a:solidFill>
              </a:rPr>
              <a:t>188 binary files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71C5"/>
                </a:solidFill>
              </a:rPr>
              <a:t>80 output files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71C5"/>
                </a:solidFill>
              </a:rPr>
              <a:t>&gt; 290,000 test result items</a:t>
            </a:r>
          </a:p>
          <a:p>
            <a:pPr lvl="2"/>
            <a:endParaRPr lang="en-US" sz="1600" dirty="0">
              <a:solidFill>
                <a:srgbClr val="0071C5"/>
              </a:solidFill>
            </a:endParaRPr>
          </a:p>
          <a:p>
            <a:pPr lvl="1"/>
            <a:endParaRPr lang="en-US" sz="1200" dirty="0">
              <a:solidFill>
                <a:srgbClr val="0071C5"/>
              </a:solidFill>
            </a:endParaRPr>
          </a:p>
          <a:p>
            <a:pPr marL="228600" lvl="1" indent="0">
              <a:buNone/>
            </a:pPr>
            <a:endParaRPr lang="fr-FR" sz="1200" dirty="0">
              <a:solidFill>
                <a:srgbClr val="0071C5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fr-FR" sz="1800" dirty="0"/>
          </a:p>
          <a:p>
            <a:pPr marL="488950" lvl="2" indent="0">
              <a:buNone/>
            </a:pPr>
            <a:endParaRPr lang="fr-FR" sz="1200" dirty="0">
              <a:solidFill>
                <a:srgbClr val="0071C5"/>
              </a:solidFill>
            </a:endParaRPr>
          </a:p>
          <a:p>
            <a:pPr marL="488950" lvl="2" indent="0">
              <a:buNone/>
            </a:pPr>
            <a:endParaRPr lang="en-US" sz="1200" dirty="0">
              <a:solidFill>
                <a:srgbClr val="0071C5"/>
              </a:solidFill>
            </a:endParaRPr>
          </a:p>
          <a:p>
            <a:pPr marL="228600" lvl="1" indent="0">
              <a:buNone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sz="1400" dirty="0">
              <a:latin typeface="Intel Clear Light"/>
            </a:endParaRPr>
          </a:p>
          <a:p>
            <a:endParaRPr lang="en-US" sz="1200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06EF2CF-A02C-4DD0-858C-6AB7C10B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1021077"/>
          </a:xfrm>
        </p:spPr>
        <p:txBody>
          <a:bodyPr/>
          <a:lstStyle/>
          <a:p>
            <a:r>
              <a:rPr lang="en-US" sz="4000" dirty="0"/>
              <a:t>Glibc-bench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06EF2CF-A02C-4DD0-858C-6AB7C10B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5" y="80821"/>
            <a:ext cx="4644024" cy="956869"/>
          </a:xfrm>
        </p:spPr>
        <p:txBody>
          <a:bodyPr/>
          <a:lstStyle/>
          <a:p>
            <a:pPr marL="203200" lvl="1">
              <a:lnSpc>
                <a:spcPct val="150000"/>
              </a:lnSpc>
            </a:pPr>
            <a:r>
              <a:rPr lang="en-US" altLang="zh-CN" sz="3200" b="0" dirty="0">
                <a:solidFill>
                  <a:srgbClr val="003C71"/>
                </a:solidFill>
                <a:latin typeface="Intel Clear"/>
                <a:ea typeface="Intel Clear Light" panose="020B0404020203020204" pitchFamily="34" charset="0"/>
                <a:cs typeface="Intel Clear"/>
              </a:rPr>
              <a:t>TDX performance drop</a:t>
            </a:r>
            <a:br>
              <a:rPr lang="en-US" sz="4000" dirty="0">
                <a:solidFill>
                  <a:srgbClr val="0070C0"/>
                </a:solidFill>
                <a:latin typeface="Intel Clear Light"/>
              </a:rPr>
            </a:br>
            <a:r>
              <a:rPr lang="en-US" altLang="zh-CN" sz="4000" b="0" dirty="0">
                <a:solidFill>
                  <a:srgbClr val="003C71"/>
                </a:solidFill>
                <a:latin typeface="Intel Clear"/>
                <a:ea typeface="Intel Clear Light" panose="020B0404020203020204" pitchFamily="34" charset="0"/>
                <a:cs typeface="Intel Clear"/>
              </a:rPr>
              <a:t> </a:t>
            </a:r>
            <a:endParaRPr lang="en-US" sz="4000" b="0" dirty="0">
              <a:solidFill>
                <a:srgbClr val="003C71"/>
              </a:solidFill>
              <a:latin typeface="Intel Clear"/>
              <a:ea typeface="Intel Clear Light" panose="020B0404020203020204" pitchFamily="34" charset="0"/>
              <a:cs typeface="Intel Clear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CD5ED1-5770-46BD-BD11-EEA38BF86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789" y="260059"/>
            <a:ext cx="6217697" cy="549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B44FCE3-99D1-45F1-ABA3-56420D9123C5}"/>
              </a:ext>
            </a:extLst>
          </p:cNvPr>
          <p:cNvSpPr txBox="1">
            <a:spLocks/>
          </p:cNvSpPr>
          <p:nvPr/>
        </p:nvSpPr>
        <p:spPr>
          <a:xfrm>
            <a:off x="607484" y="1263192"/>
            <a:ext cx="4140685" cy="484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zh-CN" sz="1800" dirty="0">
                <a:latin typeface="Intel Clear Light"/>
              </a:rPr>
              <a:t>What is TDX?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To provide hardware-isolated, confidential VMs  ( Trust Domain 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Mainly base on two technologies:</a:t>
            </a:r>
          </a:p>
          <a:p>
            <a:pPr lvl="2"/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VMX extensions</a:t>
            </a:r>
          </a:p>
          <a:p>
            <a:pPr lvl="2"/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MKTME</a:t>
            </a:r>
            <a:endParaRPr lang="en-US" sz="1800" dirty="0">
              <a:latin typeface="Intel Clear Ligh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Intel Clear Light"/>
              </a:rPr>
              <a:t>Known performance drop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1C5"/>
                </a:solidFill>
                <a:latin typeface="Intel Clear Light"/>
              </a:rPr>
              <a:t> &gt; 90% WLs, TDVM performance close to </a:t>
            </a:r>
            <a:r>
              <a:rPr lang="en-US" sz="1200" dirty="0">
                <a:solidFill>
                  <a:srgbClr val="0070C0"/>
                </a:solidFill>
                <a:latin typeface="Intel Clear Light"/>
              </a:rPr>
              <a:t>l</a:t>
            </a:r>
            <a:r>
              <a:rPr lang="en-US" altLang="zh-CN" sz="1200" dirty="0">
                <a:solidFill>
                  <a:srgbClr val="0070C0"/>
                </a:solidFill>
                <a:latin typeface="Intel Clear Light"/>
              </a:rPr>
              <a:t>egacy</a:t>
            </a:r>
            <a:r>
              <a:rPr lang="en-US" sz="1200" dirty="0">
                <a:solidFill>
                  <a:srgbClr val="0071C5"/>
                </a:solidFill>
                <a:latin typeface="Intel Clear Light"/>
              </a:rPr>
              <a:t> VM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1C5"/>
                </a:solidFill>
                <a:latin typeface="Intel Clear Light"/>
              </a:rPr>
              <a:t>&lt; 10%  WLs, TDVM performance drop obviously</a:t>
            </a:r>
          </a:p>
          <a:p>
            <a:pPr marL="228600" lvl="1" indent="0">
              <a:buNone/>
            </a:pPr>
            <a:endParaRPr lang="en-US" sz="1200" dirty="0">
              <a:solidFill>
                <a:srgbClr val="0071C5"/>
              </a:solidFill>
              <a:latin typeface="Intel Clear Light"/>
            </a:endParaRPr>
          </a:p>
          <a:p>
            <a:pPr marL="0" indent="0">
              <a:buNone/>
            </a:pPr>
            <a:endParaRPr lang="en-US" sz="1400" dirty="0">
              <a:highlight>
                <a:srgbClr val="FFFF00"/>
              </a:highlight>
              <a:latin typeface="Intel Clear Light"/>
            </a:endParaRPr>
          </a:p>
          <a:p>
            <a:endParaRPr lang="en-US" sz="1400" dirty="0">
              <a:latin typeface="Intel Clear Light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18D6BE-3407-444B-AB3C-FACDF96C437D}"/>
              </a:ext>
            </a:extLst>
          </p:cNvPr>
          <p:cNvSpPr txBox="1"/>
          <p:nvPr/>
        </p:nvSpPr>
        <p:spPr>
          <a:xfrm>
            <a:off x="6231679" y="5939292"/>
            <a:ext cx="4994246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Performance report from TDX MVP Stack Release team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872C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https://wiki.ith.intel.com/display/csecss/Performance</a:t>
            </a:r>
          </a:p>
        </p:txBody>
      </p:sp>
    </p:spTree>
    <p:extLst>
      <p:ext uri="{BB962C8B-B14F-4D97-AF65-F5344CB8AC3E}">
        <p14:creationId xmlns:p14="http://schemas.microsoft.com/office/powerpoint/2010/main" val="275924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20" y="92265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 dirty="0"/>
              <a:t>System Configuration</a:t>
            </a:r>
            <a:endParaRPr lang="en-US" sz="1800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CFF33E2-9626-EFC8-C908-4A42FAAD0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51072"/>
              </p:ext>
            </p:extLst>
          </p:nvPr>
        </p:nvGraphicFramePr>
        <p:xfrm>
          <a:off x="537335" y="646162"/>
          <a:ext cx="10519969" cy="4790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3645">
                  <a:extLst>
                    <a:ext uri="{9D8B030D-6E8A-4147-A177-3AD203B41FA5}">
                      <a16:colId xmlns:a16="http://schemas.microsoft.com/office/drawing/2014/main" val="3486151854"/>
                    </a:ext>
                  </a:extLst>
                </a:gridCol>
                <a:gridCol w="2895290">
                  <a:extLst>
                    <a:ext uri="{9D8B030D-6E8A-4147-A177-3AD203B41FA5}">
                      <a16:colId xmlns:a16="http://schemas.microsoft.com/office/drawing/2014/main" val="687044953"/>
                    </a:ext>
                  </a:extLst>
                </a:gridCol>
                <a:gridCol w="2690530">
                  <a:extLst>
                    <a:ext uri="{9D8B030D-6E8A-4147-A177-3AD203B41FA5}">
                      <a16:colId xmlns:a16="http://schemas.microsoft.com/office/drawing/2014/main" val="1963674017"/>
                    </a:ext>
                  </a:extLst>
                </a:gridCol>
                <a:gridCol w="2560504">
                  <a:extLst>
                    <a:ext uri="{9D8B030D-6E8A-4147-A177-3AD203B41FA5}">
                      <a16:colId xmlns:a16="http://schemas.microsoft.com/office/drawing/2014/main" val="3048483199"/>
                    </a:ext>
                  </a:extLst>
                </a:gridCol>
              </a:tblGrid>
              <a:tr h="150932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SPR97623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Legacy VM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TDVM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089160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Manufacturer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Intel Corporation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Intel Corporation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Intel Corporation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208990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Product Name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</a:rPr>
                        <a:t>ArcherCity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</a:rPr>
                        <a:t>ArcherCity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</a:rPr>
                        <a:t>ArcherCity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31730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BIOS Version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EGSDCRB1.86B.0078.D27.2204181335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EGSDCRB1.86B.0078.D27.2204181335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EGSDCRB1.86B.0078.D27.2204181335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30613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OS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CentOS Stream 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CentOS 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CentOS 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825694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Kernel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5.15.0-spr.bkc.pc.5.12.0.x86_64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5.15.0-spr.bkc.pc.3.16.0.x86_64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5.15.0-spr.bkc.pc.3.16.0.x86_64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35987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IRQ Balance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422380"/>
                  </a:ext>
                </a:extLst>
              </a:tr>
              <a:tr h="156591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CPU Model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chemeClr val="bg1"/>
                          </a:solidFill>
                          <a:effectLst/>
                        </a:rPr>
                        <a:t>Genuine Intel(R) CPU 0000%@ - Q03J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chemeClr val="bg1"/>
                          </a:solidFill>
                          <a:effectLst/>
                        </a:rPr>
                        <a:t>Genuine Intel(R) CPU 0000%@ - Q03J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chemeClr val="bg1"/>
                          </a:solidFill>
                          <a:effectLst/>
                        </a:rPr>
                        <a:t>Genuine Intel(R) CPU 0000%@ - Q03J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544999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Base Frequency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1.6GHz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1.6GHz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1.6GHz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862912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Maximum Frequency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3.5GHz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3.5GHz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3.5GHz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959696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All-core Maximum Frequency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2.6GHz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2.6GHz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2.6GHz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144984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CPU(s)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240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86160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Thread(s) per Core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408215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Core(s) per Socket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277152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Socket(s)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spc="0" baseline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spc="0" baseline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496010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NUMA Node(s)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spc="0" baseline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spc="0" baseline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1937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L3 Cache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115200K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115200K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115200K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11371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Prefetchers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DCU IP, L2 HW, L2 Adj.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DCU IP, L2 HW, L2 Adj.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DCU IP, L2 HW, L2 Adj.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877744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Turbo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71663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PPIN(s)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5df94908a5e86db4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5df94908a5e86db4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5df94908a5e86db4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768307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Power &amp; Perf Policy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321275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TDP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350 watts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350 watts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350 watts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533854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Frequency Driver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</a:rPr>
                        <a:t>intel_pstate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</a:rPr>
                        <a:t>intel_pstate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</a:rPr>
                        <a:t>intel_pstate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064729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Frequency </a:t>
                      </a:r>
                      <a:r>
                        <a:rPr lang="en-US" sz="1000" spc="0" baseline="0" err="1">
                          <a:solidFill>
                            <a:schemeClr val="bg1"/>
                          </a:solidFill>
                          <a:effectLst/>
                        </a:rPr>
                        <a:t>Governer</a:t>
                      </a:r>
                      <a:endParaRPr lang="en-US" sz="1000" err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944851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Frequency (MHz)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1600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1600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1600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488877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Max C-State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24337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Installed Memory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000" dirty="0">
                          <a:solidFill>
                            <a:schemeClr val="bg1"/>
                          </a:solidFill>
                          <a:effectLst/>
                        </a:rPr>
                        <a:t>512GB (16x32GB DDR5 4800MT/s [4800MT/s])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dirty="0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r>
                        <a:rPr lang="nl-NL" sz="1000" dirty="0">
                          <a:solidFill>
                            <a:srgbClr val="FF0000"/>
                          </a:solidFill>
                          <a:effectLst/>
                        </a:rPr>
                        <a:t>GB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dirty="0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r>
                        <a:rPr lang="nl-NL" sz="1000" dirty="0">
                          <a:solidFill>
                            <a:srgbClr val="FF0000"/>
                          </a:solidFill>
                          <a:effectLst/>
                        </a:rPr>
                        <a:t>GB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814324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Huge Pages Size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1048576 kB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dirty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70087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Transparent Huge Pages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always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always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always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668152"/>
                  </a:ext>
                </a:extLst>
              </a:tr>
              <a:tr h="159131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Automatic NUMA Balancing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813846"/>
                  </a:ext>
                </a:extLst>
              </a:tr>
              <a:tr h="159131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TDX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Disable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Enable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650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43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A5D-F6E1-4664-8CF3-9E50885D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16" y="275935"/>
            <a:ext cx="10972800" cy="737495"/>
          </a:xfrm>
        </p:spPr>
        <p:txBody>
          <a:bodyPr/>
          <a:lstStyle/>
          <a:p>
            <a:r>
              <a:rPr lang="en-US" altLang="zh-CN" sz="4000" dirty="0"/>
              <a:t>Performance Data: </a:t>
            </a:r>
            <a:r>
              <a:rPr lang="en-US" dirty="0"/>
              <a:t>Test cases and KPI</a:t>
            </a:r>
            <a:br>
              <a:rPr lang="en-US" sz="4000" dirty="0">
                <a:solidFill>
                  <a:srgbClr val="0070C0"/>
                </a:solidFill>
                <a:latin typeface="Intel Clear Light"/>
              </a:rPr>
            </a:br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F4EE8EB-261B-4564-8313-A5A6CAFCA12A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6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225BEC04-5D03-4350-BD16-001595D34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076252"/>
              </p:ext>
            </p:extLst>
          </p:nvPr>
        </p:nvGraphicFramePr>
        <p:xfrm>
          <a:off x="506817" y="1006311"/>
          <a:ext cx="6154041" cy="4795680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983347">
                  <a:extLst>
                    <a:ext uri="{9D8B030D-6E8A-4147-A177-3AD203B41FA5}">
                      <a16:colId xmlns:a16="http://schemas.microsoft.com/office/drawing/2014/main" val="2097854195"/>
                    </a:ext>
                  </a:extLst>
                </a:gridCol>
                <a:gridCol w="3193286">
                  <a:extLst>
                    <a:ext uri="{9D8B030D-6E8A-4147-A177-3AD203B41FA5}">
                      <a16:colId xmlns:a16="http://schemas.microsoft.com/office/drawing/2014/main" val="1663089810"/>
                    </a:ext>
                  </a:extLst>
                </a:gridCol>
                <a:gridCol w="951158">
                  <a:extLst>
                    <a:ext uri="{9D8B030D-6E8A-4147-A177-3AD203B41FA5}">
                      <a16:colId xmlns:a16="http://schemas.microsoft.com/office/drawing/2014/main" val="1158984667"/>
                    </a:ext>
                  </a:extLst>
                </a:gridCol>
                <a:gridCol w="1026250">
                  <a:extLst>
                    <a:ext uri="{9D8B030D-6E8A-4147-A177-3AD203B41FA5}">
                      <a16:colId xmlns:a16="http://schemas.microsoft.com/office/drawing/2014/main" val="3217258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categories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Case name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Runtime threads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core bind scheme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992771"/>
                  </a:ext>
                </a:extLst>
              </a:tr>
              <a:tr h="293296">
                <a:tc row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Memory copy / set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memset_erms-length_131072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840759"/>
                  </a:ext>
                </a:extLst>
              </a:tr>
              <a:tr h="293296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memset_avx512_unaligned-length_131072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08581"/>
                  </a:ext>
                </a:extLst>
              </a:tr>
              <a:tr h="293296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memcpy_erms-length_33554439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077000"/>
                  </a:ext>
                </a:extLst>
              </a:tr>
              <a:tr h="293296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memcpy_avx512_unaligned_erms-length_33554439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982877"/>
                  </a:ext>
                </a:extLst>
              </a:tr>
              <a:tr h="293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stdlib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sprintf_positional_mean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19225"/>
                  </a:ext>
                </a:extLst>
              </a:tr>
              <a:tr h="293296">
                <a:tc rowSpan="5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acos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89292"/>
                  </a:ext>
                </a:extLst>
              </a:tr>
              <a:tr h="293296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asinh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399852"/>
                  </a:ext>
                </a:extLst>
              </a:tr>
              <a:tr h="293296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53035"/>
                  </a:ext>
                </a:extLst>
              </a:tr>
              <a:tr h="293296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169455"/>
                  </a:ext>
                </a:extLst>
              </a:tr>
              <a:tr h="293296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sqrt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573163"/>
                  </a:ext>
                </a:extLst>
              </a:tr>
              <a:tr h="293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Memory malloc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malloc_time_per_iteration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4-11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1100"/>
                  </a:ext>
                </a:extLst>
              </a:tr>
              <a:tr h="293296">
                <a:tc rowSpan="4"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Multi-threads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thread_create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-stack=2048,guard=1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4-11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278376"/>
                  </a:ext>
                </a:extLst>
              </a:tr>
              <a:tr h="293296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malloc_main_arena_st_allocs_1600_time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94938"/>
                  </a:ext>
                </a:extLst>
              </a:tr>
              <a:tr h="293296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malloc_main_arena_mt_allocs_1600_time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38263"/>
                  </a:ext>
                </a:extLst>
              </a:tr>
              <a:tr h="293296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malloc_thread_arena__allocs_1600_time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501407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0A95BE-0891-484D-A04C-835B0EE19414}"/>
              </a:ext>
            </a:extLst>
          </p:cNvPr>
          <p:cNvSpPr txBox="1">
            <a:spLocks/>
          </p:cNvSpPr>
          <p:nvPr/>
        </p:nvSpPr>
        <p:spPr>
          <a:xfrm>
            <a:off x="7046752" y="1006312"/>
            <a:ext cx="4495063" cy="4795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0071C5"/>
              </a:solidFill>
              <a:latin typeface="Intel Clear Light"/>
            </a:endParaRPr>
          </a:p>
          <a:p>
            <a:pPr marL="0" indent="0">
              <a:buNone/>
            </a:pPr>
            <a:endParaRPr lang="en-US" sz="1400" dirty="0">
              <a:highlight>
                <a:srgbClr val="FFFF00"/>
              </a:highlight>
              <a:latin typeface="Intel Clear Light"/>
            </a:endParaRPr>
          </a:p>
          <a:p>
            <a:endParaRPr lang="en-US" sz="1400" dirty="0">
              <a:latin typeface="Intel Clear Light"/>
            </a:endParaRPr>
          </a:p>
          <a:p>
            <a:endParaRPr lang="en-US" sz="12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E57031-A011-4B38-B671-C06581611336}"/>
              </a:ext>
            </a:extLst>
          </p:cNvPr>
          <p:cNvSpPr txBox="1">
            <a:spLocks/>
          </p:cNvSpPr>
          <p:nvPr/>
        </p:nvSpPr>
        <p:spPr>
          <a:xfrm>
            <a:off x="6999894" y="1013430"/>
            <a:ext cx="4140685" cy="4795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Intel Clear Light"/>
              </a:rPr>
              <a:t>Runtime parameters</a:t>
            </a:r>
          </a:p>
          <a:p>
            <a:pPr marL="228600" lvl="1" indent="0">
              <a:buNone/>
            </a:pPr>
            <a:r>
              <a:rPr lang="pt-BR" sz="1200" dirty="0">
                <a:solidFill>
                  <a:srgbClr val="0071C5"/>
                </a:solidFill>
                <a:latin typeface="Intel Clear Light"/>
              </a:rPr>
              <a:t>Comand: numactl -m 0 -N 0 -C {core-bind-scheme}  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000" dirty="0">
              <a:latin typeface="Intel Clear Ligh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Intel Clear Light"/>
              </a:rPr>
              <a:t>Detailed test rules </a:t>
            </a:r>
          </a:p>
          <a:p>
            <a:pPr marL="228600" lvl="1" indent="0">
              <a:buNone/>
            </a:pPr>
            <a:r>
              <a:rPr lang="en-US" sz="1200" dirty="0">
                <a:solidFill>
                  <a:srgbClr val="0071C5"/>
                </a:solidFill>
                <a:latin typeface="Intel Clear Light"/>
              </a:rPr>
              <a:t>Run 20 rounds per case, take the </a:t>
            </a:r>
            <a:r>
              <a:rPr lang="en-US" sz="1200" b="1" dirty="0">
                <a:solidFill>
                  <a:srgbClr val="0071C5"/>
                </a:solidFill>
                <a:latin typeface="Intel Clear Light"/>
              </a:rPr>
              <a:t>median value</a:t>
            </a:r>
            <a:r>
              <a:rPr lang="en-US" sz="1200" dirty="0">
                <a:solidFill>
                  <a:srgbClr val="0071C5"/>
                </a:solidFill>
                <a:latin typeface="Intel Clear Light"/>
              </a:rPr>
              <a:t> as the final value</a:t>
            </a:r>
          </a:p>
          <a:p>
            <a:pPr marL="228600" lvl="1" indent="-228600"/>
            <a:endParaRPr lang="en-US" altLang="zh-CN" sz="2000" dirty="0">
              <a:solidFill>
                <a:srgbClr val="0071C5"/>
              </a:solidFill>
              <a:latin typeface="Intel Clear Light"/>
            </a:endParaRPr>
          </a:p>
          <a:p>
            <a:pPr marL="228600" lvl="1" indent="-228600"/>
            <a:r>
              <a:rPr lang="en-US" altLang="zh-CN" sz="2000" dirty="0">
                <a:solidFill>
                  <a:srgbClr val="0071C5"/>
                </a:solidFill>
                <a:latin typeface="Intel Clear Light"/>
              </a:rPr>
              <a:t>KPI Definition</a:t>
            </a:r>
          </a:p>
          <a:p>
            <a:pPr marL="254794" lvl="2" indent="0">
              <a:buNone/>
            </a:pP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average run time = Difference of Time Stamp Counter (TSC)</a:t>
            </a:r>
          </a:p>
          <a:p>
            <a:pPr marL="228600" lvl="1" indent="0">
              <a:buNone/>
            </a:pPr>
            <a:endParaRPr lang="en-US" sz="1200" dirty="0">
              <a:solidFill>
                <a:srgbClr val="0071C5"/>
              </a:solidFill>
              <a:latin typeface="Intel Clear Light"/>
            </a:endParaRPr>
          </a:p>
          <a:p>
            <a:pPr lvl="1"/>
            <a:endParaRPr lang="pt-BR" sz="1200" dirty="0">
              <a:solidFill>
                <a:srgbClr val="0071C5"/>
              </a:solidFill>
              <a:latin typeface="Intel Clear Light"/>
            </a:endParaRPr>
          </a:p>
          <a:p>
            <a:pPr marL="25400" indent="0">
              <a:buNone/>
            </a:pPr>
            <a:endParaRPr lang="en-US" sz="2200" dirty="0">
              <a:solidFill>
                <a:schemeClr val="bg1"/>
              </a:solidFill>
              <a:latin typeface="Intel Clear Light"/>
            </a:endParaRPr>
          </a:p>
          <a:p>
            <a:pPr marL="0" indent="0">
              <a:buNone/>
            </a:pPr>
            <a:endParaRPr lang="en-US" sz="1400" dirty="0">
              <a:highlight>
                <a:srgbClr val="FFFF00"/>
              </a:highlight>
              <a:latin typeface="Intel Clear Light"/>
            </a:endParaRPr>
          </a:p>
          <a:p>
            <a:endParaRPr lang="en-US" sz="1400" dirty="0">
              <a:latin typeface="Intel Clear Light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210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A5D-F6E1-4664-8CF3-9E50885D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717" y="252406"/>
            <a:ext cx="10972800" cy="592983"/>
          </a:xfrm>
        </p:spPr>
        <p:txBody>
          <a:bodyPr/>
          <a:lstStyle/>
          <a:p>
            <a:r>
              <a:rPr lang="en-US" altLang="zh-CN" sz="4000" dirty="0"/>
              <a:t>Performance Data: Legacy VM vs BM</a:t>
            </a:r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F4EE8EB-261B-4564-8313-A5A6CAFCA12A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7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D338316A-2EC1-4570-A700-D8CD59FD4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285353"/>
              </p:ext>
            </p:extLst>
          </p:nvPr>
        </p:nvGraphicFramePr>
        <p:xfrm>
          <a:off x="607482" y="979325"/>
          <a:ext cx="6871618" cy="4808999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284360">
                  <a:extLst>
                    <a:ext uri="{9D8B030D-6E8A-4147-A177-3AD203B41FA5}">
                      <a16:colId xmlns:a16="http://schemas.microsoft.com/office/drawing/2014/main" val="1663089810"/>
                    </a:ext>
                  </a:extLst>
                </a:gridCol>
                <a:gridCol w="852022">
                  <a:extLst>
                    <a:ext uri="{9D8B030D-6E8A-4147-A177-3AD203B41FA5}">
                      <a16:colId xmlns:a16="http://schemas.microsoft.com/office/drawing/2014/main" val="1158984667"/>
                    </a:ext>
                  </a:extLst>
                </a:gridCol>
                <a:gridCol w="819510">
                  <a:extLst>
                    <a:ext uri="{9D8B030D-6E8A-4147-A177-3AD203B41FA5}">
                      <a16:colId xmlns:a16="http://schemas.microsoft.com/office/drawing/2014/main" val="2577589791"/>
                    </a:ext>
                  </a:extLst>
                </a:gridCol>
                <a:gridCol w="888520">
                  <a:extLst>
                    <a:ext uri="{9D8B030D-6E8A-4147-A177-3AD203B41FA5}">
                      <a16:colId xmlns:a16="http://schemas.microsoft.com/office/drawing/2014/main" val="3318304036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val="2669971704"/>
                    </a:ext>
                  </a:extLst>
                </a:gridCol>
                <a:gridCol w="1061047">
                  <a:extLst>
                    <a:ext uri="{9D8B030D-6E8A-4147-A177-3AD203B41FA5}">
                      <a16:colId xmlns:a16="http://schemas.microsoft.com/office/drawing/2014/main" val="2622226639"/>
                    </a:ext>
                  </a:extLst>
                </a:gridCol>
              </a:tblGrid>
              <a:tr h="224843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Case name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8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Bare metal</a:t>
                      </a:r>
                      <a:r>
                        <a:rPr lang="en-US" sz="8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1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800" dirty="0"/>
                        <a:t>Legacy VM </a:t>
                      </a:r>
                      <a:endParaRPr lang="en-US" sz="800" b="1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1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800" b="1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992771"/>
                  </a:ext>
                </a:extLst>
              </a:tr>
              <a:tr h="48180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+mn-lt"/>
                        </a:rPr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+mn-lt"/>
                        </a:rPr>
                        <a:t>Median( LIB 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+mn-lt"/>
                        </a:rPr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+mn-lt"/>
                        </a:rPr>
                        <a:t>Median (LIB)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+mn-lt"/>
                        </a:rPr>
                        <a:t>Legacy VM / BM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281635"/>
                  </a:ext>
                </a:extLst>
              </a:tr>
              <a:tr h="2782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memset_erms-length_131072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5,136.09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0.043012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5,095.01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0.99162203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8840759"/>
                  </a:ext>
                </a:extLst>
              </a:tr>
              <a:tr h="2782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memset_avx512_unaligned-length_131072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0.000293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3,977.71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0.031209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3,986.38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1.00309601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1708581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memcpy_erms-length_33554439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0.012991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3,344,110.00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0.009298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3,348,320.00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0.99195302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6077000"/>
                  </a:ext>
                </a:extLst>
              </a:tr>
              <a:tr h="2670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memcpy_avx512_unaligned_erms-length_33554439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0.000632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3,058,605.00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0.000683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2,897,400.00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0.9470167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6982877"/>
                  </a:ext>
                </a:extLst>
              </a:tr>
              <a:tr h="2782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sprintf_positional_mean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0.003317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592.88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0.012621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603.76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1.01833767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5119225"/>
                  </a:ext>
                </a:extLst>
              </a:tr>
              <a:tr h="2782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acos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0.002891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 8.76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0.002922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8.84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1.00752786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389292"/>
                  </a:ext>
                </a:extLst>
              </a:tr>
              <a:tr h="2782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asinh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10.92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0.000533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11.04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1.01115356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9399852"/>
                  </a:ext>
                </a:extLst>
              </a:tr>
              <a:tr h="2782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0.017814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 8.54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0.023583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8.32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0.97742633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0653035"/>
                  </a:ext>
                </a:extLst>
              </a:tr>
              <a:tr h="2782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 8.80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0.002428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8.79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1.00130518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6169455"/>
                  </a:ext>
                </a:extLst>
              </a:tr>
              <a:tr h="2782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 2.77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0.000491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2.81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1.01167702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8573163"/>
                  </a:ext>
                </a:extLst>
              </a:tr>
              <a:tr h="2782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malloc_time_per_iteration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0.006676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23.72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0.008055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23.25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0.98582466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561100"/>
                  </a:ext>
                </a:extLst>
              </a:tr>
              <a:tr h="2782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thread_create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-stack=2048,guard=1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0.093111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 1,001,155.00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0.145382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    866,484.00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0.86165079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8278376"/>
                  </a:ext>
                </a:extLst>
              </a:tr>
              <a:tr h="2782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malloc_main_arena_st_allocs_1600_time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0.012277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1,415.21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0.018404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1,473.47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1.02249843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294938"/>
                  </a:ext>
                </a:extLst>
              </a:tr>
              <a:tr h="2782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malloc_main_arena_mt_allocs_1600_time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0.009721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1,454.47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0.012492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1,503.58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1.00934705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038263"/>
                  </a:ext>
                </a:extLst>
              </a:tr>
              <a:tr h="2782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malloc_thread_arena__allocs_1600_time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0.012116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1,442.24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0.014721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1,473.86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1.0257413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501407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6E9C5FA-F060-4CFF-B6D7-2DD3C2C19E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5907944"/>
              </p:ext>
            </p:extLst>
          </p:nvPr>
        </p:nvGraphicFramePr>
        <p:xfrm>
          <a:off x="7828312" y="979325"/>
          <a:ext cx="3627568" cy="244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462DA8-CEEC-4352-9801-4B0058D2C6CF}"/>
              </a:ext>
            </a:extLst>
          </p:cNvPr>
          <p:cNvSpPr txBox="1">
            <a:spLocks/>
          </p:cNvSpPr>
          <p:nvPr/>
        </p:nvSpPr>
        <p:spPr>
          <a:xfrm>
            <a:off x="7577208" y="3640822"/>
            <a:ext cx="4007309" cy="214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Performance </a:t>
            </a:r>
            <a:r>
              <a:rPr lang="zh-CN" altLang="en-US" sz="1200" dirty="0">
                <a:solidFill>
                  <a:srgbClr val="0071C5"/>
                </a:solidFill>
                <a:latin typeface="Intel Clear Light"/>
              </a:rPr>
              <a:t>计算公式： </a:t>
            </a: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A/B</a:t>
            </a:r>
            <a:r>
              <a:rPr lang="zh-CN" altLang="en-US" sz="1200" dirty="0">
                <a:solidFill>
                  <a:srgbClr val="0071C5"/>
                </a:solidFill>
                <a:latin typeface="Intel Clear Light"/>
              </a:rPr>
              <a:t>，</a:t>
            </a: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=1 </a:t>
            </a:r>
            <a:r>
              <a:rPr lang="zh-CN" altLang="en-US" sz="1200" dirty="0">
                <a:solidFill>
                  <a:srgbClr val="0071C5"/>
                </a:solidFill>
                <a:latin typeface="Intel Clear Light"/>
              </a:rPr>
              <a:t>表示性能接近，</a:t>
            </a: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&lt;1 </a:t>
            </a:r>
            <a:r>
              <a:rPr lang="zh-CN" altLang="en-US" sz="1200" dirty="0">
                <a:solidFill>
                  <a:srgbClr val="0071C5"/>
                </a:solidFill>
                <a:latin typeface="Intel Clear Light"/>
              </a:rPr>
              <a:t>表示性能更优</a:t>
            </a:r>
            <a:endParaRPr lang="en-US" sz="1200" dirty="0">
              <a:solidFill>
                <a:srgbClr val="0071C5"/>
              </a:solidFill>
              <a:latin typeface="Intel Clear Ligh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1C5"/>
                </a:solidFill>
                <a:latin typeface="Intel Clear Light"/>
              </a:rPr>
              <a:t>For most cases, legacy VM has no significant performance </a:t>
            </a: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drop</a:t>
            </a:r>
            <a:r>
              <a:rPr lang="en-US" sz="1200" dirty="0">
                <a:solidFill>
                  <a:srgbClr val="0071C5"/>
                </a:solidFill>
                <a:latin typeface="Intel Clear Light"/>
              </a:rPr>
              <a:t> relative to BM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1C5"/>
                </a:solidFill>
                <a:latin typeface="Intel Clear Light"/>
              </a:rPr>
              <a:t>For the case “</a:t>
            </a:r>
            <a:r>
              <a:rPr lang="en-US" sz="1200" dirty="0" err="1">
                <a:solidFill>
                  <a:srgbClr val="0071C5"/>
                </a:solidFill>
                <a:latin typeface="Intel Clear Light"/>
              </a:rPr>
              <a:t>thread_create</a:t>
            </a:r>
            <a:r>
              <a:rPr lang="en-US" sz="1200" dirty="0">
                <a:solidFill>
                  <a:srgbClr val="0071C5"/>
                </a:solidFill>
                <a:latin typeface="Intel Clear Light"/>
              </a:rPr>
              <a:t>”, the performance of legacy VM is better than BM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1200" dirty="0">
                <a:latin typeface="Intel Clear Light"/>
              </a:rPr>
              <a:t>改小数位数</a:t>
            </a:r>
            <a:r>
              <a:rPr lang="en-US" altLang="zh-CN" sz="1200" dirty="0">
                <a:latin typeface="Intel Clear Light"/>
              </a:rPr>
              <a:t>3</a:t>
            </a:r>
            <a:r>
              <a:rPr lang="zh-CN" altLang="en-US" sz="1200" dirty="0">
                <a:latin typeface="Intel Clear Light"/>
              </a:rPr>
              <a:t>位，</a:t>
            </a:r>
            <a:r>
              <a:rPr lang="en-US" altLang="zh-CN" sz="1200" dirty="0">
                <a:latin typeface="Intel Clear Light"/>
              </a:rPr>
              <a:t>CV </a:t>
            </a:r>
            <a:r>
              <a:rPr lang="zh-CN" altLang="en-US" sz="1200">
                <a:latin typeface="Intel Clear Light"/>
              </a:rPr>
              <a:t>用百分号</a:t>
            </a:r>
            <a:endParaRPr lang="en-US" sz="1200" dirty="0">
              <a:solidFill>
                <a:srgbClr val="0071C5"/>
              </a:solidFill>
              <a:latin typeface="Intel Clear Light"/>
            </a:endParaRPr>
          </a:p>
          <a:p>
            <a:pPr marL="0" indent="0">
              <a:buNone/>
            </a:pPr>
            <a:endParaRPr lang="en-US" sz="1200" dirty="0">
              <a:solidFill>
                <a:srgbClr val="0071C5"/>
              </a:solidFill>
              <a:latin typeface="Intel Clear Ligh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0071C5"/>
              </a:solidFill>
              <a:latin typeface="Intel Clear Light"/>
            </a:endParaRPr>
          </a:p>
          <a:p>
            <a:pPr marL="0" indent="0">
              <a:buNone/>
            </a:pPr>
            <a:endParaRPr lang="en-US" sz="1400" dirty="0">
              <a:highlight>
                <a:srgbClr val="FFFF00"/>
              </a:highlight>
              <a:latin typeface="Intel Clear Light"/>
            </a:endParaRPr>
          </a:p>
          <a:p>
            <a:endParaRPr lang="en-US" sz="1400" dirty="0">
              <a:latin typeface="Intel Clear Light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746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A5D-F6E1-4664-8CF3-9E50885D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717" y="252406"/>
            <a:ext cx="10972800" cy="618862"/>
          </a:xfrm>
        </p:spPr>
        <p:txBody>
          <a:bodyPr/>
          <a:lstStyle/>
          <a:p>
            <a:r>
              <a:rPr lang="en-US" altLang="zh-CN" sz="4000" dirty="0"/>
              <a:t>Performance Data: </a:t>
            </a:r>
            <a:r>
              <a:rPr lang="en-US" altLang="zh-CN" dirty="0"/>
              <a:t>TDVM vs Legacy VM </a:t>
            </a:r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F4EE8EB-261B-4564-8313-A5A6CAFCA12A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8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D338316A-2EC1-4570-A700-D8CD59FD4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50327"/>
              </p:ext>
            </p:extLst>
          </p:nvPr>
        </p:nvGraphicFramePr>
        <p:xfrm>
          <a:off x="611717" y="1086928"/>
          <a:ext cx="6798374" cy="4568177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356178">
                  <a:extLst>
                    <a:ext uri="{9D8B030D-6E8A-4147-A177-3AD203B41FA5}">
                      <a16:colId xmlns:a16="http://schemas.microsoft.com/office/drawing/2014/main" val="1663089810"/>
                    </a:ext>
                  </a:extLst>
                </a:gridCol>
                <a:gridCol w="878808">
                  <a:extLst>
                    <a:ext uri="{9D8B030D-6E8A-4147-A177-3AD203B41FA5}">
                      <a16:colId xmlns:a16="http://schemas.microsoft.com/office/drawing/2014/main" val="1158984667"/>
                    </a:ext>
                  </a:extLst>
                </a:gridCol>
                <a:gridCol w="854171">
                  <a:extLst>
                    <a:ext uri="{9D8B030D-6E8A-4147-A177-3AD203B41FA5}">
                      <a16:colId xmlns:a16="http://schemas.microsoft.com/office/drawing/2014/main" val="2577589791"/>
                    </a:ext>
                  </a:extLst>
                </a:gridCol>
                <a:gridCol w="907557">
                  <a:extLst>
                    <a:ext uri="{9D8B030D-6E8A-4147-A177-3AD203B41FA5}">
                      <a16:colId xmlns:a16="http://schemas.microsoft.com/office/drawing/2014/main" val="3318304036"/>
                    </a:ext>
                  </a:extLst>
                </a:gridCol>
                <a:gridCol w="836376">
                  <a:extLst>
                    <a:ext uri="{9D8B030D-6E8A-4147-A177-3AD203B41FA5}">
                      <a16:colId xmlns:a16="http://schemas.microsoft.com/office/drawing/2014/main" val="2669971704"/>
                    </a:ext>
                  </a:extLst>
                </a:gridCol>
                <a:gridCol w="965284">
                  <a:extLst>
                    <a:ext uri="{9D8B030D-6E8A-4147-A177-3AD203B41FA5}">
                      <a16:colId xmlns:a16="http://schemas.microsoft.com/office/drawing/2014/main" val="2622226639"/>
                    </a:ext>
                  </a:extLst>
                </a:gridCol>
              </a:tblGrid>
              <a:tr h="219669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+mn-lt"/>
                        </a:rPr>
                        <a:t>Case name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800" dirty="0">
                          <a:latin typeface="+mn-lt"/>
                        </a:rPr>
                        <a:t>Legacy VM </a:t>
                      </a:r>
                      <a:endParaRPr lang="en-US" sz="800" b="1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1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TDVM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1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800" b="1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992771"/>
                  </a:ext>
                </a:extLst>
              </a:tr>
              <a:tr h="34056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+mn-lt"/>
                        </a:rPr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+mn-lt"/>
                        </a:rPr>
                        <a:t>Median( LIB 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+mn-lt"/>
                        </a:rPr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+mn-lt"/>
                        </a:rPr>
                        <a:t>Median (LIB)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n-lt"/>
                        </a:rPr>
                        <a:t>TDVM / </a:t>
                      </a:r>
                      <a:r>
                        <a:rPr lang="en-US" altLang="zh-CN" sz="800" dirty="0">
                          <a:latin typeface="+mn-lt"/>
                        </a:rPr>
                        <a:t>Legacy VM </a:t>
                      </a:r>
                      <a:endParaRPr lang="en-US" sz="800" b="1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281635"/>
                  </a:ext>
                </a:extLst>
              </a:tr>
              <a:tr h="2718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memset_erms-length_131072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0.043012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5,095.01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0.022506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5,286.71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1.038021347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8840759"/>
                  </a:ext>
                </a:extLst>
              </a:tr>
              <a:tr h="2718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memset_avx512_unaligned-length_131072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0.031209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3,986.38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0.015235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4,080.27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1.022617681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1708581"/>
                  </a:ext>
                </a:extLst>
              </a:tr>
              <a:tr h="21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memcpy_erms-length_33554439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0.009298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3,348,320.00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3,395,840.00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1.023706741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6077000"/>
                  </a:ext>
                </a:extLst>
              </a:tr>
              <a:tr h="26085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memcpy_avx512_unaligned_erms-length_33554439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0.000683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2,897,400.00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0.001379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3,018,430.00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1.042077644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6982877"/>
                  </a:ext>
                </a:extLst>
              </a:tr>
              <a:tr h="2718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sprintf_positional_mean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0.012621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603.76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0.007338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627.67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1.039623188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5119225"/>
                  </a:ext>
                </a:extLst>
              </a:tr>
              <a:tr h="2718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acos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0.002922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8.84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0.002349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 9.05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1.024657339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389292"/>
                  </a:ext>
                </a:extLst>
              </a:tr>
              <a:tr h="2718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asinh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0.000533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11.04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0.000838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11.30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1.023492532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9399852"/>
                  </a:ext>
                </a:extLst>
              </a:tr>
              <a:tr h="2718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0.023583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8.32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0.014684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 8.62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1.032750885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0653035"/>
                  </a:ext>
                </a:extLst>
              </a:tr>
              <a:tr h="2718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0.002428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8.79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0.00491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 9.03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1.024303684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6169455"/>
                  </a:ext>
                </a:extLst>
              </a:tr>
              <a:tr h="2718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0.000491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2.81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 2.87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1.021949855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8573163"/>
                  </a:ext>
                </a:extLst>
              </a:tr>
              <a:tr h="2718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malloc_time_per_iteration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0.008055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23.25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0.012388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23.98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1.025582683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561100"/>
                  </a:ext>
                </a:extLst>
              </a:tr>
              <a:tr h="2718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thread_create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-stack=2048,guard=1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0.145382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    866,484.00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0.070646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 1,615,160.00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1.872332336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8278376"/>
                  </a:ext>
                </a:extLst>
              </a:tr>
              <a:tr h="2718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malloc_main_arena_st_allocs_1600_time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0.018404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1,473.47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0.013762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1,501.83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1.037852873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294938"/>
                  </a:ext>
                </a:extLst>
              </a:tr>
              <a:tr h="2718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malloc_main_arena_mt_allocs_1600_time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0.012492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1,503.58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0.013519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1,533.01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1.044235099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038263"/>
                  </a:ext>
                </a:extLst>
              </a:tr>
              <a:tr h="2718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malloc_thread_arena__allocs_1600_time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0.014721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1,473.86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1,534.55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1.037303293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501407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DCCBE06-B7D2-4B34-92DD-0201056401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454069"/>
              </p:ext>
            </p:extLst>
          </p:nvPr>
        </p:nvGraphicFramePr>
        <p:xfrm>
          <a:off x="7545239" y="1086928"/>
          <a:ext cx="3858882" cy="2428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D8A68C-FD7E-42F8-9509-650CC5681DF2}"/>
              </a:ext>
            </a:extLst>
          </p:cNvPr>
          <p:cNvSpPr txBox="1">
            <a:spLocks/>
          </p:cNvSpPr>
          <p:nvPr/>
        </p:nvSpPr>
        <p:spPr>
          <a:xfrm>
            <a:off x="7577208" y="3730646"/>
            <a:ext cx="4140685" cy="1924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Performance </a:t>
            </a:r>
            <a:r>
              <a:rPr lang="zh-CN" altLang="en-US" sz="1200" dirty="0">
                <a:solidFill>
                  <a:srgbClr val="0071C5"/>
                </a:solidFill>
                <a:latin typeface="Intel Clear Light"/>
              </a:rPr>
              <a:t>计算公式： </a:t>
            </a: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A/B</a:t>
            </a:r>
            <a:r>
              <a:rPr lang="zh-CN" altLang="en-US" sz="1200" dirty="0">
                <a:solidFill>
                  <a:srgbClr val="0071C5"/>
                </a:solidFill>
                <a:latin typeface="Intel Clear Light"/>
              </a:rPr>
              <a:t>，</a:t>
            </a: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=1 </a:t>
            </a:r>
            <a:r>
              <a:rPr lang="zh-CN" altLang="en-US" sz="1200" dirty="0">
                <a:solidFill>
                  <a:srgbClr val="0071C5"/>
                </a:solidFill>
                <a:latin typeface="Intel Clear Light"/>
              </a:rPr>
              <a:t>表示性能接近，</a:t>
            </a: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&lt;1 </a:t>
            </a:r>
            <a:r>
              <a:rPr lang="zh-CN" altLang="en-US" sz="1200" dirty="0">
                <a:solidFill>
                  <a:srgbClr val="0071C5"/>
                </a:solidFill>
                <a:latin typeface="Intel Clear Light"/>
              </a:rPr>
              <a:t>表示性能更优</a:t>
            </a:r>
            <a:endParaRPr lang="en-US" sz="1200" dirty="0">
              <a:solidFill>
                <a:srgbClr val="0071C5"/>
              </a:solidFill>
              <a:latin typeface="Intel Clear Ligh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1C5"/>
                </a:solidFill>
                <a:latin typeface="Intel Clear Light"/>
              </a:rPr>
              <a:t>For most cases, </a:t>
            </a: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TD</a:t>
            </a:r>
            <a:r>
              <a:rPr lang="en-US" sz="1200" dirty="0">
                <a:solidFill>
                  <a:srgbClr val="0071C5"/>
                </a:solidFill>
                <a:latin typeface="Intel Clear Light"/>
              </a:rPr>
              <a:t>VM has no significant performance </a:t>
            </a: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drop</a:t>
            </a:r>
            <a:r>
              <a:rPr lang="en-US" sz="1200" dirty="0">
                <a:solidFill>
                  <a:srgbClr val="0071C5"/>
                </a:solidFill>
                <a:latin typeface="Intel Clear Light"/>
              </a:rPr>
              <a:t> relative to legacy VM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1C5"/>
                </a:solidFill>
                <a:latin typeface="Intel Clear Light"/>
              </a:rPr>
              <a:t>For the case “</a:t>
            </a:r>
            <a:r>
              <a:rPr lang="en-US" sz="1200" dirty="0" err="1">
                <a:solidFill>
                  <a:srgbClr val="0071C5"/>
                </a:solidFill>
                <a:latin typeface="Intel Clear Light"/>
              </a:rPr>
              <a:t>thread_create</a:t>
            </a:r>
            <a:r>
              <a:rPr lang="en-US" sz="1200" dirty="0">
                <a:solidFill>
                  <a:srgbClr val="0071C5"/>
                </a:solidFill>
                <a:latin typeface="Intel Clear Light"/>
              </a:rPr>
              <a:t>”, when running in TDVM, there is a significant drop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0071C5"/>
              </a:solidFill>
              <a:latin typeface="Intel Clear Light"/>
            </a:endParaRPr>
          </a:p>
          <a:p>
            <a:pPr marL="0" indent="0">
              <a:buNone/>
            </a:pPr>
            <a:endParaRPr lang="en-US" sz="1200" dirty="0">
              <a:solidFill>
                <a:srgbClr val="0071C5"/>
              </a:solidFill>
              <a:latin typeface="Intel Clear Light"/>
            </a:endParaRPr>
          </a:p>
          <a:p>
            <a:pPr marL="0" indent="0">
              <a:buNone/>
            </a:pPr>
            <a:endParaRPr lang="en-US" sz="1400" dirty="0">
              <a:highlight>
                <a:srgbClr val="FFFF00"/>
              </a:highlight>
              <a:latin typeface="Intel Clear Light"/>
            </a:endParaRPr>
          </a:p>
          <a:p>
            <a:endParaRPr lang="en-US" sz="1400" dirty="0">
              <a:latin typeface="Intel Clear Light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755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A5D-F6E1-4664-8CF3-9E50885D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717" y="252406"/>
            <a:ext cx="10972800" cy="618862"/>
          </a:xfrm>
        </p:spPr>
        <p:txBody>
          <a:bodyPr/>
          <a:lstStyle/>
          <a:p>
            <a:r>
              <a:rPr lang="en-US" altLang="zh-CN" sz="4000" dirty="0"/>
              <a:t>Performance Data: </a:t>
            </a:r>
            <a:r>
              <a:rPr lang="en-US" altLang="zh-CN" dirty="0"/>
              <a:t>Analysis 1</a:t>
            </a:r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F4EE8EB-261B-4564-8313-A5A6CAFCA12A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9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B3283F-8804-4248-B467-7B716BE0F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025694"/>
              </p:ext>
            </p:extLst>
          </p:nvPr>
        </p:nvGraphicFramePr>
        <p:xfrm>
          <a:off x="172055" y="776189"/>
          <a:ext cx="4495739" cy="2258800"/>
        </p:xfrm>
        <a:graphic>
          <a:graphicData uri="http://schemas.openxmlformats.org/drawingml/2006/table">
            <a:tbl>
              <a:tblPr/>
              <a:tblGrid>
                <a:gridCol w="700340">
                  <a:extLst>
                    <a:ext uri="{9D8B030D-6E8A-4147-A177-3AD203B41FA5}">
                      <a16:colId xmlns:a16="http://schemas.microsoft.com/office/drawing/2014/main" val="2004813658"/>
                    </a:ext>
                  </a:extLst>
                </a:gridCol>
                <a:gridCol w="881075">
                  <a:extLst>
                    <a:ext uri="{9D8B030D-6E8A-4147-A177-3AD203B41FA5}">
                      <a16:colId xmlns:a16="http://schemas.microsoft.com/office/drawing/2014/main" val="1805104464"/>
                    </a:ext>
                  </a:extLst>
                </a:gridCol>
                <a:gridCol w="542200">
                  <a:extLst>
                    <a:ext uri="{9D8B030D-6E8A-4147-A177-3AD203B41FA5}">
                      <a16:colId xmlns:a16="http://schemas.microsoft.com/office/drawing/2014/main" val="660432672"/>
                    </a:ext>
                  </a:extLst>
                </a:gridCol>
                <a:gridCol w="881075">
                  <a:extLst>
                    <a:ext uri="{9D8B030D-6E8A-4147-A177-3AD203B41FA5}">
                      <a16:colId xmlns:a16="http://schemas.microsoft.com/office/drawing/2014/main" val="3585667297"/>
                    </a:ext>
                  </a:extLst>
                </a:gridCol>
                <a:gridCol w="542200">
                  <a:extLst>
                    <a:ext uri="{9D8B030D-6E8A-4147-A177-3AD203B41FA5}">
                      <a16:colId xmlns:a16="http://schemas.microsoft.com/office/drawing/2014/main" val="1164886371"/>
                    </a:ext>
                  </a:extLst>
                </a:gridCol>
                <a:gridCol w="948849">
                  <a:extLst>
                    <a:ext uri="{9D8B030D-6E8A-4147-A177-3AD203B41FA5}">
                      <a16:colId xmlns:a16="http://schemas.microsoft.com/office/drawing/2014/main" val="1021286991"/>
                    </a:ext>
                  </a:extLst>
                </a:gridCol>
              </a:tblGrid>
              <a:tr h="27749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nof_bindcore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nof_bindcore=4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nof_bindcore=8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253875"/>
                  </a:ext>
                </a:extLst>
              </a:tr>
              <a:tr h="1270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nof_threads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median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median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median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038736"/>
                  </a:ext>
                </a:extLst>
              </a:tr>
              <a:tr h="2312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52,347.55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99,032.05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102,473.00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376792"/>
                  </a:ext>
                </a:extLst>
              </a:tr>
              <a:tr h="2312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138,584.00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220,246.00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232,641.00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58379"/>
                  </a:ext>
                </a:extLst>
              </a:tr>
              <a:tr h="2312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226,708.50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347,155.50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360,995.00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977165"/>
                  </a:ext>
                </a:extLst>
              </a:tr>
              <a:tr h="2312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314,668.50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473,527.00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489,675.50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426018"/>
                  </a:ext>
                </a:extLst>
              </a:tr>
              <a:tr h="2312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406,371.50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596,557.50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616,779.50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961017"/>
                  </a:ext>
                </a:extLst>
              </a:tr>
              <a:tr h="2312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498,563.50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729,188.50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735,166.50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849019"/>
                  </a:ext>
                </a:extLst>
              </a:tr>
              <a:tr h="2312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597,434.00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845,836.50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876,417.50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039424"/>
                  </a:ext>
                </a:extLst>
              </a:tr>
              <a:tr h="23123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695,308.00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975,660.00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         1,007,395.00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57944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1B3948C-851C-44B1-A146-71D8DF93E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188" y="871268"/>
            <a:ext cx="3765504" cy="229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56427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Custom 1">
      <a:dk1>
        <a:srgbClr val="FFFFFF"/>
      </a:dk1>
      <a:lt1>
        <a:srgbClr val="000000"/>
      </a:lt1>
      <a:dk2>
        <a:srgbClr val="525252"/>
      </a:dk2>
      <a:lt2>
        <a:srgbClr val="004A86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 _PPT_Template_Final_Blue.pptx" id="{8750B7C5-7717-4CC8-AC27-783A0E1BA29E}" vid="{6C183B76-2606-423B-9002-A64FA49A0906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58C75BC278BC4997778AC1778F05BE" ma:contentTypeVersion="6" ma:contentTypeDescription="Create a new document." ma:contentTypeScope="" ma:versionID="9c80daacb5c38b8ceaefd8eaf5507bb6">
  <xsd:schema xmlns:xsd="http://www.w3.org/2001/XMLSchema" xmlns:xs="http://www.w3.org/2001/XMLSchema" xmlns:p="http://schemas.microsoft.com/office/2006/metadata/properties" xmlns:ns2="0149c148-a8e4-4408-b135-dd1e63beca46" xmlns:ns3="7a48d168-8dfc-404f-99ba-a7e622e56641" targetNamespace="http://schemas.microsoft.com/office/2006/metadata/properties" ma:root="true" ma:fieldsID="ca4ab7572af0c28cdc99ef363e7cea89" ns2:_="" ns3:_="">
    <xsd:import namespace="0149c148-a8e4-4408-b135-dd1e63beca46"/>
    <xsd:import namespace="7a48d168-8dfc-404f-99ba-a7e622e566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9c148-a8e4-4408-b135-dd1e63bec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8d168-8dfc-404f-99ba-a7e622e566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3A797E-CC7C-4F3F-BB25-AB24C199DA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3ED84F-6B91-4310-AFAE-A1F2388C37CA}">
  <ds:schemaRefs>
    <ds:schemaRef ds:uri="faab1521-8200-4ded-a29a-802f4ebb305c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c7e04360-c55b-4c56-bcdc-4bccfc7c43ca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40D4C76-9208-49F6-8FFA-B51743AA57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49c148-a8e4-4408-b135-dd1e63beca46"/>
    <ds:schemaRef ds:uri="7a48d168-8dfc-404f-99ba-a7e622e566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22344</TotalTime>
  <Words>1524</Words>
  <Application>Microsoft Office PowerPoint</Application>
  <PresentationFormat>Widescreen</PresentationFormat>
  <Paragraphs>562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Helvetica Neue</vt:lpstr>
      <vt:lpstr>Helvetica Neue Medium</vt:lpstr>
      <vt:lpstr>Wingdings,Sans-Serif</vt:lpstr>
      <vt:lpstr>Arial</vt:lpstr>
      <vt:lpstr>Calibri</vt:lpstr>
      <vt:lpstr>Courier New</vt:lpstr>
      <vt:lpstr>Helvetica</vt:lpstr>
      <vt:lpstr>Intel Clear</vt:lpstr>
      <vt:lpstr>Intel Clear Light</vt:lpstr>
      <vt:lpstr>Wingdings</vt:lpstr>
      <vt:lpstr>21_BasicWhite</vt:lpstr>
      <vt:lpstr>WiE WSF TSC WL Performance Glibc-bench in TDX -Security </vt:lpstr>
      <vt:lpstr>Agenda</vt:lpstr>
      <vt:lpstr>Glibc-bench</vt:lpstr>
      <vt:lpstr>TDX performance drop  </vt:lpstr>
      <vt:lpstr>System Configuration</vt:lpstr>
      <vt:lpstr>Performance Data: Test cases and KPI </vt:lpstr>
      <vt:lpstr>Performance Data: Legacy VM vs BM</vt:lpstr>
      <vt:lpstr>Performance Data: TDVM vs Legacy VM </vt:lpstr>
      <vt:lpstr>Performance Data: Analysis 1</vt:lpstr>
      <vt:lpstr>Performance Data: Analysis 2</vt:lpstr>
      <vt:lpstr>Performance Data: Analysis 3</vt:lpstr>
      <vt:lpstr>Conclusion &amp; Next Steps</vt:lpstr>
      <vt:lpstr>Photo Example On Lower Half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 Text</dc:title>
  <dc:creator>xiaobing.qian@intel.com</dc:creator>
  <cp:keywords>CTPClassification=CTP_NT</cp:keywords>
  <cp:lastModifiedBy>Tao, Shaoyu</cp:lastModifiedBy>
  <cp:revision>1786</cp:revision>
  <dcterms:created xsi:type="dcterms:W3CDTF">2021-11-16T04:37:19Z</dcterms:created>
  <dcterms:modified xsi:type="dcterms:W3CDTF">2022-08-09T06:20:16Z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974286d5-b26c-40f6-9830-fcc1aeb0e2a3</vt:lpwstr>
  </property>
  <property fmtid="{D5CDD505-2E9C-101B-9397-08002B2CF9AE}" pid="3" name="CTP_TimeStamp">
    <vt:lpwstr>2020-08-18 17:58:45Z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0x0101008358C75BC278BC4997778AC1778F05BE</vt:lpwstr>
  </property>
  <property fmtid="{D5CDD505-2E9C-101B-9397-08002B2CF9AE}" pid="9" name="MSIP_Label_9aa06179-68b3-4e2b-b09b-a2424735516b_Enabled">
    <vt:lpwstr>True</vt:lpwstr>
  </property>
  <property fmtid="{D5CDD505-2E9C-101B-9397-08002B2CF9AE}" pid="10" name="MSIP_Label_9aa06179-68b3-4e2b-b09b-a2424735516b_SiteId">
    <vt:lpwstr>46c98d88-e344-4ed4-8496-4ed7712e255d</vt:lpwstr>
  </property>
  <property fmtid="{D5CDD505-2E9C-101B-9397-08002B2CF9AE}" pid="11" name="MSIP_Label_9aa06179-68b3-4e2b-b09b-a2424735516b_Owner">
    <vt:lpwstr>cherry.lin@intel.com</vt:lpwstr>
  </property>
  <property fmtid="{D5CDD505-2E9C-101B-9397-08002B2CF9AE}" pid="12" name="MSIP_Label_9aa06179-68b3-4e2b-b09b-a2424735516b_SetDate">
    <vt:lpwstr>2021-11-16T04:38:17.9037250Z</vt:lpwstr>
  </property>
  <property fmtid="{D5CDD505-2E9C-101B-9397-08002B2CF9AE}" pid="13" name="MSIP_Label_9aa06179-68b3-4e2b-b09b-a2424735516b_Name">
    <vt:lpwstr>Intel Confidential</vt:lpwstr>
  </property>
  <property fmtid="{D5CDD505-2E9C-101B-9397-08002B2CF9AE}" pid="14" name="MSIP_Label_9aa06179-68b3-4e2b-b09b-a2424735516b_Application">
    <vt:lpwstr>Microsoft Azure Information Protection</vt:lpwstr>
  </property>
  <property fmtid="{D5CDD505-2E9C-101B-9397-08002B2CF9AE}" pid="15" name="MSIP_Label_9aa06179-68b3-4e2b-b09b-a2424735516b_ActionId">
    <vt:lpwstr>9d2a7abe-d954-4d86-9736-7c68fe392af5</vt:lpwstr>
  </property>
  <property fmtid="{D5CDD505-2E9C-101B-9397-08002B2CF9AE}" pid="16" name="MSIP_Label_9aa06179-68b3-4e2b-b09b-a2424735516b_Extended_MSFT_Method">
    <vt:lpwstr>Manual</vt:lpwstr>
  </property>
  <property fmtid="{D5CDD505-2E9C-101B-9397-08002B2CF9AE}" pid="17" name="Sensitivity">
    <vt:lpwstr>Intel Confidential</vt:lpwstr>
  </property>
</Properties>
</file>