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147308799" r:id="rId7"/>
    <p:sldId id="2147329069" r:id="rId8"/>
    <p:sldId id="2147329025" r:id="rId9"/>
    <p:sldId id="2147329068" r:id="rId10"/>
    <p:sldId id="2147308593" r:id="rId11"/>
    <p:sldId id="2147329028" r:id="rId12"/>
    <p:sldId id="2147329024" r:id="rId13"/>
    <p:sldId id="2147328895" r:id="rId14"/>
    <p:sldId id="2147328897" r:id="rId15"/>
    <p:sldId id="2147329033" r:id="rId16"/>
    <p:sldId id="2147329056" r:id="rId17"/>
    <p:sldId id="2147328946" r:id="rId18"/>
    <p:sldId id="2147329058" r:id="rId19"/>
    <p:sldId id="2147329061" r:id="rId20"/>
    <p:sldId id="2147329065" r:id="rId21"/>
    <p:sldId id="2147329066" r:id="rId22"/>
    <p:sldId id="2147329040" r:id="rId23"/>
    <p:sldId id="2147329038" r:id="rId2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6"/>
    <a:srgbClr val="0068B5"/>
    <a:srgbClr val="00C7FD"/>
    <a:srgbClr val="2872C5"/>
    <a:srgbClr val="FFFFFF"/>
    <a:srgbClr val="FC6467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E69E-AAE1-4A70-A6A2-A99483237BDC}" v="2389" dt="2022-06-10T08:37:55.8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3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, Zhonghua" userId="c0979cd3-443e-49a9-aa8d-cde624bad42c" providerId="ADAL" clId="{B3C41F2C-DFBB-4C81-BEA2-424F0067D7F8}"/>
    <pc:docChg chg="undo redo custSel addSld delSld modSld">
      <pc:chgData name="Sun, Zhonghua" userId="c0979cd3-443e-49a9-aa8d-cde624bad42c" providerId="ADAL" clId="{B3C41F2C-DFBB-4C81-BEA2-424F0067D7F8}" dt="2022-05-06T07:59:44.666" v="8923" actId="20577"/>
      <pc:docMkLst>
        <pc:docMk/>
      </pc:docMkLst>
      <pc:sldChg chg="modSp mod">
        <pc:chgData name="Sun, Zhonghua" userId="c0979cd3-443e-49a9-aa8d-cde624bad42c" providerId="ADAL" clId="{B3C41F2C-DFBB-4C81-BEA2-424F0067D7F8}" dt="2022-04-23T04:18:24.125" v="8012" actId="255"/>
        <pc:sldMkLst>
          <pc:docMk/>
          <pc:sldMk cId="2086400740" sldId="256"/>
        </pc:sldMkLst>
        <pc:spChg chg="mod">
          <ac:chgData name="Sun, Zhonghua" userId="c0979cd3-443e-49a9-aa8d-cde624bad42c" providerId="ADAL" clId="{B3C41F2C-DFBB-4C81-BEA2-424F0067D7F8}" dt="2022-04-23T04:18:15.254" v="8011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Sun, Zhonghua" userId="c0979cd3-443e-49a9-aa8d-cde624bad42c" providerId="ADAL" clId="{B3C41F2C-DFBB-4C81-BEA2-424F0067D7F8}" dt="2022-04-23T04:18:24.125" v="8012" actId="255"/>
          <ac:spMkLst>
            <pc:docMk/>
            <pc:sldMk cId="2086400740" sldId="256"/>
            <ac:spMk id="9" creationId="{ABEAF9F9-E88D-44A4-A1B6-BAA2E532B65E}"/>
          </ac:spMkLst>
        </pc:spChg>
      </pc:sldChg>
      <pc:sldChg chg="modSp del mod modShow">
        <pc:chgData name="Sun, Zhonghua" userId="c0979cd3-443e-49a9-aa8d-cde624bad42c" providerId="ADAL" clId="{B3C41F2C-DFBB-4C81-BEA2-424F0067D7F8}" dt="2022-04-20T13:11:46.203" v="7001" actId="2696"/>
        <pc:sldMkLst>
          <pc:docMk/>
          <pc:sldMk cId="1458788761" sldId="2147308591"/>
        </pc:sldMkLst>
        <pc:spChg chg="mod">
          <ac:chgData name="Sun, Zhonghua" userId="c0979cd3-443e-49a9-aa8d-cde624bad42c" providerId="ADAL" clId="{B3C41F2C-DFBB-4C81-BEA2-424F0067D7F8}" dt="2022-04-20T02:54:06.877" v="74" actId="255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 add mod">
        <pc:chgData name="Sun, Zhonghua" userId="c0979cd3-443e-49a9-aa8d-cde624bad42c" providerId="ADAL" clId="{B3C41F2C-DFBB-4C81-BEA2-424F0067D7F8}" dt="2022-04-25T07:27:46.638" v="8921" actId="113"/>
        <pc:sldMkLst>
          <pc:docMk/>
          <pc:sldMk cId="1948193416" sldId="2147308591"/>
        </pc:sldMkLst>
        <pc:spChg chg="mod">
          <ac:chgData name="Sun, Zhonghua" userId="c0979cd3-443e-49a9-aa8d-cde624bad42c" providerId="ADAL" clId="{B3C41F2C-DFBB-4C81-BEA2-424F0067D7F8}" dt="2022-04-25T07:26:40.390" v="8916" actId="20577"/>
          <ac:spMkLst>
            <pc:docMk/>
            <pc:sldMk cId="1948193416" sldId="2147308591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5T07:27:46.638" v="8921" actId="113"/>
          <ac:spMkLst>
            <pc:docMk/>
            <pc:sldMk cId="1948193416" sldId="2147308591"/>
            <ac:spMk id="10" creationId="{806E5EDC-D3DB-4B6F-97FE-29DA1A428ECD}"/>
          </ac:spMkLst>
        </pc:spChg>
      </pc:sldChg>
      <pc:sldChg chg="addSp delSp modSp mod">
        <pc:chgData name="Sun, Zhonghua" userId="c0979cd3-443e-49a9-aa8d-cde624bad42c" providerId="ADAL" clId="{B3C41F2C-DFBB-4C81-BEA2-424F0067D7F8}" dt="2022-04-24T04:10:48.215" v="8694" actId="255"/>
        <pc:sldMkLst>
          <pc:docMk/>
          <pc:sldMk cId="63088510" sldId="2147308592"/>
        </pc:sldMkLst>
        <pc:spChg chg="mod">
          <ac:chgData name="Sun, Zhonghua" userId="c0979cd3-443e-49a9-aa8d-cde624bad42c" providerId="ADAL" clId="{B3C41F2C-DFBB-4C81-BEA2-424F0067D7F8}" dt="2022-04-23T04:18:40.476" v="8013" actId="6549"/>
          <ac:spMkLst>
            <pc:docMk/>
            <pc:sldMk cId="63088510" sldId="2147308592"/>
            <ac:spMk id="2" creationId="{FF113737-A253-4F1C-AC32-916682A5393B}"/>
          </ac:spMkLst>
        </pc:spChg>
        <pc:spChg chg="add mod">
          <ac:chgData name="Sun, Zhonghua" userId="c0979cd3-443e-49a9-aa8d-cde624bad42c" providerId="ADAL" clId="{B3C41F2C-DFBB-4C81-BEA2-424F0067D7F8}" dt="2022-04-24T04:10:48.215" v="8694" actId="255"/>
          <ac:spMkLst>
            <pc:docMk/>
            <pc:sldMk cId="63088510" sldId="2147308592"/>
            <ac:spMk id="6" creationId="{6965459E-282C-4FF7-9025-2EB9C3F9E9E0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" creationId="{35809D53-502E-4B79-8905-3455855B7E93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9" creationId="{73BB885C-E920-4560-A8B4-34177C07E450}"/>
          </ac:spMkLst>
        </pc:spChg>
        <pc:spChg chg="mod">
          <ac:chgData name="Sun, Zhonghua" userId="c0979cd3-443e-49a9-aa8d-cde624bad42c" providerId="ADAL" clId="{B3C41F2C-DFBB-4C81-BEA2-424F0067D7F8}" dt="2022-04-23T04:20:20.114" v="8053" actId="20577"/>
          <ac:spMkLst>
            <pc:docMk/>
            <pc:sldMk cId="63088510" sldId="2147308592"/>
            <ac:spMk id="10" creationId="{806E5EDC-D3DB-4B6F-97FE-29DA1A428ECD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13" creationId="{4CFF6292-BBB5-4843-96E9-F7F6E60BA4FF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0" creationId="{0F4E25EC-2257-4840-AF4C-D3BF948B3B75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1" creationId="{BEF1F482-27B6-4878-91A1-DD288DD20907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2" creationId="{999D3826-DBDF-44CC-B581-A32845CE3A59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3" creationId="{0DFD80FE-D0BD-47C9-861E-56BDF69C8C14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5" creationId="{6990126F-D05C-4402-BE2F-E07FA9C6C0BD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8" creationId="{C2171BB1-2545-4BCD-8909-F0B8F3BA0A62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39" creationId="{EDD08C67-ECEF-4342-B2CE-9BADF50758FC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43" creationId="{97E23312-01CE-4B45-A8F6-0A8237F8E7CC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46" creationId="{F70CF196-62E4-4C69-8CAB-08FFCB373C9F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47" creationId="{8E012D35-5F11-4666-9956-50FA61F503C2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49" creationId="{E82547EE-3EAC-4BE5-BBD2-441305C13003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0" creationId="{0F36C6B5-10AA-4693-941E-3A6B6B121427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2" creationId="{F601CB5F-E914-4046-A72C-D95FF8567EC8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3" creationId="{48D7010F-5B7C-41BB-B6B8-F83CA89FB229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5" creationId="{889919E5-E04B-4FC8-B445-95C9D31DA919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6" creationId="{B06BC1DA-0C3F-4810-8D31-C535D003B7AD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8" creationId="{99FD0D5B-EAC9-41CD-88B3-14BF4BEB8F5A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59" creationId="{3B14242E-3C12-4688-A9CA-158E72EFBB6E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1" creationId="{C097F585-BA1B-432B-8454-B614596729FC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2" creationId="{57969F64-1AEA-42A3-926F-9AC2DEC3EC97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4" creationId="{DFDACDE6-1F15-4D8D-9379-5967A387DFDE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5" creationId="{053C7D21-5948-43A2-A353-ADBDEDBE6431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7" creationId="{4E437626-8B95-4EBB-9ACF-1C473C5A25BB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68" creationId="{11563F80-D0DA-443D-896B-442A0EF85D5A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0" creationId="{45D1D287-026C-4E63-9779-2D3B00851C0B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1" creationId="{706D1713-652C-4DB2-86EE-89C544B21B50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3" creationId="{C7871B46-B0C6-4EFE-96AB-C06060D1E431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4" creationId="{233820DE-490B-459D-B763-5BABF1872C4E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6" creationId="{EC4D2496-292F-4197-BFBF-3C9BED598B49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7" creationId="{C9ED74D0-B2F4-4295-A06B-9761C406632E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79" creationId="{7CF00B61-1F5C-43AE-9F9C-89DEDD4B85A0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0" creationId="{01721EAC-E9A4-4CD1-9025-949F57087B96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2" creationId="{A6DEC207-68F3-4479-9376-A3A8ADCEC95C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3" creationId="{90860C2C-B0F0-42A7-A587-E43CC7ED24CD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5" creationId="{1703271F-6E53-4826-8932-79004DE89DD2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6" creationId="{5E7D033B-306B-421B-B892-C4057118C937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8" creationId="{1FCC404C-EB90-4B93-B75B-6E4F4DAB0665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89" creationId="{2A16D507-9618-4D26-BA73-DB31779CE7E5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91" creationId="{C4237EC9-EC51-48A6-A6BF-0279B5321A57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92" creationId="{D7F1F08F-A7F2-4534-B1ED-FE8212F82B28}"/>
          </ac:spMkLst>
        </pc:spChg>
        <pc:spChg chg="mod">
          <ac:chgData name="Sun, Zhonghua" userId="c0979cd3-443e-49a9-aa8d-cde624bad42c" providerId="ADAL" clId="{B3C41F2C-DFBB-4C81-BEA2-424F0067D7F8}" dt="2022-04-22T06:50:32.713" v="7305"/>
          <ac:spMkLst>
            <pc:docMk/>
            <pc:sldMk cId="63088510" sldId="2147308592"/>
            <ac:spMk id="94" creationId="{7A939E5C-8BCC-4BC7-AEDB-DF136783CB82}"/>
          </ac:spMkLst>
        </pc:spChg>
        <pc:spChg chg="mod">
          <ac:chgData name="Sun, Zhonghua" userId="c0979cd3-443e-49a9-aa8d-cde624bad42c" providerId="ADAL" clId="{B3C41F2C-DFBB-4C81-BEA2-424F0067D7F8}" dt="2022-04-22T13:03:18.907" v="7315" actId="6549"/>
          <ac:spMkLst>
            <pc:docMk/>
            <pc:sldMk cId="63088510" sldId="2147308592"/>
            <ac:spMk id="95" creationId="{146C65C1-1610-474F-8234-22DD8FF46F4D}"/>
          </ac:spMkLst>
        </pc:spChg>
        <pc:spChg chg="add mod">
          <ac:chgData name="Sun, Zhonghua" userId="c0979cd3-443e-49a9-aa8d-cde624bad42c" providerId="ADAL" clId="{B3C41F2C-DFBB-4C81-BEA2-424F0067D7F8}" dt="2022-04-22T13:02:49.709" v="7307"/>
          <ac:spMkLst>
            <pc:docMk/>
            <pc:sldMk cId="63088510" sldId="2147308592"/>
            <ac:spMk id="96" creationId="{B62CBFD3-A5F4-4220-B254-F5809969969C}"/>
          </ac:spMkLst>
        </pc:spChg>
        <pc:grpChg chg="add del mod">
          <ac:chgData name="Sun, Zhonghua" userId="c0979cd3-443e-49a9-aa8d-cde624bad42c" providerId="ADAL" clId="{B3C41F2C-DFBB-4C81-BEA2-424F0067D7F8}" dt="2022-04-23T03:05:13.276" v="7526" actId="478"/>
          <ac:grpSpMkLst>
            <pc:docMk/>
            <pc:sldMk cId="63088510" sldId="2147308592"/>
            <ac:grpSpMk id="7" creationId="{B33EE495-AF08-4A0B-AAD4-F5A6B458E5CF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4" creationId="{E6BB97FA-7AAA-4170-9607-6F47ACC36439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5" creationId="{C26D63E1-2861-4829-9B64-ADBF9467B474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6" creationId="{EBB4187D-5B8B-465C-A198-5FEE79BE855D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7" creationId="{E0A333BB-7267-445B-88E1-AA0FA3F970AA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8" creationId="{23660840-7136-40E5-AD25-341C940D0EA1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19" creationId="{AC16ABB5-B62B-4D61-800B-E31872A0AAFD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0" creationId="{E33D5E2B-287B-4386-A226-AB030160AF00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1" creationId="{8E7B6ED5-ED04-48C3-853A-EF31CF43B328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2" creationId="{A501386E-5038-49BF-8751-D55E70D211F2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3" creationId="{70178724-CB5F-4788-9951-7FAA156ED0D8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4" creationId="{A75E5639-219E-4825-8DCC-49295641F0E0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5" creationId="{F377052E-D364-414E-8382-031D2CFB4A15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6" creationId="{7E33FB5A-5A76-4B73-98C9-65BFEF2452F6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7" creationId="{A05A59D3-A0BB-44FA-8854-7C315B834FFD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8" creationId="{5F6A312C-CE22-4BDD-9BD2-0F83E006B459}"/>
          </ac:grpSpMkLst>
        </pc:grpChg>
        <pc:grpChg chg="mod">
          <ac:chgData name="Sun, Zhonghua" userId="c0979cd3-443e-49a9-aa8d-cde624bad42c" providerId="ADAL" clId="{B3C41F2C-DFBB-4C81-BEA2-424F0067D7F8}" dt="2022-04-22T06:50:32.713" v="7305"/>
          <ac:grpSpMkLst>
            <pc:docMk/>
            <pc:sldMk cId="63088510" sldId="2147308592"/>
            <ac:grpSpMk id="29" creationId="{BB913F4D-60B1-40DD-8A36-D6AB6171E2C9}"/>
          </ac:grpSpMkLst>
        </pc:grp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11" creationId="{C6FD5DE9-F0F9-4785-B2D6-35148DCECA78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12" creationId="{67C8779C-14C2-48C5-90B8-0922743DA29E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34" creationId="{F40A6F62-9678-4624-BCA9-19CFD236E7F0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36" creationId="{253E8F2A-7A44-4F02-8BC1-9EC83B9A5D44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37" creationId="{544BCA39-6B4E-4A36-8488-6488226D4141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40" creationId="{B92F9566-E76C-445C-997F-542D39B90B2B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41" creationId="{78D10F01-906E-4611-B0C4-9383EFB4C8C4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42" creationId="{AD9C0D7A-3649-476F-BBD6-F8666FAF4221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44" creationId="{D1121470-5D03-4A2C-9450-8F8C643DC56A}"/>
          </ac:cxnSpMkLst>
        </pc:cxnChg>
        <pc:cxnChg chg="mod">
          <ac:chgData name="Sun, Zhonghua" userId="c0979cd3-443e-49a9-aa8d-cde624bad42c" providerId="ADAL" clId="{B3C41F2C-DFBB-4C81-BEA2-424F0067D7F8}" dt="2022-04-23T03:05:13.276" v="7526" actId="478"/>
          <ac:cxnSpMkLst>
            <pc:docMk/>
            <pc:sldMk cId="63088510" sldId="2147308592"/>
            <ac:cxnSpMk id="45" creationId="{FFF643BC-682B-4862-8062-B2058B756D89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48" creationId="{E993FED3-0C84-4AEE-B90E-66CB66B260A0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51" creationId="{6561FF51-8856-4117-98FA-28F5FC7D327D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54" creationId="{4558BAE9-2637-4732-B17B-DFB762B754D6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57" creationId="{F08A5D9F-9822-4D91-8FCF-1ADCFB49F279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60" creationId="{6449D5CB-3BC0-4DAA-838B-04413E821A37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63" creationId="{7D281508-435A-4AAF-8768-8C2821172321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66" creationId="{78E340BB-FBE5-4F9B-ADB9-0A4F400273C5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69" creationId="{7BEA1B82-E7A8-4FF4-84E3-3ACBF707B568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72" creationId="{461A4C17-9F07-4F26-83AF-0059F58C684B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75" creationId="{6C7B4E6B-0B5A-4C5A-9429-24B5FCC953AE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78" creationId="{83AC4AA8-AC94-43BF-B76A-5F2E0607ADC6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81" creationId="{A37F7E1B-C552-4DD0-B34B-BEF91BD671AA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84" creationId="{504E46B3-ED39-4C03-A36F-48050AFB1404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87" creationId="{1CA62AA0-9B1D-4852-8D6D-30E7940B54F6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90" creationId="{17DA6232-81C0-4AD0-9115-6FA609E66F06}"/>
          </ac:cxnSpMkLst>
        </pc:cxnChg>
        <pc:cxnChg chg="mod">
          <ac:chgData name="Sun, Zhonghua" userId="c0979cd3-443e-49a9-aa8d-cde624bad42c" providerId="ADAL" clId="{B3C41F2C-DFBB-4C81-BEA2-424F0067D7F8}" dt="2022-04-22T06:50:32.713" v="7305"/>
          <ac:cxnSpMkLst>
            <pc:docMk/>
            <pc:sldMk cId="63088510" sldId="2147308592"/>
            <ac:cxnSpMk id="93" creationId="{FC8B4901-018E-4588-AC2F-3A16F0F4A8F8}"/>
          </ac:cxnSpMkLst>
        </pc:cxnChg>
      </pc:sldChg>
      <pc:sldChg chg="addSp delSp modSp mod">
        <pc:chgData name="Sun, Zhonghua" userId="c0979cd3-443e-49a9-aa8d-cde624bad42c" providerId="ADAL" clId="{B3C41F2C-DFBB-4C81-BEA2-424F0067D7F8}" dt="2022-04-24T02:22:15.647" v="8599" actId="20577"/>
        <pc:sldMkLst>
          <pc:docMk/>
          <pc:sldMk cId="3496871263" sldId="2147308593"/>
        </pc:sldMkLst>
        <pc:spChg chg="mod">
          <ac:chgData name="Sun, Zhonghua" userId="c0979cd3-443e-49a9-aa8d-cde624bad42c" providerId="ADAL" clId="{B3C41F2C-DFBB-4C81-BEA2-424F0067D7F8}" dt="2022-04-20T08:59:39.383" v="1962" actId="20577"/>
          <ac:spMkLst>
            <pc:docMk/>
            <pc:sldMk cId="3496871263" sldId="2147308593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3T03:46:56.612" v="7840" actId="14100"/>
          <ac:spMkLst>
            <pc:docMk/>
            <pc:sldMk cId="3496871263" sldId="2147308593"/>
            <ac:spMk id="4" creationId="{C6DB0519-ECF1-42B1-9FC1-C72D389E2988}"/>
          </ac:spMkLst>
        </pc:spChg>
        <pc:spChg chg="add del mod">
          <ac:chgData name="Sun, Zhonghua" userId="c0979cd3-443e-49a9-aa8d-cde624bad42c" providerId="ADAL" clId="{B3C41F2C-DFBB-4C81-BEA2-424F0067D7F8}" dt="2022-04-20T08:45:24.896" v="1207" actId="21"/>
          <ac:spMkLst>
            <pc:docMk/>
            <pc:sldMk cId="3496871263" sldId="2147308593"/>
            <ac:spMk id="6" creationId="{67B094CB-AB2C-4E0E-82EE-73F921793699}"/>
          </ac:spMkLst>
        </pc:spChg>
        <pc:spChg chg="add del mod">
          <ac:chgData name="Sun, Zhonghua" userId="c0979cd3-443e-49a9-aa8d-cde624bad42c" providerId="ADAL" clId="{B3C41F2C-DFBB-4C81-BEA2-424F0067D7F8}" dt="2022-04-20T08:42:55.350" v="1106" actId="478"/>
          <ac:spMkLst>
            <pc:docMk/>
            <pc:sldMk cId="3496871263" sldId="2147308593"/>
            <ac:spMk id="8" creationId="{5221FB0B-F77C-4F66-ACDC-BD4DC85DB914}"/>
          </ac:spMkLst>
        </pc:spChg>
        <pc:spChg chg="mod">
          <ac:chgData name="Sun, Zhonghua" userId="c0979cd3-443e-49a9-aa8d-cde624bad42c" providerId="ADAL" clId="{B3C41F2C-DFBB-4C81-BEA2-424F0067D7F8}" dt="2022-04-21T07:50:11.703" v="7005" actId="1076"/>
          <ac:spMkLst>
            <pc:docMk/>
            <pc:sldMk cId="3496871263" sldId="2147308593"/>
            <ac:spMk id="10" creationId="{806E5EDC-D3DB-4B6F-97FE-29DA1A428ECD}"/>
          </ac:spMkLst>
        </pc:spChg>
        <pc:spChg chg="add mod">
          <ac:chgData name="Sun, Zhonghua" userId="c0979cd3-443e-49a9-aa8d-cde624bad42c" providerId="ADAL" clId="{B3C41F2C-DFBB-4C81-BEA2-424F0067D7F8}" dt="2022-04-21T07:50:11.703" v="7005" actId="1076"/>
          <ac:spMkLst>
            <pc:docMk/>
            <pc:sldMk cId="3496871263" sldId="2147308593"/>
            <ac:spMk id="11" creationId="{51F8FF73-4B73-4190-B188-C0784B50DE4B}"/>
          </ac:spMkLst>
        </pc:spChg>
        <pc:spChg chg="add mod">
          <ac:chgData name="Sun, Zhonghua" userId="c0979cd3-443e-49a9-aa8d-cde624bad42c" providerId="ADAL" clId="{B3C41F2C-DFBB-4C81-BEA2-424F0067D7F8}" dt="2022-04-21T07:50:11.703" v="7005" actId="1076"/>
          <ac:spMkLst>
            <pc:docMk/>
            <pc:sldMk cId="3496871263" sldId="2147308593"/>
            <ac:spMk id="12" creationId="{97576422-4166-4A0D-B919-AC9FCC3E2D1B}"/>
          </ac:spMkLst>
        </pc:spChg>
        <pc:spChg chg="add mod">
          <ac:chgData name="Sun, Zhonghua" userId="c0979cd3-443e-49a9-aa8d-cde624bad42c" providerId="ADAL" clId="{B3C41F2C-DFBB-4C81-BEA2-424F0067D7F8}" dt="2022-04-21T07:50:11.703" v="7005" actId="1076"/>
          <ac:spMkLst>
            <pc:docMk/>
            <pc:sldMk cId="3496871263" sldId="2147308593"/>
            <ac:spMk id="13" creationId="{FF175CF3-AA18-4121-A5DC-812DB7C380DE}"/>
          </ac:spMkLst>
        </pc:spChg>
        <pc:spChg chg="add del mod">
          <ac:chgData name="Sun, Zhonghua" userId="c0979cd3-443e-49a9-aa8d-cde624bad42c" providerId="ADAL" clId="{B3C41F2C-DFBB-4C81-BEA2-424F0067D7F8}" dt="2022-04-20T08:42:55.350" v="1108"/>
          <ac:spMkLst>
            <pc:docMk/>
            <pc:sldMk cId="3496871263" sldId="2147308593"/>
            <ac:spMk id="16" creationId="{04424D66-847B-49CA-AD58-43CBBD41C41B}"/>
          </ac:spMkLst>
        </pc:spChg>
        <pc:spChg chg="add del mod">
          <ac:chgData name="Sun, Zhonghua" userId="c0979cd3-443e-49a9-aa8d-cde624bad42c" providerId="ADAL" clId="{B3C41F2C-DFBB-4C81-BEA2-424F0067D7F8}" dt="2022-04-20T08:43:00.785" v="1109" actId="478"/>
          <ac:spMkLst>
            <pc:docMk/>
            <pc:sldMk cId="3496871263" sldId="2147308593"/>
            <ac:spMk id="17" creationId="{D4151EC4-E15D-4C7A-A149-53BCB23AE3B2}"/>
          </ac:spMkLst>
        </pc:spChg>
        <pc:spChg chg="add del mod">
          <ac:chgData name="Sun, Zhonghua" userId="c0979cd3-443e-49a9-aa8d-cde624bad42c" providerId="ADAL" clId="{B3C41F2C-DFBB-4C81-BEA2-424F0067D7F8}" dt="2022-04-20T08:43:17.943" v="1113" actId="478"/>
          <ac:spMkLst>
            <pc:docMk/>
            <pc:sldMk cId="3496871263" sldId="2147308593"/>
            <ac:spMk id="18" creationId="{56877F40-388B-43A2-9CDA-80908C74E224}"/>
          </ac:spMkLst>
        </pc:spChg>
        <pc:spChg chg="add mod">
          <ac:chgData name="Sun, Zhonghua" userId="c0979cd3-443e-49a9-aa8d-cde624bad42c" providerId="ADAL" clId="{B3C41F2C-DFBB-4C81-BEA2-424F0067D7F8}" dt="2022-04-21T07:50:02.746" v="7004" actId="1076"/>
          <ac:spMkLst>
            <pc:docMk/>
            <pc:sldMk cId="3496871263" sldId="2147308593"/>
            <ac:spMk id="20" creationId="{8E77CFED-0CB1-4EBD-9202-DF82B1E8C10A}"/>
          </ac:spMkLst>
        </pc:spChg>
        <pc:graphicFrameChg chg="add mod modGraphic">
          <ac:chgData name="Sun, Zhonghua" userId="c0979cd3-443e-49a9-aa8d-cde624bad42c" providerId="ADAL" clId="{B3C41F2C-DFBB-4C81-BEA2-424F0067D7F8}" dt="2022-04-24T02:22:15.647" v="8599" actId="20577"/>
          <ac:graphicFrameMkLst>
            <pc:docMk/>
            <pc:sldMk cId="3496871263" sldId="2147308593"/>
            <ac:graphicFrameMk id="19" creationId="{EBBCB460-1EEA-4F50-9D9C-CD01D3418988}"/>
          </ac:graphicFrameMkLst>
        </pc:graphicFrameChg>
        <pc:cxnChg chg="add mod">
          <ac:chgData name="Sun, Zhonghua" userId="c0979cd3-443e-49a9-aa8d-cde624bad42c" providerId="ADAL" clId="{B3C41F2C-DFBB-4C81-BEA2-424F0067D7F8}" dt="2022-04-21T07:50:11.703" v="7005" actId="1076"/>
          <ac:cxnSpMkLst>
            <pc:docMk/>
            <pc:sldMk cId="3496871263" sldId="2147308593"/>
            <ac:cxnSpMk id="14" creationId="{2B9B3AD2-7277-4339-939A-95111E706AE9}"/>
          </ac:cxnSpMkLst>
        </pc:cxnChg>
        <pc:cxnChg chg="add mod">
          <ac:chgData name="Sun, Zhonghua" userId="c0979cd3-443e-49a9-aa8d-cde624bad42c" providerId="ADAL" clId="{B3C41F2C-DFBB-4C81-BEA2-424F0067D7F8}" dt="2022-04-21T07:50:11.703" v="7005" actId="1076"/>
          <ac:cxnSpMkLst>
            <pc:docMk/>
            <pc:sldMk cId="3496871263" sldId="2147308593"/>
            <ac:cxnSpMk id="15" creationId="{50B1EA53-4837-4577-9848-D4E92FB34F77}"/>
          </ac:cxnSpMkLst>
        </pc:cxnChg>
      </pc:sldChg>
      <pc:sldChg chg="addSp delSp modSp del mod">
        <pc:chgData name="Sun, Zhonghua" userId="c0979cd3-443e-49a9-aa8d-cde624bad42c" providerId="ADAL" clId="{B3C41F2C-DFBB-4C81-BEA2-424F0067D7F8}" dt="2022-04-20T11:59:57.919" v="4650" actId="47"/>
        <pc:sldMkLst>
          <pc:docMk/>
          <pc:sldMk cId="103487946" sldId="2147308594"/>
        </pc:sldMkLst>
        <pc:spChg chg="add del mod">
          <ac:chgData name="Sun, Zhonghua" userId="c0979cd3-443e-49a9-aa8d-cde624bad42c" providerId="ADAL" clId="{B3C41F2C-DFBB-4C81-BEA2-424F0067D7F8}" dt="2022-04-20T11:49:42.582" v="4487" actId="478"/>
          <ac:spMkLst>
            <pc:docMk/>
            <pc:sldMk cId="103487946" sldId="2147308594"/>
            <ac:spMk id="5" creationId="{3442805A-DD4E-4C33-A40D-3B5B55E76CDD}"/>
          </ac:spMkLst>
        </pc:spChg>
        <pc:spChg chg="add del mod">
          <ac:chgData name="Sun, Zhonghua" userId="c0979cd3-443e-49a9-aa8d-cde624bad42c" providerId="ADAL" clId="{B3C41F2C-DFBB-4C81-BEA2-424F0067D7F8}" dt="2022-04-20T11:49:49.907" v="4488" actId="478"/>
          <ac:spMkLst>
            <pc:docMk/>
            <pc:sldMk cId="103487946" sldId="2147308594"/>
            <ac:spMk id="6" creationId="{8DE765CA-D58F-4612-93AA-8C18F460438A}"/>
          </ac:spMkLst>
        </pc:spChg>
        <pc:spChg chg="mod">
          <ac:chgData name="Sun, Zhonghua" userId="c0979cd3-443e-49a9-aa8d-cde624bad42c" providerId="ADAL" clId="{B3C41F2C-DFBB-4C81-BEA2-424F0067D7F8}" dt="2022-04-20T07:11:11.198" v="82" actId="6549"/>
          <ac:spMkLst>
            <pc:docMk/>
            <pc:sldMk cId="103487946" sldId="2147308594"/>
            <ac:spMk id="10" creationId="{806E5EDC-D3DB-4B6F-97FE-29DA1A428ECD}"/>
          </ac:spMkLst>
        </pc:spChg>
      </pc:sldChg>
      <pc:sldChg chg="modSp del mod">
        <pc:chgData name="Sun, Zhonghua" userId="c0979cd3-443e-49a9-aa8d-cde624bad42c" providerId="ADAL" clId="{B3C41F2C-DFBB-4C81-BEA2-424F0067D7F8}" dt="2022-04-20T11:12:59.882" v="3964" actId="47"/>
        <pc:sldMkLst>
          <pc:docMk/>
          <pc:sldMk cId="3596466246" sldId="2147308595"/>
        </pc:sldMkLst>
        <pc:spChg chg="mod">
          <ac:chgData name="Sun, Zhonghua" userId="c0979cd3-443e-49a9-aa8d-cde624bad42c" providerId="ADAL" clId="{B3C41F2C-DFBB-4C81-BEA2-424F0067D7F8}" dt="2022-04-20T02:52:51.629" v="65" actId="255"/>
          <ac:spMkLst>
            <pc:docMk/>
            <pc:sldMk cId="3596466246" sldId="2147308595"/>
            <ac:spMk id="10" creationId="{806E5EDC-D3DB-4B6F-97FE-29DA1A428ECD}"/>
          </ac:spMkLst>
        </pc:spChg>
      </pc:sldChg>
      <pc:sldChg chg="modSp del mod">
        <pc:chgData name="Sun, Zhonghua" userId="c0979cd3-443e-49a9-aa8d-cde624bad42c" providerId="ADAL" clId="{B3C41F2C-DFBB-4C81-BEA2-424F0067D7F8}" dt="2022-04-20T11:12:54.114" v="3963" actId="47"/>
        <pc:sldMkLst>
          <pc:docMk/>
          <pc:sldMk cId="1054273679" sldId="2147308596"/>
        </pc:sldMkLst>
        <pc:spChg chg="mod">
          <ac:chgData name="Sun, Zhonghua" userId="c0979cd3-443e-49a9-aa8d-cde624bad42c" providerId="ADAL" clId="{B3C41F2C-DFBB-4C81-BEA2-424F0067D7F8}" dt="2022-04-20T02:53:00.322" v="66" actId="255"/>
          <ac:spMkLst>
            <pc:docMk/>
            <pc:sldMk cId="1054273679" sldId="2147308596"/>
            <ac:spMk id="10" creationId="{806E5EDC-D3DB-4B6F-97FE-29DA1A428ECD}"/>
          </ac:spMkLst>
        </pc:spChg>
      </pc:sldChg>
      <pc:sldChg chg="modSp del mod">
        <pc:chgData name="Sun, Zhonghua" userId="c0979cd3-443e-49a9-aa8d-cde624bad42c" providerId="ADAL" clId="{B3C41F2C-DFBB-4C81-BEA2-424F0067D7F8}" dt="2022-04-20T10:41:47.584" v="3572" actId="47"/>
        <pc:sldMkLst>
          <pc:docMk/>
          <pc:sldMk cId="3478391722" sldId="2147308597"/>
        </pc:sldMkLst>
        <pc:spChg chg="mod">
          <ac:chgData name="Sun, Zhonghua" userId="c0979cd3-443e-49a9-aa8d-cde624bad42c" providerId="ADAL" clId="{B3C41F2C-DFBB-4C81-BEA2-424F0067D7F8}" dt="2022-04-20T02:53:06.239" v="67" actId="255"/>
          <ac:spMkLst>
            <pc:docMk/>
            <pc:sldMk cId="3478391722" sldId="2147308597"/>
            <ac:spMk id="10" creationId="{806E5EDC-D3DB-4B6F-97FE-29DA1A428ECD}"/>
          </ac:spMkLst>
        </pc:spChg>
      </pc:sldChg>
      <pc:sldChg chg="addSp delSp modSp mod">
        <pc:chgData name="Sun, Zhonghua" userId="c0979cd3-443e-49a9-aa8d-cde624bad42c" providerId="ADAL" clId="{B3C41F2C-DFBB-4C81-BEA2-424F0067D7F8}" dt="2022-04-24T06:08:30.536" v="8731" actId="113"/>
        <pc:sldMkLst>
          <pc:docMk/>
          <pc:sldMk cId="1586513363" sldId="2147308598"/>
        </pc:sldMkLst>
        <pc:spChg chg="mod">
          <ac:chgData name="Sun, Zhonghua" userId="c0979cd3-443e-49a9-aa8d-cde624bad42c" providerId="ADAL" clId="{B3C41F2C-DFBB-4C81-BEA2-424F0067D7F8}" dt="2022-04-24T04:16:07.383" v="8718" actId="20577"/>
          <ac:spMkLst>
            <pc:docMk/>
            <pc:sldMk cId="1586513363" sldId="2147308598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4T06:08:30.536" v="8731" actId="113"/>
          <ac:spMkLst>
            <pc:docMk/>
            <pc:sldMk cId="1586513363" sldId="2147308598"/>
            <ac:spMk id="10" creationId="{806E5EDC-D3DB-4B6F-97FE-29DA1A428ECD}"/>
          </ac:spMkLst>
        </pc:spChg>
        <pc:spChg chg="add mod">
          <ac:chgData name="Sun, Zhonghua" userId="c0979cd3-443e-49a9-aa8d-cde624bad42c" providerId="ADAL" clId="{B3C41F2C-DFBB-4C81-BEA2-424F0067D7F8}" dt="2022-04-23T04:52:03.260" v="8115" actId="113"/>
          <ac:spMkLst>
            <pc:docMk/>
            <pc:sldMk cId="1586513363" sldId="2147308598"/>
            <ac:spMk id="11" creationId="{92E53980-753A-4832-9FD6-CE39E495833F}"/>
          </ac:spMkLst>
        </pc:spChg>
        <pc:graphicFrameChg chg="add mod modGraphic">
          <ac:chgData name="Sun, Zhonghua" userId="c0979cd3-443e-49a9-aa8d-cde624bad42c" providerId="ADAL" clId="{B3C41F2C-DFBB-4C81-BEA2-424F0067D7F8}" dt="2022-04-24T01:43:45.980" v="8160" actId="14100"/>
          <ac:graphicFrameMkLst>
            <pc:docMk/>
            <pc:sldMk cId="1586513363" sldId="2147308598"/>
            <ac:graphicFrameMk id="8" creationId="{2051BA1B-C91C-4C3A-B25A-B1B29A3381EF}"/>
          </ac:graphicFrameMkLst>
        </pc:graphicFrameChg>
        <pc:picChg chg="add del mod">
          <ac:chgData name="Sun, Zhonghua" userId="c0979cd3-443e-49a9-aa8d-cde624bad42c" providerId="ADAL" clId="{B3C41F2C-DFBB-4C81-BEA2-424F0067D7F8}" dt="2022-04-20T12:33:27.305" v="5970" actId="478"/>
          <ac:picMkLst>
            <pc:docMk/>
            <pc:sldMk cId="1586513363" sldId="2147308598"/>
            <ac:picMk id="5" creationId="{1E60A546-CAA4-4469-BC65-CBB53D7B2451}"/>
          </ac:picMkLst>
        </pc:picChg>
        <pc:picChg chg="add mod">
          <ac:chgData name="Sun, Zhonghua" userId="c0979cd3-443e-49a9-aa8d-cde624bad42c" providerId="ADAL" clId="{B3C41F2C-DFBB-4C81-BEA2-424F0067D7F8}" dt="2022-04-20T12:35:56.641" v="5998" actId="1076"/>
          <ac:picMkLst>
            <pc:docMk/>
            <pc:sldMk cId="1586513363" sldId="2147308598"/>
            <ac:picMk id="7" creationId="{ED0235F0-B779-4190-BE4B-3216C0A506C2}"/>
          </ac:picMkLst>
        </pc:picChg>
      </pc:sldChg>
      <pc:sldChg chg="addSp modSp del mod">
        <pc:chgData name="Sun, Zhonghua" userId="c0979cd3-443e-49a9-aa8d-cde624bad42c" providerId="ADAL" clId="{B3C41F2C-DFBB-4C81-BEA2-424F0067D7F8}" dt="2022-04-20T12:22:26.521" v="5631" actId="2696"/>
        <pc:sldMkLst>
          <pc:docMk/>
          <pc:sldMk cId="685964503" sldId="2147308600"/>
        </pc:sldMkLst>
        <pc:spChg chg="mod">
          <ac:chgData name="Sun, Zhonghua" userId="c0979cd3-443e-49a9-aa8d-cde624bad42c" providerId="ADAL" clId="{B3C41F2C-DFBB-4C81-BEA2-424F0067D7F8}" dt="2022-04-20T12:18:20.379" v="5598" actId="14100"/>
          <ac:spMkLst>
            <pc:docMk/>
            <pc:sldMk cId="685964503" sldId="2147308600"/>
            <ac:spMk id="10" creationId="{806E5EDC-D3DB-4B6F-97FE-29DA1A428ECD}"/>
          </ac:spMkLst>
        </pc:spChg>
        <pc:graphicFrameChg chg="add mod modGraphic">
          <ac:chgData name="Sun, Zhonghua" userId="c0979cd3-443e-49a9-aa8d-cde624bad42c" providerId="ADAL" clId="{B3C41F2C-DFBB-4C81-BEA2-424F0067D7F8}" dt="2022-04-20T12:18:44.981" v="5601" actId="1076"/>
          <ac:graphicFrameMkLst>
            <pc:docMk/>
            <pc:sldMk cId="685964503" sldId="2147308600"/>
            <ac:graphicFrameMk id="5" creationId="{1325432E-779E-43E2-8C20-4B5C342ECD0F}"/>
          </ac:graphicFrameMkLst>
        </pc:graphicFrameChg>
        <pc:graphicFrameChg chg="add mod modGraphic">
          <ac:chgData name="Sun, Zhonghua" userId="c0979cd3-443e-49a9-aa8d-cde624bad42c" providerId="ADAL" clId="{B3C41F2C-DFBB-4C81-BEA2-424F0067D7F8}" dt="2022-04-20T12:19:02.539" v="5603" actId="113"/>
          <ac:graphicFrameMkLst>
            <pc:docMk/>
            <pc:sldMk cId="685964503" sldId="2147308600"/>
            <ac:graphicFrameMk id="6" creationId="{AFCF71F9-C2BC-49FF-A8D7-BC3BDC8E1040}"/>
          </ac:graphicFrameMkLst>
        </pc:graphicFrameChg>
      </pc:sldChg>
      <pc:sldChg chg="modSp add mod">
        <pc:chgData name="Sun, Zhonghua" userId="c0979cd3-443e-49a9-aa8d-cde624bad42c" providerId="ADAL" clId="{B3C41F2C-DFBB-4C81-BEA2-424F0067D7F8}" dt="2022-04-24T06:48:54.984" v="8758" actId="20577"/>
        <pc:sldMkLst>
          <pc:docMk/>
          <pc:sldMk cId="3716091881" sldId="2147308600"/>
        </pc:sldMkLst>
        <pc:spChg chg="mod">
          <ac:chgData name="Sun, Zhonghua" userId="c0979cd3-443e-49a9-aa8d-cde624bad42c" providerId="ADAL" clId="{B3C41F2C-DFBB-4C81-BEA2-424F0067D7F8}" dt="2022-04-20T12:44:16.625" v="6439" actId="6549"/>
          <ac:spMkLst>
            <pc:docMk/>
            <pc:sldMk cId="3716091881" sldId="2147308600"/>
            <ac:spMk id="2" creationId="{FF113737-A253-4F1C-AC32-916682A5393B}"/>
          </ac:spMkLst>
        </pc:spChg>
        <pc:graphicFrameChg chg="modGraphic">
          <ac:chgData name="Sun, Zhonghua" userId="c0979cd3-443e-49a9-aa8d-cde624bad42c" providerId="ADAL" clId="{B3C41F2C-DFBB-4C81-BEA2-424F0067D7F8}" dt="2022-04-24T01:41:21.056" v="8153" actId="20577"/>
          <ac:graphicFrameMkLst>
            <pc:docMk/>
            <pc:sldMk cId="3716091881" sldId="2147308600"/>
            <ac:graphicFrameMk id="5" creationId="{1325432E-779E-43E2-8C20-4B5C342ECD0F}"/>
          </ac:graphicFrameMkLst>
        </pc:graphicFrameChg>
        <pc:graphicFrameChg chg="mod modGraphic">
          <ac:chgData name="Sun, Zhonghua" userId="c0979cd3-443e-49a9-aa8d-cde624bad42c" providerId="ADAL" clId="{B3C41F2C-DFBB-4C81-BEA2-424F0067D7F8}" dt="2022-04-24T06:48:54.984" v="8758" actId="20577"/>
          <ac:graphicFrameMkLst>
            <pc:docMk/>
            <pc:sldMk cId="3716091881" sldId="2147308600"/>
            <ac:graphicFrameMk id="6" creationId="{AFCF71F9-C2BC-49FF-A8D7-BC3BDC8E1040}"/>
          </ac:graphicFrameMkLst>
        </pc:graphicFrameChg>
      </pc:sldChg>
      <pc:sldChg chg="modSp del mod">
        <pc:chgData name="Sun, Zhonghua" userId="c0979cd3-443e-49a9-aa8d-cde624bad42c" providerId="ADAL" clId="{B3C41F2C-DFBB-4C81-BEA2-424F0067D7F8}" dt="2022-04-20T12:22:20.504" v="5629" actId="2696"/>
        <pc:sldMkLst>
          <pc:docMk/>
          <pc:sldMk cId="30073836" sldId="2147308601"/>
        </pc:sldMkLst>
        <pc:spChg chg="mod">
          <ac:chgData name="Sun, Zhonghua" userId="c0979cd3-443e-49a9-aa8d-cde624bad42c" providerId="ADAL" clId="{B3C41F2C-DFBB-4C81-BEA2-424F0067D7F8}" dt="2022-04-20T12:04:59.351" v="4927" actId="14100"/>
          <ac:spMkLst>
            <pc:docMk/>
            <pc:sldMk cId="30073836" sldId="2147308601"/>
            <ac:spMk id="10" creationId="{806E5EDC-D3DB-4B6F-97FE-29DA1A428ECD}"/>
          </ac:spMkLst>
        </pc:spChg>
      </pc:sldChg>
      <pc:sldChg chg="modSp add mod">
        <pc:chgData name="Sun, Zhonghua" userId="c0979cd3-443e-49a9-aa8d-cde624bad42c" providerId="ADAL" clId="{B3C41F2C-DFBB-4C81-BEA2-424F0067D7F8}" dt="2022-04-24T07:58:03.185" v="8861" actId="207"/>
        <pc:sldMkLst>
          <pc:docMk/>
          <pc:sldMk cId="2894200931" sldId="2147308601"/>
        </pc:sldMkLst>
        <pc:spChg chg="mod">
          <ac:chgData name="Sun, Zhonghua" userId="c0979cd3-443e-49a9-aa8d-cde624bad42c" providerId="ADAL" clId="{B3C41F2C-DFBB-4C81-BEA2-424F0067D7F8}" dt="2022-04-20T12:44:24.517" v="6440" actId="6549"/>
          <ac:spMkLst>
            <pc:docMk/>
            <pc:sldMk cId="2894200931" sldId="2147308601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4T07:58:03.185" v="8861" actId="207"/>
          <ac:spMkLst>
            <pc:docMk/>
            <pc:sldMk cId="2894200931" sldId="2147308601"/>
            <ac:spMk id="10" creationId="{806E5EDC-D3DB-4B6F-97FE-29DA1A428ECD}"/>
          </ac:spMkLst>
        </pc:spChg>
      </pc:sldChg>
      <pc:sldChg chg="modSp del mod">
        <pc:chgData name="Sun, Zhonghua" userId="c0979cd3-443e-49a9-aa8d-cde624bad42c" providerId="ADAL" clId="{B3C41F2C-DFBB-4C81-BEA2-424F0067D7F8}" dt="2022-04-20T12:22:42.001" v="5633" actId="47"/>
        <pc:sldMkLst>
          <pc:docMk/>
          <pc:sldMk cId="1177428311" sldId="2147308602"/>
        </pc:sldMkLst>
        <pc:spChg chg="mod">
          <ac:chgData name="Sun, Zhonghua" userId="c0979cd3-443e-49a9-aa8d-cde624bad42c" providerId="ADAL" clId="{B3C41F2C-DFBB-4C81-BEA2-424F0067D7F8}" dt="2022-04-20T02:53:47.370" v="73" actId="255"/>
          <ac:spMkLst>
            <pc:docMk/>
            <pc:sldMk cId="1177428311" sldId="2147308602"/>
            <ac:spMk id="10" creationId="{806E5EDC-D3DB-4B6F-97FE-29DA1A428ECD}"/>
          </ac:spMkLst>
        </pc:spChg>
      </pc:sldChg>
      <pc:sldChg chg="addSp modSp del mod">
        <pc:chgData name="Sun, Zhonghua" userId="c0979cd3-443e-49a9-aa8d-cde624bad42c" providerId="ADAL" clId="{B3C41F2C-DFBB-4C81-BEA2-424F0067D7F8}" dt="2022-04-24T07:38:19.394" v="8800" actId="47"/>
        <pc:sldMkLst>
          <pc:docMk/>
          <pc:sldMk cId="2481875791" sldId="2147308603"/>
        </pc:sldMkLst>
        <pc:spChg chg="mod">
          <ac:chgData name="Sun, Zhonghua" userId="c0979cd3-443e-49a9-aa8d-cde624bad42c" providerId="ADAL" clId="{B3C41F2C-DFBB-4C81-BEA2-424F0067D7F8}" dt="2022-04-23T04:52:37.356" v="8139" actId="20577"/>
          <ac:spMkLst>
            <pc:docMk/>
            <pc:sldMk cId="2481875791" sldId="2147308603"/>
            <ac:spMk id="2" creationId="{FF113737-A253-4F1C-AC32-916682A5393B}"/>
          </ac:spMkLst>
        </pc:spChg>
        <pc:spChg chg="add mod">
          <ac:chgData name="Sun, Zhonghua" userId="c0979cd3-443e-49a9-aa8d-cde624bad42c" providerId="ADAL" clId="{B3C41F2C-DFBB-4C81-BEA2-424F0067D7F8}" dt="2022-04-24T06:49:51.992" v="8792" actId="20577"/>
          <ac:spMkLst>
            <pc:docMk/>
            <pc:sldMk cId="2481875791" sldId="2147308603"/>
            <ac:spMk id="5" creationId="{40307161-A319-4757-A092-BBE199F82F28}"/>
          </ac:spMkLst>
        </pc:spChg>
        <pc:spChg chg="add mod">
          <ac:chgData name="Sun, Zhonghua" userId="c0979cd3-443e-49a9-aa8d-cde624bad42c" providerId="ADAL" clId="{B3C41F2C-DFBB-4C81-BEA2-424F0067D7F8}" dt="2022-04-24T06:49:36.529" v="8776" actId="20577"/>
          <ac:spMkLst>
            <pc:docMk/>
            <pc:sldMk cId="2481875791" sldId="2147308603"/>
            <ac:spMk id="6" creationId="{8BA76627-A6EC-413F-8BA6-E9832B1731A3}"/>
          </ac:spMkLst>
        </pc:spChg>
        <pc:spChg chg="mod">
          <ac:chgData name="Sun, Zhonghua" userId="c0979cd3-443e-49a9-aa8d-cde624bad42c" providerId="ADAL" clId="{B3C41F2C-DFBB-4C81-BEA2-424F0067D7F8}" dt="2022-04-24T02:09:27.858" v="8385" actId="14100"/>
          <ac:spMkLst>
            <pc:docMk/>
            <pc:sldMk cId="2481875791" sldId="2147308603"/>
            <ac:spMk id="10" creationId="{806E5EDC-D3DB-4B6F-97FE-29DA1A428ECD}"/>
          </ac:spMkLst>
        </pc:spChg>
      </pc:sldChg>
      <pc:sldChg chg="add del">
        <pc:chgData name="Sun, Zhonghua" userId="c0979cd3-443e-49a9-aa8d-cde624bad42c" providerId="ADAL" clId="{B3C41F2C-DFBB-4C81-BEA2-424F0067D7F8}" dt="2022-04-20T08:00:33.967" v="713" actId="47"/>
        <pc:sldMkLst>
          <pc:docMk/>
          <pc:sldMk cId="3642329091" sldId="2147328891"/>
        </pc:sldMkLst>
      </pc:sldChg>
      <pc:sldChg chg="add del">
        <pc:chgData name="Sun, Zhonghua" userId="c0979cd3-443e-49a9-aa8d-cde624bad42c" providerId="ADAL" clId="{B3C41F2C-DFBB-4C81-BEA2-424F0067D7F8}" dt="2022-04-20T09:44:47.219" v="2316" actId="47"/>
        <pc:sldMkLst>
          <pc:docMk/>
          <pc:sldMk cId="3136736127" sldId="2147328892"/>
        </pc:sldMkLst>
      </pc:sldChg>
      <pc:sldChg chg="addSp delSp modSp add mod">
        <pc:chgData name="Sun, Zhonghua" userId="c0979cd3-443e-49a9-aa8d-cde624bad42c" providerId="ADAL" clId="{B3C41F2C-DFBB-4C81-BEA2-424F0067D7F8}" dt="2022-04-24T02:07:36.514" v="8271" actId="20577"/>
        <pc:sldMkLst>
          <pc:docMk/>
          <pc:sldMk cId="3581966840" sldId="2147329024"/>
        </pc:sldMkLst>
        <pc:spChg chg="del mod">
          <ac:chgData name="Sun, Zhonghua" userId="c0979cd3-443e-49a9-aa8d-cde624bad42c" providerId="ADAL" clId="{B3C41F2C-DFBB-4C81-BEA2-424F0067D7F8}" dt="2022-04-20T11:50:33.339" v="4489" actId="478"/>
          <ac:spMkLst>
            <pc:docMk/>
            <pc:sldMk cId="3581966840" sldId="2147329024"/>
            <ac:spMk id="2" creationId="{72640AE7-9305-450C-9FB7-73C5F60B9296}"/>
          </ac:spMkLst>
        </pc:spChg>
        <pc:spChg chg="add del mod">
          <ac:chgData name="Sun, Zhonghua" userId="c0979cd3-443e-49a9-aa8d-cde624bad42c" providerId="ADAL" clId="{B3C41F2C-DFBB-4C81-BEA2-424F0067D7F8}" dt="2022-04-20T11:50:36.810" v="4490" actId="478"/>
          <ac:spMkLst>
            <pc:docMk/>
            <pc:sldMk cId="3581966840" sldId="2147329024"/>
            <ac:spMk id="4" creationId="{40919E7B-FCD7-4985-B24B-591BEA865183}"/>
          </ac:spMkLst>
        </pc:spChg>
        <pc:spChg chg="del">
          <ac:chgData name="Sun, Zhonghua" userId="c0979cd3-443e-49a9-aa8d-cde624bad42c" providerId="ADAL" clId="{B3C41F2C-DFBB-4C81-BEA2-424F0067D7F8}" dt="2022-04-20T08:23:21.533" v="755" actId="478"/>
          <ac:spMkLst>
            <pc:docMk/>
            <pc:sldMk cId="3581966840" sldId="2147329024"/>
            <ac:spMk id="16" creationId="{C5166775-0DF9-4ABD-A0E6-CED766196CE0}"/>
          </ac:spMkLst>
        </pc:spChg>
        <pc:spChg chg="add mod">
          <ac:chgData name="Sun, Zhonghua" userId="c0979cd3-443e-49a9-aa8d-cde624bad42c" providerId="ADAL" clId="{B3C41F2C-DFBB-4C81-BEA2-424F0067D7F8}" dt="2022-04-20T11:58:31.430" v="4648" actId="1076"/>
          <ac:spMkLst>
            <pc:docMk/>
            <pc:sldMk cId="3581966840" sldId="2147329024"/>
            <ac:spMk id="17" creationId="{40F83DB5-F15B-42EA-BBBF-DBB507F2792E}"/>
          </ac:spMkLst>
        </pc:spChg>
        <pc:spChg chg="del mod">
          <ac:chgData name="Sun, Zhonghua" userId="c0979cd3-443e-49a9-aa8d-cde624bad42c" providerId="ADAL" clId="{B3C41F2C-DFBB-4C81-BEA2-424F0067D7F8}" dt="2022-04-20T11:50:58.009" v="4492" actId="478"/>
          <ac:spMkLst>
            <pc:docMk/>
            <pc:sldMk cId="3581966840" sldId="2147329024"/>
            <ac:spMk id="18" creationId="{4E91746F-7AF7-45D0-B8CF-88952280191D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59" creationId="{B635DB86-39DF-4300-BA02-31FB8FC03CCA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0" creationId="{046AB7FB-288E-457E-8296-8F7B952E3C12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3" creationId="{473AC73A-01AA-4AA7-B876-DAC2AC5962FF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5" creationId="{FF92BDD7-5251-485C-8C72-19AE876D1A61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7" creationId="{0D46D10A-DE4E-4950-8425-5D8012F16F90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8" creationId="{5C116781-8A7C-4D46-8F68-70716704497F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69" creationId="{9B1AD74D-4865-471B-A4B0-9DA8F952293B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70" creationId="{0BB8CA5F-49E8-459B-8C91-D9C78F80412F}"/>
          </ac:spMkLst>
        </pc:spChg>
        <pc:spChg chg="mod">
          <ac:chgData name="Sun, Zhonghua" userId="c0979cd3-443e-49a9-aa8d-cde624bad42c" providerId="ADAL" clId="{B3C41F2C-DFBB-4C81-BEA2-424F0067D7F8}" dt="2022-04-23T04:02:09.676" v="7947" actId="1076"/>
          <ac:spMkLst>
            <pc:docMk/>
            <pc:sldMk cId="3581966840" sldId="2147329024"/>
            <ac:spMk id="77" creationId="{F6E73FFE-9BB8-4C0B-BEB0-9F83E92E94CB}"/>
          </ac:spMkLst>
        </pc:spChg>
        <pc:graphicFrameChg chg="add mod modGraphic">
          <ac:chgData name="Sun, Zhonghua" userId="c0979cd3-443e-49a9-aa8d-cde624bad42c" providerId="ADAL" clId="{B3C41F2C-DFBB-4C81-BEA2-424F0067D7F8}" dt="2022-04-24T02:07:36.514" v="8271" actId="20577"/>
          <ac:graphicFrameMkLst>
            <pc:docMk/>
            <pc:sldMk cId="3581966840" sldId="2147329024"/>
            <ac:graphicFrameMk id="19" creationId="{09EA73F9-85EB-4F55-A1BD-232C74798079}"/>
          </ac:graphicFrameMkLst>
        </pc:graphicFrameChg>
        <pc:inkChg chg="mod">
          <ac:chgData name="Sun, Zhonghua" userId="c0979cd3-443e-49a9-aa8d-cde624bad42c" providerId="ADAL" clId="{B3C41F2C-DFBB-4C81-BEA2-424F0067D7F8}" dt="2022-04-23T04:02:09.676" v="7947" actId="1076"/>
          <ac:inkMkLst>
            <pc:docMk/>
            <pc:sldMk cId="3581966840" sldId="2147329024"/>
            <ac:inkMk id="71" creationId="{EF7BF9E3-B1B1-427B-BF1F-85CD41DD965D}"/>
          </ac:inkMkLst>
        </pc:inkChg>
      </pc:sldChg>
      <pc:sldChg chg="addSp delSp modSp add mod">
        <pc:chgData name="Sun, Zhonghua" userId="c0979cd3-443e-49a9-aa8d-cde624bad42c" providerId="ADAL" clId="{B3C41F2C-DFBB-4C81-BEA2-424F0067D7F8}" dt="2022-05-06T07:59:44.666" v="8923" actId="20577"/>
        <pc:sldMkLst>
          <pc:docMk/>
          <pc:sldMk cId="2915829661" sldId="2147329025"/>
        </pc:sldMkLst>
        <pc:spChg chg="mod">
          <ac:chgData name="Sun, Zhonghua" userId="c0979cd3-443e-49a9-aa8d-cde624bad42c" providerId="ADAL" clId="{B3C41F2C-DFBB-4C81-BEA2-424F0067D7F8}" dt="2022-04-22T13:07:07.990" v="7404" actId="1076"/>
          <ac:spMkLst>
            <pc:docMk/>
            <pc:sldMk cId="2915829661" sldId="2147329025"/>
            <ac:spMk id="2" creationId="{2C3A0E60-C149-4EC9-986C-5C49FFE0DF9E}"/>
          </ac:spMkLst>
        </pc:spChg>
        <pc:spChg chg="del mod">
          <ac:chgData name="Sun, Zhonghua" userId="c0979cd3-443e-49a9-aa8d-cde624bad42c" providerId="ADAL" clId="{B3C41F2C-DFBB-4C81-BEA2-424F0067D7F8}" dt="2022-04-22T13:04:41.034" v="7330" actId="478"/>
          <ac:spMkLst>
            <pc:docMk/>
            <pc:sldMk cId="2915829661" sldId="2147329025"/>
            <ac:spMk id="5" creationId="{BD91BA73-87B4-4C3B-A6FC-94CB348A9910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6" creationId="{26899FE2-933B-49C2-B18D-305F772346BA}"/>
          </ac:spMkLst>
        </pc:spChg>
        <pc:spChg chg="del mod">
          <ac:chgData name="Sun, Zhonghua" userId="c0979cd3-443e-49a9-aa8d-cde624bad42c" providerId="ADAL" clId="{B3C41F2C-DFBB-4C81-BEA2-424F0067D7F8}" dt="2022-04-22T13:04:43.870" v="7332" actId="478"/>
          <ac:spMkLst>
            <pc:docMk/>
            <pc:sldMk cId="2915829661" sldId="2147329025"/>
            <ac:spMk id="6" creationId="{78D4E2FC-17D8-4394-A554-826273DA9C6B}"/>
          </ac:spMkLst>
        </pc:spChg>
        <pc:spChg chg="del mod">
          <ac:chgData name="Sun, Zhonghua" userId="c0979cd3-443e-49a9-aa8d-cde624bad42c" providerId="ADAL" clId="{B3C41F2C-DFBB-4C81-BEA2-424F0067D7F8}" dt="2022-04-22T13:04:45.288" v="7333" actId="478"/>
          <ac:spMkLst>
            <pc:docMk/>
            <pc:sldMk cId="2915829661" sldId="2147329025"/>
            <ac:spMk id="7" creationId="{7E4E91B9-D80F-48D1-96A4-AF2F8BD310F0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0" creationId="{6CBAFACA-CAFB-4344-8F49-5380F39C88E2}"/>
          </ac:spMkLst>
        </pc:spChg>
        <pc:spChg chg="mod">
          <ac:chgData name="Sun, Zhonghua" userId="c0979cd3-443e-49a9-aa8d-cde624bad42c" providerId="ADAL" clId="{B3C41F2C-DFBB-4C81-BEA2-424F0067D7F8}" dt="2022-04-20T07:48:34.827" v="699" actId="207"/>
          <ac:spMkLst>
            <pc:docMk/>
            <pc:sldMk cId="2915829661" sldId="2147329025"/>
            <ac:spMk id="15" creationId="{A2BE70B6-FFB5-4732-B2EB-3780E3B8848A}"/>
          </ac:spMkLst>
        </pc:spChg>
        <pc:spChg chg="mod">
          <ac:chgData name="Sun, Zhonghua" userId="c0979cd3-443e-49a9-aa8d-cde624bad42c" providerId="ADAL" clId="{B3C41F2C-DFBB-4C81-BEA2-424F0067D7F8}" dt="2022-04-20T07:48:39.600" v="700" actId="108"/>
          <ac:spMkLst>
            <pc:docMk/>
            <pc:sldMk cId="2915829661" sldId="2147329025"/>
            <ac:spMk id="16" creationId="{36EA2A8A-566E-4A62-B06A-A85279DDB106}"/>
          </ac:spMkLst>
        </pc:spChg>
        <pc:spChg chg="add mod">
          <ac:chgData name="Sun, Zhonghua" userId="c0979cd3-443e-49a9-aa8d-cde624bad42c" providerId="ADAL" clId="{B3C41F2C-DFBB-4C81-BEA2-424F0067D7F8}" dt="2022-04-24T02:18:04.930" v="8577" actId="113"/>
          <ac:spMkLst>
            <pc:docMk/>
            <pc:sldMk cId="2915829661" sldId="2147329025"/>
            <ac:spMk id="19" creationId="{315D1762-0116-49FC-AD4C-487C6B280291}"/>
          </ac:spMkLst>
        </pc:spChg>
        <pc:spChg chg="add mod">
          <ac:chgData name="Sun, Zhonghua" userId="c0979cd3-443e-49a9-aa8d-cde624bad42c" providerId="ADAL" clId="{B3C41F2C-DFBB-4C81-BEA2-424F0067D7F8}" dt="2022-04-24T02:16:51.256" v="8567" actId="1076"/>
          <ac:spMkLst>
            <pc:docMk/>
            <pc:sldMk cId="2915829661" sldId="2147329025"/>
            <ac:spMk id="60" creationId="{29E6C97D-7651-4F15-84D5-B620839BF703}"/>
          </ac:spMkLst>
        </pc:spChg>
        <pc:spChg chg="add mod">
          <ac:chgData name="Sun, Zhonghua" userId="c0979cd3-443e-49a9-aa8d-cde624bad42c" providerId="ADAL" clId="{B3C41F2C-DFBB-4C81-BEA2-424F0067D7F8}" dt="2022-04-24T08:27:45.357" v="8873" actId="20577"/>
          <ac:spMkLst>
            <pc:docMk/>
            <pc:sldMk cId="2915829661" sldId="2147329025"/>
            <ac:spMk id="62" creationId="{BE6C13E4-561A-4D00-A1D9-CE63C2993C2E}"/>
          </ac:spMkLst>
        </pc:spChg>
        <pc:spChg chg="add mod">
          <ac:chgData name="Sun, Zhonghua" userId="c0979cd3-443e-49a9-aa8d-cde624bad42c" providerId="ADAL" clId="{B3C41F2C-DFBB-4C81-BEA2-424F0067D7F8}" dt="2022-04-24T02:19:35.754" v="8591" actId="1076"/>
          <ac:spMkLst>
            <pc:docMk/>
            <pc:sldMk cId="2915829661" sldId="2147329025"/>
            <ac:spMk id="65" creationId="{F65089CA-7213-4DC6-90A0-DB0F3CC12DFD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89" creationId="{D66BE506-F3A5-4C41-A348-01F10360ADD5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90" creationId="{309C18BE-23DB-4D9D-9369-327A4D1FD8BA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91" creationId="{4F77A643-E4CF-4F68-B130-2EE770A20029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92" creationId="{49C11D5E-8C8A-4DF5-B70D-E1A4A263816F}"/>
          </ac:spMkLst>
        </pc:spChg>
        <pc:spChg chg="mod">
          <ac:chgData name="Sun, Zhonghua" userId="c0979cd3-443e-49a9-aa8d-cde624bad42c" providerId="ADAL" clId="{B3C41F2C-DFBB-4C81-BEA2-424F0067D7F8}" dt="2022-04-20T07:48:54.891" v="704" actId="207"/>
          <ac:spMkLst>
            <pc:docMk/>
            <pc:sldMk cId="2915829661" sldId="2147329025"/>
            <ac:spMk id="93" creationId="{7A91FB2D-DB3D-4226-96C3-F25A61719620}"/>
          </ac:spMkLst>
        </pc:spChg>
        <pc:spChg chg="mod">
          <ac:chgData name="Sun, Zhonghua" userId="c0979cd3-443e-49a9-aa8d-cde624bad42c" providerId="ADAL" clId="{B3C41F2C-DFBB-4C81-BEA2-424F0067D7F8}" dt="2022-04-20T07:48:51.342" v="703" actId="207"/>
          <ac:spMkLst>
            <pc:docMk/>
            <pc:sldMk cId="2915829661" sldId="2147329025"/>
            <ac:spMk id="94" creationId="{45E6D7F5-0486-4787-9D9D-1A6D8877F791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97" creationId="{23B764EA-E20C-4312-B986-41E613C679E2}"/>
          </ac:spMkLst>
        </pc:spChg>
        <pc:spChg chg="add mod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101" creationId="{98CF770E-F2B1-4241-A412-961B7BBB3B19}"/>
          </ac:spMkLst>
        </pc:spChg>
        <pc:spChg chg="add mod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102" creationId="{E41015EC-A6CC-4DBD-B10D-88113BA5590E}"/>
          </ac:spMkLst>
        </pc:spChg>
        <pc:spChg chg="add mod">
          <ac:chgData name="Sun, Zhonghua" userId="c0979cd3-443e-49a9-aa8d-cde624bad42c" providerId="ADAL" clId="{B3C41F2C-DFBB-4C81-BEA2-424F0067D7F8}" dt="2022-04-23T03:13:24.644" v="7714" actId="207"/>
          <ac:spMkLst>
            <pc:docMk/>
            <pc:sldMk cId="2915829661" sldId="2147329025"/>
            <ac:spMk id="103" creationId="{26EA9DAE-F9F9-446E-A31E-B496A986916F}"/>
          </ac:spMkLst>
        </pc:spChg>
        <pc:spChg chg="add mod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104" creationId="{EFC97FF6-143D-4F20-BA62-312434F06AEF}"/>
          </ac:spMkLst>
        </pc:spChg>
        <pc:spChg chg="add mod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105" creationId="{70D67041-41C4-4044-8F0D-A97338A13DE0}"/>
          </ac:spMkLst>
        </pc:spChg>
        <pc:spChg chg="add del mod">
          <ac:chgData name="Sun, Zhonghua" userId="c0979cd3-443e-49a9-aa8d-cde624bad42c" providerId="ADAL" clId="{B3C41F2C-DFBB-4C81-BEA2-424F0067D7F8}" dt="2022-04-23T03:11:21.630" v="7693" actId="478"/>
          <ac:spMkLst>
            <pc:docMk/>
            <pc:sldMk cId="2915829661" sldId="2147329025"/>
            <ac:spMk id="106" creationId="{3FBD10D4-E317-4361-BFFA-CB57A82A99F7}"/>
          </ac:spMkLst>
        </pc:spChg>
        <pc:spChg chg="add mod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110" creationId="{14B502EF-1428-452A-9582-19335378288C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13" creationId="{873DF978-3C0C-44C1-8B2C-C5AD53243D2E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14" creationId="{F36A455C-EC47-4AB4-BFFB-E3A47BCDA0A3}"/>
          </ac:spMkLst>
        </pc:spChg>
        <pc:spChg chg="mod">
          <ac:chgData name="Sun, Zhonghua" userId="c0979cd3-443e-49a9-aa8d-cde624bad42c" providerId="ADAL" clId="{B3C41F2C-DFBB-4C81-BEA2-424F0067D7F8}" dt="2022-04-23T03:13:41.998" v="7716" actId="207"/>
          <ac:spMkLst>
            <pc:docMk/>
            <pc:sldMk cId="2915829661" sldId="2147329025"/>
            <ac:spMk id="116" creationId="{63EA36E1-99D2-4957-90E9-4BD779A053F7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16" creationId="{D3ED5908-49ED-43AC-B427-E855880C62DA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17" creationId="{159318C1-2B68-4B89-A36F-0A0A57A8661F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17" creationId="{FA706D21-C22C-4353-AE79-318CAFF29840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18" creationId="{39147590-136F-429D-B832-1FFC1F6DF316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19" creationId="{215BBDA3-A59A-44C4-9782-7AFCB84E1A9F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19" creationId="{5CBD9F16-73E4-4769-8F30-52B38108E0FB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0" creationId="{528EFDB0-6CF8-4E21-80BF-1911D9B0D32E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20" creationId="{DDF3B71C-3452-4B5B-A3C3-721C7AF8039D}"/>
          </ac:spMkLst>
        </pc:spChg>
        <pc:spChg chg="mod">
          <ac:chgData name="Sun, Zhonghua" userId="c0979cd3-443e-49a9-aa8d-cde624bad42c" providerId="ADAL" clId="{B3C41F2C-DFBB-4C81-BEA2-424F0067D7F8}" dt="2022-04-23T03:13:44.700" v="7717" actId="207"/>
          <ac:spMkLst>
            <pc:docMk/>
            <pc:sldMk cId="2915829661" sldId="2147329025"/>
            <ac:spMk id="121" creationId="{781DA802-B89E-4BC8-A46E-D7251794776D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2" creationId="{B504E951-65C0-4D3F-9429-F9AE7E18B0B4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22" creationId="{D11460AD-82B4-4BD0-BAC5-6552175D6B8A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3" creationId="{95E1E9E4-BF64-4F1C-9C1C-9347CDD7973C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23" creationId="{F17AEB6F-C9C2-4516-9CCB-1ADDD65B2AAD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5" creationId="{9A66E113-86D8-4201-8D2C-7F06E0B20D06}"/>
          </ac:spMkLst>
        </pc:spChg>
        <pc:spChg chg="mod">
          <ac:chgData name="Sun, Zhonghua" userId="c0979cd3-443e-49a9-aa8d-cde624bad42c" providerId="ADAL" clId="{B3C41F2C-DFBB-4C81-BEA2-424F0067D7F8}" dt="2022-04-23T03:11:32.780" v="7695"/>
          <ac:spMkLst>
            <pc:docMk/>
            <pc:sldMk cId="2915829661" sldId="2147329025"/>
            <ac:spMk id="126" creationId="{6AB1351B-0AAC-4832-948F-82245CCFB4E0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6" creationId="{FBA44440-AFBE-4C0D-8DA9-4E9228941DA0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8" creationId="{0CEE1F84-25F9-4FC8-9675-2EC56659B85D}"/>
          </ac:spMkLst>
        </pc:spChg>
        <pc:spChg chg="add del mod">
          <ac:chgData name="Sun, Zhonghua" userId="c0979cd3-443e-49a9-aa8d-cde624bad42c" providerId="ADAL" clId="{B3C41F2C-DFBB-4C81-BEA2-424F0067D7F8}" dt="2022-04-23T03:15:07.632" v="7726"/>
          <ac:spMkLst>
            <pc:docMk/>
            <pc:sldMk cId="2915829661" sldId="2147329025"/>
            <ac:spMk id="128" creationId="{11261D77-83F1-4016-BE50-1D4870C65B12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29" creationId="{0C2C1546-1F51-418B-A03D-A8A898B36F3D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29" creationId="{BEE96D0E-8EDE-4FAE-87FA-40BB25EBA616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30" creationId="{04DEB6B8-3C2C-4E05-9A52-305763315058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31" creationId="{015C3041-D306-4EAF-8E98-EC890C2941A6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1" creationId="{D3C5DD74-5776-462C-9938-31F5C8DB0586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2" creationId="{E0A1C40D-467E-44A2-9839-9DD603CA5966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4" creationId="{FBCAB2FE-E86A-496E-8F02-14AA952ADAE1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5" creationId="{F869661D-9FFC-47B1-8D81-8B5565A7CEEC}"/>
          </ac:spMkLst>
        </pc:spChg>
        <pc:spChg chg="add del mod">
          <ac:chgData name="Sun, Zhonghua" userId="c0979cd3-443e-49a9-aa8d-cde624bad42c" providerId="ADAL" clId="{B3C41F2C-DFBB-4C81-BEA2-424F0067D7F8}" dt="2022-04-23T03:37:24.066" v="7769" actId="478"/>
          <ac:spMkLst>
            <pc:docMk/>
            <pc:sldMk cId="2915829661" sldId="2147329025"/>
            <ac:spMk id="136" creationId="{7C4FEE67-C069-4DE1-ABE9-25C3205CB48A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7" creationId="{99C02E85-57DD-4F7D-AECC-74AAB46C6EA9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38" creationId="{5DA60768-439D-41C4-955D-3EBFD6051C9D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40" creationId="{7DFB418F-CA2C-4CA3-B526-22B45363773A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0" creationId="{D6A8DE46-B355-432F-B24C-DBF3EBE024BC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1" creationId="{286EA8D6-8825-4E2C-8765-E287A26C52DC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3" creationId="{325EF9C9-AA1A-47B9-9E9A-8BC58B46E2AC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43" creationId="{AB0AC2CA-0F52-4CBC-A606-5A095DCE227E}"/>
          </ac:spMkLst>
        </pc:spChg>
        <pc:spChg chg="add mod">
          <ac:chgData name="Sun, Zhonghua" userId="c0979cd3-443e-49a9-aa8d-cde624bad42c" providerId="ADAL" clId="{B3C41F2C-DFBB-4C81-BEA2-424F0067D7F8}" dt="2022-04-23T03:41:38.402" v="7802" actId="1076"/>
          <ac:spMkLst>
            <pc:docMk/>
            <pc:sldMk cId="2915829661" sldId="2147329025"/>
            <ac:spMk id="144" creationId="{70768756-B0F6-4558-B7B3-772E78B94B54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4" creationId="{9D097CEE-2193-4FD1-B7F2-0444DEE77BE3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6" creationId="{AA02F35D-771D-48B2-A989-485798F72A90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7" creationId="{BC234D85-A8B1-4CCB-AFC4-0B21B86D8D7F}"/>
          </ac:spMkLst>
        </pc:spChg>
        <pc:spChg chg="add mod">
          <ac:chgData name="Sun, Zhonghua" userId="c0979cd3-443e-49a9-aa8d-cde624bad42c" providerId="ADAL" clId="{B3C41F2C-DFBB-4C81-BEA2-424F0067D7F8}" dt="2022-04-23T03:42:12.396" v="7814" actId="14100"/>
          <ac:spMkLst>
            <pc:docMk/>
            <pc:sldMk cId="2915829661" sldId="2147329025"/>
            <ac:spMk id="148" creationId="{D31BEDF7-7AD0-457B-A820-568B60885681}"/>
          </ac:spMkLst>
        </pc:spChg>
        <pc:spChg chg="add mod">
          <ac:chgData name="Sun, Zhonghua" userId="c0979cd3-443e-49a9-aa8d-cde624bad42c" providerId="ADAL" clId="{B3C41F2C-DFBB-4C81-BEA2-424F0067D7F8}" dt="2022-04-23T03:58:12.328" v="7904" actId="1038"/>
          <ac:spMkLst>
            <pc:docMk/>
            <pc:sldMk cId="2915829661" sldId="2147329025"/>
            <ac:spMk id="149" creationId="{32B2B237-1C0E-4CA1-B287-41972D9C1B58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49" creationId="{33AFF722-9CC2-4AAC-B877-E4A17148D4D6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0" creationId="{952B2893-F294-4906-8D1E-39A8DE4C42B7}"/>
          </ac:spMkLst>
        </pc:spChg>
        <pc:spChg chg="add mod">
          <ac:chgData name="Sun, Zhonghua" userId="c0979cd3-443e-49a9-aa8d-cde624bad42c" providerId="ADAL" clId="{B3C41F2C-DFBB-4C81-BEA2-424F0067D7F8}" dt="2022-04-23T03:58:18.998" v="7912" actId="1037"/>
          <ac:spMkLst>
            <pc:docMk/>
            <pc:sldMk cId="2915829661" sldId="2147329025"/>
            <ac:spMk id="150" creationId="{ABA1DF61-7C5E-4FD5-B37F-3025EFF19BB0}"/>
          </ac:spMkLst>
        </pc:spChg>
        <pc:spChg chg="add mod">
          <ac:chgData name="Sun, Zhonghua" userId="c0979cd3-443e-49a9-aa8d-cde624bad42c" providerId="ADAL" clId="{B3C41F2C-DFBB-4C81-BEA2-424F0067D7F8}" dt="2022-04-23T03:42:43.297" v="7834" actId="20577"/>
          <ac:spMkLst>
            <pc:docMk/>
            <pc:sldMk cId="2915829661" sldId="2147329025"/>
            <ac:spMk id="151" creationId="{C6F1C61A-2710-4BDD-9EAB-CE96CD165DCA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2" creationId="{375BBECC-ADF0-4A10-B016-6F541D2D9E8B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3" creationId="{46CE6A4A-8DA0-47F7-8D0A-9553A30E1E6E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5" creationId="{25A8697D-A414-4AE5-ABA5-A7B7A844EB48}"/>
          </ac:spMkLst>
        </pc:spChg>
        <pc:spChg chg="add mod">
          <ac:chgData name="Sun, Zhonghua" userId="c0979cd3-443e-49a9-aa8d-cde624bad42c" providerId="ADAL" clId="{B3C41F2C-DFBB-4C81-BEA2-424F0067D7F8}" dt="2022-04-24T01:50:19.750" v="8189" actId="1076"/>
          <ac:spMkLst>
            <pc:docMk/>
            <pc:sldMk cId="2915829661" sldId="2147329025"/>
            <ac:spMk id="155" creationId="{6BACE997-A4D7-44D9-9F39-9325977DC133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6" creationId="{D5CEDB16-5552-481E-B610-B4AD464328E2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8" creationId="{06EF2281-A949-439C-8788-3C37D9619693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59" creationId="{69A71EA3-0C40-47D7-A8C1-AB7C5AC71ACB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61" creationId="{6A2D1285-A431-45B0-9D54-33F9C3504C3D}"/>
          </ac:spMkLst>
        </pc:spChg>
        <pc:spChg chg="mod">
          <ac:chgData name="Sun, Zhonghua" userId="c0979cd3-443e-49a9-aa8d-cde624bad42c" providerId="ADAL" clId="{B3C41F2C-DFBB-4C81-BEA2-424F0067D7F8}" dt="2022-04-20T07:48:47.880" v="702" actId="207"/>
          <ac:spMkLst>
            <pc:docMk/>
            <pc:sldMk cId="2915829661" sldId="2147329025"/>
            <ac:spMk id="162" creationId="{F996A644-28F9-4B06-8D25-94AB92F100F8}"/>
          </ac:spMkLst>
        </pc:spChg>
        <pc:spChg chg="del mod">
          <ac:chgData name="Sun, Zhonghua" userId="c0979cd3-443e-49a9-aa8d-cde624bad42c" providerId="ADAL" clId="{B3C41F2C-DFBB-4C81-BEA2-424F0067D7F8}" dt="2022-04-22T13:04:42.515" v="7331" actId="478"/>
          <ac:spMkLst>
            <pc:docMk/>
            <pc:sldMk cId="2915829661" sldId="2147329025"/>
            <ac:spMk id="164" creationId="{E059B871-D254-45A3-8DA3-1B2C2C92440B}"/>
          </ac:spMkLst>
        </pc:spChg>
        <pc:spChg chg="del mod">
          <ac:chgData name="Sun, Zhonghua" userId="c0979cd3-443e-49a9-aa8d-cde624bad42c" providerId="ADAL" clId="{B3C41F2C-DFBB-4C81-BEA2-424F0067D7F8}" dt="2022-04-22T13:03:30.329" v="7316" actId="478"/>
          <ac:spMkLst>
            <pc:docMk/>
            <pc:sldMk cId="2915829661" sldId="2147329025"/>
            <ac:spMk id="165" creationId="{A0A81742-DA47-44F9-8F86-AB8AC4F57909}"/>
          </ac:spMkLst>
        </pc:spChg>
        <pc:spChg chg="mod">
          <ac:chgData name="Sun, Zhonghua" userId="c0979cd3-443e-49a9-aa8d-cde624bad42c" providerId="ADAL" clId="{B3C41F2C-DFBB-4C81-BEA2-424F0067D7F8}" dt="2022-04-20T07:48:59.650" v="705" actId="207"/>
          <ac:spMkLst>
            <pc:docMk/>
            <pc:sldMk cId="2915829661" sldId="2147329025"/>
            <ac:spMk id="172" creationId="{52EB3140-C49A-4B91-9162-938056E35A16}"/>
          </ac:spMkLst>
        </pc:spChg>
        <pc:spChg chg="mod">
          <ac:chgData name="Sun, Zhonghua" userId="c0979cd3-443e-49a9-aa8d-cde624bad42c" providerId="ADAL" clId="{B3C41F2C-DFBB-4C81-BEA2-424F0067D7F8}" dt="2022-04-20T07:49:02.958" v="706" actId="207"/>
          <ac:spMkLst>
            <pc:docMk/>
            <pc:sldMk cId="2915829661" sldId="2147329025"/>
            <ac:spMk id="173" creationId="{F94B507A-2477-4F50-BBA6-A58D004435E8}"/>
          </ac:spMkLst>
        </pc:spChg>
        <pc:spChg chg="del">
          <ac:chgData name="Sun, Zhonghua" userId="c0979cd3-443e-49a9-aa8d-cde624bad42c" providerId="ADAL" clId="{B3C41F2C-DFBB-4C81-BEA2-424F0067D7F8}" dt="2022-04-22T13:03:30.329" v="7316" actId="478"/>
          <ac:spMkLst>
            <pc:docMk/>
            <pc:sldMk cId="2915829661" sldId="2147329025"/>
            <ac:spMk id="244" creationId="{B505DBE7-0304-4FC2-AA4A-7D3B42576FDE}"/>
          </ac:spMkLst>
        </pc:spChg>
        <pc:spChg chg="mod">
          <ac:chgData name="Sun, Zhonghua" userId="c0979cd3-443e-49a9-aa8d-cde624bad42c" providerId="ADAL" clId="{B3C41F2C-DFBB-4C81-BEA2-424F0067D7F8}" dt="2022-04-20T07:49:09.942" v="708" actId="207"/>
          <ac:spMkLst>
            <pc:docMk/>
            <pc:sldMk cId="2915829661" sldId="2147329025"/>
            <ac:spMk id="252" creationId="{A497FC8A-917B-4643-92E3-2BDE88D4AD68}"/>
          </ac:spMkLst>
        </pc:spChg>
        <pc:spChg chg="mod">
          <ac:chgData name="Sun, Zhonghua" userId="c0979cd3-443e-49a9-aa8d-cde624bad42c" providerId="ADAL" clId="{B3C41F2C-DFBB-4C81-BEA2-424F0067D7F8}" dt="2022-04-20T07:49:07.028" v="707" actId="207"/>
          <ac:spMkLst>
            <pc:docMk/>
            <pc:sldMk cId="2915829661" sldId="2147329025"/>
            <ac:spMk id="253" creationId="{E3ED1766-AD6B-4577-BFAE-CB5167DFAE38}"/>
          </ac:spMkLst>
        </pc:spChg>
        <pc:spChg chg="mod">
          <ac:chgData name="Sun, Zhonghua" userId="c0979cd3-443e-49a9-aa8d-cde624bad42c" providerId="ADAL" clId="{B3C41F2C-DFBB-4C81-BEA2-424F0067D7F8}" dt="2022-04-20T07:50:27.437" v="712" actId="207"/>
          <ac:spMkLst>
            <pc:docMk/>
            <pc:sldMk cId="2915829661" sldId="2147329025"/>
            <ac:spMk id="321" creationId="{0A667521-729E-400E-B25A-AC79DCCA8C8F}"/>
          </ac:spMkLst>
        </pc:spChg>
        <pc:spChg chg="del">
          <ac:chgData name="Sun, Zhonghua" userId="c0979cd3-443e-49a9-aa8d-cde624bad42c" providerId="ADAL" clId="{B3C41F2C-DFBB-4C81-BEA2-424F0067D7F8}" dt="2022-04-22T13:03:30.329" v="7316" actId="478"/>
          <ac:spMkLst>
            <pc:docMk/>
            <pc:sldMk cId="2915829661" sldId="2147329025"/>
            <ac:spMk id="324" creationId="{A2C40274-FBCE-416D-A7E2-B055C3CC8611}"/>
          </ac:spMkLst>
        </pc:spChg>
        <pc:spChg chg="del mod">
          <ac:chgData name="Sun, Zhonghua" userId="c0979cd3-443e-49a9-aa8d-cde624bad42c" providerId="ADAL" clId="{B3C41F2C-DFBB-4C81-BEA2-424F0067D7F8}" dt="2022-04-22T13:03:30.329" v="7316" actId="478"/>
          <ac:spMkLst>
            <pc:docMk/>
            <pc:sldMk cId="2915829661" sldId="2147329025"/>
            <ac:spMk id="326" creationId="{94F972F7-6CA5-4D93-AF21-716D04DE46EE}"/>
          </ac:spMkLst>
        </pc:spChg>
        <pc:spChg chg="mod">
          <ac:chgData name="Sun, Zhonghua" userId="c0979cd3-443e-49a9-aa8d-cde624bad42c" providerId="ADAL" clId="{B3C41F2C-DFBB-4C81-BEA2-424F0067D7F8}" dt="2022-05-06T07:59:44.666" v="8923" actId="20577"/>
          <ac:spMkLst>
            <pc:docMk/>
            <pc:sldMk cId="2915829661" sldId="2147329025"/>
            <ac:spMk id="334" creationId="{2470B8F0-4A24-4C26-A0EB-6E058CA91F29}"/>
          </ac:spMkLst>
        </pc:spChg>
        <pc:spChg chg="mod topLvl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336" creationId="{BCD10E2D-82C2-4806-98EC-5B2314830AD2}"/>
          </ac:spMkLst>
        </pc:spChg>
        <pc:spChg chg="del mod topLvl">
          <ac:chgData name="Sun, Zhonghua" userId="c0979cd3-443e-49a9-aa8d-cde624bad42c" providerId="ADAL" clId="{B3C41F2C-DFBB-4C81-BEA2-424F0067D7F8}" dt="2022-04-23T03:07:09.648" v="7556" actId="478"/>
          <ac:spMkLst>
            <pc:docMk/>
            <pc:sldMk cId="2915829661" sldId="2147329025"/>
            <ac:spMk id="337" creationId="{D93E92E4-5A15-48D9-88E4-25AF1B33BFDA}"/>
          </ac:spMkLst>
        </pc:spChg>
        <pc:spChg chg="mod">
          <ac:chgData name="Sun, Zhonghua" userId="c0979cd3-443e-49a9-aa8d-cde624bad42c" providerId="ADAL" clId="{B3C41F2C-DFBB-4C81-BEA2-424F0067D7F8}" dt="2022-04-24T02:16:41.466" v="8566" actId="14100"/>
          <ac:spMkLst>
            <pc:docMk/>
            <pc:sldMk cId="2915829661" sldId="2147329025"/>
            <ac:spMk id="338" creationId="{FF6D8246-27E7-4EDB-8D11-E241DF4FB981}"/>
          </ac:spMkLst>
        </pc:spChg>
        <pc:spChg chg="add del mod">
          <ac:chgData name="Sun, Zhonghua" userId="c0979cd3-443e-49a9-aa8d-cde624bad42c" providerId="ADAL" clId="{B3C41F2C-DFBB-4C81-BEA2-424F0067D7F8}" dt="2022-04-23T03:55:08.239" v="7865" actId="478"/>
          <ac:spMkLst>
            <pc:docMk/>
            <pc:sldMk cId="2915829661" sldId="2147329025"/>
            <ac:spMk id="339" creationId="{DDB55341-520B-4F8F-A75E-A724F41D8A67}"/>
          </ac:spMkLst>
        </pc:spChg>
        <pc:spChg chg="mod">
          <ac:chgData name="Sun, Zhonghua" userId="c0979cd3-443e-49a9-aa8d-cde624bad42c" providerId="ADAL" clId="{B3C41F2C-DFBB-4C81-BEA2-424F0067D7F8}" dt="2022-04-24T02:14:35.710" v="8508" actId="1076"/>
          <ac:spMkLst>
            <pc:docMk/>
            <pc:sldMk cId="2915829661" sldId="2147329025"/>
            <ac:spMk id="340" creationId="{05F032D0-8891-4232-8141-EEFBC55DC57F}"/>
          </ac:spMkLst>
        </pc:spChg>
        <pc:spChg chg="del mod topLvl">
          <ac:chgData name="Sun, Zhonghua" userId="c0979cd3-443e-49a9-aa8d-cde624bad42c" providerId="ADAL" clId="{B3C41F2C-DFBB-4C81-BEA2-424F0067D7F8}" dt="2022-04-23T03:11:36.822" v="7696" actId="478"/>
          <ac:spMkLst>
            <pc:docMk/>
            <pc:sldMk cId="2915829661" sldId="2147329025"/>
            <ac:spMk id="344" creationId="{7C4B0FD1-42EB-4B8A-AD2F-49284F522B4C}"/>
          </ac:spMkLst>
        </pc:spChg>
        <pc:spChg chg="mod">
          <ac:chgData name="Sun, Zhonghua" userId="c0979cd3-443e-49a9-aa8d-cde624bad42c" providerId="ADAL" clId="{B3C41F2C-DFBB-4C81-BEA2-424F0067D7F8}" dt="2022-04-24T02:16:33.869" v="8564" actId="1076"/>
          <ac:spMkLst>
            <pc:docMk/>
            <pc:sldMk cId="2915829661" sldId="2147329025"/>
            <ac:spMk id="345" creationId="{8AC34424-7845-4841-A964-DA01ECEDBC9A}"/>
          </ac:spMkLst>
        </pc:spChg>
        <pc:spChg chg="mod">
          <ac:chgData name="Sun, Zhonghua" userId="c0979cd3-443e-49a9-aa8d-cde624bad42c" providerId="ADAL" clId="{B3C41F2C-DFBB-4C81-BEA2-424F0067D7F8}" dt="2022-04-24T02:15:23.706" v="8544" actId="14100"/>
          <ac:spMkLst>
            <pc:docMk/>
            <pc:sldMk cId="2915829661" sldId="2147329025"/>
            <ac:spMk id="349" creationId="{E36A7581-E39C-47E1-92AB-ABC986695830}"/>
          </ac:spMkLst>
        </pc:spChg>
        <pc:spChg chg="del mod">
          <ac:chgData name="Sun, Zhonghua" userId="c0979cd3-443e-49a9-aa8d-cde624bad42c" providerId="ADAL" clId="{B3C41F2C-DFBB-4C81-BEA2-424F0067D7F8}" dt="2022-04-23T03:54:45.229" v="7861" actId="478"/>
          <ac:spMkLst>
            <pc:docMk/>
            <pc:sldMk cId="2915829661" sldId="2147329025"/>
            <ac:spMk id="351" creationId="{1A9FBF44-1A20-4744-8FFA-D53CBDE15F2D}"/>
          </ac:spMkLst>
        </pc:spChg>
        <pc:spChg chg="mod topLvl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365" creationId="{EDA5155C-C3BB-4223-86ED-29FC48121A29}"/>
          </ac:spMkLst>
        </pc:spChg>
        <pc:spChg chg="mod topLvl">
          <ac:chgData name="Sun, Zhonghua" userId="c0979cd3-443e-49a9-aa8d-cde624bad42c" providerId="ADAL" clId="{B3C41F2C-DFBB-4C81-BEA2-424F0067D7F8}" dt="2022-04-23T03:11:29.148" v="7694" actId="164"/>
          <ac:spMkLst>
            <pc:docMk/>
            <pc:sldMk cId="2915829661" sldId="2147329025"/>
            <ac:spMk id="366" creationId="{F94DC5D5-8DE9-46FE-A32C-A0D2F2043695}"/>
          </ac:spMkLst>
        </pc:spChg>
        <pc:spChg chg="del mod topLvl">
          <ac:chgData name="Sun, Zhonghua" userId="c0979cd3-443e-49a9-aa8d-cde624bad42c" providerId="ADAL" clId="{B3C41F2C-DFBB-4C81-BEA2-424F0067D7F8}" dt="2022-04-23T03:07:05.207" v="7552" actId="478"/>
          <ac:spMkLst>
            <pc:docMk/>
            <pc:sldMk cId="2915829661" sldId="2147329025"/>
            <ac:spMk id="367" creationId="{587824E4-534C-46F3-B0A3-BB978EB51CE2}"/>
          </ac:spMkLst>
        </pc:spChg>
        <pc:spChg chg="del mod topLvl">
          <ac:chgData name="Sun, Zhonghua" userId="c0979cd3-443e-49a9-aa8d-cde624bad42c" providerId="ADAL" clId="{B3C41F2C-DFBB-4C81-BEA2-424F0067D7F8}" dt="2022-04-23T03:07:05.207" v="7552" actId="478"/>
          <ac:spMkLst>
            <pc:docMk/>
            <pc:sldMk cId="2915829661" sldId="2147329025"/>
            <ac:spMk id="368" creationId="{6B620534-07FB-4D92-B01F-18F945A91267}"/>
          </ac:spMkLst>
        </pc:spChg>
        <pc:spChg chg="del mod topLvl">
          <ac:chgData name="Sun, Zhonghua" userId="c0979cd3-443e-49a9-aa8d-cde624bad42c" providerId="ADAL" clId="{B3C41F2C-DFBB-4C81-BEA2-424F0067D7F8}" dt="2022-04-23T03:07:39.484" v="7565" actId="478"/>
          <ac:spMkLst>
            <pc:docMk/>
            <pc:sldMk cId="2915829661" sldId="2147329025"/>
            <ac:spMk id="370" creationId="{54CC1D4F-AB41-4A42-A384-CFF865D83FE5}"/>
          </ac:spMkLst>
        </pc:spChg>
        <pc:spChg chg="del mod topLvl">
          <ac:chgData name="Sun, Zhonghua" userId="c0979cd3-443e-49a9-aa8d-cde624bad42c" providerId="ADAL" clId="{B3C41F2C-DFBB-4C81-BEA2-424F0067D7F8}" dt="2022-04-23T03:07:41.713" v="7566" actId="478"/>
          <ac:spMkLst>
            <pc:docMk/>
            <pc:sldMk cId="2915829661" sldId="2147329025"/>
            <ac:spMk id="373" creationId="{0E9C2DD9-1ACE-4D64-8849-14F4D53DAF52}"/>
          </ac:spMkLst>
        </pc:spChg>
        <pc:spChg chg="del mod topLvl">
          <ac:chgData name="Sun, Zhonghua" userId="c0979cd3-443e-49a9-aa8d-cde624bad42c" providerId="ADAL" clId="{B3C41F2C-DFBB-4C81-BEA2-424F0067D7F8}" dt="2022-04-23T03:07:13.954" v="7558" actId="478"/>
          <ac:spMkLst>
            <pc:docMk/>
            <pc:sldMk cId="2915829661" sldId="2147329025"/>
            <ac:spMk id="374" creationId="{1D1FBA18-CD8D-4B55-8208-62A10992F9AB}"/>
          </ac:spMkLst>
        </pc:spChg>
        <pc:spChg chg="del mod topLvl">
          <ac:chgData name="Sun, Zhonghua" userId="c0979cd3-443e-49a9-aa8d-cde624bad42c" providerId="ADAL" clId="{B3C41F2C-DFBB-4C81-BEA2-424F0067D7F8}" dt="2022-04-23T03:07:12.779" v="7557" actId="478"/>
          <ac:spMkLst>
            <pc:docMk/>
            <pc:sldMk cId="2915829661" sldId="2147329025"/>
            <ac:spMk id="378" creationId="{333619C2-DCFF-4A5F-BF1B-69DA4A62224E}"/>
          </ac:spMkLst>
        </pc:spChg>
        <pc:spChg chg="del mod topLvl">
          <ac:chgData name="Sun, Zhonghua" userId="c0979cd3-443e-49a9-aa8d-cde624bad42c" providerId="ADAL" clId="{B3C41F2C-DFBB-4C81-BEA2-424F0067D7F8}" dt="2022-04-23T03:07:53.490" v="7570" actId="478"/>
          <ac:spMkLst>
            <pc:docMk/>
            <pc:sldMk cId="2915829661" sldId="2147329025"/>
            <ac:spMk id="381" creationId="{AAC877C5-D87B-4035-84EF-6ACF25432F7E}"/>
          </ac:spMkLst>
        </pc:spChg>
        <pc:spChg chg="del mod topLvl">
          <ac:chgData name="Sun, Zhonghua" userId="c0979cd3-443e-49a9-aa8d-cde624bad42c" providerId="ADAL" clId="{B3C41F2C-DFBB-4C81-BEA2-424F0067D7F8}" dt="2022-04-23T03:07:05.207" v="7552" actId="478"/>
          <ac:spMkLst>
            <pc:docMk/>
            <pc:sldMk cId="2915829661" sldId="2147329025"/>
            <ac:spMk id="382" creationId="{675D6B71-FEDF-4D8E-B20C-31D0C4F954D0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84" creationId="{A3ECCD6E-C9AB-43AE-AAB4-5D835EC16EDF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85" creationId="{85FDEA34-34B4-414F-A9AB-3A1A6B5CDF9D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87" creationId="{B4E345B0-39CA-408B-AA9D-BEEC12BAA424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88" creationId="{7B0A01F7-E02F-4CB1-8359-80CDD782CF0A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0" creationId="{D2B9E19B-269D-456D-AA1C-9645F229A4F7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1" creationId="{72C247B0-B68F-4D9B-8733-93AA1BFE3CBE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3" creationId="{36143B6D-8743-413F-ADF1-01C971470E62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4" creationId="{AF855C26-6E50-453D-A6E5-1E9235576B4B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6" creationId="{6609013B-C4A1-407A-95D8-994A9DC213A9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7" creationId="{88A0A244-21AB-4049-BF87-F2A3044688DC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399" creationId="{E80D1600-4BD5-47B2-896B-F0E92D2E99B9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0" creationId="{CA5A8FD4-761F-4E54-AB3C-EC4289FDA99E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2" creationId="{D18F358A-086A-4821-8375-8C9D6AF7BBC2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3" creationId="{48E18694-B48C-4AE6-8239-1C00B502D718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5" creationId="{0B31ED9C-9C27-48FD-A8C3-1CDC2E956B8D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6" creationId="{207D2531-D051-425B-AB7B-4F049329E7B3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8" creationId="{5BA8EAFC-5472-4AC9-BE8F-B2377991D7E7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09" creationId="{2E512293-8F70-4C4C-AEF7-DB9B4915F28B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1" creationId="{1B7A2E12-46F9-4DAB-A606-A1259B92FF6E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2" creationId="{7389596A-8C92-478D-AF1C-23A885CF02F0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4" creationId="{8C3347C2-435B-4B6E-A485-ED165A540A2A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5" creationId="{5949DE45-E8CE-4E78-8594-E7DF4B8335E4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7" creationId="{BDA34EC8-8461-409F-9BFB-1879AE17E078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18" creationId="{BCBC4B9B-77F9-4975-87DC-6D6325A986BB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20" creationId="{DB45CF85-7E72-49B1-BAC5-92B9712E5D38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21" creationId="{F33BD9CA-05F7-4FBB-9F36-6E4210651CEE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23" creationId="{D8CBCFBF-CA0B-42C9-B506-995CBBE61FAC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24" creationId="{2ECEB791-C22F-4CD2-BB0D-D7192DE16D32}"/>
          </ac:spMkLst>
        </pc:spChg>
        <pc:spChg chg="del mod topLvl">
          <ac:chgData name="Sun, Zhonghua" userId="c0979cd3-443e-49a9-aa8d-cde624bad42c" providerId="ADAL" clId="{B3C41F2C-DFBB-4C81-BEA2-424F0067D7F8}" dt="2022-04-23T03:07:03.049" v="7551" actId="478"/>
          <ac:spMkLst>
            <pc:docMk/>
            <pc:sldMk cId="2915829661" sldId="2147329025"/>
            <ac:spMk id="426" creationId="{0F497417-AC15-4A11-A8EC-72A5FB03E26B}"/>
          </ac:spMkLst>
        </pc:spChg>
        <pc:spChg chg="mod topLvl">
          <ac:chgData name="Sun, Zhonghua" userId="c0979cd3-443e-49a9-aa8d-cde624bad42c" providerId="ADAL" clId="{B3C41F2C-DFBB-4C81-BEA2-424F0067D7F8}" dt="2022-04-23T03:13:36.088" v="7715" actId="207"/>
          <ac:spMkLst>
            <pc:docMk/>
            <pc:sldMk cId="2915829661" sldId="2147329025"/>
            <ac:spMk id="427" creationId="{5AB78872-CCD6-48D8-BCDD-8844B4E6C99C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29" creationId="{AEBF85D7-A616-464D-8E27-DA358D793B15}"/>
          </ac:spMkLst>
        </pc:spChg>
        <pc:spChg chg="mod">
          <ac:chgData name="Sun, Zhonghua" userId="c0979cd3-443e-49a9-aa8d-cde624bad42c" providerId="ADAL" clId="{B3C41F2C-DFBB-4C81-BEA2-424F0067D7F8}" dt="2022-04-22T13:06:00.516" v="7339" actId="165"/>
          <ac:spMkLst>
            <pc:docMk/>
            <pc:sldMk cId="2915829661" sldId="2147329025"/>
            <ac:spMk id="430" creationId="{05250665-FE15-4E01-9F27-E227CE5F2D96}"/>
          </ac:spMkLst>
        </pc:spChg>
        <pc:grpChg chg="add mod ord">
          <ac:chgData name="Sun, Zhonghua" userId="c0979cd3-443e-49a9-aa8d-cde624bad42c" providerId="ADAL" clId="{B3C41F2C-DFBB-4C81-BEA2-424F0067D7F8}" dt="2022-04-23T03:41:38.402" v="7802" actId="1076"/>
          <ac:grpSpMkLst>
            <pc:docMk/>
            <pc:sldMk cId="2915829661" sldId="2147329025"/>
            <ac:grpSpMk id="5" creationId="{C40B0980-306D-4DFE-B77D-E3D7F17F5D98}"/>
          </ac:grpSpMkLst>
        </pc:grpChg>
        <pc:grpChg chg="del">
          <ac:chgData name="Sun, Zhonghua" userId="c0979cd3-443e-49a9-aa8d-cde624bad42c" providerId="ADAL" clId="{B3C41F2C-DFBB-4C81-BEA2-424F0067D7F8}" dt="2022-04-22T13:03:30.329" v="7316" actId="478"/>
          <ac:grpSpMkLst>
            <pc:docMk/>
            <pc:sldMk cId="2915829661" sldId="2147329025"/>
            <ac:grpSpMk id="9" creationId="{001918F4-5D5E-43E5-8B07-2A8BFBF36D94}"/>
          </ac:grpSpMkLst>
        </pc:grpChg>
        <pc:grpChg chg="del mod">
          <ac:chgData name="Sun, Zhonghua" userId="c0979cd3-443e-49a9-aa8d-cde624bad42c" providerId="ADAL" clId="{B3C41F2C-DFBB-4C81-BEA2-424F0067D7F8}" dt="2022-04-22T13:03:30.329" v="7316" actId="478"/>
          <ac:grpSpMkLst>
            <pc:docMk/>
            <pc:sldMk cId="2915829661" sldId="2147329025"/>
            <ac:grpSpMk id="87" creationId="{1530DC18-71F0-4DE9-8F09-BF82316D01E5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88" creationId="{815139F0-9594-431B-A24B-BE461F30CBC6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98" creationId="{ED145F68-D6D9-424D-846D-9856DCA19CFD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99" creationId="{079A19F8-C95D-4EC9-A11F-3A29B8563453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0" creationId="{FDC0D8EF-AB0E-4E30-81C5-5E5A0AC539A7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1" creationId="{7DB567A0-AEB6-4FDF-AFE2-30C726EB2CBA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2" creationId="{42019F64-DA19-4773-810B-E838A4B33286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3" creationId="{212A04BA-C600-4707-B56C-5E68D4A25767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4" creationId="{66D25F00-5D25-4FBC-BAEC-7C8B4119A5A7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5" creationId="{73B6ABFF-413F-481B-BB2E-B51778ECDC34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6" creationId="{D822A582-49D7-47A6-825C-94EE17C3B419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7" creationId="{10CF54CB-BD58-49E6-8D1F-A6F68E282E75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8" creationId="{D4C2A0DA-8160-455E-94E3-C9C28981D11F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09" creationId="{AE2F3092-05A2-4024-B0AB-528D5D57ED8D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10" creationId="{739BD331-D015-4B09-9691-ABA1A34154DE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11" creationId="{15776D03-0DB7-4CDA-8B1A-55B9C2A518C5}"/>
          </ac:grpSpMkLst>
        </pc:grpChg>
        <pc:grpChg chg="add mod">
          <ac:chgData name="Sun, Zhonghua" userId="c0979cd3-443e-49a9-aa8d-cde624bad42c" providerId="ADAL" clId="{B3C41F2C-DFBB-4C81-BEA2-424F0067D7F8}" dt="2022-04-23T03:41:38.402" v="7802" actId="1076"/>
          <ac:grpSpMkLst>
            <pc:docMk/>
            <pc:sldMk cId="2915829661" sldId="2147329025"/>
            <ac:grpSpMk id="112" creationId="{4AC34F22-14C1-4045-A7E9-42491BA9E5FE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12" creationId="{7087C10B-D9D6-4E27-A097-4EC4790FB2DE}"/>
          </ac:grpSpMkLst>
        </pc:grpChg>
        <pc:grpChg chg="mod">
          <ac:chgData name="Sun, Zhonghua" userId="c0979cd3-443e-49a9-aa8d-cde624bad42c" providerId="ADAL" clId="{B3C41F2C-DFBB-4C81-BEA2-424F0067D7F8}" dt="2022-04-20T07:48:47.880" v="702" actId="207"/>
          <ac:grpSpMkLst>
            <pc:docMk/>
            <pc:sldMk cId="2915829661" sldId="2147329025"/>
            <ac:grpSpMk id="113" creationId="{3589944C-6BBF-4F23-ABF3-56AF4CC82A92}"/>
          </ac:grpSpMkLst>
        </pc:grpChg>
        <pc:grpChg chg="del">
          <ac:chgData name="Sun, Zhonghua" userId="c0979cd3-443e-49a9-aa8d-cde624bad42c" providerId="ADAL" clId="{B3C41F2C-DFBB-4C81-BEA2-424F0067D7F8}" dt="2022-04-22T13:03:30.329" v="7316" actId="478"/>
          <ac:grpSpMkLst>
            <pc:docMk/>
            <pc:sldMk cId="2915829661" sldId="2147329025"/>
            <ac:grpSpMk id="166" creationId="{0A10B2A3-6833-4484-AABA-18425C51E4DE}"/>
          </ac:grpSpMkLst>
        </pc:grpChg>
        <pc:grpChg chg="del">
          <ac:chgData name="Sun, Zhonghua" userId="c0979cd3-443e-49a9-aa8d-cde624bad42c" providerId="ADAL" clId="{B3C41F2C-DFBB-4C81-BEA2-424F0067D7F8}" dt="2022-04-22T13:03:30.329" v="7316" actId="478"/>
          <ac:grpSpMkLst>
            <pc:docMk/>
            <pc:sldMk cId="2915829661" sldId="2147329025"/>
            <ac:grpSpMk id="246" creationId="{28A47281-05A8-4007-9ADB-DDB6C5274486}"/>
          </ac:grpSpMkLst>
        </pc:grpChg>
        <pc:grpChg chg="add del mod">
          <ac:chgData name="Sun, Zhonghua" userId="c0979cd3-443e-49a9-aa8d-cde624bad42c" providerId="ADAL" clId="{B3C41F2C-DFBB-4C81-BEA2-424F0067D7F8}" dt="2022-04-22T13:06:00.516" v="7339" actId="165"/>
          <ac:grpSpMkLst>
            <pc:docMk/>
            <pc:sldMk cId="2915829661" sldId="2147329025"/>
            <ac:grpSpMk id="335" creationId="{2BF75A8C-6A1D-45CE-AECC-5628FF714BB5}"/>
          </ac:grpSpMkLst>
        </pc:grpChg>
        <pc:grpChg chg="del mod topLvl">
          <ac:chgData name="Sun, Zhonghua" userId="c0979cd3-443e-49a9-aa8d-cde624bad42c" providerId="ADAL" clId="{B3C41F2C-DFBB-4C81-BEA2-424F0067D7F8}" dt="2022-04-23T03:06:39.904" v="7542" actId="478"/>
          <ac:grpSpMkLst>
            <pc:docMk/>
            <pc:sldMk cId="2915829661" sldId="2147329025"/>
            <ac:grpSpMk id="346" creationId="{7808CC93-C8C8-4BDA-9AB1-3AFBDAE2753D}"/>
          </ac:grpSpMkLst>
        </pc:grpChg>
        <pc:grpChg chg="del mod topLvl">
          <ac:chgData name="Sun, Zhonghua" userId="c0979cd3-443e-49a9-aa8d-cde624bad42c" providerId="ADAL" clId="{B3C41F2C-DFBB-4C81-BEA2-424F0067D7F8}" dt="2022-04-23T03:06:55.222" v="7544" actId="165"/>
          <ac:grpSpMkLst>
            <pc:docMk/>
            <pc:sldMk cId="2915829661" sldId="2147329025"/>
            <ac:grpSpMk id="348" creationId="{CA8B71CE-EE6B-453C-A73D-9D0EB35E9EFA}"/>
          </ac:grpSpMkLst>
        </pc:grpChg>
        <pc:grpChg chg="del mod topLvl">
          <ac:chgData name="Sun, Zhonghua" userId="c0979cd3-443e-49a9-aa8d-cde624bad42c" providerId="ADAL" clId="{B3C41F2C-DFBB-4C81-BEA2-424F0067D7F8}" dt="2022-04-23T03:07:02.300" v="7550" actId="478"/>
          <ac:grpSpMkLst>
            <pc:docMk/>
            <pc:sldMk cId="2915829661" sldId="2147329025"/>
            <ac:grpSpMk id="350" creationId="{648066A9-B66B-470D-9367-ED23FFF7CC8C}"/>
          </ac:grpSpMkLst>
        </pc:grpChg>
        <pc:grpChg chg="del mod topLvl">
          <ac:chgData name="Sun, Zhonghua" userId="c0979cd3-443e-49a9-aa8d-cde624bad42c" providerId="ADAL" clId="{B3C41F2C-DFBB-4C81-BEA2-424F0067D7F8}" dt="2022-04-23T03:06:59.435" v="7545" actId="478"/>
          <ac:grpSpMkLst>
            <pc:docMk/>
            <pc:sldMk cId="2915829661" sldId="2147329025"/>
            <ac:grpSpMk id="352" creationId="{0B6962FE-4E6B-43AC-BD44-B6C64F8078B4}"/>
          </ac:grpSpMkLst>
        </pc:grpChg>
        <pc:grpChg chg="del mod topLvl">
          <ac:chgData name="Sun, Zhonghua" userId="c0979cd3-443e-49a9-aa8d-cde624bad42c" providerId="ADAL" clId="{B3C41F2C-DFBB-4C81-BEA2-424F0067D7F8}" dt="2022-04-23T03:07:01.742" v="7549" actId="478"/>
          <ac:grpSpMkLst>
            <pc:docMk/>
            <pc:sldMk cId="2915829661" sldId="2147329025"/>
            <ac:grpSpMk id="353" creationId="{25D81971-698E-40F7-821C-5E2035096F2C}"/>
          </ac:grpSpMkLst>
        </pc:grpChg>
        <pc:grpChg chg="del mod topLvl">
          <ac:chgData name="Sun, Zhonghua" userId="c0979cd3-443e-49a9-aa8d-cde624bad42c" providerId="ADAL" clId="{B3C41F2C-DFBB-4C81-BEA2-424F0067D7F8}" dt="2022-04-23T03:07:00.055" v="7546" actId="478"/>
          <ac:grpSpMkLst>
            <pc:docMk/>
            <pc:sldMk cId="2915829661" sldId="2147329025"/>
            <ac:grpSpMk id="354" creationId="{04C6E1C7-E01A-4563-933C-7B2A0521F9DE}"/>
          </ac:grpSpMkLst>
        </pc:grpChg>
        <pc:grpChg chg="del mod topLvl">
          <ac:chgData name="Sun, Zhonghua" userId="c0979cd3-443e-49a9-aa8d-cde624bad42c" providerId="ADAL" clId="{B3C41F2C-DFBB-4C81-BEA2-424F0067D7F8}" dt="2022-04-23T03:07:00.550" v="7547" actId="478"/>
          <ac:grpSpMkLst>
            <pc:docMk/>
            <pc:sldMk cId="2915829661" sldId="2147329025"/>
            <ac:grpSpMk id="355" creationId="{2DC52D61-5CCD-490F-8A4B-43D8FDA8925C}"/>
          </ac:grpSpMkLst>
        </pc:grpChg>
        <pc:grpChg chg="del mod topLvl">
          <ac:chgData name="Sun, Zhonghua" userId="c0979cd3-443e-49a9-aa8d-cde624bad42c" providerId="ADAL" clId="{B3C41F2C-DFBB-4C81-BEA2-424F0067D7F8}" dt="2022-04-23T03:07:01.110" v="7548" actId="478"/>
          <ac:grpSpMkLst>
            <pc:docMk/>
            <pc:sldMk cId="2915829661" sldId="2147329025"/>
            <ac:grpSpMk id="356" creationId="{943E9E65-FF5C-4DE6-B500-BA5BDF0E8E76}"/>
          </ac:grpSpMkLst>
        </pc:grpChg>
        <pc:grpChg chg="del mod topLvl">
          <ac:chgData name="Sun, Zhonghua" userId="c0979cd3-443e-49a9-aa8d-cde624bad42c" providerId="ADAL" clId="{B3C41F2C-DFBB-4C81-BEA2-424F0067D7F8}" dt="2022-04-23T03:05:24.969" v="7528" actId="478"/>
          <ac:grpSpMkLst>
            <pc:docMk/>
            <pc:sldMk cId="2915829661" sldId="2147329025"/>
            <ac:grpSpMk id="357" creationId="{05432C60-06B2-45A5-B91B-E890323896A6}"/>
          </ac:grpSpMkLst>
        </pc:grpChg>
        <pc:grpChg chg="del mod topLvl">
          <ac:chgData name="Sun, Zhonghua" userId="c0979cd3-443e-49a9-aa8d-cde624bad42c" providerId="ADAL" clId="{B3C41F2C-DFBB-4C81-BEA2-424F0067D7F8}" dt="2022-04-23T03:05:25.725" v="7529" actId="478"/>
          <ac:grpSpMkLst>
            <pc:docMk/>
            <pc:sldMk cId="2915829661" sldId="2147329025"/>
            <ac:grpSpMk id="358" creationId="{37614F29-9BAA-465A-B142-CEF41BD111A2}"/>
          </ac:grpSpMkLst>
        </pc:grpChg>
        <pc:grpChg chg="del mod topLvl">
          <ac:chgData name="Sun, Zhonghua" userId="c0979cd3-443e-49a9-aa8d-cde624bad42c" providerId="ADAL" clId="{B3C41F2C-DFBB-4C81-BEA2-424F0067D7F8}" dt="2022-04-23T03:05:26.198" v="7530" actId="478"/>
          <ac:grpSpMkLst>
            <pc:docMk/>
            <pc:sldMk cId="2915829661" sldId="2147329025"/>
            <ac:grpSpMk id="359" creationId="{F95F3A31-F162-4CDB-B5F0-D747258AFD43}"/>
          </ac:grpSpMkLst>
        </pc:grpChg>
        <pc:grpChg chg="del mod topLvl">
          <ac:chgData name="Sun, Zhonghua" userId="c0979cd3-443e-49a9-aa8d-cde624bad42c" providerId="ADAL" clId="{B3C41F2C-DFBB-4C81-BEA2-424F0067D7F8}" dt="2022-04-23T03:05:26.774" v="7531" actId="478"/>
          <ac:grpSpMkLst>
            <pc:docMk/>
            <pc:sldMk cId="2915829661" sldId="2147329025"/>
            <ac:grpSpMk id="360" creationId="{3C1F9C50-7C0F-4C80-AA12-4A2797AA4C53}"/>
          </ac:grpSpMkLst>
        </pc:grpChg>
        <pc:grpChg chg="del mod topLvl">
          <ac:chgData name="Sun, Zhonghua" userId="c0979cd3-443e-49a9-aa8d-cde624bad42c" providerId="ADAL" clId="{B3C41F2C-DFBB-4C81-BEA2-424F0067D7F8}" dt="2022-04-23T03:05:27.326" v="7532" actId="478"/>
          <ac:grpSpMkLst>
            <pc:docMk/>
            <pc:sldMk cId="2915829661" sldId="2147329025"/>
            <ac:grpSpMk id="361" creationId="{AC83B4C1-D670-4509-B698-785895E56504}"/>
          </ac:grpSpMkLst>
        </pc:grpChg>
        <pc:grpChg chg="del mod topLvl">
          <ac:chgData name="Sun, Zhonghua" userId="c0979cd3-443e-49a9-aa8d-cde624bad42c" providerId="ADAL" clId="{B3C41F2C-DFBB-4C81-BEA2-424F0067D7F8}" dt="2022-04-23T03:05:27.807" v="7533" actId="478"/>
          <ac:grpSpMkLst>
            <pc:docMk/>
            <pc:sldMk cId="2915829661" sldId="2147329025"/>
            <ac:grpSpMk id="362" creationId="{8886BE86-EAE1-44D6-9465-BC02F09858E4}"/>
          </ac:grpSpMkLst>
        </pc:grpChg>
        <pc:grpChg chg="del mod topLvl">
          <ac:chgData name="Sun, Zhonghua" userId="c0979cd3-443e-49a9-aa8d-cde624bad42c" providerId="ADAL" clId="{B3C41F2C-DFBB-4C81-BEA2-424F0067D7F8}" dt="2022-04-23T03:05:28.403" v="7534" actId="478"/>
          <ac:grpSpMkLst>
            <pc:docMk/>
            <pc:sldMk cId="2915829661" sldId="2147329025"/>
            <ac:grpSpMk id="363" creationId="{5FCDCAED-CFE9-4639-8784-5EF863A48FB1}"/>
          </ac:grpSpMkLst>
        </pc:grpChg>
        <pc:grpChg chg="del mod topLvl">
          <ac:chgData name="Sun, Zhonghua" userId="c0979cd3-443e-49a9-aa8d-cde624bad42c" providerId="ADAL" clId="{B3C41F2C-DFBB-4C81-BEA2-424F0067D7F8}" dt="2022-04-23T03:05:28.851" v="7535" actId="478"/>
          <ac:grpSpMkLst>
            <pc:docMk/>
            <pc:sldMk cId="2915829661" sldId="2147329025"/>
            <ac:grpSpMk id="364" creationId="{34A65866-A203-4425-A2BF-B69D8E5A6752}"/>
          </ac:grpSpMkLst>
        </pc:grpChg>
        <pc:cxnChg chg="add mod">
          <ac:chgData name="Sun, Zhonghua" userId="c0979cd3-443e-49a9-aa8d-cde624bad42c" providerId="ADAL" clId="{B3C41F2C-DFBB-4C81-BEA2-424F0067D7F8}" dt="2022-04-23T03:11:29.148" v="7694" actId="164"/>
          <ac:cxnSpMkLst>
            <pc:docMk/>
            <pc:sldMk cId="2915829661" sldId="2147329025"/>
            <ac:cxnSpMk id="4" creationId="{CEB0F644-B9CB-4DEF-9F68-8CDFC92032EE}"/>
          </ac:cxnSpMkLst>
        </pc:cxnChg>
        <pc:cxnChg chg="add del mod">
          <ac:chgData name="Sun, Zhonghua" userId="c0979cd3-443e-49a9-aa8d-cde624bad42c" providerId="ADAL" clId="{B3C41F2C-DFBB-4C81-BEA2-424F0067D7F8}" dt="2022-04-24T02:13:37.026" v="8498" actId="478"/>
          <ac:cxnSpMkLst>
            <pc:docMk/>
            <pc:sldMk cId="2915829661" sldId="2147329025"/>
            <ac:cxnSpMk id="7" creationId="{9CC44046-57FC-4377-B951-5421DC619683}"/>
          </ac:cxnSpMkLst>
        </pc:cxnChg>
        <pc:cxnChg chg="add mod">
          <ac:chgData name="Sun, Zhonghua" userId="c0979cd3-443e-49a9-aa8d-cde624bad42c" providerId="ADAL" clId="{B3C41F2C-DFBB-4C81-BEA2-424F0067D7F8}" dt="2022-04-23T03:41:38.402" v="7802" actId="1076"/>
          <ac:cxnSpMkLst>
            <pc:docMk/>
            <pc:sldMk cId="2915829661" sldId="2147329025"/>
            <ac:cxnSpMk id="8" creationId="{A2487A39-3444-4270-8DC9-63577EA0BD1F}"/>
          </ac:cxnSpMkLst>
        </pc:cxnChg>
        <pc:cxnChg chg="add mod">
          <ac:chgData name="Sun, Zhonghua" userId="c0979cd3-443e-49a9-aa8d-cde624bad42c" providerId="ADAL" clId="{B3C41F2C-DFBB-4C81-BEA2-424F0067D7F8}" dt="2022-04-23T03:41:38.402" v="7802" actId="1076"/>
          <ac:cxnSpMkLst>
            <pc:docMk/>
            <pc:sldMk cId="2915829661" sldId="2147329025"/>
            <ac:cxnSpMk id="12" creationId="{10E077A8-AFB7-400C-BD98-696BFE41B626}"/>
          </ac:cxnSpMkLst>
        </pc:cxnChg>
        <pc:cxnChg chg="add del mod">
          <ac:chgData name="Sun, Zhonghua" userId="c0979cd3-443e-49a9-aa8d-cde624bad42c" providerId="ADAL" clId="{B3C41F2C-DFBB-4C81-BEA2-424F0067D7F8}" dt="2022-04-24T01:56:48.005" v="8194" actId="478"/>
          <ac:cxnSpMkLst>
            <pc:docMk/>
            <pc:sldMk cId="2915829661" sldId="2147329025"/>
            <ac:cxnSpMk id="61" creationId="{3E8715AC-140E-434B-BE12-F87F9E7268C7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86" creationId="{89C86EB2-3516-447F-8EEC-2659CEF9CDA3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95" creationId="{9DA4EAAE-5809-49B9-A089-5663981AD153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96" creationId="{46C12E9F-92C3-4622-ACDF-042AB79EA72C}"/>
          </ac:cxnSpMkLst>
        </pc:cxnChg>
        <pc:cxnChg chg="add mod">
          <ac:chgData name="Sun, Zhonghua" userId="c0979cd3-443e-49a9-aa8d-cde624bad42c" providerId="ADAL" clId="{B3C41F2C-DFBB-4C81-BEA2-424F0067D7F8}" dt="2022-04-23T03:11:29.148" v="7694" actId="164"/>
          <ac:cxnSpMkLst>
            <pc:docMk/>
            <pc:sldMk cId="2915829661" sldId="2147329025"/>
            <ac:cxnSpMk id="109" creationId="{3920371A-4E09-4984-8A40-FED84FD5F1CC}"/>
          </ac:cxnSpMkLst>
        </pc:cxnChg>
        <pc:cxnChg chg="mod">
          <ac:chgData name="Sun, Zhonghua" userId="c0979cd3-443e-49a9-aa8d-cde624bad42c" providerId="ADAL" clId="{B3C41F2C-DFBB-4C81-BEA2-424F0067D7F8}" dt="2022-04-23T03:11:32.780" v="7695"/>
          <ac:cxnSpMkLst>
            <pc:docMk/>
            <pc:sldMk cId="2915829661" sldId="2147329025"/>
            <ac:cxnSpMk id="114" creationId="{8EEE4F58-5890-48F7-96EA-2543FCF306B6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15" creationId="{660A5EEB-D0A3-4124-AE83-7F8DDFAD66E6}"/>
          </ac:cxnSpMkLst>
        </pc:cxnChg>
        <pc:cxnChg chg="mod">
          <ac:chgData name="Sun, Zhonghua" userId="c0979cd3-443e-49a9-aa8d-cde624bad42c" providerId="ADAL" clId="{B3C41F2C-DFBB-4C81-BEA2-424F0067D7F8}" dt="2022-04-23T03:11:32.780" v="7695"/>
          <ac:cxnSpMkLst>
            <pc:docMk/>
            <pc:sldMk cId="2915829661" sldId="2147329025"/>
            <ac:cxnSpMk id="115" creationId="{899A6BB5-4BE0-4C6F-B79C-51BF1BA26489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18" creationId="{3702261A-622F-4186-B658-0136BE6BF97D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21" creationId="{D44A41CF-CC0E-4C78-8B9F-5925E8BB266B}"/>
          </ac:cxnSpMkLst>
        </pc:cxnChg>
        <pc:cxnChg chg="mod">
          <ac:chgData name="Sun, Zhonghua" userId="c0979cd3-443e-49a9-aa8d-cde624bad42c" providerId="ADAL" clId="{B3C41F2C-DFBB-4C81-BEA2-424F0067D7F8}" dt="2022-04-23T03:11:32.780" v="7695"/>
          <ac:cxnSpMkLst>
            <pc:docMk/>
            <pc:sldMk cId="2915829661" sldId="2147329025"/>
            <ac:cxnSpMk id="124" creationId="{D08AA5B9-C55B-4412-AF79-BAD9D2DBCACE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24" creationId="{EB6226F2-2C45-451F-BB76-DF3B9226C670}"/>
          </ac:cxnSpMkLst>
        </pc:cxnChg>
        <pc:cxnChg chg="mod">
          <ac:chgData name="Sun, Zhonghua" userId="c0979cd3-443e-49a9-aa8d-cde624bad42c" providerId="ADAL" clId="{B3C41F2C-DFBB-4C81-BEA2-424F0067D7F8}" dt="2022-04-23T03:11:32.780" v="7695"/>
          <ac:cxnSpMkLst>
            <pc:docMk/>
            <pc:sldMk cId="2915829661" sldId="2147329025"/>
            <ac:cxnSpMk id="125" creationId="{FEAE27F6-8AD6-41F5-A06A-F66EDE37A199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27" creationId="{463866A8-263C-40EB-B699-195F4BEB2C25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30" creationId="{D6E3199A-1E6B-4D7F-B5F6-45C8F37B21B5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33" creationId="{4D9C5342-4813-463F-867E-B3FE69A0A617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36" creationId="{90A4252E-6950-45E4-B47A-7B321569A95E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39" creationId="{4A379127-0FD3-4EE8-BC94-F5ACE186FCC6}"/>
          </ac:cxnSpMkLst>
        </pc:cxnChg>
        <pc:cxnChg chg="add mod">
          <ac:chgData name="Sun, Zhonghua" userId="c0979cd3-443e-49a9-aa8d-cde624bad42c" providerId="ADAL" clId="{B3C41F2C-DFBB-4C81-BEA2-424F0067D7F8}" dt="2022-04-23T03:41:38.402" v="7802" actId="1076"/>
          <ac:cxnSpMkLst>
            <pc:docMk/>
            <pc:sldMk cId="2915829661" sldId="2147329025"/>
            <ac:cxnSpMk id="141" creationId="{3B8DD2DB-7A35-4B53-A970-3B0947057372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42" creationId="{1897F7A3-6173-4146-B2C8-D6E8D335ED7E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45" creationId="{2DC05443-FADC-4366-BEBE-02513783CBD5}"/>
          </ac:cxnSpMkLst>
        </pc:cxnChg>
        <pc:cxnChg chg="add mod">
          <ac:chgData name="Sun, Zhonghua" userId="c0979cd3-443e-49a9-aa8d-cde624bad42c" providerId="ADAL" clId="{B3C41F2C-DFBB-4C81-BEA2-424F0067D7F8}" dt="2022-04-23T03:41:38.402" v="7802" actId="1076"/>
          <ac:cxnSpMkLst>
            <pc:docMk/>
            <pc:sldMk cId="2915829661" sldId="2147329025"/>
            <ac:cxnSpMk id="145" creationId="{34C23970-7411-4171-9599-5B6930F1E3B0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48" creationId="{4C512097-9F05-4125-AB58-2246514DBD76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51" creationId="{C2F5FD76-8F02-45A0-A9A9-4D0A41C2EC69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54" creationId="{365AE49D-DE01-422A-8CD8-E0BC680989C2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57" creationId="{81756196-6E4C-46D5-8D48-4B955BFE81B9}"/>
          </ac:cxnSpMkLst>
        </pc:cxnChg>
        <pc:cxnChg chg="mod">
          <ac:chgData name="Sun, Zhonghua" userId="c0979cd3-443e-49a9-aa8d-cde624bad42c" providerId="ADAL" clId="{B3C41F2C-DFBB-4C81-BEA2-424F0067D7F8}" dt="2022-04-20T07:48:47.880" v="702" actId="207"/>
          <ac:cxnSpMkLst>
            <pc:docMk/>
            <pc:sldMk cId="2915829661" sldId="2147329025"/>
            <ac:cxnSpMk id="160" creationId="{7BC04111-E860-4216-A3E3-04306A3ABA72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163" creationId="{EFF8708E-05AB-40D9-941C-5560CC8BB808}"/>
          </ac:cxnSpMkLst>
        </pc:cxnChg>
        <pc:cxnChg chg="del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242" creationId="{EC154341-0CF3-4080-8B99-9E766ABD3466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243" creationId="{515E1EC3-7533-407F-9083-47B5D94F9AB3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245" creationId="{6AE99794-CE7E-4078-895A-211DD831D63C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322" creationId="{D6C1404F-E871-4776-86B3-C9C2A56875AA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323" creationId="{FDFFB2E0-ADDE-4097-90A9-C80A8FDF5557}"/>
          </ac:cxnSpMkLst>
        </pc:cxnChg>
        <pc:cxnChg chg="del mod">
          <ac:chgData name="Sun, Zhonghua" userId="c0979cd3-443e-49a9-aa8d-cde624bad42c" providerId="ADAL" clId="{B3C41F2C-DFBB-4C81-BEA2-424F0067D7F8}" dt="2022-04-22T13:03:30.329" v="7316" actId="478"/>
          <ac:cxnSpMkLst>
            <pc:docMk/>
            <pc:sldMk cId="2915829661" sldId="2147329025"/>
            <ac:cxnSpMk id="325" creationId="{D26194C7-5FE0-4F1C-BA49-CE24DE444EB6}"/>
          </ac:cxnSpMkLst>
        </pc:cxnChg>
        <pc:cxnChg chg="mod topLvl">
          <ac:chgData name="Sun, Zhonghua" userId="c0979cd3-443e-49a9-aa8d-cde624bad42c" providerId="ADAL" clId="{B3C41F2C-DFBB-4C81-BEA2-424F0067D7F8}" dt="2022-04-23T03:11:29.148" v="7694" actId="164"/>
          <ac:cxnSpMkLst>
            <pc:docMk/>
            <pc:sldMk cId="2915829661" sldId="2147329025"/>
            <ac:cxnSpMk id="341" creationId="{8C16E510-94AF-4C6D-9B7C-03908D7DD183}"/>
          </ac:cxnSpMkLst>
        </pc:cxnChg>
        <pc:cxnChg chg="mod">
          <ac:chgData name="Sun, Zhonghua" userId="c0979cd3-443e-49a9-aa8d-cde624bad42c" providerId="ADAL" clId="{B3C41F2C-DFBB-4C81-BEA2-424F0067D7F8}" dt="2022-04-24T02:15:23.706" v="8544" actId="14100"/>
          <ac:cxnSpMkLst>
            <pc:docMk/>
            <pc:sldMk cId="2915829661" sldId="2147329025"/>
            <ac:cxnSpMk id="342" creationId="{48238A60-C8A0-4AF2-8D65-CC76B87381E7}"/>
          </ac:cxnSpMkLst>
        </pc:cxnChg>
        <pc:cxnChg chg="mod topLvl">
          <ac:chgData name="Sun, Zhonghua" userId="c0979cd3-443e-49a9-aa8d-cde624bad42c" providerId="ADAL" clId="{B3C41F2C-DFBB-4C81-BEA2-424F0067D7F8}" dt="2022-04-23T03:11:29.148" v="7694" actId="164"/>
          <ac:cxnSpMkLst>
            <pc:docMk/>
            <pc:sldMk cId="2915829661" sldId="2147329025"/>
            <ac:cxnSpMk id="343" creationId="{F29B8691-E726-4643-848C-6E361079190C}"/>
          </ac:cxnSpMkLst>
        </pc:cxnChg>
        <pc:cxnChg chg="del mod">
          <ac:chgData name="Sun, Zhonghua" userId="c0979cd3-443e-49a9-aa8d-cde624bad42c" providerId="ADAL" clId="{B3C41F2C-DFBB-4C81-BEA2-424F0067D7F8}" dt="2022-04-24T02:14:01.816" v="8503" actId="478"/>
          <ac:cxnSpMkLst>
            <pc:docMk/>
            <pc:sldMk cId="2915829661" sldId="2147329025"/>
            <ac:cxnSpMk id="347" creationId="{7DC6AF96-93DD-4764-A75E-A177BE6A8772}"/>
          </ac:cxnSpMkLst>
        </pc:cxnChg>
        <pc:cxnChg chg="add del mod topLvl">
          <ac:chgData name="Sun, Zhonghua" userId="c0979cd3-443e-49a9-aa8d-cde624bad42c" providerId="ADAL" clId="{B3C41F2C-DFBB-4C81-BEA2-424F0067D7F8}" dt="2022-04-23T03:05:21.714" v="7527" actId="478"/>
          <ac:cxnSpMkLst>
            <pc:docMk/>
            <pc:sldMk cId="2915829661" sldId="2147329025"/>
            <ac:cxnSpMk id="369" creationId="{2E4ABE71-6803-4552-9F09-FD466F606295}"/>
          </ac:cxnSpMkLst>
        </pc:cxnChg>
        <pc:cxnChg chg="add del mod topLvl">
          <ac:chgData name="Sun, Zhonghua" userId="c0979cd3-443e-49a9-aa8d-cde624bad42c" providerId="ADAL" clId="{B3C41F2C-DFBB-4C81-BEA2-424F0067D7F8}" dt="2022-04-23T03:05:21.714" v="7527" actId="478"/>
          <ac:cxnSpMkLst>
            <pc:docMk/>
            <pc:sldMk cId="2915829661" sldId="2147329025"/>
            <ac:cxnSpMk id="371" creationId="{306D2988-4D67-437B-81EC-C6A34E76D408}"/>
          </ac:cxnSpMkLst>
        </pc:cxnChg>
        <pc:cxnChg chg="del mod topLvl">
          <ac:chgData name="Sun, Zhonghua" userId="c0979cd3-443e-49a9-aa8d-cde624bad42c" providerId="ADAL" clId="{B3C41F2C-DFBB-4C81-BEA2-424F0067D7F8}" dt="2022-04-23T03:07:07.403" v="7555" actId="478"/>
          <ac:cxnSpMkLst>
            <pc:docMk/>
            <pc:sldMk cId="2915829661" sldId="2147329025"/>
            <ac:cxnSpMk id="372" creationId="{9B5D2788-E750-49FF-9437-C21512741343}"/>
          </ac:cxnSpMkLst>
        </pc:cxnChg>
        <pc:cxnChg chg="del mod topLvl">
          <ac:chgData name="Sun, Zhonghua" userId="c0979cd3-443e-49a9-aa8d-cde624bad42c" providerId="ADAL" clId="{B3C41F2C-DFBB-4C81-BEA2-424F0067D7F8}" dt="2022-04-23T03:07:06.693" v="7554" actId="478"/>
          <ac:cxnSpMkLst>
            <pc:docMk/>
            <pc:sldMk cId="2915829661" sldId="2147329025"/>
            <ac:cxnSpMk id="375" creationId="{AB2FB833-7CBD-4D4F-8043-197FF7BDA787}"/>
          </ac:cxnSpMkLst>
        </pc:cxnChg>
        <pc:cxnChg chg="del mod topLvl">
          <ac:chgData name="Sun, Zhonghua" userId="c0979cd3-443e-49a9-aa8d-cde624bad42c" providerId="ADAL" clId="{B3C41F2C-DFBB-4C81-BEA2-424F0067D7F8}" dt="2022-04-23T03:07:06.088" v="7553" actId="478"/>
          <ac:cxnSpMkLst>
            <pc:docMk/>
            <pc:sldMk cId="2915829661" sldId="2147329025"/>
            <ac:cxnSpMk id="376" creationId="{1778FA4C-0FC9-4B08-9FB8-7D180B9AB090}"/>
          </ac:cxnSpMkLst>
        </pc:cxnChg>
        <pc:cxnChg chg="del mod topLvl">
          <ac:chgData name="Sun, Zhonghua" userId="c0979cd3-443e-49a9-aa8d-cde624bad42c" providerId="ADAL" clId="{B3C41F2C-DFBB-4C81-BEA2-424F0067D7F8}" dt="2022-04-23T03:07:05.207" v="7552" actId="478"/>
          <ac:cxnSpMkLst>
            <pc:docMk/>
            <pc:sldMk cId="2915829661" sldId="2147329025"/>
            <ac:cxnSpMk id="377" creationId="{B6D27335-B89C-493A-9492-ECB23BDD9584}"/>
          </ac:cxnSpMkLst>
        </pc:cxnChg>
        <pc:cxnChg chg="del mod topLvl">
          <ac:chgData name="Sun, Zhonghua" userId="c0979cd3-443e-49a9-aa8d-cde624bad42c" providerId="ADAL" clId="{B3C41F2C-DFBB-4C81-BEA2-424F0067D7F8}" dt="2022-04-23T03:07:05.207" v="7552" actId="478"/>
          <ac:cxnSpMkLst>
            <pc:docMk/>
            <pc:sldMk cId="2915829661" sldId="2147329025"/>
            <ac:cxnSpMk id="379" creationId="{453300B8-965B-4EC5-AFBE-0318C4C3A331}"/>
          </ac:cxnSpMkLst>
        </pc:cxnChg>
        <pc:cxnChg chg="del mod topLvl">
          <ac:chgData name="Sun, Zhonghua" userId="c0979cd3-443e-49a9-aa8d-cde624bad42c" providerId="ADAL" clId="{B3C41F2C-DFBB-4C81-BEA2-424F0067D7F8}" dt="2022-04-23T03:07:05.207" v="7552" actId="478"/>
          <ac:cxnSpMkLst>
            <pc:docMk/>
            <pc:sldMk cId="2915829661" sldId="2147329025"/>
            <ac:cxnSpMk id="380" creationId="{B21D1292-7F23-48AC-B23E-C329F8C6593A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83" creationId="{ACC15E9E-02EA-4F20-A802-F868A8AC854B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86" creationId="{4C08838E-F611-46BE-9E30-6EC2E18AD8E6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89" creationId="{E2760AD4-AF64-4D3C-8BED-7FC9E766356F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92" creationId="{23930AE2-DCD0-4BAE-9CF0-570283A582C8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95" creationId="{FF7B1C31-1941-447D-BB54-E2F55906BE6C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398" creationId="{0CF44988-1356-492D-8209-366BDE7D7DEE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01" creationId="{B298FE05-AB98-460A-A1AA-0D17D54B7008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04" creationId="{97255C5F-76CB-495A-B19C-59C5B351BBF2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07" creationId="{7C925F6A-356B-4854-AD2D-8A0851E43A5F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10" creationId="{0F5C6FB0-512F-4FF2-9060-A2E5D2F87F08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13" creationId="{5459DA82-8597-4B58-BB73-6AD5CAFD3957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16" creationId="{CD46FA32-A089-4890-8F24-5428E120E008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19" creationId="{7C457042-2A85-4776-9498-54B6F4CABAAE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22" creationId="{B03E7FE9-28A8-415E-B105-BC15953EFA8A}"/>
          </ac:cxnSpMkLst>
        </pc:cxnChg>
        <pc:cxnChg chg="del mod topLvl">
          <ac:chgData name="Sun, Zhonghua" userId="c0979cd3-443e-49a9-aa8d-cde624bad42c" providerId="ADAL" clId="{B3C41F2C-DFBB-4C81-BEA2-424F0067D7F8}" dt="2022-04-23T03:07:05.207" v="7552" actId="478"/>
          <ac:cxnSpMkLst>
            <pc:docMk/>
            <pc:sldMk cId="2915829661" sldId="2147329025"/>
            <ac:cxnSpMk id="425" creationId="{1024EBDE-05BA-408D-BAB9-452A72132B66}"/>
          </ac:cxnSpMkLst>
        </pc:cxnChg>
        <pc:cxnChg chg="mod">
          <ac:chgData name="Sun, Zhonghua" userId="c0979cd3-443e-49a9-aa8d-cde624bad42c" providerId="ADAL" clId="{B3C41F2C-DFBB-4C81-BEA2-424F0067D7F8}" dt="2022-04-22T13:06:00.516" v="7339" actId="165"/>
          <ac:cxnSpMkLst>
            <pc:docMk/>
            <pc:sldMk cId="2915829661" sldId="2147329025"/>
            <ac:cxnSpMk id="428" creationId="{B2F07D6E-DAB1-432F-9047-F072C6CF2779}"/>
          </ac:cxnSpMkLst>
        </pc:cxnChg>
      </pc:sldChg>
      <pc:sldChg chg="modSp add mod">
        <pc:chgData name="Sun, Zhonghua" userId="c0979cd3-443e-49a9-aa8d-cde624bad42c" providerId="ADAL" clId="{B3C41F2C-DFBB-4C81-BEA2-424F0067D7F8}" dt="2022-04-24T07:57:45.549" v="8860" actId="207"/>
        <pc:sldMkLst>
          <pc:docMk/>
          <pc:sldMk cId="1167896161" sldId="2147329026"/>
        </pc:sldMkLst>
        <pc:spChg chg="mod">
          <ac:chgData name="Sun, Zhonghua" userId="c0979cd3-443e-49a9-aa8d-cde624bad42c" providerId="ADAL" clId="{B3C41F2C-DFBB-4C81-BEA2-424F0067D7F8}" dt="2022-04-24T04:08:43.635" v="8686" actId="20577"/>
          <ac:spMkLst>
            <pc:docMk/>
            <pc:sldMk cId="1167896161" sldId="2147329026"/>
            <ac:spMk id="6" creationId="{5F47C9C7-D097-4BEB-A278-1E5CCEF46034}"/>
          </ac:spMkLst>
        </pc:spChg>
        <pc:spChg chg="mod">
          <ac:chgData name="Sun, Zhonghua" userId="c0979cd3-443e-49a9-aa8d-cde624bad42c" providerId="ADAL" clId="{B3C41F2C-DFBB-4C81-BEA2-424F0067D7F8}" dt="2022-04-24T07:57:45.549" v="8860" actId="207"/>
          <ac:spMkLst>
            <pc:docMk/>
            <pc:sldMk cId="1167896161" sldId="2147329026"/>
            <ac:spMk id="85" creationId="{444C071E-BE8F-42D8-AA1D-FB7C724A6DF3}"/>
          </ac:spMkLst>
        </pc:spChg>
        <pc:spChg chg="mod">
          <ac:chgData name="Sun, Zhonghua" userId="c0979cd3-443e-49a9-aa8d-cde624bad42c" providerId="ADAL" clId="{B3C41F2C-DFBB-4C81-BEA2-424F0067D7F8}" dt="2022-04-24T06:43:10.394" v="8732" actId="20577"/>
          <ac:spMkLst>
            <pc:docMk/>
            <pc:sldMk cId="1167896161" sldId="2147329026"/>
            <ac:spMk id="234" creationId="{7EB5E5CC-108C-4961-BA37-E1EE4E89ACA5}"/>
          </ac:spMkLst>
        </pc:spChg>
      </pc:sldChg>
      <pc:sldChg chg="addSp delSp modSp add del mod">
        <pc:chgData name="Sun, Zhonghua" userId="c0979cd3-443e-49a9-aa8d-cde624bad42c" providerId="ADAL" clId="{B3C41F2C-DFBB-4C81-BEA2-424F0067D7F8}" dt="2022-04-24T04:06:37.798" v="8682" actId="2696"/>
        <pc:sldMkLst>
          <pc:docMk/>
          <pc:sldMk cId="3553362932" sldId="2147329026"/>
        </pc:sldMkLst>
        <pc:spChg chg="add mod">
          <ac:chgData name="Sun, Zhonghua" userId="c0979cd3-443e-49a9-aa8d-cde624bad42c" providerId="ADAL" clId="{B3C41F2C-DFBB-4C81-BEA2-424F0067D7F8}" dt="2022-04-20T10:32:57.843" v="3348" actId="14100"/>
          <ac:spMkLst>
            <pc:docMk/>
            <pc:sldMk cId="3553362932" sldId="2147329026"/>
            <ac:spMk id="5" creationId="{28D31E5E-2B4A-46FB-AA6C-819266AE5A1F}"/>
          </ac:spMkLst>
        </pc:spChg>
        <pc:spChg chg="add mod">
          <ac:chgData name="Sun, Zhonghua" userId="c0979cd3-443e-49a9-aa8d-cde624bad42c" providerId="ADAL" clId="{B3C41F2C-DFBB-4C81-BEA2-424F0067D7F8}" dt="2022-04-20T10:55:41.143" v="3960" actId="113"/>
          <ac:spMkLst>
            <pc:docMk/>
            <pc:sldMk cId="3553362932" sldId="2147329026"/>
            <ac:spMk id="6" creationId="{5F47C9C7-D097-4BEB-A278-1E5CCEF46034}"/>
          </ac:spMkLst>
        </pc:spChg>
        <pc:spChg chg="del mod topLvl">
          <ac:chgData name="Sun, Zhonghua" userId="c0979cd3-443e-49a9-aa8d-cde624bad42c" providerId="ADAL" clId="{B3C41F2C-DFBB-4C81-BEA2-424F0067D7F8}" dt="2022-04-20T10:20:16.699" v="2814" actId="478"/>
          <ac:spMkLst>
            <pc:docMk/>
            <pc:sldMk cId="3553362932" sldId="2147329026"/>
            <ac:spMk id="9" creationId="{3E3A69AA-204E-4B23-8461-EAE51CF82957}"/>
          </ac:spMkLst>
        </pc:spChg>
        <pc:spChg chg="mod">
          <ac:chgData name="Sun, Zhonghua" userId="c0979cd3-443e-49a9-aa8d-cde624bad42c" providerId="ADAL" clId="{B3C41F2C-DFBB-4C81-BEA2-424F0067D7F8}" dt="2022-04-20T11:16:07.753" v="4000" actId="14100"/>
          <ac:spMkLst>
            <pc:docMk/>
            <pc:sldMk cId="3553362932" sldId="2147329026"/>
            <ac:spMk id="10" creationId="{806E5EDC-D3DB-4B6F-97FE-29DA1A428ECD}"/>
          </ac:spMkLst>
        </pc:spChg>
        <pc:spChg chg="del mod topLvl">
          <ac:chgData name="Sun, Zhonghua" userId="c0979cd3-443e-49a9-aa8d-cde624bad42c" providerId="ADAL" clId="{B3C41F2C-DFBB-4C81-BEA2-424F0067D7F8}" dt="2022-04-20T10:26:49.189" v="3214" actId="478"/>
          <ac:spMkLst>
            <pc:docMk/>
            <pc:sldMk cId="3553362932" sldId="2147329026"/>
            <ac:spMk id="11" creationId="{AE74BA90-AFC3-4635-9910-9E31E7B73EB4}"/>
          </ac:spMkLst>
        </pc:spChg>
        <pc:spChg chg="del mod topLvl">
          <ac:chgData name="Sun, Zhonghua" userId="c0979cd3-443e-49a9-aa8d-cde624bad42c" providerId="ADAL" clId="{B3C41F2C-DFBB-4C81-BEA2-424F0067D7F8}" dt="2022-04-20T10:26:50.866" v="3215" actId="478"/>
          <ac:spMkLst>
            <pc:docMk/>
            <pc:sldMk cId="3553362932" sldId="2147329026"/>
            <ac:spMk id="12" creationId="{75ECA8CD-3ED8-441B-891A-16E726CB17F7}"/>
          </ac:spMkLst>
        </pc:spChg>
        <pc:spChg chg="del mod topLvl">
          <ac:chgData name="Sun, Zhonghua" userId="c0979cd3-443e-49a9-aa8d-cde624bad42c" providerId="ADAL" clId="{B3C41F2C-DFBB-4C81-BEA2-424F0067D7F8}" dt="2022-04-20T10:20:19.228" v="2815" actId="478"/>
          <ac:spMkLst>
            <pc:docMk/>
            <pc:sldMk cId="3553362932" sldId="2147329026"/>
            <ac:spMk id="13" creationId="{9F5CAE71-70CA-4F3A-8B85-586085B1374F}"/>
          </ac:spMkLst>
        </pc:spChg>
        <pc:spChg chg="del mod">
          <ac:chgData name="Sun, Zhonghua" userId="c0979cd3-443e-49a9-aa8d-cde624bad42c" providerId="ADAL" clId="{B3C41F2C-DFBB-4C81-BEA2-424F0067D7F8}" dt="2022-04-20T10:26:03.424" v="3209" actId="478"/>
          <ac:spMkLst>
            <pc:docMk/>
            <pc:sldMk cId="3553362932" sldId="2147329026"/>
            <ac:spMk id="14" creationId="{D1B167D0-195D-476C-9F4E-468CC719A463}"/>
          </ac:spMkLst>
        </pc:spChg>
        <pc:spChg chg="del mod">
          <ac:chgData name="Sun, Zhonghua" userId="c0979cd3-443e-49a9-aa8d-cde624bad42c" providerId="ADAL" clId="{B3C41F2C-DFBB-4C81-BEA2-424F0067D7F8}" dt="2022-04-20T10:26:23.309" v="3210" actId="478"/>
          <ac:spMkLst>
            <pc:docMk/>
            <pc:sldMk cId="3553362932" sldId="2147329026"/>
            <ac:spMk id="15" creationId="{946B240B-A7D5-4B9B-A2E3-B6786A21653D}"/>
          </ac:spMkLst>
        </pc:spChg>
        <pc:spChg chg="mod topLvl">
          <ac:chgData name="Sun, Zhonghua" userId="c0979cd3-443e-49a9-aa8d-cde624bad42c" providerId="ADAL" clId="{B3C41F2C-DFBB-4C81-BEA2-424F0067D7F8}" dt="2022-04-20T10:36:41.909" v="3403" actId="1076"/>
          <ac:spMkLst>
            <pc:docMk/>
            <pc:sldMk cId="3553362932" sldId="2147329026"/>
            <ac:spMk id="18" creationId="{09284A71-05A6-43A3-9BED-74EC05F6A45A}"/>
          </ac:spMkLst>
        </pc:spChg>
        <pc:spChg chg="mod topLvl">
          <ac:chgData name="Sun, Zhonghua" userId="c0979cd3-443e-49a9-aa8d-cde624bad42c" providerId="ADAL" clId="{B3C41F2C-DFBB-4C81-BEA2-424F0067D7F8}" dt="2022-04-20T10:36:41.909" v="3403" actId="1076"/>
          <ac:spMkLst>
            <pc:docMk/>
            <pc:sldMk cId="3553362932" sldId="2147329026"/>
            <ac:spMk id="35" creationId="{0AEBB9FA-7A91-445A-81EB-BCA46CD6E9E9}"/>
          </ac:spMkLst>
        </pc:spChg>
        <pc:spChg chg="mod topLvl">
          <ac:chgData name="Sun, Zhonghua" userId="c0979cd3-443e-49a9-aa8d-cde624bad42c" providerId="ADAL" clId="{B3C41F2C-DFBB-4C81-BEA2-424F0067D7F8}" dt="2022-04-20T10:36:41.909" v="3403" actId="1076"/>
          <ac:spMkLst>
            <pc:docMk/>
            <pc:sldMk cId="3553362932" sldId="2147329026"/>
            <ac:spMk id="36" creationId="{E2C64EEA-4C66-4054-A7DC-C2F398033171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38" creationId="{FCE36ACA-0608-415E-8984-0C17C3560685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39" creationId="{CA50CBA5-1E9A-44DC-993C-3F44B7B6DB82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41" creationId="{B71F2D28-30BB-4ADE-B4F2-87EB20C53DBD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42" creationId="{975D38FE-C5B2-4986-BA6B-D1AB3AF60771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44" creationId="{D116E800-7C45-448E-9315-0D521CE6480F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45" creationId="{6E804067-3CF6-4DE6-A8DF-8EADFC67465C}"/>
          </ac:spMkLst>
        </pc:spChg>
        <pc:spChg chg="del mod">
          <ac:chgData name="Sun, Zhonghua" userId="c0979cd3-443e-49a9-aa8d-cde624bad42c" providerId="ADAL" clId="{B3C41F2C-DFBB-4C81-BEA2-424F0067D7F8}" dt="2022-04-20T10:27:51.715" v="3230" actId="478"/>
          <ac:spMkLst>
            <pc:docMk/>
            <pc:sldMk cId="3553362932" sldId="2147329026"/>
            <ac:spMk id="47" creationId="{A693B36C-95E2-4671-B00C-E27AEF61A3FF}"/>
          </ac:spMkLst>
        </pc:spChg>
        <pc:spChg chg="mod">
          <ac:chgData name="Sun, Zhonghua" userId="c0979cd3-443e-49a9-aa8d-cde624bad42c" providerId="ADAL" clId="{B3C41F2C-DFBB-4C81-BEA2-424F0067D7F8}" dt="2022-04-20T10:28:45.322" v="3263" actId="1076"/>
          <ac:spMkLst>
            <pc:docMk/>
            <pc:sldMk cId="3553362932" sldId="2147329026"/>
            <ac:spMk id="48" creationId="{3146041A-660C-4B07-B49F-246E14D34F62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0" creationId="{DE51CEB1-EF82-4FE5-AE8C-543870CC3C81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1" creationId="{F36C40C0-AD11-4095-BA2F-DDC3F8B5B795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3" creationId="{DDFDDD5A-17D2-47BB-994C-1E9AAC56AAC6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4" creationId="{700ECEED-3F56-4A1E-BCD9-73CCCB91B360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6" creationId="{AE6F27F7-11A1-4E9E-981C-3CB1D80113CB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7" creationId="{5F0499A5-37A2-461C-B07E-A5C2C6A7FB37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59" creationId="{8DE64103-6278-4154-A087-FCD35C78C489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0" creationId="{6B3B78D1-509F-44EA-BC6E-8AD099858C41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2" creationId="{3A4F8988-1AE9-4DDB-9458-52E900BF06DE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3" creationId="{95D56510-54A1-4EA2-ACE3-FE8FAA010405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5" creationId="{A67D8ACB-A858-4667-8003-95BBF0729E20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6" creationId="{A8D0B464-D801-4F56-BA47-DD0E4FE8A397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8" creationId="{4B78E083-AAE6-4196-9A0D-4E9BEC9DBE88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69" creationId="{8D99C8EE-0AD5-46A2-8B16-A8BD00B8B3E2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1" creationId="{1CA0CADA-8367-49D7-AB8E-1314DFAD1F0C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2" creationId="{B1508DBA-650A-4CDC-A233-FCEA35B6DAED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4" creationId="{2793AF89-04BD-4748-AA76-85485A67BB06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5" creationId="{08A55FD8-3DAF-4415-A508-BCF481C8B240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7" creationId="{832FF53E-D30D-4AB0-B70F-3563357CB957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78" creationId="{ED9003E5-C67A-4CE5-8A0B-4BB0B4F4CDF0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80" creationId="{A9E667E9-57A7-48E7-9A85-4DA9862A908F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81" creationId="{67F1B348-8D9C-4596-A3F1-B2137A69EE60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83" creationId="{CEF1E7FA-648A-4D84-86B6-5CA2CD941C4E}"/>
          </ac:spMkLst>
        </pc:spChg>
        <pc:spChg chg="mod">
          <ac:chgData name="Sun, Zhonghua" userId="c0979cd3-443e-49a9-aa8d-cde624bad42c" providerId="ADAL" clId="{B3C41F2C-DFBB-4C81-BEA2-424F0067D7F8}" dt="2022-04-20T10:26:34.126" v="3211" actId="165"/>
          <ac:spMkLst>
            <pc:docMk/>
            <pc:sldMk cId="3553362932" sldId="2147329026"/>
            <ac:spMk id="84" creationId="{FACBA599-AC28-4A6A-A454-3EEFFEC2FC3C}"/>
          </ac:spMkLst>
        </pc:spChg>
        <pc:spChg chg="add mod">
          <ac:chgData name="Sun, Zhonghua" userId="c0979cd3-443e-49a9-aa8d-cde624bad42c" providerId="ADAL" clId="{B3C41F2C-DFBB-4C81-BEA2-424F0067D7F8}" dt="2022-04-20T10:55:41.143" v="3960" actId="113"/>
          <ac:spMkLst>
            <pc:docMk/>
            <pc:sldMk cId="3553362932" sldId="2147329026"/>
            <ac:spMk id="85" creationId="{444C071E-BE8F-42D8-AA1D-FB7C724A6DF3}"/>
          </ac:spMkLst>
        </pc:spChg>
        <pc:spChg chg="add del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86" creationId="{C8780D4D-BD28-4268-B3E7-98024264A5D6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95" creationId="{2B576D4D-76D7-4488-BE2B-2A87E6B3B28B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98" creationId="{81778C42-04E4-432F-AE4A-8BDCFDFD6BF2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01" creationId="{7B3FDBC9-662A-428F-A8BF-C4869F53328A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04" creationId="{36F33444-1F91-4094-9540-17733C3F4310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07" creationId="{40C99AE9-B4CB-4B3C-ACA3-9C0BFEBC38E5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10" creationId="{26CFCBA6-7E38-4CB7-B62D-99AB4522427E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13" creationId="{7859FBCF-65BA-44C3-B0A4-BCE2BF02199A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16" creationId="{B816956A-49D0-4697-AD9A-B6FADAFBB7D4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19" creationId="{FB29119B-9E43-4E4F-8D29-82F5FA9C9FC1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22" creationId="{7DC4BC15-28FC-4908-91FC-B8DFBF9DE2F9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25" creationId="{77CF64F0-C0D0-4158-9A07-DA221C421084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29" creationId="{35771B6B-34E6-4599-9F23-79D3C9762B1E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0" creationId="{DC0B2531-261F-4627-9E9D-2E11D6356863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1" creationId="{7992B4F0-DA52-41D1-B8DB-CDD1B2B0F83A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2" creationId="{8BA724BD-830A-4759-ACAB-13C7D0B88787}"/>
          </ac:spMkLst>
        </pc:spChg>
        <pc:spChg chg="add del mod">
          <ac:chgData name="Sun, Zhonghua" userId="c0979cd3-443e-49a9-aa8d-cde624bad42c" providerId="ADAL" clId="{B3C41F2C-DFBB-4C81-BEA2-424F0067D7F8}" dt="2022-04-20T10:17:02.467" v="2698" actId="478"/>
          <ac:spMkLst>
            <pc:docMk/>
            <pc:sldMk cId="3553362932" sldId="2147329026"/>
            <ac:spMk id="133" creationId="{BE7F0864-5D58-4A8B-993E-5B3B802EB158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5" creationId="{0504F10D-B8E4-4BE3-BFD4-C66A4DB68F17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6" creationId="{7DB7C50F-4550-4392-BEDE-FF8024F827B8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7" creationId="{622A77DE-32B9-4C62-9358-B71DF545B7DA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38" creationId="{0C70094B-9C08-4084-8C90-EA47A132975D}"/>
          </ac:spMkLst>
        </pc:spChg>
        <pc:spChg chg="add del mod">
          <ac:chgData name="Sun, Zhonghua" userId="c0979cd3-443e-49a9-aa8d-cde624bad42c" providerId="ADAL" clId="{B3C41F2C-DFBB-4C81-BEA2-424F0067D7F8}" dt="2022-04-20T10:17:02.467" v="2698" actId="478"/>
          <ac:spMkLst>
            <pc:docMk/>
            <pc:sldMk cId="3553362932" sldId="2147329026"/>
            <ac:spMk id="139" creationId="{994C366C-B28C-4480-A2D6-2A057E88983D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41" creationId="{40727F1A-B30A-4180-8888-B111B4DEDAE2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42" creationId="{236633DA-2587-41EB-BC43-9DA3AE81A349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43" creationId="{74E7B37A-75A7-4CBD-9976-21D7F41A5574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44" creationId="{56A43126-C102-4DD8-9CDA-16E1AB365408}"/>
          </ac:spMkLst>
        </pc:spChg>
        <pc:spChg chg="add del mod">
          <ac:chgData name="Sun, Zhonghua" userId="c0979cd3-443e-49a9-aa8d-cde624bad42c" providerId="ADAL" clId="{B3C41F2C-DFBB-4C81-BEA2-424F0067D7F8}" dt="2022-04-20T10:17:02.467" v="2698" actId="478"/>
          <ac:spMkLst>
            <pc:docMk/>
            <pc:sldMk cId="3553362932" sldId="2147329026"/>
            <ac:spMk id="145" creationId="{A6324F42-00B6-4C28-A105-6C37A1AD493C}"/>
          </ac:spMkLst>
        </pc:spChg>
        <pc:spChg chg="mod">
          <ac:chgData name="Sun, Zhonghua" userId="c0979cd3-443e-49a9-aa8d-cde624bad42c" providerId="ADAL" clId="{B3C41F2C-DFBB-4C81-BEA2-424F0067D7F8}" dt="2022-04-20T10:16:50.143" v="2697" actId="20577"/>
          <ac:spMkLst>
            <pc:docMk/>
            <pc:sldMk cId="3553362932" sldId="2147329026"/>
            <ac:spMk id="147" creationId="{2483DBA5-3891-419B-B5CC-B1F1B20E5B30}"/>
          </ac:spMkLst>
        </pc:spChg>
        <pc:spChg chg="mod">
          <ac:chgData name="Sun, Zhonghua" userId="c0979cd3-443e-49a9-aa8d-cde624bad42c" providerId="ADAL" clId="{B3C41F2C-DFBB-4C81-BEA2-424F0067D7F8}" dt="2022-04-20T10:15:05.578" v="2683"/>
          <ac:spMkLst>
            <pc:docMk/>
            <pc:sldMk cId="3553362932" sldId="2147329026"/>
            <ac:spMk id="150" creationId="{FAA6102B-358D-4096-A601-FF27D25F0F89}"/>
          </ac:spMkLst>
        </pc:spChg>
        <pc:spChg chg="add del mod">
          <ac:chgData name="Sun, Zhonghua" userId="c0979cd3-443e-49a9-aa8d-cde624bad42c" providerId="ADAL" clId="{B3C41F2C-DFBB-4C81-BEA2-424F0067D7F8}" dt="2022-04-20T10:18:25.732" v="2770" actId="478"/>
          <ac:spMkLst>
            <pc:docMk/>
            <pc:sldMk cId="3553362932" sldId="2147329026"/>
            <ac:spMk id="152" creationId="{8D4254E0-E268-4EC3-A146-2009B818F95F}"/>
          </ac:spMkLst>
        </pc:spChg>
        <pc:spChg chg="add del mod">
          <ac:chgData name="Sun, Zhonghua" userId="c0979cd3-443e-49a9-aa8d-cde624bad42c" providerId="ADAL" clId="{B3C41F2C-DFBB-4C81-BEA2-424F0067D7F8}" dt="2022-04-20T10:18:28.740" v="2772" actId="478"/>
          <ac:spMkLst>
            <pc:docMk/>
            <pc:sldMk cId="3553362932" sldId="2147329026"/>
            <ac:spMk id="153" creationId="{F1572124-F332-4A12-971E-2D3506BED67F}"/>
          </ac:spMkLst>
        </pc:spChg>
        <pc:spChg chg="add del mod">
          <ac:chgData name="Sun, Zhonghua" userId="c0979cd3-443e-49a9-aa8d-cde624bad42c" providerId="ADAL" clId="{B3C41F2C-DFBB-4C81-BEA2-424F0067D7F8}" dt="2022-04-20T10:18:19.843" v="2768" actId="478"/>
          <ac:spMkLst>
            <pc:docMk/>
            <pc:sldMk cId="3553362932" sldId="2147329026"/>
            <ac:spMk id="154" creationId="{4BBD1E56-F7A3-4B91-94F0-40B571498981}"/>
          </ac:spMkLst>
        </pc:spChg>
        <pc:spChg chg="add del mod">
          <ac:chgData name="Sun, Zhonghua" userId="c0979cd3-443e-49a9-aa8d-cde624bad42c" providerId="ADAL" clId="{B3C41F2C-DFBB-4C81-BEA2-424F0067D7F8}" dt="2022-04-20T10:18:18.328" v="2767" actId="478"/>
          <ac:spMkLst>
            <pc:docMk/>
            <pc:sldMk cId="3553362932" sldId="2147329026"/>
            <ac:spMk id="155" creationId="{1FFD6FCE-3D5A-46CD-BD4B-63E241767F63}"/>
          </ac:spMkLst>
        </pc:spChg>
        <pc:spChg chg="add del mod">
          <ac:chgData name="Sun, Zhonghua" userId="c0979cd3-443e-49a9-aa8d-cde624bad42c" providerId="ADAL" clId="{B3C41F2C-DFBB-4C81-BEA2-424F0067D7F8}" dt="2022-04-20T10:18:21.168" v="2769" actId="478"/>
          <ac:spMkLst>
            <pc:docMk/>
            <pc:sldMk cId="3553362932" sldId="2147329026"/>
            <ac:spMk id="156" creationId="{CC92D414-38AE-4B9C-960D-6B376A9063F9}"/>
          </ac:spMkLst>
        </pc:spChg>
        <pc:spChg chg="add del mod">
          <ac:chgData name="Sun, Zhonghua" userId="c0979cd3-443e-49a9-aa8d-cde624bad42c" providerId="ADAL" clId="{B3C41F2C-DFBB-4C81-BEA2-424F0067D7F8}" dt="2022-04-20T10:18:27.553" v="2771" actId="478"/>
          <ac:spMkLst>
            <pc:docMk/>
            <pc:sldMk cId="3553362932" sldId="2147329026"/>
            <ac:spMk id="157" creationId="{1CE91126-D860-470C-9F5B-CB86FD5877DA}"/>
          </ac:spMkLst>
        </pc:spChg>
        <pc:spChg chg="mod">
          <ac:chgData name="Sun, Zhonghua" userId="c0979cd3-443e-49a9-aa8d-cde624bad42c" providerId="ADAL" clId="{B3C41F2C-DFBB-4C81-BEA2-424F0067D7F8}" dt="2022-04-20T10:17:36.704" v="2735"/>
          <ac:spMkLst>
            <pc:docMk/>
            <pc:sldMk cId="3553362932" sldId="2147329026"/>
            <ac:spMk id="159" creationId="{8AE5DB54-1CC3-4288-9630-6E8973F387ED}"/>
          </ac:spMkLst>
        </pc:spChg>
        <pc:spChg chg="mod">
          <ac:chgData name="Sun, Zhonghua" userId="c0979cd3-443e-49a9-aa8d-cde624bad42c" providerId="ADAL" clId="{B3C41F2C-DFBB-4C81-BEA2-424F0067D7F8}" dt="2022-04-20T10:19:23.987" v="2807"/>
          <ac:spMkLst>
            <pc:docMk/>
            <pc:sldMk cId="3553362932" sldId="2147329026"/>
            <ac:spMk id="164" creationId="{D39E483F-C058-4D99-846E-B5F524534FC8}"/>
          </ac:spMkLst>
        </pc:spChg>
        <pc:spChg chg="mod">
          <ac:chgData name="Sun, Zhonghua" userId="c0979cd3-443e-49a9-aa8d-cde624bad42c" providerId="ADAL" clId="{B3C41F2C-DFBB-4C81-BEA2-424F0067D7F8}" dt="2022-04-20T10:19:23.987" v="2807"/>
          <ac:spMkLst>
            <pc:docMk/>
            <pc:sldMk cId="3553362932" sldId="2147329026"/>
            <ac:spMk id="167" creationId="{81905EFB-66DF-42C3-B289-6D44AC7023D2}"/>
          </ac:spMkLst>
        </pc:spChg>
        <pc:spChg chg="mod">
          <ac:chgData name="Sun, Zhonghua" userId="c0979cd3-443e-49a9-aa8d-cde624bad42c" providerId="ADAL" clId="{B3C41F2C-DFBB-4C81-BEA2-424F0067D7F8}" dt="2022-04-20T10:19:23.987" v="2807"/>
          <ac:spMkLst>
            <pc:docMk/>
            <pc:sldMk cId="3553362932" sldId="2147329026"/>
            <ac:spMk id="170" creationId="{3B646C6B-6754-4B86-A035-EE1E61095153}"/>
          </ac:spMkLst>
        </pc:spChg>
        <pc:spChg chg="mod">
          <ac:chgData name="Sun, Zhonghua" userId="c0979cd3-443e-49a9-aa8d-cde624bad42c" providerId="ADAL" clId="{B3C41F2C-DFBB-4C81-BEA2-424F0067D7F8}" dt="2022-04-20T10:19:23.987" v="2807"/>
          <ac:spMkLst>
            <pc:docMk/>
            <pc:sldMk cId="3553362932" sldId="2147329026"/>
            <ac:spMk id="173" creationId="{5EB6A8B3-E3EF-428B-963E-BDECD56E3276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75" creationId="{C25A762C-3095-4B3E-A079-034E2BDE940E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76" creationId="{50261482-0A43-471C-B759-680804DECA65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77" creationId="{20DD0647-1347-4EC8-AAB3-70049222E7A8}"/>
          </ac:spMkLst>
        </pc:spChg>
        <pc:spChg chg="add mod">
          <ac:chgData name="Sun, Zhonghua" userId="c0979cd3-443e-49a9-aa8d-cde624bad42c" providerId="ADAL" clId="{B3C41F2C-DFBB-4C81-BEA2-424F0067D7F8}" dt="2022-04-20T10:27:19.359" v="3223" actId="164"/>
          <ac:spMkLst>
            <pc:docMk/>
            <pc:sldMk cId="3553362932" sldId="2147329026"/>
            <ac:spMk id="178" creationId="{E8F3D5AD-7902-4CDF-9CD7-344D6C079384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87" creationId="{C1B6F95D-32C9-4618-832E-6B4D210AAD16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89" creationId="{D60F7A95-B8B7-44CF-9CBB-6F19ABDF8720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0" creationId="{993603DD-1173-4EF3-9561-ABFBB780DE40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1" creationId="{46864242-68AF-4FDB-8682-000930996F96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2" creationId="{2A39B9D8-69E1-44C1-B036-41C2DF2DD821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3" creationId="{A6786686-010B-4088-AF5C-99B4840891D1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4" creationId="{E62972A6-EC16-412A-9C16-E9DC26F57BDA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5" creationId="{8DBF7507-5AAF-409B-B635-2AB2097A2E1A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6" creationId="{414A99F8-6D03-480F-B660-29460D091962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7" creationId="{73EC49E3-ABBD-4AF9-BB24-A0CC073BD895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8" creationId="{83D4F188-E682-480E-88B8-57D9D53F49CC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199" creationId="{A2A7E1E8-71DC-4AF1-AF4F-C79D34C0786D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200" creationId="{D5FFAA53-1293-44CD-A4F0-A1F11BBB706D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201" creationId="{51AE76D6-12A1-4800-BEBA-7227B1443582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202" creationId="{63B74A7E-EBEC-42F5-B83D-5A84922AA835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203" creationId="{CF62502C-DB2D-4244-A9DF-777CA0D15E78}"/>
          </ac:spMkLst>
        </pc:spChg>
        <pc:spChg chg="mod">
          <ac:chgData name="Sun, Zhonghua" userId="c0979cd3-443e-49a9-aa8d-cde624bad42c" providerId="ADAL" clId="{B3C41F2C-DFBB-4C81-BEA2-424F0067D7F8}" dt="2022-04-20T10:28:13.475" v="3254"/>
          <ac:spMkLst>
            <pc:docMk/>
            <pc:sldMk cId="3553362932" sldId="2147329026"/>
            <ac:spMk id="204" creationId="{77461E63-5785-4F81-8F69-E1AC394BECD4}"/>
          </ac:spMkLst>
        </pc:spChg>
        <pc:spChg chg="mod">
          <ac:chgData name="Sun, Zhonghua" userId="c0979cd3-443e-49a9-aa8d-cde624bad42c" providerId="ADAL" clId="{B3C41F2C-DFBB-4C81-BEA2-424F0067D7F8}" dt="2022-04-20T10:28:26.190" v="3257"/>
          <ac:spMkLst>
            <pc:docMk/>
            <pc:sldMk cId="3553362932" sldId="2147329026"/>
            <ac:spMk id="214" creationId="{5FBF2AC0-53AB-485A-B3C6-FD84B920A19F}"/>
          </ac:spMkLst>
        </pc:spChg>
        <pc:spChg chg="add mod">
          <ac:chgData name="Sun, Zhonghua" userId="c0979cd3-443e-49a9-aa8d-cde624bad42c" providerId="ADAL" clId="{B3C41F2C-DFBB-4C81-BEA2-424F0067D7F8}" dt="2022-04-20T10:55:41.143" v="3960" actId="113"/>
          <ac:spMkLst>
            <pc:docMk/>
            <pc:sldMk cId="3553362932" sldId="2147329026"/>
            <ac:spMk id="216" creationId="{028EC586-0480-41B9-BEED-B871ED8AEF8C}"/>
          </ac:spMkLst>
        </pc:spChg>
        <pc:spChg chg="add mod">
          <ac:chgData name="Sun, Zhonghua" userId="c0979cd3-443e-49a9-aa8d-cde624bad42c" providerId="ADAL" clId="{B3C41F2C-DFBB-4C81-BEA2-424F0067D7F8}" dt="2022-04-20T10:55:41.143" v="3960" actId="113"/>
          <ac:spMkLst>
            <pc:docMk/>
            <pc:sldMk cId="3553362932" sldId="2147329026"/>
            <ac:spMk id="217" creationId="{661E0813-A1E2-47B5-87B0-6CE333AF441A}"/>
          </ac:spMkLst>
        </pc:spChg>
        <pc:spChg chg="add mod">
          <ac:chgData name="Sun, Zhonghua" userId="c0979cd3-443e-49a9-aa8d-cde624bad42c" providerId="ADAL" clId="{B3C41F2C-DFBB-4C81-BEA2-424F0067D7F8}" dt="2022-04-20T10:55:58.175" v="3962" actId="1076"/>
          <ac:spMkLst>
            <pc:docMk/>
            <pc:sldMk cId="3553362932" sldId="2147329026"/>
            <ac:spMk id="230" creationId="{8FF87608-F960-4624-9591-FF16BC0FBBA1}"/>
          </ac:spMkLst>
        </pc:spChg>
        <pc:spChg chg="add mod">
          <ac:chgData name="Sun, Zhonghua" userId="c0979cd3-443e-49a9-aa8d-cde624bad42c" providerId="ADAL" clId="{B3C41F2C-DFBB-4C81-BEA2-424F0067D7F8}" dt="2022-04-20T10:55:41.143" v="3960" actId="113"/>
          <ac:spMkLst>
            <pc:docMk/>
            <pc:sldMk cId="3553362932" sldId="2147329026"/>
            <ac:spMk id="234" creationId="{7EB5E5CC-108C-4961-BA37-E1EE4E89ACA5}"/>
          </ac:spMkLst>
        </pc:spChg>
        <pc:spChg chg="add mod">
          <ac:chgData name="Sun, Zhonghua" userId="c0979cd3-443e-49a9-aa8d-cde624bad42c" providerId="ADAL" clId="{B3C41F2C-DFBB-4C81-BEA2-424F0067D7F8}" dt="2022-04-20T11:16:49.625" v="4003" actId="554"/>
          <ac:spMkLst>
            <pc:docMk/>
            <pc:sldMk cId="3553362932" sldId="2147329026"/>
            <ac:spMk id="235" creationId="{28ECC296-1E75-4A30-813F-DF116AA1BB04}"/>
          </ac:spMkLst>
        </pc:spChg>
        <pc:spChg chg="add mod">
          <ac:chgData name="Sun, Zhonghua" userId="c0979cd3-443e-49a9-aa8d-cde624bad42c" providerId="ADAL" clId="{B3C41F2C-DFBB-4C81-BEA2-424F0067D7F8}" dt="2022-04-20T11:16:49.625" v="4003" actId="554"/>
          <ac:spMkLst>
            <pc:docMk/>
            <pc:sldMk cId="3553362932" sldId="2147329026"/>
            <ac:spMk id="236" creationId="{D1135329-C474-436A-AF7A-0C02B4E79F5E}"/>
          </ac:spMkLst>
        </pc:spChg>
        <pc:grpChg chg="add mod">
          <ac:chgData name="Sun, Zhonghua" userId="c0979cd3-443e-49a9-aa8d-cde624bad42c" providerId="ADAL" clId="{B3C41F2C-DFBB-4C81-BEA2-424F0067D7F8}" dt="2022-04-20T10:36:41.909" v="3403" actId="1076"/>
          <ac:grpSpMkLst>
            <pc:docMk/>
            <pc:sldMk cId="3553362932" sldId="2147329026"/>
            <ac:grpSpMk id="3" creationId="{BF38EF0A-41CA-44A1-BD46-86EE5EED280C}"/>
          </ac:grpSpMkLst>
        </pc:grpChg>
        <pc:grpChg chg="add del mod">
          <ac:chgData name="Sun, Zhonghua" userId="c0979cd3-443e-49a9-aa8d-cde624bad42c" providerId="ADAL" clId="{B3C41F2C-DFBB-4C81-BEA2-424F0067D7F8}" dt="2022-04-20T10:15:37.045" v="2688" actId="165"/>
          <ac:grpSpMkLst>
            <pc:docMk/>
            <pc:sldMk cId="3553362932" sldId="2147329026"/>
            <ac:grpSpMk id="7" creationId="{2076A70E-F40A-40AE-A446-B8BCDCB124C3}"/>
          </ac:grpSpMkLst>
        </pc:grpChg>
        <pc:grpChg chg="del mod topLvl">
          <ac:chgData name="Sun, Zhonghua" userId="c0979cd3-443e-49a9-aa8d-cde624bad42c" providerId="ADAL" clId="{B3C41F2C-DFBB-4C81-BEA2-424F0067D7F8}" dt="2022-04-20T10:26:34.126" v="3211" actId="165"/>
          <ac:grpSpMkLst>
            <pc:docMk/>
            <pc:sldMk cId="3553362932" sldId="2147329026"/>
            <ac:grpSpMk id="8" creationId="{C89455BA-1E1B-4199-B13E-623D385E45EF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19" creationId="{B0EFEF86-58E2-4C5E-A2E9-67191ECF836F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0" creationId="{06B13354-4B5D-4C66-B545-FB244E2783A5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1" creationId="{D67B2D34-A70D-47E5-A0F9-9B7EAE837C8B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2" creationId="{3EC70F95-F06B-4C42-877C-04F88AFBDA96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3" creationId="{DD8787CC-01EE-42F8-94FB-868F3F884DDE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4" creationId="{F875CB89-6D7D-4F63-ADDE-D0267B4CCF5E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5" creationId="{1A09A910-F417-4DF9-9503-8C10EBFADDC4}"/>
          </ac:grpSpMkLst>
        </pc:grpChg>
        <pc:grpChg chg="del mod topLvl">
          <ac:chgData name="Sun, Zhonghua" userId="c0979cd3-443e-49a9-aa8d-cde624bad42c" providerId="ADAL" clId="{B3C41F2C-DFBB-4C81-BEA2-424F0067D7F8}" dt="2022-04-20T10:27:10.340" v="3222" actId="478"/>
          <ac:grpSpMkLst>
            <pc:docMk/>
            <pc:sldMk cId="3553362932" sldId="2147329026"/>
            <ac:grpSpMk id="26" creationId="{7E4E5BBA-905D-499A-ACC8-3BD660F8812B}"/>
          </ac:grpSpMkLst>
        </pc:grpChg>
        <pc:grpChg chg="del mod topLvl">
          <ac:chgData name="Sun, Zhonghua" userId="c0979cd3-443e-49a9-aa8d-cde624bad42c" providerId="ADAL" clId="{B3C41F2C-DFBB-4C81-BEA2-424F0067D7F8}" dt="2022-04-20T10:26:48.062" v="3213" actId="478"/>
          <ac:grpSpMkLst>
            <pc:docMk/>
            <pc:sldMk cId="3553362932" sldId="2147329026"/>
            <ac:grpSpMk id="27" creationId="{C9B6FA1E-0CE5-4970-BE4D-131BF2A57476}"/>
          </ac:grpSpMkLst>
        </pc:grpChg>
        <pc:grpChg chg="del mod topLvl">
          <ac:chgData name="Sun, Zhonghua" userId="c0979cd3-443e-49a9-aa8d-cde624bad42c" providerId="ADAL" clId="{B3C41F2C-DFBB-4C81-BEA2-424F0067D7F8}" dt="2022-04-20T10:26:48.062" v="3213" actId="478"/>
          <ac:grpSpMkLst>
            <pc:docMk/>
            <pc:sldMk cId="3553362932" sldId="2147329026"/>
            <ac:grpSpMk id="28" creationId="{223859F4-ECF6-4B58-9F6E-E2840E7735C8}"/>
          </ac:grpSpMkLst>
        </pc:grpChg>
        <pc:grpChg chg="del mod topLvl">
          <ac:chgData name="Sun, Zhonghua" userId="c0979cd3-443e-49a9-aa8d-cde624bad42c" providerId="ADAL" clId="{B3C41F2C-DFBB-4C81-BEA2-424F0067D7F8}" dt="2022-04-20T10:26:46.076" v="3212" actId="478"/>
          <ac:grpSpMkLst>
            <pc:docMk/>
            <pc:sldMk cId="3553362932" sldId="2147329026"/>
            <ac:grpSpMk id="29" creationId="{211CE76E-1514-483D-AED3-0B8B497AFA9C}"/>
          </ac:grpSpMkLst>
        </pc:grpChg>
        <pc:grpChg chg="del mod topLvl">
          <ac:chgData name="Sun, Zhonghua" userId="c0979cd3-443e-49a9-aa8d-cde624bad42c" providerId="ADAL" clId="{B3C41F2C-DFBB-4C81-BEA2-424F0067D7F8}" dt="2022-04-20T10:26:48.062" v="3213" actId="478"/>
          <ac:grpSpMkLst>
            <pc:docMk/>
            <pc:sldMk cId="3553362932" sldId="2147329026"/>
            <ac:grpSpMk id="30" creationId="{FA4F4879-70E8-4129-A645-687D106C3A1C}"/>
          </ac:grpSpMkLst>
        </pc:grpChg>
        <pc:grpChg chg="mod topLvl">
          <ac:chgData name="Sun, Zhonghua" userId="c0979cd3-443e-49a9-aa8d-cde624bad42c" providerId="ADAL" clId="{B3C41F2C-DFBB-4C81-BEA2-424F0067D7F8}" dt="2022-04-20T10:36:41.909" v="3403" actId="1076"/>
          <ac:grpSpMkLst>
            <pc:docMk/>
            <pc:sldMk cId="3553362932" sldId="2147329026"/>
            <ac:grpSpMk id="31" creationId="{6B486653-F900-42C6-8B5E-4AA696011FEF}"/>
          </ac:grpSpMkLst>
        </pc:grpChg>
        <pc:grpChg chg="del mod topLvl">
          <ac:chgData name="Sun, Zhonghua" userId="c0979cd3-443e-49a9-aa8d-cde624bad42c" providerId="ADAL" clId="{B3C41F2C-DFBB-4C81-BEA2-424F0067D7F8}" dt="2022-04-20T10:26:54.598" v="3216" actId="478"/>
          <ac:grpSpMkLst>
            <pc:docMk/>
            <pc:sldMk cId="3553362932" sldId="2147329026"/>
            <ac:grpSpMk id="32" creationId="{FF62A237-B384-4707-B614-10F9A358E544}"/>
          </ac:grpSpMkLst>
        </pc:grpChg>
        <pc:grpChg chg="del mod topLvl">
          <ac:chgData name="Sun, Zhonghua" userId="c0979cd3-443e-49a9-aa8d-cde624bad42c" providerId="ADAL" clId="{B3C41F2C-DFBB-4C81-BEA2-424F0067D7F8}" dt="2022-04-20T10:27:00.935" v="3219" actId="478"/>
          <ac:grpSpMkLst>
            <pc:docMk/>
            <pc:sldMk cId="3553362932" sldId="2147329026"/>
            <ac:grpSpMk id="33" creationId="{2C708DBF-BCC5-4CAE-92C7-B4976B448589}"/>
          </ac:grpSpMkLst>
        </pc:grpChg>
        <pc:grpChg chg="del mod topLvl">
          <ac:chgData name="Sun, Zhonghua" userId="c0979cd3-443e-49a9-aa8d-cde624bad42c" providerId="ADAL" clId="{B3C41F2C-DFBB-4C81-BEA2-424F0067D7F8}" dt="2022-04-20T10:26:48.062" v="3213" actId="478"/>
          <ac:grpSpMkLst>
            <pc:docMk/>
            <pc:sldMk cId="3553362932" sldId="2147329026"/>
            <ac:grpSpMk id="34" creationId="{53D53117-F0FE-4D4A-87E3-15326658E949}"/>
          </ac:grpSpMkLst>
        </pc:grpChg>
        <pc:grpChg chg="add del mod">
          <ac:chgData name="Sun, Zhonghua" userId="c0979cd3-443e-49a9-aa8d-cde624bad42c" providerId="ADAL" clId="{B3C41F2C-DFBB-4C81-BEA2-424F0067D7F8}" dt="2022-04-20T10:21:04.375" v="2826" actId="478"/>
          <ac:grpSpMkLst>
            <pc:docMk/>
            <pc:sldMk cId="3553362932" sldId="2147329026"/>
            <ac:grpSpMk id="94" creationId="{BF8B36DF-0AED-4C6B-943C-4AB650E7BA37}"/>
          </ac:grpSpMkLst>
        </pc:grpChg>
        <pc:grpChg chg="add del mod">
          <ac:chgData name="Sun, Zhonghua" userId="c0979cd3-443e-49a9-aa8d-cde624bad42c" providerId="ADAL" clId="{B3C41F2C-DFBB-4C81-BEA2-424F0067D7F8}" dt="2022-04-20T10:21:02.002" v="2823" actId="478"/>
          <ac:grpSpMkLst>
            <pc:docMk/>
            <pc:sldMk cId="3553362932" sldId="2147329026"/>
            <ac:grpSpMk id="97" creationId="{72CD21F1-3AF5-4B83-B326-A9D1C9BC33D5}"/>
          </ac:grpSpMkLst>
        </pc:grpChg>
        <pc:grpChg chg="add del mod">
          <ac:chgData name="Sun, Zhonghua" userId="c0979cd3-443e-49a9-aa8d-cde624bad42c" providerId="ADAL" clId="{B3C41F2C-DFBB-4C81-BEA2-424F0067D7F8}" dt="2022-04-20T10:21:02.841" v="2824" actId="478"/>
          <ac:grpSpMkLst>
            <pc:docMk/>
            <pc:sldMk cId="3553362932" sldId="2147329026"/>
            <ac:grpSpMk id="100" creationId="{77F08F65-03DA-42CA-9C97-BEBF11E4AD26}"/>
          </ac:grpSpMkLst>
        </pc:grpChg>
        <pc:grpChg chg="add del mod">
          <ac:chgData name="Sun, Zhonghua" userId="c0979cd3-443e-49a9-aa8d-cde624bad42c" providerId="ADAL" clId="{B3C41F2C-DFBB-4C81-BEA2-424F0067D7F8}" dt="2022-04-20T10:21:03.574" v="2825" actId="478"/>
          <ac:grpSpMkLst>
            <pc:docMk/>
            <pc:sldMk cId="3553362932" sldId="2147329026"/>
            <ac:grpSpMk id="103" creationId="{5224564C-FBB2-47D1-A1EB-5461D5F6252B}"/>
          </ac:grpSpMkLst>
        </pc:grpChg>
        <pc:grpChg chg="add del mod">
          <ac:chgData name="Sun, Zhonghua" userId="c0979cd3-443e-49a9-aa8d-cde624bad42c" providerId="ADAL" clId="{B3C41F2C-DFBB-4C81-BEA2-424F0067D7F8}" dt="2022-04-20T10:21:01.370" v="2822" actId="478"/>
          <ac:grpSpMkLst>
            <pc:docMk/>
            <pc:sldMk cId="3553362932" sldId="2147329026"/>
            <ac:grpSpMk id="106" creationId="{26D141FB-5D4D-474F-8851-2E5727A2A161}"/>
          </ac:grpSpMkLst>
        </pc:grpChg>
        <pc:grpChg chg="add del mod">
          <ac:chgData name="Sun, Zhonghua" userId="c0979cd3-443e-49a9-aa8d-cde624bad42c" providerId="ADAL" clId="{B3C41F2C-DFBB-4C81-BEA2-424F0067D7F8}" dt="2022-04-20T10:21:11.180" v="2832" actId="478"/>
          <ac:grpSpMkLst>
            <pc:docMk/>
            <pc:sldMk cId="3553362932" sldId="2147329026"/>
            <ac:grpSpMk id="109" creationId="{A3DA89D6-1FB3-4627-8871-93A5782CBD4C}"/>
          </ac:grpSpMkLst>
        </pc:grpChg>
        <pc:grpChg chg="add del mod">
          <ac:chgData name="Sun, Zhonghua" userId="c0979cd3-443e-49a9-aa8d-cde624bad42c" providerId="ADAL" clId="{B3C41F2C-DFBB-4C81-BEA2-424F0067D7F8}" dt="2022-04-20T10:21:12.066" v="2833" actId="478"/>
          <ac:grpSpMkLst>
            <pc:docMk/>
            <pc:sldMk cId="3553362932" sldId="2147329026"/>
            <ac:grpSpMk id="112" creationId="{56369CBA-8D10-48D1-B3E4-B02511A37415}"/>
          </ac:grpSpMkLst>
        </pc:grpChg>
        <pc:grpChg chg="add del mod">
          <ac:chgData name="Sun, Zhonghua" userId="c0979cd3-443e-49a9-aa8d-cde624bad42c" providerId="ADAL" clId="{B3C41F2C-DFBB-4C81-BEA2-424F0067D7F8}" dt="2022-04-20T10:21:00.819" v="2821" actId="478"/>
          <ac:grpSpMkLst>
            <pc:docMk/>
            <pc:sldMk cId="3553362932" sldId="2147329026"/>
            <ac:grpSpMk id="115" creationId="{99E071CD-2781-45D4-97DB-2945506BE234}"/>
          </ac:grpSpMkLst>
        </pc:grpChg>
        <pc:grpChg chg="add del mod">
          <ac:chgData name="Sun, Zhonghua" userId="c0979cd3-443e-49a9-aa8d-cde624bad42c" providerId="ADAL" clId="{B3C41F2C-DFBB-4C81-BEA2-424F0067D7F8}" dt="2022-04-20T10:20:51.996" v="2816" actId="478"/>
          <ac:grpSpMkLst>
            <pc:docMk/>
            <pc:sldMk cId="3553362932" sldId="2147329026"/>
            <ac:grpSpMk id="118" creationId="{D10C7195-3894-4A35-B987-64764F1A906D}"/>
          </ac:grpSpMkLst>
        </pc:grpChg>
        <pc:grpChg chg="add del mod">
          <ac:chgData name="Sun, Zhonghua" userId="c0979cd3-443e-49a9-aa8d-cde624bad42c" providerId="ADAL" clId="{B3C41F2C-DFBB-4C81-BEA2-424F0067D7F8}" dt="2022-04-20T10:21:12.829" v="2834" actId="478"/>
          <ac:grpSpMkLst>
            <pc:docMk/>
            <pc:sldMk cId="3553362932" sldId="2147329026"/>
            <ac:grpSpMk id="121" creationId="{7A0891FA-869C-4EF7-A50E-B4A6D612BD0A}"/>
          </ac:grpSpMkLst>
        </pc:grpChg>
        <pc:grpChg chg="add del mod">
          <ac:chgData name="Sun, Zhonghua" userId="c0979cd3-443e-49a9-aa8d-cde624bad42c" providerId="ADAL" clId="{B3C41F2C-DFBB-4C81-BEA2-424F0067D7F8}" dt="2022-04-20T10:21:05.746" v="2828" actId="478"/>
          <ac:grpSpMkLst>
            <pc:docMk/>
            <pc:sldMk cId="3553362932" sldId="2147329026"/>
            <ac:grpSpMk id="124" creationId="{1C504A98-6ED2-4102-A2A6-EC2BA0F457A5}"/>
          </ac:grpSpMkLst>
        </pc:grpChg>
        <pc:grpChg chg="add del mod">
          <ac:chgData name="Sun, Zhonghua" userId="c0979cd3-443e-49a9-aa8d-cde624bad42c" providerId="ADAL" clId="{B3C41F2C-DFBB-4C81-BEA2-424F0067D7F8}" dt="2022-04-20T10:17:02.467" v="2698" actId="478"/>
          <ac:grpSpMkLst>
            <pc:docMk/>
            <pc:sldMk cId="3553362932" sldId="2147329026"/>
            <ac:grpSpMk id="146" creationId="{E607FF81-5667-4628-BD27-4BE82AB67F64}"/>
          </ac:grpSpMkLst>
        </pc:grpChg>
        <pc:grpChg chg="add del mod">
          <ac:chgData name="Sun, Zhonghua" userId="c0979cd3-443e-49a9-aa8d-cde624bad42c" providerId="ADAL" clId="{B3C41F2C-DFBB-4C81-BEA2-424F0067D7F8}" dt="2022-04-20T10:17:02.467" v="2698" actId="478"/>
          <ac:grpSpMkLst>
            <pc:docMk/>
            <pc:sldMk cId="3553362932" sldId="2147329026"/>
            <ac:grpSpMk id="149" creationId="{50F7876E-C6E7-4DBE-8ACE-E9B77F03A5DA}"/>
          </ac:grpSpMkLst>
        </pc:grpChg>
        <pc:grpChg chg="add del mod">
          <ac:chgData name="Sun, Zhonghua" userId="c0979cd3-443e-49a9-aa8d-cde624bad42c" providerId="ADAL" clId="{B3C41F2C-DFBB-4C81-BEA2-424F0067D7F8}" dt="2022-04-20T10:21:05.144" v="2827" actId="478"/>
          <ac:grpSpMkLst>
            <pc:docMk/>
            <pc:sldMk cId="3553362932" sldId="2147329026"/>
            <ac:grpSpMk id="158" creationId="{44D3B1A6-2FBF-4F39-A8DE-B2CF2B15D734}"/>
          </ac:grpSpMkLst>
        </pc:grpChg>
        <pc:grpChg chg="add del mod">
          <ac:chgData name="Sun, Zhonghua" userId="c0979cd3-443e-49a9-aa8d-cde624bad42c" providerId="ADAL" clId="{B3C41F2C-DFBB-4C81-BEA2-424F0067D7F8}" dt="2022-04-20T10:21:07.386" v="2830" actId="478"/>
          <ac:grpSpMkLst>
            <pc:docMk/>
            <pc:sldMk cId="3553362932" sldId="2147329026"/>
            <ac:grpSpMk id="163" creationId="{FC529397-4EA4-4A77-BC2A-43A0AD7B8CDB}"/>
          </ac:grpSpMkLst>
        </pc:grpChg>
        <pc:grpChg chg="add del mod">
          <ac:chgData name="Sun, Zhonghua" userId="c0979cd3-443e-49a9-aa8d-cde624bad42c" providerId="ADAL" clId="{B3C41F2C-DFBB-4C81-BEA2-424F0067D7F8}" dt="2022-04-20T10:20:54.027" v="2818" actId="478"/>
          <ac:grpSpMkLst>
            <pc:docMk/>
            <pc:sldMk cId="3553362932" sldId="2147329026"/>
            <ac:grpSpMk id="166" creationId="{16D28D89-AEED-44F6-8562-CFF56F275C3F}"/>
          </ac:grpSpMkLst>
        </pc:grpChg>
        <pc:grpChg chg="add del mod">
          <ac:chgData name="Sun, Zhonghua" userId="c0979cd3-443e-49a9-aa8d-cde624bad42c" providerId="ADAL" clId="{B3C41F2C-DFBB-4C81-BEA2-424F0067D7F8}" dt="2022-04-20T10:20:53.236" v="2817" actId="478"/>
          <ac:grpSpMkLst>
            <pc:docMk/>
            <pc:sldMk cId="3553362932" sldId="2147329026"/>
            <ac:grpSpMk id="169" creationId="{F5E58EAB-10CE-4A8A-890A-2D05365DD2F1}"/>
          </ac:grpSpMkLst>
        </pc:grpChg>
        <pc:grpChg chg="add del mod">
          <ac:chgData name="Sun, Zhonghua" userId="c0979cd3-443e-49a9-aa8d-cde624bad42c" providerId="ADAL" clId="{B3C41F2C-DFBB-4C81-BEA2-424F0067D7F8}" dt="2022-04-20T10:21:06.438" v="2829" actId="478"/>
          <ac:grpSpMkLst>
            <pc:docMk/>
            <pc:sldMk cId="3553362932" sldId="2147329026"/>
            <ac:grpSpMk id="172" creationId="{6BD042D3-89D4-4EBC-9482-AB4DF95D26B1}"/>
          </ac:grpSpMkLst>
        </pc:grpChg>
        <pc:grpChg chg="add mod">
          <ac:chgData name="Sun, Zhonghua" userId="c0979cd3-443e-49a9-aa8d-cde624bad42c" providerId="ADAL" clId="{B3C41F2C-DFBB-4C81-BEA2-424F0067D7F8}" dt="2022-04-20T10:36:41.909" v="3403" actId="1076"/>
          <ac:grpSpMkLst>
            <pc:docMk/>
            <pc:sldMk cId="3553362932" sldId="2147329026"/>
            <ac:grpSpMk id="186" creationId="{FD048F72-0294-4B1B-A42B-3AD6B96D3A31}"/>
          </ac:grpSpMkLst>
        </pc:grpChg>
        <pc:grpChg chg="add mod">
          <ac:chgData name="Sun, Zhonghua" userId="c0979cd3-443e-49a9-aa8d-cde624bad42c" providerId="ADAL" clId="{B3C41F2C-DFBB-4C81-BEA2-424F0067D7F8}" dt="2022-04-20T10:36:41.909" v="3403" actId="1076"/>
          <ac:grpSpMkLst>
            <pc:docMk/>
            <pc:sldMk cId="3553362932" sldId="2147329026"/>
            <ac:grpSpMk id="212" creationId="{C30347C7-E2C8-490B-B1FD-E0C7C361A0D1}"/>
          </ac:grpSpMkLst>
        </pc:grpChg>
        <pc:picChg chg="add mod">
          <ac:chgData name="Sun, Zhonghua" userId="c0979cd3-443e-49a9-aa8d-cde624bad42c" providerId="ADAL" clId="{B3C41F2C-DFBB-4C81-BEA2-424F0067D7F8}" dt="2022-04-20T10:55:54.735" v="3961" actId="14100"/>
          <ac:picMkLst>
            <pc:docMk/>
            <pc:sldMk cId="3553362932" sldId="2147329026"/>
            <ac:picMk id="229" creationId="{F9091879-23F3-4CAB-8C18-5E80A68F4E6F}"/>
          </ac:picMkLst>
        </pc:picChg>
        <pc:cxnChg chg="mod topLvl">
          <ac:chgData name="Sun, Zhonghua" userId="c0979cd3-443e-49a9-aa8d-cde624bad42c" providerId="ADAL" clId="{B3C41F2C-DFBB-4C81-BEA2-424F0067D7F8}" dt="2022-04-20T11:16:54.285" v="4004" actId="1076"/>
          <ac:cxnSpMkLst>
            <pc:docMk/>
            <pc:sldMk cId="3553362932" sldId="2147329026"/>
            <ac:cxnSpMk id="16" creationId="{FDAB8B36-C887-4F63-84D3-30A76859D6DF}"/>
          </ac:cxnSpMkLst>
        </pc:cxnChg>
        <pc:cxnChg chg="mod topLvl">
          <ac:chgData name="Sun, Zhonghua" userId="c0979cd3-443e-49a9-aa8d-cde624bad42c" providerId="ADAL" clId="{B3C41F2C-DFBB-4C81-BEA2-424F0067D7F8}" dt="2022-04-20T11:16:59.218" v="4005" actId="1076"/>
          <ac:cxnSpMkLst>
            <pc:docMk/>
            <pc:sldMk cId="3553362932" sldId="2147329026"/>
            <ac:cxnSpMk id="17" creationId="{C55B31C2-79F6-4570-824C-5951F6215E33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37" creationId="{F1F49391-C7FB-41FC-96FF-C426169978A6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40" creationId="{6C519340-EEA5-4B1F-A29B-484791C8A240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43" creationId="{A24C83CF-E510-4EB0-B443-7F5E13BE1A82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46" creationId="{3EBB0794-E722-40A4-890C-11F3B44C95DF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49" creationId="{6687DE2D-42C5-4D1A-AE30-06F97156BFE2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52" creationId="{FDACFCC3-E811-454D-A305-5363451FA59E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55" creationId="{3E8C77A6-E09E-4940-86D1-5FFDA64004AC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58" creationId="{77A2BC48-D7D0-4F9A-906A-8D7ACE9031C9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61" creationId="{CF002553-599D-4A7B-B1E2-96D5F40F1EA8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64" creationId="{EE01C3AD-A5F1-4132-8BD4-F2D50A03DD25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67" creationId="{FC21C8ED-C820-4807-BDAE-FD0E34331A0F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70" creationId="{35CFE20D-65C9-4D68-81F0-3EE20C5FEB45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73" creationId="{AE3204EE-6270-43EC-98BB-25982D2E4B20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76" creationId="{61A698F4-6988-443D-AA96-09CF024BDC0C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79" creationId="{FF9C0E92-236E-4A24-8D0B-8DFF4F7044C9}"/>
          </ac:cxnSpMkLst>
        </pc:cxnChg>
        <pc:cxnChg chg="mod">
          <ac:chgData name="Sun, Zhonghua" userId="c0979cd3-443e-49a9-aa8d-cde624bad42c" providerId="ADAL" clId="{B3C41F2C-DFBB-4C81-BEA2-424F0067D7F8}" dt="2022-04-20T10:26:34.126" v="3211" actId="165"/>
          <ac:cxnSpMkLst>
            <pc:docMk/>
            <pc:sldMk cId="3553362932" sldId="2147329026"/>
            <ac:cxnSpMk id="82" creationId="{6752F6C2-081D-49FC-AE17-42C6B9E093DA}"/>
          </ac:cxnSpMkLst>
        </pc:cxnChg>
        <pc:cxnChg chg="add del mod">
          <ac:chgData name="Sun, Zhonghua" userId="c0979cd3-443e-49a9-aa8d-cde624bad42c" providerId="ADAL" clId="{B3C41F2C-DFBB-4C81-BEA2-424F0067D7F8}" dt="2022-04-20T10:17:02.467" v="2698" actId="478"/>
          <ac:cxnSpMkLst>
            <pc:docMk/>
            <pc:sldMk cId="3553362932" sldId="2147329026"/>
            <ac:cxnSpMk id="87" creationId="{BBB524E1-80E8-466C-961E-86DF28A60FC9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88" creationId="{354AC45E-92B2-40B9-96F9-ED74B376B2CB}"/>
          </ac:cxnSpMkLst>
        </pc:cxnChg>
        <pc:cxnChg chg="add del mod">
          <ac:chgData name="Sun, Zhonghua" userId="c0979cd3-443e-49a9-aa8d-cde624bad42c" providerId="ADAL" clId="{B3C41F2C-DFBB-4C81-BEA2-424F0067D7F8}" dt="2022-04-20T10:23:20.535" v="3053" actId="478"/>
          <ac:cxnSpMkLst>
            <pc:docMk/>
            <pc:sldMk cId="3553362932" sldId="2147329026"/>
            <ac:cxnSpMk id="89" creationId="{327F8780-B8BA-4E0E-BFC7-AC457D389EA0}"/>
          </ac:cxnSpMkLst>
        </pc:cxnChg>
        <pc:cxnChg chg="add del mod">
          <ac:chgData name="Sun, Zhonghua" userId="c0979cd3-443e-49a9-aa8d-cde624bad42c" providerId="ADAL" clId="{B3C41F2C-DFBB-4C81-BEA2-424F0067D7F8}" dt="2022-04-20T10:23:21.548" v="3054" actId="478"/>
          <ac:cxnSpMkLst>
            <pc:docMk/>
            <pc:sldMk cId="3553362932" sldId="2147329026"/>
            <ac:cxnSpMk id="90" creationId="{F3C83FA5-96B2-473C-8D5D-D36D284C4C44}"/>
          </ac:cxnSpMkLst>
        </pc:cxnChg>
        <pc:cxnChg chg="add del mod">
          <ac:chgData name="Sun, Zhonghua" userId="c0979cd3-443e-49a9-aa8d-cde624bad42c" providerId="ADAL" clId="{B3C41F2C-DFBB-4C81-BEA2-424F0067D7F8}" dt="2022-04-20T10:23:22.631" v="3055" actId="478"/>
          <ac:cxnSpMkLst>
            <pc:docMk/>
            <pc:sldMk cId="3553362932" sldId="2147329026"/>
            <ac:cxnSpMk id="91" creationId="{5EACFB50-92F0-4F18-A237-A3EDB17EF11E}"/>
          </ac:cxnSpMkLst>
        </pc:cxnChg>
        <pc:cxnChg chg="add del mod">
          <ac:chgData name="Sun, Zhonghua" userId="c0979cd3-443e-49a9-aa8d-cde624bad42c" providerId="ADAL" clId="{B3C41F2C-DFBB-4C81-BEA2-424F0067D7F8}" dt="2022-04-20T10:24:09.381" v="3075" actId="478"/>
          <ac:cxnSpMkLst>
            <pc:docMk/>
            <pc:sldMk cId="3553362932" sldId="2147329026"/>
            <ac:cxnSpMk id="92" creationId="{50624C28-4428-47AA-AC0C-E20B43DA0702}"/>
          </ac:cxnSpMkLst>
        </pc:cxnChg>
        <pc:cxnChg chg="add del mod">
          <ac:chgData name="Sun, Zhonghua" userId="c0979cd3-443e-49a9-aa8d-cde624bad42c" providerId="ADAL" clId="{B3C41F2C-DFBB-4C81-BEA2-424F0067D7F8}" dt="2022-04-20T10:18:16.271" v="2766" actId="478"/>
          <ac:cxnSpMkLst>
            <pc:docMk/>
            <pc:sldMk cId="3553362932" sldId="2147329026"/>
            <ac:cxnSpMk id="93" creationId="{461AA209-CF41-4918-B857-DCB8E5757F1D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96" creationId="{2BB63965-6586-45EC-8C0D-38D784EEB6F8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99" creationId="{60A04CBB-3B8A-41B3-90A7-DF070FBFA5B5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02" creationId="{8416A6C4-B284-4C46-9598-5BF88989D1F0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05" creationId="{753F15A0-0FC4-44CF-8528-02C126057F0B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08" creationId="{8C31EF55-4838-4805-BBCB-BF237CF14D85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11" creationId="{06901364-64E8-4AE9-98E8-A69210CCF6FF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14" creationId="{135804DF-80F6-4B37-A300-5A3A593DD9CC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17" creationId="{690D9C12-1CAF-4859-BA27-1C92FE1C6578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20" creationId="{C6353F3E-2C29-4700-BF77-F734D6F27545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23" creationId="{A1926C36-0863-448B-BCDE-B4C7B552533C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26" creationId="{6888B918-3A7F-438E-BA9E-E0BFB2D73CA1}"/>
          </ac:cxnSpMkLst>
        </pc:cxnChg>
        <pc:cxnChg chg="add del mod">
          <ac:chgData name="Sun, Zhonghua" userId="c0979cd3-443e-49a9-aa8d-cde624bad42c" providerId="ADAL" clId="{B3C41F2C-DFBB-4C81-BEA2-424F0067D7F8}" dt="2022-04-20T10:17:30.458" v="2734" actId="478"/>
          <ac:cxnSpMkLst>
            <pc:docMk/>
            <pc:sldMk cId="3553362932" sldId="2147329026"/>
            <ac:cxnSpMk id="127" creationId="{B069EFAB-9EA0-4E3A-B252-5F08D9645F8C}"/>
          </ac:cxnSpMkLst>
        </pc:cxnChg>
        <pc:cxnChg chg="add del mod">
          <ac:chgData name="Sun, Zhonghua" userId="c0979cd3-443e-49a9-aa8d-cde624bad42c" providerId="ADAL" clId="{B3C41F2C-DFBB-4C81-BEA2-424F0067D7F8}" dt="2022-04-20T10:15:22.134" v="2687" actId="478"/>
          <ac:cxnSpMkLst>
            <pc:docMk/>
            <pc:sldMk cId="3553362932" sldId="2147329026"/>
            <ac:cxnSpMk id="128" creationId="{52774BA8-7A34-432D-8FF5-8AFECB72942F}"/>
          </ac:cxnSpMkLst>
        </pc:cxnChg>
        <pc:cxnChg chg="add del mod">
          <ac:chgData name="Sun, Zhonghua" userId="c0979cd3-443e-49a9-aa8d-cde624bad42c" providerId="ADAL" clId="{B3C41F2C-DFBB-4C81-BEA2-424F0067D7F8}" dt="2022-04-20T10:18:57.693" v="2801" actId="478"/>
          <ac:cxnSpMkLst>
            <pc:docMk/>
            <pc:sldMk cId="3553362932" sldId="2147329026"/>
            <ac:cxnSpMk id="134" creationId="{8104838A-E2B5-4266-9570-6A0BF6D69A2F}"/>
          </ac:cxnSpMkLst>
        </pc:cxnChg>
        <pc:cxnChg chg="add del mod">
          <ac:chgData name="Sun, Zhonghua" userId="c0979cd3-443e-49a9-aa8d-cde624bad42c" providerId="ADAL" clId="{B3C41F2C-DFBB-4C81-BEA2-424F0067D7F8}" dt="2022-04-20T10:18:59.187" v="2802" actId="478"/>
          <ac:cxnSpMkLst>
            <pc:docMk/>
            <pc:sldMk cId="3553362932" sldId="2147329026"/>
            <ac:cxnSpMk id="140" creationId="{31EEF6DF-08C5-4EE1-A423-E2E09E3594BB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48" creationId="{22374077-E516-44CD-8CE9-524B5DBCDCE5}"/>
          </ac:cxnSpMkLst>
        </pc:cxnChg>
        <pc:cxnChg chg="mod">
          <ac:chgData name="Sun, Zhonghua" userId="c0979cd3-443e-49a9-aa8d-cde624bad42c" providerId="ADAL" clId="{B3C41F2C-DFBB-4C81-BEA2-424F0067D7F8}" dt="2022-04-20T10:15:05.578" v="2683"/>
          <ac:cxnSpMkLst>
            <pc:docMk/>
            <pc:sldMk cId="3553362932" sldId="2147329026"/>
            <ac:cxnSpMk id="151" creationId="{AF6351A4-E822-4326-B3FB-B55170E18247}"/>
          </ac:cxnSpMkLst>
        </pc:cxnChg>
        <pc:cxnChg chg="mod">
          <ac:chgData name="Sun, Zhonghua" userId="c0979cd3-443e-49a9-aa8d-cde624bad42c" providerId="ADAL" clId="{B3C41F2C-DFBB-4C81-BEA2-424F0067D7F8}" dt="2022-04-20T10:17:36.704" v="2735"/>
          <ac:cxnSpMkLst>
            <pc:docMk/>
            <pc:sldMk cId="3553362932" sldId="2147329026"/>
            <ac:cxnSpMk id="160" creationId="{ECFC8ED4-64AE-459B-8136-B56DF5A0CF57}"/>
          </ac:cxnSpMkLst>
        </pc:cxnChg>
        <pc:cxnChg chg="add del mod">
          <ac:chgData name="Sun, Zhonghua" userId="c0979cd3-443e-49a9-aa8d-cde624bad42c" providerId="ADAL" clId="{B3C41F2C-DFBB-4C81-BEA2-424F0067D7F8}" dt="2022-04-20T10:24:10.168" v="3076" actId="478"/>
          <ac:cxnSpMkLst>
            <pc:docMk/>
            <pc:sldMk cId="3553362932" sldId="2147329026"/>
            <ac:cxnSpMk id="161" creationId="{BC298F3C-A0D9-4EAF-943B-23D6FD307B80}"/>
          </ac:cxnSpMkLst>
        </pc:cxnChg>
        <pc:cxnChg chg="add del mod">
          <ac:chgData name="Sun, Zhonghua" userId="c0979cd3-443e-49a9-aa8d-cde624bad42c" providerId="ADAL" clId="{B3C41F2C-DFBB-4C81-BEA2-424F0067D7F8}" dt="2022-04-20T10:24:27.892" v="3089" actId="478"/>
          <ac:cxnSpMkLst>
            <pc:docMk/>
            <pc:sldMk cId="3553362932" sldId="2147329026"/>
            <ac:cxnSpMk id="162" creationId="{3F684000-8990-4D4D-8199-5A94E09E9516}"/>
          </ac:cxnSpMkLst>
        </pc:cxnChg>
        <pc:cxnChg chg="mod">
          <ac:chgData name="Sun, Zhonghua" userId="c0979cd3-443e-49a9-aa8d-cde624bad42c" providerId="ADAL" clId="{B3C41F2C-DFBB-4C81-BEA2-424F0067D7F8}" dt="2022-04-20T10:19:23.987" v="2807"/>
          <ac:cxnSpMkLst>
            <pc:docMk/>
            <pc:sldMk cId="3553362932" sldId="2147329026"/>
            <ac:cxnSpMk id="165" creationId="{1456B564-0C8D-4D73-99E8-956477741E89}"/>
          </ac:cxnSpMkLst>
        </pc:cxnChg>
        <pc:cxnChg chg="mod">
          <ac:chgData name="Sun, Zhonghua" userId="c0979cd3-443e-49a9-aa8d-cde624bad42c" providerId="ADAL" clId="{B3C41F2C-DFBB-4C81-BEA2-424F0067D7F8}" dt="2022-04-20T10:19:23.987" v="2807"/>
          <ac:cxnSpMkLst>
            <pc:docMk/>
            <pc:sldMk cId="3553362932" sldId="2147329026"/>
            <ac:cxnSpMk id="168" creationId="{1A28F251-0A0E-4ADD-82BD-7BF430FA973B}"/>
          </ac:cxnSpMkLst>
        </pc:cxnChg>
        <pc:cxnChg chg="mod">
          <ac:chgData name="Sun, Zhonghua" userId="c0979cd3-443e-49a9-aa8d-cde624bad42c" providerId="ADAL" clId="{B3C41F2C-DFBB-4C81-BEA2-424F0067D7F8}" dt="2022-04-20T10:19:23.987" v="2807"/>
          <ac:cxnSpMkLst>
            <pc:docMk/>
            <pc:sldMk cId="3553362932" sldId="2147329026"/>
            <ac:cxnSpMk id="171" creationId="{A5E4573D-E0D0-49E8-8FD6-A86C9734BC32}"/>
          </ac:cxnSpMkLst>
        </pc:cxnChg>
        <pc:cxnChg chg="mod">
          <ac:chgData name="Sun, Zhonghua" userId="c0979cd3-443e-49a9-aa8d-cde624bad42c" providerId="ADAL" clId="{B3C41F2C-DFBB-4C81-BEA2-424F0067D7F8}" dt="2022-04-20T10:19:23.987" v="2807"/>
          <ac:cxnSpMkLst>
            <pc:docMk/>
            <pc:sldMk cId="3553362932" sldId="2147329026"/>
            <ac:cxnSpMk id="174" creationId="{A5F770F2-95DC-448B-9428-4A364EF6228C}"/>
          </ac:cxnSpMkLst>
        </pc:cxnChg>
        <pc:cxnChg chg="add del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79" creationId="{C28F5409-60A2-4206-B421-92EEB0888C6A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0" creationId="{5AFF697D-EF7C-4DFF-80F7-359782B7E89F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1" creationId="{FA1A9716-823B-4CEF-A58F-AAA8CF2B8E39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2" creationId="{C0D9EE19-C7D5-428E-9F33-ADFC850DF4EC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3" creationId="{BAFCF221-7B38-417E-8368-647C29F888F7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4" creationId="{7C86D718-7C93-45BD-943F-B28D48F38A92}"/>
          </ac:cxnSpMkLst>
        </pc:cxnChg>
        <pc:cxnChg chg="add mod">
          <ac:chgData name="Sun, Zhonghua" userId="c0979cd3-443e-49a9-aa8d-cde624bad42c" providerId="ADAL" clId="{B3C41F2C-DFBB-4C81-BEA2-424F0067D7F8}" dt="2022-04-20T10:27:19.359" v="3223" actId="164"/>
          <ac:cxnSpMkLst>
            <pc:docMk/>
            <pc:sldMk cId="3553362932" sldId="2147329026"/>
            <ac:cxnSpMk id="185" creationId="{1EEFA88B-2776-452F-8D98-C35644DD12CB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188" creationId="{DF1BBD37-EDB5-42DE-92F1-52C52C1637D2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05" creationId="{0CB9CD2F-DEFF-467B-907E-F93629D8AECE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06" creationId="{B90D9AC8-4A15-4DA1-91D8-D21C53F1B2CB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07" creationId="{7ED38C64-6F42-4594-80E9-5079B4723D19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08" creationId="{F0B941B8-ACCD-499F-BA24-5C9B7D3064D3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09" creationId="{CB90568F-964E-4106-A375-4590BE15421E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10" creationId="{4EADB5DF-8655-4908-97A7-EDBC161411A3}"/>
          </ac:cxnSpMkLst>
        </pc:cxnChg>
        <pc:cxnChg chg="mod">
          <ac:chgData name="Sun, Zhonghua" userId="c0979cd3-443e-49a9-aa8d-cde624bad42c" providerId="ADAL" clId="{B3C41F2C-DFBB-4C81-BEA2-424F0067D7F8}" dt="2022-04-20T10:28:13.475" v="3254"/>
          <ac:cxnSpMkLst>
            <pc:docMk/>
            <pc:sldMk cId="3553362932" sldId="2147329026"/>
            <ac:cxnSpMk id="211" creationId="{34E312FE-95A8-45C1-90AA-C5F59FA14278}"/>
          </ac:cxnSpMkLst>
        </pc:cxnChg>
        <pc:cxnChg chg="mod">
          <ac:chgData name="Sun, Zhonghua" userId="c0979cd3-443e-49a9-aa8d-cde624bad42c" providerId="ADAL" clId="{B3C41F2C-DFBB-4C81-BEA2-424F0067D7F8}" dt="2022-04-20T10:28:32.207" v="3260" actId="1076"/>
          <ac:cxnSpMkLst>
            <pc:docMk/>
            <pc:sldMk cId="3553362932" sldId="2147329026"/>
            <ac:cxnSpMk id="213" creationId="{618E22F1-DCBC-4C85-95C4-60231F4E79D0}"/>
          </ac:cxnSpMkLst>
        </pc:cxnChg>
        <pc:cxnChg chg="add mod">
          <ac:chgData name="Sun, Zhonghua" userId="c0979cd3-443e-49a9-aa8d-cde624bad42c" providerId="ADAL" clId="{B3C41F2C-DFBB-4C81-BEA2-424F0067D7F8}" dt="2022-04-20T10:38:15.305" v="3465" actId="14100"/>
          <ac:cxnSpMkLst>
            <pc:docMk/>
            <pc:sldMk cId="3553362932" sldId="2147329026"/>
            <ac:cxnSpMk id="219" creationId="{B150D5FF-DBDE-479A-8735-E89CAC4E62AE}"/>
          </ac:cxnSpMkLst>
        </pc:cxnChg>
        <pc:cxnChg chg="add mod">
          <ac:chgData name="Sun, Zhonghua" userId="c0979cd3-443e-49a9-aa8d-cde624bad42c" providerId="ADAL" clId="{B3C41F2C-DFBB-4C81-BEA2-424F0067D7F8}" dt="2022-04-20T10:38:17.683" v="3466" actId="14100"/>
          <ac:cxnSpMkLst>
            <pc:docMk/>
            <pc:sldMk cId="3553362932" sldId="2147329026"/>
            <ac:cxnSpMk id="220" creationId="{9D1147F3-4098-46E2-A521-BF860E082ED9}"/>
          </ac:cxnSpMkLst>
        </pc:cxnChg>
        <pc:cxnChg chg="add mod">
          <ac:chgData name="Sun, Zhonghua" userId="c0979cd3-443e-49a9-aa8d-cde624bad42c" providerId="ADAL" clId="{B3C41F2C-DFBB-4C81-BEA2-424F0067D7F8}" dt="2022-04-20T10:38:21.226" v="3467" actId="14100"/>
          <ac:cxnSpMkLst>
            <pc:docMk/>
            <pc:sldMk cId="3553362932" sldId="2147329026"/>
            <ac:cxnSpMk id="226" creationId="{227F9BA3-EB2B-430A-915C-966613885BB9}"/>
          </ac:cxnSpMkLst>
        </pc:cxnChg>
      </pc:sldChg>
      <pc:sldChg chg="addSp delSp modSp add del mod">
        <pc:chgData name="Sun, Zhonghua" userId="c0979cd3-443e-49a9-aa8d-cde624bad42c" providerId="ADAL" clId="{B3C41F2C-DFBB-4C81-BEA2-424F0067D7F8}" dt="2022-04-24T01:54:06.886" v="8190" actId="2696"/>
        <pc:sldMkLst>
          <pc:docMk/>
          <pc:sldMk cId="329711770" sldId="2147329027"/>
        </pc:sldMkLst>
        <pc:spChg chg="mod">
          <ac:chgData name="Sun, Zhonghua" userId="c0979cd3-443e-49a9-aa8d-cde624bad42c" providerId="ADAL" clId="{B3C41F2C-DFBB-4C81-BEA2-424F0067D7F8}" dt="2022-04-20T10:42:31.189" v="3599" actId="6549"/>
          <ac:spMkLst>
            <pc:docMk/>
            <pc:sldMk cId="329711770" sldId="2147329027"/>
            <ac:spMk id="2" creationId="{FF113737-A253-4F1C-AC32-916682A5393B}"/>
          </ac:spMkLst>
        </pc:spChg>
        <pc:spChg chg="del">
          <ac:chgData name="Sun, Zhonghua" userId="c0979cd3-443e-49a9-aa8d-cde624bad42c" providerId="ADAL" clId="{B3C41F2C-DFBB-4C81-BEA2-424F0067D7F8}" dt="2022-04-20T10:42:38.732" v="3600" actId="478"/>
          <ac:spMkLst>
            <pc:docMk/>
            <pc:sldMk cId="329711770" sldId="2147329027"/>
            <ac:spMk id="5" creationId="{28D31E5E-2B4A-46FB-AA6C-819266AE5A1F}"/>
          </ac:spMkLst>
        </pc:spChg>
        <pc:spChg chg="del">
          <ac:chgData name="Sun, Zhonghua" userId="c0979cd3-443e-49a9-aa8d-cde624bad42c" providerId="ADAL" clId="{B3C41F2C-DFBB-4C81-BEA2-424F0067D7F8}" dt="2022-04-20T10:42:40.525" v="3601" actId="478"/>
          <ac:spMkLst>
            <pc:docMk/>
            <pc:sldMk cId="329711770" sldId="2147329027"/>
            <ac:spMk id="6" creationId="{5F47C9C7-D097-4BEB-A278-1E5CCEF46034}"/>
          </ac:spMkLst>
        </pc:spChg>
        <pc:spChg chg="mod">
          <ac:chgData name="Sun, Zhonghua" userId="c0979cd3-443e-49a9-aa8d-cde624bad42c" providerId="ADAL" clId="{B3C41F2C-DFBB-4C81-BEA2-424F0067D7F8}" dt="2022-04-20T10:42:52.492" v="3603" actId="1076"/>
          <ac:spMkLst>
            <pc:docMk/>
            <pc:sldMk cId="329711770" sldId="2147329027"/>
            <ac:spMk id="18" creationId="{09284A71-05A6-43A3-9BED-74EC05F6A45A}"/>
          </ac:spMkLst>
        </pc:spChg>
        <pc:spChg chg="mod">
          <ac:chgData name="Sun, Zhonghua" userId="c0979cd3-443e-49a9-aa8d-cde624bad42c" providerId="ADAL" clId="{B3C41F2C-DFBB-4C81-BEA2-424F0067D7F8}" dt="2022-04-20T10:42:52.492" v="3603" actId="1076"/>
          <ac:spMkLst>
            <pc:docMk/>
            <pc:sldMk cId="329711770" sldId="2147329027"/>
            <ac:spMk id="35" creationId="{0AEBB9FA-7A91-445A-81EB-BCA46CD6E9E9}"/>
          </ac:spMkLst>
        </pc:spChg>
        <pc:spChg chg="mod">
          <ac:chgData name="Sun, Zhonghua" userId="c0979cd3-443e-49a9-aa8d-cde624bad42c" providerId="ADAL" clId="{B3C41F2C-DFBB-4C81-BEA2-424F0067D7F8}" dt="2022-04-20T10:46:51.844" v="3691" actId="1076"/>
          <ac:spMkLst>
            <pc:docMk/>
            <pc:sldMk cId="329711770" sldId="2147329027"/>
            <ac:spMk id="36" creationId="{E2C64EEA-4C66-4054-A7DC-C2F398033171}"/>
          </ac:spMkLst>
        </pc:spChg>
        <pc:spChg chg="del">
          <ac:chgData name="Sun, Zhonghua" userId="c0979cd3-443e-49a9-aa8d-cde624bad42c" providerId="ADAL" clId="{B3C41F2C-DFBB-4C81-BEA2-424F0067D7F8}" dt="2022-04-20T10:42:42.434" v="3602" actId="478"/>
          <ac:spMkLst>
            <pc:docMk/>
            <pc:sldMk cId="329711770" sldId="2147329027"/>
            <ac:spMk id="85" creationId="{444C071E-BE8F-42D8-AA1D-FB7C724A6DF3}"/>
          </ac:spMkLst>
        </pc:spChg>
        <pc:spChg chg="add mod">
          <ac:chgData name="Sun, Zhonghua" userId="c0979cd3-443e-49a9-aa8d-cde624bad42c" providerId="ADAL" clId="{B3C41F2C-DFBB-4C81-BEA2-424F0067D7F8}" dt="2022-04-20T10:55:33.469" v="3959" actId="1076"/>
          <ac:spMkLst>
            <pc:docMk/>
            <pc:sldMk cId="329711770" sldId="2147329027"/>
            <ac:spMk id="89" creationId="{B268FA9C-06D1-40D9-964C-99C65E34D204}"/>
          </ac:spMkLst>
        </pc:spChg>
        <pc:spChg chg="add mod">
          <ac:chgData name="Sun, Zhonghua" userId="c0979cd3-443e-49a9-aa8d-cde624bad42c" providerId="ADAL" clId="{B3C41F2C-DFBB-4C81-BEA2-424F0067D7F8}" dt="2022-04-20T10:55:28.527" v="3958" actId="113"/>
          <ac:spMkLst>
            <pc:docMk/>
            <pc:sldMk cId="329711770" sldId="2147329027"/>
            <ac:spMk id="90" creationId="{A5886D1B-6D11-491D-A2E3-A241C255FA97}"/>
          </ac:spMkLst>
        </pc:spChg>
        <pc:spChg chg="mod">
          <ac:chgData name="Sun, Zhonghua" userId="c0979cd3-443e-49a9-aa8d-cde624bad42c" providerId="ADAL" clId="{B3C41F2C-DFBB-4C81-BEA2-424F0067D7F8}" dt="2022-04-20T10:55:23.550" v="3957" actId="113"/>
          <ac:spMkLst>
            <pc:docMk/>
            <pc:sldMk cId="329711770" sldId="2147329027"/>
            <ac:spMk id="216" creationId="{028EC586-0480-41B9-BEED-B871ED8AEF8C}"/>
          </ac:spMkLst>
        </pc:spChg>
        <pc:spChg chg="mod">
          <ac:chgData name="Sun, Zhonghua" userId="c0979cd3-443e-49a9-aa8d-cde624bad42c" providerId="ADAL" clId="{B3C41F2C-DFBB-4C81-BEA2-424F0067D7F8}" dt="2022-04-20T10:55:23.550" v="3957" actId="113"/>
          <ac:spMkLst>
            <pc:docMk/>
            <pc:sldMk cId="329711770" sldId="2147329027"/>
            <ac:spMk id="217" creationId="{661E0813-A1E2-47B5-87B0-6CE333AF441A}"/>
          </ac:spMkLst>
        </pc:spChg>
        <pc:spChg chg="mod">
          <ac:chgData name="Sun, Zhonghua" userId="c0979cd3-443e-49a9-aa8d-cde624bad42c" providerId="ADAL" clId="{B3C41F2C-DFBB-4C81-BEA2-424F0067D7F8}" dt="2022-04-20T10:55:23.550" v="3957" actId="113"/>
          <ac:spMkLst>
            <pc:docMk/>
            <pc:sldMk cId="329711770" sldId="2147329027"/>
            <ac:spMk id="230" creationId="{8FF87608-F960-4624-9591-FF16BC0FBBA1}"/>
          </ac:spMkLst>
        </pc:spChg>
        <pc:spChg chg="mod">
          <ac:chgData name="Sun, Zhonghua" userId="c0979cd3-443e-49a9-aa8d-cde624bad42c" providerId="ADAL" clId="{B3C41F2C-DFBB-4C81-BEA2-424F0067D7F8}" dt="2022-04-20T10:55:23.550" v="3957" actId="113"/>
          <ac:spMkLst>
            <pc:docMk/>
            <pc:sldMk cId="329711770" sldId="2147329027"/>
            <ac:spMk id="234" creationId="{7EB5E5CC-108C-4961-BA37-E1EE4E89ACA5}"/>
          </ac:spMkLst>
        </pc:spChg>
        <pc:grpChg chg="mod">
          <ac:chgData name="Sun, Zhonghua" userId="c0979cd3-443e-49a9-aa8d-cde624bad42c" providerId="ADAL" clId="{B3C41F2C-DFBB-4C81-BEA2-424F0067D7F8}" dt="2022-04-20T10:42:52.492" v="3603" actId="1076"/>
          <ac:grpSpMkLst>
            <pc:docMk/>
            <pc:sldMk cId="329711770" sldId="2147329027"/>
            <ac:grpSpMk id="3" creationId="{BF38EF0A-41CA-44A1-BD46-86EE5EED280C}"/>
          </ac:grpSpMkLst>
        </pc:grpChg>
        <pc:grpChg chg="mod">
          <ac:chgData name="Sun, Zhonghua" userId="c0979cd3-443e-49a9-aa8d-cde624bad42c" providerId="ADAL" clId="{B3C41F2C-DFBB-4C81-BEA2-424F0067D7F8}" dt="2022-04-20T10:42:52.492" v="3603" actId="1076"/>
          <ac:grpSpMkLst>
            <pc:docMk/>
            <pc:sldMk cId="329711770" sldId="2147329027"/>
            <ac:grpSpMk id="31" creationId="{6B486653-F900-42C6-8B5E-4AA696011FEF}"/>
          </ac:grpSpMkLst>
        </pc:grpChg>
        <pc:grpChg chg="mod">
          <ac:chgData name="Sun, Zhonghua" userId="c0979cd3-443e-49a9-aa8d-cde624bad42c" providerId="ADAL" clId="{B3C41F2C-DFBB-4C81-BEA2-424F0067D7F8}" dt="2022-04-20T10:42:52.492" v="3603" actId="1076"/>
          <ac:grpSpMkLst>
            <pc:docMk/>
            <pc:sldMk cId="329711770" sldId="2147329027"/>
            <ac:grpSpMk id="186" creationId="{FD048F72-0294-4B1B-A42B-3AD6B96D3A31}"/>
          </ac:grpSpMkLst>
        </pc:grpChg>
        <pc:grpChg chg="mod">
          <ac:chgData name="Sun, Zhonghua" userId="c0979cd3-443e-49a9-aa8d-cde624bad42c" providerId="ADAL" clId="{B3C41F2C-DFBB-4C81-BEA2-424F0067D7F8}" dt="2022-04-20T10:42:52.492" v="3603" actId="1076"/>
          <ac:grpSpMkLst>
            <pc:docMk/>
            <pc:sldMk cId="329711770" sldId="2147329027"/>
            <ac:grpSpMk id="212" creationId="{C30347C7-E2C8-490B-B1FD-E0C7C361A0D1}"/>
          </ac:grpSpMkLst>
        </pc:grpChg>
        <pc:picChg chg="add mod">
          <ac:chgData name="Sun, Zhonghua" userId="c0979cd3-443e-49a9-aa8d-cde624bad42c" providerId="ADAL" clId="{B3C41F2C-DFBB-4C81-BEA2-424F0067D7F8}" dt="2022-04-23T04:15:14.995" v="7983" actId="14100"/>
          <ac:picMkLst>
            <pc:docMk/>
            <pc:sldMk cId="329711770" sldId="2147329027"/>
            <ac:picMk id="11" creationId="{6D9A2F4B-82A0-4203-8F4B-95865CD9E81D}"/>
          </ac:picMkLst>
        </pc:picChg>
        <pc:picChg chg="add mod">
          <ac:chgData name="Sun, Zhonghua" userId="c0979cd3-443e-49a9-aa8d-cde624bad42c" providerId="ADAL" clId="{B3C41F2C-DFBB-4C81-BEA2-424F0067D7F8}" dt="2022-04-20T10:48:18.147" v="3718" actId="1076"/>
          <ac:picMkLst>
            <pc:docMk/>
            <pc:sldMk cId="329711770" sldId="2147329027"/>
            <ac:picMk id="13" creationId="{6C133CAA-3446-468B-B2F0-4DF128C97991}"/>
          </ac:picMkLst>
        </pc:picChg>
        <pc:picChg chg="del mod">
          <ac:chgData name="Sun, Zhonghua" userId="c0979cd3-443e-49a9-aa8d-cde624bad42c" providerId="ADAL" clId="{B3C41F2C-DFBB-4C81-BEA2-424F0067D7F8}" dt="2022-04-20T10:46:13.415" v="3662" actId="478"/>
          <ac:picMkLst>
            <pc:docMk/>
            <pc:sldMk cId="329711770" sldId="2147329027"/>
            <ac:picMk id="229" creationId="{F9091879-23F3-4CAB-8C18-5E80A68F4E6F}"/>
          </ac:picMkLst>
        </pc:picChg>
        <pc:cxnChg chg="mod">
          <ac:chgData name="Sun, Zhonghua" userId="c0979cd3-443e-49a9-aa8d-cde624bad42c" providerId="ADAL" clId="{B3C41F2C-DFBB-4C81-BEA2-424F0067D7F8}" dt="2022-04-20T10:42:52.492" v="3603" actId="1076"/>
          <ac:cxnSpMkLst>
            <pc:docMk/>
            <pc:sldMk cId="329711770" sldId="2147329027"/>
            <ac:cxnSpMk id="16" creationId="{FDAB8B36-C887-4F63-84D3-30A76859D6DF}"/>
          </ac:cxnSpMkLst>
        </pc:cxnChg>
        <pc:cxnChg chg="mod">
          <ac:chgData name="Sun, Zhonghua" userId="c0979cd3-443e-49a9-aa8d-cde624bad42c" providerId="ADAL" clId="{B3C41F2C-DFBB-4C81-BEA2-424F0067D7F8}" dt="2022-04-20T10:42:52.492" v="3603" actId="1076"/>
          <ac:cxnSpMkLst>
            <pc:docMk/>
            <pc:sldMk cId="329711770" sldId="2147329027"/>
            <ac:cxnSpMk id="17" creationId="{C55B31C2-79F6-4570-824C-5951F6215E33}"/>
          </ac:cxnSpMkLst>
        </pc:cxnChg>
        <pc:cxnChg chg="add mod">
          <ac:chgData name="Sun, Zhonghua" userId="c0979cd3-443e-49a9-aa8d-cde624bad42c" providerId="ADAL" clId="{B3C41F2C-DFBB-4C81-BEA2-424F0067D7F8}" dt="2022-04-20T10:44:26.273" v="3631" actId="1035"/>
          <ac:cxnSpMkLst>
            <pc:docMk/>
            <pc:sldMk cId="329711770" sldId="2147329027"/>
            <ac:cxnSpMk id="81" creationId="{A74940F2-0F87-4BDD-9113-217D2DDF38A0}"/>
          </ac:cxnSpMkLst>
        </pc:cxnChg>
        <pc:cxnChg chg="add mod">
          <ac:chgData name="Sun, Zhonghua" userId="c0979cd3-443e-49a9-aa8d-cde624bad42c" providerId="ADAL" clId="{B3C41F2C-DFBB-4C81-BEA2-424F0067D7F8}" dt="2022-04-20T10:44:10.198" v="3628" actId="1076"/>
          <ac:cxnSpMkLst>
            <pc:docMk/>
            <pc:sldMk cId="329711770" sldId="2147329027"/>
            <ac:cxnSpMk id="82" creationId="{382F44E5-8631-43B8-A228-B91626145A65}"/>
          </ac:cxnSpMkLst>
        </pc:cxnChg>
        <pc:cxnChg chg="add mod">
          <ac:chgData name="Sun, Zhonghua" userId="c0979cd3-443e-49a9-aa8d-cde624bad42c" providerId="ADAL" clId="{B3C41F2C-DFBB-4C81-BEA2-424F0067D7F8}" dt="2022-04-20T10:44:35.987" v="3633" actId="1076"/>
          <ac:cxnSpMkLst>
            <pc:docMk/>
            <pc:sldMk cId="329711770" sldId="2147329027"/>
            <ac:cxnSpMk id="83" creationId="{327725B5-7A53-4D7E-8FB9-12C6E472B1FC}"/>
          </ac:cxnSpMkLst>
        </pc:cxnChg>
        <pc:cxnChg chg="mod">
          <ac:chgData name="Sun, Zhonghua" userId="c0979cd3-443e-49a9-aa8d-cde624bad42c" providerId="ADAL" clId="{B3C41F2C-DFBB-4C81-BEA2-424F0067D7F8}" dt="2022-04-20T10:43:14.562" v="3613" actId="14100"/>
          <ac:cxnSpMkLst>
            <pc:docMk/>
            <pc:sldMk cId="329711770" sldId="2147329027"/>
            <ac:cxnSpMk id="219" creationId="{B150D5FF-DBDE-479A-8735-E89CAC4E62AE}"/>
          </ac:cxnSpMkLst>
        </pc:cxnChg>
        <pc:cxnChg chg="del mod">
          <ac:chgData name="Sun, Zhonghua" userId="c0979cd3-443e-49a9-aa8d-cde624bad42c" providerId="ADAL" clId="{B3C41F2C-DFBB-4C81-BEA2-424F0067D7F8}" dt="2022-04-20T10:43:27.642" v="3615" actId="478"/>
          <ac:cxnSpMkLst>
            <pc:docMk/>
            <pc:sldMk cId="329711770" sldId="2147329027"/>
            <ac:cxnSpMk id="220" creationId="{9D1147F3-4098-46E2-A521-BF860E082ED9}"/>
          </ac:cxnSpMkLst>
        </pc:cxnChg>
        <pc:cxnChg chg="del mod">
          <ac:chgData name="Sun, Zhonghua" userId="c0979cd3-443e-49a9-aa8d-cde624bad42c" providerId="ADAL" clId="{B3C41F2C-DFBB-4C81-BEA2-424F0067D7F8}" dt="2022-04-20T10:44:04.004" v="3626" actId="478"/>
          <ac:cxnSpMkLst>
            <pc:docMk/>
            <pc:sldMk cId="329711770" sldId="2147329027"/>
            <ac:cxnSpMk id="226" creationId="{227F9BA3-EB2B-430A-915C-966613885BB9}"/>
          </ac:cxnSpMkLst>
        </pc:cxnChg>
      </pc:sldChg>
      <pc:sldChg chg="add">
        <pc:chgData name="Sun, Zhonghua" userId="c0979cd3-443e-49a9-aa8d-cde624bad42c" providerId="ADAL" clId="{B3C41F2C-DFBB-4C81-BEA2-424F0067D7F8}" dt="2022-04-24T01:54:19.035" v="8191"/>
        <pc:sldMkLst>
          <pc:docMk/>
          <pc:sldMk cId="3476888733" sldId="2147329027"/>
        </pc:sldMkLst>
      </pc:sldChg>
      <pc:sldChg chg="addSp modSp add mod">
        <pc:chgData name="Sun, Zhonghua" userId="c0979cd3-443e-49a9-aa8d-cde624bad42c" providerId="ADAL" clId="{B3C41F2C-DFBB-4C81-BEA2-424F0067D7F8}" dt="2022-04-24T04:09:26.373" v="8688" actId="14100"/>
        <pc:sldMkLst>
          <pc:docMk/>
          <pc:sldMk cId="1870406682" sldId="2147329028"/>
        </pc:sldMkLst>
        <pc:spChg chg="mod">
          <ac:chgData name="Sun, Zhonghua" userId="c0979cd3-443e-49a9-aa8d-cde624bad42c" providerId="ADAL" clId="{B3C41F2C-DFBB-4C81-BEA2-424F0067D7F8}" dt="2022-04-20T11:21:28.088" v="4028" actId="6549"/>
          <ac:spMkLst>
            <pc:docMk/>
            <pc:sldMk cId="1870406682" sldId="2147329028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4T04:09:21.126" v="8687" actId="1076"/>
          <ac:spMkLst>
            <pc:docMk/>
            <pc:sldMk cId="1870406682" sldId="2147329028"/>
            <ac:spMk id="5" creationId="{3442805A-DD4E-4C33-A40D-3B5B55E76CDD}"/>
          </ac:spMkLst>
        </pc:spChg>
        <pc:spChg chg="mod">
          <ac:chgData name="Sun, Zhonghua" userId="c0979cd3-443e-49a9-aa8d-cde624bad42c" providerId="ADAL" clId="{B3C41F2C-DFBB-4C81-BEA2-424F0067D7F8}" dt="2022-04-20T11:46:10.678" v="4486" actId="6549"/>
          <ac:spMkLst>
            <pc:docMk/>
            <pc:sldMk cId="1870406682" sldId="2147329028"/>
            <ac:spMk id="6" creationId="{8DE765CA-D58F-4612-93AA-8C18F460438A}"/>
          </ac:spMkLst>
        </pc:spChg>
        <pc:spChg chg="add mod">
          <ac:chgData name="Sun, Zhonghua" userId="c0979cd3-443e-49a9-aa8d-cde624bad42c" providerId="ADAL" clId="{B3C41F2C-DFBB-4C81-BEA2-424F0067D7F8}" dt="2022-04-24T02:04:43.697" v="8220" actId="20577"/>
          <ac:spMkLst>
            <pc:docMk/>
            <pc:sldMk cId="1870406682" sldId="2147329028"/>
            <ac:spMk id="8" creationId="{72FF53DD-6546-4D3A-BB1D-06A094A35DFA}"/>
          </ac:spMkLst>
        </pc:spChg>
        <pc:spChg chg="mod">
          <ac:chgData name="Sun, Zhonghua" userId="c0979cd3-443e-49a9-aa8d-cde624bad42c" providerId="ADAL" clId="{B3C41F2C-DFBB-4C81-BEA2-424F0067D7F8}" dt="2022-04-24T02:05:08.301" v="8237" actId="20577"/>
          <ac:spMkLst>
            <pc:docMk/>
            <pc:sldMk cId="1870406682" sldId="2147329028"/>
            <ac:spMk id="10" creationId="{806E5EDC-D3DB-4B6F-97FE-29DA1A428ECD}"/>
          </ac:spMkLst>
        </pc:spChg>
        <pc:graphicFrameChg chg="add mod modGraphic">
          <ac:chgData name="Sun, Zhonghua" userId="c0979cd3-443e-49a9-aa8d-cde624bad42c" providerId="ADAL" clId="{B3C41F2C-DFBB-4C81-BEA2-424F0067D7F8}" dt="2022-04-24T04:09:26.373" v="8688" actId="14100"/>
          <ac:graphicFrameMkLst>
            <pc:docMk/>
            <pc:sldMk cId="1870406682" sldId="2147329028"/>
            <ac:graphicFrameMk id="7" creationId="{DA5F3291-CB08-45AB-8986-AF1C3719FD9B}"/>
          </ac:graphicFrameMkLst>
        </pc:graphicFrameChg>
      </pc:sldChg>
      <pc:sldChg chg="addSp delSp modSp add mod">
        <pc:chgData name="Sun, Zhonghua" userId="c0979cd3-443e-49a9-aa8d-cde624bad42c" providerId="ADAL" clId="{B3C41F2C-DFBB-4C81-BEA2-424F0067D7F8}" dt="2022-04-20T12:21:43.743" v="5628" actId="1076"/>
        <pc:sldMkLst>
          <pc:docMk/>
          <pc:sldMk cId="507884840" sldId="2147329029"/>
        </pc:sldMkLst>
        <pc:spChg chg="mod">
          <ac:chgData name="Sun, Zhonghua" userId="c0979cd3-443e-49a9-aa8d-cde624bad42c" providerId="ADAL" clId="{B3C41F2C-DFBB-4C81-BEA2-424F0067D7F8}" dt="2022-04-20T12:21:43.743" v="5628" actId="1076"/>
          <ac:spMkLst>
            <pc:docMk/>
            <pc:sldMk cId="507884840" sldId="2147329029"/>
            <ac:spMk id="2" creationId="{FF113737-A253-4F1C-AC32-916682A5393B}"/>
          </ac:spMkLst>
        </pc:spChg>
        <pc:spChg chg="add del mod">
          <ac:chgData name="Sun, Zhonghua" userId="c0979cd3-443e-49a9-aa8d-cde624bad42c" providerId="ADAL" clId="{B3C41F2C-DFBB-4C81-BEA2-424F0067D7F8}" dt="2022-04-20T12:19:51.009" v="5606" actId="478"/>
          <ac:spMkLst>
            <pc:docMk/>
            <pc:sldMk cId="507884840" sldId="2147329029"/>
            <ac:spMk id="5" creationId="{085C655E-0433-4FEF-A237-2F846D0FE651}"/>
          </ac:spMkLst>
        </pc:spChg>
        <pc:spChg chg="del">
          <ac:chgData name="Sun, Zhonghua" userId="c0979cd3-443e-49a9-aa8d-cde624bad42c" providerId="ADAL" clId="{B3C41F2C-DFBB-4C81-BEA2-424F0067D7F8}" dt="2022-04-20T12:19:48.970" v="5605" actId="478"/>
          <ac:spMkLst>
            <pc:docMk/>
            <pc:sldMk cId="507884840" sldId="2147329029"/>
            <ac:spMk id="10" creationId="{806E5EDC-D3DB-4B6F-97FE-29DA1A428ECD}"/>
          </ac:spMkLst>
        </pc:spChg>
      </pc:sldChg>
      <pc:sldChg chg="add del">
        <pc:chgData name="Sun, Zhonghua" userId="c0979cd3-443e-49a9-aa8d-cde624bad42c" providerId="ADAL" clId="{B3C41F2C-DFBB-4C81-BEA2-424F0067D7F8}" dt="2022-04-20T11:51:00.555" v="4494"/>
        <pc:sldMkLst>
          <pc:docMk/>
          <pc:sldMk cId="2568227952" sldId="2147329029"/>
        </pc:sldMkLst>
      </pc:sldChg>
      <pc:sldChg chg="addSp modSp add mod">
        <pc:chgData name="Sun, Zhonghua" userId="c0979cd3-443e-49a9-aa8d-cde624bad42c" providerId="ADAL" clId="{B3C41F2C-DFBB-4C81-BEA2-424F0067D7F8}" dt="2022-04-24T01:58:16.119" v="8202" actId="20577"/>
        <pc:sldMkLst>
          <pc:docMk/>
          <pc:sldMk cId="692666185" sldId="2147329030"/>
        </pc:sldMkLst>
        <pc:spChg chg="mod">
          <ac:chgData name="Sun, Zhonghua" userId="c0979cd3-443e-49a9-aa8d-cde624bad42c" providerId="ADAL" clId="{B3C41F2C-DFBB-4C81-BEA2-424F0067D7F8}" dt="2022-04-24T01:58:16.119" v="8202" actId="20577"/>
          <ac:spMkLst>
            <pc:docMk/>
            <pc:sldMk cId="692666185" sldId="2147329030"/>
            <ac:spMk id="2" creationId="{FF113737-A253-4F1C-AC32-916682A5393B}"/>
          </ac:spMkLst>
        </pc:spChg>
        <pc:spChg chg="add mod">
          <ac:chgData name="Sun, Zhonghua" userId="c0979cd3-443e-49a9-aa8d-cde624bad42c" providerId="ADAL" clId="{B3C41F2C-DFBB-4C81-BEA2-424F0067D7F8}" dt="2022-04-23T04:17:17.900" v="8004" actId="1076"/>
          <ac:spMkLst>
            <pc:docMk/>
            <pc:sldMk cId="692666185" sldId="2147329030"/>
            <ac:spMk id="6" creationId="{223EB518-D988-4186-8063-2CD9A31D43A1}"/>
          </ac:spMkLst>
        </pc:spChg>
        <pc:spChg chg="mod">
          <ac:chgData name="Sun, Zhonghua" userId="c0979cd3-443e-49a9-aa8d-cde624bad42c" providerId="ADAL" clId="{B3C41F2C-DFBB-4C81-BEA2-424F0067D7F8}" dt="2022-04-23T04:17:11.296" v="8003" actId="20577"/>
          <ac:spMkLst>
            <pc:docMk/>
            <pc:sldMk cId="692666185" sldId="2147329030"/>
            <ac:spMk id="10" creationId="{806E5EDC-D3DB-4B6F-97FE-29DA1A428ECD}"/>
          </ac:spMkLst>
        </pc:spChg>
        <pc:picChg chg="add mod">
          <ac:chgData name="Sun, Zhonghua" userId="c0979cd3-443e-49a9-aa8d-cde624bad42c" providerId="ADAL" clId="{B3C41F2C-DFBB-4C81-BEA2-424F0067D7F8}" dt="2022-04-24T01:42:20.897" v="8159" actId="1076"/>
          <ac:picMkLst>
            <pc:docMk/>
            <pc:sldMk cId="692666185" sldId="2147329030"/>
            <ac:picMk id="7" creationId="{6186223D-9BF8-43E1-81A8-7280D89D9407}"/>
          </ac:picMkLst>
        </pc:picChg>
      </pc:sldChg>
      <pc:sldChg chg="delSp modSp add mod">
        <pc:chgData name="Sun, Zhonghua" userId="c0979cd3-443e-49a9-aa8d-cde624bad42c" providerId="ADAL" clId="{B3C41F2C-DFBB-4C81-BEA2-424F0067D7F8}" dt="2022-04-24T06:59:18.962" v="8799" actId="207"/>
        <pc:sldMkLst>
          <pc:docMk/>
          <pc:sldMk cId="506934949" sldId="2147329031"/>
        </pc:sldMkLst>
        <pc:spChg chg="mod">
          <ac:chgData name="Sun, Zhonghua" userId="c0979cd3-443e-49a9-aa8d-cde624bad42c" providerId="ADAL" clId="{B3C41F2C-DFBB-4C81-BEA2-424F0067D7F8}" dt="2022-04-24T04:16:19.344" v="8730" actId="20577"/>
          <ac:spMkLst>
            <pc:docMk/>
            <pc:sldMk cId="506934949" sldId="2147329031"/>
            <ac:spMk id="2" creationId="{FF113737-A253-4F1C-AC32-916682A5393B}"/>
          </ac:spMkLst>
        </pc:spChg>
        <pc:spChg chg="mod">
          <ac:chgData name="Sun, Zhonghua" userId="c0979cd3-443e-49a9-aa8d-cde624bad42c" providerId="ADAL" clId="{B3C41F2C-DFBB-4C81-BEA2-424F0067D7F8}" dt="2022-04-24T06:59:18.962" v="8799" actId="207"/>
          <ac:spMkLst>
            <pc:docMk/>
            <pc:sldMk cId="506934949" sldId="2147329031"/>
            <ac:spMk id="10" creationId="{806E5EDC-D3DB-4B6F-97FE-29DA1A428ECD}"/>
          </ac:spMkLst>
        </pc:spChg>
        <pc:spChg chg="del">
          <ac:chgData name="Sun, Zhonghua" userId="c0979cd3-443e-49a9-aa8d-cde624bad42c" providerId="ADAL" clId="{B3C41F2C-DFBB-4C81-BEA2-424F0067D7F8}" dt="2022-04-20T12:53:45.197" v="6573" actId="478"/>
          <ac:spMkLst>
            <pc:docMk/>
            <pc:sldMk cId="506934949" sldId="2147329031"/>
            <ac:spMk id="11" creationId="{92E53980-753A-4832-9FD6-CE39E495833F}"/>
          </ac:spMkLst>
        </pc:spChg>
        <pc:graphicFrameChg chg="del">
          <ac:chgData name="Sun, Zhonghua" userId="c0979cd3-443e-49a9-aa8d-cde624bad42c" providerId="ADAL" clId="{B3C41F2C-DFBB-4C81-BEA2-424F0067D7F8}" dt="2022-04-20T12:52:48.902" v="6466" actId="478"/>
          <ac:graphicFrameMkLst>
            <pc:docMk/>
            <pc:sldMk cId="506934949" sldId="2147329031"/>
            <ac:graphicFrameMk id="8" creationId="{2051BA1B-C91C-4C3A-B25A-B1B29A3381EF}"/>
          </ac:graphicFrameMkLst>
        </pc:graphicFrameChg>
        <pc:picChg chg="del">
          <ac:chgData name="Sun, Zhonghua" userId="c0979cd3-443e-49a9-aa8d-cde624bad42c" providerId="ADAL" clId="{B3C41F2C-DFBB-4C81-BEA2-424F0067D7F8}" dt="2022-04-20T12:52:47.108" v="6465" actId="478"/>
          <ac:picMkLst>
            <pc:docMk/>
            <pc:sldMk cId="506934949" sldId="2147329031"/>
            <ac:picMk id="7" creationId="{ED0235F0-B779-4190-BE4B-3216C0A506C2}"/>
          </ac:picMkLst>
        </pc:picChg>
      </pc:sldChg>
      <pc:sldChg chg="addSp delSp modSp add mod">
        <pc:chgData name="Sun, Zhonghua" userId="c0979cd3-443e-49a9-aa8d-cde624bad42c" providerId="ADAL" clId="{B3C41F2C-DFBB-4C81-BEA2-424F0067D7F8}" dt="2022-04-25T07:26:05.433" v="8878" actId="478"/>
        <pc:sldMkLst>
          <pc:docMk/>
          <pc:sldMk cId="999021391" sldId="2147329032"/>
        </pc:sldMkLst>
        <pc:spChg chg="add mod">
          <ac:chgData name="Sun, Zhonghua" userId="c0979cd3-443e-49a9-aa8d-cde624bad42c" providerId="ADAL" clId="{B3C41F2C-DFBB-4C81-BEA2-424F0067D7F8}" dt="2022-04-25T07:26:05.433" v="8878" actId="478"/>
          <ac:spMkLst>
            <pc:docMk/>
            <pc:sldMk cId="999021391" sldId="2147329032"/>
            <ac:spMk id="5" creationId="{4D82604F-450A-459A-B35F-3C0B4FF6A583}"/>
          </ac:spMkLst>
        </pc:spChg>
        <pc:spChg chg="del">
          <ac:chgData name="Sun, Zhonghua" userId="c0979cd3-443e-49a9-aa8d-cde624bad42c" providerId="ADAL" clId="{B3C41F2C-DFBB-4C81-BEA2-424F0067D7F8}" dt="2022-04-25T07:26:05.433" v="8878" actId="478"/>
          <ac:spMkLst>
            <pc:docMk/>
            <pc:sldMk cId="999021391" sldId="2147329032"/>
            <ac:spMk id="10" creationId="{806E5EDC-D3DB-4B6F-97FE-29DA1A428ECD}"/>
          </ac:spMkLst>
        </pc:spChg>
      </pc:sldChg>
      <pc:sldChg chg="addSp delSp modSp add del mod">
        <pc:chgData name="Sun, Zhonghua" userId="c0979cd3-443e-49a9-aa8d-cde624bad42c" providerId="ADAL" clId="{B3C41F2C-DFBB-4C81-BEA2-424F0067D7F8}" dt="2022-04-23T03:42:57.305" v="7835" actId="47"/>
        <pc:sldMkLst>
          <pc:docMk/>
          <pc:sldMk cId="1910655083" sldId="2147329032"/>
        </pc:sldMkLst>
        <pc:spChg chg="del">
          <ac:chgData name="Sun, Zhonghua" userId="c0979cd3-443e-49a9-aa8d-cde624bad42c" providerId="ADAL" clId="{B3C41F2C-DFBB-4C81-BEA2-424F0067D7F8}" dt="2022-04-22T04:42:04.850" v="7014" actId="478"/>
          <ac:spMkLst>
            <pc:docMk/>
            <pc:sldMk cId="1910655083" sldId="2147329032"/>
            <ac:spMk id="5" creationId="{BD91BA73-87B4-4C3B-A6FC-94CB348A9910}"/>
          </ac:spMkLst>
        </pc:spChg>
        <pc:spChg chg="del">
          <ac:chgData name="Sun, Zhonghua" userId="c0979cd3-443e-49a9-aa8d-cde624bad42c" providerId="ADAL" clId="{B3C41F2C-DFBB-4C81-BEA2-424F0067D7F8}" dt="2022-04-22T04:42:07.918" v="7016" actId="478"/>
          <ac:spMkLst>
            <pc:docMk/>
            <pc:sldMk cId="1910655083" sldId="2147329032"/>
            <ac:spMk id="6" creationId="{78D4E2FC-17D8-4394-A554-826273DA9C6B}"/>
          </ac:spMkLst>
        </pc:spChg>
        <pc:spChg chg="del">
          <ac:chgData name="Sun, Zhonghua" userId="c0979cd3-443e-49a9-aa8d-cde624bad42c" providerId="ADAL" clId="{B3C41F2C-DFBB-4C81-BEA2-424F0067D7F8}" dt="2022-04-22T04:42:04.850" v="7014" actId="478"/>
          <ac:spMkLst>
            <pc:docMk/>
            <pc:sldMk cId="1910655083" sldId="2147329032"/>
            <ac:spMk id="164" creationId="{E059B871-D254-45A3-8DA3-1B2C2C92440B}"/>
          </ac:spMkLst>
        </pc:spChg>
        <pc:spChg chg="del">
          <ac:chgData name="Sun, Zhonghua" userId="c0979cd3-443e-49a9-aa8d-cde624bad42c" providerId="ADAL" clId="{B3C41F2C-DFBB-4C81-BEA2-424F0067D7F8}" dt="2022-04-22T04:42:04.850" v="7014" actId="478"/>
          <ac:spMkLst>
            <pc:docMk/>
            <pc:sldMk cId="1910655083" sldId="2147329032"/>
            <ac:spMk id="165" creationId="{A0A81742-DA47-44F9-8F86-AB8AC4F57909}"/>
          </ac:spMkLst>
        </pc:spChg>
        <pc:spChg chg="del mod topLvl">
          <ac:chgData name="Sun, Zhonghua" userId="c0979cd3-443e-49a9-aa8d-cde624bad42c" providerId="ADAL" clId="{B3C41F2C-DFBB-4C81-BEA2-424F0067D7F8}" dt="2022-04-22T04:42:35.468" v="7021" actId="478"/>
          <ac:spMkLst>
            <pc:docMk/>
            <pc:sldMk cId="1910655083" sldId="2147329032"/>
            <ac:spMk id="168" creationId="{098F8264-7F06-4E4A-8EF5-3413B5D2A3B6}"/>
          </ac:spMkLst>
        </pc:spChg>
        <pc:spChg chg="mod ord topLvl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169" creationId="{DFE7C988-E3AA-4309-BC48-3FADF416A685}"/>
          </ac:spMkLst>
        </pc:spChg>
        <pc:spChg chg="mod topLvl">
          <ac:chgData name="Sun, Zhonghua" userId="c0979cd3-443e-49a9-aa8d-cde624bad42c" providerId="ADAL" clId="{B3C41F2C-DFBB-4C81-BEA2-424F0067D7F8}" dt="2022-04-22T04:48:42.729" v="7136" actId="14100"/>
          <ac:spMkLst>
            <pc:docMk/>
            <pc:sldMk cId="1910655083" sldId="2147329032"/>
            <ac:spMk id="170" creationId="{ED3C7459-5E27-48EA-B3E4-F5898DA9CF0E}"/>
          </ac:spMkLst>
        </pc:spChg>
        <pc:spChg chg="del mod topLvl">
          <ac:chgData name="Sun, Zhonghua" userId="c0979cd3-443e-49a9-aa8d-cde624bad42c" providerId="ADAL" clId="{B3C41F2C-DFBB-4C81-BEA2-424F0067D7F8}" dt="2022-04-22T04:49:27.153" v="7143" actId="478"/>
          <ac:spMkLst>
            <pc:docMk/>
            <pc:sldMk cId="1910655083" sldId="2147329032"/>
            <ac:spMk id="171" creationId="{53A21447-0BFA-47A2-B647-C9A4024C7CD5}"/>
          </ac:spMkLst>
        </pc:spChg>
        <pc:spChg chg="del mod topLvl">
          <ac:chgData name="Sun, Zhonghua" userId="c0979cd3-443e-49a9-aa8d-cde624bad42c" providerId="ADAL" clId="{B3C41F2C-DFBB-4C81-BEA2-424F0067D7F8}" dt="2022-04-22T04:43:04.760" v="7027" actId="478"/>
          <ac:spMkLst>
            <pc:docMk/>
            <pc:sldMk cId="1910655083" sldId="2147329032"/>
            <ac:spMk id="172" creationId="{52EB3140-C49A-4B91-9162-938056E35A16}"/>
          </ac:spMkLst>
        </pc:spChg>
        <pc:spChg chg="mod topLvl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173" creationId="{F94B507A-2477-4F50-BBA6-A58D004435E8}"/>
          </ac:spMkLst>
        </pc:spChg>
        <pc:spChg chg="mod topLvl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176" creationId="{E4065323-D0F6-4D59-8B11-EBCCDCEBCA0B}"/>
          </ac:spMkLst>
        </pc:spChg>
        <pc:spChg chg="del mod topLvl">
          <ac:chgData name="Sun, Zhonghua" userId="c0979cd3-443e-49a9-aa8d-cde624bad42c" providerId="ADAL" clId="{B3C41F2C-DFBB-4C81-BEA2-424F0067D7F8}" dt="2022-04-22T04:49:27.153" v="7143" actId="478"/>
          <ac:spMkLst>
            <pc:docMk/>
            <pc:sldMk cId="1910655083" sldId="2147329032"/>
            <ac:spMk id="193" creationId="{AE4BB917-6E4D-4C92-8AB3-93F8C9C94982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195" creationId="{8237B472-5C4E-417E-80F5-83A78815DE20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196" creationId="{DB5E30F2-4830-4FB8-95E7-5581A0798C13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198" creationId="{F691A7E4-3361-4750-80EF-A1711198191E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199" creationId="{6B180271-4DC0-4E42-A4A3-5FCB5EC3851F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01" creationId="{FE3B8ABF-386C-4A2C-913A-EA5791A1E949}"/>
          </ac:spMkLst>
        </pc:spChg>
        <pc:spChg chg="mod">
          <ac:chgData name="Sun, Zhonghua" userId="c0979cd3-443e-49a9-aa8d-cde624bad42c" providerId="ADAL" clId="{B3C41F2C-DFBB-4C81-BEA2-424F0067D7F8}" dt="2022-04-22T04:55:21.873" v="7204" actId="207"/>
          <ac:spMkLst>
            <pc:docMk/>
            <pc:sldMk cId="1910655083" sldId="2147329032"/>
            <ac:spMk id="202" creationId="{62FE6582-85D3-4897-A07D-7D50CBA603D1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04" creationId="{4227F1D0-58BD-4BC0-B601-A42E404F4389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05" creationId="{9F18D3A9-D531-4D71-AED7-16D6DE7F28DC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07" creationId="{CCDA884B-4A82-445E-9C84-7B8B4F49A40A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08" creationId="{2C192C9C-00CA-479F-90F1-966801714E5C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0" creationId="{8EC8231C-681A-4BB9-9FFC-6E90B6E6C889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1" creationId="{579A2200-3E95-41A1-B245-9748E858FFE7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3" creationId="{5669F217-ABB0-4242-BDB0-C44037307361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4" creationId="{259E2823-EB16-42A3-BC32-CE962CA4E646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6" creationId="{AEF5C243-4F49-45D2-A1D0-0A5E109E4C87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7" creationId="{0A86C59D-AA7C-4E80-8E3A-9CA152637F22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19" creationId="{335D0F0F-4C70-4EAF-A66F-A3EA8DC225E4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0" creationId="{B561E219-41AD-4A1A-94C2-D2A49B996280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2" creationId="{A42F5996-0173-499A-A1BC-6A3AD3AD52EC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3" creationId="{EA0D36CB-EAB3-468E-ACB1-29CD45FD7863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5" creationId="{749B7D18-7071-413A-93DD-64147CA97921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6" creationId="{280A6721-8840-41C4-98B7-C403DA92B2D9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8" creationId="{C3A34615-2741-4648-95D8-C4348A616E8E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29" creationId="{A48F1782-C2E2-44AE-A3BC-F82A8AF30B7C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1" creationId="{EB4708C4-EA3A-4D38-8614-12A991EF7B90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2" creationId="{872C7123-BE14-4A4B-9B63-E40FD13A4D5F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4" creationId="{D1F07911-17EB-4966-9A17-0CB3203E8EB2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5" creationId="{1A29F0CD-12E9-4C14-859B-7791D9A555DB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7" creationId="{88AAC273-DE88-48F4-A2C3-C0B4C4C02BBF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38" creationId="{426F904A-9ED6-43A3-888D-D979A0B7E746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40" creationId="{8E62788B-B154-4000-A467-B1A7ED70CD32}"/>
          </ac:spMkLst>
        </pc:spChg>
        <pc:spChg chg="mod">
          <ac:chgData name="Sun, Zhonghua" userId="c0979cd3-443e-49a9-aa8d-cde624bad42c" providerId="ADAL" clId="{B3C41F2C-DFBB-4C81-BEA2-424F0067D7F8}" dt="2022-04-22T04:42:45.051" v="7022" actId="165"/>
          <ac:spMkLst>
            <pc:docMk/>
            <pc:sldMk cId="1910655083" sldId="2147329032"/>
            <ac:spMk id="241" creationId="{8146C4EC-52E2-4914-B9A6-808F004B20B5}"/>
          </ac:spMkLst>
        </pc:spChg>
        <pc:spChg chg="del">
          <ac:chgData name="Sun, Zhonghua" userId="c0979cd3-443e-49a9-aa8d-cde624bad42c" providerId="ADAL" clId="{B3C41F2C-DFBB-4C81-BEA2-424F0067D7F8}" dt="2022-04-22T04:42:04.850" v="7014" actId="478"/>
          <ac:spMkLst>
            <pc:docMk/>
            <pc:sldMk cId="1910655083" sldId="2147329032"/>
            <ac:spMk id="244" creationId="{B505DBE7-0304-4FC2-AA4A-7D3B42576FDE}"/>
          </ac:spMkLst>
        </pc:spChg>
        <pc:spChg chg="del">
          <ac:chgData name="Sun, Zhonghua" userId="c0979cd3-443e-49a9-aa8d-cde624bad42c" providerId="ADAL" clId="{B3C41F2C-DFBB-4C81-BEA2-424F0067D7F8}" dt="2022-04-22T04:49:31.008" v="7144" actId="478"/>
          <ac:spMkLst>
            <pc:docMk/>
            <pc:sldMk cId="1910655083" sldId="2147329032"/>
            <ac:spMk id="324" creationId="{A2C40274-FBCE-416D-A7E2-B055C3CC8611}"/>
          </ac:spMkLst>
        </pc:spChg>
        <pc:spChg chg="del">
          <ac:chgData name="Sun, Zhonghua" userId="c0979cd3-443e-49a9-aa8d-cde624bad42c" providerId="ADAL" clId="{B3C41F2C-DFBB-4C81-BEA2-424F0067D7F8}" dt="2022-04-22T04:49:31.008" v="7144" actId="478"/>
          <ac:spMkLst>
            <pc:docMk/>
            <pc:sldMk cId="1910655083" sldId="2147329032"/>
            <ac:spMk id="326" creationId="{94F972F7-6CA5-4D93-AF21-716D04DE46EE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29" creationId="{FA5C0575-C008-4E87-A58F-2C269ED77714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31" creationId="{94F54D3F-0280-40AD-A07A-35104650C002}"/>
          </ac:spMkLst>
        </pc:spChg>
        <pc:spChg chg="del">
          <ac:chgData name="Sun, Zhonghua" userId="c0979cd3-443e-49a9-aa8d-cde624bad42c" providerId="ADAL" clId="{B3C41F2C-DFBB-4C81-BEA2-424F0067D7F8}" dt="2022-04-22T04:41:52.887" v="7011" actId="478"/>
          <ac:spMkLst>
            <pc:docMk/>
            <pc:sldMk cId="1910655083" sldId="2147329032"/>
            <ac:spMk id="334" creationId="{2470B8F0-4A24-4C26-A0EB-6E058CA91F29}"/>
          </ac:spMkLst>
        </pc:spChg>
        <pc:spChg chg="del">
          <ac:chgData name="Sun, Zhonghua" userId="c0979cd3-443e-49a9-aa8d-cde624bad42c" providerId="ADAL" clId="{B3C41F2C-DFBB-4C81-BEA2-424F0067D7F8}" dt="2022-04-22T04:41:50.698" v="7010" actId="478"/>
          <ac:spMkLst>
            <pc:docMk/>
            <pc:sldMk cId="1910655083" sldId="2147329032"/>
            <ac:spMk id="338" creationId="{FF6D8246-27E7-4EDB-8D11-E241DF4FB981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39" creationId="{DDB55341-520B-4F8F-A75E-A724F41D8A67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40" creationId="{05F032D0-8891-4232-8141-EEFBC55DC57F}"/>
          </ac:spMkLst>
        </pc:spChg>
        <pc:spChg chg="mod">
          <ac:chgData name="Sun, Zhonghua" userId="c0979cd3-443e-49a9-aa8d-cde624bad42c" providerId="ADAL" clId="{B3C41F2C-DFBB-4C81-BEA2-424F0067D7F8}" dt="2022-04-22T04:43:49.966" v="7039"/>
          <ac:spMkLst>
            <pc:docMk/>
            <pc:sldMk cId="1910655083" sldId="2147329032"/>
            <ac:spMk id="341" creationId="{D117B43E-2F0F-4CDE-807A-9A491A23987A}"/>
          </ac:spMkLst>
        </pc:spChg>
        <pc:spChg chg="mod">
          <ac:chgData name="Sun, Zhonghua" userId="c0979cd3-443e-49a9-aa8d-cde624bad42c" providerId="ADAL" clId="{B3C41F2C-DFBB-4C81-BEA2-424F0067D7F8}" dt="2022-04-22T04:43:49.966" v="7039"/>
          <ac:spMkLst>
            <pc:docMk/>
            <pc:sldMk cId="1910655083" sldId="2147329032"/>
            <ac:spMk id="343" creationId="{F37BFFB0-0A5A-493A-BFB5-6B42261184C4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45" creationId="{8AC34424-7845-4841-A964-DA01ECEDBC9A}"/>
          </ac:spMkLst>
        </pc:spChg>
        <pc:spChg chg="mod">
          <ac:chgData name="Sun, Zhonghua" userId="c0979cd3-443e-49a9-aa8d-cde624bad42c" providerId="ADAL" clId="{B3C41F2C-DFBB-4C81-BEA2-424F0067D7F8}" dt="2022-04-22T04:43:56.147" v="7041"/>
          <ac:spMkLst>
            <pc:docMk/>
            <pc:sldMk cId="1910655083" sldId="2147329032"/>
            <ac:spMk id="348" creationId="{A1FB6612-354C-4EE5-9A74-2CCDBCBFF666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49" creationId="{E36A7581-E39C-47E1-92AB-ABC986695830}"/>
          </ac:spMkLst>
        </pc:spChg>
        <pc:spChg chg="mod">
          <ac:chgData name="Sun, Zhonghua" userId="c0979cd3-443e-49a9-aa8d-cde624bad42c" providerId="ADAL" clId="{B3C41F2C-DFBB-4C81-BEA2-424F0067D7F8}" dt="2022-04-22T04:43:56.147" v="7041"/>
          <ac:spMkLst>
            <pc:docMk/>
            <pc:sldMk cId="1910655083" sldId="2147329032"/>
            <ac:spMk id="350" creationId="{4BA55362-37B0-4B2B-983E-CD9C0D234E1A}"/>
          </ac:spMkLst>
        </pc:spChg>
        <pc:spChg chg="del">
          <ac:chgData name="Sun, Zhonghua" userId="c0979cd3-443e-49a9-aa8d-cde624bad42c" providerId="ADAL" clId="{B3C41F2C-DFBB-4C81-BEA2-424F0067D7F8}" dt="2022-04-22T04:41:55.101" v="7012" actId="478"/>
          <ac:spMkLst>
            <pc:docMk/>
            <pc:sldMk cId="1910655083" sldId="2147329032"/>
            <ac:spMk id="351" creationId="{1A9FBF44-1A20-4744-8FFA-D53CBDE15F2D}"/>
          </ac:spMkLst>
        </pc:spChg>
        <pc:spChg chg="mod">
          <ac:chgData name="Sun, Zhonghua" userId="c0979cd3-443e-49a9-aa8d-cde624bad42c" providerId="ADAL" clId="{B3C41F2C-DFBB-4C81-BEA2-424F0067D7F8}" dt="2022-04-22T04:43:56.147" v="7041"/>
          <ac:spMkLst>
            <pc:docMk/>
            <pc:sldMk cId="1910655083" sldId="2147329032"/>
            <ac:spMk id="354" creationId="{5C2DBD3F-BC98-4E0E-BB38-5318052D66D4}"/>
          </ac:spMkLst>
        </pc:spChg>
        <pc:spChg chg="mod">
          <ac:chgData name="Sun, Zhonghua" userId="c0979cd3-443e-49a9-aa8d-cde624bad42c" providerId="ADAL" clId="{B3C41F2C-DFBB-4C81-BEA2-424F0067D7F8}" dt="2022-04-22T04:43:56.147" v="7041"/>
          <ac:spMkLst>
            <pc:docMk/>
            <pc:sldMk cId="1910655083" sldId="2147329032"/>
            <ac:spMk id="355" creationId="{9BAC4457-E54B-4DBD-AE75-CB4643F05020}"/>
          </ac:spMkLst>
        </pc:spChg>
        <pc:spChg chg="mod">
          <ac:chgData name="Sun, Zhonghua" userId="c0979cd3-443e-49a9-aa8d-cde624bad42c" providerId="ADAL" clId="{B3C41F2C-DFBB-4C81-BEA2-424F0067D7F8}" dt="2022-04-22T04:44:14.220" v="7045"/>
          <ac:spMkLst>
            <pc:docMk/>
            <pc:sldMk cId="1910655083" sldId="2147329032"/>
            <ac:spMk id="358" creationId="{F8BF7493-1469-49A1-99F1-ECB2D6B0A636}"/>
          </ac:spMkLst>
        </pc:spChg>
        <pc:spChg chg="mod">
          <ac:chgData name="Sun, Zhonghua" userId="c0979cd3-443e-49a9-aa8d-cde624bad42c" providerId="ADAL" clId="{B3C41F2C-DFBB-4C81-BEA2-424F0067D7F8}" dt="2022-04-22T04:44:14.220" v="7045"/>
          <ac:spMkLst>
            <pc:docMk/>
            <pc:sldMk cId="1910655083" sldId="2147329032"/>
            <ac:spMk id="359" creationId="{0D93FAE9-985C-409E-A4DD-A3B2191E0415}"/>
          </ac:spMkLst>
        </pc:spChg>
        <pc:spChg chg="mod">
          <ac:chgData name="Sun, Zhonghua" userId="c0979cd3-443e-49a9-aa8d-cde624bad42c" providerId="ADAL" clId="{B3C41F2C-DFBB-4C81-BEA2-424F0067D7F8}" dt="2022-04-22T04:44:20.416" v="7047"/>
          <ac:spMkLst>
            <pc:docMk/>
            <pc:sldMk cId="1910655083" sldId="2147329032"/>
            <ac:spMk id="362" creationId="{6674731A-916B-4F4F-91DF-85B3912319B0}"/>
          </ac:spMkLst>
        </pc:spChg>
        <pc:spChg chg="mod">
          <ac:chgData name="Sun, Zhonghua" userId="c0979cd3-443e-49a9-aa8d-cde624bad42c" providerId="ADAL" clId="{B3C41F2C-DFBB-4C81-BEA2-424F0067D7F8}" dt="2022-04-22T04:55:38.132" v="7205" actId="207"/>
          <ac:spMkLst>
            <pc:docMk/>
            <pc:sldMk cId="1910655083" sldId="2147329032"/>
            <ac:spMk id="363" creationId="{D4DB0B54-FDDD-4CAE-B355-65F27444CEF3}"/>
          </ac:spMkLst>
        </pc:spChg>
        <pc:spChg chg="mod">
          <ac:chgData name="Sun, Zhonghua" userId="c0979cd3-443e-49a9-aa8d-cde624bad42c" providerId="ADAL" clId="{B3C41F2C-DFBB-4C81-BEA2-424F0067D7F8}" dt="2022-04-22T04:44:20.416" v="7047"/>
          <ac:spMkLst>
            <pc:docMk/>
            <pc:sldMk cId="1910655083" sldId="2147329032"/>
            <ac:spMk id="366" creationId="{DE2BD4DC-CB54-40FA-99D8-00A176095BA0}"/>
          </ac:spMkLst>
        </pc:spChg>
        <pc:spChg chg="mod">
          <ac:chgData name="Sun, Zhonghua" userId="c0979cd3-443e-49a9-aa8d-cde624bad42c" providerId="ADAL" clId="{B3C41F2C-DFBB-4C81-BEA2-424F0067D7F8}" dt="2022-04-22T04:55:52.762" v="7206" actId="207"/>
          <ac:spMkLst>
            <pc:docMk/>
            <pc:sldMk cId="1910655083" sldId="2147329032"/>
            <ac:spMk id="367" creationId="{3B62841A-499E-42ED-81BB-64F7DF07C010}"/>
          </ac:spMkLst>
        </pc:spChg>
        <pc:spChg chg="mod">
          <ac:chgData name="Sun, Zhonghua" userId="c0979cd3-443e-49a9-aa8d-cde624bad42c" providerId="ADAL" clId="{B3C41F2C-DFBB-4C81-BEA2-424F0067D7F8}" dt="2022-04-22T04:44:28.933" v="7049"/>
          <ac:spMkLst>
            <pc:docMk/>
            <pc:sldMk cId="1910655083" sldId="2147329032"/>
            <ac:spMk id="370" creationId="{BBDE542C-A069-45DA-94A7-6A30E88C3C04}"/>
          </ac:spMkLst>
        </pc:spChg>
        <pc:spChg chg="mod">
          <ac:chgData name="Sun, Zhonghua" userId="c0979cd3-443e-49a9-aa8d-cde624bad42c" providerId="ADAL" clId="{B3C41F2C-DFBB-4C81-BEA2-424F0067D7F8}" dt="2022-04-22T04:56:03.172" v="7207" actId="207"/>
          <ac:spMkLst>
            <pc:docMk/>
            <pc:sldMk cId="1910655083" sldId="2147329032"/>
            <ac:spMk id="371" creationId="{12436A59-33D5-4BF5-B7E7-889820C97C41}"/>
          </ac:spMkLst>
        </pc:spChg>
        <pc:spChg chg="mod">
          <ac:chgData name="Sun, Zhonghua" userId="c0979cd3-443e-49a9-aa8d-cde624bad42c" providerId="ADAL" clId="{B3C41F2C-DFBB-4C81-BEA2-424F0067D7F8}" dt="2022-04-22T04:44:28.933" v="7049"/>
          <ac:spMkLst>
            <pc:docMk/>
            <pc:sldMk cId="1910655083" sldId="2147329032"/>
            <ac:spMk id="374" creationId="{C6159754-78BE-4259-84BE-BDB3B0C01CC2}"/>
          </ac:spMkLst>
        </pc:spChg>
        <pc:spChg chg="mod">
          <ac:chgData name="Sun, Zhonghua" userId="c0979cd3-443e-49a9-aa8d-cde624bad42c" providerId="ADAL" clId="{B3C41F2C-DFBB-4C81-BEA2-424F0067D7F8}" dt="2022-04-22T04:56:11.653" v="7209" actId="207"/>
          <ac:spMkLst>
            <pc:docMk/>
            <pc:sldMk cId="1910655083" sldId="2147329032"/>
            <ac:spMk id="375" creationId="{33A5DF45-DDEA-4461-8BB8-3697B0C385FA}"/>
          </ac:spMkLst>
        </pc:spChg>
        <pc:spChg chg="mod">
          <ac:chgData name="Sun, Zhonghua" userId="c0979cd3-443e-49a9-aa8d-cde624bad42c" providerId="ADAL" clId="{B3C41F2C-DFBB-4C81-BEA2-424F0067D7F8}" dt="2022-04-22T04:44:28.933" v="7049"/>
          <ac:spMkLst>
            <pc:docMk/>
            <pc:sldMk cId="1910655083" sldId="2147329032"/>
            <ac:spMk id="378" creationId="{B41E1CD5-2238-4C9F-B68B-9BA1146B20E5}"/>
          </ac:spMkLst>
        </pc:spChg>
        <pc:spChg chg="mod">
          <ac:chgData name="Sun, Zhonghua" userId="c0979cd3-443e-49a9-aa8d-cde624bad42c" providerId="ADAL" clId="{B3C41F2C-DFBB-4C81-BEA2-424F0067D7F8}" dt="2022-04-22T04:44:28.933" v="7049"/>
          <ac:spMkLst>
            <pc:docMk/>
            <pc:sldMk cId="1910655083" sldId="2147329032"/>
            <ac:spMk id="379" creationId="{B0BB5C1B-8681-483B-8FBD-5FAD3B7F59BA}"/>
          </ac:spMkLst>
        </pc:spChg>
        <pc:spChg chg="mod">
          <ac:chgData name="Sun, Zhonghua" userId="c0979cd3-443e-49a9-aa8d-cde624bad42c" providerId="ADAL" clId="{B3C41F2C-DFBB-4C81-BEA2-424F0067D7F8}" dt="2022-04-22T04:44:28.933" v="7049"/>
          <ac:spMkLst>
            <pc:docMk/>
            <pc:sldMk cId="1910655083" sldId="2147329032"/>
            <ac:spMk id="382" creationId="{04B4585B-0C4C-4C7A-AF65-411D4D60B299}"/>
          </ac:spMkLst>
        </pc:spChg>
        <pc:spChg chg="mod">
          <ac:chgData name="Sun, Zhonghua" userId="c0979cd3-443e-49a9-aa8d-cde624bad42c" providerId="ADAL" clId="{B3C41F2C-DFBB-4C81-BEA2-424F0067D7F8}" dt="2022-04-22T04:56:20.547" v="7210" actId="207"/>
          <ac:spMkLst>
            <pc:docMk/>
            <pc:sldMk cId="1910655083" sldId="2147329032"/>
            <ac:spMk id="383" creationId="{004C167C-A389-412A-8E0B-3228259D250C}"/>
          </ac:spMkLst>
        </pc:spChg>
        <pc:spChg chg="add del mod">
          <ac:chgData name="Sun, Zhonghua" userId="c0979cd3-443e-49a9-aa8d-cde624bad42c" providerId="ADAL" clId="{B3C41F2C-DFBB-4C81-BEA2-424F0067D7F8}" dt="2022-04-22T04:46:53.722" v="7082" actId="478"/>
          <ac:spMkLst>
            <pc:docMk/>
            <pc:sldMk cId="1910655083" sldId="2147329032"/>
            <ac:spMk id="384" creationId="{8ABF1251-1143-40A3-B65C-ABC3A8F8EEA5}"/>
          </ac:spMkLst>
        </pc:spChg>
        <pc:spChg chg="add mod or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385" creationId="{F2E2EA89-EF77-497F-B66A-872BFDF7A61C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388" creationId="{66CB364C-0C12-46DF-B7A4-0F6CAE938B82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389" creationId="{9A8C20C6-A3AA-4B03-9FF6-7B7D8A9EBDE7}"/>
          </ac:spMkLst>
        </pc:spChg>
        <pc:spChg chg="mod">
          <ac:chgData name="Sun, Zhonghua" userId="c0979cd3-443e-49a9-aa8d-cde624bad42c" providerId="ADAL" clId="{B3C41F2C-DFBB-4C81-BEA2-424F0067D7F8}" dt="2022-04-22T04:52:53.762" v="7193" actId="207"/>
          <ac:spMkLst>
            <pc:docMk/>
            <pc:sldMk cId="1910655083" sldId="2147329032"/>
            <ac:spMk id="392" creationId="{427A13FE-9422-43AF-8298-AF021B0598A7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393" creationId="{A38FFD2C-D7E0-47F8-9EC1-EEAD0980B055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396" creationId="{505EBACA-FD14-4CAB-9F6C-CF72BCCC2FA2}"/>
          </ac:spMkLst>
        </pc:spChg>
        <pc:spChg chg="mod">
          <ac:chgData name="Sun, Zhonghua" userId="c0979cd3-443e-49a9-aa8d-cde624bad42c" providerId="ADAL" clId="{B3C41F2C-DFBB-4C81-BEA2-424F0067D7F8}" dt="2022-04-22T04:54:01.431" v="7196" actId="207"/>
          <ac:spMkLst>
            <pc:docMk/>
            <pc:sldMk cId="1910655083" sldId="2147329032"/>
            <ac:spMk id="397" creationId="{EAB9A1C7-F4B6-457E-9520-F6016023926C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00" creationId="{3C99EB5B-73C6-4B0C-B2B5-EB464512DFB9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01" creationId="{406266FC-46FF-44AE-8270-E5669E790002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04" creationId="{603BF6A0-E6C7-4496-8D68-3688E744E352}"/>
          </ac:spMkLst>
        </pc:spChg>
        <pc:spChg chg="mod">
          <ac:chgData name="Sun, Zhonghua" userId="c0979cd3-443e-49a9-aa8d-cde624bad42c" providerId="ADAL" clId="{B3C41F2C-DFBB-4C81-BEA2-424F0067D7F8}" dt="2022-04-22T04:54:23.379" v="7197" actId="207"/>
          <ac:spMkLst>
            <pc:docMk/>
            <pc:sldMk cId="1910655083" sldId="2147329032"/>
            <ac:spMk id="405" creationId="{6DEEC4B3-1D82-46A8-B9CF-18D2DF60D3A1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08" creationId="{7FB63874-AB6B-4F64-855E-5FBBE8949FC9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09" creationId="{4406BF60-971E-4E6F-95DE-8818B95DC771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12" creationId="{0B5D44E0-4C30-4F3A-8487-6574FC34D0C5}"/>
          </ac:spMkLst>
        </pc:spChg>
        <pc:spChg chg="mod">
          <ac:chgData name="Sun, Zhonghua" userId="c0979cd3-443e-49a9-aa8d-cde624bad42c" providerId="ADAL" clId="{B3C41F2C-DFBB-4C81-BEA2-424F0067D7F8}" dt="2022-04-22T04:54:40.288" v="7198" actId="207"/>
          <ac:spMkLst>
            <pc:docMk/>
            <pc:sldMk cId="1910655083" sldId="2147329032"/>
            <ac:spMk id="413" creationId="{A216EDEE-1157-4DB9-BBD8-AED184BE53A4}"/>
          </ac:spMkLst>
        </pc:spChg>
        <pc:spChg chg="mod">
          <ac:chgData name="Sun, Zhonghua" userId="c0979cd3-443e-49a9-aa8d-cde624bad42c" providerId="ADAL" clId="{B3C41F2C-DFBB-4C81-BEA2-424F0067D7F8}" dt="2022-04-22T04:47:08.552" v="7086"/>
          <ac:spMkLst>
            <pc:docMk/>
            <pc:sldMk cId="1910655083" sldId="2147329032"/>
            <ac:spMk id="416" creationId="{B616F7AC-9D3B-4638-AB4A-6BB610CC1913}"/>
          </ac:spMkLst>
        </pc:spChg>
        <pc:spChg chg="mod">
          <ac:chgData name="Sun, Zhonghua" userId="c0979cd3-443e-49a9-aa8d-cde624bad42c" providerId="ADAL" clId="{B3C41F2C-DFBB-4C81-BEA2-424F0067D7F8}" dt="2022-04-22T04:53:40.734" v="7195" actId="207"/>
          <ac:spMkLst>
            <pc:docMk/>
            <pc:sldMk cId="1910655083" sldId="2147329032"/>
            <ac:spMk id="417" creationId="{71A660B9-1741-4553-BEBA-DC1C9CEB6C5D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18" creationId="{993248AF-A24B-4515-97E7-4E8DD71E2712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19" creationId="{4FAEF705-D536-4042-83B9-A958ACDD6C7B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20" creationId="{E1611F13-62BB-4536-9DF7-AE2338876ED6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27" creationId="{97C83F10-3DFC-46C3-A24F-1FCC732629A5}"/>
          </ac:spMkLst>
        </pc:spChg>
        <pc:spChg chg="add del mod">
          <ac:chgData name="Sun, Zhonghua" userId="c0979cd3-443e-49a9-aa8d-cde624bad42c" providerId="ADAL" clId="{B3C41F2C-DFBB-4C81-BEA2-424F0067D7F8}" dt="2022-04-22T04:57:07.930" v="7218"/>
          <ac:spMkLst>
            <pc:docMk/>
            <pc:sldMk cId="1910655083" sldId="2147329032"/>
            <ac:spMk id="438" creationId="{85680C36-B544-4DF1-BBAC-157A8FE2AD59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39" creationId="{10166524-0197-46AC-BFB7-BC4E1DF5CAC0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42" creationId="{7E89B8FE-E435-4CEA-ACD9-24B5F27C80C0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53" creationId="{74C337D9-87F8-42FC-B520-F9E8621AC5A2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70" creationId="{6DE37EB5-195E-4A14-9555-5616FB3BD64C}"/>
          </ac:spMkLst>
        </pc:spChg>
        <pc:spChg chg="add mod">
          <ac:chgData name="Sun, Zhonghua" userId="c0979cd3-443e-49a9-aa8d-cde624bad42c" providerId="ADAL" clId="{B3C41F2C-DFBB-4C81-BEA2-424F0067D7F8}" dt="2022-04-22T06:50:17.246" v="7304" actId="164"/>
          <ac:spMkLst>
            <pc:docMk/>
            <pc:sldMk cId="1910655083" sldId="2147329032"/>
            <ac:spMk id="471" creationId="{C81D7CFD-655B-458B-A0A5-15AE11D26DC4}"/>
          </ac:spMkLst>
        </pc:spChg>
        <pc:grpChg chg="del">
          <ac:chgData name="Sun, Zhonghua" userId="c0979cd3-443e-49a9-aa8d-cde624bad42c" providerId="ADAL" clId="{B3C41F2C-DFBB-4C81-BEA2-424F0067D7F8}" dt="2022-04-22T04:42:04.850" v="7014" actId="478"/>
          <ac:grpSpMkLst>
            <pc:docMk/>
            <pc:sldMk cId="1910655083" sldId="2147329032"/>
            <ac:grpSpMk id="9" creationId="{001918F4-5D5E-43E5-8B07-2A8BFBF36D94}"/>
          </ac:grpSpMkLst>
        </pc:grpChg>
        <pc:grpChg chg="del">
          <ac:chgData name="Sun, Zhonghua" userId="c0979cd3-443e-49a9-aa8d-cde624bad42c" providerId="ADAL" clId="{B3C41F2C-DFBB-4C81-BEA2-424F0067D7F8}" dt="2022-04-22T04:42:04.850" v="7014" actId="478"/>
          <ac:grpSpMkLst>
            <pc:docMk/>
            <pc:sldMk cId="1910655083" sldId="2147329032"/>
            <ac:grpSpMk id="87" creationId="{1530DC18-71F0-4DE9-8F09-BF82316D01E5}"/>
          </ac:grpSpMkLst>
        </pc:grpChg>
        <pc:grpChg chg="del mod">
          <ac:chgData name="Sun, Zhonghua" userId="c0979cd3-443e-49a9-aa8d-cde624bad42c" providerId="ADAL" clId="{B3C41F2C-DFBB-4C81-BEA2-424F0067D7F8}" dt="2022-04-22T04:42:14.084" v="7017" actId="165"/>
          <ac:grpSpMkLst>
            <pc:docMk/>
            <pc:sldMk cId="1910655083" sldId="2147329032"/>
            <ac:grpSpMk id="166" creationId="{0A10B2A3-6833-4484-AABA-18425C51E4DE}"/>
          </ac:grpSpMkLst>
        </pc:grpChg>
        <pc:grpChg chg="del mod topLvl">
          <ac:chgData name="Sun, Zhonghua" userId="c0979cd3-443e-49a9-aa8d-cde624bad42c" providerId="ADAL" clId="{B3C41F2C-DFBB-4C81-BEA2-424F0067D7F8}" dt="2022-04-22T04:42:45.051" v="7022" actId="165"/>
          <ac:grpSpMkLst>
            <pc:docMk/>
            <pc:sldMk cId="1910655083" sldId="2147329032"/>
            <ac:grpSpMk id="167" creationId="{4C923E5A-0EA9-4A25-AF4B-51535AF689A4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77" creationId="{3BE56786-5076-4CA9-AAEC-2C7FF4361C68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78" creationId="{EFCD2DEB-4892-414A-AAA7-CCBF72FB01B3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79" creationId="{AFDDCDD5-9084-4955-B951-8A19AF8C8449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80" creationId="{4986F876-7A7F-41F2-8F91-7F907D6CE090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81" creationId="{BF6BB4EA-0F41-4450-85EA-2498982A03C8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82" creationId="{06EE7138-FA52-4F47-B36D-04F84F194C6B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83" creationId="{F32D9CEB-014D-42CD-9C2A-453F59729633}"/>
          </ac:grpSpMkLst>
        </pc:grpChg>
        <pc:grpChg chg="del mod topLvl">
          <ac:chgData name="Sun, Zhonghua" userId="c0979cd3-443e-49a9-aa8d-cde624bad42c" providerId="ADAL" clId="{B3C41F2C-DFBB-4C81-BEA2-424F0067D7F8}" dt="2022-04-22T04:49:27.153" v="7143" actId="478"/>
          <ac:grpSpMkLst>
            <pc:docMk/>
            <pc:sldMk cId="1910655083" sldId="2147329032"/>
            <ac:grpSpMk id="184" creationId="{BC10E979-5552-4CD7-B3D6-FC5706935085}"/>
          </ac:grpSpMkLst>
        </pc:grpChg>
        <pc:grpChg chg="del mod topLvl">
          <ac:chgData name="Sun, Zhonghua" userId="c0979cd3-443e-49a9-aa8d-cde624bad42c" providerId="ADAL" clId="{B3C41F2C-DFBB-4C81-BEA2-424F0067D7F8}" dt="2022-04-22T04:43:17.507" v="7031" actId="478"/>
          <ac:grpSpMkLst>
            <pc:docMk/>
            <pc:sldMk cId="1910655083" sldId="2147329032"/>
            <ac:grpSpMk id="185" creationId="{D8FAAB3F-3C45-4F69-9386-0A8F2A0EC06C}"/>
          </ac:grpSpMkLst>
        </pc:grpChg>
        <pc:grpChg chg="del mod topLvl">
          <ac:chgData name="Sun, Zhonghua" userId="c0979cd3-443e-49a9-aa8d-cde624bad42c" providerId="ADAL" clId="{B3C41F2C-DFBB-4C81-BEA2-424F0067D7F8}" dt="2022-04-22T04:43:16.669" v="7030" actId="478"/>
          <ac:grpSpMkLst>
            <pc:docMk/>
            <pc:sldMk cId="1910655083" sldId="2147329032"/>
            <ac:grpSpMk id="186" creationId="{D620AEC1-6A32-45A0-9D07-4DDDEBBE0910}"/>
          </ac:grpSpMkLst>
        </pc:grpChg>
        <pc:grpChg chg="del mod topLvl">
          <ac:chgData name="Sun, Zhonghua" userId="c0979cd3-443e-49a9-aa8d-cde624bad42c" providerId="ADAL" clId="{B3C41F2C-DFBB-4C81-BEA2-424F0067D7F8}" dt="2022-04-22T04:43:15.074" v="7028" actId="478"/>
          <ac:grpSpMkLst>
            <pc:docMk/>
            <pc:sldMk cId="1910655083" sldId="2147329032"/>
            <ac:grpSpMk id="187" creationId="{12325B89-04C1-4095-9F69-2787B8C37A16}"/>
          </ac:grpSpMkLst>
        </pc:grpChg>
        <pc:grpChg chg="del mod topLvl">
          <ac:chgData name="Sun, Zhonghua" userId="c0979cd3-443e-49a9-aa8d-cde624bad42c" providerId="ADAL" clId="{B3C41F2C-DFBB-4C81-BEA2-424F0067D7F8}" dt="2022-04-22T04:43:19.657" v="7033" actId="478"/>
          <ac:grpSpMkLst>
            <pc:docMk/>
            <pc:sldMk cId="1910655083" sldId="2147329032"/>
            <ac:grpSpMk id="188" creationId="{21030CF5-5C92-4E0D-9283-71B0A7C03B82}"/>
          </ac:grpSpMkLst>
        </pc:grpChg>
        <pc:grpChg chg="del mod topLvl">
          <ac:chgData name="Sun, Zhonghua" userId="c0979cd3-443e-49a9-aa8d-cde624bad42c" providerId="ADAL" clId="{B3C41F2C-DFBB-4C81-BEA2-424F0067D7F8}" dt="2022-04-22T04:43:18.613" v="7032" actId="478"/>
          <ac:grpSpMkLst>
            <pc:docMk/>
            <pc:sldMk cId="1910655083" sldId="2147329032"/>
            <ac:grpSpMk id="189" creationId="{7C5B3567-49AE-4A82-B850-3D59EA33F581}"/>
          </ac:grpSpMkLst>
        </pc:grpChg>
        <pc:grpChg chg="mod topLvl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190" creationId="{52E92723-139B-463F-81CF-FF4F665C2EA1}"/>
          </ac:grpSpMkLst>
        </pc:grpChg>
        <pc:grpChg chg="del mod topLvl">
          <ac:chgData name="Sun, Zhonghua" userId="c0979cd3-443e-49a9-aa8d-cde624bad42c" providerId="ADAL" clId="{B3C41F2C-DFBB-4C81-BEA2-424F0067D7F8}" dt="2022-04-22T04:43:47.345" v="7038" actId="478"/>
          <ac:grpSpMkLst>
            <pc:docMk/>
            <pc:sldMk cId="1910655083" sldId="2147329032"/>
            <ac:grpSpMk id="191" creationId="{980ECAA9-1ADF-4B92-9E2A-EE61B5993F7B}"/>
          </ac:grpSpMkLst>
        </pc:grpChg>
        <pc:grpChg chg="del mod topLvl">
          <ac:chgData name="Sun, Zhonghua" userId="c0979cd3-443e-49a9-aa8d-cde624bad42c" providerId="ADAL" clId="{B3C41F2C-DFBB-4C81-BEA2-424F0067D7F8}" dt="2022-04-22T04:43:15.749" v="7029" actId="478"/>
          <ac:grpSpMkLst>
            <pc:docMk/>
            <pc:sldMk cId="1910655083" sldId="2147329032"/>
            <ac:grpSpMk id="192" creationId="{A087B4A0-2564-4076-AA30-45B9D48760F2}"/>
          </ac:grpSpMkLst>
        </pc:grpChg>
        <pc:grpChg chg="del">
          <ac:chgData name="Sun, Zhonghua" userId="c0979cd3-443e-49a9-aa8d-cde624bad42c" providerId="ADAL" clId="{B3C41F2C-DFBB-4C81-BEA2-424F0067D7F8}" dt="2022-04-22T04:49:31.008" v="7144" actId="478"/>
          <ac:grpSpMkLst>
            <pc:docMk/>
            <pc:sldMk cId="1910655083" sldId="2147329032"/>
            <ac:grpSpMk id="246" creationId="{28A47281-05A8-4007-9ADB-DDB6C5274486}"/>
          </ac:grpSpMkLst>
        </pc:grpChg>
        <pc:grpChg chg="add del mod">
          <ac:chgData name="Sun, Zhonghua" userId="c0979cd3-443e-49a9-aa8d-cde624bad42c" providerId="ADAL" clId="{B3C41F2C-DFBB-4C81-BEA2-424F0067D7F8}" dt="2022-04-22T04:44:03.865" v="7043" actId="478"/>
          <ac:grpSpMkLst>
            <pc:docMk/>
            <pc:sldMk cId="1910655083" sldId="2147329032"/>
            <ac:grpSpMk id="336" creationId="{4C6CEF1A-109C-4B68-BC24-C25B5760D85D}"/>
          </ac:grpSpMkLst>
        </pc:grpChg>
        <pc:grpChg chg="add del mod">
          <ac:chgData name="Sun, Zhonghua" userId="c0979cd3-443e-49a9-aa8d-cde624bad42c" providerId="ADAL" clId="{B3C41F2C-DFBB-4C81-BEA2-424F0067D7F8}" dt="2022-04-22T04:44:03.865" v="7043" actId="478"/>
          <ac:grpSpMkLst>
            <pc:docMk/>
            <pc:sldMk cId="1910655083" sldId="2147329032"/>
            <ac:grpSpMk id="344" creationId="{8D79E1CC-048E-41E6-83C5-45082AFDFDD9}"/>
          </ac:grpSpMkLst>
        </pc:grpChg>
        <pc:grpChg chg="add del mod">
          <ac:chgData name="Sun, Zhonghua" userId="c0979cd3-443e-49a9-aa8d-cde624bad42c" providerId="ADAL" clId="{B3C41F2C-DFBB-4C81-BEA2-424F0067D7F8}" dt="2022-04-22T04:44:03.865" v="7043" actId="478"/>
          <ac:grpSpMkLst>
            <pc:docMk/>
            <pc:sldMk cId="1910655083" sldId="2147329032"/>
            <ac:grpSpMk id="352" creationId="{EBB14E3C-7685-4A2A-A9E3-3686972ACC0F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56" creationId="{77CEB638-67AE-47CD-8B29-99BC31817C71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60" creationId="{6DF41257-FE23-48AA-ACC7-7E724E2550CC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64" creationId="{D6E7A656-7DC0-4DE7-B802-BA93BB9F820D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68" creationId="{C1A50F7B-0315-4092-8049-BBE0D0A81CFF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72" creationId="{67F10948-42E9-411E-9907-1666F2EF6FA1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76" creationId="{8B215E98-B3E6-4133-A1A5-9E58130F804D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80" creationId="{B30CF864-14FD-4836-BFC8-2407B2FA9E1A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86" creationId="{51E49D96-E7A0-4D04-AB43-86DC81F46BBF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90" creationId="{D7F7D6FC-9C34-4D6E-A751-8B6A0887D91A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94" creationId="{19B57EE4-091C-4F02-9C92-6010169C86A3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398" creationId="{C0FA77CA-15B2-4963-A57A-725581BDC066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402" creationId="{E28129DA-D38C-4206-A25E-5402AA1D1A9B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406" creationId="{60DDD0EE-BEFD-4CCE-9D8A-6E2FDE391620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410" creationId="{0D6E6CA2-9516-4A20-9069-2BE12785A18C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414" creationId="{B9F405F9-608A-40A8-B5AD-7D9A001B6CE0}"/>
          </ac:grpSpMkLst>
        </pc:grpChg>
        <pc:grpChg chg="add mod">
          <ac:chgData name="Sun, Zhonghua" userId="c0979cd3-443e-49a9-aa8d-cde624bad42c" providerId="ADAL" clId="{B3C41F2C-DFBB-4C81-BEA2-424F0067D7F8}" dt="2022-04-22T06:50:17.246" v="7304" actId="164"/>
          <ac:grpSpMkLst>
            <pc:docMk/>
            <pc:sldMk cId="1910655083" sldId="2147329032"/>
            <ac:grpSpMk id="472" creationId="{FC61A050-DEDB-4138-B1F2-26AB465558EA}"/>
          </ac:grpSpMkLst>
        </pc:grp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8" creationId="{867B23BC-B7DF-4C7A-A7DE-9D668CB995F8}"/>
          </ac:cxnSpMkLst>
        </pc:cxnChg>
        <pc:cxnChg chg="del mod">
          <ac:chgData name="Sun, Zhonghua" userId="c0979cd3-443e-49a9-aa8d-cde624bad42c" providerId="ADAL" clId="{B3C41F2C-DFBB-4C81-BEA2-424F0067D7F8}" dt="2022-04-22T04:42:04.850" v="7014" actId="478"/>
          <ac:cxnSpMkLst>
            <pc:docMk/>
            <pc:sldMk cId="1910655083" sldId="2147329032"/>
            <ac:cxnSpMk id="86" creationId="{89C86EB2-3516-447F-8EEC-2659CEF9CDA3}"/>
          </ac:cxnSpMkLst>
        </pc:cxnChg>
        <pc:cxnChg chg="del mod">
          <ac:chgData name="Sun, Zhonghua" userId="c0979cd3-443e-49a9-aa8d-cde624bad42c" providerId="ADAL" clId="{B3C41F2C-DFBB-4C81-BEA2-424F0067D7F8}" dt="2022-04-22T04:42:04.850" v="7014" actId="478"/>
          <ac:cxnSpMkLst>
            <pc:docMk/>
            <pc:sldMk cId="1910655083" sldId="2147329032"/>
            <ac:cxnSpMk id="163" creationId="{EFF8708E-05AB-40D9-941C-5560CC8BB808}"/>
          </ac:cxnSpMkLst>
        </pc:cxnChg>
        <pc:cxnChg chg="mod topLvl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174" creationId="{982B9144-CF14-4BF8-A2BF-438F0A83DA90}"/>
          </ac:cxnSpMkLst>
        </pc:cxnChg>
        <pc:cxnChg chg="mod topLvl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175" creationId="{5DCAE3E7-C912-4A2B-9D81-612B364FE045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194" creationId="{1C2D2A0A-0F31-4F89-BCF7-11A18384CF08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197" creationId="{2CBF917F-DA7C-4955-AE9D-0E0DF5D43C40}"/>
          </ac:cxnSpMkLst>
        </pc:cxnChg>
        <pc:cxnChg chg="mod">
          <ac:chgData name="Sun, Zhonghua" userId="c0979cd3-443e-49a9-aa8d-cde624bad42c" providerId="ADAL" clId="{B3C41F2C-DFBB-4C81-BEA2-424F0067D7F8}" dt="2022-04-22T04:43:40.959" v="7037" actId="14100"/>
          <ac:cxnSpMkLst>
            <pc:docMk/>
            <pc:sldMk cId="1910655083" sldId="2147329032"/>
            <ac:cxnSpMk id="200" creationId="{68E489E3-7B24-4AEE-BF2E-4FA9C4C10D9B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03" creationId="{EC6C03D2-B132-4639-8A2E-8FE7482FDA36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06" creationId="{8E05AECE-7231-459A-ABB1-FC59A468C481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09" creationId="{353156C0-BECA-4785-BB83-4C6CFCFF5B2B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12" creationId="{A2F33FBE-5BD7-4B23-8624-950EB8021FDF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15" creationId="{D673EA06-4E42-43A9-8BE6-107A2BAFBC06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18" creationId="{05F6FE9B-308A-4603-A55F-6EC7F9C6326D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21" creationId="{6DC03F3B-13A9-48B2-8CFD-DF0715155415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24" creationId="{955C167B-A126-4E02-AC91-07E6F64628DC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27" creationId="{1DE18B84-7CCE-4136-A19D-EF93AC143FD3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30" creationId="{793B827C-7AA7-41E7-9451-5A001723F61C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33" creationId="{1A44E573-E0A1-4B58-9BE6-ED1B535D8094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36" creationId="{112C96C0-D39A-4C0D-A4F7-AC8271D7501D}"/>
          </ac:cxnSpMkLst>
        </pc:cxnChg>
        <pc:cxnChg chg="mod">
          <ac:chgData name="Sun, Zhonghua" userId="c0979cd3-443e-49a9-aa8d-cde624bad42c" providerId="ADAL" clId="{B3C41F2C-DFBB-4C81-BEA2-424F0067D7F8}" dt="2022-04-22T04:42:45.051" v="7022" actId="165"/>
          <ac:cxnSpMkLst>
            <pc:docMk/>
            <pc:sldMk cId="1910655083" sldId="2147329032"/>
            <ac:cxnSpMk id="239" creationId="{63220185-2F20-4842-9400-55B4872131EF}"/>
          </ac:cxnSpMkLst>
        </pc:cxnChg>
        <pc:cxnChg chg="del">
          <ac:chgData name="Sun, Zhonghua" userId="c0979cd3-443e-49a9-aa8d-cde624bad42c" providerId="ADAL" clId="{B3C41F2C-DFBB-4C81-BEA2-424F0067D7F8}" dt="2022-04-22T04:42:04.850" v="7014" actId="478"/>
          <ac:cxnSpMkLst>
            <pc:docMk/>
            <pc:sldMk cId="1910655083" sldId="2147329032"/>
            <ac:cxnSpMk id="242" creationId="{EC154341-0CF3-4080-8B99-9E766ABD3466}"/>
          </ac:cxnSpMkLst>
        </pc:cxnChg>
        <pc:cxnChg chg="mod">
          <ac:chgData name="Sun, Zhonghua" userId="c0979cd3-443e-49a9-aa8d-cde624bad42c" providerId="ADAL" clId="{B3C41F2C-DFBB-4C81-BEA2-424F0067D7F8}" dt="2022-04-22T04:49:27.153" v="7143" actId="478"/>
          <ac:cxnSpMkLst>
            <pc:docMk/>
            <pc:sldMk cId="1910655083" sldId="2147329032"/>
            <ac:cxnSpMk id="243" creationId="{515E1EC3-7533-407F-9083-47B5D94F9AB3}"/>
          </ac:cxnSpMkLst>
        </pc:cxnChg>
        <pc:cxnChg chg="del mod">
          <ac:chgData name="Sun, Zhonghua" userId="c0979cd3-443e-49a9-aa8d-cde624bad42c" providerId="ADAL" clId="{B3C41F2C-DFBB-4C81-BEA2-424F0067D7F8}" dt="2022-04-22T04:42:06.168" v="7015" actId="478"/>
          <ac:cxnSpMkLst>
            <pc:docMk/>
            <pc:sldMk cId="1910655083" sldId="2147329032"/>
            <ac:cxnSpMk id="245" creationId="{6AE99794-CE7E-4078-895A-211DD831D63C}"/>
          </ac:cxnSpMkLst>
        </pc:cxnChg>
        <pc:cxnChg chg="del">
          <ac:chgData name="Sun, Zhonghua" userId="c0979cd3-443e-49a9-aa8d-cde624bad42c" providerId="ADAL" clId="{B3C41F2C-DFBB-4C81-BEA2-424F0067D7F8}" dt="2022-04-22T04:49:31.008" v="7144" actId="478"/>
          <ac:cxnSpMkLst>
            <pc:docMk/>
            <pc:sldMk cId="1910655083" sldId="2147329032"/>
            <ac:cxnSpMk id="322" creationId="{D6C1404F-E871-4776-86B3-C9C2A56875AA}"/>
          </ac:cxnSpMkLst>
        </pc:cxnChg>
        <pc:cxnChg chg="del mod">
          <ac:chgData name="Sun, Zhonghua" userId="c0979cd3-443e-49a9-aa8d-cde624bad42c" providerId="ADAL" clId="{B3C41F2C-DFBB-4C81-BEA2-424F0067D7F8}" dt="2022-04-22T04:49:31.008" v="7144" actId="478"/>
          <ac:cxnSpMkLst>
            <pc:docMk/>
            <pc:sldMk cId="1910655083" sldId="2147329032"/>
            <ac:cxnSpMk id="323" creationId="{FDFFB2E0-ADDE-4097-90A9-C80A8FDF5557}"/>
          </ac:cxnSpMkLst>
        </pc:cxnChg>
        <pc:cxnChg chg="del mod">
          <ac:chgData name="Sun, Zhonghua" userId="c0979cd3-443e-49a9-aa8d-cde624bad42c" providerId="ADAL" clId="{B3C41F2C-DFBB-4C81-BEA2-424F0067D7F8}" dt="2022-04-22T04:49:31.008" v="7144" actId="478"/>
          <ac:cxnSpMkLst>
            <pc:docMk/>
            <pc:sldMk cId="1910655083" sldId="2147329032"/>
            <ac:cxnSpMk id="325" creationId="{D26194C7-5FE0-4F1C-BA49-CE24DE444EB6}"/>
          </ac:cxnSpMkLst>
        </pc:cxnChg>
        <pc:cxnChg chg="mod">
          <ac:chgData name="Sun, Zhonghua" userId="c0979cd3-443e-49a9-aa8d-cde624bad42c" providerId="ADAL" clId="{B3C41F2C-DFBB-4C81-BEA2-424F0067D7F8}" dt="2022-04-22T04:43:49.966" v="7039"/>
          <ac:cxnSpMkLst>
            <pc:docMk/>
            <pc:sldMk cId="1910655083" sldId="2147329032"/>
            <ac:cxnSpMk id="337" creationId="{335023F0-891E-44D0-875C-C22D2D9FC6A1}"/>
          </ac:cxnSpMkLst>
        </pc:cxnChg>
        <pc:cxnChg chg="del mod">
          <ac:chgData name="Sun, Zhonghua" userId="c0979cd3-443e-49a9-aa8d-cde624bad42c" providerId="ADAL" clId="{B3C41F2C-DFBB-4C81-BEA2-424F0067D7F8}" dt="2022-04-22T04:41:55.101" v="7012" actId="478"/>
          <ac:cxnSpMkLst>
            <pc:docMk/>
            <pc:sldMk cId="1910655083" sldId="2147329032"/>
            <ac:cxnSpMk id="342" creationId="{48238A60-C8A0-4AF2-8D65-CC76B87381E7}"/>
          </ac:cxnSpMkLst>
        </pc:cxnChg>
        <pc:cxnChg chg="mod">
          <ac:chgData name="Sun, Zhonghua" userId="c0979cd3-443e-49a9-aa8d-cde624bad42c" providerId="ADAL" clId="{B3C41F2C-DFBB-4C81-BEA2-424F0067D7F8}" dt="2022-04-22T04:43:56.147" v="7041"/>
          <ac:cxnSpMkLst>
            <pc:docMk/>
            <pc:sldMk cId="1910655083" sldId="2147329032"/>
            <ac:cxnSpMk id="346" creationId="{2EDFCF0D-E44A-4885-9E08-A1D9DC14B22F}"/>
          </ac:cxnSpMkLst>
        </pc:cxnChg>
        <pc:cxnChg chg="del">
          <ac:chgData name="Sun, Zhonghua" userId="c0979cd3-443e-49a9-aa8d-cde624bad42c" providerId="ADAL" clId="{B3C41F2C-DFBB-4C81-BEA2-424F0067D7F8}" dt="2022-04-22T04:41:55.101" v="7012" actId="478"/>
          <ac:cxnSpMkLst>
            <pc:docMk/>
            <pc:sldMk cId="1910655083" sldId="2147329032"/>
            <ac:cxnSpMk id="347" creationId="{7DC6AF96-93DD-4764-A75E-A177BE6A8772}"/>
          </ac:cxnSpMkLst>
        </pc:cxnChg>
        <pc:cxnChg chg="mod">
          <ac:chgData name="Sun, Zhonghua" userId="c0979cd3-443e-49a9-aa8d-cde624bad42c" providerId="ADAL" clId="{B3C41F2C-DFBB-4C81-BEA2-424F0067D7F8}" dt="2022-04-22T04:43:56.147" v="7041"/>
          <ac:cxnSpMkLst>
            <pc:docMk/>
            <pc:sldMk cId="1910655083" sldId="2147329032"/>
            <ac:cxnSpMk id="353" creationId="{D4EF05F9-D8EE-4769-9814-42ACBD18EAB4}"/>
          </ac:cxnSpMkLst>
        </pc:cxnChg>
        <pc:cxnChg chg="mod">
          <ac:chgData name="Sun, Zhonghua" userId="c0979cd3-443e-49a9-aa8d-cde624bad42c" providerId="ADAL" clId="{B3C41F2C-DFBB-4C81-BEA2-424F0067D7F8}" dt="2022-04-22T04:44:14.220" v="7045"/>
          <ac:cxnSpMkLst>
            <pc:docMk/>
            <pc:sldMk cId="1910655083" sldId="2147329032"/>
            <ac:cxnSpMk id="357" creationId="{6817AA49-A505-41F6-855A-7117175DDFA3}"/>
          </ac:cxnSpMkLst>
        </pc:cxnChg>
        <pc:cxnChg chg="mod">
          <ac:chgData name="Sun, Zhonghua" userId="c0979cd3-443e-49a9-aa8d-cde624bad42c" providerId="ADAL" clId="{B3C41F2C-DFBB-4C81-BEA2-424F0067D7F8}" dt="2022-04-22T04:44:20.416" v="7047"/>
          <ac:cxnSpMkLst>
            <pc:docMk/>
            <pc:sldMk cId="1910655083" sldId="2147329032"/>
            <ac:cxnSpMk id="361" creationId="{FBDC6B0D-93F7-4CC1-9217-036F9EADE04C}"/>
          </ac:cxnSpMkLst>
        </pc:cxnChg>
        <pc:cxnChg chg="mod">
          <ac:chgData name="Sun, Zhonghua" userId="c0979cd3-443e-49a9-aa8d-cde624bad42c" providerId="ADAL" clId="{B3C41F2C-DFBB-4C81-BEA2-424F0067D7F8}" dt="2022-04-22T04:44:20.416" v="7047"/>
          <ac:cxnSpMkLst>
            <pc:docMk/>
            <pc:sldMk cId="1910655083" sldId="2147329032"/>
            <ac:cxnSpMk id="365" creationId="{96CE9581-36BD-42F9-9D59-9702F32365BE}"/>
          </ac:cxnSpMkLst>
        </pc:cxnChg>
        <pc:cxnChg chg="mod">
          <ac:chgData name="Sun, Zhonghua" userId="c0979cd3-443e-49a9-aa8d-cde624bad42c" providerId="ADAL" clId="{B3C41F2C-DFBB-4C81-BEA2-424F0067D7F8}" dt="2022-04-22T04:44:28.933" v="7049"/>
          <ac:cxnSpMkLst>
            <pc:docMk/>
            <pc:sldMk cId="1910655083" sldId="2147329032"/>
            <ac:cxnSpMk id="369" creationId="{EBE25F05-4DAE-467B-8A71-013FF8CB5084}"/>
          </ac:cxnSpMkLst>
        </pc:cxnChg>
        <pc:cxnChg chg="mod">
          <ac:chgData name="Sun, Zhonghua" userId="c0979cd3-443e-49a9-aa8d-cde624bad42c" providerId="ADAL" clId="{B3C41F2C-DFBB-4C81-BEA2-424F0067D7F8}" dt="2022-04-22T04:44:28.933" v="7049"/>
          <ac:cxnSpMkLst>
            <pc:docMk/>
            <pc:sldMk cId="1910655083" sldId="2147329032"/>
            <ac:cxnSpMk id="373" creationId="{767EB8CD-C0C9-4201-BEF5-C1F49DC6F758}"/>
          </ac:cxnSpMkLst>
        </pc:cxnChg>
        <pc:cxnChg chg="mod">
          <ac:chgData name="Sun, Zhonghua" userId="c0979cd3-443e-49a9-aa8d-cde624bad42c" providerId="ADAL" clId="{B3C41F2C-DFBB-4C81-BEA2-424F0067D7F8}" dt="2022-04-22T04:44:28.933" v="7049"/>
          <ac:cxnSpMkLst>
            <pc:docMk/>
            <pc:sldMk cId="1910655083" sldId="2147329032"/>
            <ac:cxnSpMk id="377" creationId="{8593DF6A-F18F-4E44-9BA3-6D81F350000E}"/>
          </ac:cxnSpMkLst>
        </pc:cxnChg>
        <pc:cxnChg chg="mod">
          <ac:chgData name="Sun, Zhonghua" userId="c0979cd3-443e-49a9-aa8d-cde624bad42c" providerId="ADAL" clId="{B3C41F2C-DFBB-4C81-BEA2-424F0067D7F8}" dt="2022-04-22T04:44:28.933" v="7049"/>
          <ac:cxnSpMkLst>
            <pc:docMk/>
            <pc:sldMk cId="1910655083" sldId="2147329032"/>
            <ac:cxnSpMk id="381" creationId="{C60B4E59-940E-4DD0-BEC0-FFD952F64543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387" creationId="{ECC0D5D1-2915-4671-A56E-0C00B465E05C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391" creationId="{48233B8A-E641-4FCE-ADDF-3F525FB3D9DA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395" creationId="{479F0C86-56C2-4F8E-A5D8-D9C15F455E7C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399" creationId="{8C0E0885-FF3D-4092-B8DB-60277EF49236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403" creationId="{8462579A-5551-450B-AA16-EF74C39273F4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407" creationId="{A7C0F31B-5CA0-49F1-8836-B8668449FD2D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411" creationId="{0B2C4B4B-7BCC-4E87-AF02-D957A0D899E8}"/>
          </ac:cxnSpMkLst>
        </pc:cxnChg>
        <pc:cxnChg chg="mod">
          <ac:chgData name="Sun, Zhonghua" userId="c0979cd3-443e-49a9-aa8d-cde624bad42c" providerId="ADAL" clId="{B3C41F2C-DFBB-4C81-BEA2-424F0067D7F8}" dt="2022-04-22T04:47:08.552" v="7086"/>
          <ac:cxnSpMkLst>
            <pc:docMk/>
            <pc:sldMk cId="1910655083" sldId="2147329032"/>
            <ac:cxnSpMk id="415" creationId="{795FD6D5-EC2F-4670-B573-BBD2706A77A2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29" creationId="{80CE2D87-F7B8-42C5-9F14-C368A16615C4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34" creationId="{9CE33FCA-3BE6-4EDE-B520-5CCA838F5ACD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44" creationId="{42550563-ABDE-4566-91E3-12EEBB0A4E69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47" creationId="{D3E13C01-2619-42A3-98E0-9EF4E669A32D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50" creationId="{0391748F-40B4-468F-A56B-FF1A14EEB2CB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55" creationId="{BFC18671-D806-4D7A-B39C-767A5B4174D4}"/>
          </ac:cxnSpMkLst>
        </pc:cxnChg>
        <pc:cxnChg chg="add mod">
          <ac:chgData name="Sun, Zhonghua" userId="c0979cd3-443e-49a9-aa8d-cde624bad42c" providerId="ADAL" clId="{B3C41F2C-DFBB-4C81-BEA2-424F0067D7F8}" dt="2022-04-22T06:50:17.246" v="7304" actId="164"/>
          <ac:cxnSpMkLst>
            <pc:docMk/>
            <pc:sldMk cId="1910655083" sldId="2147329032"/>
            <ac:cxnSpMk id="457" creationId="{D68A855C-DA20-4C9C-B48F-C92D1E9E58DA}"/>
          </ac:cxnSpMkLst>
        </pc:cxnChg>
      </pc:sldChg>
    </pc:docChg>
  </pc:docChgLst>
  <pc:docChgLst>
    <pc:chgData name="Sun, Zhonghua" userId="c0979cd3-443e-49a9-aa8d-cde624bad42c" providerId="ADAL" clId="{4E71E69E-AAE1-4A70-A6A2-A99483237BDC}"/>
    <pc:docChg chg="undo redo custSel addSld delSld modSld sldOrd">
      <pc:chgData name="Sun, Zhonghua" userId="c0979cd3-443e-49a9-aa8d-cde624bad42c" providerId="ADAL" clId="{4E71E69E-AAE1-4A70-A6A2-A99483237BDC}" dt="2022-06-10T08:48:37.534" v="11333" actId="207"/>
      <pc:docMkLst>
        <pc:docMk/>
      </pc:docMkLst>
      <pc:sldChg chg="modSp mod">
        <pc:chgData name="Sun, Zhonghua" userId="c0979cd3-443e-49a9-aa8d-cde624bad42c" providerId="ADAL" clId="{4E71E69E-AAE1-4A70-A6A2-A99483237BDC}" dt="2022-06-10T08:39:52.262" v="11331" actId="20577"/>
        <pc:sldMkLst>
          <pc:docMk/>
          <pc:sldMk cId="2086400740" sldId="256"/>
        </pc:sldMkLst>
        <pc:spChg chg="mod">
          <ac:chgData name="Sun, Zhonghua" userId="c0979cd3-443e-49a9-aa8d-cde624bad42c" providerId="ADAL" clId="{4E71E69E-AAE1-4A70-A6A2-A99483237BDC}" dt="2022-06-10T08:39:52.262" v="11331" actId="20577"/>
          <ac:spMkLst>
            <pc:docMk/>
            <pc:sldMk cId="2086400740" sldId="256"/>
            <ac:spMk id="10" creationId="{409FD659-1290-47C7-A12B-DB90F26FAA2D}"/>
          </ac:spMkLst>
        </pc:spChg>
      </pc:sldChg>
      <pc:sldChg chg="delSp add del mod">
        <pc:chgData name="Sun, Zhonghua" userId="c0979cd3-443e-49a9-aa8d-cde624bad42c" providerId="ADAL" clId="{4E71E69E-AAE1-4A70-A6A2-A99483237BDC}" dt="2022-05-19T06:21:15.580" v="604" actId="47"/>
        <pc:sldMkLst>
          <pc:docMk/>
          <pc:sldMk cId="2093538619" sldId="258"/>
        </pc:sldMkLst>
        <pc:picChg chg="del">
          <ac:chgData name="Sun, Zhonghua" userId="c0979cd3-443e-49a9-aa8d-cde624bad42c" providerId="ADAL" clId="{4E71E69E-AAE1-4A70-A6A2-A99483237BDC}" dt="2022-05-19T06:21:12.920" v="603" actId="478"/>
          <ac:picMkLst>
            <pc:docMk/>
            <pc:sldMk cId="2093538619" sldId="258"/>
            <ac:picMk id="5" creationId="{AB9C2482-1813-4B3A-B391-D791368220DC}"/>
          </ac:picMkLst>
        </pc:picChg>
      </pc:sldChg>
      <pc:sldChg chg="addSp modSp add del mod">
        <pc:chgData name="Sun, Zhonghua" userId="c0979cd3-443e-49a9-aa8d-cde624bad42c" providerId="ADAL" clId="{4E71E69E-AAE1-4A70-A6A2-A99483237BDC}" dt="2022-05-19T08:13:26.793" v="2090" actId="2696"/>
        <pc:sldMkLst>
          <pc:docMk/>
          <pc:sldMk cId="1173840616" sldId="259"/>
        </pc:sldMkLst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" creationId="{149772A7-C2D2-4467-9738-B8CC5AB5274F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4" creationId="{1F340F5F-982A-4875-9BE0-5FD693B0D200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5" creationId="{CF7F5006-B331-47E5-8131-B46A8ECEDE12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6" creationId="{5476D079-4F3F-4A7D-BE90-0BC28AF9F6EB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7" creationId="{77EBA73C-DAE6-43EA-9852-35E84F21AFCD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9" creationId="{13AFE514-1DAC-4D1C-AB73-723E406C80D8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0" creationId="{E13A041D-D068-4490-BDE5-A626EE539A51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1" creationId="{DE4533C5-A2E9-47EB-B6A9-36BDCE654224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2" creationId="{2AA3DE73-7851-45B8-B9DE-08653C5B0E8E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3" creationId="{C8D1E194-EC94-485D-8509-613ABDB681E4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4" creationId="{55AF8612-1F31-4C18-AAB2-640F5CE00AE5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5" creationId="{00A55292-9909-49D8-947E-70DDDDDCA2B5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6" creationId="{6FC7B7E1-6386-43F5-A46C-2B6B58EE8B90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7" creationId="{23CDFA92-B0FB-4017-A5C5-363ABFD9A4CA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8" creationId="{58ABE5DC-9981-4A63-A191-B209D16D2472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19" creationId="{61940B0C-D6E7-4CFA-8EA8-8C26823BB1D3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0" creationId="{A87BAAD6-226F-4F28-9D3A-68D15C9CC841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1" creationId="{BE2F4210-1B64-4099-93D6-7B5531880C3E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2" creationId="{D4F10540-52B8-4C50-B624-24D1CD4FEF8A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3" creationId="{F4C651EB-75D9-4083-B77B-34FA59CE86DA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4" creationId="{4C706EC6-FBEE-42FD-A2FE-9EAA22322995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5" creationId="{135CB3F6-9EF9-4B39-B204-A96F9492474D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6" creationId="{95C0E6B4-F843-4A79-A72F-AAD51D83768F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7" creationId="{D5C1791A-BF27-4576-9706-D5F071A6A4F2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8" creationId="{EF17D640-74D8-4D29-A0AD-568CC7796129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29" creationId="{FC6A45B6-275C-456A-9B90-33BDE9A0183E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0" creationId="{0ACFE5E5-A123-4DCC-B3AA-FB42F7D40698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1" creationId="{F89A2769-6F35-438A-82BB-11E5A28E74D0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2" creationId="{BF5D8934-33BD-4255-8A73-848BB05E7768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3" creationId="{3C27E4D0-1047-4EA9-A224-FB36291715B0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4" creationId="{467E2060-5402-4AF1-8C64-D2E928634AA3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5" creationId="{051FA7D4-5598-4266-8281-5FC6950CD8AF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6" creationId="{220E48E0-7506-4ECC-A69F-E4CD7977F907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7" creationId="{193448E7-47AF-4D02-893B-CB366F3BD572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8" creationId="{07E085CA-13D2-4F38-AAAE-EB5ECA3482A5}"/>
          </ac:spMkLst>
        </pc:spChg>
        <pc:spChg chg="add mod">
          <ac:chgData name="Sun, Zhonghua" userId="c0979cd3-443e-49a9-aa8d-cde624bad42c" providerId="ADAL" clId="{4E71E69E-AAE1-4A70-A6A2-A99483237BDC}" dt="2022-05-19T07:57:45.881" v="2015" actId="164"/>
          <ac:spMkLst>
            <pc:docMk/>
            <pc:sldMk cId="1173840616" sldId="259"/>
            <ac:spMk id="39" creationId="{C451C4DA-588A-4999-B5FD-AB6BC39DEFD9}"/>
          </ac:spMkLst>
        </pc:spChg>
        <pc:grpChg chg="add mod">
          <ac:chgData name="Sun, Zhonghua" userId="c0979cd3-443e-49a9-aa8d-cde624bad42c" providerId="ADAL" clId="{4E71E69E-AAE1-4A70-A6A2-A99483237BDC}" dt="2022-05-19T07:57:57.256" v="2017" actId="14100"/>
          <ac:grpSpMkLst>
            <pc:docMk/>
            <pc:sldMk cId="1173840616" sldId="259"/>
            <ac:grpSpMk id="2" creationId="{10FE94CD-4ACD-427D-B7AE-574DE86A2ECA}"/>
          </ac:grpSpMkLst>
        </pc:grpChg>
        <pc:picChg chg="mod">
          <ac:chgData name="Sun, Zhonghua" userId="c0979cd3-443e-49a9-aa8d-cde624bad42c" providerId="ADAL" clId="{4E71E69E-AAE1-4A70-A6A2-A99483237BDC}" dt="2022-05-19T07:56:54.646" v="2010" actId="14100"/>
          <ac:picMkLst>
            <pc:docMk/>
            <pc:sldMk cId="1173840616" sldId="259"/>
            <ac:picMk id="8" creationId="{8024F62A-DB06-4C73-9919-6FF511AE5997}"/>
          </ac:picMkLst>
        </pc:picChg>
      </pc:sldChg>
      <pc:sldChg chg="add del">
        <pc:chgData name="Sun, Zhonghua" userId="c0979cd3-443e-49a9-aa8d-cde624bad42c" providerId="ADAL" clId="{4E71E69E-AAE1-4A70-A6A2-A99483237BDC}" dt="2022-05-19T08:21:47.855" v="2141" actId="2696"/>
        <pc:sldMkLst>
          <pc:docMk/>
          <pc:sldMk cId="2345579837" sldId="259"/>
        </pc:sldMkLst>
      </pc:sldChg>
      <pc:sldChg chg="addSp delSp modSp add del mod">
        <pc:chgData name="Sun, Zhonghua" userId="c0979cd3-443e-49a9-aa8d-cde624bad42c" providerId="ADAL" clId="{4E71E69E-AAE1-4A70-A6A2-A99483237BDC}" dt="2022-05-19T07:02:38.489" v="908" actId="2696"/>
        <pc:sldMkLst>
          <pc:docMk/>
          <pc:sldMk cId="3618106714" sldId="259"/>
        </pc:sldMkLst>
        <pc:spChg chg="del">
          <ac:chgData name="Sun, Zhonghua" userId="c0979cd3-443e-49a9-aa8d-cde624bad42c" providerId="ADAL" clId="{4E71E69E-AAE1-4A70-A6A2-A99483237BDC}" dt="2022-05-19T06:13:59.247" v="249" actId="478"/>
          <ac:spMkLst>
            <pc:docMk/>
            <pc:sldMk cId="3618106714" sldId="259"/>
            <ac:spMk id="2" creationId="{B212E402-3906-4A77-ACD5-6DEEC61EE69A}"/>
          </ac:spMkLst>
        </pc:spChg>
        <pc:spChg chg="add del mod">
          <ac:chgData name="Sun, Zhonghua" userId="c0979cd3-443e-49a9-aa8d-cde624bad42c" providerId="ADAL" clId="{4E71E69E-AAE1-4A70-A6A2-A99483237BDC}" dt="2022-05-19T06:14:08.020" v="251" actId="478"/>
          <ac:spMkLst>
            <pc:docMk/>
            <pc:sldMk cId="3618106714" sldId="259"/>
            <ac:spMk id="4" creationId="{1A674BB1-18B0-47C6-9FD0-D2086B95A0ED}"/>
          </ac:spMkLst>
        </pc:spChg>
        <pc:spChg chg="add del mod">
          <ac:chgData name="Sun, Zhonghua" userId="c0979cd3-443e-49a9-aa8d-cde624bad42c" providerId="ADAL" clId="{4E71E69E-AAE1-4A70-A6A2-A99483237BDC}" dt="2022-05-19T06:21:25.828" v="609" actId="478"/>
          <ac:spMkLst>
            <pc:docMk/>
            <pc:sldMk cId="3618106714" sldId="259"/>
            <ac:spMk id="6" creationId="{56CD59AD-3A6B-4D69-A26B-FC3F4E7B0489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7" creationId="{684906E4-FC76-400C-8134-382AD2193513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9" creationId="{EBF14983-AC29-4E77-A9E6-D2B3D114A6C0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0" creationId="{38EC354E-D5AA-46D0-93D1-FD21A68EC16E}"/>
          </ac:spMkLst>
        </pc:spChg>
        <pc:spChg chg="add del mod">
          <ac:chgData name="Sun, Zhonghua" userId="c0979cd3-443e-49a9-aa8d-cde624bad42c" providerId="ADAL" clId="{4E71E69E-AAE1-4A70-A6A2-A99483237BDC}" dt="2022-05-19T06:21:21.853" v="607" actId="478"/>
          <ac:spMkLst>
            <pc:docMk/>
            <pc:sldMk cId="3618106714" sldId="259"/>
            <ac:spMk id="11" creationId="{A985FF77-CF82-4658-BB07-9770BC2A5A7A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2" creationId="{81BF70FC-B0FF-4FC5-88C8-4B7E2EB52BDA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3" creationId="{CD8A390E-8FE3-43E5-B256-0923F7B1942B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4" creationId="{0AE38698-B242-4C99-B8FF-6AFF144E367E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5" creationId="{CFE3C45A-A14A-4A55-AA70-23A4267CE48F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6" creationId="{D154DCAA-E222-4CCD-A21E-3F34902497B6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7" creationId="{006FEE79-169D-41EB-A58D-BAF939B83FE9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8" creationId="{AD49F307-6993-4CC7-A4C0-EA46B18C0D6E}"/>
          </ac:spMkLst>
        </pc:spChg>
        <pc:spChg chg="add del mod">
          <ac:chgData name="Sun, Zhonghua" userId="c0979cd3-443e-49a9-aa8d-cde624bad42c" providerId="ADAL" clId="{4E71E69E-AAE1-4A70-A6A2-A99483237BDC}" dt="2022-05-19T06:21:19.686" v="606" actId="478"/>
          <ac:spMkLst>
            <pc:docMk/>
            <pc:sldMk cId="3618106714" sldId="259"/>
            <ac:spMk id="19" creationId="{77BCD596-0F91-496E-AEBE-F631829FB220}"/>
          </ac:spMkLst>
        </pc:spChg>
        <pc:picChg chg="del">
          <ac:chgData name="Sun, Zhonghua" userId="c0979cd3-443e-49a9-aa8d-cde624bad42c" providerId="ADAL" clId="{4E71E69E-AAE1-4A70-A6A2-A99483237BDC}" dt="2022-05-19T06:13:55.311" v="248" actId="478"/>
          <ac:picMkLst>
            <pc:docMk/>
            <pc:sldMk cId="3618106714" sldId="259"/>
            <ac:picMk id="5" creationId="{B912E6E1-197B-4F12-90B6-2E232A9075B7}"/>
          </ac:picMkLst>
        </pc:picChg>
        <pc:picChg chg="add mod ord">
          <ac:chgData name="Sun, Zhonghua" userId="c0979cd3-443e-49a9-aa8d-cde624bad42c" providerId="ADAL" clId="{4E71E69E-AAE1-4A70-A6A2-A99483237BDC}" dt="2022-05-19T06:21:27.072" v="610" actId="1076"/>
          <ac:picMkLst>
            <pc:docMk/>
            <pc:sldMk cId="3618106714" sldId="259"/>
            <ac:picMk id="8" creationId="{8024F62A-DB06-4C73-9919-6FF511AE5997}"/>
          </ac:picMkLst>
        </pc:picChg>
      </pc:sldChg>
      <pc:sldChg chg="addSp modSp add mod">
        <pc:chgData name="Sun, Zhonghua" userId="c0979cd3-443e-49a9-aa8d-cde624bad42c" providerId="ADAL" clId="{4E71E69E-AAE1-4A70-A6A2-A99483237BDC}" dt="2022-06-01T04:16:50.254" v="10906"/>
        <pc:sldMkLst>
          <pc:docMk/>
          <pc:sldMk cId="4266538704" sldId="259"/>
        </pc:sldMkLst>
        <pc:spChg chg="mod">
          <ac:chgData name="Sun, Zhonghua" userId="c0979cd3-443e-49a9-aa8d-cde624bad42c" providerId="ADAL" clId="{4E71E69E-AAE1-4A70-A6A2-A99483237BDC}" dt="2022-05-19T08:32:29.685" v="2177" actId="14100"/>
          <ac:spMkLst>
            <pc:docMk/>
            <pc:sldMk cId="4266538704" sldId="259"/>
            <ac:spMk id="6" creationId="{5476D079-4F3F-4A7D-BE90-0BC28AF9F6EB}"/>
          </ac:spMkLst>
        </pc:spChg>
        <pc:spChg chg="mod">
          <ac:chgData name="Sun, Zhonghua" userId="c0979cd3-443e-49a9-aa8d-cde624bad42c" providerId="ADAL" clId="{4E71E69E-AAE1-4A70-A6A2-A99483237BDC}" dt="2022-05-25T09:15:06.557" v="5757" actId="207"/>
          <ac:spMkLst>
            <pc:docMk/>
            <pc:sldMk cId="4266538704" sldId="259"/>
            <ac:spMk id="7" creationId="{77EBA73C-DAE6-43EA-9852-35E84F21AFCD}"/>
          </ac:spMkLst>
        </pc:spChg>
        <pc:spChg chg="mod">
          <ac:chgData name="Sun, Zhonghua" userId="c0979cd3-443e-49a9-aa8d-cde624bad42c" providerId="ADAL" clId="{4E71E69E-AAE1-4A70-A6A2-A99483237BDC}" dt="2022-05-19T08:30:59.269" v="2168" actId="14100"/>
          <ac:spMkLst>
            <pc:docMk/>
            <pc:sldMk cId="4266538704" sldId="259"/>
            <ac:spMk id="13" creationId="{C8D1E194-EC94-485D-8509-613ABDB681E4}"/>
          </ac:spMkLst>
        </pc:spChg>
        <pc:spChg chg="mod">
          <ac:chgData name="Sun, Zhonghua" userId="c0979cd3-443e-49a9-aa8d-cde624bad42c" providerId="ADAL" clId="{4E71E69E-AAE1-4A70-A6A2-A99483237BDC}" dt="2022-05-25T09:15:14.087" v="5758" actId="207"/>
          <ac:spMkLst>
            <pc:docMk/>
            <pc:sldMk cId="4266538704" sldId="259"/>
            <ac:spMk id="16" creationId="{6FC7B7E1-6386-43F5-A46C-2B6B58EE8B90}"/>
          </ac:spMkLst>
        </pc:spChg>
        <pc:spChg chg="mod">
          <ac:chgData name="Sun, Zhonghua" userId="c0979cd3-443e-49a9-aa8d-cde624bad42c" providerId="ADAL" clId="{4E71E69E-AAE1-4A70-A6A2-A99483237BDC}" dt="2022-05-25T09:15:19.348" v="5759" actId="207"/>
          <ac:spMkLst>
            <pc:docMk/>
            <pc:sldMk cId="4266538704" sldId="259"/>
            <ac:spMk id="31" creationId="{F89A2769-6F35-438A-82BB-11E5A28E74D0}"/>
          </ac:spMkLst>
        </pc:spChg>
        <pc:spChg chg="mod">
          <ac:chgData name="Sun, Zhonghua" userId="c0979cd3-443e-49a9-aa8d-cde624bad42c" providerId="ADAL" clId="{4E71E69E-AAE1-4A70-A6A2-A99483237BDC}" dt="2022-05-25T09:15:25.499" v="5760" actId="207"/>
          <ac:spMkLst>
            <pc:docMk/>
            <pc:sldMk cId="4266538704" sldId="259"/>
            <ac:spMk id="32" creationId="{BF5D8934-33BD-4255-8A73-848BB05E7768}"/>
          </ac:spMkLst>
        </pc:spChg>
        <pc:spChg chg="mod">
          <ac:chgData name="Sun, Zhonghua" userId="c0979cd3-443e-49a9-aa8d-cde624bad42c" providerId="ADAL" clId="{4E71E69E-AAE1-4A70-A6A2-A99483237BDC}" dt="2022-05-19T08:32:17.758" v="2176" actId="1038"/>
          <ac:spMkLst>
            <pc:docMk/>
            <pc:sldMk cId="4266538704" sldId="259"/>
            <ac:spMk id="33" creationId="{3C27E4D0-1047-4EA9-A224-FB36291715B0}"/>
          </ac:spMkLst>
        </pc:spChg>
        <pc:spChg chg="add mod">
          <ac:chgData name="Sun, Zhonghua" userId="c0979cd3-443e-49a9-aa8d-cde624bad42c" providerId="ADAL" clId="{4E71E69E-AAE1-4A70-A6A2-A99483237BDC}" dt="2022-06-01T04:16:50.254" v="10906"/>
          <ac:spMkLst>
            <pc:docMk/>
            <pc:sldMk cId="4266538704" sldId="259"/>
            <ac:spMk id="40" creationId="{B21D7AF3-9843-4C26-8FD1-C9DEBB0CF577}"/>
          </ac:spMkLst>
        </pc:spChg>
        <pc:picChg chg="mod">
          <ac:chgData name="Sun, Zhonghua" userId="c0979cd3-443e-49a9-aa8d-cde624bad42c" providerId="ADAL" clId="{4E71E69E-AAE1-4A70-A6A2-A99483237BDC}" dt="2022-05-25T13:06:45.106" v="6027" actId="14100"/>
          <ac:picMkLst>
            <pc:docMk/>
            <pc:sldMk cId="4266538704" sldId="259"/>
            <ac:picMk id="8" creationId="{8024F62A-DB06-4C73-9919-6FF511AE5997}"/>
          </ac:picMkLst>
        </pc:picChg>
      </pc:sldChg>
      <pc:sldChg chg="addSp modSp add mod ord">
        <pc:chgData name="Sun, Zhonghua" userId="c0979cd3-443e-49a9-aa8d-cde624bad42c" providerId="ADAL" clId="{4E71E69E-AAE1-4A70-A6A2-A99483237BDC}" dt="2022-06-01T04:17:08.126" v="10916"/>
        <pc:sldMkLst>
          <pc:docMk/>
          <pc:sldMk cId="101646479" sldId="441"/>
        </pc:sldMkLst>
        <pc:spChg chg="mod">
          <ac:chgData name="Sun, Zhonghua" userId="c0979cd3-443e-49a9-aa8d-cde624bad42c" providerId="ADAL" clId="{4E71E69E-AAE1-4A70-A6A2-A99483237BDC}" dt="2022-05-19T07:27:13.077" v="1154" actId="207"/>
          <ac:spMkLst>
            <pc:docMk/>
            <pc:sldMk cId="101646479" sldId="441"/>
            <ac:spMk id="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7:27:07.191" v="1153" actId="1076"/>
          <ac:spMkLst>
            <pc:docMk/>
            <pc:sldMk cId="101646479" sldId="441"/>
            <ac:spMk id="4" creationId="{00000000-0000-0000-0000-000000000000}"/>
          </ac:spMkLst>
        </pc:spChg>
        <pc:spChg chg="add mod">
          <ac:chgData name="Sun, Zhonghua" userId="c0979cd3-443e-49a9-aa8d-cde624bad42c" providerId="ADAL" clId="{4E71E69E-AAE1-4A70-A6A2-A99483237BDC}" dt="2022-06-01T04:17:08.126" v="10916"/>
          <ac:spMkLst>
            <pc:docMk/>
            <pc:sldMk cId="101646479" sldId="441"/>
            <ac:spMk id="5" creationId="{2F4BFC4C-2928-46EF-933E-DD74B3F0778C}"/>
          </ac:spMkLst>
        </pc:spChg>
      </pc:sldChg>
      <pc:sldChg chg="addSp delSp modSp add mod modTransition">
        <pc:chgData name="Sun, Zhonghua" userId="c0979cd3-443e-49a9-aa8d-cde624bad42c" providerId="ADAL" clId="{4E71E69E-AAE1-4A70-A6A2-A99483237BDC}" dt="2022-06-01T04:17:24.253" v="10920"/>
        <pc:sldMkLst>
          <pc:docMk/>
          <pc:sldMk cId="2544684683" sldId="478"/>
        </pc:sldMkLst>
        <pc:spChg chg="add del">
          <ac:chgData name="Sun, Zhonghua" userId="c0979cd3-443e-49a9-aa8d-cde624bad42c" providerId="ADAL" clId="{4E71E69E-AAE1-4A70-A6A2-A99483237BDC}" dt="2022-05-19T08:03:11.761" v="2030" actId="478"/>
          <ac:spMkLst>
            <pc:docMk/>
            <pc:sldMk cId="2544684683" sldId="478"/>
            <ac:spMk id="2" creationId="{00000000-0000-0000-0000-000000000000}"/>
          </ac:spMkLst>
        </pc:spChg>
        <pc:spChg chg="add del mod">
          <ac:chgData name="Sun, Zhonghua" userId="c0979cd3-443e-49a9-aa8d-cde624bad42c" providerId="ADAL" clId="{4E71E69E-AAE1-4A70-A6A2-A99483237BDC}" dt="2022-05-19T08:03:06.296" v="2029" actId="478"/>
          <ac:spMkLst>
            <pc:docMk/>
            <pc:sldMk cId="2544684683" sldId="478"/>
            <ac:spMk id="4" creationId="{72F0A204-F330-40F9-AACB-57DFA5E829CA}"/>
          </ac:spMkLst>
        </pc:spChg>
        <pc:spChg chg="add del mod">
          <ac:chgData name="Sun, Zhonghua" userId="c0979cd3-443e-49a9-aa8d-cde624bad42c" providerId="ADAL" clId="{4E71E69E-AAE1-4A70-A6A2-A99483237BDC}" dt="2022-05-19T08:03:16.144" v="2031" actId="478"/>
          <ac:spMkLst>
            <pc:docMk/>
            <pc:sldMk cId="2544684683" sldId="478"/>
            <ac:spMk id="6" creationId="{08B3ADCC-738A-4AC8-AA19-35278824E264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12" creationId="{00000000-0000-0000-0000-000000000000}"/>
          </ac:spMkLst>
        </pc:spChg>
        <pc:spChg chg="add mod">
          <ac:chgData name="Sun, Zhonghua" userId="c0979cd3-443e-49a9-aa8d-cde624bad42c" providerId="ADAL" clId="{4E71E69E-AAE1-4A70-A6A2-A99483237BDC}" dt="2022-06-01T04:17:24.253" v="10920"/>
          <ac:spMkLst>
            <pc:docMk/>
            <pc:sldMk cId="2544684683" sldId="478"/>
            <ac:spMk id="214" creationId="{6EBF1063-DF9B-47C3-A627-68A6D89C48E9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21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23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26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28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29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31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32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36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37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38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44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46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47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48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49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0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1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2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3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6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8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69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70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71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72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75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3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4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5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6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7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8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89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90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295" creationId="{00000000-0000-0000-0000-000000000000}"/>
          </ac:spMkLst>
        </pc:spChg>
        <pc:spChg chg="mod topLvl">
          <ac:chgData name="Sun, Zhonghua" userId="c0979cd3-443e-49a9-aa8d-cde624bad42c" providerId="ADAL" clId="{4E71E69E-AAE1-4A70-A6A2-A99483237BDC}" dt="2022-05-19T08:13:14.981" v="2089" actId="164"/>
          <ac:spMkLst>
            <pc:docMk/>
            <pc:sldMk cId="2544684683" sldId="478"/>
            <ac:spMk id="30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0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0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0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8:57.444" v="2064" actId="6549"/>
          <ac:spMkLst>
            <pc:docMk/>
            <pc:sldMk cId="2544684683" sldId="478"/>
            <ac:spMk id="31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2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5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5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6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6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6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6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7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27T13:20:18.795" v="6479" actId="207"/>
          <ac:spMkLst>
            <pc:docMk/>
            <pc:sldMk cId="2544684683" sldId="478"/>
            <ac:spMk id="38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8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9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9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55.005" v="2085" actId="255"/>
          <ac:spMkLst>
            <pc:docMk/>
            <pc:sldMk cId="2544684683" sldId="478"/>
            <ac:spMk id="39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39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0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0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0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40.157" v="2084" actId="255"/>
          <ac:spMkLst>
            <pc:docMk/>
            <pc:sldMk cId="2544684683" sldId="478"/>
            <ac:spMk id="40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24.689" v="2081" actId="1076"/>
          <ac:spMkLst>
            <pc:docMk/>
            <pc:sldMk cId="2544684683" sldId="478"/>
            <ac:spMk id="40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01.843" v="2078" actId="255"/>
          <ac:spMkLst>
            <pc:docMk/>
            <pc:sldMk cId="2544684683" sldId="478"/>
            <ac:spMk id="41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09.883" v="2079" actId="255"/>
          <ac:spMkLst>
            <pc:docMk/>
            <pc:sldMk cId="2544684683" sldId="478"/>
            <ac:spMk id="41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6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1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2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11:33.605" v="2083" actId="1076"/>
          <ac:spMkLst>
            <pc:docMk/>
            <pc:sldMk cId="2544684683" sldId="478"/>
            <ac:spMk id="42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2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3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3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3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36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3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4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4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4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4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4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1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2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6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5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46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3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4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5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6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7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8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599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600" creationId="{00000000-0000-0000-0000-000000000000}"/>
          </ac:spMkLst>
        </pc:spChg>
        <pc:spChg chg="mod">
          <ac:chgData name="Sun, Zhonghua" userId="c0979cd3-443e-49a9-aa8d-cde624bad42c" providerId="ADAL" clId="{4E71E69E-AAE1-4A70-A6A2-A99483237BDC}" dt="2022-05-19T08:07:27.549" v="2052" actId="165"/>
          <ac:spMkLst>
            <pc:docMk/>
            <pc:sldMk cId="2544684683" sldId="478"/>
            <ac:spMk id="601" creationId="{00000000-0000-0000-0000-000000000000}"/>
          </ac:spMkLst>
        </pc:spChg>
        <pc:grpChg chg="add mod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7" creationId="{B244C1C9-06B7-4E37-AFC7-5262210F67BA}"/>
          </ac:grpSpMkLst>
        </pc:grpChg>
        <pc:grpChg chg="add del 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199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07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10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17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18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19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20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239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302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304" creationId="{00000000-0000-0000-0000-000000000000}"/>
          </ac:grpSpMkLst>
        </pc:grpChg>
        <pc:grpChg chg="mod topLvl">
          <ac:chgData name="Sun, Zhonghua" userId="c0979cd3-443e-49a9-aa8d-cde624bad42c" providerId="ADAL" clId="{4E71E69E-AAE1-4A70-A6A2-A99483237BDC}" dt="2022-05-19T08:13:14.981" v="2089" actId="164"/>
          <ac:grpSpMkLst>
            <pc:docMk/>
            <pc:sldMk cId="2544684683" sldId="478"/>
            <ac:grpSpMk id="305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364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386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392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393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398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457" creationId="{00000000-0000-0000-0000-000000000000}"/>
          </ac:grpSpMkLst>
        </pc:grpChg>
        <pc:grpChg chg="mod">
          <ac:chgData name="Sun, Zhonghua" userId="c0979cd3-443e-49a9-aa8d-cde624bad42c" providerId="ADAL" clId="{4E71E69E-AAE1-4A70-A6A2-A99483237BDC}" dt="2022-05-19T08:07:27.549" v="2052" actId="165"/>
          <ac:grpSpMkLst>
            <pc:docMk/>
            <pc:sldMk cId="2544684683" sldId="478"/>
            <ac:grpSpMk id="458" creationId="{00000000-0000-0000-0000-000000000000}"/>
          </ac:grpSpMkLst>
        </pc:grp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08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09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11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13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16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22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24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25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27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30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33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34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35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40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41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42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43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45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3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4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6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7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8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79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80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81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82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1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2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3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4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6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7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8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299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301" creationId="{00000000-0000-0000-0000-000000000000}"/>
          </ac:cxnSpMkLst>
        </pc:cxnChg>
        <pc:cxnChg chg="mod topLvl">
          <ac:chgData name="Sun, Zhonghua" userId="c0979cd3-443e-49a9-aa8d-cde624bad42c" providerId="ADAL" clId="{4E71E69E-AAE1-4A70-A6A2-A99483237BDC}" dt="2022-05-19T08:13:14.981" v="2089" actId="164"/>
          <ac:cxnSpMkLst>
            <pc:docMk/>
            <pc:sldMk cId="2544684683" sldId="478"/>
            <ac:cxnSpMk id="303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0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10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11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15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33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1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5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7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8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69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85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89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90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95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39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00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01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04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0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07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18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1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2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4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7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8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29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30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33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34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37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38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41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42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45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46" creationId="{00000000-0000-0000-0000-000000000000}"/>
          </ac:cxnSpMkLst>
        </pc:cxnChg>
        <pc:cxnChg chg="mod">
          <ac:chgData name="Sun, Zhonghua" userId="c0979cd3-443e-49a9-aa8d-cde624bad42c" providerId="ADAL" clId="{4E71E69E-AAE1-4A70-A6A2-A99483237BDC}" dt="2022-05-19T08:07:27.549" v="2052" actId="165"/>
          <ac:cxnSpMkLst>
            <pc:docMk/>
            <pc:sldMk cId="2544684683" sldId="478"/>
            <ac:cxnSpMk id="449" creationId="{00000000-0000-0000-0000-000000000000}"/>
          </ac:cxnSpMkLst>
        </pc:cxnChg>
      </pc:sldChg>
      <pc:sldChg chg="addSp delSp modSp add mod">
        <pc:chgData name="Sun, Zhonghua" userId="c0979cd3-443e-49a9-aa8d-cde624bad42c" providerId="ADAL" clId="{4E71E69E-AAE1-4A70-A6A2-A99483237BDC}" dt="2022-06-01T04:17:10.923" v="10918"/>
        <pc:sldMkLst>
          <pc:docMk/>
          <pc:sldMk cId="2482483181" sldId="2103812393"/>
        </pc:sldMkLst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5" creationId="{BD7320D1-CF24-4A66-8A45-8EF6696C0677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13" creationId="{4AD7C8B4-4FC8-418A-BB76-8B76F0222137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14" creationId="{FE8ED95B-2B4E-4433-AA4F-B767E9CAC1C3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16" creationId="{2FA2B793-F913-4474-BCE1-F863146DF5B7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17" creationId="{F7F935C7-1100-46FB-A681-C047B58BD304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3" creationId="{AD238E3E-6729-4A39-8C3A-3F992D67A40B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5" creationId="{72C2CC1B-06C5-4462-8FD0-B59B41006263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6" creationId="{294A804A-715A-41A1-88B3-114C303362DE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7" creationId="{798C51EE-9291-4ED8-B5C0-7AF6FB09C1EA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8" creationId="{87142126-9B65-489C-BECB-EFBBCD6FE3EE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39" creationId="{2EDCE426-A14B-4E2C-BA02-6225BFA1512B}"/>
          </ac:spMkLst>
        </pc:spChg>
        <pc:spChg chg="add mod">
          <ac:chgData name="Sun, Zhonghua" userId="c0979cd3-443e-49a9-aa8d-cde624bad42c" providerId="ADAL" clId="{4E71E69E-AAE1-4A70-A6A2-A99483237BDC}" dt="2022-06-01T04:17:10.923" v="10918"/>
          <ac:spMkLst>
            <pc:docMk/>
            <pc:sldMk cId="2482483181" sldId="2103812393"/>
            <ac:spMk id="40" creationId="{372DB950-E898-49A4-887C-A28E2959C9C5}"/>
          </ac:spMkLst>
        </pc:spChg>
        <pc:spChg chg="mod topLvl">
          <ac:chgData name="Sun, Zhonghua" userId="c0979cd3-443e-49a9-aa8d-cde624bad42c" providerId="ADAL" clId="{4E71E69E-AAE1-4A70-A6A2-A99483237BDC}" dt="2022-05-31T10:16:32.877" v="9952" actId="1076"/>
          <ac:spMkLst>
            <pc:docMk/>
            <pc:sldMk cId="2482483181" sldId="2103812393"/>
            <ac:spMk id="41" creationId="{E00D5A8C-C6EE-4415-9CEA-3B39931891EB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42" creationId="{37CF3545-3170-49C1-8762-C093DF354FCC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43" creationId="{3E10E71C-0AD1-4CE1-B96F-92D643A24D6C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44" creationId="{64939D9A-2FD6-4958-A2DA-5927ADDE2BFB}"/>
          </ac:spMkLst>
        </pc:spChg>
        <pc:spChg chg="mod topLvl">
          <ac:chgData name="Sun, Zhonghua" userId="c0979cd3-443e-49a9-aa8d-cde624bad42c" providerId="ADAL" clId="{4E71E69E-AAE1-4A70-A6A2-A99483237BDC}" dt="2022-05-31T10:17:52.701" v="9968" actId="164"/>
          <ac:spMkLst>
            <pc:docMk/>
            <pc:sldMk cId="2482483181" sldId="2103812393"/>
            <ac:spMk id="45" creationId="{9F55FFCD-DF2D-4C0B-A634-D9749B161958}"/>
          </ac:spMkLst>
        </pc:spChg>
        <pc:grpChg chg="add del mod">
          <ac:chgData name="Sun, Zhonghua" userId="c0979cd3-443e-49a9-aa8d-cde624bad42c" providerId="ADAL" clId="{4E71E69E-AAE1-4A70-A6A2-A99483237BDC}" dt="2022-05-31T10:15:05.977" v="9867" actId="165"/>
          <ac:grpSpMkLst>
            <pc:docMk/>
            <pc:sldMk cId="2482483181" sldId="2103812393"/>
            <ac:grpSpMk id="47" creationId="{CEDB35FD-8993-4C01-B9CA-046878A859C6}"/>
          </ac:grpSpMkLst>
        </pc:grpChg>
        <pc:grpChg chg="add mod">
          <ac:chgData name="Sun, Zhonghua" userId="c0979cd3-443e-49a9-aa8d-cde624bad42c" providerId="ADAL" clId="{4E71E69E-AAE1-4A70-A6A2-A99483237BDC}" dt="2022-05-31T10:17:52.701" v="9968" actId="164"/>
          <ac:grpSpMkLst>
            <pc:docMk/>
            <pc:sldMk cId="2482483181" sldId="2103812393"/>
            <ac:grpSpMk id="64" creationId="{60FB4458-538C-43FE-8535-1B184858B103}"/>
          </ac:grpSpMkLst>
        </pc:grp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3" creationId="{D7B9B240-28A4-4F5D-926E-735D829A927D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8" creationId="{E8B0B2E1-85FB-44A2-986D-F934922DEDAA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9" creationId="{777C3C8E-0DED-40F5-906F-FC765063EED5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11" creationId="{F08BF8A7-1252-4AD8-859A-AD81AB4A42A9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12" creationId="{2B4EC909-EB87-4F13-A8A0-47A8688378C4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18" creationId="{35971659-F862-49AD-861D-F1960BC675E0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0" creationId="{FC2B80B2-2A18-4E40-82F1-7EAE18D332F2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1" creationId="{985B292E-3A70-4F2C-B390-1F787F1F6BC9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3" creationId="{4DF357E0-3B83-492C-8157-A1E10B0C26BE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4" creationId="{4DC6B495-D5B8-4BEE-9F23-CACA704137B4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5" creationId="{4F852ABE-ACFE-4584-B6FA-1D681F0EDAB0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29" creationId="{0BFB621A-879C-4F49-AE1B-92F573D0D4FB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30" creationId="{C7CFA020-E24D-4D90-8831-F2EDB9C7ED06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32" creationId="{AED3B9CD-5F01-441F-8941-35E6D9710752}"/>
          </ac:cxnSpMkLst>
        </pc:cxnChg>
        <pc:cxnChg chg="mod topLvl">
          <ac:chgData name="Sun, Zhonghua" userId="c0979cd3-443e-49a9-aa8d-cde624bad42c" providerId="ADAL" clId="{4E71E69E-AAE1-4A70-A6A2-A99483237BDC}" dt="2022-05-31T10:17:52.701" v="9968" actId="164"/>
          <ac:cxnSpMkLst>
            <pc:docMk/>
            <pc:sldMk cId="2482483181" sldId="2103812393"/>
            <ac:cxnSpMk id="34" creationId="{6E34216E-1717-4582-925F-E46D12C3AA5C}"/>
          </ac:cxnSpMkLst>
        </pc:cxnChg>
      </pc:sldChg>
      <pc:sldChg chg="addSp delSp modSp add del mod">
        <pc:chgData name="Sun, Zhonghua" userId="c0979cd3-443e-49a9-aa8d-cde624bad42c" providerId="ADAL" clId="{4E71E69E-AAE1-4A70-A6A2-A99483237BDC}" dt="2022-05-31T04:10:30.122" v="8474" actId="2696"/>
        <pc:sldMkLst>
          <pc:docMk/>
          <pc:sldMk cId="3515313032" sldId="2103812393"/>
        </pc:sldMkLst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5" creationId="{BD7320D1-CF24-4A66-8A45-8EF6696C0677}"/>
          </ac:spMkLst>
        </pc:spChg>
        <pc:spChg chg="del">
          <ac:chgData name="Sun, Zhonghua" userId="c0979cd3-443e-49a9-aa8d-cde624bad42c" providerId="ADAL" clId="{4E71E69E-AAE1-4A70-A6A2-A99483237BDC}" dt="2022-05-31T04:01:22.227" v="8330" actId="478"/>
          <ac:spMkLst>
            <pc:docMk/>
            <pc:sldMk cId="3515313032" sldId="2103812393"/>
            <ac:spMk id="7" creationId="{74041C12-7E31-469D-B314-5ADB522A5BB3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13" creationId="{4AD7C8B4-4FC8-418A-BB76-8B76F0222137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14" creationId="{FE8ED95B-2B4E-4433-AA4F-B767E9CAC1C3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16" creationId="{2FA2B793-F913-4474-BCE1-F863146DF5B7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17" creationId="{F7F935C7-1100-46FB-A681-C047B58BD304}"/>
          </ac:spMkLst>
        </pc:spChg>
        <pc:spChg chg="add mod ord">
          <ac:chgData name="Sun, Zhonghua" userId="c0979cd3-443e-49a9-aa8d-cde624bad42c" providerId="ADAL" clId="{4E71E69E-AAE1-4A70-A6A2-A99483237BDC}" dt="2022-05-31T04:05:49.953" v="8433" actId="14100"/>
          <ac:spMkLst>
            <pc:docMk/>
            <pc:sldMk cId="3515313032" sldId="2103812393"/>
            <ac:spMk id="33" creationId="{AD238E3E-6729-4A39-8C3A-3F992D67A40B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35" creationId="{72C2CC1B-06C5-4462-8FD0-B59B41006263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36" creationId="{294A804A-715A-41A1-88B3-114C303362DE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37" creationId="{798C51EE-9291-4ED8-B5C0-7AF6FB09C1EA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38" creationId="{87142126-9B65-489C-BECB-EFBBCD6FE3EE}"/>
          </ac:spMkLst>
        </pc:spChg>
        <pc:spChg chg="mod">
          <ac:chgData name="Sun, Zhonghua" userId="c0979cd3-443e-49a9-aa8d-cde624bad42c" providerId="ADAL" clId="{4E71E69E-AAE1-4A70-A6A2-A99483237BDC}" dt="2022-05-31T04:05:23.488" v="8402" actId="1076"/>
          <ac:spMkLst>
            <pc:docMk/>
            <pc:sldMk cId="3515313032" sldId="2103812393"/>
            <ac:spMk id="39" creationId="{2EDCE426-A14B-4E2C-BA02-6225BFA1512B}"/>
          </ac:spMkLst>
        </pc:spChg>
        <pc:spChg chg="mod">
          <ac:chgData name="Sun, Zhonghua" userId="c0979cd3-443e-49a9-aa8d-cde624bad42c" providerId="ADAL" clId="{4E71E69E-AAE1-4A70-A6A2-A99483237BDC}" dt="2022-05-31T04:06:28.617" v="8443" actId="1076"/>
          <ac:spMkLst>
            <pc:docMk/>
            <pc:sldMk cId="3515313032" sldId="2103812393"/>
            <ac:spMk id="41" creationId="{E00D5A8C-C6EE-4415-9CEA-3B39931891EB}"/>
          </ac:spMkLst>
        </pc:spChg>
        <pc:spChg chg="mod">
          <ac:chgData name="Sun, Zhonghua" userId="c0979cd3-443e-49a9-aa8d-cde624bad42c" providerId="ADAL" clId="{4E71E69E-AAE1-4A70-A6A2-A99483237BDC}" dt="2022-05-31T04:05:39.868" v="8432" actId="1035"/>
          <ac:spMkLst>
            <pc:docMk/>
            <pc:sldMk cId="3515313032" sldId="2103812393"/>
            <ac:spMk id="42" creationId="{37CF3545-3170-49C1-8762-C093DF354FCC}"/>
          </ac:spMkLst>
        </pc:spChg>
        <pc:spChg chg="mod">
          <ac:chgData name="Sun, Zhonghua" userId="c0979cd3-443e-49a9-aa8d-cde624bad42c" providerId="ADAL" clId="{4E71E69E-AAE1-4A70-A6A2-A99483237BDC}" dt="2022-05-31T04:05:39.868" v="8432" actId="1035"/>
          <ac:spMkLst>
            <pc:docMk/>
            <pc:sldMk cId="3515313032" sldId="2103812393"/>
            <ac:spMk id="43" creationId="{3E10E71C-0AD1-4CE1-B96F-92D643A24D6C}"/>
          </ac:spMkLst>
        </pc:spChg>
        <pc:spChg chg="mod">
          <ac:chgData name="Sun, Zhonghua" userId="c0979cd3-443e-49a9-aa8d-cde624bad42c" providerId="ADAL" clId="{4E71E69E-AAE1-4A70-A6A2-A99483237BDC}" dt="2022-05-31T04:05:39.868" v="8432" actId="1035"/>
          <ac:spMkLst>
            <pc:docMk/>
            <pc:sldMk cId="3515313032" sldId="2103812393"/>
            <ac:spMk id="44" creationId="{64939D9A-2FD6-4958-A2DA-5927ADDE2BFB}"/>
          </ac:spMkLst>
        </pc:spChg>
        <pc:spChg chg="mod">
          <ac:chgData name="Sun, Zhonghua" userId="c0979cd3-443e-49a9-aa8d-cde624bad42c" providerId="ADAL" clId="{4E71E69E-AAE1-4A70-A6A2-A99483237BDC}" dt="2022-05-31T04:08:54.179" v="8473" actId="1076"/>
          <ac:spMkLst>
            <pc:docMk/>
            <pc:sldMk cId="3515313032" sldId="2103812393"/>
            <ac:spMk id="45" creationId="{9F55FFCD-DF2D-4C0B-A634-D9749B161958}"/>
          </ac:spMkLst>
        </pc:spChg>
        <pc:cxnChg chg="mod">
          <ac:chgData name="Sun, Zhonghua" userId="c0979cd3-443e-49a9-aa8d-cde624bad42c" providerId="ADAL" clId="{4E71E69E-AAE1-4A70-A6A2-A99483237BDC}" dt="2022-05-31T04:05:57.107" v="8440" actId="14100"/>
          <ac:cxnSpMkLst>
            <pc:docMk/>
            <pc:sldMk cId="3515313032" sldId="2103812393"/>
            <ac:cxnSpMk id="3" creationId="{D7B9B240-28A4-4F5D-926E-735D829A927D}"/>
          </ac:cxnSpMkLst>
        </pc:cxnChg>
        <pc:cxnChg chg="mod">
          <ac:chgData name="Sun, Zhonghua" userId="c0979cd3-443e-49a9-aa8d-cde624bad42c" providerId="ADAL" clId="{4E71E69E-AAE1-4A70-A6A2-A99483237BDC}" dt="2022-05-31T04:06:04.291" v="8441" actId="14100"/>
          <ac:cxnSpMkLst>
            <pc:docMk/>
            <pc:sldMk cId="3515313032" sldId="2103812393"/>
            <ac:cxnSpMk id="8" creationId="{E8B0B2E1-85FB-44A2-986D-F934922DEDAA}"/>
          </ac:cxnSpMkLst>
        </pc:cxnChg>
        <pc:cxnChg chg="mod">
          <ac:chgData name="Sun, Zhonghua" userId="c0979cd3-443e-49a9-aa8d-cde624bad42c" providerId="ADAL" clId="{4E71E69E-AAE1-4A70-A6A2-A99483237BDC}" dt="2022-05-31T04:06:13.264" v="8442" actId="14100"/>
          <ac:cxnSpMkLst>
            <pc:docMk/>
            <pc:sldMk cId="3515313032" sldId="2103812393"/>
            <ac:cxnSpMk id="9" creationId="{777C3C8E-0DED-40F5-906F-FC765063EED5}"/>
          </ac:cxnSpMkLst>
        </pc:cxnChg>
        <pc:cxnChg chg="mod">
          <ac:chgData name="Sun, Zhonghua" userId="c0979cd3-443e-49a9-aa8d-cde624bad42c" providerId="ADAL" clId="{4E71E69E-AAE1-4A70-A6A2-A99483237BDC}" dt="2022-05-31T04:06:13.264" v="8442" actId="14100"/>
          <ac:cxnSpMkLst>
            <pc:docMk/>
            <pc:sldMk cId="3515313032" sldId="2103812393"/>
            <ac:cxnSpMk id="11" creationId="{F08BF8A7-1252-4AD8-859A-AD81AB4A42A9}"/>
          </ac:cxnSpMkLst>
        </pc:cxnChg>
        <pc:cxnChg chg="mod">
          <ac:chgData name="Sun, Zhonghua" userId="c0979cd3-443e-49a9-aa8d-cde624bad42c" providerId="ADAL" clId="{4E71E69E-AAE1-4A70-A6A2-A99483237BDC}" dt="2022-05-31T04:06:13.264" v="8442" actId="14100"/>
          <ac:cxnSpMkLst>
            <pc:docMk/>
            <pc:sldMk cId="3515313032" sldId="2103812393"/>
            <ac:cxnSpMk id="12" creationId="{2B4EC909-EB87-4F13-A8A0-47A8688378C4}"/>
          </ac:cxnSpMkLst>
        </pc:cxnChg>
        <pc:cxnChg chg="mod">
          <ac:chgData name="Sun, Zhonghua" userId="c0979cd3-443e-49a9-aa8d-cde624bad42c" providerId="ADAL" clId="{4E71E69E-AAE1-4A70-A6A2-A99483237BDC}" dt="2022-05-31T04:05:23.488" v="8402" actId="1076"/>
          <ac:cxnSpMkLst>
            <pc:docMk/>
            <pc:sldMk cId="3515313032" sldId="2103812393"/>
            <ac:cxnSpMk id="18" creationId="{35971659-F862-49AD-861D-F1960BC675E0}"/>
          </ac:cxnSpMkLst>
        </pc:cxnChg>
        <pc:cxnChg chg="mod">
          <ac:chgData name="Sun, Zhonghua" userId="c0979cd3-443e-49a9-aa8d-cde624bad42c" providerId="ADAL" clId="{4E71E69E-AAE1-4A70-A6A2-A99483237BDC}" dt="2022-05-31T04:05:23.488" v="8402" actId="1076"/>
          <ac:cxnSpMkLst>
            <pc:docMk/>
            <pc:sldMk cId="3515313032" sldId="2103812393"/>
            <ac:cxnSpMk id="20" creationId="{FC2B80B2-2A18-4E40-82F1-7EAE18D332F2}"/>
          </ac:cxnSpMkLst>
        </pc:cxnChg>
        <pc:cxnChg chg="mod">
          <ac:chgData name="Sun, Zhonghua" userId="c0979cd3-443e-49a9-aa8d-cde624bad42c" providerId="ADAL" clId="{4E71E69E-AAE1-4A70-A6A2-A99483237BDC}" dt="2022-05-31T04:05:23.488" v="8402" actId="1076"/>
          <ac:cxnSpMkLst>
            <pc:docMk/>
            <pc:sldMk cId="3515313032" sldId="2103812393"/>
            <ac:cxnSpMk id="21" creationId="{985B292E-3A70-4F2C-B390-1F787F1F6BC9}"/>
          </ac:cxnSpMkLst>
        </pc:cxnChg>
        <pc:cxnChg chg="mod">
          <ac:chgData name="Sun, Zhonghua" userId="c0979cd3-443e-49a9-aa8d-cde624bad42c" providerId="ADAL" clId="{4E71E69E-AAE1-4A70-A6A2-A99483237BDC}" dt="2022-05-31T04:05:23.488" v="8402" actId="1076"/>
          <ac:cxnSpMkLst>
            <pc:docMk/>
            <pc:sldMk cId="3515313032" sldId="2103812393"/>
            <ac:cxnSpMk id="23" creationId="{4DF357E0-3B83-492C-8157-A1E10B0C26BE}"/>
          </ac:cxnSpMkLst>
        </pc:cxnChg>
        <pc:cxnChg chg="mod">
          <ac:chgData name="Sun, Zhonghua" userId="c0979cd3-443e-49a9-aa8d-cde624bad42c" providerId="ADAL" clId="{4E71E69E-AAE1-4A70-A6A2-A99483237BDC}" dt="2022-05-31T04:05:39.868" v="8432" actId="1035"/>
          <ac:cxnSpMkLst>
            <pc:docMk/>
            <pc:sldMk cId="3515313032" sldId="2103812393"/>
            <ac:cxnSpMk id="24" creationId="{4DC6B495-D5B8-4BEE-9F23-CACA704137B4}"/>
          </ac:cxnSpMkLst>
        </pc:cxnChg>
        <pc:cxnChg chg="mod">
          <ac:chgData name="Sun, Zhonghua" userId="c0979cd3-443e-49a9-aa8d-cde624bad42c" providerId="ADAL" clId="{4E71E69E-AAE1-4A70-A6A2-A99483237BDC}" dt="2022-05-31T04:05:23.488" v="8402" actId="1076"/>
          <ac:cxnSpMkLst>
            <pc:docMk/>
            <pc:sldMk cId="3515313032" sldId="2103812393"/>
            <ac:cxnSpMk id="25" creationId="{4F852ABE-ACFE-4584-B6FA-1D681F0EDAB0}"/>
          </ac:cxnSpMkLst>
        </pc:cxnChg>
        <pc:cxnChg chg="mod">
          <ac:chgData name="Sun, Zhonghua" userId="c0979cd3-443e-49a9-aa8d-cde624bad42c" providerId="ADAL" clId="{4E71E69E-AAE1-4A70-A6A2-A99483237BDC}" dt="2022-05-31T04:05:39.868" v="8432" actId="1035"/>
          <ac:cxnSpMkLst>
            <pc:docMk/>
            <pc:sldMk cId="3515313032" sldId="2103812393"/>
            <ac:cxnSpMk id="29" creationId="{0BFB621A-879C-4F49-AE1B-92F573D0D4FB}"/>
          </ac:cxnSpMkLst>
        </pc:cxnChg>
        <pc:cxnChg chg="mod">
          <ac:chgData name="Sun, Zhonghua" userId="c0979cd3-443e-49a9-aa8d-cde624bad42c" providerId="ADAL" clId="{4E71E69E-AAE1-4A70-A6A2-A99483237BDC}" dt="2022-05-31T04:05:39.868" v="8432" actId="1035"/>
          <ac:cxnSpMkLst>
            <pc:docMk/>
            <pc:sldMk cId="3515313032" sldId="2103812393"/>
            <ac:cxnSpMk id="30" creationId="{C7CFA020-E24D-4D90-8831-F2EDB9C7ED06}"/>
          </ac:cxnSpMkLst>
        </pc:cxnChg>
        <pc:cxnChg chg="mod">
          <ac:chgData name="Sun, Zhonghua" userId="c0979cd3-443e-49a9-aa8d-cde624bad42c" providerId="ADAL" clId="{4E71E69E-AAE1-4A70-A6A2-A99483237BDC}" dt="2022-05-31T04:05:39.868" v="8432" actId="1035"/>
          <ac:cxnSpMkLst>
            <pc:docMk/>
            <pc:sldMk cId="3515313032" sldId="2103812393"/>
            <ac:cxnSpMk id="32" creationId="{AED3B9CD-5F01-441F-8941-35E6D9710752}"/>
          </ac:cxnSpMkLst>
        </pc:cxnChg>
        <pc:cxnChg chg="mod">
          <ac:chgData name="Sun, Zhonghua" userId="c0979cd3-443e-49a9-aa8d-cde624bad42c" providerId="ADAL" clId="{4E71E69E-AAE1-4A70-A6A2-A99483237BDC}" dt="2022-05-31T04:05:39.868" v="8432" actId="1035"/>
          <ac:cxnSpMkLst>
            <pc:docMk/>
            <pc:sldMk cId="3515313032" sldId="2103812393"/>
            <ac:cxnSpMk id="34" creationId="{6E34216E-1717-4582-925F-E46D12C3AA5C}"/>
          </ac:cxnSpMkLst>
        </pc:cxnChg>
      </pc:sldChg>
      <pc:sldChg chg="addSp delSp modSp del mod">
        <pc:chgData name="Sun, Zhonghua" userId="c0979cd3-443e-49a9-aa8d-cde624bad42c" providerId="ADAL" clId="{4E71E69E-AAE1-4A70-A6A2-A99483237BDC}" dt="2022-05-31T10:26:20.501" v="10061" actId="2696"/>
        <pc:sldMkLst>
          <pc:docMk/>
          <pc:sldMk cId="63088510" sldId="2147308592"/>
        </pc:sldMkLst>
        <pc:spChg chg="add mod">
          <ac:chgData name="Sun, Zhonghua" userId="c0979cd3-443e-49a9-aa8d-cde624bad42c" providerId="ADAL" clId="{4E71E69E-AAE1-4A70-A6A2-A99483237BDC}" dt="2022-05-30T09:14:14.098" v="8100" actId="1076"/>
          <ac:spMkLst>
            <pc:docMk/>
            <pc:sldMk cId="63088510" sldId="2147308592"/>
            <ac:spMk id="5" creationId="{652D0C9B-D145-42A9-87E1-41D5D6D5EFB3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7" creationId="{68F3B711-C5E6-4101-8859-FBE87C789F1E}"/>
          </ac:spMkLst>
        </pc:spChg>
        <pc:spChg chg="mod">
          <ac:chgData name="Sun, Zhonghua" userId="c0979cd3-443e-49a9-aa8d-cde624bad42c" providerId="ADAL" clId="{4E71E69E-AAE1-4A70-A6A2-A99483237BDC}" dt="2022-05-30T08:23:58.495" v="8070" actId="255"/>
          <ac:spMkLst>
            <pc:docMk/>
            <pc:sldMk cId="63088510" sldId="2147308592"/>
            <ac:spMk id="11" creationId="{F5D5499B-C11A-4B81-8EF6-170DA3C6FC38}"/>
          </ac:spMkLst>
        </pc:spChg>
        <pc:spChg chg="mod">
          <ac:chgData name="Sun, Zhonghua" userId="c0979cd3-443e-49a9-aa8d-cde624bad42c" providerId="ADAL" clId="{4E71E69E-AAE1-4A70-A6A2-A99483237BDC}" dt="2022-05-31T10:20:05.061" v="9984" actId="20577"/>
          <ac:spMkLst>
            <pc:docMk/>
            <pc:sldMk cId="63088510" sldId="2147308592"/>
            <ac:spMk id="12" creationId="{34D71615-FD46-4D70-AA82-34604E958DCE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16" creationId="{8E5730A4-68B5-4712-B541-5293D5F7D302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17" creationId="{7BA8A200-E1C4-4CE6-A6EF-48BB5B30F947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18" creationId="{09769976-DE25-4E2F-BD6D-D33BE5CDBFDF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19" creationId="{AA14973C-A2C2-4139-8736-0156689D04C3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20" creationId="{5D140A52-383F-4CBF-944F-03605AFFA769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1" creationId="{128BA866-FDB0-49F3-BCE9-F2E17033EA38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2" creationId="{8FFABD5A-8E55-42E5-92D5-003E296BA8A5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3" creationId="{5CC604AD-0536-45D0-BB29-272E4CF5557C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4" creationId="{3EB59D47-720B-4287-A986-BD7D8059DFF8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5" creationId="{6D6FEF1A-DB35-4687-9511-43A3E5088FF3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6" creationId="{826174B3-4EEC-4CAA-AB3B-445A44580446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7" creationId="{C056B076-FF64-4905-AC0B-A275FB9AF79D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8" creationId="{88F37476-8F2B-4262-B913-CD1CEC3986B7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39" creationId="{78F35084-8803-4F70-9D69-4ECC053172F2}"/>
          </ac:spMkLst>
        </pc:spChg>
        <pc:spChg chg="mod">
          <ac:chgData name="Sun, Zhonghua" userId="c0979cd3-443e-49a9-aa8d-cde624bad42c" providerId="ADAL" clId="{4E71E69E-AAE1-4A70-A6A2-A99483237BDC}" dt="2022-05-31T10:12:40.220" v="9840"/>
          <ac:spMkLst>
            <pc:docMk/>
            <pc:sldMk cId="63088510" sldId="2147308592"/>
            <ac:spMk id="40" creationId="{A4BEFB61-1D53-44DE-8D13-961C3FE2BC72}"/>
          </ac:spMkLst>
        </pc:spChg>
        <pc:grpChg chg="add del mod">
          <ac:chgData name="Sun, Zhonghua" userId="c0979cd3-443e-49a9-aa8d-cde624bad42c" providerId="ADAL" clId="{4E71E69E-AAE1-4A70-A6A2-A99483237BDC}" dt="2022-05-31T10:18:02.388" v="9969" actId="478"/>
          <ac:grpSpMkLst>
            <pc:docMk/>
            <pc:sldMk cId="63088510" sldId="2147308592"/>
            <ac:grpSpMk id="6" creationId="{101A5155-64DB-48CA-95C8-F4D69E3305FA}"/>
          </ac:grpSpMkLst>
        </pc:grp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8" creationId="{25037571-B288-4D3B-AC29-D1E75818B697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9" creationId="{B7470BB1-861B-4C9F-8F3E-D932C478D782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10" creationId="{622E3E92-D77D-4521-8DDC-D579CB7070AE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14" creationId="{D1CA3E18-43EC-41FA-958B-2F7A8EC098D5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15" creationId="{5A2D2F78-9675-4BEC-B7D7-3BAEF374A575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1" creationId="{94816260-2D85-46A7-B880-7B8965BA86F9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2" creationId="{0257C9FA-C533-4B33-BB33-C7DBDA074FA3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3" creationId="{F166AF17-027E-4FFF-951B-A46323398622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4" creationId="{11F8CC8C-B8A4-4D41-AA95-67C17FCB6F0D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5" creationId="{111374D4-C390-46D2-9BF8-BA8D3146EBF1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6" creationId="{4E0BE736-528C-46AF-BA6E-FCC50E8E4C22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7" creationId="{57F1B313-EC7F-4517-8A2B-48EA72B15854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8" creationId="{2922430D-DA70-4F92-BA3B-FDE2719FD9E8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29" creationId="{BFACB00D-C1DF-4AA0-8C28-84AB155EB36C}"/>
          </ac:cxnSpMkLst>
        </pc:cxnChg>
        <pc:cxnChg chg="mod">
          <ac:chgData name="Sun, Zhonghua" userId="c0979cd3-443e-49a9-aa8d-cde624bad42c" providerId="ADAL" clId="{4E71E69E-AAE1-4A70-A6A2-A99483237BDC}" dt="2022-05-31T10:12:40.220" v="9840"/>
          <ac:cxnSpMkLst>
            <pc:docMk/>
            <pc:sldMk cId="63088510" sldId="2147308592"/>
            <ac:cxnSpMk id="30" creationId="{D9D87D41-4E48-440E-8F85-7DB52F5CC510}"/>
          </ac:cxnSpMkLst>
        </pc:cxnChg>
      </pc:sldChg>
      <pc:sldChg chg="add">
        <pc:chgData name="Sun, Zhonghua" userId="c0979cd3-443e-49a9-aa8d-cde624bad42c" providerId="ADAL" clId="{4E71E69E-AAE1-4A70-A6A2-A99483237BDC}" dt="2022-05-31T10:26:26.946" v="10062"/>
        <pc:sldMkLst>
          <pc:docMk/>
          <pc:sldMk cId="2715906539" sldId="2147308592"/>
        </pc:sldMkLst>
      </pc:sldChg>
      <pc:sldChg chg="modSp mod">
        <pc:chgData name="Sun, Zhonghua" userId="c0979cd3-443e-49a9-aa8d-cde624bad42c" providerId="ADAL" clId="{4E71E69E-AAE1-4A70-A6A2-A99483237BDC}" dt="2022-05-30T08:23:36.262" v="8067" actId="255"/>
        <pc:sldMkLst>
          <pc:docMk/>
          <pc:sldMk cId="3496871263" sldId="2147308593"/>
        </pc:sldMkLst>
        <pc:spChg chg="mod">
          <ac:chgData name="Sun, Zhonghua" userId="c0979cd3-443e-49a9-aa8d-cde624bad42c" providerId="ADAL" clId="{4E71E69E-AAE1-4A70-A6A2-A99483237BDC}" dt="2022-05-30T08:23:36.262" v="8067" actId="255"/>
          <ac:spMkLst>
            <pc:docMk/>
            <pc:sldMk cId="3496871263" sldId="2147308593"/>
            <ac:spMk id="2" creationId="{FF113737-A253-4F1C-AC32-916682A5393B}"/>
          </ac:spMkLst>
        </pc:spChg>
        <pc:spChg chg="mod">
          <ac:chgData name="Sun, Zhonghua" userId="c0979cd3-443e-49a9-aa8d-cde624bad42c" providerId="ADAL" clId="{4E71E69E-AAE1-4A70-A6A2-A99483237BDC}" dt="2022-05-29T03:31:50.302" v="7222" actId="12789"/>
          <ac:spMkLst>
            <pc:docMk/>
            <pc:sldMk cId="3496871263" sldId="2147308593"/>
            <ac:spMk id="11" creationId="{51F8FF73-4B73-4190-B188-C0784B50DE4B}"/>
          </ac:spMkLst>
        </pc:spChg>
        <pc:spChg chg="mod">
          <ac:chgData name="Sun, Zhonghua" userId="c0979cd3-443e-49a9-aa8d-cde624bad42c" providerId="ADAL" clId="{4E71E69E-AAE1-4A70-A6A2-A99483237BDC}" dt="2022-05-29T03:32:16.715" v="7240" actId="1037"/>
          <ac:spMkLst>
            <pc:docMk/>
            <pc:sldMk cId="3496871263" sldId="2147308593"/>
            <ac:spMk id="12" creationId="{97576422-4166-4A0D-B919-AC9FCC3E2D1B}"/>
          </ac:spMkLst>
        </pc:spChg>
        <pc:spChg chg="mod">
          <ac:chgData name="Sun, Zhonghua" userId="c0979cd3-443e-49a9-aa8d-cde624bad42c" providerId="ADAL" clId="{4E71E69E-AAE1-4A70-A6A2-A99483237BDC}" dt="2022-05-29T03:32:25.641" v="7250" actId="1037"/>
          <ac:spMkLst>
            <pc:docMk/>
            <pc:sldMk cId="3496871263" sldId="2147308593"/>
            <ac:spMk id="13" creationId="{FF175CF3-AA18-4121-A5DC-812DB7C380DE}"/>
          </ac:spMkLst>
        </pc:spChg>
        <pc:spChg chg="mod">
          <ac:chgData name="Sun, Zhonghua" userId="c0979cd3-443e-49a9-aa8d-cde624bad42c" providerId="ADAL" clId="{4E71E69E-AAE1-4A70-A6A2-A99483237BDC}" dt="2022-05-29T03:32:10.786" v="7236" actId="1038"/>
          <ac:spMkLst>
            <pc:docMk/>
            <pc:sldMk cId="3496871263" sldId="2147308593"/>
            <ac:spMk id="16" creationId="{C510BBEA-A557-413B-B0B6-00D98C317610}"/>
          </ac:spMkLst>
        </pc:spChg>
        <pc:graphicFrameChg chg="modGraphic">
          <ac:chgData name="Sun, Zhonghua" userId="c0979cd3-443e-49a9-aa8d-cde624bad42c" providerId="ADAL" clId="{4E71E69E-AAE1-4A70-A6A2-A99483237BDC}" dt="2022-05-29T03:31:35.221" v="7214"/>
          <ac:graphicFrameMkLst>
            <pc:docMk/>
            <pc:sldMk cId="3496871263" sldId="2147308593"/>
            <ac:graphicFrameMk id="19" creationId="{EBBCB460-1EEA-4F50-9D9C-CD01D3418988}"/>
          </ac:graphicFrameMkLst>
        </pc:graphicFrameChg>
        <pc:cxnChg chg="mod">
          <ac:chgData name="Sun, Zhonghua" userId="c0979cd3-443e-49a9-aa8d-cde624bad42c" providerId="ADAL" clId="{4E71E69E-AAE1-4A70-A6A2-A99483237BDC}" dt="2022-05-29T03:31:50.302" v="7222" actId="12789"/>
          <ac:cxnSpMkLst>
            <pc:docMk/>
            <pc:sldMk cId="3496871263" sldId="2147308593"/>
            <ac:cxnSpMk id="14" creationId="{2B9B3AD2-7277-4339-939A-95111E706AE9}"/>
          </ac:cxnSpMkLst>
        </pc:cxnChg>
        <pc:cxnChg chg="mod">
          <ac:chgData name="Sun, Zhonghua" userId="c0979cd3-443e-49a9-aa8d-cde624bad42c" providerId="ADAL" clId="{4E71E69E-AAE1-4A70-A6A2-A99483237BDC}" dt="2022-05-29T03:32:21.653" v="7246" actId="1037"/>
          <ac:cxnSpMkLst>
            <pc:docMk/>
            <pc:sldMk cId="3496871263" sldId="2147308593"/>
            <ac:cxnSpMk id="15" creationId="{50B1EA53-4837-4577-9848-D4E92FB34F77}"/>
          </ac:cxnSpMkLst>
        </pc:cxnChg>
        <pc:cxnChg chg="mod">
          <ac:chgData name="Sun, Zhonghua" userId="c0979cd3-443e-49a9-aa8d-cde624bad42c" providerId="ADAL" clId="{4E71E69E-AAE1-4A70-A6A2-A99483237BDC}" dt="2022-05-29T03:32:07.826" v="7234" actId="1038"/>
          <ac:cxnSpMkLst>
            <pc:docMk/>
            <pc:sldMk cId="3496871263" sldId="2147308593"/>
            <ac:cxnSpMk id="17" creationId="{ADA59460-F462-45BE-AD19-94317811A0B4}"/>
          </ac:cxnSpMkLst>
        </pc:cxnChg>
      </pc:sldChg>
      <pc:sldChg chg="addSp delSp modSp del mod">
        <pc:chgData name="Sun, Zhonghua" userId="c0979cd3-443e-49a9-aa8d-cde624bad42c" providerId="ADAL" clId="{4E71E69E-AAE1-4A70-A6A2-A99483237BDC}" dt="2022-05-30T07:51:08.026" v="7803" actId="47"/>
        <pc:sldMkLst>
          <pc:docMk/>
          <pc:sldMk cId="595378700" sldId="2147308601"/>
        </pc:sldMkLst>
        <pc:spChg chg="mod">
          <ac:chgData name="Sun, Zhonghua" userId="c0979cd3-443e-49a9-aa8d-cde624bad42c" providerId="ADAL" clId="{4E71E69E-AAE1-4A70-A6A2-A99483237BDC}" dt="2022-05-30T07:07:38.947" v="7653" actId="207"/>
          <ac:spMkLst>
            <pc:docMk/>
            <pc:sldMk cId="595378700" sldId="2147308601"/>
            <ac:spMk id="2" creationId="{FF113737-A253-4F1C-AC32-916682A5393B}"/>
          </ac:spMkLst>
        </pc:spChg>
        <pc:spChg chg="add mod">
          <ac:chgData name="Sun, Zhonghua" userId="c0979cd3-443e-49a9-aa8d-cde624bad42c" providerId="ADAL" clId="{4E71E69E-AAE1-4A70-A6A2-A99483237BDC}" dt="2022-05-30T07:51:05.328" v="7802" actId="21"/>
          <ac:spMkLst>
            <pc:docMk/>
            <pc:sldMk cId="595378700" sldId="2147308601"/>
            <ac:spMk id="5" creationId="{9E2162C8-E54B-424E-8D6C-3A7770EFD33F}"/>
          </ac:spMkLst>
        </pc:spChg>
        <pc:spChg chg="del mod">
          <ac:chgData name="Sun, Zhonghua" userId="c0979cd3-443e-49a9-aa8d-cde624bad42c" providerId="ADAL" clId="{4E71E69E-AAE1-4A70-A6A2-A99483237BDC}" dt="2022-05-30T07:51:05.328" v="7802" actId="21"/>
          <ac:spMkLst>
            <pc:docMk/>
            <pc:sldMk cId="595378700" sldId="2147308601"/>
            <ac:spMk id="10" creationId="{806E5EDC-D3DB-4B6F-97FE-29DA1A428ECD}"/>
          </ac:spMkLst>
        </pc:spChg>
      </pc:sldChg>
      <pc:sldChg chg="modSp mod">
        <pc:chgData name="Sun, Zhonghua" userId="c0979cd3-443e-49a9-aa8d-cde624bad42c" providerId="ADAL" clId="{4E71E69E-AAE1-4A70-A6A2-A99483237BDC}" dt="2022-05-31T10:19:44.698" v="9981" actId="20577"/>
        <pc:sldMkLst>
          <pc:docMk/>
          <pc:sldMk cId="2671491984" sldId="2147308799"/>
        </pc:sldMkLst>
        <pc:spChg chg="mod">
          <ac:chgData name="Sun, Zhonghua" userId="c0979cd3-443e-49a9-aa8d-cde624bad42c" providerId="ADAL" clId="{4E71E69E-AAE1-4A70-A6A2-A99483237BDC}" dt="2022-05-30T08:24:04.138" v="8071" actId="255"/>
          <ac:spMkLst>
            <pc:docMk/>
            <pc:sldMk cId="2671491984" sldId="2147308799"/>
            <ac:spMk id="2" creationId="{3698E6FF-73EC-4C21-B8C4-5A1DE2AB2CF7}"/>
          </ac:spMkLst>
        </pc:spChg>
        <pc:spChg chg="mod">
          <ac:chgData name="Sun, Zhonghua" userId="c0979cd3-443e-49a9-aa8d-cde624bad42c" providerId="ADAL" clId="{4E71E69E-AAE1-4A70-A6A2-A99483237BDC}" dt="2022-05-31T10:19:44.698" v="9981" actId="20577"/>
          <ac:spMkLst>
            <pc:docMk/>
            <pc:sldMk cId="2671491984" sldId="2147308799"/>
            <ac:spMk id="3" creationId="{1B43E185-597D-4151-821C-90EB91706007}"/>
          </ac:spMkLst>
        </pc:spChg>
      </pc:sldChg>
      <pc:sldChg chg="addSp modSp mod">
        <pc:chgData name="Sun, Zhonghua" userId="c0979cd3-443e-49a9-aa8d-cde624bad42c" providerId="ADAL" clId="{4E71E69E-AAE1-4A70-A6A2-A99483237BDC}" dt="2022-06-01T04:16:15.355" v="10898"/>
        <pc:sldMkLst>
          <pc:docMk/>
          <pc:sldMk cId="2062155114" sldId="2147328895"/>
        </pc:sldMkLst>
        <pc:spChg chg="mod">
          <ac:chgData name="Sun, Zhonghua" userId="c0979cd3-443e-49a9-aa8d-cde624bad42c" providerId="ADAL" clId="{4E71E69E-AAE1-4A70-A6A2-A99483237BDC}" dt="2022-05-30T08:23:19.171" v="8063" actId="207"/>
          <ac:spMkLst>
            <pc:docMk/>
            <pc:sldMk cId="2062155114" sldId="2147328895"/>
            <ac:spMk id="2" creationId="{501AF970-2167-4C03-A919-B0F2DA81F0BB}"/>
          </ac:spMkLst>
        </pc:spChg>
        <pc:spChg chg="add mod">
          <ac:chgData name="Sun, Zhonghua" userId="c0979cd3-443e-49a9-aa8d-cde624bad42c" providerId="ADAL" clId="{4E71E69E-AAE1-4A70-A6A2-A99483237BDC}" dt="2022-06-01T04:16:15.355" v="10898"/>
          <ac:spMkLst>
            <pc:docMk/>
            <pc:sldMk cId="2062155114" sldId="2147328895"/>
            <ac:spMk id="4" creationId="{13F4F971-D632-4D6F-84AF-D70E020B4341}"/>
          </ac:spMkLst>
        </pc:spChg>
        <pc:graphicFrameChg chg="mod modGraphic">
          <ac:chgData name="Sun, Zhonghua" userId="c0979cd3-443e-49a9-aa8d-cde624bad42c" providerId="ADAL" clId="{4E71E69E-AAE1-4A70-A6A2-A99483237BDC}" dt="2022-05-19T08:19:01.055" v="2133" actId="20577"/>
          <ac:graphicFrameMkLst>
            <pc:docMk/>
            <pc:sldMk cId="2062155114" sldId="2147328895"/>
            <ac:graphicFrameMk id="8" creationId="{0C30C72D-571E-4435-B539-5FB8B5284768}"/>
          </ac:graphicFrameMkLst>
        </pc:graphicFrameChg>
      </pc:sldChg>
      <pc:sldChg chg="addSp delSp modSp mod">
        <pc:chgData name="Sun, Zhonghua" userId="c0979cd3-443e-49a9-aa8d-cde624bad42c" providerId="ADAL" clId="{4E71E69E-AAE1-4A70-A6A2-A99483237BDC}" dt="2022-06-01T04:16:18.568" v="10899"/>
        <pc:sldMkLst>
          <pc:docMk/>
          <pc:sldMk cId="873432724" sldId="2147328897"/>
        </pc:sldMkLst>
        <pc:spChg chg="mod">
          <ac:chgData name="Sun, Zhonghua" userId="c0979cd3-443e-49a9-aa8d-cde624bad42c" providerId="ADAL" clId="{4E71E69E-AAE1-4A70-A6A2-A99483237BDC}" dt="2022-05-29T04:15:54.620" v="7378" actId="1076"/>
          <ac:spMkLst>
            <pc:docMk/>
            <pc:sldMk cId="873432724" sldId="2147328897"/>
            <ac:spMk id="2" creationId="{2015C4A6-42E2-4015-9DE3-2E97A9BB127E}"/>
          </ac:spMkLst>
        </pc:spChg>
        <pc:spChg chg="add del mod">
          <ac:chgData name="Sun, Zhonghua" userId="c0979cd3-443e-49a9-aa8d-cde624bad42c" providerId="ADAL" clId="{4E71E69E-AAE1-4A70-A6A2-A99483237BDC}" dt="2022-05-25T12:58:12.148" v="6008" actId="21"/>
          <ac:spMkLst>
            <pc:docMk/>
            <pc:sldMk cId="873432724" sldId="2147328897"/>
            <ac:spMk id="3" creationId="{1FACF873-07D6-4D06-9896-12D81BC85664}"/>
          </ac:spMkLst>
        </pc:spChg>
        <pc:spChg chg="add mod">
          <ac:chgData name="Sun, Zhonghua" userId="c0979cd3-443e-49a9-aa8d-cde624bad42c" providerId="ADAL" clId="{4E71E69E-AAE1-4A70-A6A2-A99483237BDC}" dt="2022-05-29T04:15:49.050" v="7377" actId="1038"/>
          <ac:spMkLst>
            <pc:docMk/>
            <pc:sldMk cId="873432724" sldId="2147328897"/>
            <ac:spMk id="6" creationId="{21151BE9-8A0B-42C4-B482-7CD782D4EFFE}"/>
          </ac:spMkLst>
        </pc:spChg>
        <pc:spChg chg="add mod">
          <ac:chgData name="Sun, Zhonghua" userId="c0979cd3-443e-49a9-aa8d-cde624bad42c" providerId="ADAL" clId="{4E71E69E-AAE1-4A70-A6A2-A99483237BDC}" dt="2022-06-01T04:16:18.568" v="10899"/>
          <ac:spMkLst>
            <pc:docMk/>
            <pc:sldMk cId="873432724" sldId="2147328897"/>
            <ac:spMk id="7" creationId="{4ABFD835-A791-45DB-AA11-708D703A34B9}"/>
          </ac:spMkLst>
        </pc:spChg>
        <pc:spChg chg="add del mod">
          <ac:chgData name="Sun, Zhonghua" userId="c0979cd3-443e-49a9-aa8d-cde624bad42c" providerId="ADAL" clId="{4E71E69E-AAE1-4A70-A6A2-A99483237BDC}" dt="2022-05-25T12:58:12.148" v="6008" actId="21"/>
          <ac:spMkLst>
            <pc:docMk/>
            <pc:sldMk cId="873432724" sldId="2147328897"/>
            <ac:spMk id="8" creationId="{CDEFB8C6-8469-477E-A834-F4F52197560F}"/>
          </ac:spMkLst>
        </pc:spChg>
        <pc:spChg chg="mod">
          <ac:chgData name="Sun, Zhonghua" userId="c0979cd3-443e-49a9-aa8d-cde624bad42c" providerId="ADAL" clId="{4E71E69E-AAE1-4A70-A6A2-A99483237BDC}" dt="2022-05-29T04:15:49.050" v="7377" actId="1038"/>
          <ac:spMkLst>
            <pc:docMk/>
            <pc:sldMk cId="873432724" sldId="2147328897"/>
            <ac:spMk id="18" creationId="{A19B4850-9685-45DE-9018-61A4C708944A}"/>
          </ac:spMkLst>
        </pc:spChg>
        <pc:graphicFrameChg chg="add mod modGraphic">
          <ac:chgData name="Sun, Zhonghua" userId="c0979cd3-443e-49a9-aa8d-cde624bad42c" providerId="ADAL" clId="{4E71E69E-AAE1-4A70-A6A2-A99483237BDC}" dt="2022-05-29T04:15:49.050" v="7377" actId="1038"/>
          <ac:graphicFrameMkLst>
            <pc:docMk/>
            <pc:sldMk cId="873432724" sldId="2147328897"/>
            <ac:graphicFrameMk id="5" creationId="{2AD7A997-AC92-419E-A26B-68EA5D8BE27A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9T04:15:49.050" v="7377" actId="1038"/>
          <ac:graphicFrameMkLst>
            <pc:docMk/>
            <pc:sldMk cId="873432724" sldId="2147328897"/>
            <ac:graphicFrameMk id="11" creationId="{B23F4EF8-FF40-44DE-B62E-8AB77EB9CB65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10T08:48:37.534" v="11333" actId="207"/>
        <pc:sldMkLst>
          <pc:docMk/>
          <pc:sldMk cId="3158552964" sldId="2147328946"/>
        </pc:sldMkLst>
        <pc:spChg chg="mod">
          <ac:chgData name="Sun, Zhonghua" userId="c0979cd3-443e-49a9-aa8d-cde624bad42c" providerId="ADAL" clId="{4E71E69E-AAE1-4A70-A6A2-A99483237BDC}" dt="2022-05-31T12:51:20.895" v="10753" actId="20577"/>
          <ac:spMkLst>
            <pc:docMk/>
            <pc:sldMk cId="3158552964" sldId="2147328946"/>
            <ac:spMk id="2" creationId="{2015C4A6-42E2-4015-9DE3-2E97A9BB127E}"/>
          </ac:spMkLst>
        </pc:spChg>
        <pc:spChg chg="del">
          <ac:chgData name="Sun, Zhonghua" userId="c0979cd3-443e-49a9-aa8d-cde624bad42c" providerId="ADAL" clId="{4E71E69E-AAE1-4A70-A6A2-A99483237BDC}" dt="2022-05-27T02:36:10.416" v="6084" actId="478"/>
          <ac:spMkLst>
            <pc:docMk/>
            <pc:sldMk cId="3158552964" sldId="2147328946"/>
            <ac:spMk id="5" creationId="{6121347F-6F9A-4C06-A8EE-FE89860D8EE4}"/>
          </ac:spMkLst>
        </pc:spChg>
        <pc:spChg chg="add mod">
          <ac:chgData name="Sun, Zhonghua" userId="c0979cd3-443e-49a9-aa8d-cde624bad42c" providerId="ADAL" clId="{4E71E69E-AAE1-4A70-A6A2-A99483237BDC}" dt="2022-06-01T04:16:28.452" v="10902"/>
          <ac:spMkLst>
            <pc:docMk/>
            <pc:sldMk cId="3158552964" sldId="2147328946"/>
            <ac:spMk id="6" creationId="{7C298B6C-F2E2-42A1-9C23-B200A4E945E4}"/>
          </ac:spMkLst>
        </pc:spChg>
        <pc:spChg chg="add mod">
          <ac:chgData name="Sun, Zhonghua" userId="c0979cd3-443e-49a9-aa8d-cde624bad42c" providerId="ADAL" clId="{4E71E69E-AAE1-4A70-A6A2-A99483237BDC}" dt="2022-05-31T09:17:38.286" v="9284" actId="1076"/>
          <ac:spMkLst>
            <pc:docMk/>
            <pc:sldMk cId="3158552964" sldId="2147328946"/>
            <ac:spMk id="11" creationId="{EC9F1365-E1FB-4AAB-87A2-099DA74A517F}"/>
          </ac:spMkLst>
        </pc:spChg>
        <pc:graphicFrameChg chg="del mod">
          <ac:chgData name="Sun, Zhonghua" userId="c0979cd3-443e-49a9-aa8d-cde624bad42c" providerId="ADAL" clId="{4E71E69E-AAE1-4A70-A6A2-A99483237BDC}" dt="2022-05-27T02:38:03.704" v="6101" actId="478"/>
          <ac:graphicFrameMkLst>
            <pc:docMk/>
            <pc:sldMk cId="3158552964" sldId="2147328946"/>
            <ac:graphicFrameMk id="3" creationId="{4349EFB1-1362-4370-A57D-534A26F3F2E7}"/>
          </ac:graphicFrameMkLst>
        </pc:graphicFrameChg>
        <pc:graphicFrameChg chg="add mod modGraphic">
          <ac:chgData name="Sun, Zhonghua" userId="c0979cd3-443e-49a9-aa8d-cde624bad42c" providerId="ADAL" clId="{4E71E69E-AAE1-4A70-A6A2-A99483237BDC}" dt="2022-06-10T08:48:37.534" v="11333" actId="207"/>
          <ac:graphicFrameMkLst>
            <pc:docMk/>
            <pc:sldMk cId="3158552964" sldId="2147328946"/>
            <ac:graphicFrameMk id="4" creationId="{7F6FDAFB-2707-4A13-82BA-D33ED3C75628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7T02:36:09.041" v="6083" actId="478"/>
          <ac:graphicFrameMkLst>
            <pc:docMk/>
            <pc:sldMk cId="3158552964" sldId="2147328946"/>
            <ac:graphicFrameMk id="6" creationId="{2D495311-350A-4BC5-81C2-2DE4973BE2F6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7T03:09:14.663" v="6130" actId="478"/>
          <ac:graphicFrameMkLst>
            <pc:docMk/>
            <pc:sldMk cId="3158552964" sldId="2147328946"/>
            <ac:graphicFrameMk id="8" creationId="{9799224C-AF58-491A-A552-916190DA724D}"/>
          </ac:graphicFrameMkLst>
        </pc:graphicFrameChg>
        <pc:graphicFrameChg chg="add mod">
          <ac:chgData name="Sun, Zhonghua" userId="c0979cd3-443e-49a9-aa8d-cde624bad42c" providerId="ADAL" clId="{4E71E69E-AAE1-4A70-A6A2-A99483237BDC}" dt="2022-05-31T09:30:35.383" v="9472" actId="20577"/>
          <ac:graphicFrameMkLst>
            <pc:docMk/>
            <pc:sldMk cId="3158552964" sldId="2147328946"/>
            <ac:graphicFrameMk id="9" creationId="{9799224C-AF58-491A-A552-916190DA724D}"/>
          </ac:graphicFrameMkLst>
        </pc:graphicFrameChg>
        <pc:graphicFrameChg chg="del">
          <ac:chgData name="Sun, Zhonghua" userId="c0979cd3-443e-49a9-aa8d-cde624bad42c" providerId="ADAL" clId="{4E71E69E-AAE1-4A70-A6A2-A99483237BDC}" dt="2022-05-27T02:27:49.164" v="6028" actId="478"/>
          <ac:graphicFrameMkLst>
            <pc:docMk/>
            <pc:sldMk cId="3158552964" sldId="2147328946"/>
            <ac:graphicFrameMk id="10" creationId="{AE68357C-886B-48B4-962F-33E858EEFDEE}"/>
          </ac:graphicFrameMkLst>
        </pc:graphicFrameChg>
      </pc:sldChg>
      <pc:sldChg chg="addSp delSp modSp add del mod">
        <pc:chgData name="Sun, Zhonghua" userId="c0979cd3-443e-49a9-aa8d-cde624bad42c" providerId="ADAL" clId="{4E71E69E-AAE1-4A70-A6A2-A99483237BDC}" dt="2022-05-25T13:01:46.755" v="6014" actId="2696"/>
        <pc:sldMkLst>
          <pc:docMk/>
          <pc:sldMk cId="3691984671" sldId="2147328946"/>
        </pc:sldMkLst>
        <pc:spChg chg="mod">
          <ac:chgData name="Sun, Zhonghua" userId="c0979cd3-443e-49a9-aa8d-cde624bad42c" providerId="ADAL" clId="{4E71E69E-AAE1-4A70-A6A2-A99483237BDC}" dt="2022-05-25T03:53:01.995" v="5650" actId="20577"/>
          <ac:spMkLst>
            <pc:docMk/>
            <pc:sldMk cId="3691984671" sldId="2147328946"/>
            <ac:spMk id="2" creationId="{2015C4A6-42E2-4015-9DE3-2E97A9BB127E}"/>
          </ac:spMkLst>
        </pc:spChg>
        <pc:spChg chg="add mod">
          <ac:chgData name="Sun, Zhonghua" userId="c0979cd3-443e-49a9-aa8d-cde624bad42c" providerId="ADAL" clId="{4E71E69E-AAE1-4A70-A6A2-A99483237BDC}" dt="2022-05-25T05:04:07.849" v="5737" actId="1076"/>
          <ac:spMkLst>
            <pc:docMk/>
            <pc:sldMk cId="3691984671" sldId="2147328946"/>
            <ac:spMk id="5" creationId="{6121347F-6F9A-4C06-A8EE-FE89860D8EE4}"/>
          </ac:spMkLst>
        </pc:spChg>
        <pc:spChg chg="del mod">
          <ac:chgData name="Sun, Zhonghua" userId="c0979cd3-443e-49a9-aa8d-cde624bad42c" providerId="ADAL" clId="{4E71E69E-AAE1-4A70-A6A2-A99483237BDC}" dt="2022-05-24T06:18:16.525" v="4385"/>
          <ac:spMkLst>
            <pc:docMk/>
            <pc:sldMk cId="3691984671" sldId="2147328946"/>
            <ac:spMk id="12" creationId="{A4C7BE25-FCA5-4133-A9AC-A074FC38A7DC}"/>
          </ac:spMkLst>
        </pc:spChg>
        <pc:graphicFrameChg chg="add mod modGraphic">
          <ac:chgData name="Sun, Zhonghua" userId="c0979cd3-443e-49a9-aa8d-cde624bad42c" providerId="ADAL" clId="{4E71E69E-AAE1-4A70-A6A2-A99483237BDC}" dt="2022-05-25T03:14:25.166" v="5352" actId="113"/>
          <ac:graphicFrameMkLst>
            <pc:docMk/>
            <pc:sldMk cId="3691984671" sldId="2147328946"/>
            <ac:graphicFrameMk id="3" creationId="{4349EFB1-1362-4370-A57D-534A26F3F2E7}"/>
          </ac:graphicFrameMkLst>
        </pc:graphicFrameChg>
        <pc:graphicFrameChg chg="mod">
          <ac:chgData name="Sun, Zhonghua" userId="c0979cd3-443e-49a9-aa8d-cde624bad42c" providerId="ADAL" clId="{4E71E69E-AAE1-4A70-A6A2-A99483237BDC}" dt="2022-05-25T05:04:02.370" v="5736" actId="207"/>
          <ac:graphicFrameMkLst>
            <pc:docMk/>
            <pc:sldMk cId="3691984671" sldId="2147328946"/>
            <ac:graphicFrameMk id="10" creationId="{AE68357C-886B-48B4-962F-33E858EEFDEE}"/>
          </ac:graphicFrameMkLst>
        </pc:graphicFrameChg>
      </pc:sldChg>
      <pc:sldChg chg="addSp delSp modSp mod">
        <pc:chgData name="Sun, Zhonghua" userId="c0979cd3-443e-49a9-aa8d-cde624bad42c" providerId="ADAL" clId="{4E71E69E-AAE1-4A70-A6A2-A99483237BDC}" dt="2022-06-10T08:38:07.368" v="11328" actId="6549"/>
        <pc:sldMkLst>
          <pc:docMk/>
          <pc:sldMk cId="3581966840" sldId="2147329024"/>
        </pc:sldMkLst>
        <pc:spChg chg="add del mod">
          <ac:chgData name="Sun, Zhonghua" userId="c0979cd3-443e-49a9-aa8d-cde624bad42c" providerId="ADAL" clId="{4E71E69E-AAE1-4A70-A6A2-A99483237BDC}" dt="2022-06-10T08:32:58.216" v="11263"/>
          <ac:spMkLst>
            <pc:docMk/>
            <pc:sldMk cId="3581966840" sldId="2147329024"/>
            <ac:spMk id="15" creationId="{E91ECB37-37C0-4719-927F-2106132A198C}"/>
          </ac:spMkLst>
        </pc:spChg>
        <pc:graphicFrameChg chg="mod modGraphic">
          <ac:chgData name="Sun, Zhonghua" userId="c0979cd3-443e-49a9-aa8d-cde624bad42c" providerId="ADAL" clId="{4E71E69E-AAE1-4A70-A6A2-A99483237BDC}" dt="2022-06-10T08:38:07.368" v="11328" actId="6549"/>
          <ac:graphicFrameMkLst>
            <pc:docMk/>
            <pc:sldMk cId="3581966840" sldId="2147329024"/>
            <ac:graphicFrameMk id="19" creationId="{09EA73F9-85EB-4F55-A1BD-232C74798079}"/>
          </ac:graphicFrameMkLst>
        </pc:graphicFrameChg>
      </pc:sldChg>
      <pc:sldChg chg="modSp mod">
        <pc:chgData name="Sun, Zhonghua" userId="c0979cd3-443e-49a9-aa8d-cde624bad42c" providerId="ADAL" clId="{4E71E69E-AAE1-4A70-A6A2-A99483237BDC}" dt="2022-05-30T08:23:51.189" v="8069" actId="255"/>
        <pc:sldMkLst>
          <pc:docMk/>
          <pc:sldMk cId="2915829661" sldId="2147329025"/>
        </pc:sldMkLst>
        <pc:spChg chg="mod">
          <ac:chgData name="Sun, Zhonghua" userId="c0979cd3-443e-49a9-aa8d-cde624bad42c" providerId="ADAL" clId="{4E71E69E-AAE1-4A70-A6A2-A99483237BDC}" dt="2022-05-30T08:23:51.189" v="8069" actId="255"/>
          <ac:spMkLst>
            <pc:docMk/>
            <pc:sldMk cId="2915829661" sldId="2147329025"/>
            <ac:spMk id="2" creationId="{2C3A0E60-C149-4EC9-986C-5C49FFE0DF9E}"/>
          </ac:spMkLst>
        </pc:spChg>
      </pc:sldChg>
      <pc:sldChg chg="add">
        <pc:chgData name="Sun, Zhonghua" userId="c0979cd3-443e-49a9-aa8d-cde624bad42c" providerId="ADAL" clId="{4E71E69E-AAE1-4A70-A6A2-A99483237BDC}" dt="2022-05-31T09:05:13.291" v="9227"/>
        <pc:sldMkLst>
          <pc:docMk/>
          <pc:sldMk cId="45070612" sldId="2147329026"/>
        </pc:sldMkLst>
      </pc:sldChg>
      <pc:sldChg chg="addSp delSp modSp del mod">
        <pc:chgData name="Sun, Zhonghua" userId="c0979cd3-443e-49a9-aa8d-cde624bad42c" providerId="ADAL" clId="{4E71E69E-AAE1-4A70-A6A2-A99483237BDC}" dt="2022-05-31T09:05:07.152" v="9226" actId="2696"/>
        <pc:sldMkLst>
          <pc:docMk/>
          <pc:sldMk cId="1167896161" sldId="2147329026"/>
        </pc:sldMkLst>
        <pc:spChg chg="mod">
          <ac:chgData name="Sun, Zhonghua" userId="c0979cd3-443e-49a9-aa8d-cde624bad42c" providerId="ADAL" clId="{4E71E69E-AAE1-4A70-A6A2-A99483237BDC}" dt="2022-05-30T08:23:44.724" v="8068" actId="255"/>
          <ac:spMkLst>
            <pc:docMk/>
            <pc:sldMk cId="1167896161" sldId="2147329026"/>
            <ac:spMk id="2" creationId="{FF113737-A253-4F1C-AC32-916682A5393B}"/>
          </ac:spMkLst>
        </pc:spChg>
        <pc:spChg chg="add del mod">
          <ac:chgData name="Sun, Zhonghua" userId="c0979cd3-443e-49a9-aa8d-cde624bad42c" providerId="ADAL" clId="{4E71E69E-AAE1-4A70-A6A2-A99483237BDC}" dt="2022-05-31T03:07:48.117" v="8201"/>
          <ac:spMkLst>
            <pc:docMk/>
            <pc:sldMk cId="1167896161" sldId="2147329026"/>
            <ac:spMk id="252" creationId="{A9170EA6-9697-4000-B0C1-A32D38098AB6}"/>
          </ac:spMkLst>
        </pc:spChg>
      </pc:sldChg>
      <pc:sldChg chg="addSp delSp modSp add del mod">
        <pc:chgData name="Sun, Zhonghua" userId="c0979cd3-443e-49a9-aa8d-cde624bad42c" providerId="ADAL" clId="{4E71E69E-AAE1-4A70-A6A2-A99483237BDC}" dt="2022-05-31T09:01:28.081" v="9189" actId="2696"/>
        <pc:sldMkLst>
          <pc:docMk/>
          <pc:sldMk cId="893323933" sldId="2147329027"/>
        </pc:sldMkLst>
        <pc:spChg chg="mod">
          <ac:chgData name="Sun, Zhonghua" userId="c0979cd3-443e-49a9-aa8d-cde624bad42c" providerId="ADAL" clId="{4E71E69E-AAE1-4A70-A6A2-A99483237BDC}" dt="2022-05-30T08:23:13.097" v="8062" actId="255"/>
          <ac:spMkLst>
            <pc:docMk/>
            <pc:sldMk cId="893323933" sldId="2147329027"/>
            <ac:spMk id="2" creationId="{FF113737-A253-4F1C-AC32-916682A5393B}"/>
          </ac:spMkLst>
        </pc:spChg>
        <pc:spChg chg="add del">
          <ac:chgData name="Sun, Zhonghua" userId="c0979cd3-443e-49a9-aa8d-cde624bad42c" providerId="ADAL" clId="{4E71E69E-AAE1-4A70-A6A2-A99483237BDC}" dt="2022-05-29T12:55:25.430" v="7619" actId="11529"/>
          <ac:spMkLst>
            <pc:docMk/>
            <pc:sldMk cId="893323933" sldId="2147329027"/>
            <ac:spMk id="11" creationId="{A3BC1BA1-0D23-43DD-A170-5A4622EE2066}"/>
          </ac:spMkLst>
        </pc:spChg>
        <pc:cxnChg chg="add del mod">
          <ac:chgData name="Sun, Zhonghua" userId="c0979cd3-443e-49a9-aa8d-cde624bad42c" providerId="ADAL" clId="{4E71E69E-AAE1-4A70-A6A2-A99483237BDC}" dt="2022-05-29T12:54:21.725" v="7611" actId="11529"/>
          <ac:cxnSpMkLst>
            <pc:docMk/>
            <pc:sldMk cId="893323933" sldId="2147329027"/>
            <ac:cxnSpMk id="5" creationId="{0C82CE9B-AA05-40FA-8DB5-57C0C6A7E080}"/>
          </ac:cxnSpMkLst>
        </pc:cxnChg>
        <pc:cxnChg chg="add del mod">
          <ac:chgData name="Sun, Zhonghua" userId="c0979cd3-443e-49a9-aa8d-cde624bad42c" providerId="ADAL" clId="{4E71E69E-AAE1-4A70-A6A2-A99483237BDC}" dt="2022-05-29T12:54:48.191" v="7617" actId="11529"/>
          <ac:cxnSpMkLst>
            <pc:docMk/>
            <pc:sldMk cId="893323933" sldId="2147329027"/>
            <ac:cxnSpMk id="8" creationId="{1BB331D7-EBCF-4E8A-A41E-B10F38E10A5A}"/>
          </ac:cxnSpMkLst>
        </pc:cxnChg>
      </pc:sldChg>
      <pc:sldChg chg="modSp add del mod">
        <pc:chgData name="Sun, Zhonghua" userId="c0979cd3-443e-49a9-aa8d-cde624bad42c" providerId="ADAL" clId="{4E71E69E-AAE1-4A70-A6A2-A99483237BDC}" dt="2022-05-25T13:02:19.994" v="6018" actId="2696"/>
        <pc:sldMkLst>
          <pc:docMk/>
          <pc:sldMk cId="1672785727" sldId="2147329027"/>
        </pc:sldMkLst>
        <pc:spChg chg="mod">
          <ac:chgData name="Sun, Zhonghua" userId="c0979cd3-443e-49a9-aa8d-cde624bad42c" providerId="ADAL" clId="{4E71E69E-AAE1-4A70-A6A2-A99483237BDC}" dt="2022-05-25T04:12:49.147" v="5685" actId="1076"/>
          <ac:spMkLst>
            <pc:docMk/>
            <pc:sldMk cId="1672785727" sldId="2147329027"/>
            <ac:spMk id="483" creationId="{ED428D12-59B4-46AB-94E6-FAD4D25EEB9C}"/>
          </ac:spMkLst>
        </pc:spChg>
        <pc:spChg chg="mod">
          <ac:chgData name="Sun, Zhonghua" userId="c0979cd3-443e-49a9-aa8d-cde624bad42c" providerId="ADAL" clId="{4E71E69E-AAE1-4A70-A6A2-A99483237BDC}" dt="2022-05-25T04:13:07.307" v="5716" actId="1038"/>
          <ac:spMkLst>
            <pc:docMk/>
            <pc:sldMk cId="1672785727" sldId="2147329027"/>
            <ac:spMk id="487" creationId="{1A72CD85-D511-486E-BFDB-01007238B198}"/>
          </ac:spMkLst>
        </pc:spChg>
        <pc:spChg chg="mod">
          <ac:chgData name="Sun, Zhonghua" userId="c0979cd3-443e-49a9-aa8d-cde624bad42c" providerId="ADAL" clId="{4E71E69E-AAE1-4A70-A6A2-A99483237BDC}" dt="2022-05-25T04:12:59.124" v="5701" actId="1038"/>
          <ac:spMkLst>
            <pc:docMk/>
            <pc:sldMk cId="1672785727" sldId="2147329027"/>
            <ac:spMk id="488" creationId="{053A3692-AD5E-4FC3-883D-02E1634DAF85}"/>
          </ac:spMkLst>
        </pc:spChg>
        <pc:spChg chg="mod">
          <ac:chgData name="Sun, Zhonghua" userId="c0979cd3-443e-49a9-aa8d-cde624bad42c" providerId="ADAL" clId="{4E71E69E-AAE1-4A70-A6A2-A99483237BDC}" dt="2022-05-25T04:12:44.306" v="5684" actId="1076"/>
          <ac:spMkLst>
            <pc:docMk/>
            <pc:sldMk cId="1672785727" sldId="2147329027"/>
            <ac:spMk id="708" creationId="{FE956A44-9E46-4301-B373-568D822B2B39}"/>
          </ac:spMkLst>
        </pc:spChg>
      </pc:sldChg>
      <pc:sldChg chg="del">
        <pc:chgData name="Sun, Zhonghua" userId="c0979cd3-443e-49a9-aa8d-cde624bad42c" providerId="ADAL" clId="{4E71E69E-AAE1-4A70-A6A2-A99483237BDC}" dt="2022-05-19T08:15:33.553" v="2103" actId="2696"/>
        <pc:sldMkLst>
          <pc:docMk/>
          <pc:sldMk cId="3476888733" sldId="2147329027"/>
        </pc:sldMkLst>
      </pc:sldChg>
      <pc:sldChg chg="add">
        <pc:chgData name="Sun, Zhonghua" userId="c0979cd3-443e-49a9-aa8d-cde624bad42c" providerId="ADAL" clId="{4E71E69E-AAE1-4A70-A6A2-A99483237BDC}" dt="2022-05-31T09:01:34.464" v="9190"/>
        <pc:sldMkLst>
          <pc:docMk/>
          <pc:sldMk cId="3509976062" sldId="2147329027"/>
        </pc:sldMkLst>
      </pc:sldChg>
      <pc:sldChg chg="modSp mod">
        <pc:chgData name="Sun, Zhonghua" userId="c0979cd3-443e-49a9-aa8d-cde624bad42c" providerId="ADAL" clId="{4E71E69E-AAE1-4A70-A6A2-A99483237BDC}" dt="2022-05-30T08:23:30.392" v="8066" actId="1076"/>
        <pc:sldMkLst>
          <pc:docMk/>
          <pc:sldMk cId="1870406682" sldId="2147329028"/>
        </pc:sldMkLst>
        <pc:spChg chg="mod">
          <ac:chgData name="Sun, Zhonghua" userId="c0979cd3-443e-49a9-aa8d-cde624bad42c" providerId="ADAL" clId="{4E71E69E-AAE1-4A70-A6A2-A99483237BDC}" dt="2022-05-30T08:23:30.392" v="8066" actId="1076"/>
          <ac:spMkLst>
            <pc:docMk/>
            <pc:sldMk cId="1870406682" sldId="2147329028"/>
            <ac:spMk id="2" creationId="{FF113737-A253-4F1C-AC32-916682A5393B}"/>
          </ac:spMkLst>
        </pc:spChg>
        <pc:graphicFrameChg chg="modGraphic">
          <ac:chgData name="Sun, Zhonghua" userId="c0979cd3-443e-49a9-aa8d-cde624bad42c" providerId="ADAL" clId="{4E71E69E-AAE1-4A70-A6A2-A99483237BDC}" dt="2022-05-29T03:31:19.329" v="7213"/>
          <ac:graphicFrameMkLst>
            <pc:docMk/>
            <pc:sldMk cId="1870406682" sldId="2147329028"/>
            <ac:graphicFrameMk id="7" creationId="{DA5F3291-CB08-45AB-8986-AF1C3719FD9B}"/>
          </ac:graphicFrameMkLst>
        </pc:graphicFrameChg>
      </pc:sldChg>
      <pc:sldChg chg="del">
        <pc:chgData name="Sun, Zhonghua" userId="c0979cd3-443e-49a9-aa8d-cde624bad42c" providerId="ADAL" clId="{4E71E69E-AAE1-4A70-A6A2-A99483237BDC}" dt="2022-05-19T06:13:53.319" v="247" actId="47"/>
        <pc:sldMkLst>
          <pc:docMk/>
          <pc:sldMk cId="692666185" sldId="2147329030"/>
        </pc:sldMkLst>
      </pc:sldChg>
      <pc:sldChg chg="addSp delSp modSp mod">
        <pc:chgData name="Sun, Zhonghua" userId="c0979cd3-443e-49a9-aa8d-cde624bad42c" providerId="ADAL" clId="{4E71E69E-AAE1-4A70-A6A2-A99483237BDC}" dt="2022-06-08T07:09:34.442" v="11090" actId="1076"/>
        <pc:sldMkLst>
          <pc:docMk/>
          <pc:sldMk cId="2955577526" sldId="2147329033"/>
        </pc:sldMkLst>
        <pc:spChg chg="del">
          <ac:chgData name="Sun, Zhonghua" userId="c0979cd3-443e-49a9-aa8d-cde624bad42c" providerId="ADAL" clId="{4E71E69E-AAE1-4A70-A6A2-A99483237BDC}" dt="2022-05-19T02:29:26.070" v="88" actId="478"/>
          <ac:spMkLst>
            <pc:docMk/>
            <pc:sldMk cId="2955577526" sldId="2147329033"/>
            <ac:spMk id="2" creationId="{2015C4A6-42E2-4015-9DE3-2E97A9BB127E}"/>
          </ac:spMkLst>
        </pc:spChg>
        <pc:spChg chg="add mod">
          <ac:chgData name="Sun, Zhonghua" userId="c0979cd3-443e-49a9-aa8d-cde624bad42c" providerId="ADAL" clId="{4E71E69E-AAE1-4A70-A6A2-A99483237BDC}" dt="2022-06-01T04:16:22.579" v="10900"/>
          <ac:spMkLst>
            <pc:docMk/>
            <pc:sldMk cId="2955577526" sldId="2147329033"/>
            <ac:spMk id="4" creationId="{1070B609-FDDA-4F65-8C67-729221D97A59}"/>
          </ac:spMkLst>
        </pc:spChg>
        <pc:spChg chg="add del mod">
          <ac:chgData name="Sun, Zhonghua" userId="c0979cd3-443e-49a9-aa8d-cde624bad42c" providerId="ADAL" clId="{4E71E69E-AAE1-4A70-A6A2-A99483237BDC}" dt="2022-05-19T02:31:33.025" v="98" actId="478"/>
          <ac:spMkLst>
            <pc:docMk/>
            <pc:sldMk cId="2955577526" sldId="2147329033"/>
            <ac:spMk id="4" creationId="{C2ABCCFA-9CF3-4289-95B4-813F745BFF2B}"/>
          </ac:spMkLst>
        </pc:spChg>
        <pc:spChg chg="add mod">
          <ac:chgData name="Sun, Zhonghua" userId="c0979cd3-443e-49a9-aa8d-cde624bad42c" providerId="ADAL" clId="{4E71E69E-AAE1-4A70-A6A2-A99483237BDC}" dt="2022-05-28T13:46:17.932" v="6703" actId="20577"/>
          <ac:spMkLst>
            <pc:docMk/>
            <pc:sldMk cId="2955577526" sldId="2147329033"/>
            <ac:spMk id="10" creationId="{595DC659-8798-4283-B933-8A87D8102AF9}"/>
          </ac:spMkLst>
        </pc:spChg>
        <pc:spChg chg="del">
          <ac:chgData name="Sun, Zhonghua" userId="c0979cd3-443e-49a9-aa8d-cde624bad42c" providerId="ADAL" clId="{4E71E69E-AAE1-4A70-A6A2-A99483237BDC}" dt="2022-05-19T02:28:41.699" v="0" actId="21"/>
          <ac:spMkLst>
            <pc:docMk/>
            <pc:sldMk cId="2955577526" sldId="2147329033"/>
            <ac:spMk id="18" creationId="{A19B4850-9685-45DE-9018-61A4C708944A}"/>
          </ac:spMkLst>
        </pc:spChg>
        <pc:graphicFrameChg chg="add del mod modGraphic">
          <ac:chgData name="Sun, Zhonghua" userId="c0979cd3-443e-49a9-aa8d-cde624bad42c" providerId="ADAL" clId="{4E71E69E-AAE1-4A70-A6A2-A99483237BDC}" dt="2022-05-19T02:31:33.025" v="98" actId="478"/>
          <ac:graphicFrameMkLst>
            <pc:docMk/>
            <pc:sldMk cId="2955577526" sldId="2147329033"/>
            <ac:graphicFrameMk id="5" creationId="{288AB58C-51DD-4010-A2FF-36F95EAE3082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19T02:43:28.362" v="124" actId="478"/>
          <ac:graphicFrameMkLst>
            <pc:docMk/>
            <pc:sldMk cId="2955577526" sldId="2147329033"/>
            <ac:graphicFrameMk id="6" creationId="{5A1D9EFF-9A93-4152-BAA0-8A57F63BA385}"/>
          </ac:graphicFrameMkLst>
        </pc:graphicFrameChg>
        <pc:graphicFrameChg chg="add mod modGraphic">
          <ac:chgData name="Sun, Zhonghua" userId="c0979cd3-443e-49a9-aa8d-cde624bad42c" providerId="ADAL" clId="{4E71E69E-AAE1-4A70-A6A2-A99483237BDC}" dt="2022-06-08T07:09:34.442" v="11090" actId="1076"/>
          <ac:graphicFrameMkLst>
            <pc:docMk/>
            <pc:sldMk cId="2955577526" sldId="2147329033"/>
            <ac:graphicFrameMk id="7" creationId="{44B44C34-B749-4BB1-BDBD-5F17614EB753}"/>
          </ac:graphicFrameMkLst>
        </pc:graphicFrameChg>
        <pc:graphicFrameChg chg="del">
          <ac:chgData name="Sun, Zhonghua" userId="c0979cd3-443e-49a9-aa8d-cde624bad42c" providerId="ADAL" clId="{4E71E69E-AAE1-4A70-A6A2-A99483237BDC}" dt="2022-05-19T02:28:41.699" v="0" actId="21"/>
          <ac:graphicFrameMkLst>
            <pc:docMk/>
            <pc:sldMk cId="2955577526" sldId="2147329033"/>
            <ac:graphicFrameMk id="11" creationId="{B23F4EF8-FF40-44DE-B62E-8AB77EB9CB65}"/>
          </ac:graphicFrameMkLst>
        </pc:graphicFrameChg>
      </pc:sldChg>
      <pc:sldChg chg="addSp modSp del mod">
        <pc:chgData name="Sun, Zhonghua" userId="c0979cd3-443e-49a9-aa8d-cde624bad42c" providerId="ADAL" clId="{4E71E69E-AAE1-4A70-A6A2-A99483237BDC}" dt="2022-05-25T13:02:54.689" v="6020" actId="2696"/>
        <pc:sldMkLst>
          <pc:docMk/>
          <pc:sldMk cId="2348351711" sldId="2147329034"/>
        </pc:sldMkLst>
        <pc:spChg chg="mod">
          <ac:chgData name="Sun, Zhonghua" userId="c0979cd3-443e-49a9-aa8d-cde624bad42c" providerId="ADAL" clId="{4E71E69E-AAE1-4A70-A6A2-A99483237BDC}" dt="2022-05-24T06:14:51.049" v="4359" actId="20577"/>
          <ac:spMkLst>
            <pc:docMk/>
            <pc:sldMk cId="2348351711" sldId="2147329034"/>
            <ac:spMk id="2" creationId="{2015C4A6-42E2-4015-9DE3-2E97A9BB127E}"/>
          </ac:spMkLst>
        </pc:spChg>
        <pc:graphicFrameChg chg="mod">
          <ac:chgData name="Sun, Zhonghua" userId="c0979cd3-443e-49a9-aa8d-cde624bad42c" providerId="ADAL" clId="{4E71E69E-AAE1-4A70-A6A2-A99483237BDC}" dt="2022-05-25T12:53:33.459" v="6000" actId="2085"/>
          <ac:graphicFrameMkLst>
            <pc:docMk/>
            <pc:sldMk cId="2348351711" sldId="2147329034"/>
            <ac:graphicFrameMk id="5" creationId="{00000000-0008-0000-0400-000007000000}"/>
          </ac:graphicFrameMkLst>
        </pc:graphicFrameChg>
        <pc:graphicFrameChg chg="add mod">
          <ac:chgData name="Sun, Zhonghua" userId="c0979cd3-443e-49a9-aa8d-cde624bad42c" providerId="ADAL" clId="{4E71E69E-AAE1-4A70-A6A2-A99483237BDC}" dt="2022-05-25T12:53:39.371" v="6002" actId="2085"/>
          <ac:graphicFrameMkLst>
            <pc:docMk/>
            <pc:sldMk cId="2348351711" sldId="2147329034"/>
            <ac:graphicFrameMk id="6" creationId="{E3674109-B459-4490-97AB-C29D17937557}"/>
          </ac:graphicFrameMkLst>
        </pc:graphicFrameChg>
        <pc:graphicFrameChg chg="mod">
          <ac:chgData name="Sun, Zhonghua" userId="c0979cd3-443e-49a9-aa8d-cde624bad42c" providerId="ADAL" clId="{4E71E69E-AAE1-4A70-A6A2-A99483237BDC}" dt="2022-05-25T12:53:53.624" v="6007" actId="2085"/>
          <ac:graphicFrameMkLst>
            <pc:docMk/>
            <pc:sldMk cId="2348351711" sldId="2147329034"/>
            <ac:graphicFrameMk id="7" creationId="{00000000-0008-0000-0400-000005000000}"/>
          </ac:graphicFrameMkLst>
        </pc:graphicFrameChg>
        <pc:graphicFrameChg chg="add mod">
          <ac:chgData name="Sun, Zhonghua" userId="c0979cd3-443e-49a9-aa8d-cde624bad42c" providerId="ADAL" clId="{4E71E69E-AAE1-4A70-A6A2-A99483237BDC}" dt="2022-05-25T12:53:41.219" v="6004" actId="2085"/>
          <ac:graphicFrameMkLst>
            <pc:docMk/>
            <pc:sldMk cId="2348351711" sldId="2147329034"/>
            <ac:graphicFrameMk id="8" creationId="{AF2DADC4-59E9-4C3E-AC67-22692F462259}"/>
          </ac:graphicFrameMkLst>
        </pc:graphicFrameChg>
      </pc:sldChg>
      <pc:sldChg chg="addSp modSp add">
        <pc:chgData name="Sun, Zhonghua" userId="c0979cd3-443e-49a9-aa8d-cde624bad42c" providerId="ADAL" clId="{4E71E69E-AAE1-4A70-A6A2-A99483237BDC}" dt="2022-06-01T04:16:52.104" v="10907"/>
        <pc:sldMkLst>
          <pc:docMk/>
          <pc:sldMk cId="3337684491" sldId="2147329034"/>
        </pc:sldMkLst>
        <pc:spChg chg="add mod">
          <ac:chgData name="Sun, Zhonghua" userId="c0979cd3-443e-49a9-aa8d-cde624bad42c" providerId="ADAL" clId="{4E71E69E-AAE1-4A70-A6A2-A99483237BDC}" dt="2022-06-01T04:16:52.104" v="10907"/>
          <ac:spMkLst>
            <pc:docMk/>
            <pc:sldMk cId="3337684491" sldId="2147329034"/>
            <ac:spMk id="9" creationId="{25B17DC4-5B4B-4F2F-B7E1-42A835B08CA8}"/>
          </ac:spMkLst>
        </pc:spChg>
      </pc:sldChg>
      <pc:sldChg chg="del">
        <pc:chgData name="Sun, Zhonghua" userId="c0979cd3-443e-49a9-aa8d-cde624bad42c" providerId="ADAL" clId="{4E71E69E-AAE1-4A70-A6A2-A99483237BDC}" dt="2022-05-19T02:29:36.337" v="89" actId="2696"/>
        <pc:sldMkLst>
          <pc:docMk/>
          <pc:sldMk cId="2760050233" sldId="2147329035"/>
        </pc:sldMkLst>
      </pc:sldChg>
      <pc:sldChg chg="modSp add del mod">
        <pc:chgData name="Sun, Zhonghua" userId="c0979cd3-443e-49a9-aa8d-cde624bad42c" providerId="ADAL" clId="{4E71E69E-AAE1-4A70-A6A2-A99483237BDC}" dt="2022-05-23T08:26:47.412" v="2593" actId="47"/>
        <pc:sldMkLst>
          <pc:docMk/>
          <pc:sldMk cId="3371419349" sldId="2147329035"/>
        </pc:sldMkLst>
        <pc:spChg chg="mod">
          <ac:chgData name="Sun, Zhonghua" userId="c0979cd3-443e-49a9-aa8d-cde624bad42c" providerId="ADAL" clId="{4E71E69E-AAE1-4A70-A6A2-A99483237BDC}" dt="2022-05-19T08:26:42.253" v="2165" actId="20577"/>
          <ac:spMkLst>
            <pc:docMk/>
            <pc:sldMk cId="3371419349" sldId="2147329035"/>
            <ac:spMk id="2" creationId="{2015C4A6-42E2-4015-9DE3-2E97A9BB127E}"/>
          </ac:spMkLst>
        </pc:spChg>
      </pc:sldChg>
      <pc:sldChg chg="addSp modSp add">
        <pc:chgData name="Sun, Zhonghua" userId="c0979cd3-443e-49a9-aa8d-cde624bad42c" providerId="ADAL" clId="{4E71E69E-AAE1-4A70-A6A2-A99483237BDC}" dt="2022-06-01T04:17:26.660" v="10921"/>
        <pc:sldMkLst>
          <pc:docMk/>
          <pc:sldMk cId="1212646576" sldId="2147329036"/>
        </pc:sldMkLst>
        <pc:spChg chg="add mod">
          <ac:chgData name="Sun, Zhonghua" userId="c0979cd3-443e-49a9-aa8d-cde624bad42c" providerId="ADAL" clId="{4E71E69E-AAE1-4A70-A6A2-A99483237BDC}" dt="2022-06-01T04:17:26.660" v="10921"/>
          <ac:spMkLst>
            <pc:docMk/>
            <pc:sldMk cId="1212646576" sldId="2147329036"/>
            <ac:spMk id="7" creationId="{CCDC0CE9-E474-463F-8EFC-8EB248F3856B}"/>
          </ac:spMkLst>
        </pc:spChg>
      </pc:sldChg>
      <pc:sldChg chg="addSp modSp del mod">
        <pc:chgData name="Sun, Zhonghua" userId="c0979cd3-443e-49a9-aa8d-cde624bad42c" providerId="ADAL" clId="{4E71E69E-AAE1-4A70-A6A2-A99483237BDC}" dt="2022-05-25T02:46:51.664" v="5114" actId="2696"/>
        <pc:sldMkLst>
          <pc:docMk/>
          <pc:sldMk cId="2696490338" sldId="2147329036"/>
        </pc:sldMkLst>
        <pc:spChg chg="mod">
          <ac:chgData name="Sun, Zhonghua" userId="c0979cd3-443e-49a9-aa8d-cde624bad42c" providerId="ADAL" clId="{4E71E69E-AAE1-4A70-A6A2-A99483237BDC}" dt="2022-05-20T02:48:34.549" v="2247" actId="14100"/>
          <ac:spMkLst>
            <pc:docMk/>
            <pc:sldMk cId="2696490338" sldId="2147329036"/>
            <ac:spMk id="2" creationId="{2015C4A6-42E2-4015-9DE3-2E97A9BB127E}"/>
          </ac:spMkLst>
        </pc:spChg>
        <pc:spChg chg="mod">
          <ac:chgData name="Sun, Zhonghua" userId="c0979cd3-443e-49a9-aa8d-cde624bad42c" providerId="ADAL" clId="{4E71E69E-AAE1-4A70-A6A2-A99483237BDC}" dt="2022-05-20T02:48:32.936" v="2246" actId="14100"/>
          <ac:spMkLst>
            <pc:docMk/>
            <pc:sldMk cId="2696490338" sldId="2147329036"/>
            <ac:spMk id="12" creationId="{A4C7BE25-FCA5-4133-A9AC-A074FC38A7DC}"/>
          </ac:spMkLst>
        </pc:spChg>
        <pc:graphicFrameChg chg="add mod modGraphic">
          <ac:chgData name="Sun, Zhonghua" userId="c0979cd3-443e-49a9-aa8d-cde624bad42c" providerId="ADAL" clId="{4E71E69E-AAE1-4A70-A6A2-A99483237BDC}" dt="2022-05-24T09:05:15.387" v="4690" actId="14100"/>
          <ac:graphicFrameMkLst>
            <pc:docMk/>
            <pc:sldMk cId="2696490338" sldId="2147329036"/>
            <ac:graphicFrameMk id="3" creationId="{CCAD2170-0ACD-4B25-AD62-52703B2FF4EB}"/>
          </ac:graphicFrameMkLst>
        </pc:graphicFrameChg>
        <pc:graphicFrameChg chg="mod">
          <ac:chgData name="Sun, Zhonghua" userId="c0979cd3-443e-49a9-aa8d-cde624bad42c" providerId="ADAL" clId="{4E71E69E-AAE1-4A70-A6A2-A99483237BDC}" dt="2022-05-20T07:52:20.450" v="2254" actId="207"/>
          <ac:graphicFrameMkLst>
            <pc:docMk/>
            <pc:sldMk cId="2696490338" sldId="2147329036"/>
            <ac:graphicFrameMk id="6" creationId="{AE68357C-886B-48B4-962F-33E858EEFDEE}"/>
          </ac:graphicFrameMkLst>
        </pc:graphicFrameChg>
      </pc:sldChg>
      <pc:sldChg chg="add del">
        <pc:chgData name="Sun, Zhonghua" userId="c0979cd3-443e-49a9-aa8d-cde624bad42c" providerId="ADAL" clId="{4E71E69E-AAE1-4A70-A6A2-A99483237BDC}" dt="2022-05-25T02:47:31.077" v="5118" actId="47"/>
        <pc:sldMkLst>
          <pc:docMk/>
          <pc:sldMk cId="1125544400" sldId="2147329037"/>
        </pc:sldMkLst>
      </pc:sldChg>
      <pc:sldChg chg="modSp del mod">
        <pc:chgData name="Sun, Zhonghua" userId="c0979cd3-443e-49a9-aa8d-cde624bad42c" providerId="ADAL" clId="{4E71E69E-AAE1-4A70-A6A2-A99483237BDC}" dt="2022-05-25T02:47:19.937" v="5116" actId="2696"/>
        <pc:sldMkLst>
          <pc:docMk/>
          <pc:sldMk cId="3483356769" sldId="2147329037"/>
        </pc:sldMkLst>
        <pc:graphicFrameChg chg="mod">
          <ac:chgData name="Sun, Zhonghua" userId="c0979cd3-443e-49a9-aa8d-cde624bad42c" providerId="ADAL" clId="{4E71E69E-AAE1-4A70-A6A2-A99483237BDC}" dt="2022-05-24T11:53:49.344" v="5096" actId="14100"/>
          <ac:graphicFrameMkLst>
            <pc:docMk/>
            <pc:sldMk cId="3483356769" sldId="2147329037"/>
            <ac:graphicFrameMk id="5" creationId="{AE68357C-886B-48B4-962F-33E858EEFDEE}"/>
          </ac:graphicFrameMkLst>
        </pc:graphicFrameChg>
      </pc:sldChg>
      <pc:sldChg chg="del">
        <pc:chgData name="Sun, Zhonghua" userId="c0979cd3-443e-49a9-aa8d-cde624bad42c" providerId="ADAL" clId="{4E71E69E-AAE1-4A70-A6A2-A99483237BDC}" dt="2022-05-19T08:18:05.389" v="2110" actId="47"/>
        <pc:sldMkLst>
          <pc:docMk/>
          <pc:sldMk cId="3024222826" sldId="2147329039"/>
        </pc:sldMkLst>
      </pc:sldChg>
      <pc:sldChg chg="modSp mod">
        <pc:chgData name="Sun, Zhonghua" userId="c0979cd3-443e-49a9-aa8d-cde624bad42c" providerId="ADAL" clId="{4E71E69E-AAE1-4A70-A6A2-A99483237BDC}" dt="2022-06-10T02:27:03.559" v="11254" actId="6549"/>
        <pc:sldMkLst>
          <pc:docMk/>
          <pc:sldMk cId="2726853499" sldId="2147329040"/>
        </pc:sldMkLst>
        <pc:spChg chg="mod">
          <ac:chgData name="Sun, Zhonghua" userId="c0979cd3-443e-49a9-aa8d-cde624bad42c" providerId="ADAL" clId="{4E71E69E-AAE1-4A70-A6A2-A99483237BDC}" dt="2022-05-31T12:34:36.383" v="10407" actId="20577"/>
          <ac:spMkLst>
            <pc:docMk/>
            <pc:sldMk cId="2726853499" sldId="2147329040"/>
            <ac:spMk id="2" creationId="{FF113737-A253-4F1C-AC32-916682A5393B}"/>
          </ac:spMkLst>
        </pc:spChg>
        <pc:spChg chg="mod">
          <ac:chgData name="Sun, Zhonghua" userId="c0979cd3-443e-49a9-aa8d-cde624bad42c" providerId="ADAL" clId="{4E71E69E-AAE1-4A70-A6A2-A99483237BDC}" dt="2022-06-10T02:27:03.559" v="11254" actId="6549"/>
          <ac:spMkLst>
            <pc:docMk/>
            <pc:sldMk cId="2726853499" sldId="2147329040"/>
            <ac:spMk id="10" creationId="{806E5EDC-D3DB-4B6F-97FE-29DA1A428ECD}"/>
          </ac:spMkLst>
        </pc:spChg>
      </pc:sldChg>
      <pc:sldChg chg="add del">
        <pc:chgData name="Sun, Zhonghua" userId="c0979cd3-443e-49a9-aa8d-cde624bad42c" providerId="ADAL" clId="{4E71E69E-AAE1-4A70-A6A2-A99483237BDC}" dt="2022-05-19T02:30:27.250" v="93"/>
        <pc:sldMkLst>
          <pc:docMk/>
          <pc:sldMk cId="2244934014" sldId="2147329041"/>
        </pc:sldMkLst>
      </pc:sldChg>
      <pc:sldChg chg="add del">
        <pc:chgData name="Sun, Zhonghua" userId="c0979cd3-443e-49a9-aa8d-cde624bad42c" providerId="ADAL" clId="{4E71E69E-AAE1-4A70-A6A2-A99483237BDC}" dt="2022-05-19T06:36:58.790" v="649" actId="47"/>
        <pc:sldMkLst>
          <pc:docMk/>
          <pc:sldMk cId="2603295400" sldId="2147329041"/>
        </pc:sldMkLst>
      </pc:sldChg>
      <pc:sldChg chg="modSp add del mod">
        <pc:chgData name="Sun, Zhonghua" userId="c0979cd3-443e-49a9-aa8d-cde624bad42c" providerId="ADAL" clId="{4E71E69E-AAE1-4A70-A6A2-A99483237BDC}" dt="2022-05-19T06:21:16.966" v="605" actId="47"/>
        <pc:sldMkLst>
          <pc:docMk/>
          <pc:sldMk cId="1139086216" sldId="2147329042"/>
        </pc:sldMkLst>
        <pc:picChg chg="mod">
          <ac:chgData name="Sun, Zhonghua" userId="c0979cd3-443e-49a9-aa8d-cde624bad42c" providerId="ADAL" clId="{4E71E69E-AAE1-4A70-A6A2-A99483237BDC}" dt="2022-05-19T06:15:46.848" v="291" actId="1076"/>
          <ac:picMkLst>
            <pc:docMk/>
            <pc:sldMk cId="1139086216" sldId="2147329042"/>
            <ac:picMk id="5" creationId="{B912E6E1-197B-4F12-90B6-2E232A9075B7}"/>
          </ac:picMkLst>
        </pc:picChg>
      </pc:sldChg>
      <pc:sldChg chg="addSp delSp modSp add mod">
        <pc:chgData name="Sun, Zhonghua" userId="c0979cd3-443e-49a9-aa8d-cde624bad42c" providerId="ADAL" clId="{4E71E69E-AAE1-4A70-A6A2-A99483237BDC}" dt="2022-05-31T02:03:57.742" v="8167" actId="113"/>
        <pc:sldMkLst>
          <pc:docMk/>
          <pc:sldMk cId="1418730779" sldId="2147329042"/>
        </pc:sldMkLst>
        <pc:spChg chg="add mod">
          <ac:chgData name="Sun, Zhonghua" userId="c0979cd3-443e-49a9-aa8d-cde624bad42c" providerId="ADAL" clId="{4E71E69E-AAE1-4A70-A6A2-A99483237BDC}" dt="2022-05-31T02:03:57.742" v="8167" actId="113"/>
          <ac:spMkLst>
            <pc:docMk/>
            <pc:sldMk cId="1418730779" sldId="2147329042"/>
            <ac:spMk id="7" creationId="{75B4970F-9D26-4F18-A51E-B1EFF96AD998}"/>
          </ac:spMkLst>
        </pc:spChg>
        <pc:graphicFrameChg chg="add mod">
          <ac:chgData name="Sun, Zhonghua" userId="c0979cd3-443e-49a9-aa8d-cde624bad42c" providerId="ADAL" clId="{4E71E69E-AAE1-4A70-A6A2-A99483237BDC}" dt="2022-05-19T08:37:40.408" v="2227"/>
          <ac:graphicFrameMkLst>
            <pc:docMk/>
            <pc:sldMk cId="1418730779" sldId="2147329042"/>
            <ac:graphicFrameMk id="3" creationId="{0A1B807B-51BA-4BBF-B35C-AB5EF717BBF9}"/>
          </ac:graphicFrameMkLst>
        </pc:graphicFrameChg>
        <pc:graphicFrameChg chg="add mod">
          <ac:chgData name="Sun, Zhonghua" userId="c0979cd3-443e-49a9-aa8d-cde624bad42c" providerId="ADAL" clId="{4E71E69E-AAE1-4A70-A6A2-A99483237BDC}" dt="2022-05-19T08:37:14.388" v="2225"/>
          <ac:graphicFrameMkLst>
            <pc:docMk/>
            <pc:sldMk cId="1418730779" sldId="2147329042"/>
            <ac:graphicFrameMk id="4" creationId="{B60F2885-E548-4E04-AA3D-36136ACC8DB5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19T06:39:32.260" v="666" actId="478"/>
          <ac:graphicFrameMkLst>
            <pc:docMk/>
            <pc:sldMk cId="1418730779" sldId="2147329042"/>
            <ac:graphicFrameMk id="5" creationId="{B684DFD3-1824-46F5-B9A0-9EB19A707590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19T06:39:10.267" v="663"/>
          <ac:graphicFrameMkLst>
            <pc:docMk/>
            <pc:sldMk cId="1418730779" sldId="2147329042"/>
            <ac:graphicFrameMk id="6" creationId="{DCB61405-DB65-426F-B13E-E7AD41C7A423}"/>
          </ac:graphicFrameMkLst>
        </pc:graphicFrameChg>
        <pc:graphicFrameChg chg="add mod">
          <ac:chgData name="Sun, Zhonghua" userId="c0979cd3-443e-49a9-aa8d-cde624bad42c" providerId="ADAL" clId="{4E71E69E-AAE1-4A70-A6A2-A99483237BDC}" dt="2022-05-19T08:37:20.764" v="2226"/>
          <ac:graphicFrameMkLst>
            <pc:docMk/>
            <pc:sldMk cId="1418730779" sldId="2147329042"/>
            <ac:graphicFrameMk id="9" creationId="{3E64CC19-9672-4DAD-B53C-0ACE2002C4E5}"/>
          </ac:graphicFrameMkLst>
        </pc:graphicFrameChg>
        <pc:picChg chg="del">
          <ac:chgData name="Sun, Zhonghua" userId="c0979cd3-443e-49a9-aa8d-cde624bad42c" providerId="ADAL" clId="{4E71E69E-AAE1-4A70-A6A2-A99483237BDC}" dt="2022-05-19T06:24:29.909" v="612" actId="478"/>
          <ac:picMkLst>
            <pc:docMk/>
            <pc:sldMk cId="1418730779" sldId="2147329042"/>
            <ac:picMk id="8" creationId="{8024F62A-DB06-4C73-9919-6FF511AE5997}"/>
          </ac:picMkLst>
        </pc:picChg>
      </pc:sldChg>
      <pc:sldChg chg="addSp delSp modSp add del mod">
        <pc:chgData name="Sun, Zhonghua" userId="c0979cd3-443e-49a9-aa8d-cde624bad42c" providerId="ADAL" clId="{4E71E69E-AAE1-4A70-A6A2-A99483237BDC}" dt="2022-05-19T07:09:27.648" v="1151" actId="47"/>
        <pc:sldMkLst>
          <pc:docMk/>
          <pc:sldMk cId="662286204" sldId="2147329043"/>
        </pc:sldMkLst>
        <pc:spChg chg="add del mod">
          <ac:chgData name="Sun, Zhonghua" userId="c0979cd3-443e-49a9-aa8d-cde624bad42c" providerId="ADAL" clId="{4E71E69E-AAE1-4A70-A6A2-A99483237BDC}" dt="2022-05-19T07:05:32.524" v="934" actId="478"/>
          <ac:spMkLst>
            <pc:docMk/>
            <pc:sldMk cId="662286204" sldId="2147329043"/>
            <ac:spMk id="6" creationId="{AFE1A3A0-B6C0-40DC-95DF-AFE90E2FC672}"/>
          </ac:spMkLst>
        </pc:spChg>
        <pc:spChg chg="add del mod">
          <ac:chgData name="Sun, Zhonghua" userId="c0979cd3-443e-49a9-aa8d-cde624bad42c" providerId="ADAL" clId="{4E71E69E-AAE1-4A70-A6A2-A99483237BDC}" dt="2022-05-19T07:05:36.247" v="935" actId="478"/>
          <ac:spMkLst>
            <pc:docMk/>
            <pc:sldMk cId="662286204" sldId="2147329043"/>
            <ac:spMk id="7" creationId="{2701DEA0-B1AC-4030-AD12-91AB894F04DF}"/>
          </ac:spMkLst>
        </pc:spChg>
        <pc:spChg chg="add mod">
          <ac:chgData name="Sun, Zhonghua" userId="c0979cd3-443e-49a9-aa8d-cde624bad42c" providerId="ADAL" clId="{4E71E69E-AAE1-4A70-A6A2-A99483237BDC}" dt="2022-05-19T07:05:37.618" v="936"/>
          <ac:spMkLst>
            <pc:docMk/>
            <pc:sldMk cId="662286204" sldId="2147329043"/>
            <ac:spMk id="8" creationId="{CC70D90C-E112-484F-9877-6CC60765E115}"/>
          </ac:spMkLst>
        </pc:spChg>
        <pc:graphicFrameChg chg="del">
          <ac:chgData name="Sun, Zhonghua" userId="c0979cd3-443e-49a9-aa8d-cde624bad42c" providerId="ADAL" clId="{4E71E69E-AAE1-4A70-A6A2-A99483237BDC}" dt="2022-05-19T06:39:42.192" v="667" actId="478"/>
          <ac:graphicFrameMkLst>
            <pc:docMk/>
            <pc:sldMk cId="662286204" sldId="2147329043"/>
            <ac:graphicFrameMk id="3" creationId="{0A1B807B-51BA-4BBF-B35C-AB5EF717BBF9}"/>
          </ac:graphicFrameMkLst>
        </pc:graphicFrameChg>
        <pc:graphicFrameChg chg="del">
          <ac:chgData name="Sun, Zhonghua" userId="c0979cd3-443e-49a9-aa8d-cde624bad42c" providerId="ADAL" clId="{4E71E69E-AAE1-4A70-A6A2-A99483237BDC}" dt="2022-05-19T06:39:43.551" v="668" actId="478"/>
          <ac:graphicFrameMkLst>
            <pc:docMk/>
            <pc:sldMk cId="662286204" sldId="2147329043"/>
            <ac:graphicFrameMk id="4" creationId="{B60F2885-E548-4E04-AA3D-36136ACC8DB5}"/>
          </ac:graphicFrameMkLst>
        </pc:graphicFrameChg>
        <pc:graphicFrameChg chg="del mod">
          <ac:chgData name="Sun, Zhonghua" userId="c0979cd3-443e-49a9-aa8d-cde624bad42c" providerId="ADAL" clId="{4E71E69E-AAE1-4A70-A6A2-A99483237BDC}" dt="2022-05-19T07:06:27.461" v="951" actId="21"/>
          <ac:graphicFrameMkLst>
            <pc:docMk/>
            <pc:sldMk cId="662286204" sldId="2147329043"/>
            <ac:graphicFrameMk id="5" creationId="{B684DFD3-1824-46F5-B9A0-9EB19A707590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6:53.633" v="10908"/>
        <pc:sldMkLst>
          <pc:docMk/>
          <pc:sldMk cId="2276484783" sldId="2147329044"/>
        </pc:sldMkLst>
        <pc:spChg chg="add mod">
          <ac:chgData name="Sun, Zhonghua" userId="c0979cd3-443e-49a9-aa8d-cde624bad42c" providerId="ADAL" clId="{4E71E69E-AAE1-4A70-A6A2-A99483237BDC}" dt="2022-06-01T04:16:53.633" v="10908"/>
          <ac:spMkLst>
            <pc:docMk/>
            <pc:sldMk cId="2276484783" sldId="2147329044"/>
            <ac:spMk id="5" creationId="{09021AD3-D07D-486B-AEA6-10402CD22668}"/>
          </ac:spMkLst>
        </pc:spChg>
        <pc:spChg chg="add del mod">
          <ac:chgData name="Sun, Zhonghua" userId="c0979cd3-443e-49a9-aa8d-cde624bad42c" providerId="ADAL" clId="{4E71E69E-AAE1-4A70-A6A2-A99483237BDC}" dt="2022-05-19T07:05:40.796" v="937" actId="478"/>
          <ac:spMkLst>
            <pc:docMk/>
            <pc:sldMk cId="2276484783" sldId="2147329044"/>
            <ac:spMk id="6" creationId="{7D6077C1-BFF6-4C3B-8158-57DDC8C16E3A}"/>
          </ac:spMkLst>
        </pc:spChg>
        <pc:spChg chg="add del mod">
          <ac:chgData name="Sun, Zhonghua" userId="c0979cd3-443e-49a9-aa8d-cde624bad42c" providerId="ADAL" clId="{4E71E69E-AAE1-4A70-A6A2-A99483237BDC}" dt="2022-05-19T07:05:45.957" v="939" actId="478"/>
          <ac:spMkLst>
            <pc:docMk/>
            <pc:sldMk cId="2276484783" sldId="2147329044"/>
            <ac:spMk id="7" creationId="{FC26C169-10CF-4593-8758-53A5BFC7CE8A}"/>
          </ac:spMkLst>
        </pc:spChg>
        <pc:spChg chg="add mod">
          <ac:chgData name="Sun, Zhonghua" userId="c0979cd3-443e-49a9-aa8d-cde624bad42c" providerId="ADAL" clId="{4E71E69E-AAE1-4A70-A6A2-A99483237BDC}" dt="2022-05-31T02:04:09.709" v="8170" actId="20577"/>
          <ac:spMkLst>
            <pc:docMk/>
            <pc:sldMk cId="2276484783" sldId="2147329044"/>
            <ac:spMk id="8" creationId="{4F8C4020-2882-4083-B280-B6555F5FEEB6}"/>
          </ac:spMkLst>
        </pc:spChg>
        <pc:graphicFrameChg chg="add mod">
          <ac:chgData name="Sun, Zhonghua" userId="c0979cd3-443e-49a9-aa8d-cde624bad42c" providerId="ADAL" clId="{4E71E69E-AAE1-4A70-A6A2-A99483237BDC}" dt="2022-05-19T07:05:49.501" v="940" actId="1076"/>
          <ac:graphicFrameMkLst>
            <pc:docMk/>
            <pc:sldMk cId="2276484783" sldId="2147329044"/>
            <ac:graphicFrameMk id="3" creationId="{D871A066-A870-4717-A2FC-AA5614839EA5}"/>
          </ac:graphicFrameMkLst>
        </pc:graphicFrameChg>
        <pc:graphicFrameChg chg="add mod">
          <ac:chgData name="Sun, Zhonghua" userId="c0979cd3-443e-49a9-aa8d-cde624bad42c" providerId="ADAL" clId="{4E71E69E-AAE1-4A70-A6A2-A99483237BDC}" dt="2022-05-19T08:34:19.828" v="2220" actId="14100"/>
          <ac:graphicFrameMkLst>
            <pc:docMk/>
            <pc:sldMk cId="2276484783" sldId="2147329044"/>
            <ac:graphicFrameMk id="4" creationId="{54B8D578-2891-49DA-96EB-D14465F7F70D}"/>
          </ac:graphicFrameMkLst>
        </pc:graphicFrameChg>
        <pc:graphicFrameChg chg="del">
          <ac:chgData name="Sun, Zhonghua" userId="c0979cd3-443e-49a9-aa8d-cde624bad42c" providerId="ADAL" clId="{4E71E69E-AAE1-4A70-A6A2-A99483237BDC}" dt="2022-05-19T06:46:24.306" v="696" actId="478"/>
          <ac:graphicFrameMkLst>
            <pc:docMk/>
            <pc:sldMk cId="2276484783" sldId="2147329044"/>
            <ac:graphicFrameMk id="5" creationId="{B684DFD3-1824-46F5-B9A0-9EB19A707590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6:55.383" v="10909"/>
        <pc:sldMkLst>
          <pc:docMk/>
          <pc:sldMk cId="1493006122" sldId="2147329045"/>
        </pc:sldMkLst>
        <pc:spChg chg="add del mod">
          <ac:chgData name="Sun, Zhonghua" userId="c0979cd3-443e-49a9-aa8d-cde624bad42c" providerId="ADAL" clId="{4E71E69E-AAE1-4A70-A6A2-A99483237BDC}" dt="2022-05-19T07:05:55.090" v="942" actId="478"/>
          <ac:spMkLst>
            <pc:docMk/>
            <pc:sldMk cId="1493006122" sldId="2147329045"/>
            <ac:spMk id="5" creationId="{651BA0C0-18E3-4E64-8DE2-15123A064595}"/>
          </ac:spMkLst>
        </pc:spChg>
        <pc:spChg chg="add mod">
          <ac:chgData name="Sun, Zhonghua" userId="c0979cd3-443e-49a9-aa8d-cde624bad42c" providerId="ADAL" clId="{4E71E69E-AAE1-4A70-A6A2-A99483237BDC}" dt="2022-06-01T04:16:55.383" v="10909"/>
          <ac:spMkLst>
            <pc:docMk/>
            <pc:sldMk cId="1493006122" sldId="2147329045"/>
            <ac:spMk id="5" creationId="{7EF853A7-D8B9-47DE-AED6-E79D3B62CE7D}"/>
          </ac:spMkLst>
        </pc:spChg>
        <pc:spChg chg="add del mod">
          <ac:chgData name="Sun, Zhonghua" userId="c0979cd3-443e-49a9-aa8d-cde624bad42c" providerId="ADAL" clId="{4E71E69E-AAE1-4A70-A6A2-A99483237BDC}" dt="2022-05-19T07:05:57.295" v="943" actId="478"/>
          <ac:spMkLst>
            <pc:docMk/>
            <pc:sldMk cId="1493006122" sldId="2147329045"/>
            <ac:spMk id="7" creationId="{FED94CD0-F9DE-47AC-971E-B3BD6B1DF8CB}"/>
          </ac:spMkLst>
        </pc:spChg>
        <pc:spChg chg="add mod">
          <ac:chgData name="Sun, Zhonghua" userId="c0979cd3-443e-49a9-aa8d-cde624bad42c" providerId="ADAL" clId="{4E71E69E-AAE1-4A70-A6A2-A99483237BDC}" dt="2022-05-31T02:04:17.394" v="8173" actId="20577"/>
          <ac:spMkLst>
            <pc:docMk/>
            <pc:sldMk cId="1493006122" sldId="2147329045"/>
            <ac:spMk id="8" creationId="{CEE9B8A7-5D94-407A-BDEB-3C0163435FCD}"/>
          </ac:spMkLst>
        </pc:spChg>
        <pc:graphicFrameChg chg="add mod">
          <ac:chgData name="Sun, Zhonghua" userId="c0979cd3-443e-49a9-aa8d-cde624bad42c" providerId="ADAL" clId="{4E71E69E-AAE1-4A70-A6A2-A99483237BDC}" dt="2022-05-19T08:36:44.521" v="2222" actId="14100"/>
          <ac:graphicFrameMkLst>
            <pc:docMk/>
            <pc:sldMk cId="1493006122" sldId="2147329045"/>
            <ac:graphicFrameMk id="2" creationId="{96B36A48-E25F-4CCC-AE22-DE30F4FCA382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19T06:54:23.509" v="773"/>
          <ac:graphicFrameMkLst>
            <pc:docMk/>
            <pc:sldMk cId="1493006122" sldId="2147329045"/>
            <ac:graphicFrameMk id="3" creationId="{3FCEEFBD-AB2E-43EE-AE65-958929171A5A}"/>
          </ac:graphicFrameMkLst>
        </pc:graphicFrameChg>
        <pc:graphicFrameChg chg="add mod">
          <ac:chgData name="Sun, Zhonghua" userId="c0979cd3-443e-49a9-aa8d-cde624bad42c" providerId="ADAL" clId="{4E71E69E-AAE1-4A70-A6A2-A99483237BDC}" dt="2022-05-19T08:36:51.311" v="2224" actId="14100"/>
          <ac:graphicFrameMkLst>
            <pc:docMk/>
            <pc:sldMk cId="1493006122" sldId="2147329045"/>
            <ac:graphicFrameMk id="4" creationId="{B1B941D4-E7A2-4F3D-8AA0-52249F595F86}"/>
          </ac:graphicFrameMkLst>
        </pc:graphicFrameChg>
      </pc:sldChg>
      <pc:sldChg chg="addSp delSp modSp add del mod">
        <pc:chgData name="Sun, Zhonghua" userId="c0979cd3-443e-49a9-aa8d-cde624bad42c" providerId="ADAL" clId="{4E71E69E-AAE1-4A70-A6A2-A99483237BDC}" dt="2022-05-19T06:54:45.616" v="779" actId="47"/>
        <pc:sldMkLst>
          <pc:docMk/>
          <pc:sldMk cId="1833496619" sldId="2147329046"/>
        </pc:sldMkLst>
        <pc:graphicFrameChg chg="add del mod">
          <ac:chgData name="Sun, Zhonghua" userId="c0979cd3-443e-49a9-aa8d-cde624bad42c" providerId="ADAL" clId="{4E71E69E-AAE1-4A70-A6A2-A99483237BDC}" dt="2022-05-19T06:54:35.623" v="775" actId="21"/>
          <ac:graphicFrameMkLst>
            <pc:docMk/>
            <pc:sldMk cId="1833496619" sldId="2147329046"/>
            <ac:graphicFrameMk id="2" creationId="{AD5611F1-E47E-47DC-82A9-DD6C82894B7C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6:57.516" v="10910"/>
        <pc:sldMkLst>
          <pc:docMk/>
          <pc:sldMk cId="523505511" sldId="2147329047"/>
        </pc:sldMkLst>
        <pc:spChg chg="add mod">
          <ac:chgData name="Sun, Zhonghua" userId="c0979cd3-443e-49a9-aa8d-cde624bad42c" providerId="ADAL" clId="{4E71E69E-AAE1-4A70-A6A2-A99483237BDC}" dt="2022-06-01T04:16:57.516" v="10910"/>
          <ac:spMkLst>
            <pc:docMk/>
            <pc:sldMk cId="523505511" sldId="2147329047"/>
            <ac:spMk id="4" creationId="{94681EB2-4210-4DC9-99EC-EBF183E4D49C}"/>
          </ac:spMkLst>
        </pc:spChg>
        <pc:spChg chg="add del mod">
          <ac:chgData name="Sun, Zhonghua" userId="c0979cd3-443e-49a9-aa8d-cde624bad42c" providerId="ADAL" clId="{4E71E69E-AAE1-4A70-A6A2-A99483237BDC}" dt="2022-05-19T06:57:08.138" v="887"/>
          <ac:spMkLst>
            <pc:docMk/>
            <pc:sldMk cId="523505511" sldId="2147329047"/>
            <ac:spMk id="5" creationId="{34D3FBEC-E211-495D-8699-0E8D9FA8430D}"/>
          </ac:spMkLst>
        </pc:spChg>
        <pc:spChg chg="add del mod">
          <ac:chgData name="Sun, Zhonghua" userId="c0979cd3-443e-49a9-aa8d-cde624bad42c" providerId="ADAL" clId="{4E71E69E-AAE1-4A70-A6A2-A99483237BDC}" dt="2022-05-19T07:06:08.478" v="947" actId="478"/>
          <ac:spMkLst>
            <pc:docMk/>
            <pc:sldMk cId="523505511" sldId="2147329047"/>
            <ac:spMk id="6" creationId="{98DA8B45-044F-4347-ACE4-B6EA1F4994C6}"/>
          </ac:spMkLst>
        </pc:spChg>
        <pc:spChg chg="add del mod">
          <ac:chgData name="Sun, Zhonghua" userId="c0979cd3-443e-49a9-aa8d-cde624bad42c" providerId="ADAL" clId="{4E71E69E-AAE1-4A70-A6A2-A99483237BDC}" dt="2022-05-19T07:06:11.020" v="948" actId="478"/>
          <ac:spMkLst>
            <pc:docMk/>
            <pc:sldMk cId="523505511" sldId="2147329047"/>
            <ac:spMk id="8" creationId="{33F30B68-36E3-471D-8E64-3C99A0996FA6}"/>
          </ac:spMkLst>
        </pc:spChg>
        <pc:spChg chg="add mod">
          <ac:chgData name="Sun, Zhonghua" userId="c0979cd3-443e-49a9-aa8d-cde624bad42c" providerId="ADAL" clId="{4E71E69E-AAE1-4A70-A6A2-A99483237BDC}" dt="2022-05-19T07:06:13.153" v="949"/>
          <ac:spMkLst>
            <pc:docMk/>
            <pc:sldMk cId="523505511" sldId="2147329047"/>
            <ac:spMk id="9" creationId="{8AFC797B-3A72-461F-8265-46F7827F9E31}"/>
          </ac:spMkLst>
        </pc:spChg>
        <pc:graphicFrameChg chg="del">
          <ac:chgData name="Sun, Zhonghua" userId="c0979cd3-443e-49a9-aa8d-cde624bad42c" providerId="ADAL" clId="{4E71E69E-AAE1-4A70-A6A2-A99483237BDC}" dt="2022-05-19T06:47:08.555" v="706" actId="478"/>
          <ac:graphicFrameMkLst>
            <pc:docMk/>
            <pc:sldMk cId="523505511" sldId="2147329047"/>
            <ac:graphicFrameMk id="2" creationId="{AD5611F1-E47E-47DC-82A9-DD6C82894B7C}"/>
          </ac:graphicFrameMkLst>
        </pc:graphicFrameChg>
        <pc:graphicFrameChg chg="add mod">
          <ac:chgData name="Sun, Zhonghua" userId="c0979cd3-443e-49a9-aa8d-cde624bad42c" providerId="ADAL" clId="{4E71E69E-AAE1-4A70-A6A2-A99483237BDC}" dt="2022-05-19T08:36:37.544" v="2221" actId="14100"/>
          <ac:graphicFrameMkLst>
            <pc:docMk/>
            <pc:sldMk cId="523505511" sldId="2147329047"/>
            <ac:graphicFrameMk id="3" creationId="{C045BEAF-977E-4467-AE14-A910B57A38A2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19T06:52:36.779" v="750" actId="21"/>
          <ac:graphicFrameMkLst>
            <pc:docMk/>
            <pc:sldMk cId="523505511" sldId="2147329047"/>
            <ac:graphicFrameMk id="4" creationId="{7653C3C0-4F3B-4295-8740-BCE82BF92D48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7:00.746" v="10912"/>
        <pc:sldMkLst>
          <pc:docMk/>
          <pc:sldMk cId="2252578301" sldId="2147329048"/>
        </pc:sldMkLst>
        <pc:spChg chg="add mod">
          <ac:chgData name="Sun, Zhonghua" userId="c0979cd3-443e-49a9-aa8d-cde624bad42c" providerId="ADAL" clId="{4E71E69E-AAE1-4A70-A6A2-A99483237BDC}" dt="2022-06-01T04:17:00.746" v="10912"/>
          <ac:spMkLst>
            <pc:docMk/>
            <pc:sldMk cId="2252578301" sldId="2147329048"/>
            <ac:spMk id="5" creationId="{6ED75BA9-E713-42DB-8C1B-D1C8DA256D6B}"/>
          </ac:spMkLst>
        </pc:spChg>
        <pc:spChg chg="mod">
          <ac:chgData name="Sun, Zhonghua" userId="c0979cd3-443e-49a9-aa8d-cde624bad42c" providerId="ADAL" clId="{4E71E69E-AAE1-4A70-A6A2-A99483237BDC}" dt="2022-05-23T03:09:47.482" v="2271" actId="207"/>
          <ac:spMkLst>
            <pc:docMk/>
            <pc:sldMk cId="2252578301" sldId="2147329048"/>
            <ac:spMk id="9" creationId="{8AFC797B-3A72-461F-8265-46F7827F9E31}"/>
          </ac:spMkLst>
        </pc:spChg>
        <pc:graphicFrameChg chg="del">
          <ac:chgData name="Sun, Zhonghua" userId="c0979cd3-443e-49a9-aa8d-cde624bad42c" providerId="ADAL" clId="{4E71E69E-AAE1-4A70-A6A2-A99483237BDC}" dt="2022-05-23T03:09:15.939" v="2260" actId="478"/>
          <ac:graphicFrameMkLst>
            <pc:docMk/>
            <pc:sldMk cId="2252578301" sldId="2147329048"/>
            <ac:graphicFrameMk id="3" creationId="{C045BEAF-977E-4467-AE14-A910B57A38A2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22:50.405" v="2409" actId="1076"/>
          <ac:graphicFrameMkLst>
            <pc:docMk/>
            <pc:sldMk cId="2252578301" sldId="2147329048"/>
            <ac:graphicFrameMk id="4" creationId="{300F28D1-8606-4B67-A7BD-2F539470EFB9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3T03:12:22.516" v="2290" actId="478"/>
          <ac:graphicFrameMkLst>
            <pc:docMk/>
            <pc:sldMk cId="2252578301" sldId="2147329048"/>
            <ac:graphicFrameMk id="5" creationId="{E132E599-8BF3-4196-85CF-6AC81A1785E2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22:52.292" v="2410" actId="1076"/>
          <ac:graphicFrameMkLst>
            <pc:docMk/>
            <pc:sldMk cId="2252578301" sldId="2147329048"/>
            <ac:graphicFrameMk id="6" creationId="{02D9457E-9452-4F2C-AAE4-0E4D055B4FE7}"/>
          </ac:graphicFrameMkLst>
        </pc:graphicFrameChg>
      </pc:sldChg>
      <pc:sldChg chg="modSp add del mod">
        <pc:chgData name="Sun, Zhonghua" userId="c0979cd3-443e-49a9-aa8d-cde624bad42c" providerId="ADAL" clId="{4E71E69E-AAE1-4A70-A6A2-A99483237BDC}" dt="2022-05-19T07:59:48.727" v="2027" actId="47"/>
        <pc:sldMkLst>
          <pc:docMk/>
          <pc:sldMk cId="3992047471" sldId="2147329048"/>
        </pc:sldMkLst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" creationId="{149772A7-C2D2-4467-9738-B8CC5AB5274F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4" creationId="{1F340F5F-982A-4875-9BE0-5FD693B0D200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5" creationId="{CF7F5006-B331-47E5-8131-B46A8ECEDE12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6" creationId="{5476D079-4F3F-4A7D-BE90-0BC28AF9F6EB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7" creationId="{77EBA73C-DAE6-43EA-9852-35E84F21AFCD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9" creationId="{13AFE514-1DAC-4D1C-AB73-723E406C80D8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0" creationId="{E13A041D-D068-4490-BDE5-A626EE539A51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1" creationId="{DE4533C5-A2E9-47EB-B6A9-36BDCE654224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2" creationId="{2AA3DE73-7851-45B8-B9DE-08653C5B0E8E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3" creationId="{C8D1E194-EC94-485D-8509-613ABDB681E4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4" creationId="{55AF8612-1F31-4C18-AAB2-640F5CE00AE5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5" creationId="{00A55292-9909-49D8-947E-70DDDDDCA2B5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6" creationId="{6FC7B7E1-6386-43F5-A46C-2B6B58EE8B90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7" creationId="{23CDFA92-B0FB-4017-A5C5-363ABFD9A4CA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8" creationId="{58ABE5DC-9981-4A63-A191-B209D16D2472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19" creationId="{61940B0C-D6E7-4CFA-8EA8-8C26823BB1D3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0" creationId="{A87BAAD6-226F-4F28-9D3A-68D15C9CC841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1" creationId="{BE2F4210-1B64-4099-93D6-7B5531880C3E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2" creationId="{D4F10540-52B8-4C50-B624-24D1CD4FEF8A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3" creationId="{F4C651EB-75D9-4083-B77B-34FA59CE86DA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4" creationId="{4C706EC6-FBEE-42FD-A2FE-9EAA22322995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5" creationId="{135CB3F6-9EF9-4B39-B204-A96F9492474D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6" creationId="{95C0E6B4-F843-4A79-A72F-AAD51D83768F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7" creationId="{D5C1791A-BF27-4576-9706-D5F071A6A4F2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8" creationId="{EF17D640-74D8-4D29-A0AD-568CC7796129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29" creationId="{FC6A45B6-275C-456A-9B90-33BDE9A0183E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0" creationId="{0ACFE5E5-A123-4DCC-B3AA-FB42F7D40698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1" creationId="{F89A2769-6F35-438A-82BB-11E5A28E74D0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2" creationId="{BF5D8934-33BD-4255-8A73-848BB05E7768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3" creationId="{3C27E4D0-1047-4EA9-A224-FB36291715B0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4" creationId="{467E2060-5402-4AF1-8C64-D2E928634AA3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5" creationId="{051FA7D4-5598-4266-8281-5FC6950CD8AF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6" creationId="{220E48E0-7506-4ECC-A69F-E4CD7977F907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7" creationId="{193448E7-47AF-4D02-893B-CB366F3BD572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8" creationId="{07E085CA-13D2-4F38-AAAE-EB5ECA3482A5}"/>
          </ac:spMkLst>
        </pc:spChg>
        <pc:spChg chg="mod">
          <ac:chgData name="Sun, Zhonghua" userId="c0979cd3-443e-49a9-aa8d-cde624bad42c" providerId="ADAL" clId="{4E71E69E-AAE1-4A70-A6A2-A99483237BDC}" dt="2022-05-19T07:59:06.583" v="2025" actId="255"/>
          <ac:spMkLst>
            <pc:docMk/>
            <pc:sldMk cId="3992047471" sldId="2147329048"/>
            <ac:spMk id="39" creationId="{C451C4DA-588A-4999-B5FD-AB6BC39DEFD9}"/>
          </ac:spMkLst>
        </pc:spChg>
        <pc:grpChg chg="mod">
          <ac:chgData name="Sun, Zhonghua" userId="c0979cd3-443e-49a9-aa8d-cde624bad42c" providerId="ADAL" clId="{4E71E69E-AAE1-4A70-A6A2-A99483237BDC}" dt="2022-05-19T07:59:23.469" v="2026" actId="14100"/>
          <ac:grpSpMkLst>
            <pc:docMk/>
            <pc:sldMk cId="3992047471" sldId="2147329048"/>
            <ac:grpSpMk id="2" creationId="{10FE94CD-4ACD-427D-B7AE-574DE86A2ECA}"/>
          </ac:grpSpMkLst>
        </pc:grpChg>
      </pc:sldChg>
      <pc:sldChg chg="addSp delSp modSp add mod">
        <pc:chgData name="Sun, Zhonghua" userId="c0979cd3-443e-49a9-aa8d-cde624bad42c" providerId="ADAL" clId="{4E71E69E-AAE1-4A70-A6A2-A99483237BDC}" dt="2022-06-01T04:16:58.975" v="10911"/>
        <pc:sldMkLst>
          <pc:docMk/>
          <pc:sldMk cId="1020200459" sldId="2147329049"/>
        </pc:sldMkLst>
        <pc:spChg chg="add mod">
          <ac:chgData name="Sun, Zhonghua" userId="c0979cd3-443e-49a9-aa8d-cde624bad42c" providerId="ADAL" clId="{4E71E69E-AAE1-4A70-A6A2-A99483237BDC}" dt="2022-06-01T04:16:58.975" v="10911"/>
          <ac:spMkLst>
            <pc:docMk/>
            <pc:sldMk cId="1020200459" sldId="2147329049"/>
            <ac:spMk id="6" creationId="{DA7744DF-8275-4BE5-B82C-7BE76B1F090C}"/>
          </ac:spMkLst>
        </pc:spChg>
        <pc:graphicFrameChg chg="del">
          <ac:chgData name="Sun, Zhonghua" userId="c0979cd3-443e-49a9-aa8d-cde624bad42c" providerId="ADAL" clId="{4E71E69E-AAE1-4A70-A6A2-A99483237BDC}" dt="2022-05-23T03:56:44.233" v="2305" actId="478"/>
          <ac:graphicFrameMkLst>
            <pc:docMk/>
            <pc:sldMk cId="1020200459" sldId="2147329049"/>
            <ac:graphicFrameMk id="4" creationId="{300F28D1-8606-4B67-A7BD-2F539470EFB9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08:24.373" v="2327" actId="1957"/>
          <ac:graphicFrameMkLst>
            <pc:docMk/>
            <pc:sldMk cId="1020200459" sldId="2147329049"/>
            <ac:graphicFrameMk id="5" creationId="{7E251860-8736-4039-AB96-9EF48E747B22}"/>
          </ac:graphicFrameMkLst>
        </pc:graphicFrameChg>
        <pc:graphicFrameChg chg="del">
          <ac:chgData name="Sun, Zhonghua" userId="c0979cd3-443e-49a9-aa8d-cde624bad42c" providerId="ADAL" clId="{4E71E69E-AAE1-4A70-A6A2-A99483237BDC}" dt="2022-05-23T03:56:43.240" v="2304" actId="478"/>
          <ac:graphicFrameMkLst>
            <pc:docMk/>
            <pc:sldMk cId="1020200459" sldId="2147329049"/>
            <ac:graphicFrameMk id="6" creationId="{02D9457E-9452-4F2C-AAE4-0E4D055B4FE7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09:54.953" v="2341" actId="1957"/>
          <ac:graphicFrameMkLst>
            <pc:docMk/>
            <pc:sldMk cId="1020200459" sldId="2147329049"/>
            <ac:graphicFrameMk id="7" creationId="{CD4F3AF1-1B9E-4A20-BE33-9FCE8F046ADA}"/>
          </ac:graphicFrameMkLst>
        </pc:graphicFrameChg>
      </pc:sldChg>
      <pc:sldChg chg="add del">
        <pc:chgData name="Sun, Zhonghua" userId="c0979cd3-443e-49a9-aa8d-cde624bad42c" providerId="ADAL" clId="{4E71E69E-AAE1-4A70-A6A2-A99483237BDC}" dt="2022-05-23T06:54:36.227" v="2432" actId="47"/>
        <pc:sldMkLst>
          <pc:docMk/>
          <pc:sldMk cId="1136290802" sldId="2147329050"/>
        </pc:sldMkLst>
      </pc:sldChg>
      <pc:sldChg chg="addSp delSp modSp add mod">
        <pc:chgData name="Sun, Zhonghua" userId="c0979cd3-443e-49a9-aa8d-cde624bad42c" providerId="ADAL" clId="{4E71E69E-AAE1-4A70-A6A2-A99483237BDC}" dt="2022-05-23T07:12:07.347" v="2548" actId="27918"/>
        <pc:sldMkLst>
          <pc:docMk/>
          <pc:sldMk cId="3983420731" sldId="2147329051"/>
        </pc:sldMkLst>
        <pc:spChg chg="mod">
          <ac:chgData name="Sun, Zhonghua" userId="c0979cd3-443e-49a9-aa8d-cde624bad42c" providerId="ADAL" clId="{4E71E69E-AAE1-4A70-A6A2-A99483237BDC}" dt="2022-05-23T06:54:33.538" v="2431" actId="20577"/>
          <ac:spMkLst>
            <pc:docMk/>
            <pc:sldMk cId="3983420731" sldId="2147329051"/>
            <ac:spMk id="9" creationId="{8AFC797B-3A72-461F-8265-46F7827F9E31}"/>
          </ac:spMkLst>
        </pc:spChg>
        <pc:graphicFrameChg chg="add del mod">
          <ac:chgData name="Sun, Zhonghua" userId="c0979cd3-443e-49a9-aa8d-cde624bad42c" providerId="ADAL" clId="{4E71E69E-AAE1-4A70-A6A2-A99483237BDC}" dt="2022-05-23T04:23:19.811" v="2415" actId="21"/>
          <ac:graphicFrameMkLst>
            <pc:docMk/>
            <pc:sldMk cId="3983420731" sldId="2147329051"/>
            <ac:graphicFrameMk id="3" creationId="{080FE4E2-21FC-4B45-8B61-A18F36C6A7ED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7:07:19.739" v="2537" actId="1957"/>
          <ac:graphicFrameMkLst>
            <pc:docMk/>
            <pc:sldMk cId="3983420731" sldId="2147329051"/>
            <ac:graphicFrameMk id="3" creationId="{D47B1849-21AB-484D-BD35-1EDE7100E64A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7:07:37.170" v="2540" actId="1957"/>
          <ac:graphicFrameMkLst>
            <pc:docMk/>
            <pc:sldMk cId="3983420731" sldId="2147329051"/>
            <ac:graphicFrameMk id="4" creationId="{185A9D15-1D71-4006-9CE8-5FD2EC4462DA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7:05.446" v="10914"/>
        <pc:sldMkLst>
          <pc:docMk/>
          <pc:sldMk cId="2422518242" sldId="2147329052"/>
        </pc:sldMkLst>
        <pc:spChg chg="add mod">
          <ac:chgData name="Sun, Zhonghua" userId="c0979cd3-443e-49a9-aa8d-cde624bad42c" providerId="ADAL" clId="{4E71E69E-AAE1-4A70-A6A2-A99483237BDC}" dt="2022-06-01T04:17:05.446" v="10914"/>
          <ac:spMkLst>
            <pc:docMk/>
            <pc:sldMk cId="2422518242" sldId="2147329052"/>
            <ac:spMk id="6" creationId="{4734C9D8-BB10-4D37-9838-F35BD48A9C5D}"/>
          </ac:spMkLst>
        </pc:spChg>
        <pc:graphicFrameChg chg="add mod">
          <ac:chgData name="Sun, Zhonghua" userId="c0979cd3-443e-49a9-aa8d-cde624bad42c" providerId="ADAL" clId="{4E71E69E-AAE1-4A70-A6A2-A99483237BDC}" dt="2022-05-23T04:23:56.012" v="2419" actId="1957"/>
          <ac:graphicFrameMkLst>
            <pc:docMk/>
            <pc:sldMk cId="2422518242" sldId="2147329052"/>
            <ac:graphicFrameMk id="3" creationId="{3DAE100B-0436-49DA-9838-073B5050C2A3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3T04:19:53.211" v="2402" actId="21"/>
          <ac:graphicFrameMkLst>
            <pc:docMk/>
            <pc:sldMk cId="2422518242" sldId="2147329052"/>
            <ac:graphicFrameMk id="4" creationId="{38F7CFD1-F9C6-4804-B9E8-323E7F1859FF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23:30.235" v="2418" actId="14100"/>
          <ac:graphicFrameMkLst>
            <pc:docMk/>
            <pc:sldMk cId="2422518242" sldId="2147329052"/>
            <ac:graphicFrameMk id="5" creationId="{79793FD8-AE16-4D53-B4FE-A8138D998AF2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7:04.326" v="10913"/>
        <pc:sldMkLst>
          <pc:docMk/>
          <pc:sldMk cId="3711927" sldId="2147329053"/>
        </pc:sldMkLst>
        <pc:spChg chg="add mod">
          <ac:chgData name="Sun, Zhonghua" userId="c0979cd3-443e-49a9-aa8d-cde624bad42c" providerId="ADAL" clId="{4E71E69E-AAE1-4A70-A6A2-A99483237BDC}" dt="2022-06-01T04:17:04.326" v="10913"/>
          <ac:spMkLst>
            <pc:docMk/>
            <pc:sldMk cId="3711927" sldId="2147329053"/>
            <ac:spMk id="5" creationId="{46C7C04D-AE11-422D-B955-848424ED5FCC}"/>
          </ac:spMkLst>
        </pc:spChg>
        <pc:graphicFrameChg chg="add mod">
          <ac:chgData name="Sun, Zhonghua" userId="c0979cd3-443e-49a9-aa8d-cde624bad42c" providerId="ADAL" clId="{4E71E69E-AAE1-4A70-A6A2-A99483237BDC}" dt="2022-05-23T04:23:04.411" v="2413" actId="14100"/>
          <ac:graphicFrameMkLst>
            <pc:docMk/>
            <pc:sldMk cId="3711927" sldId="2147329053"/>
            <ac:graphicFrameMk id="3" creationId="{75E91B7F-B4D9-4B7D-AEA4-D08F3FE982D9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13:01.908" v="2354"/>
          <ac:graphicFrameMkLst>
            <pc:docMk/>
            <pc:sldMk cId="3711927" sldId="2147329053"/>
            <ac:graphicFrameMk id="4" creationId="{75E91B7F-B4D9-4B7D-AEA4-D08F3FE982D9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3T04:19:43.885" v="2398" actId="21"/>
          <ac:graphicFrameMkLst>
            <pc:docMk/>
            <pc:sldMk cId="3711927" sldId="2147329053"/>
            <ac:graphicFrameMk id="5" creationId="{4DC7B7C6-4F05-4055-B616-BC7551DD597B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4:22:59.253" v="2411" actId="1076"/>
          <ac:graphicFrameMkLst>
            <pc:docMk/>
            <pc:sldMk cId="3711927" sldId="2147329053"/>
            <ac:graphicFrameMk id="6" creationId="{F787370D-9F5F-4757-9D15-6BF9B2E43D69}"/>
          </ac:graphicFrameMkLst>
        </pc:graphicFrameChg>
      </pc:sldChg>
      <pc:sldChg chg="addSp modSp add mod">
        <pc:chgData name="Sun, Zhonghua" userId="c0979cd3-443e-49a9-aa8d-cde624bad42c" providerId="ADAL" clId="{4E71E69E-AAE1-4A70-A6A2-A99483237BDC}" dt="2022-06-01T04:17:06.649" v="10915"/>
        <pc:sldMkLst>
          <pc:docMk/>
          <pc:sldMk cId="1316560951" sldId="2147329054"/>
        </pc:sldMkLst>
        <pc:spChg chg="add mod">
          <ac:chgData name="Sun, Zhonghua" userId="c0979cd3-443e-49a9-aa8d-cde624bad42c" providerId="ADAL" clId="{4E71E69E-AAE1-4A70-A6A2-A99483237BDC}" dt="2022-06-01T04:17:06.649" v="10915"/>
          <ac:spMkLst>
            <pc:docMk/>
            <pc:sldMk cId="1316560951" sldId="2147329054"/>
            <ac:spMk id="5" creationId="{4BEA650E-C00A-45EA-B6EC-F2CAFAF802AC}"/>
          </ac:spMkLst>
        </pc:spChg>
        <pc:graphicFrameChg chg="add mod">
          <ac:chgData name="Sun, Zhonghua" userId="c0979cd3-443e-49a9-aa8d-cde624bad42c" providerId="ADAL" clId="{4E71E69E-AAE1-4A70-A6A2-A99483237BDC}" dt="2022-05-23T07:07:07.125" v="2534" actId="1957"/>
          <ac:graphicFrameMkLst>
            <pc:docMk/>
            <pc:sldMk cId="1316560951" sldId="2147329054"/>
            <ac:graphicFrameMk id="3" creationId="{74C02497-CDD4-4F75-8521-ECEC8E843285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7:06:35.989" v="2531" actId="1957"/>
          <ac:graphicFrameMkLst>
            <pc:docMk/>
            <pc:sldMk cId="1316560951" sldId="2147329054"/>
            <ac:graphicFrameMk id="4" creationId="{85CDD030-C9AB-41D1-AD85-7751AEBA390C}"/>
          </ac:graphicFrameMkLst>
        </pc:graphicFrameChg>
      </pc:sldChg>
      <pc:sldChg chg="addSp modSp add mod">
        <pc:chgData name="Sun, Zhonghua" userId="c0979cd3-443e-49a9-aa8d-cde624bad42c" providerId="ADAL" clId="{4E71E69E-AAE1-4A70-A6A2-A99483237BDC}" dt="2022-05-23T08:26:47.396" v="2592" actId="27918"/>
        <pc:sldMkLst>
          <pc:docMk/>
          <pc:sldMk cId="1225037716" sldId="2147329055"/>
        </pc:sldMkLst>
        <pc:graphicFrameChg chg="add mod">
          <ac:chgData name="Sun, Zhonghua" userId="c0979cd3-443e-49a9-aa8d-cde624bad42c" providerId="ADAL" clId="{4E71E69E-AAE1-4A70-A6A2-A99483237BDC}" dt="2022-05-23T07:05:06.061" v="2528" actId="1076"/>
          <ac:graphicFrameMkLst>
            <pc:docMk/>
            <pc:sldMk cId="1225037716" sldId="2147329055"/>
            <ac:graphicFrameMk id="3" creationId="{312D211F-244E-4024-BD82-7644D81A9CB1}"/>
          </ac:graphicFrameMkLst>
        </pc:graphicFrameChg>
        <pc:graphicFrameChg chg="add mod">
          <ac:chgData name="Sun, Zhonghua" userId="c0979cd3-443e-49a9-aa8d-cde624bad42c" providerId="ADAL" clId="{4E71E69E-AAE1-4A70-A6A2-A99483237BDC}" dt="2022-05-23T07:05:01.201" v="2526" actId="1076"/>
          <ac:graphicFrameMkLst>
            <pc:docMk/>
            <pc:sldMk cId="1225037716" sldId="2147329055"/>
            <ac:graphicFrameMk id="4" creationId="{8906FCAC-3F65-4AF1-AC87-1C8771A4338E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10T08:35:31.913" v="11321" actId="20577"/>
        <pc:sldMkLst>
          <pc:docMk/>
          <pc:sldMk cId="444250993" sldId="2147329056"/>
        </pc:sldMkLst>
        <pc:spChg chg="add mod">
          <ac:chgData name="Sun, Zhonghua" userId="c0979cd3-443e-49a9-aa8d-cde624bad42c" providerId="ADAL" clId="{4E71E69E-AAE1-4A70-A6A2-A99483237BDC}" dt="2022-05-29T03:23:40.551" v="7208" actId="1076"/>
          <ac:spMkLst>
            <pc:docMk/>
            <pc:sldMk cId="444250993" sldId="2147329056"/>
            <ac:spMk id="6" creationId="{4D0E44B7-D173-486A-951D-52D6ADAA7A70}"/>
          </ac:spMkLst>
        </pc:spChg>
        <pc:spChg chg="add mod">
          <ac:chgData name="Sun, Zhonghua" userId="c0979cd3-443e-49a9-aa8d-cde624bad42c" providerId="ADAL" clId="{4E71E69E-AAE1-4A70-A6A2-A99483237BDC}" dt="2022-05-29T03:23:34.430" v="7207" actId="1076"/>
          <ac:spMkLst>
            <pc:docMk/>
            <pc:sldMk cId="444250993" sldId="2147329056"/>
            <ac:spMk id="8" creationId="{6A5CFBF1-9543-47D4-B827-675ABF758062}"/>
          </ac:spMkLst>
        </pc:spChg>
        <pc:spChg chg="mod">
          <ac:chgData name="Sun, Zhonghua" userId="c0979cd3-443e-49a9-aa8d-cde624bad42c" providerId="ADAL" clId="{4E71E69E-AAE1-4A70-A6A2-A99483237BDC}" dt="2022-05-31T12:26:14.932" v="10349" actId="6549"/>
          <ac:spMkLst>
            <pc:docMk/>
            <pc:sldMk cId="444250993" sldId="2147329056"/>
            <ac:spMk id="9" creationId="{8AFC797B-3A72-461F-8265-46F7827F9E31}"/>
          </ac:spMkLst>
        </pc:spChg>
        <pc:spChg chg="add mod">
          <ac:chgData name="Sun, Zhonghua" userId="c0979cd3-443e-49a9-aa8d-cde624bad42c" providerId="ADAL" clId="{4E71E69E-AAE1-4A70-A6A2-A99483237BDC}" dt="2022-06-02T04:12:50.828" v="11033" actId="20577"/>
          <ac:spMkLst>
            <pc:docMk/>
            <pc:sldMk cId="444250993" sldId="2147329056"/>
            <ac:spMk id="12" creationId="{286F8136-6D63-4F67-9C8F-948D781A84E6}"/>
          </ac:spMkLst>
        </pc:spChg>
        <pc:spChg chg="add mod">
          <ac:chgData name="Sun, Zhonghua" userId="c0979cd3-443e-49a9-aa8d-cde624bad42c" providerId="ADAL" clId="{4E71E69E-AAE1-4A70-A6A2-A99483237BDC}" dt="2022-06-01T04:16:25.873" v="10901"/>
          <ac:spMkLst>
            <pc:docMk/>
            <pc:sldMk cId="444250993" sldId="2147329056"/>
            <ac:spMk id="13" creationId="{8B6A49D0-CA9B-4E01-97CF-5C2BE0D97CD8}"/>
          </ac:spMkLst>
        </pc:spChg>
        <pc:spChg chg="add del mod">
          <ac:chgData name="Sun, Zhonghua" userId="c0979cd3-443e-49a9-aa8d-cde624bad42c" providerId="ADAL" clId="{4E71E69E-AAE1-4A70-A6A2-A99483237BDC}" dt="2022-05-30T07:15:15.901" v="7703"/>
          <ac:spMkLst>
            <pc:docMk/>
            <pc:sldMk cId="444250993" sldId="2147329056"/>
            <ac:spMk id="13" creationId="{B8EE7A29-07DD-429B-BF9B-F338F52E147F}"/>
          </ac:spMkLst>
        </pc:spChg>
        <pc:graphicFrameChg chg="add del mod modGraphic">
          <ac:chgData name="Sun, Zhonghua" userId="c0979cd3-443e-49a9-aa8d-cde624bad42c" providerId="ADAL" clId="{4E71E69E-AAE1-4A70-A6A2-A99483237BDC}" dt="2022-05-25T02:54:22.211" v="5239" actId="478"/>
          <ac:graphicFrameMkLst>
            <pc:docMk/>
            <pc:sldMk cId="444250993" sldId="2147329056"/>
            <ac:graphicFrameMk id="2" creationId="{A42695DA-7EFE-49DF-B7F2-C8310F409C8D}"/>
          </ac:graphicFrameMkLst>
        </pc:graphicFrameChg>
        <pc:graphicFrameChg chg="del mod">
          <ac:chgData name="Sun, Zhonghua" userId="c0979cd3-443e-49a9-aa8d-cde624bad42c" providerId="ADAL" clId="{4E71E69E-AAE1-4A70-A6A2-A99483237BDC}" dt="2022-05-25T11:39:05.875" v="5889" actId="478"/>
          <ac:graphicFrameMkLst>
            <pc:docMk/>
            <pc:sldMk cId="444250993" sldId="2147329056"/>
            <ac:graphicFrameMk id="3" creationId="{FEBBE44B-2578-4675-BFAF-2E907B8DC922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25T03:07:50.443" v="5283" actId="478"/>
          <ac:graphicFrameMkLst>
            <pc:docMk/>
            <pc:sldMk cId="444250993" sldId="2147329056"/>
            <ac:graphicFrameMk id="4" creationId="{85575DD9-6F08-424A-83CB-C79C08424216}"/>
          </ac:graphicFrameMkLst>
        </pc:graphicFrameChg>
        <pc:graphicFrameChg chg="add mod modGraphic">
          <ac:chgData name="Sun, Zhonghua" userId="c0979cd3-443e-49a9-aa8d-cde624bad42c" providerId="ADAL" clId="{4E71E69E-AAE1-4A70-A6A2-A99483237BDC}" dt="2022-06-10T08:35:31.913" v="11321" actId="20577"/>
          <ac:graphicFrameMkLst>
            <pc:docMk/>
            <pc:sldMk cId="444250993" sldId="2147329056"/>
            <ac:graphicFrameMk id="5" creationId="{B7D23A37-18F8-4294-A21C-32DFDE11AB76}"/>
          </ac:graphicFrameMkLst>
        </pc:graphicFrameChg>
        <pc:graphicFrameChg chg="add mod">
          <ac:chgData name="Sun, Zhonghua" userId="c0979cd3-443e-49a9-aa8d-cde624bad42c" providerId="ADAL" clId="{4E71E69E-AAE1-4A70-A6A2-A99483237BDC}" dt="2022-05-25T11:39:42.879" v="5896"/>
          <ac:graphicFrameMkLst>
            <pc:docMk/>
            <pc:sldMk cId="444250993" sldId="2147329056"/>
            <ac:graphicFrameMk id="7" creationId="{4FF83A92-FB08-48E2-BC10-5DA888C31CE3}"/>
          </ac:graphicFrameMkLst>
        </pc:graphicFrameChg>
        <pc:graphicFrameChg chg="add mod">
          <ac:chgData name="Sun, Zhonghua" userId="c0979cd3-443e-49a9-aa8d-cde624bad42c" providerId="ADAL" clId="{4E71E69E-AAE1-4A70-A6A2-A99483237BDC}" dt="2022-05-31T05:58:46.401" v="8613" actId="207"/>
          <ac:graphicFrameMkLst>
            <pc:docMk/>
            <pc:sldMk cId="444250993" sldId="2147329056"/>
            <ac:graphicFrameMk id="10" creationId="{0FBC56E7-E351-4477-A206-B48D22097E57}"/>
          </ac:graphicFrameMkLst>
        </pc:graphicFrameChg>
        <pc:graphicFrameChg chg="add mod">
          <ac:chgData name="Sun, Zhonghua" userId="c0979cd3-443e-49a9-aa8d-cde624bad42c" providerId="ADAL" clId="{4E71E69E-AAE1-4A70-A6A2-A99483237BDC}" dt="2022-05-29T03:22:35.390" v="7167"/>
          <ac:graphicFrameMkLst>
            <pc:docMk/>
            <pc:sldMk cId="444250993" sldId="2147329056"/>
            <ac:graphicFrameMk id="11" creationId="{31074367-986A-47BA-8C06-F7E0D0CA1976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5T11:49:11.976" v="5932"/>
          <ac:graphicFrameMkLst>
            <pc:docMk/>
            <pc:sldMk cId="444250993" sldId="2147329056"/>
            <ac:graphicFrameMk id="11" creationId="{7479546E-BD5D-4F53-A8AF-1A6013D5BB2E}"/>
          </ac:graphicFrameMkLst>
        </pc:graphicFrameChg>
      </pc:sldChg>
      <pc:sldChg chg="addSp modSp add del mod">
        <pc:chgData name="Sun, Zhonghua" userId="c0979cd3-443e-49a9-aa8d-cde624bad42c" providerId="ADAL" clId="{4E71E69E-AAE1-4A70-A6A2-A99483237BDC}" dt="2022-05-25T02:46:15.152" v="5112" actId="2696"/>
        <pc:sldMkLst>
          <pc:docMk/>
          <pc:sldMk cId="3038955218" sldId="2147329056"/>
        </pc:sldMkLst>
        <pc:spChg chg="mod">
          <ac:chgData name="Sun, Zhonghua" userId="c0979cd3-443e-49a9-aa8d-cde624bad42c" providerId="ADAL" clId="{4E71E69E-AAE1-4A70-A6A2-A99483237BDC}" dt="2022-05-25T02:45:24.921" v="5108" actId="20577"/>
          <ac:spMkLst>
            <pc:docMk/>
            <pc:sldMk cId="3038955218" sldId="2147329056"/>
            <ac:spMk id="9" creationId="{8AFC797B-3A72-461F-8265-46F7827F9E31}"/>
          </ac:spMkLst>
        </pc:spChg>
        <pc:graphicFrameChg chg="add mod">
          <ac:chgData name="Sun, Zhonghua" userId="c0979cd3-443e-49a9-aa8d-cde624bad42c" providerId="ADAL" clId="{4E71E69E-AAE1-4A70-A6A2-A99483237BDC}" dt="2022-05-25T02:45:44.422" v="5111" actId="1957"/>
          <ac:graphicFrameMkLst>
            <pc:docMk/>
            <pc:sldMk cId="3038955218" sldId="2147329056"/>
            <ac:graphicFrameMk id="3" creationId="{FEBBE44B-2578-4675-BFAF-2E907B8DC922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7:09.573" v="10917"/>
        <pc:sldMkLst>
          <pc:docMk/>
          <pc:sldMk cId="580664155" sldId="2147329057"/>
        </pc:sldMkLst>
        <pc:spChg chg="del mod">
          <ac:chgData name="Sun, Zhonghua" userId="c0979cd3-443e-49a9-aa8d-cde624bad42c" providerId="ADAL" clId="{4E71E69E-AAE1-4A70-A6A2-A99483237BDC}" dt="2022-05-30T09:03:24.785" v="8072" actId="478"/>
          <ac:spMkLst>
            <pc:docMk/>
            <pc:sldMk cId="580664155" sldId="2147329057"/>
            <ac:spMk id="2" creationId="{FF113737-A253-4F1C-AC32-916682A5393B}"/>
          </ac:spMkLst>
        </pc:spChg>
        <pc:spChg chg="add del mod">
          <ac:chgData name="Sun, Zhonghua" userId="c0979cd3-443e-49a9-aa8d-cde624bad42c" providerId="ADAL" clId="{4E71E69E-AAE1-4A70-A6A2-A99483237BDC}" dt="2022-05-29T12:56:07.427" v="7624" actId="478"/>
          <ac:spMkLst>
            <pc:docMk/>
            <pc:sldMk cId="580664155" sldId="2147329057"/>
            <ac:spMk id="3" creationId="{C86E588A-669A-4B8F-A591-294A96EFF87B}"/>
          </ac:spMkLst>
        </pc:spChg>
        <pc:spChg chg="del">
          <ac:chgData name="Sun, Zhonghua" userId="c0979cd3-443e-49a9-aa8d-cde624bad42c" providerId="ADAL" clId="{4E71E69E-AAE1-4A70-A6A2-A99483237BDC}" dt="2022-05-30T09:03:24.785" v="8072" actId="478"/>
          <ac:spMkLst>
            <pc:docMk/>
            <pc:sldMk cId="580664155" sldId="2147329057"/>
            <ac:spMk id="4" creationId="{C6DB0519-ECF1-42B1-9FC1-C72D389E2988}"/>
          </ac:spMkLst>
        </pc:spChg>
        <pc:spChg chg="add mod">
          <ac:chgData name="Sun, Zhonghua" userId="c0979cd3-443e-49a9-aa8d-cde624bad42c" providerId="ADAL" clId="{4E71E69E-AAE1-4A70-A6A2-A99483237BDC}" dt="2022-06-01T04:17:09.573" v="10917"/>
          <ac:spMkLst>
            <pc:docMk/>
            <pc:sldMk cId="580664155" sldId="2147329057"/>
            <ac:spMk id="5" creationId="{34895930-7E7A-4188-8437-92C37ED5D177}"/>
          </ac:spMkLst>
        </pc:spChg>
        <pc:spChg chg="add del mod">
          <ac:chgData name="Sun, Zhonghua" userId="c0979cd3-443e-49a9-aa8d-cde624bad42c" providerId="ADAL" clId="{4E71E69E-AAE1-4A70-A6A2-A99483237BDC}" dt="2022-05-30T09:03:27.541" v="8073" actId="478"/>
          <ac:spMkLst>
            <pc:docMk/>
            <pc:sldMk cId="580664155" sldId="2147329057"/>
            <ac:spMk id="5" creationId="{FBB02AB8-5ED9-4132-B968-E20AC8ED50E4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80" creationId="{09E1BD7B-4201-4D14-B81B-4EF8FA5F1CCC}"/>
          </ac:spMkLst>
        </pc:spChg>
        <pc:spChg chg="add del mod ord">
          <ac:chgData name="Sun, Zhonghua" userId="c0979cd3-443e-49a9-aa8d-cde624bad42c" providerId="ADAL" clId="{4E71E69E-AAE1-4A70-A6A2-A99483237BDC}" dt="2022-05-23T11:39:59.927" v="3300" actId="478"/>
          <ac:spMkLst>
            <pc:docMk/>
            <pc:sldMk cId="580664155" sldId="2147329057"/>
            <ac:spMk id="87" creationId="{321A3B3F-1C7D-4E7E-B804-7AF8E19581B6}"/>
          </ac:spMkLst>
        </pc:spChg>
        <pc:spChg chg="add del mod">
          <ac:chgData name="Sun, Zhonghua" userId="c0979cd3-443e-49a9-aa8d-cde624bad42c" providerId="ADAL" clId="{4E71E69E-AAE1-4A70-A6A2-A99483237BDC}" dt="2022-05-30T09:03:24.785" v="8072" actId="478"/>
          <ac:spMkLst>
            <pc:docMk/>
            <pc:sldMk cId="580664155" sldId="2147329057"/>
            <ac:spMk id="89" creationId="{71D83D66-4345-43C4-BCF4-F92C5A7314A8}"/>
          </ac:spMkLst>
        </pc:spChg>
        <pc:spChg chg="add del mod">
          <ac:chgData name="Sun, Zhonghua" userId="c0979cd3-443e-49a9-aa8d-cde624bad42c" providerId="ADAL" clId="{4E71E69E-AAE1-4A70-A6A2-A99483237BDC}" dt="2022-05-30T09:03:24.785" v="8072" actId="478"/>
          <ac:spMkLst>
            <pc:docMk/>
            <pc:sldMk cId="580664155" sldId="2147329057"/>
            <ac:spMk id="91" creationId="{D1F686B9-E21B-4815-81ED-F73AD2AD0341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95" creationId="{E97522CF-525A-401B-B640-EA5F9E1068DB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96" creationId="{6F5041BA-CEE0-4081-8710-9295CDACE43E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97" creationId="{B63653C7-4F34-461F-BF7F-F3870C9D9018}"/>
          </ac:spMkLst>
        </pc:spChg>
        <pc:spChg chg="del">
          <ac:chgData name="Sun, Zhonghua" userId="c0979cd3-443e-49a9-aa8d-cde624bad42c" providerId="ADAL" clId="{4E71E69E-AAE1-4A70-A6A2-A99483237BDC}" dt="2022-05-23T09:26:40.196" v="2721" actId="478"/>
          <ac:spMkLst>
            <pc:docMk/>
            <pc:sldMk cId="580664155" sldId="2147329057"/>
            <ac:spMk id="216" creationId="{028EC586-0480-41B9-BEED-B871ED8AEF8C}"/>
          </ac:spMkLst>
        </pc:spChg>
        <pc:spChg chg="del">
          <ac:chgData name="Sun, Zhonghua" userId="c0979cd3-443e-49a9-aa8d-cde624bad42c" providerId="ADAL" clId="{4E71E69E-AAE1-4A70-A6A2-A99483237BDC}" dt="2022-05-23T09:26:38.241" v="2720" actId="478"/>
          <ac:spMkLst>
            <pc:docMk/>
            <pc:sldMk cId="580664155" sldId="2147329057"/>
            <ac:spMk id="217" creationId="{661E0813-A1E2-47B5-87B0-6CE333AF441A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315" creationId="{E89BB936-2DF5-4DE5-A51D-91E6C321FCBF}"/>
          </ac:spMkLst>
        </pc:spChg>
        <pc:spChg chg="del">
          <ac:chgData name="Sun, Zhonghua" userId="c0979cd3-443e-49a9-aa8d-cde624bad42c" providerId="ADAL" clId="{4E71E69E-AAE1-4A70-A6A2-A99483237BDC}" dt="2022-05-23T09:26:43.278" v="2722" actId="478"/>
          <ac:spMkLst>
            <pc:docMk/>
            <pc:sldMk cId="580664155" sldId="2147329057"/>
            <ac:spMk id="478" creationId="{9FF0F3F5-BCB5-4530-A0C2-79BC440EB777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479" creationId="{99ECCE8D-CB95-4339-9D6D-85763C668523}"/>
          </ac:spMkLst>
        </pc:spChg>
        <pc:spChg chg="del">
          <ac:chgData name="Sun, Zhonghua" userId="c0979cd3-443e-49a9-aa8d-cde624bad42c" providerId="ADAL" clId="{4E71E69E-AAE1-4A70-A6A2-A99483237BDC}" dt="2022-05-23T09:13:37.104" v="2596" actId="478"/>
          <ac:spMkLst>
            <pc:docMk/>
            <pc:sldMk cId="580664155" sldId="2147329057"/>
            <ac:spMk id="483" creationId="{ED428D12-59B4-46AB-94E6-FAD4D25EEB9C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487" creationId="{1A72CD85-D511-486E-BFDB-01007238B198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488" creationId="{053A3692-AD5E-4FC3-883D-02E1634DAF85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489" creationId="{9BCD8556-849C-449E-94A6-1BC914F2ABE5}"/>
          </ac:spMkLst>
        </pc:spChg>
        <pc:spChg chg="add del mod">
          <ac:chgData name="Sun, Zhonghua" userId="c0979cd3-443e-49a9-aa8d-cde624bad42c" providerId="ADAL" clId="{4E71E69E-AAE1-4A70-A6A2-A99483237BDC}" dt="2022-05-23T09:26:43.278" v="2722" actId="478"/>
          <ac:spMkLst>
            <pc:docMk/>
            <pc:sldMk cId="580664155" sldId="2147329057"/>
            <ac:spMk id="505" creationId="{2F31525E-7AD8-401F-B54F-D2B20B31B512}"/>
          </ac:spMkLst>
        </pc:spChg>
        <pc:spChg chg="add del mod">
          <ac:chgData name="Sun, Zhonghua" userId="c0979cd3-443e-49a9-aa8d-cde624bad42c" providerId="ADAL" clId="{4E71E69E-AAE1-4A70-A6A2-A99483237BDC}" dt="2022-05-23T09:14:19.020" v="2600" actId="478"/>
          <ac:spMkLst>
            <pc:docMk/>
            <pc:sldMk cId="580664155" sldId="2147329057"/>
            <ac:spMk id="506" creationId="{47A62981-FC21-4BED-94C6-1ADA2174CC72}"/>
          </ac:spMkLst>
        </pc:spChg>
        <pc:spChg chg="del mod topLvl">
          <ac:chgData name="Sun, Zhonghua" userId="c0979cd3-443e-49a9-aa8d-cde624bad42c" providerId="ADAL" clId="{4E71E69E-AAE1-4A70-A6A2-A99483237BDC}" dt="2022-05-23T09:17:50.627" v="2634" actId="478"/>
          <ac:spMkLst>
            <pc:docMk/>
            <pc:sldMk cId="580664155" sldId="2147329057"/>
            <ac:spMk id="508" creationId="{1C6A7020-5468-45AB-8923-FD1805663B1D}"/>
          </ac:spMkLst>
        </pc:spChg>
        <pc:spChg chg="del mod topLvl">
          <ac:chgData name="Sun, Zhonghua" userId="c0979cd3-443e-49a9-aa8d-cde624bad42c" providerId="ADAL" clId="{4E71E69E-AAE1-4A70-A6A2-A99483237BDC}" dt="2022-05-23T09:16:29.663" v="2613" actId="478"/>
          <ac:spMkLst>
            <pc:docMk/>
            <pc:sldMk cId="580664155" sldId="2147329057"/>
            <ac:spMk id="509" creationId="{D0FA23FD-9DB2-46EB-A2DE-0FA45137E48F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15" creationId="{F86984AB-AD25-43B8-8EAB-E937565F85F3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16" creationId="{7CBFDE32-EFA2-4E31-BAF1-B42904B70ACB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22" creationId="{64035465-6C67-409F-AEC5-9583509BF3C0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23" creationId="{7B8F6F94-155B-441C-885F-4FF23F596474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29" creationId="{A4AE73C6-8344-4F06-B6C1-0550EEFDD220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30" creationId="{82143ADE-C472-47E7-A447-A835FED2FDDB}"/>
          </ac:spMkLst>
        </pc:spChg>
        <pc:spChg chg="del mod topLvl">
          <ac:chgData name="Sun, Zhonghua" userId="c0979cd3-443e-49a9-aa8d-cde624bad42c" providerId="ADAL" clId="{4E71E69E-AAE1-4A70-A6A2-A99483237BDC}" dt="2022-05-23T09:27:45.001" v="2738" actId="478"/>
          <ac:spMkLst>
            <pc:docMk/>
            <pc:sldMk cId="580664155" sldId="2147329057"/>
            <ac:spMk id="536" creationId="{C2AA531B-6357-4A3E-884F-8745A2EA1B74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537" creationId="{52FE6F9D-AA30-4F7F-B3EA-E45C2E155171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43" creationId="{CF55797F-3B23-4F9A-83F9-64E8C307C8F0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44" creationId="{2CC13D1C-7F53-4831-864B-A8F9881B032D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50" creationId="{35B38D0D-BE55-4460-845A-8DBCFAB6B189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51" creationId="{00BCE03C-73A1-4830-83BE-78D8D011940A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57" creationId="{EC2E7CDD-84C9-49F9-9E01-A7F50F14B7CE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58" creationId="{05BED470-BC1D-4EC3-902C-4D2EF68482FF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64" creationId="{566CB356-D6E5-4339-A340-7153F1B9EB41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65" creationId="{A54A429C-5A97-4EAB-A1FF-60D8C06DFF94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71" creationId="{60F38A77-AF1C-4D99-8607-52530AA9061C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72" creationId="{B1F719A3-6974-47F6-905D-246F4C3D77D7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78" creationId="{66D4CDAA-B90E-4806-9969-FCEE37D4CC7B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79" creationId="{3126D7D7-5505-45B1-AB8A-5DD6DB6436D6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85" creationId="{66DD47A8-293E-4938-B38F-716CF87993FC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86" creationId="{87A4087B-E8A6-43AD-A214-EC21C3006F24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92" creationId="{82669E4C-8220-4E0C-AFC3-966680B475E8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93" creationId="{E42A10A3-5506-48A2-9BB5-3538AF73DE88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599" creationId="{D046B82F-A81A-47A0-AE4A-22D7826D6788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600" creationId="{AA29C61B-269E-4F95-9263-3C4D20CC8DA3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606" creationId="{D8EDDB6C-A7A6-4490-9E7B-36E9DA309525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607" creationId="{ACD7614A-C964-4C48-A22B-0FE3ECDF34C0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613" creationId="{63F65397-68FE-414B-920C-7AF0B66313B9}"/>
          </ac:spMkLst>
        </pc:spChg>
        <pc:spChg chg="mod">
          <ac:chgData name="Sun, Zhonghua" userId="c0979cd3-443e-49a9-aa8d-cde624bad42c" providerId="ADAL" clId="{4E71E69E-AAE1-4A70-A6A2-A99483237BDC}" dt="2022-05-23T09:13:49.086" v="2597"/>
          <ac:spMkLst>
            <pc:docMk/>
            <pc:sldMk cId="580664155" sldId="2147329057"/>
            <ac:spMk id="614" creationId="{75550666-AFB7-4760-8080-99CD4BF64DEE}"/>
          </ac:spMkLst>
        </pc:spChg>
        <pc:spChg chg="add del mod">
          <ac:chgData name="Sun, Zhonghua" userId="c0979cd3-443e-49a9-aa8d-cde624bad42c" providerId="ADAL" clId="{4E71E69E-AAE1-4A70-A6A2-A99483237BDC}" dt="2022-05-23T09:17:50.627" v="2634" actId="478"/>
          <ac:spMkLst>
            <pc:docMk/>
            <pc:sldMk cId="580664155" sldId="2147329057"/>
            <ac:spMk id="621" creationId="{FEC2D8D5-77D4-4F73-89F2-FDCE9D7AEC6D}"/>
          </ac:spMkLst>
        </pc:spChg>
        <pc:spChg chg="add del mod">
          <ac:chgData name="Sun, Zhonghua" userId="c0979cd3-443e-49a9-aa8d-cde624bad42c" providerId="ADAL" clId="{4E71E69E-AAE1-4A70-A6A2-A99483237BDC}" dt="2022-05-23T09:17:50.627" v="2634" actId="478"/>
          <ac:spMkLst>
            <pc:docMk/>
            <pc:sldMk cId="580664155" sldId="2147329057"/>
            <ac:spMk id="622" creationId="{602E3CB9-AAA2-4BD1-8012-0F6CA57C5375}"/>
          </ac:spMkLst>
        </pc:spChg>
        <pc:spChg chg="add del mod">
          <ac:chgData name="Sun, Zhonghua" userId="c0979cd3-443e-49a9-aa8d-cde624bad42c" providerId="ADAL" clId="{4E71E69E-AAE1-4A70-A6A2-A99483237BDC}" dt="2022-05-23T09:18:20.916" v="2638"/>
          <ac:spMkLst>
            <pc:docMk/>
            <pc:sldMk cId="580664155" sldId="2147329057"/>
            <ac:spMk id="623" creationId="{6C4863A3-40D0-431A-AF4A-A2BCDB9F7868}"/>
          </ac:spMkLst>
        </pc:spChg>
        <pc:spChg chg="add del mod">
          <ac:chgData name="Sun, Zhonghua" userId="c0979cd3-443e-49a9-aa8d-cde624bad42c" providerId="ADAL" clId="{4E71E69E-AAE1-4A70-A6A2-A99483237BDC}" dt="2022-05-23T09:18:20.916" v="2638"/>
          <ac:spMkLst>
            <pc:docMk/>
            <pc:sldMk cId="580664155" sldId="2147329057"/>
            <ac:spMk id="624" creationId="{524C4AD1-7249-4062-8826-2CA7CF31BBD4}"/>
          </ac:spMkLst>
        </pc:spChg>
        <pc:spChg chg="del mod">
          <ac:chgData name="Sun, Zhonghua" userId="c0979cd3-443e-49a9-aa8d-cde624bad42c" providerId="ADAL" clId="{4E71E69E-AAE1-4A70-A6A2-A99483237BDC}" dt="2022-05-23T09:27:52.687" v="2739" actId="478"/>
          <ac:spMkLst>
            <pc:docMk/>
            <pc:sldMk cId="580664155" sldId="2147329057"/>
            <ac:spMk id="632" creationId="{467E05FB-09ED-4F51-BAB0-AB4583BD1A85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33" creationId="{EF022BB5-DCCD-48BD-BBCE-5BE410D29F32}"/>
          </ac:spMkLst>
        </pc:spChg>
        <pc:spChg chg="del mod">
          <ac:chgData name="Sun, Zhonghua" userId="c0979cd3-443e-49a9-aa8d-cde624bad42c" providerId="ADAL" clId="{4E71E69E-AAE1-4A70-A6A2-A99483237BDC}" dt="2022-05-23T09:27:58.641" v="2740" actId="478"/>
          <ac:spMkLst>
            <pc:docMk/>
            <pc:sldMk cId="580664155" sldId="2147329057"/>
            <ac:spMk id="639" creationId="{FD415480-DC10-434E-80A8-6070AD317CED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40" creationId="{5AFC70A8-56FF-4241-B9E8-91ACF9BDCEB4}"/>
          </ac:spMkLst>
        </pc:spChg>
        <pc:spChg chg="del mod">
          <ac:chgData name="Sun, Zhonghua" userId="c0979cd3-443e-49a9-aa8d-cde624bad42c" providerId="ADAL" clId="{4E71E69E-AAE1-4A70-A6A2-A99483237BDC}" dt="2022-05-23T09:28:00.596" v="2741" actId="478"/>
          <ac:spMkLst>
            <pc:docMk/>
            <pc:sldMk cId="580664155" sldId="2147329057"/>
            <ac:spMk id="646" creationId="{4A4514AF-DED7-4C81-BDF5-59E9D34E61B3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47" creationId="{F17C0253-8383-4E29-8AA5-BC5FC3F9232B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53" creationId="{9C8EB03C-0CDC-4F27-A78F-7349DA12FF52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54" creationId="{05E0F9D6-1053-4C35-947B-A3A903DC64F3}"/>
          </ac:spMkLst>
        </pc:spChg>
        <pc:spChg chg="del mod">
          <ac:chgData name="Sun, Zhonghua" userId="c0979cd3-443e-49a9-aa8d-cde624bad42c" providerId="ADAL" clId="{4E71E69E-AAE1-4A70-A6A2-A99483237BDC}" dt="2022-05-23T09:28:04.413" v="2742" actId="478"/>
          <ac:spMkLst>
            <pc:docMk/>
            <pc:sldMk cId="580664155" sldId="2147329057"/>
            <ac:spMk id="660" creationId="{6DDCE967-C83A-4159-86DA-35B5F640AE31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61" creationId="{1DCB42D5-EC7A-40F4-AF47-AB7AC5E0883D}"/>
          </ac:spMkLst>
        </pc:spChg>
        <pc:spChg chg="del mod">
          <ac:chgData name="Sun, Zhonghua" userId="c0979cd3-443e-49a9-aa8d-cde624bad42c" providerId="ADAL" clId="{4E71E69E-AAE1-4A70-A6A2-A99483237BDC}" dt="2022-05-23T09:28:06.282" v="2743" actId="478"/>
          <ac:spMkLst>
            <pc:docMk/>
            <pc:sldMk cId="580664155" sldId="2147329057"/>
            <ac:spMk id="667" creationId="{665516AA-F3A4-4E70-AFBF-88D4483A663E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68" creationId="{600D62BA-7049-4477-BA24-3A2A3AACE417}"/>
          </ac:spMkLst>
        </pc:spChg>
        <pc:spChg chg="del mod">
          <ac:chgData name="Sun, Zhonghua" userId="c0979cd3-443e-49a9-aa8d-cde624bad42c" providerId="ADAL" clId="{4E71E69E-AAE1-4A70-A6A2-A99483237BDC}" dt="2022-05-23T09:28:08.712" v="2744" actId="478"/>
          <ac:spMkLst>
            <pc:docMk/>
            <pc:sldMk cId="580664155" sldId="2147329057"/>
            <ac:spMk id="674" creationId="{13A4E176-47D9-4D8C-8A11-1EC01D51BBB4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75" creationId="{B5CA5093-30E2-44B0-B733-02F4FA16C2E8}"/>
          </ac:spMkLst>
        </pc:spChg>
        <pc:spChg chg="del mod">
          <ac:chgData name="Sun, Zhonghua" userId="c0979cd3-443e-49a9-aa8d-cde624bad42c" providerId="ADAL" clId="{4E71E69E-AAE1-4A70-A6A2-A99483237BDC}" dt="2022-05-23T09:28:22.021" v="2750" actId="478"/>
          <ac:spMkLst>
            <pc:docMk/>
            <pc:sldMk cId="580664155" sldId="2147329057"/>
            <ac:spMk id="681" creationId="{AFE7A3C1-8A39-4D24-9A0E-008E106A5C47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82" creationId="{5FB3FC76-4DAD-4091-ABD2-D1EB4D5A095C}"/>
          </ac:spMkLst>
        </pc:spChg>
        <pc:spChg chg="del mod">
          <ac:chgData name="Sun, Zhonghua" userId="c0979cd3-443e-49a9-aa8d-cde624bad42c" providerId="ADAL" clId="{4E71E69E-AAE1-4A70-A6A2-A99483237BDC}" dt="2022-05-23T09:28:20.064" v="2749" actId="478"/>
          <ac:spMkLst>
            <pc:docMk/>
            <pc:sldMk cId="580664155" sldId="2147329057"/>
            <ac:spMk id="688" creationId="{FE69E650-BCC7-4096-8A6F-78D2DBF31445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89" creationId="{D7A12E96-A5CF-4DA0-9C64-29A6036EB640}"/>
          </ac:spMkLst>
        </pc:spChg>
        <pc:spChg chg="del mod">
          <ac:chgData name="Sun, Zhonghua" userId="c0979cd3-443e-49a9-aa8d-cde624bad42c" providerId="ADAL" clId="{4E71E69E-AAE1-4A70-A6A2-A99483237BDC}" dt="2022-05-23T09:28:17.848" v="2748" actId="478"/>
          <ac:spMkLst>
            <pc:docMk/>
            <pc:sldMk cId="580664155" sldId="2147329057"/>
            <ac:spMk id="695" creationId="{01C848B5-EC6E-4C49-8B8F-3BF85B5AE098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696" creationId="{2F36BE25-12A6-402B-9D17-237A0744CA53}"/>
          </ac:spMkLst>
        </pc:spChg>
        <pc:spChg chg="del mod">
          <ac:chgData name="Sun, Zhonghua" userId="c0979cd3-443e-49a9-aa8d-cde624bad42c" providerId="ADAL" clId="{4E71E69E-AAE1-4A70-A6A2-A99483237BDC}" dt="2022-05-23T09:28:10.756" v="2745" actId="478"/>
          <ac:spMkLst>
            <pc:docMk/>
            <pc:sldMk cId="580664155" sldId="2147329057"/>
            <ac:spMk id="702" creationId="{56B976D0-DD56-4952-BB94-DB4820A2167A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703" creationId="{40A8F35A-785D-4E96-BF6F-0544A4361DC0}"/>
          </ac:spMkLst>
        </pc:spChg>
        <pc:spChg chg="del">
          <ac:chgData name="Sun, Zhonghua" userId="c0979cd3-443e-49a9-aa8d-cde624bad42c" providerId="ADAL" clId="{4E71E69E-AAE1-4A70-A6A2-A99483237BDC}" dt="2022-05-23T09:26:34.419" v="2718" actId="478"/>
          <ac:spMkLst>
            <pc:docMk/>
            <pc:sldMk cId="580664155" sldId="2147329057"/>
            <ac:spMk id="708" creationId="{FE956A44-9E46-4301-B373-568D822B2B39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13" creationId="{1225A74A-2E65-42BB-9C81-D957A00E961D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18" creationId="{3F8A63BC-FFDA-49AB-A3E9-50379B770C96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19" creationId="{06F2CE32-3455-45E1-8FAA-255D058E4ED9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20" creationId="{846AB7B2-5C67-4022-BF7D-64EAFA0104D1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21" creationId="{30FD4473-FF5F-4334-B6E5-E1ADEB0D5EB4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22" creationId="{391B885D-B9BE-43B4-BC36-A41F91F2A94D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23" creationId="{D4EFC2A4-861E-43C6-8569-B45A78AAEEB1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825" creationId="{884CA13C-584F-4812-9AF1-1290F8A8EB60}"/>
          </ac:spMkLst>
        </pc:spChg>
        <pc:spChg chg="del mod">
          <ac:chgData name="Sun, Zhonghua" userId="c0979cd3-443e-49a9-aa8d-cde624bad42c" providerId="ADAL" clId="{4E71E69E-AAE1-4A70-A6A2-A99483237BDC}" dt="2022-05-23T09:28:23.688" v="2751" actId="478"/>
          <ac:spMkLst>
            <pc:docMk/>
            <pc:sldMk cId="580664155" sldId="2147329057"/>
            <ac:spMk id="827" creationId="{ADBB6351-CC73-4D4A-96D2-71F23698EE17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828" creationId="{A74BE5D1-50C7-47CE-B0C7-B23F0ABDE92A}"/>
          </ac:spMkLst>
        </pc:spChg>
        <pc:spChg chg="del mod">
          <ac:chgData name="Sun, Zhonghua" userId="c0979cd3-443e-49a9-aa8d-cde624bad42c" providerId="ADAL" clId="{4E71E69E-AAE1-4A70-A6A2-A99483237BDC}" dt="2022-05-23T09:28:25.512" v="2752" actId="478"/>
          <ac:spMkLst>
            <pc:docMk/>
            <pc:sldMk cId="580664155" sldId="2147329057"/>
            <ac:spMk id="834" creationId="{3CC8A203-96C4-4C39-BE1A-0EF946E316DF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835" creationId="{36A39019-50B8-4A4D-BD3B-F9AFE12220D6}"/>
          </ac:spMkLst>
        </pc:spChg>
        <pc:spChg chg="del mod">
          <ac:chgData name="Sun, Zhonghua" userId="c0979cd3-443e-49a9-aa8d-cde624bad42c" providerId="ADAL" clId="{4E71E69E-AAE1-4A70-A6A2-A99483237BDC}" dt="2022-05-23T09:28:16.027" v="2747" actId="478"/>
          <ac:spMkLst>
            <pc:docMk/>
            <pc:sldMk cId="580664155" sldId="2147329057"/>
            <ac:spMk id="841" creationId="{092E2762-2584-4FAD-B5CD-D21183158384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842" creationId="{765B0E58-A70D-4064-835B-48C3801C713F}"/>
          </ac:spMkLst>
        </pc:spChg>
        <pc:spChg chg="del mod topLvl">
          <ac:chgData name="Sun, Zhonghua" userId="c0979cd3-443e-49a9-aa8d-cde624bad42c" providerId="ADAL" clId="{4E71E69E-AAE1-4A70-A6A2-A99483237BDC}" dt="2022-05-23T09:29:05.070" v="2754" actId="478"/>
          <ac:spMkLst>
            <pc:docMk/>
            <pc:sldMk cId="580664155" sldId="2147329057"/>
            <ac:spMk id="848" creationId="{D7E7540F-2914-4ED3-AC6B-FD0895FFE46B}"/>
          </ac:spMkLst>
        </pc:spChg>
        <pc:spChg chg="del mod topLvl">
          <ac:chgData name="Sun, Zhonghua" userId="c0979cd3-443e-49a9-aa8d-cde624bad42c" providerId="ADAL" clId="{4E71E69E-AAE1-4A70-A6A2-A99483237BDC}" dt="2022-05-23T11:23:47.272" v="3010" actId="478"/>
          <ac:spMkLst>
            <pc:docMk/>
            <pc:sldMk cId="580664155" sldId="2147329057"/>
            <ac:spMk id="849" creationId="{D89F408E-2B12-4109-946C-726B45D821DC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55" creationId="{479A613B-53DC-4625-9DC1-50EF77471606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56" creationId="{3014B11D-2E53-4FC5-8278-766F07EE4B20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62" creationId="{9C2A4EFA-F701-4A97-896A-EA3C746102EF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63" creationId="{9A352E59-70C0-445F-9421-38C5CA5FABE1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69" creationId="{5CDA7B59-101E-4F6C-8230-537C10251706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70" creationId="{05518D3C-E607-456A-BB79-DEF851159E8A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76" creationId="{86E3D2A6-D8F2-4717-A3B9-487E7A5A5EBC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77" creationId="{BED668DD-9CF8-45A3-ACA6-C87ED7CC6FAA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83" creationId="{F514B9EE-64B5-445C-BB54-A6C527ADCD71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84" creationId="{53E621DC-8E9A-45EE-8723-084268D52451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90" creationId="{2367CD43-4E6A-4D7A-82AF-F33708EF36F3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91" creationId="{97D62F17-214E-40C5-9184-1B585BEB4E3A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97" creationId="{631D22E7-9C33-44C1-88B3-C0AAD6F73D88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898" creationId="{FB3E064D-8891-4711-970E-696D43AD67F9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04" creationId="{3CDDA45D-64D3-484B-8FA2-9D7913DBFF97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05" creationId="{E60E536C-7522-4B53-A61A-1462B23283CC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11" creationId="{515E9DF6-4B48-40EF-B320-5CD486BF4AFF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12" creationId="{292FAFD5-9600-4EF9-97AF-CFC32BF517C1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18" creationId="{9676E78D-E98A-4C92-81F8-7089C15D1E63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19" creationId="{75CD151C-61D6-43FB-94A2-494B18DF2A51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25" creationId="{C016FEEE-A18C-4FAE-B2DD-F95AF8390BB7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26" creationId="{67954655-F09B-4FF9-8DEC-8916B0724850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32" creationId="{6D22783F-897E-4349-A16A-0FEE69EBB62A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33" creationId="{83BB2A45-96C7-41E0-8F95-2F0F339EC26D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39" creationId="{82F8A082-B6E8-4D25-A253-B2F5E8B4E89A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40" creationId="{180CC7A6-995E-4B3F-B158-3D9C731CC018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46" creationId="{76198130-3591-4260-8D07-5972B4A24F49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47" creationId="{85A74096-2251-40E8-B6EC-510F7177938C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53" creationId="{AB0903A0-0442-4FB2-9EA0-B397472A92BC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54" creationId="{BB01FC42-71A5-49DD-9390-F046929909B6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60" creationId="{47A154BB-E69C-4F17-A4AB-92B5AE266DC4}"/>
          </ac:spMkLst>
        </pc:spChg>
        <pc:spChg chg="mod">
          <ac:chgData name="Sun, Zhonghua" userId="c0979cd3-443e-49a9-aa8d-cde624bad42c" providerId="ADAL" clId="{4E71E69E-AAE1-4A70-A6A2-A99483237BDC}" dt="2022-05-23T09:27:00.129" v="2724"/>
          <ac:spMkLst>
            <pc:docMk/>
            <pc:sldMk cId="580664155" sldId="2147329057"/>
            <ac:spMk id="961" creationId="{EDAFDEC7-042A-49B2-8F52-A8DBE5E47957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995" creationId="{0AF3B359-DA5B-4A51-B535-858F123D2246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996" creationId="{2B6F8DB1-525B-48D9-A6B1-B47D6B0173DC}"/>
          </ac:spMkLst>
        </pc:spChg>
        <pc:spChg chg="del">
          <ac:chgData name="Sun, Zhonghua" userId="c0979cd3-443e-49a9-aa8d-cde624bad42c" providerId="ADAL" clId="{4E71E69E-AAE1-4A70-A6A2-A99483237BDC}" dt="2022-05-23T09:13:33.538" v="2595" actId="478"/>
          <ac:spMkLst>
            <pc:docMk/>
            <pc:sldMk cId="580664155" sldId="2147329057"/>
            <ac:spMk id="997" creationId="{35AFA334-12AB-40F0-BB06-1602AF41AA2D}"/>
          </ac:spMkLst>
        </pc:spChg>
        <pc:grpChg chg="add del mod">
          <ac:chgData name="Sun, Zhonghua" userId="c0979cd3-443e-49a9-aa8d-cde624bad42c" providerId="ADAL" clId="{4E71E69E-AAE1-4A70-A6A2-A99483237BDC}" dt="2022-05-23T09:18:39.114" v="2641" actId="165"/>
          <ac:grpSpMkLst>
            <pc:docMk/>
            <pc:sldMk cId="580664155" sldId="2147329057"/>
            <ac:grpSpMk id="6" creationId="{E0D0CCA9-DB15-4439-984F-5E6B04CE058B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7" creationId="{E5BF7E3E-AD0C-4934-9F16-E6535A194CE3}"/>
          </ac:grpSpMkLst>
        </pc:grpChg>
        <pc:grpChg chg="del">
          <ac:chgData name="Sun, Zhonghua" userId="c0979cd3-443e-49a9-aa8d-cde624bad42c" providerId="ADAL" clId="{4E71E69E-AAE1-4A70-A6A2-A99483237BDC}" dt="2022-05-23T09:26:36.675" v="2719" actId="478"/>
          <ac:grpSpMkLst>
            <pc:docMk/>
            <pc:sldMk cId="580664155" sldId="2147329057"/>
            <ac:grpSpMk id="84" creationId="{B20344A5-60F2-4B6E-8C24-59AA48E25E3B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92" creationId="{2CECF9B1-7BCB-4309-9300-828EED475321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480" creationId="{206BB93E-B748-45C8-9A88-44012E76CE81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484" creationId="{2992F452-1271-4951-995E-658E8ECAF7DC}"/>
          </ac:grpSpMkLst>
        </pc:grpChg>
        <pc:grpChg chg="add del mod">
          <ac:chgData name="Sun, Zhonghua" userId="c0979cd3-443e-49a9-aa8d-cde624bad42c" providerId="ADAL" clId="{4E71E69E-AAE1-4A70-A6A2-A99483237BDC}" dt="2022-05-23T09:15:53.027" v="2607" actId="165"/>
          <ac:grpSpMkLst>
            <pc:docMk/>
            <pc:sldMk cId="580664155" sldId="2147329057"/>
            <ac:grpSpMk id="507" creationId="{ADB8FD50-2AD7-4A48-9A4F-56118D75E136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14" creationId="{F814C993-2EC8-4745-B87D-FC767AC3B08B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21" creationId="{4638C773-89B2-4FE4-A642-C4188677EDB3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28" creationId="{C1DBEA32-21F5-449A-8C10-0E0722D7EA6C}"/>
          </ac:grpSpMkLst>
        </pc:grpChg>
        <pc:grpChg chg="add del mod">
          <ac:chgData name="Sun, Zhonghua" userId="c0979cd3-443e-49a9-aa8d-cde624bad42c" providerId="ADAL" clId="{4E71E69E-AAE1-4A70-A6A2-A99483237BDC}" dt="2022-05-23T09:17:57.934" v="2635" actId="165"/>
          <ac:grpSpMkLst>
            <pc:docMk/>
            <pc:sldMk cId="580664155" sldId="2147329057"/>
            <ac:grpSpMk id="535" creationId="{47BCA81A-2663-4CB1-90CF-E59365B9F282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42" creationId="{0892F49F-D2BF-46B1-81F4-9EC14AA7CF32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49" creationId="{32E47B42-56B0-42C5-AAE3-6C35FE0794E2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56" creationId="{037BF91C-66BB-4498-A306-3A4E65BC5D0E}"/>
          </ac:grpSpMkLst>
        </pc:grpChg>
        <pc:grpChg chg="add del mod">
          <ac:chgData name="Sun, Zhonghua" userId="c0979cd3-443e-49a9-aa8d-cde624bad42c" providerId="ADAL" clId="{4E71E69E-AAE1-4A70-A6A2-A99483237BDC}" dt="2022-05-23T09:16:23.042" v="2611" actId="478"/>
          <ac:grpSpMkLst>
            <pc:docMk/>
            <pc:sldMk cId="580664155" sldId="2147329057"/>
            <ac:grpSpMk id="563" creationId="{2796A3B0-9408-4095-99DC-3A8C3A1FB9A2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70" creationId="{8FAB8619-12CB-420F-ACDE-9E6E7B6A50DB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77" creationId="{C062EBC9-7D8C-4FBD-B2D7-2B4BA9F89371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84" creationId="{86B4E7D3-D0B3-4CF9-8F26-2864716CA9C6}"/>
          </ac:grpSpMkLst>
        </pc:grpChg>
        <pc:grpChg chg="add del mod">
          <ac:chgData name="Sun, Zhonghua" userId="c0979cd3-443e-49a9-aa8d-cde624bad42c" providerId="ADAL" clId="{4E71E69E-AAE1-4A70-A6A2-A99483237BDC}" dt="2022-05-23T09:16:23.042" v="2611" actId="478"/>
          <ac:grpSpMkLst>
            <pc:docMk/>
            <pc:sldMk cId="580664155" sldId="2147329057"/>
            <ac:grpSpMk id="591" creationId="{9C6207D5-E53D-45AD-A63F-F9AAC2A126DA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598" creationId="{F07424F8-6593-45D8-B3B2-F833F8901FAE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605" creationId="{B7B021A6-24E2-4974-A448-83360BEE2C7B}"/>
          </ac:grpSpMkLst>
        </pc:grpChg>
        <pc:grpChg chg="add del mod">
          <ac:chgData name="Sun, Zhonghua" userId="c0979cd3-443e-49a9-aa8d-cde624bad42c" providerId="ADAL" clId="{4E71E69E-AAE1-4A70-A6A2-A99483237BDC}" dt="2022-05-23T09:16:18.946" v="2610" actId="478"/>
          <ac:grpSpMkLst>
            <pc:docMk/>
            <pc:sldMk cId="580664155" sldId="2147329057"/>
            <ac:grpSpMk id="612" creationId="{EE884039-9488-4C92-A2AA-A207797C667F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31" creationId="{13BB5033-16E2-407C-B44E-0B30AD6B8A39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38" creationId="{28B7EF66-E3BA-4C7A-B787-1E9A651742DB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45" creationId="{047CAAB9-D610-40A7-AB1B-B4A325915293}"/>
          </ac:grpSpMkLst>
        </pc:grpChg>
        <pc:grpChg chg="add del mod or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52" creationId="{52F4792C-655A-40FF-AAD0-CE7277F7E7C0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59" creationId="{6D264FD5-CEF0-42C1-95FD-1E6976FE4BC2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66" creationId="{9C209123-09A5-4984-AFB8-D1BC9BF55BD8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73" creationId="{D9B6055F-ADD6-4F08-BCB0-080897C408E0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80" creationId="{009863F0-5BAC-4CA9-ABE1-F3C1461C7BE1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87" creationId="{174F88E4-098E-4289-AC0B-573C1648284F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694" creationId="{B165428F-9197-4EEA-BBF2-82D9808E2AEF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701" creationId="{F82DB826-0CBB-4C64-9AB4-347F962DA854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09" creationId="{129996C3-22E1-42E7-97E6-E91D7008C4D5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16" creationId="{DC7C5D02-4AD4-465E-82DC-2466F060D586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23" creationId="{2FE96AAC-D60F-4DD1-94BC-7156727D43D4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30" creationId="{62AEBBC9-2816-45FC-BEAB-C59D00BBB4E3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37" creationId="{7E6CA358-0F43-4809-ACD1-03FBD8A9E00E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44" creationId="{7F43D144-0DD2-43DE-866E-5F971C7080D3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51" creationId="{38CE52DB-B164-4F09-B272-111B79FE47F8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58" creationId="{BF014CFD-7A62-49F2-9AF0-C75D4E6EDD1B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65" creationId="{C848813B-9D9D-4458-B0D1-DE33519D5805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72" creationId="{19903952-9888-464D-9EAB-2F1B68235ED5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79" creationId="{514EA7C0-ECD6-4C31-95DC-6104516A3B27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86" creationId="{53EA1CD4-9041-431D-9481-E797E4FB59AB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793" creationId="{0961676A-6F32-4D53-8412-F5163A7186BD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800" creationId="{091CB620-5492-4E08-9CE0-7F7BC2943B79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807" creationId="{474D77CD-16A2-449D-9BE8-C5C3119497D0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824" creationId="{B6E97D1F-28AC-43E4-8E7C-65098C29FFB2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826" creationId="{DC725B37-FE0E-4D82-8B72-70C0D5C1B768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833" creationId="{BB1CBB77-9697-4954-8F3B-CC9CD8D8839B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840" creationId="{A4E9CCEE-99F0-4D33-AC9A-7240F2DE00A7}"/>
          </ac:grpSpMkLst>
        </pc:grpChg>
        <pc:grpChg chg="add del mod">
          <ac:chgData name="Sun, Zhonghua" userId="c0979cd3-443e-49a9-aa8d-cde624bad42c" providerId="ADAL" clId="{4E71E69E-AAE1-4A70-A6A2-A99483237BDC}" dt="2022-05-23T09:28:29.023" v="2753" actId="165"/>
          <ac:grpSpMkLst>
            <pc:docMk/>
            <pc:sldMk cId="580664155" sldId="2147329057"/>
            <ac:grpSpMk id="847" creationId="{2F85A8ED-012C-4C5A-BB61-7E7D024999B0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54" creationId="{EE99797C-5853-4CEB-8ADC-0D8575EFCC3A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61" creationId="{B277C9A8-AE43-4452-B2B3-20788705E36B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68" creationId="{AB0D3105-A98E-423A-93A3-FFFFBE058623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75" creationId="{58D9F470-3325-405A-85EF-40EDF76FFB04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82" creationId="{D3866204-0490-44E6-88D5-DBA460484135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89" creationId="{788B467E-98F7-46C3-BC14-8E75AD520313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896" creationId="{D8888A95-15BD-4474-BA64-5A790906E627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03" creationId="{2468EBCC-AB82-4F93-BC08-A3B617D1750F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10" creationId="{F6AD633C-5D42-49DE-84C8-7F369F3B5B4E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17" creationId="{000D38A5-AC48-4E2E-94D6-E9FF95AE4AAA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24" creationId="{5FB3BD3D-1A93-43C4-A9C3-26EF40EEE218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31" creationId="{3064C000-E9F0-4EAF-967E-108A70AD1CFC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38" creationId="{CD18EF62-47AD-459A-A4BF-824B262ACE61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45" creationId="{35DDDA62-7D89-4213-A844-D1B0714FFD1E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52" creationId="{441B798A-CF2C-4606-8810-54A22C47CE6E}"/>
          </ac:grpSpMkLst>
        </pc:grpChg>
        <pc:grpChg chg="add del mod">
          <ac:chgData name="Sun, Zhonghua" userId="c0979cd3-443e-49a9-aa8d-cde624bad42c" providerId="ADAL" clId="{4E71E69E-AAE1-4A70-A6A2-A99483237BDC}" dt="2022-05-23T09:27:01.694" v="2725"/>
          <ac:grpSpMkLst>
            <pc:docMk/>
            <pc:sldMk cId="580664155" sldId="2147329057"/>
            <ac:grpSpMk id="959" creationId="{80399B06-0B33-4AD9-A90C-8236C289DFF7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02" creationId="{82EDFA11-C407-454A-A69A-85CCDEB7E7A5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09" creationId="{202008B0-E960-40F2-8E40-93B88E26F29A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16" creationId="{294FD4EC-A2A7-4DB3-8AFA-06ED628074DB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23" creationId="{4E4D96D3-6C3E-46E5-B580-774B1CDE1D8C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30" creationId="{30C5587D-ED5C-4F40-87C0-4F3A96945888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37" creationId="{E6AD56BD-61D8-4483-94A4-DB9BC20219FE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44" creationId="{67BDF728-AA6B-423B-8F17-F4094E21AE4E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51" creationId="{341B602F-5E1D-45A7-9C0B-1F9EC8C104DF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58" creationId="{598F507D-6752-4871-823C-FC17FBE652E9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65" creationId="{29F0974A-23CE-42B1-AD41-F1A4C512B9A9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72" creationId="{1E95495C-E663-4540-84F7-3ACB2FA97826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79" creationId="{B6DE43A7-A3BF-4A95-82D9-DADBFF7FCA75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86" creationId="{7235E4C9-7CC2-4917-BC8C-7B1921B707D6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093" creationId="{C50CABEB-B2B8-4E4C-A0BC-C0E10D5F5EE8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100" creationId="{208E16B5-4D9B-489F-9ACD-3FAB80AD0A6D}"/>
          </ac:grpSpMkLst>
        </pc:grpChg>
        <pc:grpChg chg="del">
          <ac:chgData name="Sun, Zhonghua" userId="c0979cd3-443e-49a9-aa8d-cde624bad42c" providerId="ADAL" clId="{4E71E69E-AAE1-4A70-A6A2-A99483237BDC}" dt="2022-05-23T09:13:33.538" v="2595" actId="478"/>
          <ac:grpSpMkLst>
            <pc:docMk/>
            <pc:sldMk cId="580664155" sldId="2147329057"/>
            <ac:grpSpMk id="1107" creationId="{9B14FA68-D519-4BBE-BD6A-4648E41AD1E0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14" creationId="{A450BCED-0C4E-4EA5-951C-9B463523B039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21" creationId="{8EE30115-7CD8-49F0-A629-6B9DDF8B997F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28" creationId="{049C4304-4988-4A5A-95DE-4EFD47A0A4BA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35" creationId="{EF6A010F-AD3B-41D9-8702-D97FB964BBE2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42" creationId="{60939DE1-C558-4873-843F-B3166D0EDE8A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49" creationId="{8796F702-8170-4B63-8158-CC503B14EB20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56" creationId="{0B5CFEC6-CCB8-4D30-916B-969E3244E827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63" creationId="{7E59E3DE-D1F3-4E72-BC13-78557F8CDBEE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70" creationId="{3CE08855-313E-4AB4-8892-32C093F79751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77" creationId="{5871F676-1766-42E4-8C99-C13ACD7F200C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84" creationId="{1CCAA383-5F52-4E5B-B992-13311A94F2F8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91" creationId="{1088CF58-C27E-49B5-8EC5-C03447689E7B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198" creationId="{B579C298-72A5-495F-AAAA-78739C7D217F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05" creationId="{1F65023A-42EF-4DE9-8E41-DE9426969E86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12" creationId="{97EC01E7-7E34-4E56-9431-9C7BA1F517DE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19" creationId="{ECA7AD7C-BD53-418A-BFE7-0A8366891E0F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26" creationId="{4DE8562D-25CE-45B0-BDA9-99604B692918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33" creationId="{F792D493-50D7-4A48-9E5D-FC48CF169A59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40" creationId="{95984A2D-B6FA-4F42-AF97-2F045213E691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47" creationId="{19BB7357-398F-4EBF-B34D-CBF27FE8B978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54" creationId="{2B9B4FB7-FE10-40C9-AEA7-2A63CE1BEA4E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61" creationId="{10C98CF4-E407-4762-A0B9-BB64A2CEE889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68" creationId="{E348D29F-FCA6-4B6F-84F3-46B33199CE88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75" creationId="{DBFCF5F1-FE84-4F0A-A352-8CBAE4EFAB98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82" creationId="{3FF5E524-60BE-42B8-90B5-FB65E4426784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89" creationId="{B464D204-F1CF-44BB-8F5C-E50DAFC45776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296" creationId="{20F203D6-0E77-4E75-96E2-F41C8C3319F6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303" creationId="{875C8005-42ED-4C6E-90F5-B566EC859BCB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310" creationId="{0EABD306-9C3C-441D-8C03-517F11C73ABE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317" creationId="{B0865FCF-C22B-438A-87C6-B45A1093081B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324" creationId="{5BEB64FA-8140-47C5-91AF-F45E594A5074}"/>
          </ac:grpSpMkLst>
        </pc:grpChg>
        <pc:grpChg chg="del">
          <ac:chgData name="Sun, Zhonghua" userId="c0979cd3-443e-49a9-aa8d-cde624bad42c" providerId="ADAL" clId="{4E71E69E-AAE1-4A70-A6A2-A99483237BDC}" dt="2022-05-23T09:26:34.419" v="2718" actId="478"/>
          <ac:grpSpMkLst>
            <pc:docMk/>
            <pc:sldMk cId="580664155" sldId="2147329057"/>
            <ac:grpSpMk id="1331" creationId="{07181BAB-2462-4A1F-8443-AE2031020D13}"/>
          </ac:grpSpMkLst>
        </pc:grpChg>
        <pc:graphicFrameChg chg="add del">
          <ac:chgData name="Sun, Zhonghua" userId="c0979cd3-443e-49a9-aa8d-cde624bad42c" providerId="ADAL" clId="{4E71E69E-AAE1-4A70-A6A2-A99483237BDC}" dt="2022-05-23T09:22:05.942" v="2675" actId="3680"/>
          <ac:graphicFrameMkLst>
            <pc:docMk/>
            <pc:sldMk cId="580664155" sldId="2147329057"/>
            <ac:graphicFrameMk id="8" creationId="{D0924301-1A1E-4B04-99FF-478584AF4C51}"/>
          </ac:graphicFrameMkLst>
        </pc:graphicFrameChg>
        <pc:graphicFrameChg chg="add del mod or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9" creationId="{06309463-B467-4B55-A1A8-F17FBDC0E7A9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23T11:29:34.704" v="3140" actId="478"/>
          <ac:graphicFrameMkLst>
            <pc:docMk/>
            <pc:sldMk cId="580664155" sldId="2147329057"/>
            <ac:graphicFrameMk id="86" creationId="{F0D53C70-C90E-4A1F-AFA3-6D32FDDAF9CB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88" creationId="{709545D2-C907-4F4C-9B31-C0E424D3A10A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3T11:41:37.217" v="3393"/>
          <ac:graphicFrameMkLst>
            <pc:docMk/>
            <pc:sldMk cId="580664155" sldId="2147329057"/>
            <ac:graphicFrameMk id="90" creationId="{A686E324-9DB7-4648-ADE1-E3D02A129A16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95" creationId="{963DFD61-010D-4B2C-A60A-5D1D5B2058B5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23T12:00:55.324" v="3602" actId="478"/>
          <ac:graphicFrameMkLst>
            <pc:docMk/>
            <pc:sldMk cId="580664155" sldId="2147329057"/>
            <ac:graphicFrameMk id="96" creationId="{3D7EC2F1-7A80-4456-BCD4-0DBB92219817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23T12:00:57.131" v="3603" actId="478"/>
          <ac:graphicFrameMkLst>
            <pc:docMk/>
            <pc:sldMk cId="580664155" sldId="2147329057"/>
            <ac:graphicFrameMk id="97" creationId="{9B00DB97-3402-4567-B347-9FC5988F8288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98" creationId="{F199A777-D20F-4A77-B9E4-FC627C5D711F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99" creationId="{77A08797-33B5-4B9D-A076-FE979BAAF269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30T09:03:24.785" v="8072" actId="478"/>
          <ac:graphicFrameMkLst>
            <pc:docMk/>
            <pc:sldMk cId="580664155" sldId="2147329057"/>
            <ac:graphicFrameMk id="100" creationId="{656469DA-FB37-424C-9E0B-C17C446732FA}"/>
          </ac:graphicFrameMkLst>
        </pc:graphicFrameChg>
        <pc:picChg chg="add mod">
          <ac:chgData name="Sun, Zhonghua" userId="c0979cd3-443e-49a9-aa8d-cde624bad42c" providerId="ADAL" clId="{4E71E69E-AAE1-4A70-A6A2-A99483237BDC}" dt="2022-05-31T03:22:57.271" v="8327" actId="14100"/>
          <ac:picMkLst>
            <pc:docMk/>
            <pc:sldMk cId="580664155" sldId="2147329057"/>
            <ac:picMk id="4" creationId="{D6D4DCA6-C18E-4CDA-93B7-DE5D5FD76DC0}"/>
          </ac:picMkLst>
        </pc:picChg>
        <pc:picChg chg="add del mod">
          <ac:chgData name="Sun, Zhonghua" userId="c0979cd3-443e-49a9-aa8d-cde624bad42c" providerId="ADAL" clId="{4E71E69E-AAE1-4A70-A6A2-A99483237BDC}" dt="2022-05-23T09:15:47.753" v="2606" actId="478"/>
          <ac:picMkLst>
            <pc:docMk/>
            <pc:sldMk cId="580664155" sldId="2147329057"/>
            <ac:picMk id="5" creationId="{AD21B60B-D866-4F43-AAB6-4895D6D1A7AA}"/>
          </ac:picMkLst>
        </pc:picChg>
        <pc:picChg chg="add del mod">
          <ac:chgData name="Sun, Zhonghua" userId="c0979cd3-443e-49a9-aa8d-cde624bad42c" providerId="ADAL" clId="{4E71E69E-AAE1-4A70-A6A2-A99483237BDC}" dt="2022-05-30T09:03:51.840" v="8081" actId="478"/>
          <ac:picMkLst>
            <pc:docMk/>
            <pc:sldMk cId="580664155" sldId="2147329057"/>
            <ac:picMk id="7" creationId="{88C76B92-372A-4601-ACFB-EE21F2EE925A}"/>
          </ac:picMkLst>
        </pc:picChg>
        <pc:picChg chg="add mod">
          <ac:chgData name="Sun, Zhonghua" userId="c0979cd3-443e-49a9-aa8d-cde624bad42c" providerId="ADAL" clId="{4E71E69E-AAE1-4A70-A6A2-A99483237BDC}" dt="2022-05-31T03:21:16.606" v="8315" actId="1076"/>
          <ac:picMkLst>
            <pc:docMk/>
            <pc:sldMk cId="580664155" sldId="2147329057"/>
            <ac:picMk id="18" creationId="{A62F623C-B92C-4118-9EBE-F74C7057F002}"/>
          </ac:picMkLst>
        </pc:picChg>
        <pc:picChg chg="add mod">
          <ac:chgData name="Sun, Zhonghua" userId="c0979cd3-443e-49a9-aa8d-cde624bad42c" providerId="ADAL" clId="{4E71E69E-AAE1-4A70-A6A2-A99483237BDC}" dt="2022-05-31T03:23:03.478" v="8328" actId="1076"/>
          <ac:picMkLst>
            <pc:docMk/>
            <pc:sldMk cId="580664155" sldId="2147329057"/>
            <ac:picMk id="19" creationId="{C2CD2AA6-9630-4EED-9E4C-EA02EE5B165D}"/>
          </ac:picMkLst>
        </pc:picChg>
        <pc:picChg chg="add del mod ord">
          <ac:chgData name="Sun, Zhonghua" userId="c0979cd3-443e-49a9-aa8d-cde624bad42c" providerId="ADAL" clId="{4E71E69E-AAE1-4A70-A6A2-A99483237BDC}" dt="2022-05-23T11:46:30.842" v="3417" actId="478"/>
          <ac:picMkLst>
            <pc:docMk/>
            <pc:sldMk cId="580664155" sldId="2147329057"/>
            <ac:picMk id="94" creationId="{C873BFFC-FDEF-4735-976C-909673BBB7F6}"/>
          </ac:picMkLst>
        </pc:picChg>
        <pc:cxnChg chg="add del mod">
          <ac:chgData name="Sun, Zhonghua" userId="c0979cd3-443e-49a9-aa8d-cde624bad42c" providerId="ADAL" clId="{4E71E69E-AAE1-4A70-A6A2-A99483237BDC}" dt="2022-05-29T12:56:21.878" v="7627" actId="478"/>
          <ac:cxnSpMkLst>
            <pc:docMk/>
            <pc:sldMk cId="580664155" sldId="2147329057"/>
            <ac:cxnSpMk id="6" creationId="{7179E7FC-857F-4910-85E5-4D08809968E0}"/>
          </ac:cxnSpMkLst>
        </pc:cxnChg>
        <pc:cxnChg chg="add del mod">
          <ac:chgData name="Sun, Zhonghua" userId="c0979cd3-443e-49a9-aa8d-cde624bad42c" providerId="ADAL" clId="{4E71E69E-AAE1-4A70-A6A2-A99483237BDC}" dt="2022-05-29T12:56:44.396" v="7633" actId="478"/>
          <ac:cxnSpMkLst>
            <pc:docMk/>
            <pc:sldMk cId="580664155" sldId="2147329057"/>
            <ac:cxnSpMk id="10" creationId="{94D7758C-50DA-4546-A48D-12E0AA5AFA39}"/>
          </ac:cxnSpMkLst>
        </pc:cxnChg>
        <pc:cxnChg chg="del">
          <ac:chgData name="Sun, Zhonghua" userId="c0979cd3-443e-49a9-aa8d-cde624bad42c" providerId="ADAL" clId="{4E71E69E-AAE1-4A70-A6A2-A99483237BDC}" dt="2022-05-23T09:26:38.241" v="2720" actId="478"/>
          <ac:cxnSpMkLst>
            <pc:docMk/>
            <pc:sldMk cId="580664155" sldId="2147329057"/>
            <ac:cxnSpMk id="81" creationId="{A74940F2-0F87-4BDD-9113-217D2DDF38A0}"/>
          </ac:cxnSpMkLst>
        </pc:cxnChg>
        <pc:cxnChg chg="del">
          <ac:chgData name="Sun, Zhonghua" userId="c0979cd3-443e-49a9-aa8d-cde624bad42c" providerId="ADAL" clId="{4E71E69E-AAE1-4A70-A6A2-A99483237BDC}" dt="2022-05-23T09:26:38.241" v="2720" actId="478"/>
          <ac:cxnSpMkLst>
            <pc:docMk/>
            <pc:sldMk cId="580664155" sldId="2147329057"/>
            <ac:cxnSpMk id="82" creationId="{382F44E5-8631-43B8-A228-B91626145A65}"/>
          </ac:cxnSpMkLst>
        </pc:cxnChg>
        <pc:cxnChg chg="del">
          <ac:chgData name="Sun, Zhonghua" userId="c0979cd3-443e-49a9-aa8d-cde624bad42c" providerId="ADAL" clId="{4E71E69E-AAE1-4A70-A6A2-A99483237BDC}" dt="2022-05-23T09:26:38.241" v="2720" actId="478"/>
          <ac:cxnSpMkLst>
            <pc:docMk/>
            <pc:sldMk cId="580664155" sldId="2147329057"/>
            <ac:cxnSpMk id="83" creationId="{327725B5-7A53-4D7E-8FB9-12C6E472B1FC}"/>
          </ac:cxnSpMkLst>
        </pc:cxnChg>
        <pc:cxnChg chg="add del mod">
          <ac:chgData name="Sun, Zhonghua" userId="c0979cd3-443e-49a9-aa8d-cde624bad42c" providerId="ADAL" clId="{4E71E69E-AAE1-4A70-A6A2-A99483237BDC}" dt="2022-05-30T09:03:24.785" v="8072" actId="478"/>
          <ac:cxnSpMkLst>
            <pc:docMk/>
            <pc:sldMk cId="580664155" sldId="2147329057"/>
            <ac:cxnSpMk id="92" creationId="{8FE021C7-3F8E-42B7-8FE2-D314C42DB662}"/>
          </ac:cxnSpMkLst>
        </pc:cxnChg>
        <pc:cxnChg chg="add del mod">
          <ac:chgData name="Sun, Zhonghua" userId="c0979cd3-443e-49a9-aa8d-cde624bad42c" providerId="ADAL" clId="{4E71E69E-AAE1-4A70-A6A2-A99483237BDC}" dt="2022-05-30T09:03:24.785" v="8072" actId="478"/>
          <ac:cxnSpMkLst>
            <pc:docMk/>
            <pc:sldMk cId="580664155" sldId="2147329057"/>
            <ac:cxnSpMk id="93" creationId="{6CC0F8B3-6CE3-4486-AEDB-5EF7C64D595A}"/>
          </ac:cxnSpMkLst>
        </pc:cxnChg>
        <pc:cxnChg chg="del">
          <ac:chgData name="Sun, Zhonghua" userId="c0979cd3-443e-49a9-aa8d-cde624bad42c" providerId="ADAL" clId="{4E71E69E-AAE1-4A70-A6A2-A99483237BDC}" dt="2022-05-23T09:26:38.241" v="2720" actId="478"/>
          <ac:cxnSpMkLst>
            <pc:docMk/>
            <pc:sldMk cId="580664155" sldId="2147329057"/>
            <ac:cxnSpMk id="219" creationId="{B150D5FF-DBDE-479A-8735-E89CAC4E62AE}"/>
          </ac:cxnSpMkLst>
        </pc:cxnChg>
        <pc:cxnChg chg="del">
          <ac:chgData name="Sun, Zhonghua" userId="c0979cd3-443e-49a9-aa8d-cde624bad42c" providerId="ADAL" clId="{4E71E69E-AAE1-4A70-A6A2-A99483237BDC}" dt="2022-05-23T09:26:34.419" v="2718" actId="478"/>
          <ac:cxnSpMkLst>
            <pc:docMk/>
            <pc:sldMk cId="580664155" sldId="2147329057"/>
            <ac:cxnSpMk id="476" creationId="{2B859169-4C09-401D-8896-16E279071441}"/>
          </ac:cxnSpMkLst>
        </pc:cxnChg>
        <pc:cxnChg chg="del">
          <ac:chgData name="Sun, Zhonghua" userId="c0979cd3-443e-49a9-aa8d-cde624bad42c" providerId="ADAL" clId="{4E71E69E-AAE1-4A70-A6A2-A99483237BDC}" dt="2022-05-23T09:26:34.419" v="2718" actId="478"/>
          <ac:cxnSpMkLst>
            <pc:docMk/>
            <pc:sldMk cId="580664155" sldId="2147329057"/>
            <ac:cxnSpMk id="477" creationId="{88550412-FDA4-4400-879A-FB9FB49A1AAF}"/>
          </ac:cxnSpMkLst>
        </pc:cxnChg>
        <pc:cxnChg chg="del mod topLvl">
          <ac:chgData name="Sun, Zhonghua" userId="c0979cd3-443e-49a9-aa8d-cde624bad42c" providerId="ADAL" clId="{4E71E69E-AAE1-4A70-A6A2-A99483237BDC}" dt="2022-05-23T09:16:36.198" v="2617" actId="478"/>
          <ac:cxnSpMkLst>
            <pc:docMk/>
            <pc:sldMk cId="580664155" sldId="2147329057"/>
            <ac:cxnSpMk id="510" creationId="{B0C304F9-C415-47BB-82F8-32D70B40AEDC}"/>
          </ac:cxnSpMkLst>
        </pc:cxnChg>
        <pc:cxnChg chg="del mod topLvl">
          <ac:chgData name="Sun, Zhonghua" userId="c0979cd3-443e-49a9-aa8d-cde624bad42c" providerId="ADAL" clId="{4E71E69E-AAE1-4A70-A6A2-A99483237BDC}" dt="2022-05-23T09:16:33.116" v="2615" actId="478"/>
          <ac:cxnSpMkLst>
            <pc:docMk/>
            <pc:sldMk cId="580664155" sldId="2147329057"/>
            <ac:cxnSpMk id="511" creationId="{A1F18605-F6FE-4323-9F78-5BDD17DA205B}"/>
          </ac:cxnSpMkLst>
        </pc:cxnChg>
        <pc:cxnChg chg="del mod topLvl">
          <ac:chgData name="Sun, Zhonghua" userId="c0979cd3-443e-49a9-aa8d-cde624bad42c" providerId="ADAL" clId="{4E71E69E-AAE1-4A70-A6A2-A99483237BDC}" dt="2022-05-23T09:16:34.700" v="2616" actId="478"/>
          <ac:cxnSpMkLst>
            <pc:docMk/>
            <pc:sldMk cId="580664155" sldId="2147329057"/>
            <ac:cxnSpMk id="512" creationId="{CB4D655E-AE68-4DE3-B811-EC669F4C440B}"/>
          </ac:cxnSpMkLst>
        </pc:cxnChg>
        <pc:cxnChg chg="del mod topLvl">
          <ac:chgData name="Sun, Zhonghua" userId="c0979cd3-443e-49a9-aa8d-cde624bad42c" providerId="ADAL" clId="{4E71E69E-AAE1-4A70-A6A2-A99483237BDC}" dt="2022-05-23T09:16:31.804" v="2614" actId="478"/>
          <ac:cxnSpMkLst>
            <pc:docMk/>
            <pc:sldMk cId="580664155" sldId="2147329057"/>
            <ac:cxnSpMk id="513" creationId="{F58E41D8-5C7A-4CAC-9688-6C24FDED165B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17" creationId="{409FEC94-ED0D-458F-8064-0F5FE769368B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18" creationId="{2F5FBDC7-409F-4E34-8257-5D5729BD5837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19" creationId="{5B33A5B0-B711-4D2D-AE70-7BD3BD31599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20" creationId="{9C3C613D-B91C-4C45-B054-56B399E41DEA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24" creationId="{4AF1B8A9-1451-4906-B794-BD417A945E02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25" creationId="{FBA8F5EC-9816-4E7B-9D97-1A06CB2FA746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26" creationId="{DD9DCE5C-C38D-4586-9B3F-163CFA8D2A4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27" creationId="{DD77C376-AFFC-42F2-AC3C-D300C1A6DDE5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31" creationId="{1142FA0C-60F6-4F16-B36C-95E97939D7C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32" creationId="{87205F94-116E-4208-91D6-5120224A0FA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33" creationId="{AF0C70E6-1DE3-42FC-AB43-29A111476AD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34" creationId="{4E19BB8C-9288-4E3E-B379-1710D2E0247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538" creationId="{9294431F-B44C-47DF-AA20-90A74E1C2B1D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539" creationId="{00FC2FAF-0BE8-465C-918B-609DCCA9ECE8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540" creationId="{86E5E6C5-A121-4FD9-BB1B-DFF2CBBC1FE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541" creationId="{4AB3575B-41ED-429D-8F28-41F1CA29F50A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45" creationId="{3EA2C262-07EF-4472-955A-79A9686F6413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46" creationId="{18F3BC1B-A4F8-4F7C-B4E2-8547B166BCE2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47" creationId="{3A05C531-6BB4-49AF-A3C5-1CEA51A6C80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48" creationId="{F4C7282C-6B81-466D-8607-A9783E63890F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52" creationId="{A4683A22-90AB-4ABA-8150-178FAAF8FF15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53" creationId="{761A623E-44FB-4733-8DFF-163BBA97D2E5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54" creationId="{D602F01F-C30C-421B-ABF2-510168ECA05E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55" creationId="{CC99FFC5-1D5E-4A7A-B34A-513C38B1C4DC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59" creationId="{83391FF1-5DB2-4031-BD6F-28831BD50824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0" creationId="{2D163BA4-FB79-4B3D-B19F-B457D8891C2A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1" creationId="{8A9CF741-DB3D-4511-BA07-E771D19ABE2D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2" creationId="{B8145892-8D07-4EAE-8FA8-91788DA7266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6" creationId="{3B2B95C1-4A6B-43C3-903D-29456A92903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7" creationId="{90C1F650-A3A0-4EA8-8074-DD3BD803C77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8" creationId="{9D15FA75-F6A6-474B-B08C-8269BA49A28A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69" creationId="{353301CE-ACED-4EF0-B2DD-5B6E1F5F9C07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73" creationId="{BDC41263-0643-4C9D-A575-2C973ABD5315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74" creationId="{41B69FF5-6D06-4713-BADA-4003CF0BC17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75" creationId="{2C99111F-5BF8-4EC0-8B27-6095113E282C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76" creationId="{96437898-9475-4FB1-8F53-801348D2935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0" creationId="{8BF8C6E4-40A4-4F92-BD84-6F682D3DEEDD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1" creationId="{56390EDB-AF5A-4A3C-8909-4A91EEA5BA34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2" creationId="{33D0AF53-DA2F-4EAF-A106-C32D9B5F0DF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3" creationId="{41E554B2-CB24-4A89-A502-810A2244157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7" creationId="{210DD1CB-95FF-4640-B194-AB829A0272A6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8" creationId="{18009BFC-E7FE-4A68-BBF0-519B8C5CEE1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89" creationId="{E477D865-CDDD-4EF4-99B4-546B4A127D16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90" creationId="{162405FA-B059-4BBC-916D-3783BB884ABE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94" creationId="{88BDE79D-2BB2-4C96-9C3D-79C73EF1E05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95" creationId="{69F00B2F-6FB6-41FE-B251-45B62EF100A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96" creationId="{472604EA-CD18-458F-A4A6-A7C54F24AED8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597" creationId="{0518ACD4-3D71-4A40-9747-AE2AE8DAC206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1" creationId="{33E8ADBC-325B-4F6B-87D7-F262A25FAAA6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2" creationId="{935024B0-9CD2-489D-A8EE-9B88852624BA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3" creationId="{8D6325A7-D5A3-4841-AEA5-2C9E66508B89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4" creationId="{A70212F3-0904-4AEF-B259-AC9AF7B59B12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8" creationId="{F10BB711-0697-4731-B833-0E5E933E6EFC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09" creationId="{E78BD9E2-D589-4507-BCC5-207807E2B1DC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0" creationId="{96573C81-5CC5-444D-983D-4EF25B74967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1" creationId="{81591519-DF7B-4302-B800-15DEB9A105E1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5" creationId="{AC096E77-B963-4097-93E4-93EEA6B330E0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6" creationId="{09E5BB17-1442-4DD9-A5B3-ED0B433AC764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7" creationId="{7F44D95B-935A-4570-B770-86141823BCA2}"/>
          </ac:cxnSpMkLst>
        </pc:cxnChg>
        <pc:cxnChg chg="mod">
          <ac:chgData name="Sun, Zhonghua" userId="c0979cd3-443e-49a9-aa8d-cde624bad42c" providerId="ADAL" clId="{4E71E69E-AAE1-4A70-A6A2-A99483237BDC}" dt="2022-05-23T09:13:49.086" v="2597"/>
          <ac:cxnSpMkLst>
            <pc:docMk/>
            <pc:sldMk cId="580664155" sldId="2147329057"/>
            <ac:cxnSpMk id="618" creationId="{DB988D2E-CD49-479F-8070-07F537813EB5}"/>
          </ac:cxnSpMkLst>
        </pc:cxnChg>
        <pc:cxnChg chg="add del mod">
          <ac:chgData name="Sun, Zhonghua" userId="c0979cd3-443e-49a9-aa8d-cde624bad42c" providerId="ADAL" clId="{4E71E69E-AAE1-4A70-A6A2-A99483237BDC}" dt="2022-05-23T09:18:20.916" v="2638"/>
          <ac:cxnSpMkLst>
            <pc:docMk/>
            <pc:sldMk cId="580664155" sldId="2147329057"/>
            <ac:cxnSpMk id="625" creationId="{548BB6B4-63EC-4C54-99DB-88990355F5FA}"/>
          </ac:cxnSpMkLst>
        </pc:cxnChg>
        <pc:cxnChg chg="add del mod">
          <ac:chgData name="Sun, Zhonghua" userId="c0979cd3-443e-49a9-aa8d-cde624bad42c" providerId="ADAL" clId="{4E71E69E-AAE1-4A70-A6A2-A99483237BDC}" dt="2022-05-23T09:18:20.916" v="2638"/>
          <ac:cxnSpMkLst>
            <pc:docMk/>
            <pc:sldMk cId="580664155" sldId="2147329057"/>
            <ac:cxnSpMk id="626" creationId="{50B12016-9C12-4E11-BFD4-930AF2787767}"/>
          </ac:cxnSpMkLst>
        </pc:cxnChg>
        <pc:cxnChg chg="add del mod">
          <ac:chgData name="Sun, Zhonghua" userId="c0979cd3-443e-49a9-aa8d-cde624bad42c" providerId="ADAL" clId="{4E71E69E-AAE1-4A70-A6A2-A99483237BDC}" dt="2022-05-23T09:18:20.916" v="2638"/>
          <ac:cxnSpMkLst>
            <pc:docMk/>
            <pc:sldMk cId="580664155" sldId="2147329057"/>
            <ac:cxnSpMk id="627" creationId="{C9175D21-9CFB-4823-BC10-E1E58FE62CE8}"/>
          </ac:cxnSpMkLst>
        </pc:cxnChg>
        <pc:cxnChg chg="add del mod">
          <ac:chgData name="Sun, Zhonghua" userId="c0979cd3-443e-49a9-aa8d-cde624bad42c" providerId="ADAL" clId="{4E71E69E-AAE1-4A70-A6A2-A99483237BDC}" dt="2022-05-23T09:18:20.916" v="2638"/>
          <ac:cxnSpMkLst>
            <pc:docMk/>
            <pc:sldMk cId="580664155" sldId="2147329057"/>
            <ac:cxnSpMk id="628" creationId="{C8149362-9FAB-4BB2-9701-4E25E09B779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34" creationId="{CA012318-07A9-4AE2-B839-DDCCA8BAA5E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35" creationId="{3D85E7A4-8F79-495A-9157-17315E575D03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36" creationId="{DFB157F7-2ABF-4916-B470-83047FB4C03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37" creationId="{CB914ECF-D468-46B3-A1AF-DCD4A099BD0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1" creationId="{DCC1F6D8-7FCD-457D-B03C-AAB35AB7719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2" creationId="{45ACFCBD-53C7-46C3-8836-25068B02E595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3" creationId="{50A732AB-35CE-4FFE-B2B5-96C26609DD59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4" creationId="{5DFE6A08-3B31-4152-AA30-458D9C66A24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8" creationId="{0A30AE8A-2CB4-4A73-A8D6-C22BD056412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49" creationId="{DA6BECE2-B917-41DD-9CAB-4776E3254DC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0" creationId="{7D6A7521-DFD5-4CCF-91EC-49F76AF547F6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1" creationId="{9998412D-DE79-40AA-820F-7FB8292E709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5" creationId="{BF6A582A-914C-4557-8F8A-7F3D9D1D54DF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6" creationId="{9296AE0C-B366-4666-8AD9-C5D4CF78702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7" creationId="{CC5CF1EB-7328-4359-B6D1-16823F0016CA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58" creationId="{36069C4C-8602-49F0-86DF-0BCD8FC6A365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62" creationId="{F85B1206-7E33-4997-BCE9-75AB43B6A96D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63" creationId="{C7BF7AE1-DCD4-4845-AAC7-6929B5ED7B2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64" creationId="{0E9A1C72-32D5-4228-B7C7-5F69F1748BD3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65" creationId="{A2F0BDBA-1FF1-41F6-B0F2-A0D574625A1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69" creationId="{55706117-B559-401A-AB5D-1AB3058DC115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0" creationId="{B7E68A3E-B841-48B7-A214-F109930CA5C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1" creationId="{8FE60E14-B1DB-456C-A265-3FE0B17613FD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2" creationId="{7CFE1394-517E-4B00-9CDD-7F214F0969E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6" creationId="{D76B64BF-3ADD-45D8-8C26-4FC5F078AF7F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7" creationId="{4E11F35D-D33D-4853-97D1-F80F17BF849D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8" creationId="{7994AAE7-858F-4E40-ACD7-2EAE96D552EB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79" creationId="{6B5FBC59-ECBB-4551-B548-82EB42B36BA5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83" creationId="{91F19A93-FAAB-49DD-84FB-551DBB4ECF5F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84" creationId="{5F295246-DFBB-46EE-B70A-9C43607D1CF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85" creationId="{EC3EC154-95EA-43B0-8CE0-B2457DADA423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86" creationId="{FA34EB1C-4722-42B2-A369-5BE56DC24B2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0" creationId="{9FA883F5-FE6D-4D8C-B045-23D11C8D6E1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1" creationId="{E2BF9537-1F0B-4342-A9D7-DF8BAAEF8202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2" creationId="{8E3AB04D-692A-4EB7-9828-62A1E06B2F4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3" creationId="{DD43244F-DC09-4F98-8FBD-51DC8AE52335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7" creationId="{025DE443-F5B5-4D79-B0F6-F64907C88FD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8" creationId="{501ABFF8-64B1-438B-A3B8-54DE655086EB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699" creationId="{C6306CA9-9734-45EA-B1E6-D59D94C3917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700" creationId="{BEA9B488-B20B-4632-98B9-326BC0BA6408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704" creationId="{86805858-64D2-42DD-BE44-447C7C197DD0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705" creationId="{F32B7FCC-40A8-40BB-8B54-0A69A5483FC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706" creationId="{E5E06355-6367-4946-87D5-A363450E7C7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707" creationId="{F2F1B017-C938-454F-ABD1-09CB27BF39AC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811" creationId="{87ACD69E-CEC6-474E-93BD-8C917813ED13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812" creationId="{57E542FA-0C35-4926-8C41-D9F7BCB2F29C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814" creationId="{5F1AECEF-8EBF-473E-8872-D056271FD2B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29" creationId="{6C8448C0-AFA6-43EE-9BEF-CEC2FD62BE96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0" creationId="{2AD14A41-25E6-42BB-94B2-F26C63A9A6E6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1" creationId="{A3FDDC22-3B09-4CBD-B61D-E45F9609C7CA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2" creationId="{80D1FDD9-8479-4BE2-B007-35AF02A3F91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6" creationId="{E3579D2C-0807-43A0-9A88-B9CC65EAE86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7" creationId="{324ABE4A-53FD-4939-986F-7D026516026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8" creationId="{206F0D2B-64DD-439E-8980-83A91162F960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39" creationId="{F045C3FB-3731-44FA-8663-CF8DCEED8CE7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43" creationId="{06C6D2FB-A2F6-404E-B3B1-D76A145E04A1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44" creationId="{58AC7A10-7225-4596-88A3-4D42F5FC2F0C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45" creationId="{BE3D438C-7376-4147-B68E-947CB517FC9A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46" creationId="{F4DF1A21-FC3A-427F-B86F-D4CF4930D193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50" creationId="{BF91E541-7897-4548-AD49-47D8963D903E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51" creationId="{7542D619-6D89-4823-A908-659FE6BE02FB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52" creationId="{D3D890B2-CC83-4787-8717-42A54FBA7444}"/>
          </ac:cxnSpMkLst>
        </pc:cxnChg>
        <pc:cxnChg chg="del mod topLvl">
          <ac:chgData name="Sun, Zhonghua" userId="c0979cd3-443e-49a9-aa8d-cde624bad42c" providerId="ADAL" clId="{4E71E69E-AAE1-4A70-A6A2-A99483237BDC}" dt="2022-05-23T11:23:47.272" v="3010" actId="478"/>
          <ac:cxnSpMkLst>
            <pc:docMk/>
            <pc:sldMk cId="580664155" sldId="2147329057"/>
            <ac:cxnSpMk id="853" creationId="{33441F7D-C1B7-4AEE-8E2D-1FD9AA36480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57" creationId="{F7269DB8-3B76-42C2-BACB-4F2BE2BED29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58" creationId="{7D1D89C1-DFE3-49B8-9210-DC4EA4302274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59" creationId="{8003B8B8-103D-4B67-ADDC-7208A6FE9811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60" creationId="{514CBFE7-5E53-4D5B-A5D7-6026E2C12FA1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64" creationId="{F43F15E1-5E43-4283-8E80-C43582208F9B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65" creationId="{CC66F55C-F627-497F-9B81-A1EFF9DFF77F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66" creationId="{ACC32BD8-CC87-4AE8-9F3C-565D7E34FA39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67" creationId="{9B74C6E6-F91B-4E43-9A71-E44022C3A05A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1" creationId="{CD5D3987-20F7-4E5D-8F49-A1A3C800ED93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2" creationId="{B4A4D943-F8E1-4E2B-A560-32FC89FFE49E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3" creationId="{A0580242-1D1B-4159-827B-A2D68D839DAE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4" creationId="{3CA8CFA4-B2D0-41A5-BBAF-02AE6EF94A1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8" creationId="{BB3549AD-7C42-479F-B9C8-F85E5F53662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79" creationId="{3746EEE8-359C-4FBC-B03A-549EAA3F7CE8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0" creationId="{D5051E00-55B7-45A1-A4DC-C5664B686A81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1" creationId="{31CF9E48-DB3B-4289-B6A9-C3A383803EA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5" creationId="{1D9DCA1A-3C20-499A-962E-B38CFB99BF4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6" creationId="{8563AB9F-C0E3-41D4-8983-9568AA621820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7" creationId="{8688DDF9-BDE2-4C93-BC09-5905C4835E18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88" creationId="{70A0196B-1918-43E3-B724-C56E9BA5EA1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92" creationId="{E3CF7575-E10B-41F1-BFBD-F0F911643D9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93" creationId="{5577CD90-4CC3-4BE0-A687-D062801FA0F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94" creationId="{CE520B66-C815-471F-815C-419C840FE95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95" creationId="{750795E5-8FA4-45EF-A065-CB997E8B503E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899" creationId="{C40C0C49-ACC4-4083-A801-75A95CA2D0C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0" creationId="{835AF489-A74B-463D-828A-897A719C8F7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1" creationId="{58CD703B-3493-492E-822C-7290684F0DD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2" creationId="{D31007C8-424D-4469-82C7-E61D263F7FDE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6" creationId="{41757F01-A59A-4166-8767-07D7ACB857C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7" creationId="{C55C8E2E-733D-44FA-882A-F9A1BE52FEB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8" creationId="{D1243D43-DB78-478D-A1E1-A3225766438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09" creationId="{824E3D8F-8D81-46A3-97DE-A0EDA13A0FA9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13" creationId="{921358C4-6003-407D-8B9E-4FB802E907D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14" creationId="{C9E32930-08FD-488A-9A73-FE333A266A84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15" creationId="{4757048F-5EA0-44FC-BC2F-7132C24413B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16" creationId="{49A3091F-F308-4140-AB25-8A013DBEFE5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0" creationId="{FBDFC0DB-F7AA-464E-A839-37078FE6F66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1" creationId="{778E0DCF-4DA7-484F-9B5F-80ED435BF8D5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2" creationId="{4D8129C8-EE9D-44F3-88BF-1E1D50D2550C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3" creationId="{0AEC323C-FB8B-4CDC-AD62-ECDED520E6E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7" creationId="{D765B8FA-098A-4FD4-928A-39E2C2EBE33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8" creationId="{2800955B-CC06-4A6D-B216-0096A718C3E7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29" creationId="{056F1C90-7D59-4387-A0C8-4E56C0B7DF18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30" creationId="{D5B155DA-FA71-4F0E-BCA0-554D957E02A5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34" creationId="{0E939385-8070-439F-B537-72C6C18E8DCB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35" creationId="{7D167776-4954-43B1-91D8-1BD56EE04293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36" creationId="{DAA152D1-EA2B-4F14-935A-65335D40AFB2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37" creationId="{5D1A3CC9-B22F-4BBE-975F-01BCB44C716A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1" creationId="{D0325005-0247-4524-9171-295C9DFBD269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2" creationId="{3EEFFD5D-F340-4F8F-9F42-A67EE07FD0C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3" creationId="{1A48EF6D-80BF-4370-A79A-DCD30F10339B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4" creationId="{8BED05EF-1507-4A73-8D7F-ABE1716A60F4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8" creationId="{F1476DE1-18E7-4039-A7DD-30C89517DD20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49" creationId="{FC3AA998-B881-43DD-8382-FC4CAD49A02B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0" creationId="{9D487D1D-0C84-4615-9176-011DEF71FDF4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1" creationId="{FCBA2952-1FD1-4BAB-BE5F-60611138C223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5" creationId="{55846AEF-9B7D-4C90-8834-45DD80FCC27E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6" creationId="{77EF3D5E-1DB3-4135-BF6D-4EF3AE952A76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7" creationId="{149BAA69-791A-44CD-8C68-C80757115762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58" creationId="{5C3243C6-E36F-453B-9BA2-08876D2D80B4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62" creationId="{228400A6-7420-4FA4-B3AE-0959AD80C142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63" creationId="{9B928533-8972-4ECA-89BF-9DB62E96FFAB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64" creationId="{9B124425-0293-4409-9084-7DAE79CC6D7D}"/>
          </ac:cxnSpMkLst>
        </pc:cxnChg>
        <pc:cxnChg chg="mod">
          <ac:chgData name="Sun, Zhonghua" userId="c0979cd3-443e-49a9-aa8d-cde624bad42c" providerId="ADAL" clId="{4E71E69E-AAE1-4A70-A6A2-A99483237BDC}" dt="2022-05-23T09:27:00.129" v="2724"/>
          <ac:cxnSpMkLst>
            <pc:docMk/>
            <pc:sldMk cId="580664155" sldId="2147329057"/>
            <ac:cxnSpMk id="965" creationId="{6587A7FE-28C1-46F0-A471-14C48FBC0E93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88" creationId="{85CBAA51-25CD-42AC-86F4-59F46359BF3C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89" creationId="{3ED8DEC6-E696-4C81-A733-52DA944B2801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90" creationId="{451CCE08-3E4D-4E4C-BC8E-A9590BDE5CF2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91" creationId="{AF57C113-D789-461E-AE58-114CC030C44E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92" creationId="{76EAF25B-89AA-4675-A83A-1463677191C3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93" creationId="{B430C93E-565D-4D86-A530-7FF04C49B6D6}"/>
          </ac:cxnSpMkLst>
        </pc:cxnChg>
        <pc:cxnChg chg="del">
          <ac:chgData name="Sun, Zhonghua" userId="c0979cd3-443e-49a9-aa8d-cde624bad42c" providerId="ADAL" clId="{4E71E69E-AAE1-4A70-A6A2-A99483237BDC}" dt="2022-05-23T09:13:33.538" v="2595" actId="478"/>
          <ac:cxnSpMkLst>
            <pc:docMk/>
            <pc:sldMk cId="580664155" sldId="2147329057"/>
            <ac:cxnSpMk id="994" creationId="{6FDAD16D-3C1B-4B10-9828-774EC3480CFF}"/>
          </ac:cxnSpMkLst>
        </pc:cxnChg>
      </pc:sldChg>
      <pc:sldChg chg="addSp delSp modSp add del mod">
        <pc:chgData name="Sun, Zhonghua" userId="c0979cd3-443e-49a9-aa8d-cde624bad42c" providerId="ADAL" clId="{4E71E69E-AAE1-4A70-A6A2-A99483237BDC}" dt="2022-05-25T13:01:59.738" v="6016" actId="2696"/>
        <pc:sldMkLst>
          <pc:docMk/>
          <pc:sldMk cId="943665659" sldId="2147329058"/>
        </pc:sldMkLst>
        <pc:spChg chg="mod">
          <ac:chgData name="Sun, Zhonghua" userId="c0979cd3-443e-49a9-aa8d-cde624bad42c" providerId="ADAL" clId="{4E71E69E-AAE1-4A70-A6A2-A99483237BDC}" dt="2022-05-25T11:25:22.214" v="5840" actId="13926"/>
          <ac:spMkLst>
            <pc:docMk/>
            <pc:sldMk cId="943665659" sldId="2147329058"/>
            <ac:spMk id="2" creationId="{FF113737-A253-4F1C-AC32-916682A5393B}"/>
          </ac:spMkLst>
        </pc:spChg>
        <pc:spChg chg="add mod">
          <ac:chgData name="Sun, Zhonghua" userId="c0979cd3-443e-49a9-aa8d-cde624bad42c" providerId="ADAL" clId="{4E71E69E-AAE1-4A70-A6A2-A99483237BDC}" dt="2022-05-24T11:23:35.762" v="4979" actId="13926"/>
          <ac:spMkLst>
            <pc:docMk/>
            <pc:sldMk cId="943665659" sldId="2147329058"/>
            <ac:spMk id="16" creationId="{1D6214A2-2A99-4E13-857E-E4BC4E56DEE2}"/>
          </ac:spMkLst>
        </pc:spChg>
        <pc:spChg chg="add mod">
          <ac:chgData name="Sun, Zhonghua" userId="c0979cd3-443e-49a9-aa8d-cde624bad42c" providerId="ADAL" clId="{4E71E69E-AAE1-4A70-A6A2-A99483237BDC}" dt="2022-05-24T11:23:39.731" v="4980" actId="13926"/>
          <ac:spMkLst>
            <pc:docMk/>
            <pc:sldMk cId="943665659" sldId="2147329058"/>
            <ac:spMk id="17" creationId="{F5E19325-933C-4F24-932F-84EF6501D883}"/>
          </ac:spMkLst>
        </pc:spChg>
        <pc:spChg chg="add mod">
          <ac:chgData name="Sun, Zhonghua" userId="c0979cd3-443e-49a9-aa8d-cde624bad42c" providerId="ADAL" clId="{4E71E69E-AAE1-4A70-A6A2-A99483237BDC}" dt="2022-05-24T11:23:44.314" v="4981" actId="13926"/>
          <ac:spMkLst>
            <pc:docMk/>
            <pc:sldMk cId="943665659" sldId="2147329058"/>
            <ac:spMk id="18" creationId="{91B6D6F6-6EDC-467A-B4E9-A171168E5B93}"/>
          </ac:spMkLst>
        </pc:spChg>
        <pc:spChg chg="add mod">
          <ac:chgData name="Sun, Zhonghua" userId="c0979cd3-443e-49a9-aa8d-cde624bad42c" providerId="ADAL" clId="{4E71E69E-AAE1-4A70-A6A2-A99483237BDC}" dt="2022-05-24T11:24:10.780" v="5001" actId="13926"/>
          <ac:spMkLst>
            <pc:docMk/>
            <pc:sldMk cId="943665659" sldId="2147329058"/>
            <ac:spMk id="19" creationId="{CE2D5E2C-16D0-4CF7-BF84-ED6688F09350}"/>
          </ac:spMkLst>
        </pc:spChg>
        <pc:spChg chg="mod ord">
          <ac:chgData name="Sun, Zhonghua" userId="c0979cd3-443e-49a9-aa8d-cde624bad42c" providerId="ADAL" clId="{4E71E69E-AAE1-4A70-A6A2-A99483237BDC}" dt="2022-05-24T11:12:03.162" v="4780" actId="14100"/>
          <ac:spMkLst>
            <pc:docMk/>
            <pc:sldMk cId="943665659" sldId="2147329058"/>
            <ac:spMk id="89" creationId="{71D83D66-4345-43C4-BCF4-F92C5A7314A8}"/>
          </ac:spMkLst>
        </pc:spChg>
        <pc:spChg chg="mod ord">
          <ac:chgData name="Sun, Zhonghua" userId="c0979cd3-443e-49a9-aa8d-cde624bad42c" providerId="ADAL" clId="{4E71E69E-AAE1-4A70-A6A2-A99483237BDC}" dt="2022-05-24T10:06:05.342" v="4708" actId="166"/>
          <ac:spMkLst>
            <pc:docMk/>
            <pc:sldMk cId="943665659" sldId="2147329058"/>
            <ac:spMk id="91" creationId="{D1F686B9-E21B-4815-81ED-F73AD2AD0341}"/>
          </ac:spMkLst>
        </pc:spChg>
        <pc:graphicFrameChg chg="mod modGraphic">
          <ac:chgData name="Sun, Zhonghua" userId="c0979cd3-443e-49a9-aa8d-cde624bad42c" providerId="ADAL" clId="{4E71E69E-AAE1-4A70-A6A2-A99483237BDC}" dt="2022-05-24T10:05:33.857" v="4704" actId="1036"/>
          <ac:graphicFrameMkLst>
            <pc:docMk/>
            <pc:sldMk cId="943665659" sldId="2147329058"/>
            <ac:graphicFrameMk id="9" creationId="{06309463-B467-4B55-A1A8-F17FBDC0E7A9}"/>
          </ac:graphicFrameMkLst>
        </pc:graphicFrameChg>
        <pc:graphicFrameChg chg="add del mod">
          <ac:chgData name="Sun, Zhonghua" userId="c0979cd3-443e-49a9-aa8d-cde624bad42c" providerId="ADAL" clId="{4E71E69E-AAE1-4A70-A6A2-A99483237BDC}" dt="2022-05-23T12:46:49.249" v="4129" actId="478"/>
          <ac:graphicFrameMkLst>
            <pc:docMk/>
            <pc:sldMk cId="943665659" sldId="2147329058"/>
            <ac:graphicFrameMk id="14" creationId="{9CCFAEE4-70EA-4C7D-B5E1-24C600F75415}"/>
          </ac:graphicFrameMkLst>
        </pc:graphicFrameChg>
        <pc:graphicFrameChg chg="add mod">
          <ac:chgData name="Sun, Zhonghua" userId="c0979cd3-443e-49a9-aa8d-cde624bad42c" providerId="ADAL" clId="{4E71E69E-AAE1-4A70-A6A2-A99483237BDC}" dt="2022-05-25T11:27:14.343" v="5847" actId="692"/>
          <ac:graphicFrameMkLst>
            <pc:docMk/>
            <pc:sldMk cId="943665659" sldId="2147329058"/>
            <ac:graphicFrameMk id="15" creationId="{DD45B714-6DCB-4DE9-8053-9E8F10A2480C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4T11:11:48.947" v="4778"/>
          <ac:graphicFrameMkLst>
            <pc:docMk/>
            <pc:sldMk cId="943665659" sldId="2147329058"/>
            <ac:graphicFrameMk id="88" creationId="{709545D2-C907-4F4C-9B31-C0E424D3A10A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5T11:14:25.198" v="5832" actId="113"/>
          <ac:graphicFrameMkLst>
            <pc:docMk/>
            <pc:sldMk cId="943665659" sldId="2147329058"/>
            <ac:graphicFrameMk id="95" creationId="{963DFD61-010D-4B2C-A60A-5D1D5B2058B5}"/>
          </ac:graphicFrameMkLst>
        </pc:graphicFrameChg>
        <pc:graphicFrameChg chg="add del mod modGraphic">
          <ac:chgData name="Sun, Zhonghua" userId="c0979cd3-443e-49a9-aa8d-cde624bad42c" providerId="ADAL" clId="{4E71E69E-AAE1-4A70-A6A2-A99483237BDC}" dt="2022-05-25T09:17:08.494" v="5762" actId="113"/>
          <ac:graphicFrameMkLst>
            <pc:docMk/>
            <pc:sldMk cId="943665659" sldId="2147329058"/>
            <ac:graphicFrameMk id="98" creationId="{F199A777-D20F-4A77-B9E4-FC627C5D711F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5T11:23:03.800" v="5836" actId="113"/>
          <ac:graphicFrameMkLst>
            <pc:docMk/>
            <pc:sldMk cId="943665659" sldId="2147329058"/>
            <ac:graphicFrameMk id="99" creationId="{77A08797-33B5-4B9D-A076-FE979BAAF269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5T11:22:58.288" v="5835" actId="113"/>
          <ac:graphicFrameMkLst>
            <pc:docMk/>
            <pc:sldMk cId="943665659" sldId="2147329058"/>
            <ac:graphicFrameMk id="100" creationId="{656469DA-FB37-424C-9E0B-C17C446732FA}"/>
          </ac:graphicFrameMkLst>
        </pc:graphicFrameChg>
        <pc:cxnChg chg="mod">
          <ac:chgData name="Sun, Zhonghua" userId="c0979cd3-443e-49a9-aa8d-cde624bad42c" providerId="ADAL" clId="{4E71E69E-AAE1-4A70-A6A2-A99483237BDC}" dt="2022-05-25T04:15:55.385" v="5730" actId="208"/>
          <ac:cxnSpMkLst>
            <pc:docMk/>
            <pc:sldMk cId="943665659" sldId="2147329058"/>
            <ac:cxnSpMk id="92" creationId="{8FE021C7-3F8E-42B7-8FE2-D314C42DB662}"/>
          </ac:cxnSpMkLst>
        </pc:cxnChg>
        <pc:cxnChg chg="mod">
          <ac:chgData name="Sun, Zhonghua" userId="c0979cd3-443e-49a9-aa8d-cde624bad42c" providerId="ADAL" clId="{4E71E69E-AAE1-4A70-A6A2-A99483237BDC}" dt="2022-05-25T04:16:01.037" v="5731" actId="208"/>
          <ac:cxnSpMkLst>
            <pc:docMk/>
            <pc:sldMk cId="943665659" sldId="2147329058"/>
            <ac:cxnSpMk id="93" creationId="{6CC0F8B3-6CE3-4486-AEDB-5EF7C64D595A}"/>
          </ac:cxnSpMkLst>
        </pc:cxnChg>
      </pc:sldChg>
      <pc:sldChg chg="addSp delSp modSp add mod">
        <pc:chgData name="Sun, Zhonghua" userId="c0979cd3-443e-49a9-aa8d-cde624bad42c" providerId="ADAL" clId="{4E71E69E-AAE1-4A70-A6A2-A99483237BDC}" dt="2022-05-31T11:42:55.215" v="10097" actId="27918"/>
        <pc:sldMkLst>
          <pc:docMk/>
          <pc:sldMk cId="3920919413" sldId="2147329058"/>
        </pc:sldMkLst>
        <pc:spChg chg="mod">
          <ac:chgData name="Sun, Zhonghua" userId="c0979cd3-443e-49a9-aa8d-cde624bad42c" providerId="ADAL" clId="{4E71E69E-AAE1-4A70-A6A2-A99483237BDC}" dt="2022-05-31T11:34:40.310" v="10076" actId="255"/>
          <ac:spMkLst>
            <pc:docMk/>
            <pc:sldMk cId="3920919413" sldId="2147329058"/>
            <ac:spMk id="2" creationId="{FF113737-A253-4F1C-AC32-916682A5393B}"/>
          </ac:spMkLst>
        </pc:spChg>
        <pc:spChg chg="mod">
          <ac:chgData name="Sun, Zhonghua" userId="c0979cd3-443e-49a9-aa8d-cde624bad42c" providerId="ADAL" clId="{4E71E69E-AAE1-4A70-A6A2-A99483237BDC}" dt="2022-05-31T11:34:51.956" v="10090" actId="1036"/>
          <ac:spMkLst>
            <pc:docMk/>
            <pc:sldMk cId="3920919413" sldId="2147329058"/>
            <ac:spMk id="16" creationId="{1D6214A2-2A99-4E13-857E-E4BC4E56DEE2}"/>
          </ac:spMkLst>
        </pc:spChg>
        <pc:spChg chg="mod">
          <ac:chgData name="Sun, Zhonghua" userId="c0979cd3-443e-49a9-aa8d-cde624bad42c" providerId="ADAL" clId="{4E71E69E-AAE1-4A70-A6A2-A99483237BDC}" dt="2022-05-31T11:34:51.956" v="10090" actId="1036"/>
          <ac:spMkLst>
            <pc:docMk/>
            <pc:sldMk cId="3920919413" sldId="2147329058"/>
            <ac:spMk id="17" creationId="{F5E19325-933C-4F24-932F-84EF6501D883}"/>
          </ac:spMkLst>
        </pc:spChg>
        <pc:graphicFrameChg chg="mod">
          <ac:chgData name="Sun, Zhonghua" userId="c0979cd3-443e-49a9-aa8d-cde624bad42c" providerId="ADAL" clId="{4E71E69E-AAE1-4A70-A6A2-A99483237BDC}" dt="2022-05-31T02:45:02.017" v="8199" actId="692"/>
          <ac:graphicFrameMkLst>
            <pc:docMk/>
            <pc:sldMk cId="3920919413" sldId="2147329058"/>
            <ac:graphicFrameMk id="15" creationId="{DD45B714-6DCB-4DE9-8053-9E8F10A2480C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31T11:34:51.956" v="10090" actId="1036"/>
          <ac:graphicFrameMkLst>
            <pc:docMk/>
            <pc:sldMk cId="3920919413" sldId="2147329058"/>
            <ac:graphicFrameMk id="95" creationId="{963DFD61-010D-4B2C-A60A-5D1D5B2058B5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31T11:34:51.956" v="10090" actId="1036"/>
          <ac:graphicFrameMkLst>
            <pc:docMk/>
            <pc:sldMk cId="3920919413" sldId="2147329058"/>
            <ac:graphicFrameMk id="98" creationId="{F199A777-D20F-4A77-B9E4-FC627C5D711F}"/>
          </ac:graphicFrameMkLst>
        </pc:graphicFrameChg>
        <pc:graphicFrameChg chg="mod modGraphic">
          <ac:chgData name="Sun, Zhonghua" userId="c0979cd3-443e-49a9-aa8d-cde624bad42c" providerId="ADAL" clId="{4E71E69E-AAE1-4A70-A6A2-A99483237BDC}" dt="2022-05-28T13:25:17.891" v="6584"/>
          <ac:graphicFrameMkLst>
            <pc:docMk/>
            <pc:sldMk cId="3920919413" sldId="2147329058"/>
            <ac:graphicFrameMk id="99" creationId="{77A08797-33B5-4B9D-A076-FE979BAAF269}"/>
          </ac:graphicFrameMkLst>
        </pc:graphicFrameChg>
        <pc:graphicFrameChg chg="modGraphic">
          <ac:chgData name="Sun, Zhonghua" userId="c0979cd3-443e-49a9-aa8d-cde624bad42c" providerId="ADAL" clId="{4E71E69E-AAE1-4A70-A6A2-A99483237BDC}" dt="2022-05-28T13:22:30.902" v="6548" actId="3064"/>
          <ac:graphicFrameMkLst>
            <pc:docMk/>
            <pc:sldMk cId="3920919413" sldId="2147329058"/>
            <ac:graphicFrameMk id="100" creationId="{656469DA-FB37-424C-9E0B-C17C446732FA}"/>
          </ac:graphicFrameMkLst>
        </pc:graphicFrameChg>
        <pc:picChg chg="add del mod ord">
          <ac:chgData name="Sun, Zhonghua" userId="c0979cd3-443e-49a9-aa8d-cde624bad42c" providerId="ADAL" clId="{4E71E69E-AAE1-4A70-A6A2-A99483237BDC}" dt="2022-05-31T03:19:53.687" v="8300" actId="21"/>
          <ac:picMkLst>
            <pc:docMk/>
            <pc:sldMk cId="3920919413" sldId="2147329058"/>
            <ac:picMk id="20" creationId="{7FE4D1BC-A850-4E05-9D50-E26E28857BF1}"/>
          </ac:picMkLst>
        </pc:picChg>
      </pc:sldChg>
      <pc:sldChg chg="addSp modSp add">
        <pc:chgData name="Sun, Zhonghua" userId="c0979cd3-443e-49a9-aa8d-cde624bad42c" providerId="ADAL" clId="{4E71E69E-AAE1-4A70-A6A2-A99483237BDC}" dt="2022-06-01T04:17:13.484" v="10919"/>
        <pc:sldMkLst>
          <pc:docMk/>
          <pc:sldMk cId="605587386" sldId="2147329059"/>
        </pc:sldMkLst>
        <pc:spChg chg="add mod">
          <ac:chgData name="Sun, Zhonghua" userId="c0979cd3-443e-49a9-aa8d-cde624bad42c" providerId="ADAL" clId="{4E71E69E-AAE1-4A70-A6A2-A99483237BDC}" dt="2022-06-01T04:17:13.484" v="10919"/>
          <ac:spMkLst>
            <pc:docMk/>
            <pc:sldMk cId="605587386" sldId="2147329059"/>
            <ac:spMk id="7" creationId="{42CA5358-AE17-4BF8-9F84-625616963919}"/>
          </ac:spMkLst>
        </pc:spChg>
      </pc:sldChg>
      <pc:sldChg chg="modSp add del">
        <pc:chgData name="Sun, Zhonghua" userId="c0979cd3-443e-49a9-aa8d-cde624bad42c" providerId="ADAL" clId="{4E71E69E-AAE1-4A70-A6A2-A99483237BDC}" dt="2022-05-25T02:46:51.664" v="5114" actId="2696"/>
        <pc:sldMkLst>
          <pc:docMk/>
          <pc:sldMk cId="1357510514" sldId="2147329059"/>
        </pc:sldMkLst>
        <pc:graphicFrameChg chg="mod">
          <ac:chgData name="Sun, Zhonghua" userId="c0979cd3-443e-49a9-aa8d-cde624bad42c" providerId="ADAL" clId="{4E71E69E-AAE1-4A70-A6A2-A99483237BDC}" dt="2022-05-24T11:08:17.800" v="4710" actId="14100"/>
          <ac:graphicFrameMkLst>
            <pc:docMk/>
            <pc:sldMk cId="1357510514" sldId="2147329059"/>
            <ac:graphicFrameMk id="6" creationId="{AE68357C-886B-48B4-962F-33E858EEFDEE}"/>
          </ac:graphicFrameMkLst>
        </pc:graphicFrameChg>
      </pc:sldChg>
      <pc:sldChg chg="add del">
        <pc:chgData name="Sun, Zhonghua" userId="c0979cd3-443e-49a9-aa8d-cde624bad42c" providerId="ADAL" clId="{4E71E69E-AAE1-4A70-A6A2-A99483237BDC}" dt="2022-05-25T02:46:51.664" v="5114" actId="2696"/>
        <pc:sldMkLst>
          <pc:docMk/>
          <pc:sldMk cId="1970583156" sldId="2147329060"/>
        </pc:sldMkLst>
      </pc:sldChg>
      <pc:sldChg chg="add">
        <pc:chgData name="Sun, Zhonghua" userId="c0979cd3-443e-49a9-aa8d-cde624bad42c" providerId="ADAL" clId="{4E71E69E-AAE1-4A70-A6A2-A99483237BDC}" dt="2022-05-25T02:47:01.277" v="5115"/>
        <pc:sldMkLst>
          <pc:docMk/>
          <pc:sldMk cId="4001078369" sldId="2147329060"/>
        </pc:sldMkLst>
      </pc:sldChg>
      <pc:sldChg chg="add del">
        <pc:chgData name="Sun, Zhonghua" userId="c0979cd3-443e-49a9-aa8d-cde624bad42c" providerId="ADAL" clId="{4E71E69E-AAE1-4A70-A6A2-A99483237BDC}" dt="2022-05-25T03:16:11.590" v="5359"/>
        <pc:sldMkLst>
          <pc:docMk/>
          <pc:sldMk cId="1589863807" sldId="2147329061"/>
        </pc:sldMkLst>
      </pc:sldChg>
      <pc:sldChg chg="addSp delSp modSp add mod">
        <pc:chgData name="Sun, Zhonghua" userId="c0979cd3-443e-49a9-aa8d-cde624bad42c" providerId="ADAL" clId="{4E71E69E-AAE1-4A70-A6A2-A99483237BDC}" dt="2022-06-01T04:16:35.671" v="10903"/>
        <pc:sldMkLst>
          <pc:docMk/>
          <pc:sldMk cId="2562989828" sldId="2147329061"/>
        </pc:sldMkLst>
        <pc:spChg chg="add mod">
          <ac:chgData name="Sun, Zhonghua" userId="c0979cd3-443e-49a9-aa8d-cde624bad42c" providerId="ADAL" clId="{4E71E69E-AAE1-4A70-A6A2-A99483237BDC}" dt="2022-06-01T04:16:35.671" v="10903"/>
          <ac:spMkLst>
            <pc:docMk/>
            <pc:sldMk cId="2562989828" sldId="2147329061"/>
            <ac:spMk id="6" creationId="{C1A8B1E0-6079-4F26-BDE5-8E63A64CDD32}"/>
          </ac:spMkLst>
        </pc:spChg>
        <pc:spChg chg="mod">
          <ac:chgData name="Sun, Zhonghua" userId="c0979cd3-443e-49a9-aa8d-cde624bad42c" providerId="ADAL" clId="{4E71E69E-AAE1-4A70-A6A2-A99483237BDC}" dt="2022-05-31T13:02:51.836" v="10840" actId="20577"/>
          <ac:spMkLst>
            <pc:docMk/>
            <pc:sldMk cId="2562989828" sldId="2147329061"/>
            <ac:spMk id="8" creationId="{4F8C4020-2882-4083-B280-B6555F5FEEB6}"/>
          </ac:spMkLst>
        </pc:spChg>
        <pc:graphicFrameChg chg="mod">
          <ac:chgData name="Sun, Zhonghua" userId="c0979cd3-443e-49a9-aa8d-cde624bad42c" providerId="ADAL" clId="{4E71E69E-AAE1-4A70-A6A2-A99483237BDC}" dt="2022-05-31T09:18:40.263" v="9290" actId="14100"/>
          <ac:graphicFrameMkLst>
            <pc:docMk/>
            <pc:sldMk cId="2562989828" sldId="2147329061"/>
            <ac:graphicFrameMk id="3" creationId="{D871A066-A870-4717-A2FC-AA5614839EA5}"/>
          </ac:graphicFrameMkLst>
        </pc:graphicFrameChg>
        <pc:graphicFrameChg chg="del">
          <ac:chgData name="Sun, Zhonghua" userId="c0979cd3-443e-49a9-aa8d-cde624bad42c" providerId="ADAL" clId="{4E71E69E-AAE1-4A70-A6A2-A99483237BDC}" dt="2022-05-25T03:16:39.046" v="5361" actId="478"/>
          <ac:graphicFrameMkLst>
            <pc:docMk/>
            <pc:sldMk cId="2562989828" sldId="2147329061"/>
            <ac:graphicFrameMk id="4" creationId="{54B8D578-2891-49DA-96EB-D14465F7F70D}"/>
          </ac:graphicFrameMkLst>
        </pc:graphicFrameChg>
        <pc:graphicFrameChg chg="add mod">
          <ac:chgData name="Sun, Zhonghua" userId="c0979cd3-443e-49a9-aa8d-cde624bad42c" providerId="ADAL" clId="{4E71E69E-AAE1-4A70-A6A2-A99483237BDC}" dt="2022-05-30T09:47:57.534" v="8163" actId="14100"/>
          <ac:graphicFrameMkLst>
            <pc:docMk/>
            <pc:sldMk cId="2562989828" sldId="2147329061"/>
            <ac:graphicFrameMk id="5" creationId="{5D7ECE9B-D96C-4758-9093-4AEBFEA1216C}"/>
          </ac:graphicFrameMkLst>
        </pc:graphicFrameChg>
      </pc:sldChg>
      <pc:sldChg chg="add del">
        <pc:chgData name="Sun, Zhonghua" userId="c0979cd3-443e-49a9-aa8d-cde624bad42c" providerId="ADAL" clId="{4E71E69E-AAE1-4A70-A6A2-A99483237BDC}" dt="2022-05-25T03:16:11.590" v="5359"/>
        <pc:sldMkLst>
          <pc:docMk/>
          <pc:sldMk cId="1040137234" sldId="2147329062"/>
        </pc:sldMkLst>
      </pc:sldChg>
      <pc:sldChg chg="delSp add del mod">
        <pc:chgData name="Sun, Zhonghua" userId="c0979cd3-443e-49a9-aa8d-cde624bad42c" providerId="ADAL" clId="{4E71E69E-AAE1-4A70-A6A2-A99483237BDC}" dt="2022-05-25T03:21:20.825" v="5474" actId="47"/>
        <pc:sldMkLst>
          <pc:docMk/>
          <pc:sldMk cId="1676769588" sldId="2147329062"/>
        </pc:sldMkLst>
        <pc:graphicFrameChg chg="del">
          <ac:chgData name="Sun, Zhonghua" userId="c0979cd3-443e-49a9-aa8d-cde624bad42c" providerId="ADAL" clId="{4E71E69E-AAE1-4A70-A6A2-A99483237BDC}" dt="2022-05-25T03:21:04.532" v="5469" actId="21"/>
          <ac:graphicFrameMkLst>
            <pc:docMk/>
            <pc:sldMk cId="1676769588" sldId="2147329062"/>
            <ac:graphicFrameMk id="2" creationId="{96B36A48-E25F-4CCC-AE22-DE30F4FCA382}"/>
          </ac:graphicFrameMkLst>
        </pc:graphicFrameChg>
        <pc:graphicFrameChg chg="del">
          <ac:chgData name="Sun, Zhonghua" userId="c0979cd3-443e-49a9-aa8d-cde624bad42c" providerId="ADAL" clId="{4E71E69E-AAE1-4A70-A6A2-A99483237BDC}" dt="2022-05-25T03:20:57.919" v="5468" actId="478"/>
          <ac:graphicFrameMkLst>
            <pc:docMk/>
            <pc:sldMk cId="1676769588" sldId="2147329062"/>
            <ac:graphicFrameMk id="4" creationId="{B1B941D4-E7A2-4F3D-8AA0-52249F595F86}"/>
          </ac:graphicFrameMkLst>
        </pc:graphicFrameChg>
      </pc:sldChg>
      <pc:sldChg chg="modSp add del">
        <pc:chgData name="Sun, Zhonghua" userId="c0979cd3-443e-49a9-aa8d-cde624bad42c" providerId="ADAL" clId="{4E71E69E-AAE1-4A70-A6A2-A99483237BDC}" dt="2022-05-25T03:20:21.800" v="5464" actId="2696"/>
        <pc:sldMkLst>
          <pc:docMk/>
          <pc:sldMk cId="4161450082" sldId="2147329062"/>
        </pc:sldMkLst>
        <pc:graphicFrameChg chg="mod">
          <ac:chgData name="Sun, Zhonghua" userId="c0979cd3-443e-49a9-aa8d-cde624bad42c" providerId="ADAL" clId="{4E71E69E-AAE1-4A70-A6A2-A99483237BDC}" dt="2022-05-25T03:17:10.592" v="5366" actId="14100"/>
          <ac:graphicFrameMkLst>
            <pc:docMk/>
            <pc:sldMk cId="4161450082" sldId="2147329062"/>
            <ac:graphicFrameMk id="2" creationId="{96B36A48-E25F-4CCC-AE22-DE30F4FCA382}"/>
          </ac:graphicFrameMkLst>
        </pc:graphicFrameChg>
      </pc:sldChg>
      <pc:sldChg chg="add del">
        <pc:chgData name="Sun, Zhonghua" userId="c0979cd3-443e-49a9-aa8d-cde624bad42c" providerId="ADAL" clId="{4E71E69E-AAE1-4A70-A6A2-A99483237BDC}" dt="2022-05-25T03:18:13.868" v="5368" actId="47"/>
        <pc:sldMkLst>
          <pc:docMk/>
          <pc:sldMk cId="1941615023" sldId="2147329063"/>
        </pc:sldMkLst>
      </pc:sldChg>
      <pc:sldChg chg="add del">
        <pc:chgData name="Sun, Zhonghua" userId="c0979cd3-443e-49a9-aa8d-cde624bad42c" providerId="ADAL" clId="{4E71E69E-AAE1-4A70-A6A2-A99483237BDC}" dt="2022-05-25T03:18:30.258" v="5370" actId="47"/>
        <pc:sldMkLst>
          <pc:docMk/>
          <pc:sldMk cId="2629962404" sldId="2147329063"/>
        </pc:sldMkLst>
      </pc:sldChg>
      <pc:sldChg chg="add del">
        <pc:chgData name="Sun, Zhonghua" userId="c0979cd3-443e-49a9-aa8d-cde624bad42c" providerId="ADAL" clId="{4E71E69E-AAE1-4A70-A6A2-A99483237BDC}" dt="2022-05-25T03:18:13.868" v="5368" actId="47"/>
        <pc:sldMkLst>
          <pc:docMk/>
          <pc:sldMk cId="2362623929" sldId="2147329064"/>
        </pc:sldMkLst>
      </pc:sldChg>
      <pc:sldChg chg="delSp modSp add del mod">
        <pc:chgData name="Sun, Zhonghua" userId="c0979cd3-443e-49a9-aa8d-cde624bad42c" providerId="ADAL" clId="{4E71E69E-AAE1-4A70-A6A2-A99483237BDC}" dt="2022-05-25T03:20:26.856" v="5466" actId="47"/>
        <pc:sldMkLst>
          <pc:docMk/>
          <pc:sldMk cId="2578539491" sldId="2147329064"/>
        </pc:sldMkLst>
        <pc:graphicFrameChg chg="del mod">
          <ac:chgData name="Sun, Zhonghua" userId="c0979cd3-443e-49a9-aa8d-cde624bad42c" providerId="ADAL" clId="{4E71E69E-AAE1-4A70-A6A2-A99483237BDC}" dt="2022-05-25T03:19:37.154" v="5377" actId="21"/>
          <ac:graphicFrameMkLst>
            <pc:docMk/>
            <pc:sldMk cId="2578539491" sldId="2147329064"/>
            <ac:graphicFrameMk id="3" creationId="{312D211F-244E-4024-BD82-7644D81A9CB1}"/>
          </ac:graphicFrameMkLst>
        </pc:graphicFrameChg>
        <pc:graphicFrameChg chg="del">
          <ac:chgData name="Sun, Zhonghua" userId="c0979cd3-443e-49a9-aa8d-cde624bad42c" providerId="ADAL" clId="{4E71E69E-AAE1-4A70-A6A2-A99483237BDC}" dt="2022-05-25T03:19:23.389" v="5376" actId="478"/>
          <ac:graphicFrameMkLst>
            <pc:docMk/>
            <pc:sldMk cId="2578539491" sldId="2147329064"/>
            <ac:graphicFrameMk id="4" creationId="{8906FCAC-3F65-4AF1-AC87-1C8771A4338E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6:37.978" v="10904"/>
        <pc:sldMkLst>
          <pc:docMk/>
          <pc:sldMk cId="432205583" sldId="2147329065"/>
        </pc:sldMkLst>
        <pc:spChg chg="add mod">
          <ac:chgData name="Sun, Zhonghua" userId="c0979cd3-443e-49a9-aa8d-cde624bad42c" providerId="ADAL" clId="{4E71E69E-AAE1-4A70-A6A2-A99483237BDC}" dt="2022-06-01T04:16:37.978" v="10904"/>
          <ac:spMkLst>
            <pc:docMk/>
            <pc:sldMk cId="432205583" sldId="2147329065"/>
            <ac:spMk id="6" creationId="{FABA2260-9AFC-40C7-B168-96CC44E37B08}"/>
          </ac:spMkLst>
        </pc:spChg>
        <pc:spChg chg="mod">
          <ac:chgData name="Sun, Zhonghua" userId="c0979cd3-443e-49a9-aa8d-cde624bad42c" providerId="ADAL" clId="{4E71E69E-AAE1-4A70-A6A2-A99483237BDC}" dt="2022-05-31T13:02:38.966" v="10835" actId="20577"/>
          <ac:spMkLst>
            <pc:docMk/>
            <pc:sldMk cId="432205583" sldId="2147329065"/>
            <ac:spMk id="9" creationId="{8AFC797B-3A72-461F-8265-46F7827F9E31}"/>
          </ac:spMkLst>
        </pc:spChg>
        <pc:graphicFrameChg chg="del">
          <ac:chgData name="Sun, Zhonghua" userId="c0979cd3-443e-49a9-aa8d-cde624bad42c" providerId="ADAL" clId="{4E71E69E-AAE1-4A70-A6A2-A99483237BDC}" dt="2022-05-25T03:19:04.204" v="5372" actId="478"/>
          <ac:graphicFrameMkLst>
            <pc:docMk/>
            <pc:sldMk cId="432205583" sldId="2147329065"/>
            <ac:graphicFrameMk id="3" creationId="{74C02497-CDD4-4F75-8521-ECEC8E843285}"/>
          </ac:graphicFrameMkLst>
        </pc:graphicFrameChg>
        <pc:graphicFrameChg chg="mod">
          <ac:chgData name="Sun, Zhonghua" userId="c0979cd3-443e-49a9-aa8d-cde624bad42c" providerId="ADAL" clId="{4E71E69E-AAE1-4A70-A6A2-A99483237BDC}" dt="2022-05-30T09:47:22.485" v="8156" actId="14100"/>
          <ac:graphicFrameMkLst>
            <pc:docMk/>
            <pc:sldMk cId="432205583" sldId="2147329065"/>
            <ac:graphicFrameMk id="4" creationId="{85CDD030-C9AB-41D1-AD85-7751AEBA390C}"/>
          </ac:graphicFrameMkLst>
        </pc:graphicFrameChg>
        <pc:graphicFrameChg chg="add mod">
          <ac:chgData name="Sun, Zhonghua" userId="c0979cd3-443e-49a9-aa8d-cde624bad42c" providerId="ADAL" clId="{4E71E69E-AAE1-4A70-A6A2-A99483237BDC}" dt="2022-05-31T02:39:03.310" v="8176" actId="20577"/>
          <ac:graphicFrameMkLst>
            <pc:docMk/>
            <pc:sldMk cId="432205583" sldId="2147329065"/>
            <ac:graphicFrameMk id="5" creationId="{B3A4C05E-CC4D-49D5-87C3-D8F2A0DCC3E6}"/>
          </ac:graphicFrameMkLst>
        </pc:graphicFrameChg>
      </pc:sldChg>
      <pc:sldChg chg="addSp delSp modSp add mod">
        <pc:chgData name="Sun, Zhonghua" userId="c0979cd3-443e-49a9-aa8d-cde624bad42c" providerId="ADAL" clId="{4E71E69E-AAE1-4A70-A6A2-A99483237BDC}" dt="2022-06-01T04:16:41.583" v="10905"/>
        <pc:sldMkLst>
          <pc:docMk/>
          <pc:sldMk cId="501495712" sldId="2147329066"/>
        </pc:sldMkLst>
        <pc:spChg chg="add mod">
          <ac:chgData name="Sun, Zhonghua" userId="c0979cd3-443e-49a9-aa8d-cde624bad42c" providerId="ADAL" clId="{4E71E69E-AAE1-4A70-A6A2-A99483237BDC}" dt="2022-06-01T04:16:41.583" v="10905"/>
          <ac:spMkLst>
            <pc:docMk/>
            <pc:sldMk cId="501495712" sldId="2147329066"/>
            <ac:spMk id="5" creationId="{BC4F7C1F-3E8D-4E71-8C62-7BFD944E7AF7}"/>
          </ac:spMkLst>
        </pc:spChg>
        <pc:spChg chg="mod">
          <ac:chgData name="Sun, Zhonghua" userId="c0979cd3-443e-49a9-aa8d-cde624bad42c" providerId="ADAL" clId="{4E71E69E-AAE1-4A70-A6A2-A99483237BDC}" dt="2022-05-31T13:03:25.515" v="10842"/>
          <ac:spMkLst>
            <pc:docMk/>
            <pc:sldMk cId="501495712" sldId="2147329066"/>
            <ac:spMk id="9" creationId="{8AFC797B-3A72-461F-8265-46F7827F9E31}"/>
          </ac:spMkLst>
        </pc:spChg>
        <pc:graphicFrameChg chg="del">
          <ac:chgData name="Sun, Zhonghua" userId="c0979cd3-443e-49a9-aa8d-cde624bad42c" providerId="ADAL" clId="{4E71E69E-AAE1-4A70-A6A2-A99483237BDC}" dt="2022-05-25T03:22:44.799" v="5488" actId="478"/>
          <ac:graphicFrameMkLst>
            <pc:docMk/>
            <pc:sldMk cId="501495712" sldId="2147329066"/>
            <ac:graphicFrameMk id="5" creationId="{7E251860-8736-4039-AB96-9EF48E747B22}"/>
          </ac:graphicFrameMkLst>
        </pc:graphicFrameChg>
        <pc:graphicFrameChg chg="add mod">
          <ac:chgData name="Sun, Zhonghua" userId="c0979cd3-443e-49a9-aa8d-cde624bad42c" providerId="ADAL" clId="{4E71E69E-AAE1-4A70-A6A2-A99483237BDC}" dt="2022-05-30T08:15:39.645" v="7999" actId="552"/>
          <ac:graphicFrameMkLst>
            <pc:docMk/>
            <pc:sldMk cId="501495712" sldId="2147329066"/>
            <ac:graphicFrameMk id="6" creationId="{A79643A1-2FE9-4600-B08D-7A5B4421048A}"/>
          </ac:graphicFrameMkLst>
        </pc:graphicFrameChg>
        <pc:graphicFrameChg chg="mod">
          <ac:chgData name="Sun, Zhonghua" userId="c0979cd3-443e-49a9-aa8d-cde624bad42c" providerId="ADAL" clId="{4E71E69E-AAE1-4A70-A6A2-A99483237BDC}" dt="2022-05-30T08:15:39.645" v="7999" actId="552"/>
          <ac:graphicFrameMkLst>
            <pc:docMk/>
            <pc:sldMk cId="501495712" sldId="2147329066"/>
            <ac:graphicFrameMk id="7" creationId="{CD4F3AF1-1B9E-4A20-BE33-9FCE8F046ADA}"/>
          </ac:graphicFrameMkLst>
        </pc:graphicFrameChg>
      </pc:sldChg>
      <pc:sldChg chg="addSp delSp modSp add del mod">
        <pc:chgData name="Sun, Zhonghua" userId="c0979cd3-443e-49a9-aa8d-cde624bad42c" providerId="ADAL" clId="{4E71E69E-AAE1-4A70-A6A2-A99483237BDC}" dt="2022-05-31T03:16:33.292" v="8289" actId="2696"/>
        <pc:sldMkLst>
          <pc:docMk/>
          <pc:sldMk cId="1140952158" sldId="2147329067"/>
        </pc:sldMkLst>
        <pc:spChg chg="mod">
          <ac:chgData name="Sun, Zhonghua" userId="c0979cd3-443e-49a9-aa8d-cde624bad42c" providerId="ADAL" clId="{4E71E69E-AAE1-4A70-A6A2-A99483237BDC}" dt="2022-05-31T03:14:52.555" v="8271" actId="1076"/>
          <ac:spMkLst>
            <pc:docMk/>
            <pc:sldMk cId="1140952158" sldId="2147329067"/>
            <ac:spMk id="5" creationId="{28D31E5E-2B4A-46FB-AA6C-819266AE5A1F}"/>
          </ac:spMkLst>
        </pc:spChg>
        <pc:spChg chg="mod">
          <ac:chgData name="Sun, Zhonghua" userId="c0979cd3-443e-49a9-aa8d-cde624bad42c" providerId="ADAL" clId="{4E71E69E-AAE1-4A70-A6A2-A99483237BDC}" dt="2022-05-31T03:08:24.261" v="8206" actId="255"/>
          <ac:spMkLst>
            <pc:docMk/>
            <pc:sldMk cId="1140952158" sldId="2147329067"/>
            <ac:spMk id="6" creationId="{5F47C9C7-D097-4BEB-A278-1E5CCEF46034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18" creationId="{09284A71-05A6-43A3-9BED-74EC05F6A45A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35" creationId="{0AEBB9FA-7A91-445A-81EB-BCA46CD6E9E9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81" creationId="{D3237755-1B8A-4F6D-9797-01C7F5A1EB98}"/>
          </ac:spMkLst>
        </pc:spChg>
        <pc:spChg chg="mod">
          <ac:chgData name="Sun, Zhonghua" userId="c0979cd3-443e-49a9-aa8d-cde624bad42c" providerId="ADAL" clId="{4E71E69E-AAE1-4A70-A6A2-A99483237BDC}" dt="2022-05-31T03:08:27.029" v="8207" actId="1076"/>
          <ac:spMkLst>
            <pc:docMk/>
            <pc:sldMk cId="1140952158" sldId="2147329067"/>
            <ac:spMk id="85" creationId="{444C071E-BE8F-42D8-AA1D-FB7C724A6DF3}"/>
          </ac:spMkLst>
        </pc:spChg>
        <pc:spChg chg="mod">
          <ac:chgData name="Sun, Zhonghua" userId="c0979cd3-443e-49a9-aa8d-cde624bad42c" providerId="ADAL" clId="{4E71E69E-AAE1-4A70-A6A2-A99483237BDC}" dt="2022-05-31T03:15:14.660" v="8288" actId="20577"/>
          <ac:spMkLst>
            <pc:docMk/>
            <pc:sldMk cId="1140952158" sldId="2147329067"/>
            <ac:spMk id="216" creationId="{028EC586-0480-41B9-BEED-B871ED8AEF8C}"/>
          </ac:spMkLst>
        </pc:spChg>
        <pc:spChg chg="mod">
          <ac:chgData name="Sun, Zhonghua" userId="c0979cd3-443e-49a9-aa8d-cde624bad42c" providerId="ADAL" clId="{4E71E69E-AAE1-4A70-A6A2-A99483237BDC}" dt="2022-05-31T03:14:59.102" v="8272" actId="255"/>
          <ac:spMkLst>
            <pc:docMk/>
            <pc:sldMk cId="1140952158" sldId="2147329067"/>
            <ac:spMk id="217" creationId="{661E0813-A1E2-47B5-87B0-6CE333AF441A}"/>
          </ac:spMkLst>
        </pc:spChg>
        <pc:spChg chg="mod">
          <ac:chgData name="Sun, Zhonghua" userId="c0979cd3-443e-49a9-aa8d-cde624bad42c" providerId="ADAL" clId="{4E71E69E-AAE1-4A70-A6A2-A99483237BDC}" dt="2022-05-31T03:15:03.854" v="8273" actId="255"/>
          <ac:spMkLst>
            <pc:docMk/>
            <pc:sldMk cId="1140952158" sldId="2147329067"/>
            <ac:spMk id="230" creationId="{8FF87608-F960-4624-9591-FF16BC0FBBA1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235" creationId="{28ECC296-1E75-4A30-813F-DF116AA1BB04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236" creationId="{D1135329-C474-436A-AF7A-0C02B4E79F5E}"/>
          </ac:spMkLst>
        </pc:spChg>
        <pc:spChg chg="mod">
          <ac:chgData name="Sun, Zhonghua" userId="c0979cd3-443e-49a9-aa8d-cde624bad42c" providerId="ADAL" clId="{4E71E69E-AAE1-4A70-A6A2-A99483237BDC}" dt="2022-05-31T03:10:07.176" v="8217"/>
          <ac:spMkLst>
            <pc:docMk/>
            <pc:sldMk cId="1140952158" sldId="2147329067"/>
            <ac:spMk id="253" creationId="{CF15F06C-B753-4D50-970A-079FB6B270D5}"/>
          </ac:spMkLst>
        </pc:spChg>
        <pc:spChg chg="mod">
          <ac:chgData name="Sun, Zhonghua" userId="c0979cd3-443e-49a9-aa8d-cde624bad42c" providerId="ADAL" clId="{4E71E69E-AAE1-4A70-A6A2-A99483237BDC}" dt="2022-05-31T03:10:07.176" v="8217"/>
          <ac:spMkLst>
            <pc:docMk/>
            <pc:sldMk cId="1140952158" sldId="2147329067"/>
            <ac:spMk id="254" creationId="{FE047C5C-A829-4044-9C3D-CB973095A263}"/>
          </ac:spMkLst>
        </pc:spChg>
        <pc:spChg chg="mod">
          <ac:chgData name="Sun, Zhonghua" userId="c0979cd3-443e-49a9-aa8d-cde624bad42c" providerId="ADAL" clId="{4E71E69E-AAE1-4A70-A6A2-A99483237BDC}" dt="2022-05-31T03:10:13.375" v="8219"/>
          <ac:spMkLst>
            <pc:docMk/>
            <pc:sldMk cId="1140952158" sldId="2147329067"/>
            <ac:spMk id="260" creationId="{E0D0810E-9301-4E59-90B3-6BCB8F2B0B49}"/>
          </ac:spMkLst>
        </pc:spChg>
        <pc:spChg chg="mod">
          <ac:chgData name="Sun, Zhonghua" userId="c0979cd3-443e-49a9-aa8d-cde624bad42c" providerId="ADAL" clId="{4E71E69E-AAE1-4A70-A6A2-A99483237BDC}" dt="2022-05-31T03:10:13.375" v="8219"/>
          <ac:spMkLst>
            <pc:docMk/>
            <pc:sldMk cId="1140952158" sldId="2147329067"/>
            <ac:spMk id="261" creationId="{1CD55611-94BE-4A79-A3E8-1218B236CBF9}"/>
          </ac:spMkLst>
        </pc:spChg>
        <pc:spChg chg="mod">
          <ac:chgData name="Sun, Zhonghua" userId="c0979cd3-443e-49a9-aa8d-cde624bad42c" providerId="ADAL" clId="{4E71E69E-AAE1-4A70-A6A2-A99483237BDC}" dt="2022-05-31T03:10:26.678" v="8222"/>
          <ac:spMkLst>
            <pc:docMk/>
            <pc:sldMk cId="1140952158" sldId="2147329067"/>
            <ac:spMk id="267" creationId="{829751E6-02AA-492E-A377-48786E8F507F}"/>
          </ac:spMkLst>
        </pc:spChg>
        <pc:spChg chg="mod">
          <ac:chgData name="Sun, Zhonghua" userId="c0979cd3-443e-49a9-aa8d-cde624bad42c" providerId="ADAL" clId="{4E71E69E-AAE1-4A70-A6A2-A99483237BDC}" dt="2022-05-31T03:10:26.678" v="8222"/>
          <ac:spMkLst>
            <pc:docMk/>
            <pc:sldMk cId="1140952158" sldId="2147329067"/>
            <ac:spMk id="268" creationId="{A195C5D8-309B-4F25-8EAF-9AA77176CA55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74" creationId="{24482E3D-E386-477A-A662-70CD4AC122A4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75" creationId="{35516957-12F7-414A-999A-12F5ADE14B65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81" creationId="{EA1EBE04-4DE1-450A-B12B-C437163B93FB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82" creationId="{9AF6C5C5-CB24-4821-88A9-F3F794526775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88" creationId="{F3F21ED9-C0E6-43AE-A00F-DE544C8FF2C7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89" creationId="{D6AAA861-3D12-4BCB-BBDD-ED770DCE969F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95" creationId="{7A4C28CA-88C8-41FF-9E43-7C6061DBFE92}"/>
          </ac:spMkLst>
        </pc:spChg>
        <pc:spChg chg="mod">
          <ac:chgData name="Sun, Zhonghua" userId="c0979cd3-443e-49a9-aa8d-cde624bad42c" providerId="ADAL" clId="{4E71E69E-AAE1-4A70-A6A2-A99483237BDC}" dt="2022-05-31T03:10:45.391" v="8225"/>
          <ac:spMkLst>
            <pc:docMk/>
            <pc:sldMk cId="1140952158" sldId="2147329067"/>
            <ac:spMk id="296" creationId="{42205650-0FE4-483C-BF61-C657C82F79F1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02" creationId="{F3C8D77B-19B1-4F84-8A15-3B04449B4458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03" creationId="{AB31C368-C507-4A35-8CBA-E1E8C03A8320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09" creationId="{5AD7CFD9-2764-4161-B476-08D1E2175926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10" creationId="{74EBBBAA-3DD4-4AF4-83EB-FB9849FB3FBA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16" creationId="{EE133DE6-83E8-4CF7-B938-0795D75557C1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17" creationId="{7B7973D3-A8D4-441F-9EC7-7515762AFFB0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23" creationId="{4DA1EB88-B748-4024-83F8-16FE5E95F5B5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24" creationId="{6E081215-9297-4D1D-9552-5059C9F80C82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30" creationId="{283D5F46-9FD1-40CE-AC35-D6A97049BCAC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31" creationId="{2516F478-50ED-421A-ACAE-F19FB8C9A07F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37" creationId="{25E78547-336B-4F05-A7AD-EEF5DF0D41C1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38" creationId="{7553E953-F259-456F-A0B7-DE925D2646E6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44" creationId="{CD597E90-F1B1-4FD4-88BD-3EE53A225295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45" creationId="{13AF2F4B-6DDD-4716-9541-C67D2EDAF190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51" creationId="{EB9F3FCB-78B5-45BC-AB0D-F51F61CDF2BB}"/>
          </ac:spMkLst>
        </pc:spChg>
        <pc:spChg chg="mod">
          <ac:chgData name="Sun, Zhonghua" userId="c0979cd3-443e-49a9-aa8d-cde624bad42c" providerId="ADAL" clId="{4E71E69E-AAE1-4A70-A6A2-A99483237BDC}" dt="2022-05-31T03:11:01.373" v="8229"/>
          <ac:spMkLst>
            <pc:docMk/>
            <pc:sldMk cId="1140952158" sldId="2147329067"/>
            <ac:spMk id="352" creationId="{9F365E80-F27B-47B3-88B6-5BE7CFBD5174}"/>
          </ac:spMkLst>
        </pc:spChg>
        <pc:spChg chg="add 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358" creationId="{9F674C8F-43C5-4669-A4F6-7C4050817176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76" creationId="{5FABBCFE-21BA-47D9-B1E2-5E42BF34FD4D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77" creationId="{A1FD88FA-38C1-4BA4-855D-EB62EBD24D1D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82" creationId="{40B1D8BA-6D2E-40C9-9DBA-B45D0B6D1C16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83" creationId="{97839CE5-FD21-46B4-B65F-4533B37ACB15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88" creationId="{1D3E3B61-40EB-4F9E-AD60-624E5AD03078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89" creationId="{065841F7-C7C2-4D69-9C50-D6163F885703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94" creationId="{CD6709ED-2D5D-4E74-9852-AFA246711D2F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395" creationId="{0690EBD5-3A90-4874-9BC3-6DB6042E902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00" creationId="{A16B6387-6F10-44BE-8FCE-D9D3C03C8E7A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01" creationId="{E3F8BA36-8AFC-4CB7-83F2-08BB93BEBB93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06" creationId="{80DD0F5E-F533-45F2-87CB-EDD45BB03066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07" creationId="{94A3263A-DA3A-4C81-BDEA-450B4F80D0DF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12" creationId="{5632B8F1-883B-4694-A17C-6AB069861905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13" creationId="{9EE3C5A6-D4AC-4DCE-A78A-AEBB44AE9371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18" creationId="{81937711-D426-42BA-9FBC-0486FB99455C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19" creationId="{043921BB-68C1-466B-A1CF-A0C2ECCB0635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24" creationId="{824154F9-FBA3-407D-8A25-F4FF9DE6B60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25" creationId="{21C004F4-256E-4322-A7EC-C284FFDEACAE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30" creationId="{3B32FBC0-540B-42EB-8EAB-03810671E9A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31" creationId="{D834FC0D-1AB4-473D-9897-895BCCB2D8CE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36" creationId="{C4DB1FAC-85B7-4B4F-A408-9B862D25460A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37" creationId="{EC66B6FA-4903-4BBB-95F4-83666BE245C5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42" creationId="{E0AAA367-E8AD-400A-9761-1387FB76DEC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43" creationId="{E05228B0-42BC-4122-A265-2168C3387CBF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48" creationId="{18629FDB-A6C3-4F15-9FF8-85289C3DC825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49" creationId="{46E14004-83AD-479A-8253-937B31480D5E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54" creationId="{DD98D54D-61CC-474E-972D-235E415D09F2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55" creationId="{35EA66D3-E43B-416F-AD91-BB85D4A2B732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60" creationId="{39815408-E341-4C59-A43A-E334B70AF74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61" creationId="{20A175EB-C4DC-4D9E-A869-0BA441955CF0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66" creationId="{6CE2F3EB-9D71-426F-A305-C59C95D5E449}"/>
          </ac:spMkLst>
        </pc:spChg>
        <pc:spChg chg="mod">
          <ac:chgData name="Sun, Zhonghua" userId="c0979cd3-443e-49a9-aa8d-cde624bad42c" providerId="ADAL" clId="{4E71E69E-AAE1-4A70-A6A2-A99483237BDC}" dt="2022-05-31T03:12:01.994" v="8238"/>
          <ac:spMkLst>
            <pc:docMk/>
            <pc:sldMk cId="1140952158" sldId="2147329067"/>
            <ac:spMk id="467" creationId="{5A62200D-CAB9-401C-BB15-96AF7D5D428B}"/>
          </ac:spMkLst>
        </pc:spChg>
        <pc:spChg chg="mod">
          <ac:chgData name="Sun, Zhonghua" userId="c0979cd3-443e-49a9-aa8d-cde624bad42c" providerId="ADAL" clId="{4E71E69E-AAE1-4A70-A6A2-A99483237BDC}" dt="2022-05-31T03:12:49.858" v="8244" actId="1076"/>
          <ac:spMkLst>
            <pc:docMk/>
            <pc:sldMk cId="1140952158" sldId="2147329067"/>
            <ac:spMk id="468" creationId="{9C086095-DE22-4992-9C2D-3D7FAE5117DD}"/>
          </ac:spMkLst>
        </pc:spChg>
        <pc:spChg chg="del mod">
          <ac:chgData name="Sun, Zhonghua" userId="c0979cd3-443e-49a9-aa8d-cde624bad42c" providerId="ADAL" clId="{4E71E69E-AAE1-4A70-A6A2-A99483237BDC}" dt="2022-05-31T03:09:33.971" v="8211" actId="478"/>
          <ac:spMkLst>
            <pc:docMk/>
            <pc:sldMk cId="1140952158" sldId="2147329067"/>
            <ac:spMk id="704" creationId="{8DCD4022-5F9A-450D-B6B0-C50F7290D962}"/>
          </ac:spMkLst>
        </pc:spChg>
        <pc:grpChg chg="add mod">
          <ac:chgData name="Sun, Zhonghua" userId="c0979cd3-443e-49a9-aa8d-cde624bad42c" providerId="ADAL" clId="{4E71E69E-AAE1-4A70-A6A2-A99483237BDC}" dt="2022-05-31T03:12:49.858" v="8244" actId="1076"/>
          <ac:grpSpMkLst>
            <pc:docMk/>
            <pc:sldMk cId="1140952158" sldId="2147329067"/>
            <ac:grpSpMk id="3" creationId="{92CB72E9-9E1B-4B88-BADE-5A9C9A8B955D}"/>
          </ac:grpSpMkLst>
        </pc:grpChg>
        <pc:grpChg chg="mod">
          <ac:chgData name="Sun, Zhonghua" userId="c0979cd3-443e-49a9-aa8d-cde624bad42c" providerId="ADAL" clId="{4E71E69E-AAE1-4A70-A6A2-A99483237BDC}" dt="2022-05-31T03:12:49.858" v="8244" actId="1076"/>
          <ac:grpSpMkLst>
            <pc:docMk/>
            <pc:sldMk cId="1140952158" sldId="2147329067"/>
            <ac:grpSpMk id="31" creationId="{6B486653-F900-42C6-8B5E-4AA696011FEF}"/>
          </ac:grpSpMkLst>
        </pc:grpChg>
        <pc:grpChg chg="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82" creationId="{8700FE00-D524-46FD-833A-73A0E584473B}"/>
          </ac:grpSpMkLst>
        </pc:grpChg>
        <pc:grpChg chg="mod">
          <ac:chgData name="Sun, Zhonghua" userId="c0979cd3-443e-49a9-aa8d-cde624bad42c" providerId="ADAL" clId="{4E71E69E-AAE1-4A70-A6A2-A99483237BDC}" dt="2022-05-31T03:12:49.858" v="8244" actId="1076"/>
          <ac:grpSpMkLst>
            <pc:docMk/>
            <pc:sldMk cId="1140952158" sldId="2147329067"/>
            <ac:grpSpMk id="212" creationId="{C30347C7-E2C8-490B-B1FD-E0C7C361A0D1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52" creationId="{747ED90F-8682-478F-8D91-5856B529884C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59" creationId="{9E92C794-9862-4843-9727-DBB49BE35F50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66" creationId="{1BAB44E7-4772-4EBD-BE28-8147A85D92DA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73" creationId="{5A10D017-0D3C-4EC8-94CD-307EA0AE14B3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80" creationId="{B71CF8E2-7E78-4014-B57E-1A887D388BBD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87" creationId="{0F96E0C0-0966-4B38-B40F-A86BD8F8FD63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294" creationId="{D345F622-B88C-40C5-8E5A-FC020066DA78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01" creationId="{7810F5BC-FAF1-4806-BBBF-CA025A40C7DA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08" creationId="{59832B2B-70BF-42B8-A134-33C1431E7212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15" creationId="{62951989-5732-4368-951B-C5B4FF0639BE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22" creationId="{88FC0F9E-FFDA-4F29-A380-DB1CD3B651E1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29" creationId="{69AE30AB-E545-4078-9CDE-9178BC1D806F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36" creationId="{32AD48B6-4A1D-479F-9B21-84857FA71565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43" creationId="{87A8CFF8-A51B-4E1C-AC13-C134B4B5D3FF}"/>
          </ac:grpSpMkLst>
        </pc:grpChg>
        <pc:grpChg chg="add mod">
          <ac:chgData name="Sun, Zhonghua" userId="c0979cd3-443e-49a9-aa8d-cde624bad42c" providerId="ADAL" clId="{4E71E69E-AAE1-4A70-A6A2-A99483237BDC}" dt="2022-05-31T03:11:18.168" v="8231" actId="164"/>
          <ac:grpSpMkLst>
            <pc:docMk/>
            <pc:sldMk cId="1140952158" sldId="2147329067"/>
            <ac:grpSpMk id="350" creationId="{2785E099-AEB2-4C91-B587-95C47F4DB338}"/>
          </ac:grpSpMkLst>
        </pc:grpChg>
        <pc:grpChg chg="add mod">
          <ac:chgData name="Sun, Zhonghua" userId="c0979cd3-443e-49a9-aa8d-cde624bad42c" providerId="ADAL" clId="{4E71E69E-AAE1-4A70-A6A2-A99483237BDC}" dt="2022-05-31T03:12:49.858" v="8244" actId="1076"/>
          <ac:grpSpMkLst>
            <pc:docMk/>
            <pc:sldMk cId="1140952158" sldId="2147329067"/>
            <ac:grpSpMk id="359" creationId="{4D1B57A1-9F5A-45AD-9B57-72C118AC4753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0" creationId="{4072B749-822D-4B9E-BFAF-03D70BB3D677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1" creationId="{710C91B7-737C-4B37-8D1B-BA6A2898B5AD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2" creationId="{DAC6689B-9C83-4193-9FDE-B66777EA8403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3" creationId="{E713310F-9062-429F-9B3E-21F17B45C52F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4" creationId="{643F0C65-318A-48F3-A558-CF5ADC581919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5" creationId="{B546CAAC-C4D9-4743-B477-649F2AA41661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6" creationId="{DBFFC14F-0AB1-4F14-A30E-6CD4843044E0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7" creationId="{B713177F-FE17-4FD4-89DF-6153BD52D53C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8" creationId="{41762935-0F16-4CD9-95FD-7C2F23C5EFE8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69" creationId="{02FDA770-8A8F-45D2-A4BA-E5A83E4B559F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0" creationId="{AF538F5E-0F19-4BEF-ABA2-F0E64DA89072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1" creationId="{4AA527DD-E2AD-452B-8E7B-62D6D464E43E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2" creationId="{C4C6DB88-F217-432D-86ED-820DCF0788AC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3" creationId="{3CC22892-B62D-429D-BC97-F92FDC494F6F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4" creationId="{25B9A05C-AF7C-4F8A-A7FB-80E04F347A49}"/>
          </ac:grpSpMkLst>
        </pc:grpChg>
        <pc:grpChg chg="mod">
          <ac:chgData name="Sun, Zhonghua" userId="c0979cd3-443e-49a9-aa8d-cde624bad42c" providerId="ADAL" clId="{4E71E69E-AAE1-4A70-A6A2-A99483237BDC}" dt="2022-05-31T03:12:01.994" v="8238"/>
          <ac:grpSpMkLst>
            <pc:docMk/>
            <pc:sldMk cId="1140952158" sldId="2147329067"/>
            <ac:grpSpMk id="375" creationId="{F2C2F26D-2FC0-4B5A-958C-16FAB392F973}"/>
          </ac:grpSpMkLst>
        </pc:grpChg>
        <pc:grpChg chg="del mod">
          <ac:chgData name="Sun, Zhonghua" userId="c0979cd3-443e-49a9-aa8d-cde624bad42c" providerId="ADAL" clId="{4E71E69E-AAE1-4A70-A6A2-A99483237BDC}" dt="2022-05-31T03:10:00.261" v="8214" actId="478"/>
          <ac:grpSpMkLst>
            <pc:docMk/>
            <pc:sldMk cId="1140952158" sldId="2147329067"/>
            <ac:grpSpMk id="487" creationId="{811966E3-D307-4C9E-85E4-971B49655101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494" creationId="{45C4D492-D5D7-4195-8FAE-18846C685338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01" creationId="{2DB95C74-EAD9-4B19-B491-A4E953782B1F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08" creationId="{10F31796-B9A6-4DDA-B4C4-331BE70E24B3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15" creationId="{4A939806-8677-42E7-807C-648003B22B4D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22" creationId="{98D7EB90-7FF3-4C82-86E6-6714C92DF3E8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29" creationId="{BEB09D57-27E5-4238-9874-6F97F6BA6CA4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36" creationId="{BC9D6D6A-E50C-4819-89B7-2030D0742433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43" creationId="{AC37442C-9C2C-451F-9D35-7F8C64E95F2C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50" creationId="{F9C6D9CF-F4C6-4A03-BED2-9B8A94F5FE4B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57" creationId="{E872932E-3734-4316-B630-5CC7E4F4F039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64" creationId="{AB1E3690-D2CD-4263-9A6C-BA70B5623169}"/>
          </ac:grpSpMkLst>
        </pc:grpChg>
        <pc:grpChg chg="del mod">
          <ac:chgData name="Sun, Zhonghua" userId="c0979cd3-443e-49a9-aa8d-cde624bad42c" providerId="ADAL" clId="{4E71E69E-AAE1-4A70-A6A2-A99483237BDC}" dt="2022-05-31T03:10:04.165" v="8216" actId="478"/>
          <ac:grpSpMkLst>
            <pc:docMk/>
            <pc:sldMk cId="1140952158" sldId="2147329067"/>
            <ac:grpSpMk id="571" creationId="{174B4362-35EF-4D99-9D94-8EC4472E8CCA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78" creationId="{8CB21426-D867-4630-917E-6301541AECEA}"/>
          </ac:grpSpMkLst>
        </pc:grpChg>
        <pc:grpChg chg="del mod">
          <ac:chgData name="Sun, Zhonghua" userId="c0979cd3-443e-49a9-aa8d-cde624bad42c" providerId="ADAL" clId="{4E71E69E-AAE1-4A70-A6A2-A99483237BDC}" dt="2022-05-31T03:10:02.366" v="8215" actId="478"/>
          <ac:grpSpMkLst>
            <pc:docMk/>
            <pc:sldMk cId="1140952158" sldId="2147329067"/>
            <ac:grpSpMk id="585" creationId="{0B997E5D-E936-4600-9ADE-BFF96A5DF7C9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592" creationId="{609089DF-0585-4162-89BA-36F18BC80721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599" creationId="{ABDF0EF3-4E33-4730-985F-C1E310DA1504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06" creationId="{4CBD172A-7F31-41AE-BEC4-E53B8F3A41FE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13" creationId="{9099301C-8536-4B89-9114-A07849BEE4A1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20" creationId="{ED3DAE05-485E-49B5-BEE0-3AE99DEF0CF9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27" creationId="{28CC88C8-4F88-45C7-A018-9689ACE9607A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34" creationId="{259873E4-73CF-4B20-9381-B87DB5BC0E3C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41" creationId="{D08975DD-FC5E-4519-BEB9-83B1680AAC4F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48" creationId="{A328DB79-5F72-4176-BD03-428C838806D3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55" creationId="{76B4C30B-6075-4727-88E5-4A9977F410B6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62" creationId="{B31FD36B-260F-4A14-9B83-E754858DBF5F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69" creationId="{6B69FC3F-6410-4E8E-BBE4-7561B419992A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76" creationId="{9C23F3DB-1B87-4093-8209-565448F97D37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83" creationId="{22D2F093-340E-4782-8DC4-9BC828CAC93B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90" creationId="{15FDC8B0-7CE4-4A01-9BE6-5244F5CBB97E}"/>
          </ac:grpSpMkLst>
        </pc:grpChg>
        <pc:grpChg chg="del mod">
          <ac:chgData name="Sun, Zhonghua" userId="c0979cd3-443e-49a9-aa8d-cde624bad42c" providerId="ADAL" clId="{4E71E69E-AAE1-4A70-A6A2-A99483237BDC}" dt="2022-05-31T03:09:35.908" v="8212" actId="478"/>
          <ac:grpSpMkLst>
            <pc:docMk/>
            <pc:sldMk cId="1140952158" sldId="2147329067"/>
            <ac:grpSpMk id="697" creationId="{B92E687A-6A94-4EE1-A7AF-B86B8F2982E1}"/>
          </ac:grpSpMkLst>
        </pc:grpChg>
        <pc:cxnChg chg="mod">
          <ac:chgData name="Sun, Zhonghua" userId="c0979cd3-443e-49a9-aa8d-cde624bad42c" providerId="ADAL" clId="{4E71E69E-AAE1-4A70-A6A2-A99483237BDC}" dt="2022-05-31T03:12:49.858" v="8244" actId="1076"/>
          <ac:cxnSpMkLst>
            <pc:docMk/>
            <pc:sldMk cId="1140952158" sldId="2147329067"/>
            <ac:cxnSpMk id="16" creationId="{FDAB8B36-C887-4F63-84D3-30A76859D6DF}"/>
          </ac:cxnSpMkLst>
        </pc:cxnChg>
        <pc:cxnChg chg="mod">
          <ac:chgData name="Sun, Zhonghua" userId="c0979cd3-443e-49a9-aa8d-cde624bad42c" providerId="ADAL" clId="{4E71E69E-AAE1-4A70-A6A2-A99483237BDC}" dt="2022-05-31T03:12:49.858" v="8244" actId="1076"/>
          <ac:cxnSpMkLst>
            <pc:docMk/>
            <pc:sldMk cId="1140952158" sldId="2147329067"/>
            <ac:cxnSpMk id="17" creationId="{C55B31C2-79F6-4570-824C-5951F6215E33}"/>
          </ac:cxnSpMkLst>
        </pc:cxnChg>
        <pc:cxnChg chg="mod">
          <ac:chgData name="Sun, Zhonghua" userId="c0979cd3-443e-49a9-aa8d-cde624bad42c" providerId="ADAL" clId="{4E71E69E-AAE1-4A70-A6A2-A99483237BDC}" dt="2022-05-31T03:14:31.690" v="8269" actId="1036"/>
          <ac:cxnSpMkLst>
            <pc:docMk/>
            <pc:sldMk cId="1140952158" sldId="2147329067"/>
            <ac:cxnSpMk id="219" creationId="{B150D5FF-DBDE-479A-8735-E89CAC4E62AE}"/>
          </ac:cxnSpMkLst>
        </pc:cxnChg>
        <pc:cxnChg chg="mod">
          <ac:chgData name="Sun, Zhonghua" userId="c0979cd3-443e-49a9-aa8d-cde624bad42c" providerId="ADAL" clId="{4E71E69E-AAE1-4A70-A6A2-A99483237BDC}" dt="2022-05-31T03:13:34.330" v="8251" actId="14100"/>
          <ac:cxnSpMkLst>
            <pc:docMk/>
            <pc:sldMk cId="1140952158" sldId="2147329067"/>
            <ac:cxnSpMk id="220" creationId="{9D1147F3-4098-46E2-A521-BF860E082ED9}"/>
          </ac:cxnSpMkLst>
        </pc:cxnChg>
        <pc:cxnChg chg="mod">
          <ac:chgData name="Sun, Zhonghua" userId="c0979cd3-443e-49a9-aa8d-cde624bad42c" providerId="ADAL" clId="{4E71E69E-AAE1-4A70-A6A2-A99483237BDC}" dt="2022-05-31T03:13:55.011" v="8254" actId="14100"/>
          <ac:cxnSpMkLst>
            <pc:docMk/>
            <pc:sldMk cId="1140952158" sldId="2147329067"/>
            <ac:cxnSpMk id="226" creationId="{227F9BA3-EB2B-430A-915C-966613885BB9}"/>
          </ac:cxnSpMkLst>
        </pc:cxnChg>
        <pc:cxnChg chg="mod">
          <ac:chgData name="Sun, Zhonghua" userId="c0979cd3-443e-49a9-aa8d-cde624bad42c" providerId="ADAL" clId="{4E71E69E-AAE1-4A70-A6A2-A99483237BDC}" dt="2022-05-31T03:10:07.176" v="8217"/>
          <ac:cxnSpMkLst>
            <pc:docMk/>
            <pc:sldMk cId="1140952158" sldId="2147329067"/>
            <ac:cxnSpMk id="255" creationId="{28B65B42-E826-4943-A916-C62899E9E818}"/>
          </ac:cxnSpMkLst>
        </pc:cxnChg>
        <pc:cxnChg chg="mod">
          <ac:chgData name="Sun, Zhonghua" userId="c0979cd3-443e-49a9-aa8d-cde624bad42c" providerId="ADAL" clId="{4E71E69E-AAE1-4A70-A6A2-A99483237BDC}" dt="2022-05-31T03:10:07.176" v="8217"/>
          <ac:cxnSpMkLst>
            <pc:docMk/>
            <pc:sldMk cId="1140952158" sldId="2147329067"/>
            <ac:cxnSpMk id="256" creationId="{F3EDA832-B09C-48DB-AA21-2E7486257ED7}"/>
          </ac:cxnSpMkLst>
        </pc:cxnChg>
        <pc:cxnChg chg="mod">
          <ac:chgData name="Sun, Zhonghua" userId="c0979cd3-443e-49a9-aa8d-cde624bad42c" providerId="ADAL" clId="{4E71E69E-AAE1-4A70-A6A2-A99483237BDC}" dt="2022-05-31T03:10:07.176" v="8217"/>
          <ac:cxnSpMkLst>
            <pc:docMk/>
            <pc:sldMk cId="1140952158" sldId="2147329067"/>
            <ac:cxnSpMk id="257" creationId="{D14F2C8F-259C-4CC5-B920-6EDE81A0EB8C}"/>
          </ac:cxnSpMkLst>
        </pc:cxnChg>
        <pc:cxnChg chg="mod">
          <ac:chgData name="Sun, Zhonghua" userId="c0979cd3-443e-49a9-aa8d-cde624bad42c" providerId="ADAL" clId="{4E71E69E-AAE1-4A70-A6A2-A99483237BDC}" dt="2022-05-31T03:10:07.176" v="8217"/>
          <ac:cxnSpMkLst>
            <pc:docMk/>
            <pc:sldMk cId="1140952158" sldId="2147329067"/>
            <ac:cxnSpMk id="258" creationId="{6F3BC2AB-FF30-4A7B-8CF1-7D57AC89BA30}"/>
          </ac:cxnSpMkLst>
        </pc:cxnChg>
        <pc:cxnChg chg="mod">
          <ac:chgData name="Sun, Zhonghua" userId="c0979cd3-443e-49a9-aa8d-cde624bad42c" providerId="ADAL" clId="{4E71E69E-AAE1-4A70-A6A2-A99483237BDC}" dt="2022-05-31T03:10:13.375" v="8219"/>
          <ac:cxnSpMkLst>
            <pc:docMk/>
            <pc:sldMk cId="1140952158" sldId="2147329067"/>
            <ac:cxnSpMk id="262" creationId="{E825D065-BCE8-4D81-9695-CB4F9EB5EA12}"/>
          </ac:cxnSpMkLst>
        </pc:cxnChg>
        <pc:cxnChg chg="mod">
          <ac:chgData name="Sun, Zhonghua" userId="c0979cd3-443e-49a9-aa8d-cde624bad42c" providerId="ADAL" clId="{4E71E69E-AAE1-4A70-A6A2-A99483237BDC}" dt="2022-05-31T03:10:13.375" v="8219"/>
          <ac:cxnSpMkLst>
            <pc:docMk/>
            <pc:sldMk cId="1140952158" sldId="2147329067"/>
            <ac:cxnSpMk id="263" creationId="{C2C25AEE-FE93-44B4-B912-3A193B5F034C}"/>
          </ac:cxnSpMkLst>
        </pc:cxnChg>
        <pc:cxnChg chg="mod">
          <ac:chgData name="Sun, Zhonghua" userId="c0979cd3-443e-49a9-aa8d-cde624bad42c" providerId="ADAL" clId="{4E71E69E-AAE1-4A70-A6A2-A99483237BDC}" dt="2022-05-31T03:10:13.375" v="8219"/>
          <ac:cxnSpMkLst>
            <pc:docMk/>
            <pc:sldMk cId="1140952158" sldId="2147329067"/>
            <ac:cxnSpMk id="264" creationId="{9FEF1C77-EAEF-4528-B86B-38E2379A4045}"/>
          </ac:cxnSpMkLst>
        </pc:cxnChg>
        <pc:cxnChg chg="mod">
          <ac:chgData name="Sun, Zhonghua" userId="c0979cd3-443e-49a9-aa8d-cde624bad42c" providerId="ADAL" clId="{4E71E69E-AAE1-4A70-A6A2-A99483237BDC}" dt="2022-05-31T03:10:13.375" v="8219"/>
          <ac:cxnSpMkLst>
            <pc:docMk/>
            <pc:sldMk cId="1140952158" sldId="2147329067"/>
            <ac:cxnSpMk id="265" creationId="{8286701B-FD54-4D74-88A8-6C07968084E4}"/>
          </ac:cxnSpMkLst>
        </pc:cxnChg>
        <pc:cxnChg chg="mod">
          <ac:chgData name="Sun, Zhonghua" userId="c0979cd3-443e-49a9-aa8d-cde624bad42c" providerId="ADAL" clId="{4E71E69E-AAE1-4A70-A6A2-A99483237BDC}" dt="2022-05-31T03:10:26.678" v="8222"/>
          <ac:cxnSpMkLst>
            <pc:docMk/>
            <pc:sldMk cId="1140952158" sldId="2147329067"/>
            <ac:cxnSpMk id="269" creationId="{E76D7942-3324-420B-B8AE-3B04C4F8DC02}"/>
          </ac:cxnSpMkLst>
        </pc:cxnChg>
        <pc:cxnChg chg="mod">
          <ac:chgData name="Sun, Zhonghua" userId="c0979cd3-443e-49a9-aa8d-cde624bad42c" providerId="ADAL" clId="{4E71E69E-AAE1-4A70-A6A2-A99483237BDC}" dt="2022-05-31T03:10:26.678" v="8222"/>
          <ac:cxnSpMkLst>
            <pc:docMk/>
            <pc:sldMk cId="1140952158" sldId="2147329067"/>
            <ac:cxnSpMk id="270" creationId="{14D3EF53-B0F7-42A0-9FC8-BE0B7B5DE8ED}"/>
          </ac:cxnSpMkLst>
        </pc:cxnChg>
        <pc:cxnChg chg="mod">
          <ac:chgData name="Sun, Zhonghua" userId="c0979cd3-443e-49a9-aa8d-cde624bad42c" providerId="ADAL" clId="{4E71E69E-AAE1-4A70-A6A2-A99483237BDC}" dt="2022-05-31T03:10:26.678" v="8222"/>
          <ac:cxnSpMkLst>
            <pc:docMk/>
            <pc:sldMk cId="1140952158" sldId="2147329067"/>
            <ac:cxnSpMk id="271" creationId="{EE186B58-4427-4DB4-9D61-1A46D0F72637}"/>
          </ac:cxnSpMkLst>
        </pc:cxnChg>
        <pc:cxnChg chg="mod">
          <ac:chgData name="Sun, Zhonghua" userId="c0979cd3-443e-49a9-aa8d-cde624bad42c" providerId="ADAL" clId="{4E71E69E-AAE1-4A70-A6A2-A99483237BDC}" dt="2022-05-31T03:10:26.678" v="8222"/>
          <ac:cxnSpMkLst>
            <pc:docMk/>
            <pc:sldMk cId="1140952158" sldId="2147329067"/>
            <ac:cxnSpMk id="272" creationId="{5959EA33-6D22-43BA-9A80-B51E3B7197EF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76" creationId="{0E47D829-3E95-4BF4-BD3E-23C1918CD40D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77" creationId="{E51DAFE9-258C-414E-9C93-0F5CC74D7B2A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78" creationId="{B0E86F4F-68B5-4C18-8FAF-55BDF397BC72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79" creationId="{E7086757-5A5A-4B85-B3DC-4B41F1F5B049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83" creationId="{E37AAE6F-AECC-471F-8CD8-91D1638231D1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84" creationId="{1B8EC3A5-C1F8-4AF6-8F47-9B00830DA7AF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85" creationId="{82638F77-97C6-42A5-A19F-E25A582ABC4A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86" creationId="{058468C9-80E0-4939-AE1B-A2AC278AC571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0" creationId="{49CB474F-4C50-4754-AB4B-7E43485766F4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1" creationId="{EB043DA9-982D-4337-B1D8-6C39309A0A7C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2" creationId="{4767C9E2-AE08-4D7C-AB1D-6A5B5420B4A1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3" creationId="{2004F1DD-C5BE-4426-A80E-B6F4A65A7FB7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7" creationId="{495BB4E9-76F8-4B50-969E-E96A67C436E2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8" creationId="{1FDDBD3B-BD7D-46F1-A2A9-421A1DAE7EC0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299" creationId="{94937DEA-567F-424E-9CA5-4AAF12030414}"/>
          </ac:cxnSpMkLst>
        </pc:cxnChg>
        <pc:cxnChg chg="mod">
          <ac:chgData name="Sun, Zhonghua" userId="c0979cd3-443e-49a9-aa8d-cde624bad42c" providerId="ADAL" clId="{4E71E69E-AAE1-4A70-A6A2-A99483237BDC}" dt="2022-05-31T03:10:45.391" v="8225"/>
          <ac:cxnSpMkLst>
            <pc:docMk/>
            <pc:sldMk cId="1140952158" sldId="2147329067"/>
            <ac:cxnSpMk id="300" creationId="{F9F44262-9423-4CA9-89E2-7C04C857D3A4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04" creationId="{C2D6236F-86AA-4C65-A3B4-80283EB4AB30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05" creationId="{1853A799-DFBC-41B2-9FE1-13728A88AD36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06" creationId="{361AF08D-EAFA-47C0-87F1-17F62791E1D7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07" creationId="{0EFEC429-EBEE-4DE6-9A8E-970FC4C34813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1" creationId="{9508BA91-5726-446C-8610-A3D4112D5488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2" creationId="{E6F71496-706E-42B0-B689-CA7549272FA3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3" creationId="{2A78142F-941A-4E7F-82D7-67225C825498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4" creationId="{6FDB0221-532A-4404-B85F-F45EE79A57B2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8" creationId="{A0EC2BAD-2C48-46F1-8A88-72E6E23015B8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19" creationId="{EF0F41E2-0D40-4E2F-899F-992E62F44DCE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0" creationId="{3C279276-40D2-4162-96B9-7F68145600F9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1" creationId="{8AA7583C-0D6D-4785-8679-885B962904FF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5" creationId="{B7E3BE22-2A5F-49FB-A64C-DED37A3EE9E2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6" creationId="{307F886B-1B4E-4B66-AE37-0BC71BB39439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7" creationId="{16DC47CD-7CAA-4721-B803-E7F80FFEED0D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28" creationId="{B67BB71C-D4AC-446D-BA1B-71791679C5EF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32" creationId="{CB6508F9-30FD-4991-97BF-E5543CEF721F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33" creationId="{C6F7ACBB-BB4C-4346-8321-7B3DDB483CCC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34" creationId="{52982B18-A7EB-4421-9A9D-263455D143FE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35" creationId="{37CDBDA2-95D6-4C54-B103-B03E0D404D24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39" creationId="{25F38D6C-A9DC-4396-A29C-8E2C6B650A87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0" creationId="{824B2540-06D8-4438-9AFC-AB9CF00C78E7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1" creationId="{2D748CB3-A29F-4B06-872F-F010599689A5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2" creationId="{A34F345A-D305-427C-9E0A-1FDECC905592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6" creationId="{61074E70-727F-49F2-8C37-B5CD130EB027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7" creationId="{CEE3CC10-43EE-44C0-BE51-228FEE8545EB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8" creationId="{41E10C75-9B73-4C6C-B9CF-8469F8D1268C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49" creationId="{2285905A-2561-4996-822F-0CC850EDB862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53" creationId="{F353745D-417B-4C30-9993-11460DF4FB44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54" creationId="{AE9C9B15-3408-48D7-A89C-6F37AF595F73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55" creationId="{A61DF0D7-D210-402A-919D-8751FDAAB050}"/>
          </ac:cxnSpMkLst>
        </pc:cxnChg>
        <pc:cxnChg chg="mod">
          <ac:chgData name="Sun, Zhonghua" userId="c0979cd3-443e-49a9-aa8d-cde624bad42c" providerId="ADAL" clId="{4E71E69E-AAE1-4A70-A6A2-A99483237BDC}" dt="2022-05-31T03:11:01.373" v="8229"/>
          <ac:cxnSpMkLst>
            <pc:docMk/>
            <pc:sldMk cId="1140952158" sldId="2147329067"/>
            <ac:cxnSpMk id="356" creationId="{DC330C7D-6837-4131-9F44-B42CE59325E6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78" creationId="{4BE76232-DF9C-4860-9E64-33957A80A2A4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79" creationId="{0ED98D68-0440-4ADF-AF2D-77957C9A585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0" creationId="{F69A1573-0F44-4D16-A5E3-0E33F91E4281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1" creationId="{618F05CE-D0A5-43AF-9890-C7E7E62C683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4" creationId="{5B9A8FA8-1A3B-41FB-9504-29B4D529804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5" creationId="{12E9F03F-F094-4D37-A21F-AA4835F9E22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6" creationId="{ED9FCC64-FE30-4DAA-B443-A4C6A94F2AF4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87" creationId="{4217FB65-BEE3-4AD8-A76E-6F059235583F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0" creationId="{10476D77-1126-42A4-871E-2E19B863ECF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1" creationId="{5AE7FD5C-396C-4C80-978D-2C27D9F58A96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2" creationId="{43E5A7BB-2F2C-4CA6-B039-9A76D70CE7EE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3" creationId="{F78CD8A9-D705-43E2-BDFA-AC8645E90C91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6" creationId="{D6ECDF46-AAF7-4651-BBAF-E96A3885CCF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7" creationId="{672AC7A1-E81B-4A0C-AFA0-A02814478F57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8" creationId="{E938F9C5-E133-4701-88B5-40189D31A299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399" creationId="{B4BDDAEA-78F5-46AF-B1BC-7CD90212FC99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2" creationId="{D655DDF6-6A69-4389-9CBB-B932CE101777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3" creationId="{92C4911D-9F12-43E2-878A-F23ADE6E9E57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4" creationId="{CE1A5234-8F9D-467B-9CE3-97BEA79D8703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5" creationId="{DB639810-E1FC-49D0-837A-B5A799B0F017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8" creationId="{43B988EC-9605-4FC3-BE43-877FF618F50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09" creationId="{A0B69F23-2C07-4935-982A-77D563C1D4A4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0" creationId="{AD91F9AD-A86B-41A6-A94D-960FD7807C5E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1" creationId="{1E014D47-4A95-4F93-81B2-97A45F37224B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4" creationId="{E4871FB1-5929-4604-BE32-378F0B6AF83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5" creationId="{1FE7D964-134F-41B3-BD1D-F66F44C01CAB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6" creationId="{09B78AEF-D3D9-4EC9-9731-8E49632A400A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17" creationId="{0E8FA9DD-5346-4406-8164-FFBF2344DE8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0" creationId="{32390FD0-1E00-4954-8791-0AA9CB12D31A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1" creationId="{25C9ECAA-01C6-4309-87A8-E58CDCD40D01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2" creationId="{FFEDC94B-D112-4EC7-B7F0-A032E5314BE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3" creationId="{48E5DABA-B88E-4D37-B437-565652D80E85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6" creationId="{FB599ED2-3279-42FB-BF83-F34E3A8E6408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7" creationId="{4927B068-9F46-43D4-ADDD-DB67B185E5C4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8" creationId="{4612F38E-5755-4FBA-A996-CA2382893FEB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29" creationId="{6D6E1558-860D-4803-BA1D-04B8A44C469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2" creationId="{64317A3B-6633-491E-A25F-7B5A3E2AF1B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3" creationId="{73F46489-0889-4BD4-877B-9FC4B8A4FB6F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4" creationId="{285826B2-4889-4B0D-ACDC-197C638356A1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5" creationId="{1913CFC8-32A3-48E8-ACB2-8DD57827D9E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8" creationId="{0B07A9B3-B483-4CE0-88E0-297817171EA3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39" creationId="{6802C7E2-47A4-41CC-BFFF-CF7AB5D806F7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0" creationId="{7C7B6081-4402-40C7-AD99-3479E1BB4AB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1" creationId="{1912ABB4-1AC7-4CD9-B536-9DF79578FE7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4" creationId="{B03F0CBA-4BA8-4E2B-A302-F9AA22017D6F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5" creationId="{50F94A2B-D846-4BE4-805C-9F3C9E7967C0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6" creationId="{E373DC18-1C52-4B8C-AF50-C2CF87052E9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47" creationId="{FE5DA243-383B-4A9E-AD5F-C9B0975A0E6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0" creationId="{197280A0-F4C6-434A-860A-B00667BC2B96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1" creationId="{3C553E7A-616B-4629-A9D6-B40B6CD45DA5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2" creationId="{F30E3740-C749-407B-AA0D-1CEFFFECB9AD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3" creationId="{D6B69AF0-584C-4576-B537-4C97B4A0C5E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6" creationId="{3D2ADF64-4383-432C-A2D9-214E1312609A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7" creationId="{9A295F41-EECF-41BB-8371-9C4E29E846AB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8" creationId="{F65AD8E9-775D-4C4A-B12E-8E10E98D220C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59" creationId="{D61C8FF5-D4CB-4CFE-AD1F-86529326BDB6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62" creationId="{AC29492E-8D4F-4BFA-B82D-48B08D27EF51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63" creationId="{3B10014B-DCD0-4924-951D-DC2AFAD3A45A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64" creationId="{A4897938-8FA5-4BC1-ACF5-C6B56EFFA313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65" creationId="{84DB1612-9ECF-4197-B0B1-7EFDDBB9BCB3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69" creationId="{7516E1B3-71A1-48DA-B489-5F01692CF85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70" creationId="{C3435D77-4287-4C81-BD87-12A9793B4D12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71" creationId="{2F6176BF-465E-49DD-88FE-686246555B6B}"/>
          </ac:cxnSpMkLst>
        </pc:cxnChg>
        <pc:cxnChg chg="mod">
          <ac:chgData name="Sun, Zhonghua" userId="c0979cd3-443e-49a9-aa8d-cde624bad42c" providerId="ADAL" clId="{4E71E69E-AAE1-4A70-A6A2-A99483237BDC}" dt="2022-05-31T03:12:01.994" v="8238"/>
          <ac:cxnSpMkLst>
            <pc:docMk/>
            <pc:sldMk cId="1140952158" sldId="2147329067"/>
            <ac:cxnSpMk id="472" creationId="{D5FE18F4-A5AE-48EC-AE28-48A0894D21A7}"/>
          </ac:cxnSpMkLst>
        </pc:cxnChg>
        <pc:cxnChg chg="add mod">
          <ac:chgData name="Sun, Zhonghua" userId="c0979cd3-443e-49a9-aa8d-cde624bad42c" providerId="ADAL" clId="{4E71E69E-AAE1-4A70-A6A2-A99483237BDC}" dt="2022-05-31T03:14:29.053" v="8268" actId="1076"/>
          <ac:cxnSpMkLst>
            <pc:docMk/>
            <pc:sldMk cId="1140952158" sldId="2147329067"/>
            <ac:cxnSpMk id="480" creationId="{E2C00347-0B31-4616-B8CC-FE1C986477C9}"/>
          </ac:cxnSpMkLst>
        </pc:cxnChg>
      </pc:sldChg>
      <pc:sldChg chg="delSp add del mod">
        <pc:chgData name="Sun, Zhonghua" userId="c0979cd3-443e-49a9-aa8d-cde624bad42c" providerId="ADAL" clId="{4E71E69E-AAE1-4A70-A6A2-A99483237BDC}" dt="2022-05-25T03:23:12.616" v="5495" actId="47"/>
        <pc:sldMkLst>
          <pc:docMk/>
          <pc:sldMk cId="1830433949" sldId="2147329067"/>
        </pc:sldMkLst>
        <pc:graphicFrameChg chg="del">
          <ac:chgData name="Sun, Zhonghua" userId="c0979cd3-443e-49a9-aa8d-cde624bad42c" providerId="ADAL" clId="{4E71E69E-AAE1-4A70-A6A2-A99483237BDC}" dt="2022-05-25T03:22:57.116" v="5491" actId="21"/>
          <ac:graphicFrameMkLst>
            <pc:docMk/>
            <pc:sldMk cId="1830433949" sldId="2147329067"/>
            <ac:graphicFrameMk id="3" creationId="{75E91B7F-B4D9-4B7D-AEA4-D08F3FE982D9}"/>
          </ac:graphicFrameMkLst>
        </pc:graphicFrameChg>
        <pc:graphicFrameChg chg="del">
          <ac:chgData name="Sun, Zhonghua" userId="c0979cd3-443e-49a9-aa8d-cde624bad42c" providerId="ADAL" clId="{4E71E69E-AAE1-4A70-A6A2-A99483237BDC}" dt="2022-05-25T03:22:52.622" v="5490" actId="478"/>
          <ac:graphicFrameMkLst>
            <pc:docMk/>
            <pc:sldMk cId="1830433949" sldId="2147329067"/>
            <ac:graphicFrameMk id="6" creationId="{F787370D-9F5F-4757-9D15-6BF9B2E43D69}"/>
          </ac:graphicFrameMkLst>
        </pc:graphicFrameChg>
      </pc:sldChg>
      <pc:sldChg chg="addSp delSp modSp add mod modNotesTx">
        <pc:chgData name="Sun, Zhonghua" userId="c0979cd3-443e-49a9-aa8d-cde624bad42c" providerId="ADAL" clId="{4E71E69E-AAE1-4A70-A6A2-A99483237BDC}" dt="2022-05-31T09:00:56.696" v="9187" actId="1076"/>
        <pc:sldMkLst>
          <pc:docMk/>
          <pc:sldMk cId="2868520184" sldId="2147329067"/>
        </pc:sldMkLst>
        <pc:spChg chg="del">
          <ac:chgData name="Sun, Zhonghua" userId="c0979cd3-443e-49a9-aa8d-cde624bad42c" providerId="ADAL" clId="{4E71E69E-AAE1-4A70-A6A2-A99483237BDC}" dt="2022-05-31T04:58:04.378" v="8499" actId="478"/>
          <ac:spMkLst>
            <pc:docMk/>
            <pc:sldMk cId="2868520184" sldId="2147329067"/>
            <ac:spMk id="81" creationId="{D3237755-1B8A-4F6D-9797-01C7F5A1EB98}"/>
          </ac:spMkLst>
        </pc:spChg>
        <pc:spChg chg="mod">
          <ac:chgData name="Sun, Zhonghua" userId="c0979cd3-443e-49a9-aa8d-cde624bad42c" providerId="ADAL" clId="{4E71E69E-AAE1-4A70-A6A2-A99483237BDC}" dt="2022-05-31T08:40:30.367" v="8739" actId="1076"/>
          <ac:spMkLst>
            <pc:docMk/>
            <pc:sldMk cId="2868520184" sldId="2147329067"/>
            <ac:spMk id="85" creationId="{444C071E-BE8F-42D8-AA1D-FB7C724A6DF3}"/>
          </ac:spMkLst>
        </pc:spChg>
        <pc:spChg chg="mod">
          <ac:chgData name="Sun, Zhonghua" userId="c0979cd3-443e-49a9-aa8d-cde624bad42c" providerId="ADAL" clId="{4E71E69E-AAE1-4A70-A6A2-A99483237BDC}" dt="2022-05-31T04:59:14.677" v="8519" actId="14100"/>
          <ac:spMkLst>
            <pc:docMk/>
            <pc:sldMk cId="2868520184" sldId="2147329067"/>
            <ac:spMk id="216" creationId="{028EC586-0480-41B9-BEED-B871ED8AEF8C}"/>
          </ac:spMkLst>
        </pc:spChg>
        <pc:spChg chg="mod">
          <ac:chgData name="Sun, Zhonghua" userId="c0979cd3-443e-49a9-aa8d-cde624bad42c" providerId="ADAL" clId="{4E71E69E-AAE1-4A70-A6A2-A99483237BDC}" dt="2022-05-31T09:00:46.386" v="9185" actId="1076"/>
          <ac:spMkLst>
            <pc:docMk/>
            <pc:sldMk cId="2868520184" sldId="2147329067"/>
            <ac:spMk id="217" creationId="{661E0813-A1E2-47B5-87B0-6CE333AF441A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223" creationId="{73D07C2D-2D52-4056-A35A-3E1FA379A824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27" creationId="{9CD0B28C-3DE4-4BC7-960F-BD6DE3E9A957}"/>
          </ac:spMkLst>
        </pc:spChg>
        <pc:spChg chg="del mod">
          <ac:chgData name="Sun, Zhonghua" userId="c0979cd3-443e-49a9-aa8d-cde624bad42c" providerId="ADAL" clId="{4E71E69E-AAE1-4A70-A6A2-A99483237BDC}" dt="2022-05-31T09:00:40.419" v="9184" actId="478"/>
          <ac:spMkLst>
            <pc:docMk/>
            <pc:sldMk cId="2868520184" sldId="2147329067"/>
            <ac:spMk id="230" creationId="{8FF87608-F960-4624-9591-FF16BC0FBBA1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31" creationId="{75E63862-1810-4944-8A9A-1B066F69E8AB}"/>
          </ac:spMkLst>
        </pc:spChg>
        <pc:spChg chg="add mod">
          <ac:chgData name="Sun, Zhonghua" userId="c0979cd3-443e-49a9-aa8d-cde624bad42c" providerId="ADAL" clId="{4E71E69E-AAE1-4A70-A6A2-A99483237BDC}" dt="2022-05-31T08:51:40.586" v="9005" actId="1076"/>
          <ac:spMkLst>
            <pc:docMk/>
            <pc:sldMk cId="2868520184" sldId="2147329067"/>
            <ac:spMk id="233" creationId="{4EE42A18-446C-4E31-B0E3-D811FF5728F1}"/>
          </ac:spMkLst>
        </pc:spChg>
        <pc:spChg chg="add mod">
          <ac:chgData name="Sun, Zhonghua" userId="c0979cd3-443e-49a9-aa8d-cde624bad42c" providerId="ADAL" clId="{4E71E69E-AAE1-4A70-A6A2-A99483237BDC}" dt="2022-05-31T08:51:16.746" v="8998" actId="1076"/>
          <ac:spMkLst>
            <pc:docMk/>
            <pc:sldMk cId="2868520184" sldId="2147329067"/>
            <ac:spMk id="234" creationId="{04143F14-81E1-4F7F-A55F-E358FF533ED4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239" creationId="{89B56F28-AA49-4B75-B88C-830DE118BA78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41" creationId="{BF5D785B-8944-45D3-9D03-FE5AC334E113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58" creationId="{DBDA56EF-D599-4DF8-83E4-C1FDE876885A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63" creationId="{B9D7CB00-454C-4994-8F08-8D50D683690A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68" creationId="{86AA488A-4A14-4320-A3C9-4BCE5963CC35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73" creationId="{0E9F0C0F-55D5-409C-992B-68BFBE959DF4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78" creationId="{E7E599D0-7936-4EFD-BFBA-157454EC1168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83" creationId="{2556B206-65D3-41EF-9A8E-2B4068A7DCB2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88" creationId="{7D153B23-A74E-4526-8887-95DDF6AF5E3D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93" creationId="{754F4129-97FA-42F6-904F-04E874D511BD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298" creationId="{1A3E64EB-04CF-411E-8C0D-EE180A19AB0B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03" creationId="{640F7B23-C695-4DEB-942D-1700F6AC47F5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08" creationId="{8D3AAF44-1362-4CA1-886D-A308943122D6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13" creationId="{7F63BF69-BAEF-44BC-9C4A-22366335666C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18" creationId="{8B7D0E53-D257-4C4D-965B-12F5ECADF7A3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23" creationId="{BC9AF991-E5AF-4D93-9CF9-50264C6A4B60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28" creationId="{CDE03CA8-D1AC-4D94-90DD-1B499E1ABFE4}"/>
          </ac:spMkLst>
        </pc:spChg>
        <pc:spChg chg="mod">
          <ac:chgData name="Sun, Zhonghua" userId="c0979cd3-443e-49a9-aa8d-cde624bad42c" providerId="ADAL" clId="{4E71E69E-AAE1-4A70-A6A2-A99483237BDC}" dt="2022-05-31T08:32:25.661" v="8663"/>
          <ac:spMkLst>
            <pc:docMk/>
            <pc:sldMk cId="2868520184" sldId="2147329067"/>
            <ac:spMk id="333" creationId="{7E1DC682-C0E3-4AD7-AEE8-8E36207418EB}"/>
          </ac:spMkLst>
        </pc:spChg>
        <pc:spChg chg="mod topLvl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340" creationId="{607CD9EF-2D77-4607-B2B3-8B351E1ADB5C}"/>
          </ac:spMkLst>
        </pc:spChg>
        <pc:spChg chg="del">
          <ac:chgData name="Sun, Zhonghua" userId="c0979cd3-443e-49a9-aa8d-cde624bad42c" providerId="ADAL" clId="{4E71E69E-AAE1-4A70-A6A2-A99483237BDC}" dt="2022-05-31T04:56:21.896" v="8476" actId="478"/>
          <ac:spMkLst>
            <pc:docMk/>
            <pc:sldMk cId="2868520184" sldId="2147329067"/>
            <ac:spMk id="351" creationId="{EB9F3FCB-78B5-45BC-AB0D-F51F61CDF2BB}"/>
          </ac:spMkLst>
        </pc:spChg>
        <pc:spChg chg="mod">
          <ac:chgData name="Sun, Zhonghua" userId="c0979cd3-443e-49a9-aa8d-cde624bad42c" providerId="ADAL" clId="{4E71E69E-AAE1-4A70-A6A2-A99483237BDC}" dt="2022-05-31T04:57:49.435" v="8494" actId="164"/>
          <ac:spMkLst>
            <pc:docMk/>
            <pc:sldMk cId="2868520184" sldId="2147329067"/>
            <ac:spMk id="358" creationId="{9F674C8F-43C5-4669-A4F6-7C4050817176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359" creationId="{C54FB262-C4BC-490D-A2A3-7CC98E5B7A24}"/>
          </ac:spMkLst>
        </pc:spChg>
        <pc:spChg chg="del">
          <ac:chgData name="Sun, Zhonghua" userId="c0979cd3-443e-49a9-aa8d-cde624bad42c" providerId="ADAL" clId="{4E71E69E-AAE1-4A70-A6A2-A99483237BDC}" dt="2022-05-31T04:56:37.091" v="8481" actId="478"/>
          <ac:spMkLst>
            <pc:docMk/>
            <pc:sldMk cId="2868520184" sldId="2147329067"/>
            <ac:spMk id="376" creationId="{5FABBCFE-21BA-47D9-B1E2-5E42BF34FD4D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377" creationId="{A1FD88FA-38C1-4BA4-855D-EB62EBD24D1D}"/>
          </ac:spMkLst>
        </pc:spChg>
        <pc:spChg chg="del">
          <ac:chgData name="Sun, Zhonghua" userId="c0979cd3-443e-49a9-aa8d-cde624bad42c" providerId="ADAL" clId="{4E71E69E-AAE1-4A70-A6A2-A99483237BDC}" dt="2022-05-31T04:56:35.257" v="8480" actId="478"/>
          <ac:spMkLst>
            <pc:docMk/>
            <pc:sldMk cId="2868520184" sldId="2147329067"/>
            <ac:spMk id="382" creationId="{40B1D8BA-6D2E-40C9-9DBA-B45D0B6D1C16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383" creationId="{97839CE5-FD21-46B4-B65F-4533B37ACB15}"/>
          </ac:spMkLst>
        </pc:spChg>
        <pc:spChg chg="del">
          <ac:chgData name="Sun, Zhonghua" userId="c0979cd3-443e-49a9-aa8d-cde624bad42c" providerId="ADAL" clId="{4E71E69E-AAE1-4A70-A6A2-A99483237BDC}" dt="2022-05-31T04:56:33.007" v="8479" actId="478"/>
          <ac:spMkLst>
            <pc:docMk/>
            <pc:sldMk cId="2868520184" sldId="2147329067"/>
            <ac:spMk id="388" creationId="{1D3E3B61-40EB-4F9E-AD60-624E5AD03078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389" creationId="{065841F7-C7C2-4D69-9C50-D6163F885703}"/>
          </ac:spMkLst>
        </pc:spChg>
        <pc:spChg chg="del">
          <ac:chgData name="Sun, Zhonghua" userId="c0979cd3-443e-49a9-aa8d-cde624bad42c" providerId="ADAL" clId="{4E71E69E-AAE1-4A70-A6A2-A99483237BDC}" dt="2022-05-31T04:56:25.188" v="8477" actId="478"/>
          <ac:spMkLst>
            <pc:docMk/>
            <pc:sldMk cId="2868520184" sldId="2147329067"/>
            <ac:spMk id="394" creationId="{CD6709ED-2D5D-4E74-9852-AFA246711D2F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395" creationId="{0690EBD5-3A90-4874-9BC3-6DB6042E9029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400" creationId="{7E33E842-F0CA-46CD-A0FB-CF15E70567BA}"/>
          </ac:spMkLst>
        </pc:spChg>
        <pc:spChg chg="del mod">
          <ac:chgData name="Sun, Zhonghua" userId="c0979cd3-443e-49a9-aa8d-cde624bad42c" providerId="ADAL" clId="{4E71E69E-AAE1-4A70-A6A2-A99483237BDC}" dt="2022-05-31T04:56:58.524" v="8483" actId="478"/>
          <ac:spMkLst>
            <pc:docMk/>
            <pc:sldMk cId="2868520184" sldId="2147329067"/>
            <ac:spMk id="400" creationId="{A16B6387-6F10-44BE-8FCE-D9D3C03C8E7A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01" creationId="{E3F8BA36-8AFC-4CB7-83F2-08BB93BEBB93}"/>
          </ac:spMkLst>
        </pc:spChg>
        <pc:spChg chg="del mod">
          <ac:chgData name="Sun, Zhonghua" userId="c0979cd3-443e-49a9-aa8d-cde624bad42c" providerId="ADAL" clId="{4E71E69E-AAE1-4A70-A6A2-A99483237BDC}" dt="2022-05-31T04:57:40.430" v="8493" actId="478"/>
          <ac:spMkLst>
            <pc:docMk/>
            <pc:sldMk cId="2868520184" sldId="2147329067"/>
            <ac:spMk id="406" creationId="{80DD0F5E-F533-45F2-87CB-EDD45BB03066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07" creationId="{94A3263A-DA3A-4C81-BDEA-450B4F80D0DF}"/>
          </ac:spMkLst>
        </pc:spChg>
        <pc:spChg chg="del">
          <ac:chgData name="Sun, Zhonghua" userId="c0979cd3-443e-49a9-aa8d-cde624bad42c" providerId="ADAL" clId="{4E71E69E-AAE1-4A70-A6A2-A99483237BDC}" dt="2022-05-31T04:56:30.747" v="8478" actId="478"/>
          <ac:spMkLst>
            <pc:docMk/>
            <pc:sldMk cId="2868520184" sldId="2147329067"/>
            <ac:spMk id="412" creationId="{5632B8F1-883B-4694-A17C-6AB069861905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13" creationId="{9EE3C5A6-D4AC-4DCE-A78A-AEBB44AE9371}"/>
          </ac:spMkLst>
        </pc:spChg>
        <pc:spChg chg="del mod">
          <ac:chgData name="Sun, Zhonghua" userId="c0979cd3-443e-49a9-aa8d-cde624bad42c" providerId="ADAL" clId="{4E71E69E-AAE1-4A70-A6A2-A99483237BDC}" dt="2022-05-31T04:57:19.330" v="8489" actId="478"/>
          <ac:spMkLst>
            <pc:docMk/>
            <pc:sldMk cId="2868520184" sldId="2147329067"/>
            <ac:spMk id="418" creationId="{81937711-D426-42BA-9FBC-0486FB99455C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19" creationId="{043921BB-68C1-466B-A1CF-A0C2ECCB0635}"/>
          </ac:spMkLst>
        </pc:spChg>
        <pc:spChg chg="del mod">
          <ac:chgData name="Sun, Zhonghua" userId="c0979cd3-443e-49a9-aa8d-cde624bad42c" providerId="ADAL" clId="{4E71E69E-AAE1-4A70-A6A2-A99483237BDC}" dt="2022-05-31T04:57:01.246" v="8484" actId="478"/>
          <ac:spMkLst>
            <pc:docMk/>
            <pc:sldMk cId="2868520184" sldId="2147329067"/>
            <ac:spMk id="424" creationId="{824154F9-FBA3-407D-8A25-F4FF9DE6B609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25" creationId="{21C004F4-256E-4322-A7EC-C284FFDEACAE}"/>
          </ac:spMkLst>
        </pc:spChg>
        <pc:spChg chg="del mod">
          <ac:chgData name="Sun, Zhonghua" userId="c0979cd3-443e-49a9-aa8d-cde624bad42c" providerId="ADAL" clId="{4E71E69E-AAE1-4A70-A6A2-A99483237BDC}" dt="2022-05-31T04:57:11.267" v="8487" actId="478"/>
          <ac:spMkLst>
            <pc:docMk/>
            <pc:sldMk cId="2868520184" sldId="2147329067"/>
            <ac:spMk id="430" creationId="{3B32FBC0-540B-42EB-8EAB-03810671E9A9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430" creationId="{B68264D5-E7CD-4DC7-BBC2-F745B166B026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31" creationId="{D834FC0D-1AB4-473D-9897-895BCCB2D8CE}"/>
          </ac:spMkLst>
        </pc:spChg>
        <pc:spChg chg="del mod">
          <ac:chgData name="Sun, Zhonghua" userId="c0979cd3-443e-49a9-aa8d-cde624bad42c" providerId="ADAL" clId="{4E71E69E-AAE1-4A70-A6A2-A99483237BDC}" dt="2022-05-31T04:57:13.853" v="8488" actId="478"/>
          <ac:spMkLst>
            <pc:docMk/>
            <pc:sldMk cId="2868520184" sldId="2147329067"/>
            <ac:spMk id="436" creationId="{C4DB1FAC-85B7-4B4F-A408-9B862D25460A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37" creationId="{EC66B6FA-4903-4BBB-95F4-83666BE245C5}"/>
          </ac:spMkLst>
        </pc:spChg>
        <pc:spChg chg="del mod">
          <ac:chgData name="Sun, Zhonghua" userId="c0979cd3-443e-49a9-aa8d-cde624bad42c" providerId="ADAL" clId="{4E71E69E-AAE1-4A70-A6A2-A99483237BDC}" dt="2022-05-31T04:57:27.125" v="8490" actId="478"/>
          <ac:spMkLst>
            <pc:docMk/>
            <pc:sldMk cId="2868520184" sldId="2147329067"/>
            <ac:spMk id="442" creationId="{E0AAA367-E8AD-400A-9761-1387FB76DEC9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43" creationId="{E05228B0-42BC-4122-A265-2168C3387CBF}"/>
          </ac:spMkLst>
        </pc:spChg>
        <pc:spChg chg="del mod">
          <ac:chgData name="Sun, Zhonghua" userId="c0979cd3-443e-49a9-aa8d-cde624bad42c" providerId="ADAL" clId="{4E71E69E-AAE1-4A70-A6A2-A99483237BDC}" dt="2022-05-31T04:57:06.468" v="8485" actId="478"/>
          <ac:spMkLst>
            <pc:docMk/>
            <pc:sldMk cId="2868520184" sldId="2147329067"/>
            <ac:spMk id="448" creationId="{18629FDB-A6C3-4F15-9FF8-85289C3DC825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49" creationId="{46E14004-83AD-479A-8253-937B31480D5E}"/>
          </ac:spMkLst>
        </pc:spChg>
        <pc:spChg chg="del mod">
          <ac:chgData name="Sun, Zhonghua" userId="c0979cd3-443e-49a9-aa8d-cde624bad42c" providerId="ADAL" clId="{4E71E69E-AAE1-4A70-A6A2-A99483237BDC}" dt="2022-05-31T04:57:08.862" v="8486" actId="478"/>
          <ac:spMkLst>
            <pc:docMk/>
            <pc:sldMk cId="2868520184" sldId="2147329067"/>
            <ac:spMk id="454" creationId="{DD98D54D-61CC-474E-972D-235E415D09F2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55" creationId="{35EA66D3-E43B-416F-AD91-BB85D4A2B732}"/>
          </ac:spMkLst>
        </pc:spChg>
        <pc:spChg chg="del mod">
          <ac:chgData name="Sun, Zhonghua" userId="c0979cd3-443e-49a9-aa8d-cde624bad42c" providerId="ADAL" clId="{4E71E69E-AAE1-4A70-A6A2-A99483237BDC}" dt="2022-05-31T04:57:34.211" v="8492" actId="478"/>
          <ac:spMkLst>
            <pc:docMk/>
            <pc:sldMk cId="2868520184" sldId="2147329067"/>
            <ac:spMk id="460" creationId="{39815408-E341-4C59-A43A-E334B70AF749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460" creationId="{6B6145D8-53B9-41B3-9A3C-B39262825848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61" creationId="{20A175EB-C4DC-4D9E-A869-0BA441955CF0}"/>
          </ac:spMkLst>
        </pc:spChg>
        <pc:spChg chg="del mod">
          <ac:chgData name="Sun, Zhonghua" userId="c0979cd3-443e-49a9-aa8d-cde624bad42c" providerId="ADAL" clId="{4E71E69E-AAE1-4A70-A6A2-A99483237BDC}" dt="2022-05-31T04:57:31.907" v="8491" actId="478"/>
          <ac:spMkLst>
            <pc:docMk/>
            <pc:sldMk cId="2868520184" sldId="2147329067"/>
            <ac:spMk id="466" creationId="{6CE2F3EB-9D71-426F-A305-C59C95D5E449}"/>
          </ac:spMkLst>
        </pc:spChg>
        <pc:spChg chg="mod">
          <ac:chgData name="Sun, Zhonghua" userId="c0979cd3-443e-49a9-aa8d-cde624bad42c" providerId="ADAL" clId="{4E71E69E-AAE1-4A70-A6A2-A99483237BDC}" dt="2022-05-31T04:56:55.250" v="8482" actId="165"/>
          <ac:spMkLst>
            <pc:docMk/>
            <pc:sldMk cId="2868520184" sldId="2147329067"/>
            <ac:spMk id="467" creationId="{5A62200D-CAB9-401C-BB15-96AF7D5D428B}"/>
          </ac:spMkLst>
        </pc:spChg>
        <pc:spChg chg="mod">
          <ac:chgData name="Sun, Zhonghua" userId="c0979cd3-443e-49a9-aa8d-cde624bad42c" providerId="ADAL" clId="{4E71E69E-AAE1-4A70-A6A2-A99483237BDC}" dt="2022-05-31T08:36:22.576" v="8703" actId="1076"/>
          <ac:spMkLst>
            <pc:docMk/>
            <pc:sldMk cId="2868520184" sldId="2147329067"/>
            <ac:spMk id="468" creationId="{9C086095-DE22-4992-9C2D-3D7FAE5117DD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473" creationId="{A577C981-F3BA-4851-BE75-B4ADA324FFB8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491" creationId="{FD9B6A5B-E713-4CC2-BC19-D6A423934BD6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496" creationId="{E1EA75C9-FA00-4FC5-9FA0-CF7FBE02D19C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01" creationId="{D22D117F-7E03-445C-8618-78703FC36A9F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06" creationId="{5F3FA9FA-62C9-436C-A96B-4F0CDD5F0A38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11" creationId="{364168A6-77AC-412C-B8D9-1AD2432BEDA5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16" creationId="{8E3AAA32-48F9-4E7B-B024-53F99C3ADF2A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21" creationId="{CAD28AD9-6884-41AB-9FF3-3B3402782E79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26" creationId="{B42B83BF-AEB5-4B70-94BE-44D7AD2C1BA4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31" creationId="{241F7F26-2E44-438E-9878-F92395251731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36" creationId="{AAE307EC-81C4-431F-9980-387340BF748E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41" creationId="{B47F79CF-E3DC-4109-B050-1008B2D4E378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46" creationId="{DBC320A3-21C3-4D22-94D9-4A653FC677D2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51" creationId="{D724FBF1-926F-4ACB-B376-1A6395FE10E3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56" creationId="{AA2B8F9D-B4FB-41DA-80B5-BBF6DAF88F23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61" creationId="{CFB2C3F7-D0C9-435F-A4ED-DE76B1E8AB5A}"/>
          </ac:spMkLst>
        </pc:spChg>
        <pc:spChg chg="mod">
          <ac:chgData name="Sun, Zhonghua" userId="c0979cd3-443e-49a9-aa8d-cde624bad42c" providerId="ADAL" clId="{4E71E69E-AAE1-4A70-A6A2-A99483237BDC}" dt="2022-05-31T04:57:55.403" v="8496"/>
          <ac:spMkLst>
            <pc:docMk/>
            <pc:sldMk cId="2868520184" sldId="2147329067"/>
            <ac:spMk id="566" creationId="{3F7B1695-B5F1-479C-938C-CFABA11A8973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576" creationId="{9409BDFA-244D-40E2-AF6B-26BD0CC1B943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581" creationId="{B4E30DA7-5651-4104-B6DA-B30FC0BE4CDC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586" creationId="{A220D1B3-02B3-4559-AE9D-65860C39D7A0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591" creationId="{0216B6F1-2EC1-4BCD-80DC-8FE5F5907EE2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596" creationId="{3FD4213A-9137-466B-BD19-736F6694C5C3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01" creationId="{0EF419BD-05C5-4D00-9A8C-7F66D36AEDF8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06" creationId="{89C60E1D-53B4-4D91-AA43-9A00B4240421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11" creationId="{A93E35E9-742C-4183-B947-6EB354FDCAAC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16" creationId="{E2F3D862-9F7B-4951-956A-761FF12CE5EF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21" creationId="{A6194DEC-98B9-4D76-A0FC-8345E3282A9D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26" creationId="{8E5462D8-792F-40B2-BD17-B2B5752BCA3E}"/>
          </ac:spMkLst>
        </pc:spChg>
        <pc:spChg chg="mod">
          <ac:chgData name="Sun, Zhonghua" userId="c0979cd3-443e-49a9-aa8d-cde624bad42c" providerId="ADAL" clId="{4E71E69E-AAE1-4A70-A6A2-A99483237BDC}" dt="2022-05-31T08:32:47.143" v="8665" actId="165"/>
          <ac:spMkLst>
            <pc:docMk/>
            <pc:sldMk cId="2868520184" sldId="2147329067"/>
            <ac:spMk id="631" creationId="{73A71026-CC5F-4154-ABC6-0C6485505C93}"/>
          </ac:spMkLst>
        </pc:spChg>
        <pc:spChg chg="add mod or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38" creationId="{20B28A98-AD8D-4772-B002-F84E621C6D54}"/>
          </ac:spMkLst>
        </pc:spChg>
        <pc:spChg chg="add mod or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39" creationId="{CFA2F0EE-F0BB-4EDE-8193-3EE3FA4C2C7E}"/>
          </ac:spMkLst>
        </pc:spChg>
        <pc:spChg chg="add mod or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0" creationId="{8104377D-5972-4CC1-A9A9-8F71AF41FF08}"/>
          </ac:spMkLst>
        </pc:spChg>
        <pc:spChg chg="add mod or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1" creationId="{48222B3F-ABEB-453F-99F4-EED0EC2AB2ED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2" creationId="{CAAB726F-E185-4467-B699-40EAFB62368B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3" creationId="{25149421-20D5-40C3-86C7-330682076402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4" creationId="{B6A7CD15-4CC1-41D6-AF3A-9F926373E591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5" creationId="{555F59C0-97D9-4058-B852-54AF9EA5610A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6" creationId="{47F01A1C-2DCB-4618-9C35-34AE0222AE20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7" creationId="{3B956A73-2F62-4DFD-9EFC-B9EA58F254AE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648" creationId="{FA01F12B-5267-4F7B-8471-0061AEA3EBA6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50" creationId="{21B81BC3-FF9E-4690-BCCA-E277E70B87F9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56" creationId="{E9266C0C-786C-47F0-9F13-1C7502F1947C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62" creationId="{EDF768AC-7B06-477B-8F53-C481585664FA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68" creationId="{2E3C5F9D-9A10-4542-BF62-98DB27760B45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74" creationId="{46359CAA-DB90-47CE-9B33-3721756AB8B3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80" creationId="{A2D97BBA-32C5-4D0D-AD4B-0B8B4A84051E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86" creationId="{66E14397-78F3-4682-A596-4C2E81111BFA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92" creationId="{41D87880-70D3-42B5-ADA1-F309CF9EFDEF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698" creationId="{A55DCBC0-65C4-42B3-BBCC-E19B2751113B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04" creationId="{3F22DB1E-FBE8-4AE9-9057-D0B699EDE235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10" creationId="{6131AD35-CE54-4AA1-8E7E-E1CC9BCB5E46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16" creationId="{94A87D97-328F-48BA-B350-176BBE6356A8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22" creationId="{99C2E230-28A2-4EA5-BAF8-29B2D8AE82B9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28" creationId="{B1E858DF-5BD6-4B92-B14C-5807E00019D2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34" creationId="{0C1C3A3D-D29A-41E4-94F9-4857F1261446}"/>
          </ac:spMkLst>
        </pc:spChg>
        <pc:spChg chg="mod">
          <ac:chgData name="Sun, Zhonghua" userId="c0979cd3-443e-49a9-aa8d-cde624bad42c" providerId="ADAL" clId="{4E71E69E-AAE1-4A70-A6A2-A99483237BDC}" dt="2022-05-31T08:35:50.048" v="8698"/>
          <ac:spMkLst>
            <pc:docMk/>
            <pc:sldMk cId="2868520184" sldId="2147329067"/>
            <ac:spMk id="740" creationId="{8EAB7641-40CC-4951-AF25-859E5B2D1C71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745" creationId="{1945DE65-7100-4FA6-A8E4-F8C46A8926AA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746" creationId="{2C725D1C-51FB-43A4-B2CC-62739CF3395D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747" creationId="{8B082CA5-1B6A-49D4-9181-AA4A70FA6909}"/>
          </ac:spMkLst>
        </pc:spChg>
        <pc:spChg chg="add mod">
          <ac:chgData name="Sun, Zhonghua" userId="c0979cd3-443e-49a9-aa8d-cde624bad42c" providerId="ADAL" clId="{4E71E69E-AAE1-4A70-A6A2-A99483237BDC}" dt="2022-05-31T08:39:41.357" v="8736" actId="1076"/>
          <ac:spMkLst>
            <pc:docMk/>
            <pc:sldMk cId="2868520184" sldId="2147329067"/>
            <ac:spMk id="748" creationId="{6DD5EBA0-DB9B-4602-80AB-44B9AC3D5C4B}"/>
          </ac:spMkLst>
        </pc:spChg>
        <pc:spChg chg="add del mod">
          <ac:chgData name="Sun, Zhonghua" userId="c0979cd3-443e-49a9-aa8d-cde624bad42c" providerId="ADAL" clId="{4E71E69E-AAE1-4A70-A6A2-A99483237BDC}" dt="2022-05-31T08:53:17.379" v="9020"/>
          <ac:spMkLst>
            <pc:docMk/>
            <pc:sldMk cId="2868520184" sldId="2147329067"/>
            <ac:spMk id="749" creationId="{66101851-87B3-4152-A187-FACCE1208DA7}"/>
          </ac:spMkLst>
        </pc:spChg>
        <pc:spChg chg="add del mod">
          <ac:chgData name="Sun, Zhonghua" userId="c0979cd3-443e-49a9-aa8d-cde624bad42c" providerId="ADAL" clId="{4E71E69E-AAE1-4A70-A6A2-A99483237BDC}" dt="2022-05-31T08:55:22.305" v="9044" actId="478"/>
          <ac:spMkLst>
            <pc:docMk/>
            <pc:sldMk cId="2868520184" sldId="2147329067"/>
            <ac:spMk id="750" creationId="{4091FAD2-9F85-49D7-BFAF-9CF630533A6B}"/>
          </ac:spMkLst>
        </pc:spChg>
        <pc:spChg chg="add del mod">
          <ac:chgData name="Sun, Zhonghua" userId="c0979cd3-443e-49a9-aa8d-cde624bad42c" providerId="ADAL" clId="{4E71E69E-AAE1-4A70-A6A2-A99483237BDC}" dt="2022-05-31T08:55:47.726" v="9047" actId="21"/>
          <ac:spMkLst>
            <pc:docMk/>
            <pc:sldMk cId="2868520184" sldId="2147329067"/>
            <ac:spMk id="762" creationId="{E4530D8C-6E7B-47CF-8393-EACF18C15797}"/>
          </ac:spMkLst>
        </pc:spChg>
        <pc:spChg chg="add del mod">
          <ac:chgData name="Sun, Zhonghua" userId="c0979cd3-443e-49a9-aa8d-cde624bad42c" providerId="ADAL" clId="{4E71E69E-AAE1-4A70-A6A2-A99483237BDC}" dt="2022-05-31T08:55:43.548" v="9046"/>
          <ac:spMkLst>
            <pc:docMk/>
            <pc:sldMk cId="2868520184" sldId="2147329067"/>
            <ac:spMk id="767" creationId="{1BC1F06B-84EB-46A0-8E7E-FCA2C459623F}"/>
          </ac:spMkLst>
        </pc:spChg>
        <pc:spChg chg="add mod">
          <ac:chgData name="Sun, Zhonghua" userId="c0979cd3-443e-49a9-aa8d-cde624bad42c" providerId="ADAL" clId="{4E71E69E-AAE1-4A70-A6A2-A99483237BDC}" dt="2022-05-31T08:57:52.374" v="9094" actId="6549"/>
          <ac:spMkLst>
            <pc:docMk/>
            <pc:sldMk cId="2868520184" sldId="2147329067"/>
            <ac:spMk id="768" creationId="{E55ADE1A-F875-47F6-8519-F09940288F8B}"/>
          </ac:spMkLst>
        </pc:spChg>
        <pc:spChg chg="add mod">
          <ac:chgData name="Sun, Zhonghua" userId="c0979cd3-443e-49a9-aa8d-cde624bad42c" providerId="ADAL" clId="{4E71E69E-AAE1-4A70-A6A2-A99483237BDC}" dt="2022-05-31T09:00:51.270" v="9186" actId="1076"/>
          <ac:spMkLst>
            <pc:docMk/>
            <pc:sldMk cId="2868520184" sldId="2147329067"/>
            <ac:spMk id="771" creationId="{A712591F-386B-42DD-B60B-46D99B87F69D}"/>
          </ac:spMkLst>
        </pc:spChg>
        <pc:spChg chg="add mod">
          <ac:chgData name="Sun, Zhonghua" userId="c0979cd3-443e-49a9-aa8d-cde624bad42c" providerId="ADAL" clId="{4E71E69E-AAE1-4A70-A6A2-A99483237BDC}" dt="2022-05-31T09:00:56.696" v="9187" actId="1076"/>
          <ac:spMkLst>
            <pc:docMk/>
            <pc:sldMk cId="2868520184" sldId="2147329067"/>
            <ac:spMk id="772" creationId="{AF7603A2-11E7-4B3E-A548-9960E6069D3F}"/>
          </ac:spMkLst>
        </pc:spChg>
        <pc:grpChg chg="del">
          <ac:chgData name="Sun, Zhonghua" userId="c0979cd3-443e-49a9-aa8d-cde624bad42c" providerId="ADAL" clId="{4E71E69E-AAE1-4A70-A6A2-A99483237BDC}" dt="2022-05-31T04:57:51.887" v="8495" actId="478"/>
          <ac:grpSpMkLst>
            <pc:docMk/>
            <pc:sldMk cId="2868520184" sldId="2147329067"/>
            <ac:grpSpMk id="3" creationId="{92CB72E9-9E1B-4B88-BADE-5A9C9A8B955D}"/>
          </ac:grpSpMkLst>
        </pc:grpChg>
        <pc:grpChg chg="add mod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7" creationId="{1DF85868-8190-49C8-9AA9-A2117F0A5150}"/>
          </ac:grpSpMkLst>
        </pc:grpChg>
        <pc:grpChg chg="mod">
          <ac:chgData name="Sun, Zhonghua" userId="c0979cd3-443e-49a9-aa8d-cde624bad42c" providerId="ADAL" clId="{4E71E69E-AAE1-4A70-A6A2-A99483237BDC}" dt="2022-05-31T08:36:17.650" v="8702" actId="14100"/>
          <ac:grpSpMkLst>
            <pc:docMk/>
            <pc:sldMk cId="2868520184" sldId="2147329067"/>
            <ac:grpSpMk id="31" creationId="{6B486653-F900-42C6-8B5E-4AA696011FEF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224" creationId="{BE51F96A-7C84-4BA7-9649-1DFD83B43F92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228" creationId="{BE19AE98-DD49-4FE3-A74A-E69303239286}"/>
          </ac:grpSpMkLst>
        </pc:grpChg>
        <pc:grpChg chg="add del mod">
          <ac:chgData name="Sun, Zhonghua" userId="c0979cd3-443e-49a9-aa8d-cde624bad42c" providerId="ADAL" clId="{4E71E69E-AAE1-4A70-A6A2-A99483237BDC}" dt="2022-05-31T08:35:14.747" v="8690" actId="478"/>
          <ac:grpSpMkLst>
            <pc:docMk/>
            <pc:sldMk cId="2868520184" sldId="2147329067"/>
            <ac:grpSpMk id="240" creationId="{16E76378-933D-4BA5-A6CD-CC4F09446B70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2" creationId="{4D68196E-BDA9-431D-9668-51BBD19FAC45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3" creationId="{90477A4C-DCBA-4FB4-8FBA-C0FD2D503167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4" creationId="{2C273A3F-59E9-458E-A413-5368DC014BF8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5" creationId="{0A9468E5-0976-40D6-9BE6-883361B4E740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6" creationId="{EA339AD2-360C-404B-96D7-2E26E485DBB9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7" creationId="{C50B524E-517A-41C0-B06B-CE7B4CBDA623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8" creationId="{10028ABF-35DB-42F0-B950-84282880C18F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49" creationId="{E3E27B90-46E7-4AA5-9CDF-1365406A2EEB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0" creationId="{8FB52257-A4BE-43AB-BB61-F0E039CD49BB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1" creationId="{F2056A86-3C6A-4E41-8C16-5D9A9ED8C9E2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2" creationId="{3B7B727E-5AF4-4DC8-B83F-498FA690E5E8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3" creationId="{FAB8563E-7E5C-48B5-BAAF-D4AB916D5B3F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4" creationId="{96196354-294F-4580-B5EB-0B634A1C0AD5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5" creationId="{22F4F0DF-CAF9-4056-B01F-7F3823E6E339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6" creationId="{F9AE65E1-3FAF-4E48-8238-DDC466F1722F}"/>
          </ac:grpSpMkLst>
        </pc:grpChg>
        <pc:grpChg chg="mod">
          <ac:chgData name="Sun, Zhonghua" userId="c0979cd3-443e-49a9-aa8d-cde624bad42c" providerId="ADAL" clId="{4E71E69E-AAE1-4A70-A6A2-A99483237BDC}" dt="2022-05-31T08:32:25.661" v="8663"/>
          <ac:grpSpMkLst>
            <pc:docMk/>
            <pc:sldMk cId="2868520184" sldId="2147329067"/>
            <ac:grpSpMk id="257" creationId="{B46B55D1-D1EF-4977-AF3F-A37E5A951689}"/>
          </ac:grpSpMkLst>
        </pc:grpChg>
        <pc:grpChg chg="add del mod">
          <ac:chgData name="Sun, Zhonghua" userId="c0979cd3-443e-49a9-aa8d-cde624bad42c" providerId="ADAL" clId="{4E71E69E-AAE1-4A70-A6A2-A99483237BDC}" dt="2022-05-31T08:32:47.143" v="8665" actId="165"/>
          <ac:grpSpMkLst>
            <pc:docMk/>
            <pc:sldMk cId="2868520184" sldId="2147329067"/>
            <ac:grpSpMk id="339" creationId="{B4CFC493-EB03-42CB-BF0E-7D7F8D124C20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1" creationId="{C49952C5-F327-4660-A818-98E57C2716D6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2" creationId="{070948C6-9B7C-443B-875E-9AE0B85F6039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3" creationId="{3A8F610D-BD9E-4317-A449-62734FC97AAD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4" creationId="{BAB7EC23-55D5-4F55-8612-BB2E8A123FD3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5" creationId="{6AA56C11-5482-4272-A741-83A8E13984F9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6" creationId="{C7952BDF-8EAB-4FED-84A5-64C78EE9E958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7" creationId="{FA95A0BD-1A1D-4F8A-91CB-0E03BB06DCC7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8" creationId="{280D7600-69B6-4FB0-95BD-AFE84118FA26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49" creationId="{4DF19AE7-CB97-4A2E-B47E-18317A0A32EF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0" creationId="{4F08D1D3-24F5-42EF-B5FB-D46E59C15B46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1" creationId="{BD4310FF-0A3C-485F-A0F5-27430C6AD056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2" creationId="{63A68EFC-5CD9-4285-9CCF-DE54C7A1C0CC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3" creationId="{10FEA470-08DF-43D7-9182-D51E3255DFFF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4" creationId="{1C73CAA4-523B-4143-8AA8-94EC108194B1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5" creationId="{086159D3-DA50-489C-B13A-CF4A88D2D00A}"/>
          </ac:grpSpMkLst>
        </pc:grpChg>
        <pc:grpChg chg="mod topLvl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356" creationId="{01030A50-1F40-4169-9570-F3D22936A462}"/>
          </ac:grpSpMkLst>
        </pc:grpChg>
        <pc:grpChg chg="add mod">
          <ac:chgData name="Sun, Zhonghua" userId="c0979cd3-443e-49a9-aa8d-cde624bad42c" providerId="ADAL" clId="{4E71E69E-AAE1-4A70-A6A2-A99483237BDC}" dt="2022-05-31T04:58:16.104" v="8500" actId="1076"/>
          <ac:grpSpMkLst>
            <pc:docMk/>
            <pc:sldMk cId="2868520184" sldId="2147329067"/>
            <ac:grpSpMk id="357" creationId="{A7113FF4-08B4-42F9-BE54-4294BCFC91AE}"/>
          </ac:grpSpMkLst>
        </pc:grpChg>
        <pc:grpChg chg="del">
          <ac:chgData name="Sun, Zhonghua" userId="c0979cd3-443e-49a9-aa8d-cde624bad42c" providerId="ADAL" clId="{4E71E69E-AAE1-4A70-A6A2-A99483237BDC}" dt="2022-05-31T04:56:55.250" v="8482" actId="165"/>
          <ac:grpSpMkLst>
            <pc:docMk/>
            <pc:sldMk cId="2868520184" sldId="2147329067"/>
            <ac:grpSpMk id="359" creationId="{4D1B57A1-9F5A-45AD-9B57-72C118AC4753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0" creationId="{4072B749-822D-4B9E-BFAF-03D70BB3D677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1" creationId="{710C91B7-737C-4B37-8D1B-BA6A2898B5AD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2" creationId="{DAC6689B-9C83-4193-9FDE-B66777EA8403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3" creationId="{E713310F-9062-429F-9B3E-21F17B45C52F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4" creationId="{643F0C65-318A-48F3-A558-CF5ADC581919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5" creationId="{B546CAAC-C4D9-4743-B477-649F2AA41661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6" creationId="{DBFFC14F-0AB1-4F14-A30E-6CD4843044E0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7" creationId="{B713177F-FE17-4FD4-89DF-6153BD52D53C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8" creationId="{41762935-0F16-4CD9-95FD-7C2F23C5EFE8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69" creationId="{02FDA770-8A8F-45D2-A4BA-E5A83E4B559F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0" creationId="{AF538F5E-0F19-4BEF-ABA2-F0E64DA89072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1" creationId="{4AA527DD-E2AD-452B-8E7B-62D6D464E43E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2" creationId="{C4C6DB88-F217-432D-86ED-820DCF0788AC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3" creationId="{3CC22892-B62D-429D-BC97-F92FDC494F6F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4" creationId="{25B9A05C-AF7C-4F8A-A7FB-80E04F347A49}"/>
          </ac:grpSpMkLst>
        </pc:grpChg>
        <pc:grpChg chg="mod topLvl">
          <ac:chgData name="Sun, Zhonghua" userId="c0979cd3-443e-49a9-aa8d-cde624bad42c" providerId="ADAL" clId="{4E71E69E-AAE1-4A70-A6A2-A99483237BDC}" dt="2022-05-31T04:57:49.435" v="8494" actId="164"/>
          <ac:grpSpMkLst>
            <pc:docMk/>
            <pc:sldMk cId="2868520184" sldId="2147329067"/>
            <ac:grpSpMk id="375" creationId="{F2C2F26D-2FC0-4B5A-958C-16FAB392F973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4" creationId="{B12961E1-439F-4B18-BE12-F3883BB75F77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5" creationId="{D7CC2C5C-86BE-4F2A-8534-313442189BA6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6" creationId="{2432E5AC-FD1E-428F-A2A2-D12B5C0C1BFF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7" creationId="{0FDC8345-46C3-4F71-A464-DEEF54F6A617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8" creationId="{FB34FE7E-1891-4445-9496-D4136FF95E5D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79" creationId="{BA5953A3-E680-48A3-973C-F4D1EB6017DD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1" creationId="{6372B0C5-16B8-4D13-851B-2A113C112F9E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2" creationId="{C14049D6-DB7A-498E-8A5A-DEE1E0D9A490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3" creationId="{A1853067-3267-4BC7-A731-7B733A146BF2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4" creationId="{2AB34BD3-61C5-43F6-83DF-F860D805A6EC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5" creationId="{8E47B702-378C-4703-BD8D-E317A6DBC6D2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6" creationId="{4DABD5E1-9907-4A2F-B9E4-AD020BAB6463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7" creationId="{95EB1CF4-E626-4DBA-BCBE-E74B9714AF58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8" creationId="{721C8202-461D-4E64-87D2-22DB8C6FAFED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89" creationId="{AA42E9CD-8B7B-480D-A345-253F2FC1A79A}"/>
          </ac:grpSpMkLst>
        </pc:grpChg>
        <pc:grpChg chg="mod">
          <ac:chgData name="Sun, Zhonghua" userId="c0979cd3-443e-49a9-aa8d-cde624bad42c" providerId="ADAL" clId="{4E71E69E-AAE1-4A70-A6A2-A99483237BDC}" dt="2022-05-31T04:57:55.403" v="8496"/>
          <ac:grpSpMkLst>
            <pc:docMk/>
            <pc:sldMk cId="2868520184" sldId="2147329067"/>
            <ac:grpSpMk id="490" creationId="{95830A6A-07EA-4186-90E1-C2F63B3A7A04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49" creationId="{4A0FF422-50CE-44EB-B66B-D8FE4E072349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55" creationId="{20FFB94E-594B-4041-A837-4EA1B002BD9D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61" creationId="{EE508CDD-0B2E-4298-A7CD-B3638A490DBD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67" creationId="{06E3CFE1-EAE6-4A9D-ADF4-03D204D323BE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73" creationId="{2443AE7D-D54F-4235-956A-2D5AC2545B6E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79" creationId="{44A63C6C-B712-4B5E-A740-FA8550C66A24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85" creationId="{83BC6941-0155-4D39-8B90-41965AFE22B2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91" creationId="{A38CA5EC-1B80-4BA9-91FB-1270E1877E3C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697" creationId="{52C496EB-6ED9-42C6-92CB-A45584E1CF8B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03" creationId="{F2AFA0FD-EE9B-4378-B222-D79D8002C7A5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09" creationId="{06774904-8EEF-40FF-8D06-BEB12760F0EA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15" creationId="{DA914239-F3A2-4885-A384-9B435F5937A2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21" creationId="{2195C5E8-2179-4D3D-8771-B5BB3D527C4E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27" creationId="{7ACFFFB4-20A1-416E-BA35-1084BF6F6B11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33" creationId="{CABBCB3B-D1B6-42EB-AEC1-0C51280E962C}"/>
          </ac:grpSpMkLst>
        </pc:grpChg>
        <pc:grpChg chg="add mod">
          <ac:chgData name="Sun, Zhonghua" userId="c0979cd3-443e-49a9-aa8d-cde624bad42c" providerId="ADAL" clId="{4E71E69E-AAE1-4A70-A6A2-A99483237BDC}" dt="2022-05-31T08:39:41.357" v="8736" actId="1076"/>
          <ac:grpSpMkLst>
            <pc:docMk/>
            <pc:sldMk cId="2868520184" sldId="2147329067"/>
            <ac:grpSpMk id="739" creationId="{FB125A4D-62D2-41E5-A710-F5B691A5D8DA}"/>
          </ac:grpSpMkLst>
        </pc:grpChg>
        <pc:picChg chg="add del mod">
          <ac:chgData name="Sun, Zhonghua" userId="c0979cd3-443e-49a9-aa8d-cde624bad42c" providerId="ADAL" clId="{4E71E69E-AAE1-4A70-A6A2-A99483237BDC}" dt="2022-05-31T03:20:39.295" v="8309" actId="21"/>
          <ac:picMkLst>
            <pc:docMk/>
            <pc:sldMk cId="2868520184" sldId="2147329067"/>
            <ac:picMk id="357" creationId="{9DBAEC33-56A7-4325-AE6E-03594241DD48}"/>
          </ac:picMkLst>
        </pc:picChg>
        <pc:cxnChg chg="mod">
          <ac:chgData name="Sun, Zhonghua" userId="c0979cd3-443e-49a9-aa8d-cde624bad42c" providerId="ADAL" clId="{4E71E69E-AAE1-4A70-A6A2-A99483237BDC}" dt="2022-05-31T08:36:15.003" v="8701" actId="1076"/>
          <ac:cxnSpMkLst>
            <pc:docMk/>
            <pc:sldMk cId="2868520184" sldId="2147329067"/>
            <ac:cxnSpMk id="46" creationId="{3EBB0794-E722-40A4-890C-11F3B44C95DF}"/>
          </ac:cxnSpMkLst>
        </pc:cxnChg>
        <pc:cxnChg chg="del mod ord">
          <ac:chgData name="Sun, Zhonghua" userId="c0979cd3-443e-49a9-aa8d-cde624bad42c" providerId="ADAL" clId="{4E71E69E-AAE1-4A70-A6A2-A99483237BDC}" dt="2022-05-31T04:58:41.818" v="8511" actId="478"/>
          <ac:cxnSpMkLst>
            <pc:docMk/>
            <pc:sldMk cId="2868520184" sldId="2147329067"/>
            <ac:cxnSpMk id="219" creationId="{B150D5FF-DBDE-479A-8735-E89CAC4E62AE}"/>
          </ac:cxnSpMkLst>
        </pc:cxnChg>
        <pc:cxnChg chg="del mod ord">
          <ac:chgData name="Sun, Zhonghua" userId="c0979cd3-443e-49a9-aa8d-cde624bad42c" providerId="ADAL" clId="{4E71E69E-AAE1-4A70-A6A2-A99483237BDC}" dt="2022-05-31T04:58:40.900" v="8510" actId="478"/>
          <ac:cxnSpMkLst>
            <pc:docMk/>
            <pc:sldMk cId="2868520184" sldId="2147329067"/>
            <ac:cxnSpMk id="220" creationId="{9D1147F3-4098-46E2-A521-BF860E082ED9}"/>
          </ac:cxnSpMkLst>
        </pc:cxnChg>
        <pc:cxnChg chg="mod">
          <ac:chgData name="Sun, Zhonghua" userId="c0979cd3-443e-49a9-aa8d-cde624bad42c" providerId="ADAL" clId="{4E71E69E-AAE1-4A70-A6A2-A99483237BDC}" dt="2022-05-31T08:36:36.111" v="8705" actId="1076"/>
          <ac:cxnSpMkLst>
            <pc:docMk/>
            <pc:sldMk cId="2868520184" sldId="2147329067"/>
            <ac:cxnSpMk id="225" creationId="{7A467610-A532-42FC-A699-611693958C7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29" creationId="{E6FE0D4B-E773-44BF-AF35-6FA22295D915}"/>
          </ac:cxnSpMkLst>
        </pc:cxnChg>
        <pc:cxnChg chg="add del mod">
          <ac:chgData name="Sun, Zhonghua" userId="c0979cd3-443e-49a9-aa8d-cde624bad42c" providerId="ADAL" clId="{4E71E69E-AAE1-4A70-A6A2-A99483237BDC}" dt="2022-05-31T08:50:00.222" v="8981" actId="478"/>
          <ac:cxnSpMkLst>
            <pc:docMk/>
            <pc:sldMk cId="2868520184" sldId="2147329067"/>
            <ac:cxnSpMk id="232" creationId="{B4BCA264-8F4A-44F2-81A6-A04929D6E175}"/>
          </ac:cxnSpMkLst>
        </pc:cxnChg>
        <pc:cxnChg chg="add mod">
          <ac:chgData name="Sun, Zhonghua" userId="c0979cd3-443e-49a9-aa8d-cde624bad42c" providerId="ADAL" clId="{4E71E69E-AAE1-4A70-A6A2-A99483237BDC}" dt="2022-05-31T08:39:41.357" v="8736" actId="1076"/>
          <ac:cxnSpMkLst>
            <pc:docMk/>
            <pc:sldMk cId="2868520184" sldId="2147329067"/>
            <ac:cxnSpMk id="237" creationId="{B1F31539-01D6-44E1-92C0-E71D86036717}"/>
          </ac:cxnSpMkLst>
        </pc:cxnChg>
        <pc:cxnChg chg="add mod">
          <ac:chgData name="Sun, Zhonghua" userId="c0979cd3-443e-49a9-aa8d-cde624bad42c" providerId="ADAL" clId="{4E71E69E-AAE1-4A70-A6A2-A99483237BDC}" dt="2022-05-31T08:39:41.357" v="8736" actId="1076"/>
          <ac:cxnSpMkLst>
            <pc:docMk/>
            <pc:sldMk cId="2868520184" sldId="2147329067"/>
            <ac:cxnSpMk id="238" creationId="{8EB31D15-F1B3-44C7-BDCE-8CB806F2FA0A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59" creationId="{8867B913-E673-4AC1-97EB-452ACEF2CEB5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0" creationId="{0752926F-B600-4A10-BAFC-BF5878239545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1" creationId="{1EFD13AC-EB58-478C-B152-3783BD70905D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2" creationId="{FDED5443-AD54-426B-9A8A-2EA4CC1073C6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4" creationId="{DB347188-0B09-41EB-965E-277AD76E975A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5" creationId="{68A17432-F31A-47C3-9216-E9A7A0A807D7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6" creationId="{8C58D91C-D742-492A-AC76-8B60FCE5724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7" creationId="{DF3B0B1E-21B7-472D-80D6-AAB0EA0C347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69" creationId="{2D80C76A-6133-4EC0-BF51-C88F23EDFF28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0" creationId="{5A76212B-A0DA-4027-880D-C1081AA48BA2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1" creationId="{926E80B1-F080-4409-B606-582C7DF6826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2" creationId="{7E22BE2B-E805-4D43-843A-9409B08E5B31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4" creationId="{EC58F9B6-9E08-4555-95D7-A406CF72C1A3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5" creationId="{23139745-ACB3-43F5-8EA4-245A9A5D608D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6" creationId="{3CD6DF7E-0E20-425F-97A4-7E15D6B63DF8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7" creationId="{17E59978-2050-4385-AE42-847053C19A16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79" creationId="{F2F51411-98FD-4208-8D9D-22F8B63A3D0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0" creationId="{67E70B9C-2ABE-4435-B715-EDB97C170DD1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1" creationId="{D151ACD8-1F60-4A0E-B3B4-626D5AEBE6B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2" creationId="{869CAB8F-BAAE-41E9-B28F-7810CA8D67C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4" creationId="{2F8011D1-1206-4A6F-BF1A-A300C8206F88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5" creationId="{067F164D-2128-4D19-96A3-AAFB1FB99442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6" creationId="{2ECB2D17-81A0-4F6A-B540-B5D8B703A34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7" creationId="{82CFFFC9-4D79-4AF6-8776-F8CD95C8B937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89" creationId="{09E2F5D6-D1DD-44D0-B9B7-7A7B9484BCF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0" creationId="{C396F050-3377-4196-8889-DE8DBECCBDED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1" creationId="{4970E214-28B1-43AC-9903-05AFA3BA2843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2" creationId="{12EC6E67-59EE-4C26-8FB5-7EC2F015EB63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4" creationId="{B8B96D5D-722B-4A43-B11E-844F84F66096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5" creationId="{397CAAA8-95A1-4379-92CD-AC5A11E6363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6" creationId="{3D8FD814-0B0B-45D0-8DC6-412611013953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7" creationId="{165489EA-79B0-482C-AAD9-BD5905771C14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299" creationId="{EF6AB88A-ADA2-43C9-A1CB-D9462EDEBB4A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0" creationId="{FEBDF5A5-08FC-4CD2-A68E-7C69C97BCC6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1" creationId="{B0236220-6025-4DD5-86B5-95BC177F3980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2" creationId="{EB9689C0-54ED-4954-A8C1-C73A2FD023A0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4" creationId="{2A8535DE-9D7A-49FD-8B3A-D0A2B6FF1B52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5" creationId="{35895021-6E87-4BFE-9F8A-0FDCF1D699B5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6" creationId="{3B445EFA-4B29-4AB8-91E0-B704F954879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7" creationId="{D3BCA3C9-7225-4B74-A630-F1C3EC6A515D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09" creationId="{51AEF0F2-734C-4A30-9D1B-399A83BD88FA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0" creationId="{1A1D0852-628A-4D68-93F6-78A00F868B59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1" creationId="{F8EF62D2-F6E8-4490-B66B-AB953DD40181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2" creationId="{11B8F0F2-D4D1-4BB1-BD67-33B376CD5245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4" creationId="{50DB03E0-9860-418B-8EC4-6B8F6B69517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5" creationId="{7FC71EA9-A8F7-4668-B3D4-1678FE7272EB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6" creationId="{E4E9B871-E738-42CD-8B58-9B955A9474F4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7" creationId="{B34B8724-A7EC-4B8F-8B50-87B4B89C3CE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19" creationId="{4B57D3CF-D8E1-4F35-A6F3-1B87D371E6A4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0" creationId="{FB99C39C-B7CA-48AA-A097-F778A2CAEC5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1" creationId="{351CE15F-D266-4861-88C3-DDB0A6DCA27B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2" creationId="{655CA1A7-FE60-427D-AA50-036783FC7176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4" creationId="{7C23359F-6E25-4A44-864B-F5A9644411B4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5" creationId="{7B3EF170-C2C7-48DD-BDFF-0BA2467E9A50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6" creationId="{37660E73-42B8-4CC7-A6C0-9CE8201D8A55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7" creationId="{DEAC12B0-6B23-485E-A5CF-10F36FE3564E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29" creationId="{15E3435B-D17D-498B-B7C3-86D7DD3A596F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0" creationId="{B7117549-9D12-487C-886B-CA6DB66598BD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1" creationId="{CF7BCBFE-18B4-4B45-9815-87F1187BAE16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2" creationId="{0BE024D1-53E8-49DA-ABF8-B496E63B5422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4" creationId="{53481115-C4D1-42FD-86A0-FAC6018A3DFC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5" creationId="{34DF71A4-ABD4-45D2-B5D5-C92C8689860E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6" creationId="{2104C320-AD06-4B9A-99A0-602E22B709A0}"/>
          </ac:cxnSpMkLst>
        </pc:cxnChg>
        <pc:cxnChg chg="mod">
          <ac:chgData name="Sun, Zhonghua" userId="c0979cd3-443e-49a9-aa8d-cde624bad42c" providerId="ADAL" clId="{4E71E69E-AAE1-4A70-A6A2-A99483237BDC}" dt="2022-05-31T08:32:25.661" v="8663"/>
          <ac:cxnSpMkLst>
            <pc:docMk/>
            <pc:sldMk cId="2868520184" sldId="2147329067"/>
            <ac:cxnSpMk id="337" creationId="{2BFDA92B-9F9B-47A1-8ACD-809045B45F32}"/>
          </ac:cxnSpMkLst>
        </pc:cxnChg>
        <pc:cxnChg chg="add del mod">
          <ac:chgData name="Sun, Zhonghua" userId="c0979cd3-443e-49a9-aa8d-cde624bad42c" providerId="ADAL" clId="{4E71E69E-AAE1-4A70-A6A2-A99483237BDC}" dt="2022-05-31T08:50:00.840" v="8982" actId="478"/>
          <ac:cxnSpMkLst>
            <pc:docMk/>
            <pc:sldMk cId="2868520184" sldId="2147329067"/>
            <ac:cxnSpMk id="338" creationId="{56C437C0-7AF3-4FF8-9AB4-61314EDE95B8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376" creationId="{2F9FB2FB-9632-45C6-B568-C51721115AC0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78" creationId="{4BE76232-DF9C-4860-9E64-33957A80A2A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79" creationId="{0ED98D68-0440-4ADF-AF2D-77957C9A585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0" creationId="{F69A1573-0F44-4D16-A5E3-0E33F91E428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1" creationId="{618F05CE-D0A5-43AF-9890-C7E7E62C683D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382" creationId="{83163CFC-4D25-4AA1-8EF2-5AA7CD47724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4" creationId="{5B9A8FA8-1A3B-41FB-9504-29B4D529804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5" creationId="{12E9F03F-F094-4D37-A21F-AA4835F9E22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6" creationId="{ED9FCC64-FE30-4DAA-B443-A4C6A94F2AF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87" creationId="{4217FB65-BEE3-4AD8-A76E-6F059235583F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388" creationId="{C98752CB-D61F-4E8F-BB59-BE64F4D008D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0" creationId="{10476D77-1126-42A4-871E-2E19B863ECF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1" creationId="{5AE7FD5C-396C-4C80-978D-2C27D9F58A96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2" creationId="{43E5A7BB-2F2C-4CA6-B039-9A76D70CE7EE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3" creationId="{F78CD8A9-D705-43E2-BDFA-AC8645E90C9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394" creationId="{A9CB0251-C1FE-41D1-B2E4-3CA0CF7DD8DE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6" creationId="{D6ECDF46-AAF7-4651-BBAF-E96A3885CCF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7" creationId="{672AC7A1-E81B-4A0C-AFA0-A02814478F57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8" creationId="{E938F9C5-E133-4701-88B5-40189D31A299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399" creationId="{B4BDDAEA-78F5-46AF-B1BC-7CD90212FC99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2" creationId="{D655DDF6-6A69-4389-9CBB-B932CE101777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3" creationId="{92C4911D-9F12-43E2-878A-F23ADE6E9E57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4" creationId="{CE1A5234-8F9D-467B-9CE3-97BEA79D870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5" creationId="{DB639810-E1FC-49D0-837A-B5A799B0F017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06" creationId="{448750F5-BB2C-4889-A9DE-3BCB1700488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8" creationId="{43B988EC-9605-4FC3-BE43-877FF618F50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09" creationId="{A0B69F23-2C07-4935-982A-77D563C1D4A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0" creationId="{AD91F9AD-A86B-41A6-A94D-960FD7807C5E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1" creationId="{1E014D47-4A95-4F93-81B2-97A45F37224B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12" creationId="{A03CECAF-72CA-4B10-9F31-CD3435BA5A77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4" creationId="{E4871FB1-5929-4604-BE32-378F0B6AF83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5" creationId="{1FE7D964-134F-41B3-BD1D-F66F44C01CAB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6" creationId="{09B78AEF-D3D9-4EC9-9731-8E49632A400A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17" creationId="{0E8FA9DD-5346-4406-8164-FFBF2344DE8D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18" creationId="{3049D39F-7DC9-4A8D-A5DD-32BFE8DF4CE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0" creationId="{32390FD0-1E00-4954-8791-0AA9CB12D31A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1" creationId="{25C9ECAA-01C6-4309-87A8-E58CDCD40D0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2" creationId="{FFEDC94B-D112-4EC7-B7F0-A032E5314BE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3" creationId="{48E5DABA-B88E-4D37-B437-565652D80E85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24" creationId="{5BFF3639-1DF4-4CC4-9A6F-2E25C8DA8C6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6" creationId="{FB599ED2-3279-42FB-BF83-F34E3A8E6408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7" creationId="{4927B068-9F46-43D4-ADDD-DB67B185E5C4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8" creationId="{4612F38E-5755-4FBA-A996-CA2382893FEB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29" creationId="{6D6E1558-860D-4803-BA1D-04B8A44C469C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2" creationId="{64317A3B-6633-491E-A25F-7B5A3E2AF1BC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3" creationId="{73F46489-0889-4BD4-877B-9FC4B8A4FB6F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4" creationId="{285826B2-4889-4B0D-ACDC-197C638356A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5" creationId="{1913CFC8-32A3-48E8-ACB2-8DD57827D9ED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36" creationId="{53B847A4-9B91-43DA-B4C7-1FA7CF9064D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8" creationId="{0B07A9B3-B483-4CE0-88E0-297817171EA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39" creationId="{6802C7E2-47A4-41CC-BFFF-CF7AB5D806F7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0" creationId="{7C7B6081-4402-40C7-AD99-3479E1BB4ABC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1" creationId="{1912ABB4-1AC7-4CD9-B536-9DF79578FE7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42" creationId="{DB0A1EBF-795A-417E-991F-28802EE2A34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4" creationId="{B03F0CBA-4BA8-4E2B-A302-F9AA22017D6F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5" creationId="{50F94A2B-D846-4BE4-805C-9F3C9E7967C0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6" creationId="{E373DC18-1C52-4B8C-AF50-C2CF87052E9C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47" creationId="{FE5DA243-383B-4A9E-AD5F-C9B0975A0E6C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48" creationId="{3AEC8612-10C8-495D-9D50-6AF346D5F49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0" creationId="{197280A0-F4C6-434A-860A-B00667BC2B96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1" creationId="{3C553E7A-616B-4629-A9D6-B40B6CD45DA5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2" creationId="{F30E3740-C749-407B-AA0D-1CEFFFECB9AD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3" creationId="{D6B69AF0-584C-4576-B537-4C97B4A0C5E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54" creationId="{7A533111-BAB9-46A5-8A85-D0F1ED0E3BF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6" creationId="{3D2ADF64-4383-432C-A2D9-214E1312609A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7" creationId="{9A295F41-EECF-41BB-8371-9C4E29E846AB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8" creationId="{F65AD8E9-775D-4C4A-B12E-8E10E98D220C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59" creationId="{D61C8FF5-D4CB-4CFE-AD1F-86529326BDB6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62" creationId="{AC29492E-8D4F-4BFA-B82D-48B08D27EF51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63" creationId="{3B10014B-DCD0-4924-951D-DC2AFAD3A45A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64" creationId="{A4897938-8FA5-4BC1-ACF5-C6B56EFFA313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65" creationId="{84DB1612-9ECF-4197-B0B1-7EFDDBB9BCB3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466" creationId="{78493CA0-2F1B-498A-818E-121732A6A919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69" creationId="{7516E1B3-71A1-48DA-B489-5F01692CF85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70" creationId="{C3435D77-4287-4C81-BD87-12A9793B4D12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71" creationId="{2F6176BF-465E-49DD-88FE-686246555B6B}"/>
          </ac:cxnSpMkLst>
        </pc:cxnChg>
        <pc:cxnChg chg="mod">
          <ac:chgData name="Sun, Zhonghua" userId="c0979cd3-443e-49a9-aa8d-cde624bad42c" providerId="ADAL" clId="{4E71E69E-AAE1-4A70-A6A2-A99483237BDC}" dt="2022-05-31T04:56:55.250" v="8482" actId="165"/>
          <ac:cxnSpMkLst>
            <pc:docMk/>
            <pc:sldMk cId="2868520184" sldId="2147329067"/>
            <ac:cxnSpMk id="472" creationId="{D5FE18F4-A5AE-48EC-AE28-48A0894D21A7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2" creationId="{C94A5E40-36C5-48A3-A304-87FB203A87A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3" creationId="{189757AA-B339-43E6-A8F4-BD1B652ECEB4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4" creationId="{5246545F-3EA8-4A84-BEFC-1B79F03FF886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5" creationId="{E9540C69-120F-4CDD-995C-0659618B3F32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7" creationId="{A89034B3-09A4-4848-BDFC-9D8065E194A4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8" creationId="{50587D87-1EC8-47E6-A1DE-C572251D282D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499" creationId="{3F13E7BC-94BA-4503-9519-9B28FA7B925B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0" creationId="{DE6DAEAC-E35D-45F1-ADDA-59333630C143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2" creationId="{29A5A978-0A43-4D7B-8684-B10E5FFD4EC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3" creationId="{86B30694-71A2-40B8-8CC0-9BEEA360B32B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4" creationId="{069196F3-D689-4D7E-9F11-D176F0E61B7C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5" creationId="{4F69CB62-AA70-4117-921D-AE5A4CC51ABD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7" creationId="{86D5DA23-9F9F-47CD-99D0-CB2F8B3205D4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8" creationId="{3557DDEA-8D9E-4AB6-B89B-5C27E3A853CE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09" creationId="{6081DD1A-77CB-4ECC-8030-B09B5FE3581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0" creationId="{7768B94A-DF29-4A92-AB3E-9543E2956016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2" creationId="{AD7C96EC-9C35-435B-9B44-2F7A7EB13EF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3" creationId="{8E052396-5EDD-409B-94B7-2A98EBFB7092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4" creationId="{23B49FE7-92A0-4551-8824-8CA4586CB6C6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5" creationId="{27364F49-C95D-43C6-9609-FE0683C1D75C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7" creationId="{93CD1C02-7C0B-4FEF-8BA5-847F66B01DD6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8" creationId="{CC569012-9E16-4B87-B2D9-8ED1275CF5F0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19" creationId="{933C52BA-DA01-41F4-A638-A1BB16F5E70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0" creationId="{168C4CDB-52D3-4D3E-A352-1F69D39CE7AD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2" creationId="{9ECFCE86-B409-4677-9340-3B354FFE047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3" creationId="{FB8DF342-F6F8-4AF3-AA5B-C0EE4386ABA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4" creationId="{C519999A-597A-43CB-A9B5-67EB5916AD53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5" creationId="{C9514162-9032-4D1F-A03B-FF4AF141ABC1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7" creationId="{BFBAB52F-A0B3-43CB-8691-BCF1D6FEFA36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8" creationId="{09671AF4-F341-47B7-AA81-D27F91761FD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29" creationId="{64DD0EF8-2385-4C71-BFF2-0A801FD7D422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0" creationId="{7F86172D-D922-4F2F-AEC4-7AB94F7480E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2" creationId="{6DA75778-AD8E-47FD-BF72-AD4351296C21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3" creationId="{0ADF2D10-2B2C-451D-A333-57F5B077FA0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4" creationId="{47ABF820-9778-4C97-9A9D-F83D29B1953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5" creationId="{0BB09DBC-5348-44FD-B067-63352A531EE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7" creationId="{15645837-943B-4771-8441-C92E3E5432AD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8" creationId="{4E19A788-4F47-4A12-9FD8-EE68AB9F5FA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39" creationId="{EF5F0F92-1586-4F1D-B874-A1C6F0D3ABE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0" creationId="{6D5D4771-FC80-4376-88FB-9192EA38ECD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2" creationId="{76F81694-B1E8-47A8-B12E-7ADF06574183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3" creationId="{90992DCE-55D0-43AA-B5C8-EAAE59C9AF04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4" creationId="{43A0B89B-A209-4C33-B844-E519B02BA59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5" creationId="{12DAA4F5-AEF9-477F-827D-0FCA6FC0D6E1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7" creationId="{154A1146-EC82-4642-9356-86EC3A48BDB8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8" creationId="{C57E9F54-3BCB-488A-BF3A-E7911C12CAF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49" creationId="{28EA67F1-5CEE-4092-A933-AA932D3D701E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0" creationId="{C4A9042A-1942-4D8C-8826-FA0D3A2125ED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2" creationId="{B147CD4C-FA7A-4B43-ACE5-D8E35820548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3" creationId="{1C45740F-7920-4A8E-BDA0-8C97AA5B04D1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4" creationId="{CED3B049-5794-49C9-A5D3-DFC046AE7EEC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5" creationId="{F73CEC21-04EA-4C89-98B4-6B22C8F7662C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7" creationId="{8FE8144C-D25F-4C1F-95E1-35A2A9E1035B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8" creationId="{B4CE3D71-8E5C-406F-89F6-3BE9D6D609C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59" creationId="{86CD60BC-AD07-41DC-AA89-B6C7DBCCC1EA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0" creationId="{0342FEAC-495B-4E3D-B9E8-547714446D9B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2" creationId="{56A06BE6-5428-4D92-8F98-EBB1D139CCF5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3" creationId="{7615F736-8002-489F-BC37-AE5F6781B00E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4" creationId="{5FED3824-AF66-4E9C-9C25-5D9FE1898D09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5" creationId="{4889B508-0E7B-48DD-877D-A66B38635BC0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7" creationId="{FE624F28-9DB7-4FCD-8CB2-2EFDE065874F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8" creationId="{FB410D40-8E05-42DC-AEB2-9ABD89FA1AA2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69" creationId="{9DD40964-E94D-4415-95B9-0D1A1D34DE2E}"/>
          </ac:cxnSpMkLst>
        </pc:cxnChg>
        <pc:cxnChg chg="mod">
          <ac:chgData name="Sun, Zhonghua" userId="c0979cd3-443e-49a9-aa8d-cde624bad42c" providerId="ADAL" clId="{4E71E69E-AAE1-4A70-A6A2-A99483237BDC}" dt="2022-05-31T04:57:55.403" v="8496"/>
          <ac:cxnSpMkLst>
            <pc:docMk/>
            <pc:sldMk cId="2868520184" sldId="2147329067"/>
            <ac:cxnSpMk id="570" creationId="{E2533A9D-0198-40D5-99D8-BB370FE59F81}"/>
          </ac:cxnSpMkLst>
        </pc:cxnChg>
        <pc:cxnChg chg="add mod">
          <ac:chgData name="Sun, Zhonghua" userId="c0979cd3-443e-49a9-aa8d-cde624bad42c" providerId="ADAL" clId="{4E71E69E-AAE1-4A70-A6A2-A99483237BDC}" dt="2022-05-31T04:58:54.242" v="8515" actId="1076"/>
          <ac:cxnSpMkLst>
            <pc:docMk/>
            <pc:sldMk cId="2868520184" sldId="2147329067"/>
            <ac:cxnSpMk id="571" creationId="{64DF8626-35DC-44F7-87E0-BCCF74A38510}"/>
          </ac:cxnSpMkLst>
        </pc:cxnChg>
        <pc:cxnChg chg="add mod">
          <ac:chgData name="Sun, Zhonghua" userId="c0979cd3-443e-49a9-aa8d-cde624bad42c" providerId="ADAL" clId="{4E71E69E-AAE1-4A70-A6A2-A99483237BDC}" dt="2022-05-31T04:59:00.706" v="8517" actId="1076"/>
          <ac:cxnSpMkLst>
            <pc:docMk/>
            <pc:sldMk cId="2868520184" sldId="2147329067"/>
            <ac:cxnSpMk id="572" creationId="{EDF5F352-5DCC-43BB-89EF-130FEC221FB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3" creationId="{A0ED63AB-C6C0-4B35-99B0-A847B3BCE0B4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4" creationId="{D91E8EA2-4919-4371-910A-4F3CB2877858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5" creationId="{D5F3C2E4-D50B-4187-8569-DCFE2FFB8A57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7" creationId="{A9FDA194-D4C8-439E-BEEA-28C11CC98E84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8" creationId="{B9FC437B-AE2D-41FC-B264-2F8B42774E03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79" creationId="{1453FB34-6F69-4464-8177-15AA3525AB4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0" creationId="{7AFD428B-C655-42B2-A5F8-514FCEB4A9D0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2" creationId="{687A5F31-BECE-4EF2-93A9-2C96948BFEF7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3" creationId="{2318CD39-74AC-4CBA-9EF2-0296CF687A46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4" creationId="{5BCB9BFE-A2B4-49E4-A34B-40E5D7A17536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5" creationId="{49448903-34C7-41A9-819B-66E11932E8A0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7" creationId="{16E40EEA-E252-4E76-A925-EC57D1B48194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8" creationId="{EB3FB6E9-B03D-4BC9-93AE-DC1492B12B6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89" creationId="{19C782DF-C453-4482-8527-4C699A87CD10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0" creationId="{10E34AE4-FB23-49A4-9691-8B65A0769666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2" creationId="{02E50F28-7737-4FF0-8A00-BD0DAFAEE43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3" creationId="{656A90C6-CA83-4E2E-958A-A6AF1CDFC478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4" creationId="{7E764A77-5529-4453-9D2B-48E718B023B9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5" creationId="{9F601CBD-6CB8-44F6-AFD3-BBD04A5129BB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7" creationId="{4D3F6A1B-2133-4D5B-B190-0269D687A957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8" creationId="{33D1AABC-6DCF-4166-B1E3-0435E3259DE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599" creationId="{489462E1-7B8E-4BAF-895F-2FB010CC4000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0" creationId="{B54647C5-28E1-4D80-BE73-68314F7E05C8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2" creationId="{BB9A25B4-425C-42A7-96E6-2C4A500BC6F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3" creationId="{D9EF03EF-7062-409B-AE25-31E6A750BE2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4" creationId="{BC7F646F-B40D-44AC-AA35-813F9F2D09AF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5" creationId="{4CF87F19-A301-4E20-9F29-7A02B1CB62F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7" creationId="{CC909394-5BBD-46EC-AE79-5CAC6EDFECF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8" creationId="{0CCF581B-3C6A-4AD3-A585-0EF4FBD347BE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09" creationId="{F4F3CA66-96B8-4029-A382-BA5793FAEDE4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0" creationId="{88C64D4B-CCBD-45FE-BB8A-237F5FFD7008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2" creationId="{C8E3F84F-59BB-4ACE-ABBC-15E4421F8CFC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3" creationId="{9B4BA827-14C7-4265-A503-E82FED37AAA3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4" creationId="{2757C26C-4811-4624-A4F6-E70781AF465C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5" creationId="{BD6C491B-8F8C-404F-8D4D-096A90197147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7" creationId="{512B8C39-209F-419E-B0D2-6808623386B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8" creationId="{026B5001-1295-42F9-A09E-496BA72D7F25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19" creationId="{93736A4D-98B9-4AAE-8497-5DAEAE961912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0" creationId="{B5CC84FF-057D-4D99-AD05-F7ACC316CA8C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2" creationId="{AC7F8151-ABFA-4715-B711-235ECE8F4EFE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3" creationId="{1908AC47-5D6F-46F2-9010-DB911FD5ED51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4" creationId="{7BA03F29-EA83-4FBF-8B7D-289A34597E6F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5" creationId="{DF3A3EE8-E644-472F-9E4E-7AF015AF6F9E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7" creationId="{F6CE3B8E-183C-46D6-B5E9-BEAFCEF18055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8" creationId="{EC21C02A-201B-4502-B99A-4B78E807374C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29" creationId="{6CE2965B-AD4F-4350-A9AA-8C85BEDF3549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30" creationId="{5BFCC361-DCEE-45F1-8A7F-24974B472D8E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32" creationId="{B2864C3D-D643-4A55-8092-CDE857530D63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33" creationId="{8F869E33-0723-4C53-ABEA-639B6026C7B6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34" creationId="{F062333F-4228-47CF-9AC9-FE52FB829695}"/>
          </ac:cxnSpMkLst>
        </pc:cxnChg>
        <pc:cxnChg chg="mod">
          <ac:chgData name="Sun, Zhonghua" userId="c0979cd3-443e-49a9-aa8d-cde624bad42c" providerId="ADAL" clId="{4E71E69E-AAE1-4A70-A6A2-A99483237BDC}" dt="2022-05-31T08:32:47.143" v="8665" actId="165"/>
          <ac:cxnSpMkLst>
            <pc:docMk/>
            <pc:sldMk cId="2868520184" sldId="2147329067"/>
            <ac:cxnSpMk id="635" creationId="{FF6E8C2F-8B37-4974-BD84-8761C97903A8}"/>
          </ac:cxnSpMkLst>
        </pc:cxnChg>
        <pc:cxnChg chg="add mod">
          <ac:chgData name="Sun, Zhonghua" userId="c0979cd3-443e-49a9-aa8d-cde624bad42c" providerId="ADAL" clId="{4E71E69E-AAE1-4A70-A6A2-A99483237BDC}" dt="2022-05-31T08:50:33.671" v="8987" actId="1076"/>
          <ac:cxnSpMkLst>
            <pc:docMk/>
            <pc:sldMk cId="2868520184" sldId="2147329067"/>
            <ac:cxnSpMk id="636" creationId="{F5C2F8CC-118E-4231-BE0E-0B5829E04676}"/>
          </ac:cxnSpMkLst>
        </pc:cxnChg>
        <pc:cxnChg chg="add del mod">
          <ac:chgData name="Sun, Zhonghua" userId="c0979cd3-443e-49a9-aa8d-cde624bad42c" providerId="ADAL" clId="{4E71E69E-AAE1-4A70-A6A2-A99483237BDC}" dt="2022-05-31T08:49:58.838" v="8980" actId="478"/>
          <ac:cxnSpMkLst>
            <pc:docMk/>
            <pc:sldMk cId="2868520184" sldId="2147329067"/>
            <ac:cxnSpMk id="637" creationId="{2811ACEF-9BD9-474E-A03A-8ED107AB735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1" creationId="{4336FA6C-F281-4D11-B17E-28463BB67CEE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2" creationId="{C1E2961D-9CE9-4CD5-B1B1-EE495C6FE8A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3" creationId="{3B8EFD86-8410-45FD-A0D3-D2EB5DBD58EC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4" creationId="{16977CC5-1F7D-4763-88F4-3E7CC42ACC19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7" creationId="{4C793A66-F33A-4397-B94D-F240E668881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8" creationId="{F4CE705A-AE13-41DE-9D57-DCA39478539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59" creationId="{1E040F9C-824A-4584-8811-499D00F5818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0" creationId="{EA938BC6-A757-472C-95EB-A20008B022C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3" creationId="{6F73195D-DFAD-44CB-AB85-48D27C21931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4" creationId="{9F204702-F5BF-48AA-979B-9F8D1B8E3126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5" creationId="{4409F8DA-70F8-4FBF-B738-0EC6A0DABEF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6" creationId="{38FF1D76-2166-4339-AFD4-2DFA3733A62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69" creationId="{8EED5EB4-1F5C-4388-AA00-C319F3B8E82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0" creationId="{2E7AA753-DA2A-4CC4-8FF2-D38148AFE43A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1" creationId="{DC3B0228-3480-4FBC-B5FB-559A4CD2DA4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2" creationId="{439C7FDA-592E-4696-A58D-898069C450E6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5" creationId="{2BFA5CE5-D42C-4CEA-A441-CB265B95801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6" creationId="{06576309-644F-4FD5-88DF-839C76B1E635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7" creationId="{32173EF7-0A99-41EB-85CF-380CB56DF11D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78" creationId="{B13089E5-795C-4B0A-9595-EB0C5B51381C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1" creationId="{CE3DBDCB-8906-449A-832E-C63DCEC9FAC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2" creationId="{D43658D7-452A-42C1-90A2-C77B2CA9FCD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3" creationId="{4027894B-9B74-43E0-B9F5-00568A2628FD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4" creationId="{603699DD-2727-44A8-8529-96048B6CD606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7" creationId="{D1535068-96F5-41B2-ADBF-6C1B030D36D3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8" creationId="{777A495A-9C87-4D11-B3CE-BD2C39CB5A6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89" creationId="{24676025-158A-42A0-9327-72F9CDBCA4C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0" creationId="{7DB5A9ED-88CB-490D-90E9-EA54F4203B86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3" creationId="{4B6C920A-F799-4EAA-92E5-DE18958CDC3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4" creationId="{D15E28A5-C57E-4A32-BD8B-915F3765462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5" creationId="{4EC1F4AD-08DA-4DBB-98C0-C603642AD319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6" creationId="{AE4C3E66-3AE3-4E63-9428-D1B4D5CF9D8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699" creationId="{3A75E8C0-5E99-45F9-ACAC-3B017FEE48CE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0" creationId="{29FB1CC1-2267-430E-917D-5FF303922559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1" creationId="{69C9E764-8048-4A38-AA44-C763FFBE21D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2" creationId="{56089823-8E4B-4A91-A43F-6234003D851C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5" creationId="{7988CAE5-D89D-4D98-AA3B-2BFF440C8CB9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6" creationId="{65ED038D-039F-46C7-B563-39853DD7DC3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7" creationId="{88D585B5-6D99-429D-B792-BE6BFDE397E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08" creationId="{FE8DF1EE-B58B-451F-98FC-17459544ECED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1" creationId="{EF71D050-8FB7-4861-A710-27B3A84B7B4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2" creationId="{560AE96A-BDFB-4268-9401-F518CE2691D7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3" creationId="{B5E29E5A-B1FA-46FD-AD07-01C37A364C6E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4" creationId="{1604E52F-B01D-4CAA-9AC2-FB71778E1CE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7" creationId="{04AC08F5-B9F4-4540-A10B-32D8EB7C5B8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8" creationId="{009A4336-B714-44D4-86E9-4065AC8D1392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19" creationId="{42AB71B4-01A9-4B13-95ED-7858DFC15883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0" creationId="{A3A4C0B0-7DE1-4314-BB98-17427598F16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3" creationId="{787B405F-FF2F-4535-BABD-35EF51641A7A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4" creationId="{C1D4B522-6228-4703-B1E9-045CE01E9BF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5" creationId="{663655DF-BB1B-48E1-81A6-6D5766B425BA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6" creationId="{D85ECB0B-3947-436F-878A-445228F5566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29" creationId="{0AFA96C0-30BC-434A-80E2-F62031B0CF3D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0" creationId="{7DA33B52-48EB-4F9C-8937-530707D04B2B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1" creationId="{B16DBAE1-A709-49D9-8AC3-113007E4CAE3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2" creationId="{3755A117-011B-4AFC-AC75-789161E36756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5" creationId="{C08CC8C8-8756-4DB6-88F1-89C6577171A7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6" creationId="{E4C1E2F1-2B68-4AA8-A22B-1A260CDFF9E2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7" creationId="{2E144B7D-26AF-4AEB-BB4C-84A4F1B9C3FF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38" creationId="{DFE2A2AF-CD59-4EA6-9855-08507DB02DC0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41" creationId="{A5FADC38-CFE9-48D0-A05A-6697311615A1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42" creationId="{D8270F2B-722D-4611-956C-9115B26F418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43" creationId="{5ECCD336-C3D8-42AE-9550-9746ECFDCD04}"/>
          </ac:cxnSpMkLst>
        </pc:cxnChg>
        <pc:cxnChg chg="mod">
          <ac:chgData name="Sun, Zhonghua" userId="c0979cd3-443e-49a9-aa8d-cde624bad42c" providerId="ADAL" clId="{4E71E69E-AAE1-4A70-A6A2-A99483237BDC}" dt="2022-05-31T08:35:50.048" v="8698"/>
          <ac:cxnSpMkLst>
            <pc:docMk/>
            <pc:sldMk cId="2868520184" sldId="2147329067"/>
            <ac:cxnSpMk id="744" creationId="{6BB47CBB-AF2F-4455-AC9C-8DE03B7F0448}"/>
          </ac:cxnSpMkLst>
        </pc:cxnChg>
        <pc:cxnChg chg="add mod">
          <ac:chgData name="Sun, Zhonghua" userId="c0979cd3-443e-49a9-aa8d-cde624bad42c" providerId="ADAL" clId="{4E71E69E-AAE1-4A70-A6A2-A99483237BDC}" dt="2022-05-31T08:50:30.849" v="8986" actId="1076"/>
          <ac:cxnSpMkLst>
            <pc:docMk/>
            <pc:sldMk cId="2868520184" sldId="2147329067"/>
            <ac:cxnSpMk id="751" creationId="{A1BE1C92-F961-41AE-AFB7-22078C7502E3}"/>
          </ac:cxnSpMkLst>
        </pc:cxnChg>
        <pc:cxnChg chg="add mod">
          <ac:chgData name="Sun, Zhonghua" userId="c0979cd3-443e-49a9-aa8d-cde624bad42c" providerId="ADAL" clId="{4E71E69E-AAE1-4A70-A6A2-A99483237BDC}" dt="2022-05-31T08:50:42.657" v="8989" actId="1076"/>
          <ac:cxnSpMkLst>
            <pc:docMk/>
            <pc:sldMk cId="2868520184" sldId="2147329067"/>
            <ac:cxnSpMk id="752" creationId="{15B1703A-59A2-4BD9-96CD-1B8D048258D4}"/>
          </ac:cxnSpMkLst>
        </pc:cxnChg>
        <pc:cxnChg chg="add mod">
          <ac:chgData name="Sun, Zhonghua" userId="c0979cd3-443e-49a9-aa8d-cde624bad42c" providerId="ADAL" clId="{4E71E69E-AAE1-4A70-A6A2-A99483237BDC}" dt="2022-05-31T08:50:42.657" v="8989" actId="1076"/>
          <ac:cxnSpMkLst>
            <pc:docMk/>
            <pc:sldMk cId="2868520184" sldId="2147329067"/>
            <ac:cxnSpMk id="753" creationId="{D2AE7A82-6042-4E63-BD4E-995212C78A21}"/>
          </ac:cxnSpMkLst>
        </pc:cxnChg>
        <pc:cxnChg chg="add del mod">
          <ac:chgData name="Sun, Zhonghua" userId="c0979cd3-443e-49a9-aa8d-cde624bad42c" providerId="ADAL" clId="{4E71E69E-AAE1-4A70-A6A2-A99483237BDC}" dt="2022-05-31T08:51:01.535" v="8993"/>
          <ac:cxnSpMkLst>
            <pc:docMk/>
            <pc:sldMk cId="2868520184" sldId="2147329067"/>
            <ac:cxnSpMk id="754" creationId="{26EFA95C-9E6E-4AAA-962A-220B84525DF9}"/>
          </ac:cxnSpMkLst>
        </pc:cxnChg>
        <pc:cxnChg chg="add del mod">
          <ac:chgData name="Sun, Zhonghua" userId="c0979cd3-443e-49a9-aa8d-cde624bad42c" providerId="ADAL" clId="{4E71E69E-AAE1-4A70-A6A2-A99483237BDC}" dt="2022-05-31T08:51:01.535" v="8993"/>
          <ac:cxnSpMkLst>
            <pc:docMk/>
            <pc:sldMk cId="2868520184" sldId="2147329067"/>
            <ac:cxnSpMk id="755" creationId="{2658AAEF-F3F7-4836-9F8E-FFE4B3AF915F}"/>
          </ac:cxnSpMkLst>
        </pc:cxnChg>
        <pc:cxnChg chg="add del mod">
          <ac:chgData name="Sun, Zhonghua" userId="c0979cd3-443e-49a9-aa8d-cde624bad42c" providerId="ADAL" clId="{4E71E69E-AAE1-4A70-A6A2-A99483237BDC}" dt="2022-05-31T08:51:01.535" v="8993"/>
          <ac:cxnSpMkLst>
            <pc:docMk/>
            <pc:sldMk cId="2868520184" sldId="2147329067"/>
            <ac:cxnSpMk id="756" creationId="{2FAEF7A3-4C8B-4685-8AFC-0D40458EE876}"/>
          </ac:cxnSpMkLst>
        </pc:cxnChg>
        <pc:cxnChg chg="add del mod">
          <ac:chgData name="Sun, Zhonghua" userId="c0979cd3-443e-49a9-aa8d-cde624bad42c" providerId="ADAL" clId="{4E71E69E-AAE1-4A70-A6A2-A99483237BDC}" dt="2022-05-31T08:51:01.535" v="8993"/>
          <ac:cxnSpMkLst>
            <pc:docMk/>
            <pc:sldMk cId="2868520184" sldId="2147329067"/>
            <ac:cxnSpMk id="757" creationId="{2767B7C2-576F-42F4-8473-C6AB58134122}"/>
          </ac:cxnSpMkLst>
        </pc:cxnChg>
        <pc:cxnChg chg="add mod">
          <ac:chgData name="Sun, Zhonghua" userId="c0979cd3-443e-49a9-aa8d-cde624bad42c" providerId="ADAL" clId="{4E71E69E-AAE1-4A70-A6A2-A99483237BDC}" dt="2022-05-31T08:51:13.525" v="8997" actId="1076"/>
          <ac:cxnSpMkLst>
            <pc:docMk/>
            <pc:sldMk cId="2868520184" sldId="2147329067"/>
            <ac:cxnSpMk id="758" creationId="{E8DE8800-F513-4C38-A913-E32B9E47B4EC}"/>
          </ac:cxnSpMkLst>
        </pc:cxnChg>
        <pc:cxnChg chg="add mod">
          <ac:chgData name="Sun, Zhonghua" userId="c0979cd3-443e-49a9-aa8d-cde624bad42c" providerId="ADAL" clId="{4E71E69E-AAE1-4A70-A6A2-A99483237BDC}" dt="2022-05-31T08:51:24.549" v="9000" actId="1076"/>
          <ac:cxnSpMkLst>
            <pc:docMk/>
            <pc:sldMk cId="2868520184" sldId="2147329067"/>
            <ac:cxnSpMk id="759" creationId="{37A43B61-051D-432D-B5C3-79BCFCA9F9CA}"/>
          </ac:cxnSpMkLst>
        </pc:cxnChg>
        <pc:cxnChg chg="add mod">
          <ac:chgData name="Sun, Zhonghua" userId="c0979cd3-443e-49a9-aa8d-cde624bad42c" providerId="ADAL" clId="{4E71E69E-AAE1-4A70-A6A2-A99483237BDC}" dt="2022-05-31T08:51:30.946" v="9002" actId="1076"/>
          <ac:cxnSpMkLst>
            <pc:docMk/>
            <pc:sldMk cId="2868520184" sldId="2147329067"/>
            <ac:cxnSpMk id="760" creationId="{EF1A84B2-407B-4B26-8F2F-2CD963BEB01C}"/>
          </ac:cxnSpMkLst>
        </pc:cxnChg>
        <pc:cxnChg chg="add mod">
          <ac:chgData name="Sun, Zhonghua" userId="c0979cd3-443e-49a9-aa8d-cde624bad42c" providerId="ADAL" clId="{4E71E69E-AAE1-4A70-A6A2-A99483237BDC}" dt="2022-05-31T08:51:37.928" v="9004" actId="1076"/>
          <ac:cxnSpMkLst>
            <pc:docMk/>
            <pc:sldMk cId="2868520184" sldId="2147329067"/>
            <ac:cxnSpMk id="761" creationId="{F72A34C9-3E3F-412A-BF65-57CFD3703EE6}"/>
          </ac:cxnSpMkLst>
        </pc:cxnChg>
        <pc:cxnChg chg="add mod">
          <ac:chgData name="Sun, Zhonghua" userId="c0979cd3-443e-49a9-aa8d-cde624bad42c" providerId="ADAL" clId="{4E71E69E-AAE1-4A70-A6A2-A99483237BDC}" dt="2022-05-31T08:54:25.681" v="9037" actId="208"/>
          <ac:cxnSpMkLst>
            <pc:docMk/>
            <pc:sldMk cId="2868520184" sldId="2147329067"/>
            <ac:cxnSpMk id="763" creationId="{B86C8A8A-654A-4129-9F81-0801B7D0CF99}"/>
          </ac:cxnSpMkLst>
        </pc:cxnChg>
        <pc:cxnChg chg="add mod">
          <ac:chgData name="Sun, Zhonghua" userId="c0979cd3-443e-49a9-aa8d-cde624bad42c" providerId="ADAL" clId="{4E71E69E-AAE1-4A70-A6A2-A99483237BDC}" dt="2022-05-31T08:54:37.818" v="9039" actId="1076"/>
          <ac:cxnSpMkLst>
            <pc:docMk/>
            <pc:sldMk cId="2868520184" sldId="2147329067"/>
            <ac:cxnSpMk id="764" creationId="{063DDDAC-2F82-4108-8C23-8874FE22304B}"/>
          </ac:cxnSpMkLst>
        </pc:cxnChg>
        <pc:cxnChg chg="add mod">
          <ac:chgData name="Sun, Zhonghua" userId="c0979cd3-443e-49a9-aa8d-cde624bad42c" providerId="ADAL" clId="{4E71E69E-AAE1-4A70-A6A2-A99483237BDC}" dt="2022-05-31T08:54:48.159" v="9041" actId="1076"/>
          <ac:cxnSpMkLst>
            <pc:docMk/>
            <pc:sldMk cId="2868520184" sldId="2147329067"/>
            <ac:cxnSpMk id="765" creationId="{59A518BE-7A49-4510-AEB3-25D6E761410A}"/>
          </ac:cxnSpMkLst>
        </pc:cxnChg>
        <pc:cxnChg chg="add mod">
          <ac:chgData name="Sun, Zhonghua" userId="c0979cd3-443e-49a9-aa8d-cde624bad42c" providerId="ADAL" clId="{4E71E69E-AAE1-4A70-A6A2-A99483237BDC}" dt="2022-05-31T08:55:01.121" v="9043" actId="1076"/>
          <ac:cxnSpMkLst>
            <pc:docMk/>
            <pc:sldMk cId="2868520184" sldId="2147329067"/>
            <ac:cxnSpMk id="766" creationId="{139EC2BC-BD1C-4623-83E3-E9F2E99CCE8C}"/>
          </ac:cxnSpMkLst>
        </pc:cxnChg>
        <pc:cxnChg chg="add mod">
          <ac:chgData name="Sun, Zhonghua" userId="c0979cd3-443e-49a9-aa8d-cde624bad42c" providerId="ADAL" clId="{4E71E69E-AAE1-4A70-A6A2-A99483237BDC}" dt="2022-05-31T08:57:34.049" v="9090" actId="1076"/>
          <ac:cxnSpMkLst>
            <pc:docMk/>
            <pc:sldMk cId="2868520184" sldId="2147329067"/>
            <ac:cxnSpMk id="769" creationId="{ADE9D4DB-6677-4BB4-83B2-6C6CDE721304}"/>
          </ac:cxnSpMkLst>
        </pc:cxnChg>
        <pc:cxnChg chg="add mod">
          <ac:chgData name="Sun, Zhonghua" userId="c0979cd3-443e-49a9-aa8d-cde624bad42c" providerId="ADAL" clId="{4E71E69E-AAE1-4A70-A6A2-A99483237BDC}" dt="2022-05-31T08:57:34.049" v="9090" actId="1076"/>
          <ac:cxnSpMkLst>
            <pc:docMk/>
            <pc:sldMk cId="2868520184" sldId="2147329067"/>
            <ac:cxnSpMk id="770" creationId="{3C3D7E9D-1AF2-4159-9EC2-EABBA60C64C6}"/>
          </ac:cxnSpMkLst>
        </pc:cxnChg>
      </pc:sldChg>
      <pc:sldChg chg="addSp delSp modSp add del mod">
        <pc:chgData name="Sun, Zhonghua" userId="c0979cd3-443e-49a9-aa8d-cde624bad42c" providerId="ADAL" clId="{4E71E69E-AAE1-4A70-A6A2-A99483237BDC}" dt="2022-05-31T09:04:48.619" v="9224" actId="2696"/>
        <pc:sldMkLst>
          <pc:docMk/>
          <pc:sldMk cId="367157160" sldId="2147329068"/>
        </pc:sldMkLst>
        <pc:spChg chg="mod">
          <ac:chgData name="Sun, Zhonghua" userId="c0979cd3-443e-49a9-aa8d-cde624bad42c" providerId="ADAL" clId="{4E71E69E-AAE1-4A70-A6A2-A99483237BDC}" dt="2022-05-31T09:02:54.555" v="9206" actId="1076"/>
          <ac:spMkLst>
            <pc:docMk/>
            <pc:sldMk cId="367157160" sldId="2147329068"/>
            <ac:spMk id="35" creationId="{0AEBB9FA-7A91-445A-81EB-BCA46CD6E9E9}"/>
          </ac:spMkLst>
        </pc:spChg>
        <pc:spChg chg="mod">
          <ac:chgData name="Sun, Zhonghua" userId="c0979cd3-443e-49a9-aa8d-cde624bad42c" providerId="ADAL" clId="{4E71E69E-AAE1-4A70-A6A2-A99483237BDC}" dt="2022-05-31T09:01:57.242" v="9193" actId="1036"/>
          <ac:spMkLst>
            <pc:docMk/>
            <pc:sldMk cId="367157160" sldId="2147329068"/>
            <ac:spMk id="48" creationId="{3146041A-660C-4B07-B49F-246E14D34F62}"/>
          </ac:spMkLst>
        </pc:spChg>
        <pc:spChg chg="mod">
          <ac:chgData name="Sun, Zhonghua" userId="c0979cd3-443e-49a9-aa8d-cde624bad42c" providerId="ADAL" clId="{4E71E69E-AAE1-4A70-A6A2-A99483237BDC}" dt="2022-05-31T09:02:00.462" v="9195" actId="1036"/>
          <ac:spMkLst>
            <pc:docMk/>
            <pc:sldMk cId="367157160" sldId="2147329068"/>
            <ac:spMk id="214" creationId="{5FBF2AC0-53AB-485A-B3C6-FD84B920A19F}"/>
          </ac:spMkLst>
        </pc:spChg>
        <pc:spChg chg="mod">
          <ac:chgData name="Sun, Zhonghua" userId="c0979cd3-443e-49a9-aa8d-cde624bad42c" providerId="ADAL" clId="{4E71E69E-AAE1-4A70-A6A2-A99483237BDC}" dt="2022-05-31T09:03:21.639" v="9208" actId="1076"/>
          <ac:spMkLst>
            <pc:docMk/>
            <pc:sldMk cId="367157160" sldId="2147329068"/>
            <ac:spMk id="216" creationId="{028EC586-0480-41B9-BEED-B871ED8AEF8C}"/>
          </ac:spMkLst>
        </pc:spChg>
        <pc:spChg chg="mod">
          <ac:chgData name="Sun, Zhonghua" userId="c0979cd3-443e-49a9-aa8d-cde624bad42c" providerId="ADAL" clId="{4E71E69E-AAE1-4A70-A6A2-A99483237BDC}" dt="2022-05-31T09:02:34.918" v="9202" actId="14100"/>
          <ac:spMkLst>
            <pc:docMk/>
            <pc:sldMk cId="367157160" sldId="2147329068"/>
            <ac:spMk id="468" creationId="{9C086095-DE22-4992-9C2D-3D7FAE5117DD}"/>
          </ac:spMkLst>
        </pc:spChg>
        <pc:spChg chg="add mod">
          <ac:chgData name="Sun, Zhonghua" userId="c0979cd3-443e-49a9-aa8d-cde624bad42c" providerId="ADAL" clId="{4E71E69E-AAE1-4A70-A6A2-A99483237BDC}" dt="2022-05-31T09:02:45.866" v="9204" actId="1076"/>
          <ac:spMkLst>
            <pc:docMk/>
            <pc:sldMk cId="367157160" sldId="2147329068"/>
            <ac:spMk id="637" creationId="{F4E14B8D-9CAB-4671-AF05-AFD6C34FFCAA}"/>
          </ac:spMkLst>
        </pc:spChg>
        <pc:grpChg chg="mod">
          <ac:chgData name="Sun, Zhonghua" userId="c0979cd3-443e-49a9-aa8d-cde624bad42c" providerId="ADAL" clId="{4E71E69E-AAE1-4A70-A6A2-A99483237BDC}" dt="2022-05-31T09:02:18.611" v="9197" actId="14100"/>
          <ac:grpSpMkLst>
            <pc:docMk/>
            <pc:sldMk cId="367157160" sldId="2147329068"/>
            <ac:grpSpMk id="31" creationId="{6B486653-F900-42C6-8B5E-4AA696011FEF}"/>
          </ac:grpSpMkLst>
        </pc:grpChg>
        <pc:grpChg chg="mod">
          <ac:chgData name="Sun, Zhonghua" userId="c0979cd3-443e-49a9-aa8d-cde624bad42c" providerId="ADAL" clId="{4E71E69E-AAE1-4A70-A6A2-A99483237BDC}" dt="2022-05-31T09:02:22.990" v="9198" actId="14100"/>
          <ac:grpSpMkLst>
            <pc:docMk/>
            <pc:sldMk cId="367157160" sldId="2147329068"/>
            <ac:grpSpMk id="212" creationId="{C30347C7-E2C8-490B-B1FD-E0C7C361A0D1}"/>
          </ac:grpSpMkLst>
        </pc:grpChg>
        <pc:cxnChg chg="del">
          <ac:chgData name="Sun, Zhonghua" userId="c0979cd3-443e-49a9-aa8d-cde624bad42c" providerId="ADAL" clId="{4E71E69E-AAE1-4A70-A6A2-A99483237BDC}" dt="2022-05-31T09:03:26.102" v="9211" actId="478"/>
          <ac:cxnSpMkLst>
            <pc:docMk/>
            <pc:sldMk cId="367157160" sldId="2147329068"/>
            <ac:cxnSpMk id="226" creationId="{227F9BA3-EB2B-430A-915C-966613885BB9}"/>
          </ac:cxnSpMkLst>
        </pc:cxnChg>
        <pc:cxnChg chg="del">
          <ac:chgData name="Sun, Zhonghua" userId="c0979cd3-443e-49a9-aa8d-cde624bad42c" providerId="ADAL" clId="{4E71E69E-AAE1-4A70-A6A2-A99483237BDC}" dt="2022-05-31T09:03:26.775" v="9212" actId="478"/>
          <ac:cxnSpMkLst>
            <pc:docMk/>
            <pc:sldMk cId="367157160" sldId="2147329068"/>
            <ac:cxnSpMk id="480" creationId="{E2C00347-0B31-4616-B8CC-FE1C986477C9}"/>
          </ac:cxnSpMkLst>
        </pc:cxnChg>
        <pc:cxnChg chg="del">
          <ac:chgData name="Sun, Zhonghua" userId="c0979cd3-443e-49a9-aa8d-cde624bad42c" providerId="ADAL" clId="{4E71E69E-AAE1-4A70-A6A2-A99483237BDC}" dt="2022-05-31T09:03:24.244" v="9209" actId="478"/>
          <ac:cxnSpMkLst>
            <pc:docMk/>
            <pc:sldMk cId="367157160" sldId="2147329068"/>
            <ac:cxnSpMk id="571" creationId="{64DF8626-35DC-44F7-87E0-BCCF74A38510}"/>
          </ac:cxnSpMkLst>
        </pc:cxnChg>
        <pc:cxnChg chg="del">
          <ac:chgData name="Sun, Zhonghua" userId="c0979cd3-443e-49a9-aa8d-cde624bad42c" providerId="ADAL" clId="{4E71E69E-AAE1-4A70-A6A2-A99483237BDC}" dt="2022-05-31T09:03:25.463" v="9210" actId="478"/>
          <ac:cxnSpMkLst>
            <pc:docMk/>
            <pc:sldMk cId="367157160" sldId="2147329068"/>
            <ac:cxnSpMk id="572" creationId="{EDF5F352-5DCC-43BB-89EF-130FEC221FB1}"/>
          </ac:cxnSpMkLst>
        </pc:cxnChg>
        <pc:cxnChg chg="add mod">
          <ac:chgData name="Sun, Zhonghua" userId="c0979cd3-443e-49a9-aa8d-cde624bad42c" providerId="ADAL" clId="{4E71E69E-AAE1-4A70-A6A2-A99483237BDC}" dt="2022-05-31T09:03:35.039" v="9214" actId="1076"/>
          <ac:cxnSpMkLst>
            <pc:docMk/>
            <pc:sldMk cId="367157160" sldId="2147329068"/>
            <ac:cxnSpMk id="749" creationId="{AEEBD664-248A-4409-AEBE-2D67989C4F8E}"/>
          </ac:cxnSpMkLst>
        </pc:cxnChg>
        <pc:cxnChg chg="add mod">
          <ac:chgData name="Sun, Zhonghua" userId="c0979cd3-443e-49a9-aa8d-cde624bad42c" providerId="ADAL" clId="{4E71E69E-AAE1-4A70-A6A2-A99483237BDC}" dt="2022-05-31T09:03:40.394" v="9216" actId="1076"/>
          <ac:cxnSpMkLst>
            <pc:docMk/>
            <pc:sldMk cId="367157160" sldId="2147329068"/>
            <ac:cxnSpMk id="750" creationId="{9B4B02D1-5FC9-459A-8952-F460C419C665}"/>
          </ac:cxnSpMkLst>
        </pc:cxnChg>
        <pc:cxnChg chg="add mod">
          <ac:chgData name="Sun, Zhonghua" userId="c0979cd3-443e-49a9-aa8d-cde624bad42c" providerId="ADAL" clId="{4E71E69E-AAE1-4A70-A6A2-A99483237BDC}" dt="2022-05-31T09:03:47.595" v="9218" actId="1076"/>
          <ac:cxnSpMkLst>
            <pc:docMk/>
            <pc:sldMk cId="367157160" sldId="2147329068"/>
            <ac:cxnSpMk id="754" creationId="{9D96B045-EC45-41D7-8DED-672164357477}"/>
          </ac:cxnSpMkLst>
        </pc:cxnChg>
        <pc:cxnChg chg="add mod">
          <ac:chgData name="Sun, Zhonghua" userId="c0979cd3-443e-49a9-aa8d-cde624bad42c" providerId="ADAL" clId="{4E71E69E-AAE1-4A70-A6A2-A99483237BDC}" dt="2022-05-31T09:03:55.040" v="9223" actId="1037"/>
          <ac:cxnSpMkLst>
            <pc:docMk/>
            <pc:sldMk cId="367157160" sldId="2147329068"/>
            <ac:cxnSpMk id="755" creationId="{6F9541A9-2DF0-48AF-A27E-91FF9EAB2A3F}"/>
          </ac:cxnSpMkLst>
        </pc:cxnChg>
        <pc:cxnChg chg="mod">
          <ac:chgData name="Sun, Zhonghua" userId="c0979cd3-443e-49a9-aa8d-cde624bad42c" providerId="ADAL" clId="{4E71E69E-AAE1-4A70-A6A2-A99483237BDC}" dt="2022-05-31T09:03:17.878" v="9207" actId="1076"/>
          <ac:cxnSpMkLst>
            <pc:docMk/>
            <pc:sldMk cId="367157160" sldId="2147329068"/>
            <ac:cxnSpMk id="766" creationId="{139EC2BC-BD1C-4623-83E3-E9F2E99CCE8C}"/>
          </ac:cxnSpMkLst>
        </pc:cxnChg>
      </pc:sldChg>
      <pc:sldChg chg="addSp delSp modSp add mod">
        <pc:chgData name="Sun, Zhonghua" userId="c0979cd3-443e-49a9-aa8d-cde624bad42c" providerId="ADAL" clId="{4E71E69E-AAE1-4A70-A6A2-A99483237BDC}" dt="2022-05-31T12:53:25.394" v="10755" actId="1076"/>
        <pc:sldMkLst>
          <pc:docMk/>
          <pc:sldMk cId="1197023074" sldId="2147329068"/>
        </pc:sldMkLst>
        <pc:spChg chg="mod">
          <ac:chgData name="Sun, Zhonghua" userId="c0979cd3-443e-49a9-aa8d-cde624bad42c" providerId="ADAL" clId="{4E71E69E-AAE1-4A70-A6A2-A99483237BDC}" dt="2022-05-31T12:13:51.659" v="10261" actId="6549"/>
          <ac:spMkLst>
            <pc:docMk/>
            <pc:sldMk cId="1197023074" sldId="2147329068"/>
            <ac:spMk id="2" creationId="{FF113737-A253-4F1C-AC32-916682A5393B}"/>
          </ac:spMkLst>
        </pc:spChg>
        <pc:spChg chg="mod">
          <ac:chgData name="Sun, Zhonghua" userId="c0979cd3-443e-49a9-aa8d-cde624bad42c" providerId="ADAL" clId="{4E71E69E-AAE1-4A70-A6A2-A99483237BDC}" dt="2022-05-31T12:00:59.159" v="10098" actId="20577"/>
          <ac:spMkLst>
            <pc:docMk/>
            <pc:sldMk cId="1197023074" sldId="2147329068"/>
            <ac:spMk id="5" creationId="{28D31E5E-2B4A-46FB-AA6C-819266AE5A1F}"/>
          </ac:spMkLst>
        </pc:spChg>
        <pc:spChg chg="mod">
          <ac:chgData name="Sun, Zhonghua" userId="c0979cd3-443e-49a9-aa8d-cde624bad42c" providerId="ADAL" clId="{4E71E69E-AAE1-4A70-A6A2-A99483237BDC}" dt="2022-05-31T12:53:18.797" v="10754" actId="1076"/>
          <ac:spMkLst>
            <pc:docMk/>
            <pc:sldMk cId="1197023074" sldId="2147329068"/>
            <ac:spMk id="6" creationId="{5F47C9C7-D097-4BEB-A278-1E5CCEF46034}"/>
          </ac:spMkLst>
        </pc:spChg>
        <pc:spChg chg="del mod">
          <ac:chgData name="Sun, Zhonghua" userId="c0979cd3-443e-49a9-aa8d-cde624bad42c" providerId="ADAL" clId="{4E71E69E-AAE1-4A70-A6A2-A99483237BDC}" dt="2022-05-31T09:47:30.153" v="9496"/>
          <ac:spMkLst>
            <pc:docMk/>
            <pc:sldMk cId="1197023074" sldId="2147329068"/>
            <ac:spMk id="85" creationId="{444C071E-BE8F-42D8-AA1D-FB7C724A6DF3}"/>
          </ac:spMkLst>
        </pc:spChg>
        <pc:spChg chg="mod">
          <ac:chgData name="Sun, Zhonghua" userId="c0979cd3-443e-49a9-aa8d-cde624bad42c" providerId="ADAL" clId="{4E71E69E-AAE1-4A70-A6A2-A99483237BDC}" dt="2022-05-31T12:53:25.394" v="10755" actId="1076"/>
          <ac:spMkLst>
            <pc:docMk/>
            <pc:sldMk cId="1197023074" sldId="2147329068"/>
            <ac:spMk id="217" creationId="{661E0813-A1E2-47B5-87B0-6CE333AF441A}"/>
          </ac:spMkLst>
        </pc:spChg>
        <pc:spChg chg="add mod">
          <ac:chgData name="Sun, Zhonghua" userId="c0979cd3-443e-49a9-aa8d-cde624bad42c" providerId="ADAL" clId="{4E71E69E-AAE1-4A70-A6A2-A99483237BDC}" dt="2022-05-31T12:11:56.837" v="10228"/>
          <ac:spMkLst>
            <pc:docMk/>
            <pc:sldMk cId="1197023074" sldId="2147329068"/>
            <ac:spMk id="480" creationId="{276D6A82-3B30-47C6-8D36-8CF28295F95E}"/>
          </ac:spMkLst>
        </pc:spChg>
        <pc:spChg chg="del mod">
          <ac:chgData name="Sun, Zhonghua" userId="c0979cd3-443e-49a9-aa8d-cde624bad42c" providerId="ADAL" clId="{4E71E69E-AAE1-4A70-A6A2-A99483237BDC}" dt="2022-05-31T12:13:17.746" v="10258" actId="478"/>
          <ac:spMkLst>
            <pc:docMk/>
            <pc:sldMk cId="1197023074" sldId="2147329068"/>
            <ac:spMk id="768" creationId="{E55ADE1A-F875-47F6-8519-F09940288F8B}"/>
          </ac:spMkLst>
        </pc:spChg>
        <pc:spChg chg="mod">
          <ac:chgData name="Sun, Zhonghua" userId="c0979cd3-443e-49a9-aa8d-cde624bad42c" providerId="ADAL" clId="{4E71E69E-AAE1-4A70-A6A2-A99483237BDC}" dt="2022-05-31T12:12:40.840" v="10257" actId="6549"/>
          <ac:spMkLst>
            <pc:docMk/>
            <pc:sldMk cId="1197023074" sldId="2147329068"/>
            <ac:spMk id="771" creationId="{A712591F-386B-42DD-B60B-46D99B87F69D}"/>
          </ac:spMkLst>
        </pc:spChg>
        <pc:spChg chg="del mod">
          <ac:chgData name="Sun, Zhonghua" userId="c0979cd3-443e-49a9-aa8d-cde624bad42c" providerId="ADAL" clId="{4E71E69E-AAE1-4A70-A6A2-A99483237BDC}" dt="2022-05-31T12:11:55.789" v="10227" actId="478"/>
          <ac:spMkLst>
            <pc:docMk/>
            <pc:sldMk cId="1197023074" sldId="2147329068"/>
            <ac:spMk id="772" creationId="{AF7603A2-11E7-4B3E-A548-9960E6069D3F}"/>
          </ac:spMkLst>
        </pc:spChg>
        <pc:cxnChg chg="add del mod">
          <ac:chgData name="Sun, Zhonghua" userId="c0979cd3-443e-49a9-aa8d-cde624bad42c" providerId="ADAL" clId="{4E71E69E-AAE1-4A70-A6A2-A99483237BDC}" dt="2022-05-31T09:11:03.117" v="9271" actId="478"/>
          <ac:cxnSpMkLst>
            <pc:docMk/>
            <pc:sldMk cId="1197023074" sldId="2147329068"/>
            <ac:cxnSpMk id="480" creationId="{77AEAB3B-831B-4234-9997-A214D1AC39DD}"/>
          </ac:cxnSpMkLst>
        </pc:cxnChg>
        <pc:cxnChg chg="add del mod">
          <ac:chgData name="Sun, Zhonghua" userId="c0979cd3-443e-49a9-aa8d-cde624bad42c" providerId="ADAL" clId="{4E71E69E-AAE1-4A70-A6A2-A99483237BDC}" dt="2022-05-31T09:11:06.369" v="9272" actId="478"/>
          <ac:cxnSpMkLst>
            <pc:docMk/>
            <pc:sldMk cId="1197023074" sldId="2147329068"/>
            <ac:cxnSpMk id="571" creationId="{A82B43BC-7DB7-486F-8D83-42AF0CA55BD1}"/>
          </ac:cxnSpMkLst>
        </pc:cxnChg>
        <pc:cxnChg chg="add del mod">
          <ac:chgData name="Sun, Zhonghua" userId="c0979cd3-443e-49a9-aa8d-cde624bad42c" providerId="ADAL" clId="{4E71E69E-AAE1-4A70-A6A2-A99483237BDC}" dt="2022-05-31T09:11:07.652" v="9273" actId="478"/>
          <ac:cxnSpMkLst>
            <pc:docMk/>
            <pc:sldMk cId="1197023074" sldId="2147329068"/>
            <ac:cxnSpMk id="572" creationId="{C68C1020-5DED-4020-97A3-41C7B06AF419}"/>
          </ac:cxnSpMkLst>
        </pc:cxnChg>
        <pc:cxnChg chg="add del mod">
          <ac:chgData name="Sun, Zhonghua" userId="c0979cd3-443e-49a9-aa8d-cde624bad42c" providerId="ADAL" clId="{4E71E69E-AAE1-4A70-A6A2-A99483237BDC}" dt="2022-05-31T09:11:08.453" v="9274" actId="478"/>
          <ac:cxnSpMkLst>
            <pc:docMk/>
            <pc:sldMk cId="1197023074" sldId="2147329068"/>
            <ac:cxnSpMk id="756" creationId="{DD229967-249C-42EF-9931-B513EC520A5F}"/>
          </ac:cxnSpMkLst>
        </pc:cxnChg>
        <pc:cxnChg chg="del">
          <ac:chgData name="Sun, Zhonghua" userId="c0979cd3-443e-49a9-aa8d-cde624bad42c" providerId="ADAL" clId="{4E71E69E-AAE1-4A70-A6A2-A99483237BDC}" dt="2022-05-31T12:08:08.710" v="10179" actId="478"/>
          <ac:cxnSpMkLst>
            <pc:docMk/>
            <pc:sldMk cId="1197023074" sldId="2147329068"/>
            <ac:cxnSpMk id="763" creationId="{B86C8A8A-654A-4129-9F81-0801B7D0CF99}"/>
          </ac:cxnSpMkLst>
        </pc:cxnChg>
        <pc:cxnChg chg="del">
          <ac:chgData name="Sun, Zhonghua" userId="c0979cd3-443e-49a9-aa8d-cde624bad42c" providerId="ADAL" clId="{4E71E69E-AAE1-4A70-A6A2-A99483237BDC}" dt="2022-05-31T12:08:09.973" v="10180" actId="478"/>
          <ac:cxnSpMkLst>
            <pc:docMk/>
            <pc:sldMk cId="1197023074" sldId="2147329068"/>
            <ac:cxnSpMk id="764" creationId="{063DDDAC-2F82-4108-8C23-8874FE22304B}"/>
          </ac:cxnSpMkLst>
        </pc:cxnChg>
        <pc:cxnChg chg="del">
          <ac:chgData name="Sun, Zhonghua" userId="c0979cd3-443e-49a9-aa8d-cde624bad42c" providerId="ADAL" clId="{4E71E69E-AAE1-4A70-A6A2-A99483237BDC}" dt="2022-05-31T12:08:11.725" v="10181" actId="478"/>
          <ac:cxnSpMkLst>
            <pc:docMk/>
            <pc:sldMk cId="1197023074" sldId="2147329068"/>
            <ac:cxnSpMk id="765" creationId="{59A518BE-7A49-4510-AEB3-25D6E761410A}"/>
          </ac:cxnSpMkLst>
        </pc:cxnChg>
        <pc:cxnChg chg="del">
          <ac:chgData name="Sun, Zhonghua" userId="c0979cd3-443e-49a9-aa8d-cde624bad42c" providerId="ADAL" clId="{4E71E69E-AAE1-4A70-A6A2-A99483237BDC}" dt="2022-05-31T12:08:12.609" v="10182" actId="478"/>
          <ac:cxnSpMkLst>
            <pc:docMk/>
            <pc:sldMk cId="1197023074" sldId="2147329068"/>
            <ac:cxnSpMk id="766" creationId="{139EC2BC-BD1C-4623-83E3-E9F2E99CCE8C}"/>
          </ac:cxnSpMkLst>
        </pc:cxnChg>
        <pc:cxnChg chg="del mod">
          <ac:chgData name="Sun, Zhonghua" userId="c0979cd3-443e-49a9-aa8d-cde624bad42c" providerId="ADAL" clId="{4E71E69E-AAE1-4A70-A6A2-A99483237BDC}" dt="2022-05-31T12:13:19.564" v="10259" actId="478"/>
          <ac:cxnSpMkLst>
            <pc:docMk/>
            <pc:sldMk cId="1197023074" sldId="2147329068"/>
            <ac:cxnSpMk id="769" creationId="{ADE9D4DB-6677-4BB4-83B2-6C6CDE721304}"/>
          </ac:cxnSpMkLst>
        </pc:cxnChg>
        <pc:cxnChg chg="del mod">
          <ac:chgData name="Sun, Zhonghua" userId="c0979cd3-443e-49a9-aa8d-cde624bad42c" providerId="ADAL" clId="{4E71E69E-AAE1-4A70-A6A2-A99483237BDC}" dt="2022-05-31T12:13:19.564" v="10259" actId="478"/>
          <ac:cxnSpMkLst>
            <pc:docMk/>
            <pc:sldMk cId="1197023074" sldId="2147329068"/>
            <ac:cxnSpMk id="770" creationId="{3C3D7E9D-1AF2-4159-9EC2-EABBA60C64C6}"/>
          </ac:cxnSpMkLst>
        </pc:cxnChg>
      </pc:sldChg>
      <pc:sldChg chg="add del">
        <pc:chgData name="Sun, Zhonghua" userId="c0979cd3-443e-49a9-aa8d-cde624bad42c" providerId="ADAL" clId="{4E71E69E-AAE1-4A70-A6A2-A99483237BDC}" dt="2022-05-31T09:05:22.935" v="9228" actId="2696"/>
        <pc:sldMkLst>
          <pc:docMk/>
          <pc:sldMk cId="2433059174" sldId="2147329068"/>
        </pc:sldMkLst>
      </pc:sldChg>
      <pc:sldChg chg="addSp delSp modSp add mod">
        <pc:chgData name="Sun, Zhonghua" userId="c0979cd3-443e-49a9-aa8d-cde624bad42c" providerId="ADAL" clId="{4E71E69E-AAE1-4A70-A6A2-A99483237BDC}" dt="2022-06-01T04:19:29.772" v="10936" actId="164"/>
        <pc:sldMkLst>
          <pc:docMk/>
          <pc:sldMk cId="478585760" sldId="2147329069"/>
        </pc:sldMkLst>
        <pc:spChg chg="mod">
          <ac:chgData name="Sun, Zhonghua" userId="c0979cd3-443e-49a9-aa8d-cde624bad42c" providerId="ADAL" clId="{4E71E69E-AAE1-4A70-A6A2-A99483237BDC}" dt="2022-05-31T10:27:28.904" v="10068" actId="1076"/>
          <ac:spMkLst>
            <pc:docMk/>
            <pc:sldMk cId="478585760" sldId="2147329069"/>
            <ac:spMk id="5" creationId="{652D0C9B-D145-42A9-87E1-41D5D6D5EFB3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7" creationId="{68F3B711-C5E6-4101-8859-FBE87C789F1E}"/>
          </ac:spMkLst>
        </pc:spChg>
        <pc:spChg chg="mod">
          <ac:chgData name="Sun, Zhonghua" userId="c0979cd3-443e-49a9-aa8d-cde624bad42c" providerId="ADAL" clId="{4E71E69E-AAE1-4A70-A6A2-A99483237BDC}" dt="2022-06-01T04:19:22.275" v="10935" actId="108"/>
          <ac:spMkLst>
            <pc:docMk/>
            <pc:sldMk cId="478585760" sldId="2147329069"/>
            <ac:spMk id="12" creationId="{34D71615-FD46-4D70-AA82-34604E958DCE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16" creationId="{8E5730A4-68B5-4712-B541-5293D5F7D302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17" creationId="{7BA8A200-E1C4-4CE6-A6EF-48BB5B30F947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18" creationId="{09769976-DE25-4E2F-BD6D-D33BE5CDBFDF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19" creationId="{AA14973C-A2C2-4139-8736-0156689D04C3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20" creationId="{5D140A52-383F-4CBF-944F-03605AFFA769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1" creationId="{128BA866-FDB0-49F3-BCE9-F2E17033EA38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2" creationId="{8FFABD5A-8E55-42E5-92D5-003E296BA8A5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3" creationId="{5CC604AD-0536-45D0-BB29-272E4CF5557C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4" creationId="{3EB59D47-720B-4287-A986-BD7D8059DFF8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5" creationId="{6D6FEF1A-DB35-4687-9511-43A3E5088FF3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6" creationId="{826174B3-4EEC-4CAA-AB3B-445A44580446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7" creationId="{C056B076-FF64-4905-AC0B-A275FB9AF79D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8" creationId="{88F37476-8F2B-4262-B913-CD1CEC3986B7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39" creationId="{78F35084-8803-4F70-9D69-4ECC053172F2}"/>
          </ac:spMkLst>
        </pc:spChg>
        <pc:spChg chg="del mod topLvl">
          <ac:chgData name="Sun, Zhonghua" userId="c0979cd3-443e-49a9-aa8d-cde624bad42c" providerId="ADAL" clId="{4E71E69E-AAE1-4A70-A6A2-A99483237BDC}" dt="2022-05-31T10:14:52.962" v="9866" actId="478"/>
          <ac:spMkLst>
            <pc:docMk/>
            <pc:sldMk cId="478585760" sldId="2147329069"/>
            <ac:spMk id="40" creationId="{A4BEFB61-1D53-44DE-8D13-961C3FE2BC72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54" creationId="{FC04FDC2-DEAC-4B32-9B95-1FC5BF876DFD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60" creationId="{FEE91A34-BBD1-4E52-95B4-B3D0E201ED6A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61" creationId="{902B5900-46D1-4309-8632-CFB255AD7C4E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62" creationId="{EECC7D89-7527-4FC9-929B-4AB8A7189BA3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63" creationId="{F070937B-C6D9-4FF7-86D6-C2993AD0D52B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64" creationId="{24E54C05-230D-4E21-B7BA-4063F2EA1C35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75" creationId="{2208103F-DC47-4D32-808B-8016A0F46895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76" creationId="{4A848BBE-5334-4B0B-B5BB-9E9C20889D98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77" creationId="{8B28F5D8-017E-4F12-8ADC-33FCAD095243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78" creationId="{54B58276-3018-4973-ABED-0A173C3F7824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79" creationId="{E04264EF-2471-4ABE-9896-E37AFA99C99B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80" creationId="{DB616F30-803E-4A08-A2C1-25957E13E67A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81" creationId="{5DB53BB3-D852-4D6F-B997-231C3B3C1139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82" creationId="{42C66127-A50E-4B40-8932-575F0A92F18D}"/>
          </ac:spMkLst>
        </pc:spChg>
        <pc:spChg chg="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83" creationId="{3532F463-24A8-461C-8F32-99F57B024CB1}"/>
          </ac:spMkLst>
        </pc:spChg>
        <pc:spChg chg="add mod topLvl">
          <ac:chgData name="Sun, Zhonghua" userId="c0979cd3-443e-49a9-aa8d-cde624bad42c" providerId="ADAL" clId="{4E71E69E-AAE1-4A70-A6A2-A99483237BDC}" dt="2022-06-01T04:19:29.772" v="10936" actId="164"/>
          <ac:spMkLst>
            <pc:docMk/>
            <pc:sldMk cId="478585760" sldId="2147329069"/>
            <ac:spMk id="84" creationId="{31A8A364-0A5A-4403-8810-8B76BACA9A96}"/>
          </ac:spMkLst>
        </pc:spChg>
        <pc:grpChg chg="add mod">
          <ac:chgData name="Sun, Zhonghua" userId="c0979cd3-443e-49a9-aa8d-cde624bad42c" providerId="ADAL" clId="{4E71E69E-AAE1-4A70-A6A2-A99483237BDC}" dt="2022-06-01T04:19:29.772" v="10936" actId="164"/>
          <ac:grpSpMkLst>
            <pc:docMk/>
            <pc:sldMk cId="478585760" sldId="2147329069"/>
            <ac:grpSpMk id="2" creationId="{AB395E2C-D8BB-4CCF-80A7-BFB37E89F517}"/>
          </ac:grpSpMkLst>
        </pc:grpChg>
        <pc:grpChg chg="del mod">
          <ac:chgData name="Sun, Zhonghua" userId="c0979cd3-443e-49a9-aa8d-cde624bad42c" providerId="ADAL" clId="{4E71E69E-AAE1-4A70-A6A2-A99483237BDC}" dt="2022-05-31T10:14:38.792" v="9864" actId="165"/>
          <ac:grpSpMkLst>
            <pc:docMk/>
            <pc:sldMk cId="478585760" sldId="2147329069"/>
            <ac:grpSpMk id="6" creationId="{101A5155-64DB-48CA-95C8-F4D69E3305FA}"/>
          </ac:grpSpMkLst>
        </pc:grpChg>
        <pc:grpChg chg="add del mod">
          <ac:chgData name="Sun, Zhonghua" userId="c0979cd3-443e-49a9-aa8d-cde624bad42c" providerId="ADAL" clId="{4E71E69E-AAE1-4A70-A6A2-A99483237BDC}" dt="2022-05-31T10:22:23.341" v="9997" actId="165"/>
          <ac:grpSpMkLst>
            <pc:docMk/>
            <pc:sldMk cId="478585760" sldId="2147329069"/>
            <ac:grpSpMk id="53" creationId="{C118433E-950E-4A48-9344-711A33C0CFF5}"/>
          </ac:grpSpMkLst>
        </pc:grpChg>
        <pc:grpChg chg="add del mod">
          <ac:chgData name="Sun, Zhonghua" userId="c0979cd3-443e-49a9-aa8d-cde624bad42c" providerId="ADAL" clId="{4E71E69E-AAE1-4A70-A6A2-A99483237BDC}" dt="2022-06-01T04:18:33.865" v="10926" actId="165"/>
          <ac:grpSpMkLst>
            <pc:docMk/>
            <pc:sldMk cId="478585760" sldId="2147329069"/>
            <ac:grpSpMk id="85" creationId="{B5A7E5EB-D927-4899-A76C-6A8560EC53E8}"/>
          </ac:grpSpMkLst>
        </pc:grp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8" creationId="{25037571-B288-4D3B-AC29-D1E75818B697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9" creationId="{B7470BB1-861B-4C9F-8F3E-D932C478D782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10" creationId="{622E3E92-D77D-4521-8DDC-D579CB7070AE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14" creationId="{D1CA3E18-43EC-41FA-958B-2F7A8EC098D5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15" creationId="{5A2D2F78-9675-4BEC-B7D7-3BAEF374A575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1" creationId="{94816260-2D85-46A7-B880-7B8965BA86F9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2" creationId="{0257C9FA-C533-4B33-BB33-C7DBDA074FA3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3" creationId="{F166AF17-027E-4FFF-951B-A46323398622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4" creationId="{11F8CC8C-B8A4-4D41-AA95-67C17FCB6F0D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5" creationId="{111374D4-C390-46D2-9BF8-BA8D3146EBF1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6" creationId="{4E0BE736-528C-46AF-BA6E-FCC50E8E4C22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7" creationId="{57F1B313-EC7F-4517-8A2B-48EA72B15854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8" creationId="{2922430D-DA70-4F92-BA3B-FDE2719FD9E8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29" creationId="{BFACB00D-C1DF-4AA0-8C28-84AB155EB36C}"/>
          </ac:cxnSpMkLst>
        </pc:cxnChg>
        <pc:cxnChg chg="del mod topLvl">
          <ac:chgData name="Sun, Zhonghua" userId="c0979cd3-443e-49a9-aa8d-cde624bad42c" providerId="ADAL" clId="{4E71E69E-AAE1-4A70-A6A2-A99483237BDC}" dt="2022-05-31T10:14:52.962" v="9866" actId="478"/>
          <ac:cxnSpMkLst>
            <pc:docMk/>
            <pc:sldMk cId="478585760" sldId="2147329069"/>
            <ac:cxnSpMk id="30" creationId="{D9D87D41-4E48-440E-8F85-7DB52F5CC510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55" creationId="{B2760949-2C0D-439D-B3BC-5846C64D7EA6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56" creationId="{5E9924CA-2E5E-4B91-8B50-A9BAE9CADCD9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57" creationId="{E3CAD000-B0FF-4069-BDFA-B3F65301B0BB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58" creationId="{045A8FF2-18DE-43C4-B431-B67CE98708AD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59" creationId="{EA6D17D1-880C-49B2-B3AF-8B9315793E2B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65" creationId="{D787629C-C06F-4617-9E9E-BDE4F13680C6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66" creationId="{8D6124DD-5613-4CC5-AC03-701670661B94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67" creationId="{7E4DE3D1-5D31-4A89-8C16-18E4E5E81657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68" creationId="{13AD68EC-F329-422D-AE1E-DFF3F9B08EB4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69" creationId="{936EDE6F-2130-4FD8-A069-F80781500B1C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70" creationId="{73559137-EF8E-4829-B76C-5D84EC5567A1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71" creationId="{A5605BCC-3662-45B9-8FF5-A8062A0DCDD6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72" creationId="{0A0BC3DA-611D-4EF2-BB87-6FA8CDCA418C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73" creationId="{20F22A4C-2CBA-45FF-BD1D-30B403A0E2C7}"/>
          </ac:cxnSpMkLst>
        </pc:cxnChg>
        <pc:cxnChg chg="mod topLvl">
          <ac:chgData name="Sun, Zhonghua" userId="c0979cd3-443e-49a9-aa8d-cde624bad42c" providerId="ADAL" clId="{4E71E69E-AAE1-4A70-A6A2-A99483237BDC}" dt="2022-06-01T04:19:29.772" v="10936" actId="164"/>
          <ac:cxnSpMkLst>
            <pc:docMk/>
            <pc:sldMk cId="478585760" sldId="2147329069"/>
            <ac:cxnSpMk id="74" creationId="{A1D95E22-DFCE-4D27-A99A-85D31133925D}"/>
          </ac:cxnSpMkLst>
        </pc:cxnChg>
      </pc:sldChg>
      <pc:sldChg chg="delSp add del mod">
        <pc:chgData name="Sun, Zhonghua" userId="c0979cd3-443e-49a9-aa8d-cde624bad42c" providerId="ADAL" clId="{4E71E69E-AAE1-4A70-A6A2-A99483237BDC}" dt="2022-06-06T08:02:36.915" v="11054" actId="47"/>
        <pc:sldMkLst>
          <pc:docMk/>
          <pc:sldMk cId="674772322" sldId="2147329070"/>
        </pc:sldMkLst>
        <pc:picChg chg="del">
          <ac:chgData name="Sun, Zhonghua" userId="c0979cd3-443e-49a9-aa8d-cde624bad42c" providerId="ADAL" clId="{4E71E69E-AAE1-4A70-A6A2-A99483237BDC}" dt="2022-06-06T08:02:17.153" v="11047" actId="478"/>
          <ac:picMkLst>
            <pc:docMk/>
            <pc:sldMk cId="674772322" sldId="2147329070"/>
            <ac:picMk id="4" creationId="{B0088EF0-3193-42D7-ABA1-EEE21530D5B0}"/>
          </ac:picMkLst>
        </pc:picChg>
      </pc:sldChg>
      <pc:sldChg chg="addSp delSp modSp add del mod">
        <pc:chgData name="Sun, Zhonghua" userId="c0979cd3-443e-49a9-aa8d-cde624bad42c" providerId="ADAL" clId="{4E71E69E-AAE1-4A70-A6A2-A99483237BDC}" dt="2022-06-06T07:58:39.749" v="11042" actId="2696"/>
        <pc:sldMkLst>
          <pc:docMk/>
          <pc:sldMk cId="2057331105" sldId="2147329070"/>
        </pc:sldMkLst>
        <pc:spChg chg="del">
          <ac:chgData name="Sun, Zhonghua" userId="c0979cd3-443e-49a9-aa8d-cde624bad42c" providerId="ADAL" clId="{4E71E69E-AAE1-4A70-A6A2-A99483237BDC}" dt="2022-06-06T07:57:09.084" v="11035" actId="478"/>
          <ac:spMkLst>
            <pc:docMk/>
            <pc:sldMk cId="2057331105" sldId="2147329070"/>
            <ac:spMk id="41" creationId="{E00D5A8C-C6EE-4415-9CEA-3B39931891EB}"/>
          </ac:spMkLst>
        </pc:spChg>
        <pc:grpChg chg="del">
          <ac:chgData name="Sun, Zhonghua" userId="c0979cd3-443e-49a9-aa8d-cde624bad42c" providerId="ADAL" clId="{4E71E69E-AAE1-4A70-A6A2-A99483237BDC}" dt="2022-06-06T07:57:09.084" v="11035" actId="478"/>
          <ac:grpSpMkLst>
            <pc:docMk/>
            <pc:sldMk cId="2057331105" sldId="2147329070"/>
            <ac:grpSpMk id="64" creationId="{60FB4458-538C-43FE-8535-1B184858B103}"/>
          </ac:grpSpMkLst>
        </pc:grpChg>
        <pc:picChg chg="add mod">
          <ac:chgData name="Sun, Zhonghua" userId="c0979cd3-443e-49a9-aa8d-cde624bad42c" providerId="ADAL" clId="{4E71E69E-AAE1-4A70-A6A2-A99483237BDC}" dt="2022-06-06T07:58:33.796" v="11041" actId="14100"/>
          <ac:picMkLst>
            <pc:docMk/>
            <pc:sldMk cId="2057331105" sldId="2147329070"/>
            <ac:picMk id="4" creationId="{B0088EF0-3193-42D7-ABA1-EEE21530D5B0}"/>
          </ac:picMkLst>
        </pc:picChg>
      </pc:sldChg>
      <pc:sldChg chg="addSp delSp modSp add mod">
        <pc:chgData name="Sun, Zhonghua" userId="c0979cd3-443e-49a9-aa8d-cde624bad42c" providerId="ADAL" clId="{4E71E69E-AAE1-4A70-A6A2-A99483237BDC}" dt="2022-06-06T08:06:06.717" v="11088" actId="1076"/>
        <pc:sldMkLst>
          <pc:docMk/>
          <pc:sldMk cId="3707758120" sldId="2147329071"/>
        </pc:sldMkLst>
        <pc:spChg chg="add mod">
          <ac:chgData name="Sun, Zhonghua" userId="c0979cd3-443e-49a9-aa8d-cde624bad42c" providerId="ADAL" clId="{4E71E69E-AAE1-4A70-A6A2-A99483237BDC}" dt="2022-06-06T08:04:35.982" v="11077" actId="1582"/>
          <ac:spMkLst>
            <pc:docMk/>
            <pc:sldMk cId="3707758120" sldId="2147329071"/>
            <ac:spMk id="7" creationId="{CEE77AEB-E2B6-4D01-A538-CCC98BFC1888}"/>
          </ac:spMkLst>
        </pc:spChg>
        <pc:spChg chg="add mod">
          <ac:chgData name="Sun, Zhonghua" userId="c0979cd3-443e-49a9-aa8d-cde624bad42c" providerId="ADAL" clId="{4E71E69E-AAE1-4A70-A6A2-A99483237BDC}" dt="2022-06-06T08:03:40.152" v="11072" actId="20577"/>
          <ac:spMkLst>
            <pc:docMk/>
            <pc:sldMk cId="3707758120" sldId="2147329071"/>
            <ac:spMk id="8" creationId="{BCFCD1FC-4EB4-4E9C-8680-A5E03068B532}"/>
          </ac:spMkLst>
        </pc:spChg>
        <pc:spChg chg="add mod">
          <ac:chgData name="Sun, Zhonghua" userId="c0979cd3-443e-49a9-aa8d-cde624bad42c" providerId="ADAL" clId="{4E71E69E-AAE1-4A70-A6A2-A99483237BDC}" dt="2022-06-06T08:06:06.717" v="11088" actId="1076"/>
          <ac:spMkLst>
            <pc:docMk/>
            <pc:sldMk cId="3707758120" sldId="2147329071"/>
            <ac:spMk id="10" creationId="{003D636A-A9E0-4DC3-BAB6-BA3B18E3DD31}"/>
          </ac:spMkLst>
        </pc:spChg>
        <pc:picChg chg="add mod">
          <ac:chgData name="Sun, Zhonghua" userId="c0979cd3-443e-49a9-aa8d-cde624bad42c" providerId="ADAL" clId="{4E71E69E-AAE1-4A70-A6A2-A99483237BDC}" dt="2022-06-06T08:05:04.480" v="11082" actId="1076"/>
          <ac:picMkLst>
            <pc:docMk/>
            <pc:sldMk cId="3707758120" sldId="2147329071"/>
            <ac:picMk id="3" creationId="{44EB87F7-8059-4408-B8D2-C3DDD5DF9349}"/>
          </ac:picMkLst>
        </pc:picChg>
        <pc:picChg chg="del">
          <ac:chgData name="Sun, Zhonghua" userId="c0979cd3-443e-49a9-aa8d-cde624bad42c" providerId="ADAL" clId="{4E71E69E-AAE1-4A70-A6A2-A99483237BDC}" dt="2022-06-06T07:58:48.015" v="11045" actId="478"/>
          <ac:picMkLst>
            <pc:docMk/>
            <pc:sldMk cId="3707758120" sldId="2147329071"/>
            <ac:picMk id="4" creationId="{B0088EF0-3193-42D7-ABA1-EEE21530D5B0}"/>
          </ac:picMkLst>
        </pc:picChg>
        <pc:picChg chg="add mod">
          <ac:chgData name="Sun, Zhonghua" userId="c0979cd3-443e-49a9-aa8d-cde624bad42c" providerId="ADAL" clId="{4E71E69E-AAE1-4A70-A6A2-A99483237BDC}" dt="2022-06-06T08:02:59.251" v="11055" actId="14100"/>
          <ac:picMkLst>
            <pc:docMk/>
            <pc:sldMk cId="3707758120" sldId="2147329071"/>
            <ac:picMk id="6" creationId="{15DED6FC-DD16-44D3-BABC-C078C667A9DD}"/>
          </ac:picMkLst>
        </pc:picChg>
      </pc:sldChg>
    </pc:docChg>
  </pc:docChgLst>
  <pc:docChgLst>
    <pc:chgData name="Sun, Zhonghua" userId="c0979cd3-443e-49a9-aa8d-cde624bad42c" providerId="ADAL" clId="{DAF5AC3A-025F-4D5A-8028-348A0F42939C}"/>
    <pc:docChg chg="undo custSel addSld delSld modSld">
      <pc:chgData name="Sun, Zhonghua" userId="c0979cd3-443e-49a9-aa8d-cde624bad42c" providerId="ADAL" clId="{DAF5AC3A-025F-4D5A-8028-348A0F42939C}" dt="2022-05-18T05:16:46.664" v="1172" actId="14100"/>
      <pc:docMkLst>
        <pc:docMk/>
      </pc:docMkLst>
      <pc:sldChg chg="delSp mod">
        <pc:chgData name="Sun, Zhonghua" userId="c0979cd3-443e-49a9-aa8d-cde624bad42c" providerId="ADAL" clId="{DAF5AC3A-025F-4D5A-8028-348A0F42939C}" dt="2022-05-06T11:18:39.598" v="846" actId="478"/>
        <pc:sldMkLst>
          <pc:docMk/>
          <pc:sldMk cId="63088510" sldId="2147308592"/>
        </pc:sldMkLst>
        <pc:spChg chg="del">
          <ac:chgData name="Sun, Zhonghua" userId="c0979cd3-443e-49a9-aa8d-cde624bad42c" providerId="ADAL" clId="{DAF5AC3A-025F-4D5A-8028-348A0F42939C}" dt="2022-05-06T11:18:39.598" v="846" actId="478"/>
          <ac:spMkLst>
            <pc:docMk/>
            <pc:sldMk cId="63088510" sldId="2147308592"/>
            <ac:spMk id="96" creationId="{B62CBFD3-A5F4-4220-B254-F5809969969C}"/>
          </ac:spMkLst>
        </pc:spChg>
      </pc:sldChg>
      <pc:sldChg chg="modSp add mod">
        <pc:chgData name="Sun, Zhonghua" userId="c0979cd3-443e-49a9-aa8d-cde624bad42c" providerId="ADAL" clId="{DAF5AC3A-025F-4D5A-8028-348A0F42939C}" dt="2022-05-07T01:13:48.136" v="1132" actId="13926"/>
        <pc:sldMkLst>
          <pc:docMk/>
          <pc:sldMk cId="2062155114" sldId="2147328895"/>
        </pc:sldMkLst>
        <pc:spChg chg="mod">
          <ac:chgData name="Sun, Zhonghua" userId="c0979cd3-443e-49a9-aa8d-cde624bad42c" providerId="ADAL" clId="{DAF5AC3A-025F-4D5A-8028-348A0F42939C}" dt="2022-05-06T11:45:10.975" v="1035" actId="1076"/>
          <ac:spMkLst>
            <pc:docMk/>
            <pc:sldMk cId="2062155114" sldId="2147328895"/>
            <ac:spMk id="2" creationId="{501AF970-2167-4C03-A919-B0F2DA81F0BB}"/>
          </ac:spMkLst>
        </pc:spChg>
        <pc:graphicFrameChg chg="mod modGraphic">
          <ac:chgData name="Sun, Zhonghua" userId="c0979cd3-443e-49a9-aa8d-cde624bad42c" providerId="ADAL" clId="{DAF5AC3A-025F-4D5A-8028-348A0F42939C}" dt="2022-05-07T01:13:48.136" v="1132" actId="13926"/>
          <ac:graphicFrameMkLst>
            <pc:docMk/>
            <pc:sldMk cId="2062155114" sldId="2147328895"/>
            <ac:graphicFrameMk id="8" creationId="{0C30C72D-571E-4435-B539-5FB8B5284768}"/>
          </ac:graphicFrameMkLst>
        </pc:graphicFrameChg>
      </pc:sldChg>
      <pc:sldChg chg="delSp modSp add mod">
        <pc:chgData name="Sun, Zhonghua" userId="c0979cd3-443e-49a9-aa8d-cde624bad42c" providerId="ADAL" clId="{DAF5AC3A-025F-4D5A-8028-348A0F42939C}" dt="2022-05-07T09:03:53.403" v="1139" actId="20577"/>
        <pc:sldMkLst>
          <pc:docMk/>
          <pc:sldMk cId="873432724" sldId="2147328897"/>
        </pc:sldMkLst>
        <pc:spChg chg="mod">
          <ac:chgData name="Sun, Zhonghua" userId="c0979cd3-443e-49a9-aa8d-cde624bad42c" providerId="ADAL" clId="{DAF5AC3A-025F-4D5A-8028-348A0F42939C}" dt="2022-05-06T08:15:51.103" v="126" actId="20577"/>
          <ac:spMkLst>
            <pc:docMk/>
            <pc:sldMk cId="873432724" sldId="2147328897"/>
            <ac:spMk id="2" creationId="{2015C4A6-42E2-4015-9DE3-2E97A9BB127E}"/>
          </ac:spMkLst>
        </pc:spChg>
        <pc:spChg chg="del mod">
          <ac:chgData name="Sun, Zhonghua" userId="c0979cd3-443e-49a9-aa8d-cde624bad42c" providerId="ADAL" clId="{DAF5AC3A-025F-4D5A-8028-348A0F42939C}" dt="2022-05-06T08:15:19.103" v="88" actId="478"/>
          <ac:spMkLst>
            <pc:docMk/>
            <pc:sldMk cId="873432724" sldId="2147328897"/>
            <ac:spMk id="14" creationId="{E2300472-65C8-4229-AFF7-BEB11EEAD762}"/>
          </ac:spMkLst>
        </pc:spChg>
        <pc:spChg chg="mod">
          <ac:chgData name="Sun, Zhonghua" userId="c0979cd3-443e-49a9-aa8d-cde624bad42c" providerId="ADAL" clId="{DAF5AC3A-025F-4D5A-8028-348A0F42939C}" dt="2022-05-06T08:15:48.989" v="125" actId="20577"/>
          <ac:spMkLst>
            <pc:docMk/>
            <pc:sldMk cId="873432724" sldId="2147328897"/>
            <ac:spMk id="18" creationId="{A19B4850-9685-45DE-9018-61A4C708944A}"/>
          </ac:spMkLst>
        </pc:spChg>
        <pc:graphicFrameChg chg="mod modGraphic">
          <ac:chgData name="Sun, Zhonghua" userId="c0979cd3-443e-49a9-aa8d-cde624bad42c" providerId="ADAL" clId="{DAF5AC3A-025F-4D5A-8028-348A0F42939C}" dt="2022-05-07T09:03:53.403" v="1139" actId="20577"/>
          <ac:graphicFrameMkLst>
            <pc:docMk/>
            <pc:sldMk cId="873432724" sldId="2147328897"/>
            <ac:graphicFrameMk id="11" creationId="{B23F4EF8-FF40-44DE-B62E-8AB77EB9CB65}"/>
          </ac:graphicFrameMkLst>
        </pc:graphicFrameChg>
      </pc:sldChg>
      <pc:sldChg chg="addSp delSp modSp add mod">
        <pc:chgData name="Sun, Zhonghua" userId="c0979cd3-443e-49a9-aa8d-cde624bad42c" providerId="ADAL" clId="{DAF5AC3A-025F-4D5A-8028-348A0F42939C}" dt="2022-05-12T02:42:00.948" v="1150" actId="1076"/>
        <pc:sldMkLst>
          <pc:docMk/>
          <pc:sldMk cId="3691984671" sldId="2147328946"/>
        </pc:sldMkLst>
        <pc:spChg chg="mod">
          <ac:chgData name="Sun, Zhonghua" userId="c0979cd3-443e-49a9-aa8d-cde624bad42c" providerId="ADAL" clId="{DAF5AC3A-025F-4D5A-8028-348A0F42939C}" dt="2022-05-06T10:51:49.928" v="841" actId="113"/>
          <ac:spMkLst>
            <pc:docMk/>
            <pc:sldMk cId="3691984671" sldId="2147328946"/>
            <ac:spMk id="2" creationId="{2015C4A6-42E2-4015-9DE3-2E97A9BB127E}"/>
          </ac:spMkLst>
        </pc:spChg>
        <pc:spChg chg="mod">
          <ac:chgData name="Sun, Zhonghua" userId="c0979cd3-443e-49a9-aa8d-cde624bad42c" providerId="ADAL" clId="{DAF5AC3A-025F-4D5A-8028-348A0F42939C}" dt="2022-05-06T09:05:53.717" v="638" actId="20577"/>
          <ac:spMkLst>
            <pc:docMk/>
            <pc:sldMk cId="3691984671" sldId="2147328946"/>
            <ac:spMk id="12" creationId="{A4C7BE25-FCA5-4133-A9AC-A074FC38A7DC}"/>
          </ac:spMkLst>
        </pc:spChg>
        <pc:graphicFrameChg chg="del">
          <ac:chgData name="Sun, Zhonghua" userId="c0979cd3-443e-49a9-aa8d-cde624bad42c" providerId="ADAL" clId="{DAF5AC3A-025F-4D5A-8028-348A0F42939C}" dt="2022-05-06T08:45:30.477" v="308" actId="478"/>
          <ac:graphicFrameMkLst>
            <pc:docMk/>
            <pc:sldMk cId="3691984671" sldId="2147328946"/>
            <ac:graphicFrameMk id="7" creationId="{DB09DD46-F23C-45FE-9B6E-1CE9B1A475DB}"/>
          </ac:graphicFrameMkLst>
        </pc:graphicFrameChg>
        <pc:graphicFrameChg chg="del">
          <ac:chgData name="Sun, Zhonghua" userId="c0979cd3-443e-49a9-aa8d-cde624bad42c" providerId="ADAL" clId="{DAF5AC3A-025F-4D5A-8028-348A0F42939C}" dt="2022-05-06T08:45:33.257" v="309" actId="478"/>
          <ac:graphicFrameMkLst>
            <pc:docMk/>
            <pc:sldMk cId="3691984671" sldId="2147328946"/>
            <ac:graphicFrameMk id="8" creationId="{A56B7F5D-2686-4026-9AB0-3B5E986A2DB3}"/>
          </ac:graphicFrameMkLst>
        </pc:graphicFrameChg>
        <pc:graphicFrameChg chg="del">
          <ac:chgData name="Sun, Zhonghua" userId="c0979cd3-443e-49a9-aa8d-cde624bad42c" providerId="ADAL" clId="{DAF5AC3A-025F-4D5A-8028-348A0F42939C}" dt="2022-05-06T09:07:41.222" v="639" actId="478"/>
          <ac:graphicFrameMkLst>
            <pc:docMk/>
            <pc:sldMk cId="3691984671" sldId="2147328946"/>
            <ac:graphicFrameMk id="9" creationId="{B481D38F-782B-4E4C-9AD6-035F5A1455DF}"/>
          </ac:graphicFrameMkLst>
        </pc:graphicFrameChg>
        <pc:graphicFrameChg chg="add mod">
          <ac:chgData name="Sun, Zhonghua" userId="c0979cd3-443e-49a9-aa8d-cde624bad42c" providerId="ADAL" clId="{DAF5AC3A-025F-4D5A-8028-348A0F42939C}" dt="2022-05-12T02:42:00.948" v="1150" actId="1076"/>
          <ac:graphicFrameMkLst>
            <pc:docMk/>
            <pc:sldMk cId="3691984671" sldId="2147328946"/>
            <ac:graphicFrameMk id="10" creationId="{AE68357C-886B-48B4-962F-33E858EEFDEE}"/>
          </ac:graphicFrameMkLst>
        </pc:graphicFrameChg>
      </pc:sldChg>
      <pc:sldChg chg="del">
        <pc:chgData name="Sun, Zhonghua" userId="c0979cd3-443e-49a9-aa8d-cde624bad42c" providerId="ADAL" clId="{DAF5AC3A-025F-4D5A-8028-348A0F42939C}" dt="2022-05-13T04:20:39.663" v="1170" actId="47"/>
        <pc:sldMkLst>
          <pc:docMk/>
          <pc:sldMk cId="999021391" sldId="2147329032"/>
        </pc:sldMkLst>
      </pc:sldChg>
      <pc:sldChg chg="modSp add mod">
        <pc:chgData name="Sun, Zhonghua" userId="c0979cd3-443e-49a9-aa8d-cde624bad42c" providerId="ADAL" clId="{DAF5AC3A-025F-4D5A-8028-348A0F42939C}" dt="2022-05-06T10:50:50.088" v="840" actId="113"/>
        <pc:sldMkLst>
          <pc:docMk/>
          <pc:sldMk cId="2955577526" sldId="2147329033"/>
        </pc:sldMkLst>
        <pc:spChg chg="mod">
          <ac:chgData name="Sun, Zhonghua" userId="c0979cd3-443e-49a9-aa8d-cde624bad42c" providerId="ADAL" clId="{DAF5AC3A-025F-4D5A-8028-348A0F42939C}" dt="2022-05-06T10:50:50.088" v="840" actId="113"/>
          <ac:spMkLst>
            <pc:docMk/>
            <pc:sldMk cId="2955577526" sldId="2147329033"/>
            <ac:spMk id="2" creationId="{2015C4A6-42E2-4015-9DE3-2E97A9BB127E}"/>
          </ac:spMkLst>
        </pc:spChg>
        <pc:spChg chg="mod">
          <ac:chgData name="Sun, Zhonghua" userId="c0979cd3-443e-49a9-aa8d-cde624bad42c" providerId="ADAL" clId="{DAF5AC3A-025F-4D5A-8028-348A0F42939C}" dt="2022-05-06T08:18:07.253" v="213" actId="20577"/>
          <ac:spMkLst>
            <pc:docMk/>
            <pc:sldMk cId="2955577526" sldId="2147329033"/>
            <ac:spMk id="18" creationId="{A19B4850-9685-45DE-9018-61A4C708944A}"/>
          </ac:spMkLst>
        </pc:spChg>
        <pc:graphicFrameChg chg="mod modGraphic">
          <ac:chgData name="Sun, Zhonghua" userId="c0979cd3-443e-49a9-aa8d-cde624bad42c" providerId="ADAL" clId="{DAF5AC3A-025F-4D5A-8028-348A0F42939C}" dt="2022-05-06T08:43:58.821" v="307" actId="20577"/>
          <ac:graphicFrameMkLst>
            <pc:docMk/>
            <pc:sldMk cId="2955577526" sldId="2147329033"/>
            <ac:graphicFrameMk id="11" creationId="{B23F4EF8-FF40-44DE-B62E-8AB77EB9CB65}"/>
          </ac:graphicFrameMkLst>
        </pc:graphicFrameChg>
      </pc:sldChg>
      <pc:sldChg chg="add del">
        <pc:chgData name="Sun, Zhonghua" userId="c0979cd3-443e-49a9-aa8d-cde624bad42c" providerId="ADAL" clId="{DAF5AC3A-025F-4D5A-8028-348A0F42939C}" dt="2022-05-06T08:14:24.335" v="3" actId="47"/>
        <pc:sldMkLst>
          <pc:docMk/>
          <pc:sldMk cId="3487541374" sldId="2147329033"/>
        </pc:sldMkLst>
      </pc:sldChg>
      <pc:sldChg chg="addSp delSp modSp add mod">
        <pc:chgData name="Sun, Zhonghua" userId="c0979cd3-443e-49a9-aa8d-cde624bad42c" providerId="ADAL" clId="{DAF5AC3A-025F-4D5A-8028-348A0F42939C}" dt="2022-05-06T08:57:16.461" v="595" actId="20577"/>
        <pc:sldMkLst>
          <pc:docMk/>
          <pc:sldMk cId="2348351711" sldId="2147329034"/>
        </pc:sldMkLst>
        <pc:spChg chg="mod">
          <ac:chgData name="Sun, Zhonghua" userId="c0979cd3-443e-49a9-aa8d-cde624bad42c" providerId="ADAL" clId="{DAF5AC3A-025F-4D5A-8028-348A0F42939C}" dt="2022-05-06T08:57:16.461" v="595" actId="20577"/>
          <ac:spMkLst>
            <pc:docMk/>
            <pc:sldMk cId="2348351711" sldId="2147329034"/>
            <ac:spMk id="2" creationId="{2015C4A6-42E2-4015-9DE3-2E97A9BB127E}"/>
          </ac:spMkLst>
        </pc:spChg>
        <pc:spChg chg="del">
          <ac:chgData name="Sun, Zhonghua" userId="c0979cd3-443e-49a9-aa8d-cde624bad42c" providerId="ADAL" clId="{DAF5AC3A-025F-4D5A-8028-348A0F42939C}" dt="2022-05-06T08:49:35.509" v="312" actId="478"/>
          <ac:spMkLst>
            <pc:docMk/>
            <pc:sldMk cId="2348351711" sldId="2147329034"/>
            <ac:spMk id="18" creationId="{A19B4850-9685-45DE-9018-61A4C708944A}"/>
          </ac:spMkLst>
        </pc:spChg>
        <pc:graphicFrameChg chg="add mod">
          <ac:chgData name="Sun, Zhonghua" userId="c0979cd3-443e-49a9-aa8d-cde624bad42c" providerId="ADAL" clId="{DAF5AC3A-025F-4D5A-8028-348A0F42939C}" dt="2022-05-06T08:55:58.447" v="507" actId="1076"/>
          <ac:graphicFrameMkLst>
            <pc:docMk/>
            <pc:sldMk cId="2348351711" sldId="2147329034"/>
            <ac:graphicFrameMk id="5" creationId="{00000000-0008-0000-0400-000007000000}"/>
          </ac:graphicFrameMkLst>
        </pc:graphicFrameChg>
        <pc:graphicFrameChg chg="add mod">
          <ac:chgData name="Sun, Zhonghua" userId="c0979cd3-443e-49a9-aa8d-cde624bad42c" providerId="ADAL" clId="{DAF5AC3A-025F-4D5A-8028-348A0F42939C}" dt="2022-05-06T08:52:48.035" v="320"/>
          <ac:graphicFrameMkLst>
            <pc:docMk/>
            <pc:sldMk cId="2348351711" sldId="2147329034"/>
            <ac:graphicFrameMk id="6" creationId="{00000000-0008-0000-0400-000005000000}"/>
          </ac:graphicFrameMkLst>
        </pc:graphicFrameChg>
        <pc:graphicFrameChg chg="add mod">
          <ac:chgData name="Sun, Zhonghua" userId="c0979cd3-443e-49a9-aa8d-cde624bad42c" providerId="ADAL" clId="{DAF5AC3A-025F-4D5A-8028-348A0F42939C}" dt="2022-05-06T08:55:38.231" v="506" actId="14100"/>
          <ac:graphicFrameMkLst>
            <pc:docMk/>
            <pc:sldMk cId="2348351711" sldId="2147329034"/>
            <ac:graphicFrameMk id="7" creationId="{00000000-0008-0000-0400-000005000000}"/>
          </ac:graphicFrameMkLst>
        </pc:graphicFrameChg>
        <pc:graphicFrameChg chg="del">
          <ac:chgData name="Sun, Zhonghua" userId="c0979cd3-443e-49a9-aa8d-cde624bad42c" providerId="ADAL" clId="{DAF5AC3A-025F-4D5A-8028-348A0F42939C}" dt="2022-05-06T08:49:33.804" v="311" actId="478"/>
          <ac:graphicFrameMkLst>
            <pc:docMk/>
            <pc:sldMk cId="2348351711" sldId="2147329034"/>
            <ac:graphicFrameMk id="11" creationId="{B23F4EF8-FF40-44DE-B62E-8AB77EB9CB65}"/>
          </ac:graphicFrameMkLst>
        </pc:graphicFrameChg>
      </pc:sldChg>
      <pc:sldChg chg="addSp delSp modSp add mod">
        <pc:chgData name="Sun, Zhonghua" userId="c0979cd3-443e-49a9-aa8d-cde624bad42c" providerId="ADAL" clId="{DAF5AC3A-025F-4D5A-8028-348A0F42939C}" dt="2022-05-06T09:01:17.599" v="633" actId="14100"/>
        <pc:sldMkLst>
          <pc:docMk/>
          <pc:sldMk cId="2760050233" sldId="2147329035"/>
        </pc:sldMkLst>
        <pc:spChg chg="mod">
          <ac:chgData name="Sun, Zhonghua" userId="c0979cd3-443e-49a9-aa8d-cde624bad42c" providerId="ADAL" clId="{DAF5AC3A-025F-4D5A-8028-348A0F42939C}" dt="2022-05-06T08:57:53.113" v="603" actId="20577"/>
          <ac:spMkLst>
            <pc:docMk/>
            <pc:sldMk cId="2760050233" sldId="2147329035"/>
            <ac:spMk id="2" creationId="{2015C4A6-42E2-4015-9DE3-2E97A9BB127E}"/>
          </ac:spMkLst>
        </pc:spChg>
        <pc:graphicFrameChg chg="del">
          <ac:chgData name="Sun, Zhonghua" userId="c0979cd3-443e-49a9-aa8d-cde624bad42c" providerId="ADAL" clId="{DAF5AC3A-025F-4D5A-8028-348A0F42939C}" dt="2022-05-06T08:57:56.415" v="604" actId="478"/>
          <ac:graphicFrameMkLst>
            <pc:docMk/>
            <pc:sldMk cId="2760050233" sldId="2147329035"/>
            <ac:graphicFrameMk id="5" creationId="{00000000-0008-0000-0400-000007000000}"/>
          </ac:graphicFrameMkLst>
        </pc:graphicFrameChg>
        <pc:graphicFrameChg chg="add mod">
          <ac:chgData name="Sun, Zhonghua" userId="c0979cd3-443e-49a9-aa8d-cde624bad42c" providerId="ADAL" clId="{DAF5AC3A-025F-4D5A-8028-348A0F42939C}" dt="2022-05-06T09:01:17.599" v="633" actId="14100"/>
          <ac:graphicFrameMkLst>
            <pc:docMk/>
            <pc:sldMk cId="2760050233" sldId="2147329035"/>
            <ac:graphicFrameMk id="6" creationId="{00000000-0008-0000-0400-000007000000}"/>
          </ac:graphicFrameMkLst>
        </pc:graphicFrameChg>
        <pc:graphicFrameChg chg="del">
          <ac:chgData name="Sun, Zhonghua" userId="c0979cd3-443e-49a9-aa8d-cde624bad42c" providerId="ADAL" clId="{DAF5AC3A-025F-4D5A-8028-348A0F42939C}" dt="2022-05-06T08:57:57.818" v="605" actId="478"/>
          <ac:graphicFrameMkLst>
            <pc:docMk/>
            <pc:sldMk cId="2760050233" sldId="2147329035"/>
            <ac:graphicFrameMk id="7" creationId="{00000000-0008-0000-0400-000005000000}"/>
          </ac:graphicFrameMkLst>
        </pc:graphicFrameChg>
        <pc:graphicFrameChg chg="add mod">
          <ac:chgData name="Sun, Zhonghua" userId="c0979cd3-443e-49a9-aa8d-cde624bad42c" providerId="ADAL" clId="{DAF5AC3A-025F-4D5A-8028-348A0F42939C}" dt="2022-05-06T09:01:13.245" v="632" actId="14100"/>
          <ac:graphicFrameMkLst>
            <pc:docMk/>
            <pc:sldMk cId="2760050233" sldId="2147329035"/>
            <ac:graphicFrameMk id="8" creationId="{00000000-0008-0000-0400-000005000000}"/>
          </ac:graphicFrameMkLst>
        </pc:graphicFrameChg>
      </pc:sldChg>
      <pc:sldChg chg="addSp delSp modSp add mod">
        <pc:chgData name="Sun, Zhonghua" userId="c0979cd3-443e-49a9-aa8d-cde624bad42c" providerId="ADAL" clId="{DAF5AC3A-025F-4D5A-8028-348A0F42939C}" dt="2022-05-18T05:16:46.664" v="1172" actId="14100"/>
        <pc:sldMkLst>
          <pc:docMk/>
          <pc:sldMk cId="2696490338" sldId="2147329036"/>
        </pc:sldMkLst>
        <pc:spChg chg="mod">
          <ac:chgData name="Sun, Zhonghua" userId="c0979cd3-443e-49a9-aa8d-cde624bad42c" providerId="ADAL" clId="{DAF5AC3A-025F-4D5A-8028-348A0F42939C}" dt="2022-05-06T09:12:46.492" v="714" actId="20577"/>
          <ac:spMkLst>
            <pc:docMk/>
            <pc:sldMk cId="2696490338" sldId="2147329036"/>
            <ac:spMk id="2" creationId="{2015C4A6-42E2-4015-9DE3-2E97A9BB127E}"/>
          </ac:spMkLst>
        </pc:spChg>
        <pc:graphicFrameChg chg="add del mod">
          <ac:chgData name="Sun, Zhonghua" userId="c0979cd3-443e-49a9-aa8d-cde624bad42c" providerId="ADAL" clId="{DAF5AC3A-025F-4D5A-8028-348A0F42939C}" dt="2022-05-06T09:11:39.718" v="700" actId="478"/>
          <ac:graphicFrameMkLst>
            <pc:docMk/>
            <pc:sldMk cId="2696490338" sldId="2147329036"/>
            <ac:graphicFrameMk id="5" creationId="{50179193-B79E-4A4B-9E37-FBAC3C18853A}"/>
          </ac:graphicFrameMkLst>
        </pc:graphicFrameChg>
        <pc:graphicFrameChg chg="add mod">
          <ac:chgData name="Sun, Zhonghua" userId="c0979cd3-443e-49a9-aa8d-cde624bad42c" providerId="ADAL" clId="{DAF5AC3A-025F-4D5A-8028-348A0F42939C}" dt="2022-05-18T05:16:46.664" v="1172" actId="14100"/>
          <ac:graphicFrameMkLst>
            <pc:docMk/>
            <pc:sldMk cId="2696490338" sldId="2147329036"/>
            <ac:graphicFrameMk id="6" creationId="{AE68357C-886B-48B4-962F-33E858EEFDEE}"/>
          </ac:graphicFrameMkLst>
        </pc:graphicFrameChg>
        <pc:graphicFrameChg chg="del">
          <ac:chgData name="Sun, Zhonghua" userId="c0979cd3-443e-49a9-aa8d-cde624bad42c" providerId="ADAL" clId="{DAF5AC3A-025F-4D5A-8028-348A0F42939C}" dt="2022-05-06T09:09:52.337" v="689" actId="478"/>
          <ac:graphicFrameMkLst>
            <pc:docMk/>
            <pc:sldMk cId="2696490338" sldId="2147329036"/>
            <ac:graphicFrameMk id="10" creationId="{AE68357C-886B-48B4-962F-33E858EEFDEE}"/>
          </ac:graphicFrameMkLst>
        </pc:graphicFrameChg>
      </pc:sldChg>
      <pc:sldChg chg="addSp delSp modSp add mod">
        <pc:chgData name="Sun, Zhonghua" userId="c0979cd3-443e-49a9-aa8d-cde624bad42c" providerId="ADAL" clId="{DAF5AC3A-025F-4D5A-8028-348A0F42939C}" dt="2022-05-07T10:47:57.065" v="1144" actId="1957"/>
        <pc:sldMkLst>
          <pc:docMk/>
          <pc:sldMk cId="3483356769" sldId="2147329037"/>
        </pc:sldMkLst>
        <pc:spChg chg="mod">
          <ac:chgData name="Sun, Zhonghua" userId="c0979cd3-443e-49a9-aa8d-cde624bad42c" providerId="ADAL" clId="{DAF5AC3A-025F-4D5A-8028-348A0F42939C}" dt="2022-05-06T09:20:26.093" v="822" actId="20577"/>
          <ac:spMkLst>
            <pc:docMk/>
            <pc:sldMk cId="3483356769" sldId="2147329037"/>
            <ac:spMk id="2" creationId="{2015C4A6-42E2-4015-9DE3-2E97A9BB127E}"/>
          </ac:spMkLst>
        </pc:spChg>
        <pc:graphicFrameChg chg="add mod">
          <ac:chgData name="Sun, Zhonghua" userId="c0979cd3-443e-49a9-aa8d-cde624bad42c" providerId="ADAL" clId="{DAF5AC3A-025F-4D5A-8028-348A0F42939C}" dt="2022-05-07T10:47:57.065" v="1144" actId="1957"/>
          <ac:graphicFrameMkLst>
            <pc:docMk/>
            <pc:sldMk cId="3483356769" sldId="2147329037"/>
            <ac:graphicFrameMk id="5" creationId="{AE68357C-886B-48B4-962F-33E858EEFDEE}"/>
          </ac:graphicFrameMkLst>
        </pc:graphicFrameChg>
        <pc:graphicFrameChg chg="del mod">
          <ac:chgData name="Sun, Zhonghua" userId="c0979cd3-443e-49a9-aa8d-cde624bad42c" providerId="ADAL" clId="{DAF5AC3A-025F-4D5A-8028-348A0F42939C}" dt="2022-05-06T09:33:42.051" v="824" actId="478"/>
          <ac:graphicFrameMkLst>
            <pc:docMk/>
            <pc:sldMk cId="3483356769" sldId="2147329037"/>
            <ac:graphicFrameMk id="6" creationId="{AE68357C-886B-48B4-962F-33E858EEFDEE}"/>
          </ac:graphicFrameMkLst>
        </pc:graphicFrameChg>
      </pc:sldChg>
      <pc:sldChg chg="add">
        <pc:chgData name="Sun, Zhonghua" userId="c0979cd3-443e-49a9-aa8d-cde624bad42c" providerId="ADAL" clId="{DAF5AC3A-025F-4D5A-8028-348A0F42939C}" dt="2022-05-06T09:44:40.617" v="839"/>
        <pc:sldMkLst>
          <pc:docMk/>
          <pc:sldMk cId="3621004795" sldId="2147329038"/>
        </pc:sldMkLst>
      </pc:sldChg>
      <pc:sldChg chg="add del">
        <pc:chgData name="Sun, Zhonghua" userId="c0979cd3-443e-49a9-aa8d-cde624bad42c" providerId="ADAL" clId="{DAF5AC3A-025F-4D5A-8028-348A0F42939C}" dt="2022-05-06T11:35:58.459" v="937" actId="47"/>
        <pc:sldMkLst>
          <pc:docMk/>
          <pc:sldMk cId="1763533298" sldId="2147329039"/>
        </pc:sldMkLst>
      </pc:sldChg>
      <pc:sldChg chg="modSp add mod">
        <pc:chgData name="Sun, Zhonghua" userId="c0979cd3-443e-49a9-aa8d-cde624bad42c" providerId="ADAL" clId="{DAF5AC3A-025F-4D5A-8028-348A0F42939C}" dt="2022-05-13T04:20:18.923" v="1169" actId="20577"/>
        <pc:sldMkLst>
          <pc:docMk/>
          <pc:sldMk cId="3024222826" sldId="2147329039"/>
        </pc:sldMkLst>
        <pc:spChg chg="mod">
          <ac:chgData name="Sun, Zhonghua" userId="c0979cd3-443e-49a9-aa8d-cde624bad42c" providerId="ADAL" clId="{DAF5AC3A-025F-4D5A-8028-348A0F42939C}" dt="2022-05-06T11:53:16.902" v="1067" actId="1037"/>
          <ac:spMkLst>
            <pc:docMk/>
            <pc:sldMk cId="3024222826" sldId="2147329039"/>
            <ac:spMk id="2" creationId="{501AF970-2167-4C03-A919-B0F2DA81F0BB}"/>
          </ac:spMkLst>
        </pc:spChg>
        <pc:graphicFrameChg chg="mod modGraphic">
          <ac:chgData name="Sun, Zhonghua" userId="c0979cd3-443e-49a9-aa8d-cde624bad42c" providerId="ADAL" clId="{DAF5AC3A-025F-4D5A-8028-348A0F42939C}" dt="2022-05-13T04:20:18.923" v="1169" actId="20577"/>
          <ac:graphicFrameMkLst>
            <pc:docMk/>
            <pc:sldMk cId="3024222826" sldId="2147329039"/>
            <ac:graphicFrameMk id="8" creationId="{0C30C72D-571E-4435-B539-5FB8B528476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ICX/Scatter-8dies-scaling-8-24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NC4/Scatter-8dies-scaling-4-24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NC4/Scatter-8dies-scaling-4-24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PR_ICX_scaling_avx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_ICX_scaling_avx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PR_ICX_scaling_avx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bestcore/10nm_Wave_HAS_1p0_WW12_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catter-scaling-4-24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SPR/Scatter-scaling-4-24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zhonghua_sun_intel_com/Documents/Desktop/Workload/ICX/Scatter-8dies-scaling-8-24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ICX_TMA_..</a:t>
            </a:r>
            <a:r>
              <a:rPr lang="en-US" dirty="0" err="1"/>
              <a:t>Memory_Bound</a:t>
            </a:r>
            <a:r>
              <a:rPr lang="en-US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'socket view'!$A$211</c:f>
              <c:strCache>
                <c:ptCount val="1"/>
                <c:pt idx="0">
                  <c:v>metric_TMA_..Memory_Bound(%)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38"/>
                <c:pt idx="0">
                  <c:v>4C-Skt0</c:v>
                </c:pt>
                <c:pt idx="1">
                  <c:v>4C-Skt1</c:v>
                </c:pt>
                <c:pt idx="2">
                  <c:v>8C-Skt0</c:v>
                </c:pt>
                <c:pt idx="3">
                  <c:v>8C-Skt1</c:v>
                </c:pt>
                <c:pt idx="4">
                  <c:v>16C-Skt0</c:v>
                </c:pt>
                <c:pt idx="5">
                  <c:v>16C-Skt1</c:v>
                </c:pt>
                <c:pt idx="6">
                  <c:v>24C-Skt0</c:v>
                </c:pt>
                <c:pt idx="7">
                  <c:v>24C-Skt1</c:v>
                </c:pt>
                <c:pt idx="8">
                  <c:v>32C-Skt0</c:v>
                </c:pt>
                <c:pt idx="9">
                  <c:v>32C-Skt1</c:v>
                </c:pt>
                <c:pt idx="10">
                  <c:v>40C-Skt0</c:v>
                </c:pt>
                <c:pt idx="11">
                  <c:v>40C-Skt1</c:v>
                </c:pt>
                <c:pt idx="12">
                  <c:v>48C-Skt0</c:v>
                </c:pt>
                <c:pt idx="13">
                  <c:v>48C-Skt1</c:v>
                </c:pt>
                <c:pt idx="14">
                  <c:v>56C-Skt0</c:v>
                </c:pt>
                <c:pt idx="15">
                  <c:v>56C-Skt1</c:v>
                </c:pt>
                <c:pt idx="16">
                  <c:v>64C-Skt0</c:v>
                </c:pt>
                <c:pt idx="17">
                  <c:v>64C-Skt1</c:v>
                </c:pt>
                <c:pt idx="18">
                  <c:v>72C-Skt0</c:v>
                </c:pt>
                <c:pt idx="19">
                  <c:v>72C-Skt1</c:v>
                </c:pt>
                <c:pt idx="20">
                  <c:v>80C-Skt0</c:v>
                </c:pt>
                <c:pt idx="21">
                  <c:v>80C-Skt1</c:v>
                </c:pt>
                <c:pt idx="22">
                  <c:v>88C-Skt0</c:v>
                </c:pt>
                <c:pt idx="23">
                  <c:v>88C-Skt1</c:v>
                </c:pt>
                <c:pt idx="24">
                  <c:v>96C-Skt0</c:v>
                </c:pt>
                <c:pt idx="25">
                  <c:v>96C-Skt1</c:v>
                </c:pt>
                <c:pt idx="26">
                  <c:v>104C-Skt0</c:v>
                </c:pt>
                <c:pt idx="27">
                  <c:v>104C-Skt1</c:v>
                </c:pt>
                <c:pt idx="28">
                  <c:v>112C-Skt0</c:v>
                </c:pt>
                <c:pt idx="29">
                  <c:v>112C-Skt1</c:v>
                </c:pt>
                <c:pt idx="30">
                  <c:v>120C-Skt0</c:v>
                </c:pt>
                <c:pt idx="31">
                  <c:v>120C-Skt1</c:v>
                </c:pt>
                <c:pt idx="32">
                  <c:v>128C-Skt0</c:v>
                </c:pt>
                <c:pt idx="33">
                  <c:v>128C-Skt1</c:v>
                </c:pt>
                <c:pt idx="34">
                  <c:v>136C-Skt0</c:v>
                </c:pt>
                <c:pt idx="35">
                  <c:v>136C-Skt1</c:v>
                </c:pt>
                <c:pt idx="36">
                  <c:v>152C-Skt0</c:v>
                </c:pt>
                <c:pt idx="37">
                  <c:v>152C-Skt1</c:v>
                </c:pt>
              </c:strCache>
            </c:strRef>
          </c:cat>
          <c:val>
            <c:numRef>
              <c:f>'socket view'!$B$211:$AO$211</c:f>
              <c:numCache>
                <c:formatCode>#,##0.0000</c:formatCode>
                <c:ptCount val="40"/>
                <c:pt idx="0">
                  <c:v>81.440269316307464</c:v>
                </c:pt>
                <c:pt idx="1">
                  <c:v>81.036635896087162</c:v>
                </c:pt>
                <c:pt idx="2">
                  <c:v>80.592137052093108</c:v>
                </c:pt>
                <c:pt idx="3">
                  <c:v>80.168240451662925</c:v>
                </c:pt>
                <c:pt idx="4">
                  <c:v>85.133581519300279</c:v>
                </c:pt>
                <c:pt idx="5">
                  <c:v>84.891075666373837</c:v>
                </c:pt>
                <c:pt idx="6">
                  <c:v>89.271120325858533</c:v>
                </c:pt>
                <c:pt idx="7">
                  <c:v>88.779087814018823</c:v>
                </c:pt>
                <c:pt idx="8">
                  <c:v>90.333068253900549</c:v>
                </c:pt>
                <c:pt idx="9">
                  <c:v>88.526417921735145</c:v>
                </c:pt>
                <c:pt idx="10">
                  <c:v>85.52559240563572</c:v>
                </c:pt>
                <c:pt idx="11">
                  <c:v>86.870367199523841</c:v>
                </c:pt>
                <c:pt idx="12">
                  <c:v>89.199014914909597</c:v>
                </c:pt>
                <c:pt idx="13">
                  <c:v>89.948606808827606</c:v>
                </c:pt>
                <c:pt idx="14">
                  <c:v>91.380571940583138</c:v>
                </c:pt>
                <c:pt idx="15">
                  <c:v>92.157508280376817</c:v>
                </c:pt>
                <c:pt idx="16">
                  <c:v>93.781161523800577</c:v>
                </c:pt>
                <c:pt idx="17">
                  <c:v>94.472916253922364</c:v>
                </c:pt>
                <c:pt idx="18">
                  <c:v>91.238219689345883</c:v>
                </c:pt>
                <c:pt idx="19">
                  <c:v>91.126929548763911</c:v>
                </c:pt>
                <c:pt idx="20">
                  <c:v>78.167908118097358</c:v>
                </c:pt>
                <c:pt idx="21">
                  <c:v>80.182143705012876</c:v>
                </c:pt>
                <c:pt idx="22">
                  <c:v>80.62682060114183</c:v>
                </c:pt>
                <c:pt idx="23">
                  <c:v>79.372825336482606</c:v>
                </c:pt>
                <c:pt idx="24">
                  <c:v>81.021992319787032</c:v>
                </c:pt>
                <c:pt idx="25">
                  <c:v>80.056417317645483</c:v>
                </c:pt>
                <c:pt idx="26">
                  <c:v>82.222465147635361</c:v>
                </c:pt>
                <c:pt idx="27">
                  <c:v>81.485339752516168</c:v>
                </c:pt>
                <c:pt idx="28">
                  <c:v>80.719045506864063</c:v>
                </c:pt>
                <c:pt idx="29">
                  <c:v>79.960102334246301</c:v>
                </c:pt>
                <c:pt idx="30">
                  <c:v>81.317275025971156</c:v>
                </c:pt>
                <c:pt idx="31">
                  <c:v>80.995146015336346</c:v>
                </c:pt>
                <c:pt idx="32">
                  <c:v>83.580095457883402</c:v>
                </c:pt>
                <c:pt idx="33">
                  <c:v>83.218026438061088</c:v>
                </c:pt>
                <c:pt idx="34">
                  <c:v>88.345046094941608</c:v>
                </c:pt>
                <c:pt idx="35">
                  <c:v>87.646633648671951</c:v>
                </c:pt>
                <c:pt idx="36">
                  <c:v>81.799658781396573</c:v>
                </c:pt>
                <c:pt idx="37">
                  <c:v>81.924603556503925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6-44A3-A9A4-75A0D7B17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0525727"/>
        <c:axId val="94052739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'socket view'!$A$242</c15:sqref>
                        </c15:formulaRef>
                      </c:ext>
                    </c:extLst>
                    <c:strCache>
                      <c:ptCount val="1"/>
                      <c:pt idx="0">
                        <c:v>metric_TMA_..Core_Bound(%)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4C-Skt0</c:v>
                      </c:pt>
                      <c:pt idx="1">
                        <c:v>4C-Skt1</c:v>
                      </c:pt>
                      <c:pt idx="2">
                        <c:v>8C-Skt0</c:v>
                      </c:pt>
                      <c:pt idx="3">
                        <c:v>8C-Skt1</c:v>
                      </c:pt>
                      <c:pt idx="4">
                        <c:v>16C-Skt0</c:v>
                      </c:pt>
                      <c:pt idx="5">
                        <c:v>16C-Skt1</c:v>
                      </c:pt>
                      <c:pt idx="6">
                        <c:v>24C-Skt0</c:v>
                      </c:pt>
                      <c:pt idx="7">
                        <c:v>24C-Skt1</c:v>
                      </c:pt>
                      <c:pt idx="8">
                        <c:v>32C-Skt0</c:v>
                      </c:pt>
                      <c:pt idx="9">
                        <c:v>32C-Skt1</c:v>
                      </c:pt>
                      <c:pt idx="10">
                        <c:v>40C-Skt0</c:v>
                      </c:pt>
                      <c:pt idx="11">
                        <c:v>40C-Skt1</c:v>
                      </c:pt>
                      <c:pt idx="12">
                        <c:v>48C-Skt0</c:v>
                      </c:pt>
                      <c:pt idx="13">
                        <c:v>48C-Skt1</c:v>
                      </c:pt>
                      <c:pt idx="14">
                        <c:v>56C-Skt0</c:v>
                      </c:pt>
                      <c:pt idx="15">
                        <c:v>56C-Skt1</c:v>
                      </c:pt>
                      <c:pt idx="16">
                        <c:v>64C-Skt0</c:v>
                      </c:pt>
                      <c:pt idx="17">
                        <c:v>64C-Skt1</c:v>
                      </c:pt>
                      <c:pt idx="18">
                        <c:v>72C-Skt0</c:v>
                      </c:pt>
                      <c:pt idx="19">
                        <c:v>72C-Skt1</c:v>
                      </c:pt>
                      <c:pt idx="20">
                        <c:v>80C-Skt0</c:v>
                      </c:pt>
                      <c:pt idx="21">
                        <c:v>80C-Skt1</c:v>
                      </c:pt>
                      <c:pt idx="22">
                        <c:v>88C-Skt0</c:v>
                      </c:pt>
                      <c:pt idx="23">
                        <c:v>88C-Skt1</c:v>
                      </c:pt>
                      <c:pt idx="24">
                        <c:v>96C-Skt0</c:v>
                      </c:pt>
                      <c:pt idx="25">
                        <c:v>96C-Skt1</c:v>
                      </c:pt>
                      <c:pt idx="26">
                        <c:v>104C-Skt0</c:v>
                      </c:pt>
                      <c:pt idx="27">
                        <c:v>104C-Skt1</c:v>
                      </c:pt>
                      <c:pt idx="28">
                        <c:v>112C-Skt0</c:v>
                      </c:pt>
                      <c:pt idx="29">
                        <c:v>112C-Skt1</c:v>
                      </c:pt>
                      <c:pt idx="30">
                        <c:v>120C-Skt0</c:v>
                      </c:pt>
                      <c:pt idx="31">
                        <c:v>120C-Skt1</c:v>
                      </c:pt>
                      <c:pt idx="32">
                        <c:v>128C-Skt0</c:v>
                      </c:pt>
                      <c:pt idx="33">
                        <c:v>128C-Skt1</c:v>
                      </c:pt>
                      <c:pt idx="34">
                        <c:v>136C-Skt0</c:v>
                      </c:pt>
                      <c:pt idx="35">
                        <c:v>136C-Skt1</c:v>
                      </c:pt>
                      <c:pt idx="36">
                        <c:v>152C-Skt0</c:v>
                      </c:pt>
                      <c:pt idx="37">
                        <c:v>152C-Skt1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view'!$B$242:$AO$242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10.749577707444921</c:v>
                      </c:pt>
                      <c:pt idx="1">
                        <c:v>11.675811857593519</c:v>
                      </c:pt>
                      <c:pt idx="2">
                        <c:v>12.45962798023008</c:v>
                      </c:pt>
                      <c:pt idx="3">
                        <c:v>12.808324004214279</c:v>
                      </c:pt>
                      <c:pt idx="4">
                        <c:v>9.5625483868644565</c:v>
                      </c:pt>
                      <c:pt idx="5">
                        <c:v>9.7878712685892992</c:v>
                      </c:pt>
                      <c:pt idx="6">
                        <c:v>6.7599521784851957</c:v>
                      </c:pt>
                      <c:pt idx="7">
                        <c:v>7.1211526533905278</c:v>
                      </c:pt>
                      <c:pt idx="8">
                        <c:v>5.9857817022060171</c:v>
                      </c:pt>
                      <c:pt idx="9">
                        <c:v>7.8735610575834558</c:v>
                      </c:pt>
                      <c:pt idx="10">
                        <c:v>9.0525011917739207</c:v>
                      </c:pt>
                      <c:pt idx="11">
                        <c:v>8.8088555970769136</c:v>
                      </c:pt>
                      <c:pt idx="12">
                        <c:v>6.4285059870852983</c:v>
                      </c:pt>
                      <c:pt idx="13">
                        <c:v>6.4470875197053417</c:v>
                      </c:pt>
                      <c:pt idx="14">
                        <c:v>5.6968452394249187</c:v>
                      </c:pt>
                      <c:pt idx="15">
                        <c:v>5.1864817648811457</c:v>
                      </c:pt>
                      <c:pt idx="16">
                        <c:v>3.7823873166142108</c:v>
                      </c:pt>
                      <c:pt idx="17">
                        <c:v>3.2768110212664898</c:v>
                      </c:pt>
                      <c:pt idx="18">
                        <c:v>6.5153640499446936</c:v>
                      </c:pt>
                      <c:pt idx="19">
                        <c:v>6.782617894409948</c:v>
                      </c:pt>
                      <c:pt idx="20">
                        <c:v>13.7332769901211</c:v>
                      </c:pt>
                      <c:pt idx="21">
                        <c:v>12.71870369272767</c:v>
                      </c:pt>
                      <c:pt idx="22">
                        <c:v>10.847949841824059</c:v>
                      </c:pt>
                      <c:pt idx="23">
                        <c:v>12.628445586257261</c:v>
                      </c:pt>
                      <c:pt idx="24">
                        <c:v>11.09163834582515</c:v>
                      </c:pt>
                      <c:pt idx="25">
                        <c:v>11.610466339559331</c:v>
                      </c:pt>
                      <c:pt idx="26">
                        <c:v>9.7900105724921911</c:v>
                      </c:pt>
                      <c:pt idx="27">
                        <c:v>10.392673787564711</c:v>
                      </c:pt>
                      <c:pt idx="28">
                        <c:v>11.326421867223051</c:v>
                      </c:pt>
                      <c:pt idx="29">
                        <c:v>11.74746331524403</c:v>
                      </c:pt>
                      <c:pt idx="30">
                        <c:v>11.206423853461541</c:v>
                      </c:pt>
                      <c:pt idx="31">
                        <c:v>11.24090611606114</c:v>
                      </c:pt>
                      <c:pt idx="32">
                        <c:v>9.50641530229246</c:v>
                      </c:pt>
                      <c:pt idx="33">
                        <c:v>9.8519543243325671</c:v>
                      </c:pt>
                      <c:pt idx="34">
                        <c:v>6.2017035746159692</c:v>
                      </c:pt>
                      <c:pt idx="35">
                        <c:v>6.5934085690339206</c:v>
                      </c:pt>
                      <c:pt idx="36">
                        <c:v>13.3131719869527</c:v>
                      </c:pt>
                      <c:pt idx="37">
                        <c:v>13.476755620158441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4C6-44A3-A9A4-75A0D7B17D51}"/>
                  </c:ext>
                </c:extLst>
              </c15:ser>
            </c15:filteredLineSeries>
          </c:ext>
        </c:extLst>
      </c:lineChart>
      <c:catAx>
        <c:axId val="94052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527391"/>
        <c:crosses val="autoZero"/>
        <c:auto val="1"/>
        <c:lblAlgn val="ctr"/>
        <c:lblOffset val="100"/>
        <c:noMultiLvlLbl val="0"/>
      </c:catAx>
      <c:valAx>
        <c:axId val="94052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52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SPR_TMA_Backend_Bound</a:t>
            </a:r>
            <a:r>
              <a:rPr lang="en-US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'socket view'!$A$222</c:f>
              <c:strCache>
                <c:ptCount val="1"/>
                <c:pt idx="0">
                  <c:v>metric_TMA_Backend_Bound(%)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38"/>
                <c:pt idx="0">
                  <c:v>8C-Skt0</c:v>
                </c:pt>
                <c:pt idx="1">
                  <c:v>8C-Skt1</c:v>
                </c:pt>
                <c:pt idx="2">
                  <c:v>16C-Skt0</c:v>
                </c:pt>
                <c:pt idx="3">
                  <c:v>16C-Skt1</c:v>
                </c:pt>
                <c:pt idx="4">
                  <c:v>24C-Skt0</c:v>
                </c:pt>
                <c:pt idx="5">
                  <c:v>24C-Skt1</c:v>
                </c:pt>
                <c:pt idx="6">
                  <c:v>32C-Skt0</c:v>
                </c:pt>
                <c:pt idx="7">
                  <c:v>32C-Skt1</c:v>
                </c:pt>
                <c:pt idx="8">
                  <c:v>40C-Skt0</c:v>
                </c:pt>
                <c:pt idx="9">
                  <c:v>40C-Skt1</c:v>
                </c:pt>
                <c:pt idx="10">
                  <c:v>48C-Skt0</c:v>
                </c:pt>
                <c:pt idx="11">
                  <c:v>48C-Skt1</c:v>
                </c:pt>
                <c:pt idx="12">
                  <c:v>56C-Skt0</c:v>
                </c:pt>
                <c:pt idx="13">
                  <c:v>56C-Skt1</c:v>
                </c:pt>
                <c:pt idx="14">
                  <c:v>64C-Skt0</c:v>
                </c:pt>
                <c:pt idx="15">
                  <c:v>64C-Skt1</c:v>
                </c:pt>
                <c:pt idx="16">
                  <c:v>72C-Skt0</c:v>
                </c:pt>
                <c:pt idx="17">
                  <c:v>72C-Skt1</c:v>
                </c:pt>
                <c:pt idx="18">
                  <c:v>80C-Skt0</c:v>
                </c:pt>
                <c:pt idx="19">
                  <c:v>80C-Skt1</c:v>
                </c:pt>
                <c:pt idx="20">
                  <c:v>96C-Skt0</c:v>
                </c:pt>
                <c:pt idx="21">
                  <c:v>96C-Skt1</c:v>
                </c:pt>
                <c:pt idx="22">
                  <c:v>112C-Skt0</c:v>
                </c:pt>
                <c:pt idx="23">
                  <c:v>112C-Skt1</c:v>
                </c:pt>
                <c:pt idx="24">
                  <c:v>120C-Skt0</c:v>
                </c:pt>
                <c:pt idx="25">
                  <c:v>120C-Skt1</c:v>
                </c:pt>
                <c:pt idx="26">
                  <c:v>128C-Skt0</c:v>
                </c:pt>
                <c:pt idx="27">
                  <c:v>128C-Skt1</c:v>
                </c:pt>
                <c:pt idx="28">
                  <c:v>136C-Skt0</c:v>
                </c:pt>
                <c:pt idx="29">
                  <c:v>136C-Skt1</c:v>
                </c:pt>
                <c:pt idx="30">
                  <c:v>152C-Skt0</c:v>
                </c:pt>
                <c:pt idx="31">
                  <c:v>152C-Skt1</c:v>
                </c:pt>
                <c:pt idx="32">
                  <c:v>168C-Skt0</c:v>
                </c:pt>
                <c:pt idx="33">
                  <c:v>168C-Skt1</c:v>
                </c:pt>
                <c:pt idx="34">
                  <c:v>184C-Skt0</c:v>
                </c:pt>
                <c:pt idx="35">
                  <c:v>184C-Skt1</c:v>
                </c:pt>
                <c:pt idx="36">
                  <c:v>240C-Skt0</c:v>
                </c:pt>
                <c:pt idx="37">
                  <c:v>240C-Skt1</c:v>
                </c:pt>
              </c:strCache>
              <c:extLst xmlns:c15="http://schemas.microsoft.com/office/drawing/2012/chart"/>
            </c:strRef>
          </c:cat>
          <c:val>
            <c:numRef>
              <c:f>'socket view'!$B$222:$AO$222</c:f>
              <c:numCache>
                <c:formatCode>#,##0.0000</c:formatCode>
                <c:ptCount val="40"/>
                <c:pt idx="0">
                  <c:v>93.668568652848876</c:v>
                </c:pt>
                <c:pt idx="1">
                  <c:v>94.133954082341134</c:v>
                </c:pt>
                <c:pt idx="2">
                  <c:v>94.715805981304314</c:v>
                </c:pt>
                <c:pt idx="3">
                  <c:v>94.866023414700408</c:v>
                </c:pt>
                <c:pt idx="4">
                  <c:v>95.576594379706663</c:v>
                </c:pt>
                <c:pt idx="5">
                  <c:v>95.72706292440742</c:v>
                </c:pt>
                <c:pt idx="6">
                  <c:v>96.300781936295493</c:v>
                </c:pt>
                <c:pt idx="7">
                  <c:v>96.304035938630236</c:v>
                </c:pt>
                <c:pt idx="8">
                  <c:v>96.666401367628339</c:v>
                </c:pt>
                <c:pt idx="9">
                  <c:v>96.642902595441399</c:v>
                </c:pt>
                <c:pt idx="10">
                  <c:v>96.847841266290715</c:v>
                </c:pt>
                <c:pt idx="11">
                  <c:v>96.807261551821441</c:v>
                </c:pt>
                <c:pt idx="12">
                  <c:v>97.045327984703462</c:v>
                </c:pt>
                <c:pt idx="13">
                  <c:v>96.822726247006514</c:v>
                </c:pt>
                <c:pt idx="14">
                  <c:v>97.201215719118565</c:v>
                </c:pt>
                <c:pt idx="15">
                  <c:v>97.113226580225643</c:v>
                </c:pt>
                <c:pt idx="16">
                  <c:v>97.447083057200814</c:v>
                </c:pt>
                <c:pt idx="17">
                  <c:v>97.346018015117181</c:v>
                </c:pt>
                <c:pt idx="18">
                  <c:v>97.629540161921028</c:v>
                </c:pt>
                <c:pt idx="19">
                  <c:v>97.432167834016312</c:v>
                </c:pt>
                <c:pt idx="20">
                  <c:v>97.745327697516529</c:v>
                </c:pt>
                <c:pt idx="21">
                  <c:v>97.807568134976449</c:v>
                </c:pt>
                <c:pt idx="22">
                  <c:v>97.810487740169577</c:v>
                </c:pt>
                <c:pt idx="23">
                  <c:v>97.620408973449997</c:v>
                </c:pt>
                <c:pt idx="24">
                  <c:v>97.75667294700952</c:v>
                </c:pt>
                <c:pt idx="25">
                  <c:v>97.585065073526849</c:v>
                </c:pt>
                <c:pt idx="26">
                  <c:v>95.557532772346804</c:v>
                </c:pt>
                <c:pt idx="27">
                  <c:v>95.525411808285881</c:v>
                </c:pt>
                <c:pt idx="28">
                  <c:v>95.330223066272296</c:v>
                </c:pt>
                <c:pt idx="29">
                  <c:v>95.242853277651008</c:v>
                </c:pt>
                <c:pt idx="30">
                  <c:v>94.460994519157609</c:v>
                </c:pt>
                <c:pt idx="31">
                  <c:v>94.241948045061093</c:v>
                </c:pt>
                <c:pt idx="32">
                  <c:v>94.149697866183971</c:v>
                </c:pt>
                <c:pt idx="33">
                  <c:v>93.891810522194916</c:v>
                </c:pt>
                <c:pt idx="34">
                  <c:v>94.14265007679488</c:v>
                </c:pt>
                <c:pt idx="35">
                  <c:v>93.966097166073126</c:v>
                </c:pt>
                <c:pt idx="36">
                  <c:v>94.778663842986518</c:v>
                </c:pt>
                <c:pt idx="37">
                  <c:v>94.457700873358689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3239-4BFF-BFAF-326CE882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516752"/>
        <c:axId val="5655246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'socket view'!$A$200</c15:sqref>
                        </c15:formulaRef>
                      </c:ext>
                    </c:extLst>
                    <c:strCache>
                      <c:ptCount val="1"/>
                      <c:pt idx="0">
                        <c:v>metric_TMA_Frontend_Bound(%)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view'!$B$200:$AO$200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1.3209846926787929</c:v>
                      </c:pt>
                      <c:pt idx="1">
                        <c:v>1.060038179287822</c:v>
                      </c:pt>
                      <c:pt idx="2">
                        <c:v>0.85849357704921703</c:v>
                      </c:pt>
                      <c:pt idx="3">
                        <c:v>0.77092434028606127</c:v>
                      </c:pt>
                      <c:pt idx="4">
                        <c:v>0.70309039996352962</c:v>
                      </c:pt>
                      <c:pt idx="5">
                        <c:v>0.63561643593106876</c:v>
                      </c:pt>
                      <c:pt idx="6">
                        <c:v>0.59614670213173926</c:v>
                      </c:pt>
                      <c:pt idx="7">
                        <c:v>0.59692806573790025</c:v>
                      </c:pt>
                      <c:pt idx="8">
                        <c:v>0.54202846693331197</c:v>
                      </c:pt>
                      <c:pt idx="9">
                        <c:v>0.53410450806651832</c:v>
                      </c:pt>
                      <c:pt idx="10">
                        <c:v>0.53087220776720012</c:v>
                      </c:pt>
                      <c:pt idx="11">
                        <c:v>0.51087984920649876</c:v>
                      </c:pt>
                      <c:pt idx="12">
                        <c:v>0.5073019494144313</c:v>
                      </c:pt>
                      <c:pt idx="13">
                        <c:v>0.55597630805564036</c:v>
                      </c:pt>
                      <c:pt idx="14">
                        <c:v>0.48891857097557412</c:v>
                      </c:pt>
                      <c:pt idx="15">
                        <c:v>0.48013930359890289</c:v>
                      </c:pt>
                      <c:pt idx="16">
                        <c:v>0.43447232723019918</c:v>
                      </c:pt>
                      <c:pt idx="17">
                        <c:v>0.41930665386070598</c:v>
                      </c:pt>
                      <c:pt idx="18">
                        <c:v>0.38821586085783411</c:v>
                      </c:pt>
                      <c:pt idx="19">
                        <c:v>0.42417950261593151</c:v>
                      </c:pt>
                      <c:pt idx="20">
                        <c:v>0.41881972196838763</c:v>
                      </c:pt>
                      <c:pt idx="21">
                        <c:v>0.35741649216987692</c:v>
                      </c:pt>
                      <c:pt idx="22">
                        <c:v>0.41630819131424229</c:v>
                      </c:pt>
                      <c:pt idx="23">
                        <c:v>0.46504394232958701</c:v>
                      </c:pt>
                      <c:pt idx="24">
                        <c:v>0.46986266842625418</c:v>
                      </c:pt>
                      <c:pt idx="25">
                        <c:v>0.48511652219824281</c:v>
                      </c:pt>
                      <c:pt idx="26">
                        <c:v>0.6806288494127688</c:v>
                      </c:pt>
                      <c:pt idx="27">
                        <c:v>0.63671872317797007</c:v>
                      </c:pt>
                      <c:pt idx="28">
                        <c:v>0.75972252063900547</c:v>
                      </c:pt>
                      <c:pt idx="29">
                        <c:v>0.76386162107435718</c:v>
                      </c:pt>
                      <c:pt idx="30">
                        <c:v>0.9864870248176616</c:v>
                      </c:pt>
                      <c:pt idx="31">
                        <c:v>1.0230736122551931</c:v>
                      </c:pt>
                      <c:pt idx="32">
                        <c:v>1.2210491508729191</c:v>
                      </c:pt>
                      <c:pt idx="33">
                        <c:v>1.2826557839346491</c:v>
                      </c:pt>
                      <c:pt idx="34">
                        <c:v>1.3971414727143121</c:v>
                      </c:pt>
                      <c:pt idx="35">
                        <c:v>1.431137843447053</c:v>
                      </c:pt>
                      <c:pt idx="36">
                        <c:v>2.2867326998418211</c:v>
                      </c:pt>
                      <c:pt idx="37">
                        <c:v>2.408902121178337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239-4BFF-BFAF-326CE882206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view'!$A$219</c15:sqref>
                        </c15:formulaRef>
                      </c:ext>
                    </c:extLst>
                    <c:strCache>
                      <c:ptCount val="1"/>
                      <c:pt idx="0">
                        <c:v>metric_TMA_Bad_Speculation(%)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view'!$B$219:$AO$219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0.18571259803422671</c:v>
                      </c:pt>
                      <c:pt idx="1">
                        <c:v>0.14977825600898109</c:v>
                      </c:pt>
                      <c:pt idx="2">
                        <c:v>0.1022959540320056</c:v>
                      </c:pt>
                      <c:pt idx="3">
                        <c:v>8.5745150491534083E-2</c:v>
                      </c:pt>
                      <c:pt idx="4">
                        <c:v>6.8918449242960644E-2</c:v>
                      </c:pt>
                      <c:pt idx="5">
                        <c:v>5.9896095270506322E-2</c:v>
                      </c:pt>
                      <c:pt idx="6">
                        <c:v>4.6625718391068993E-2</c:v>
                      </c:pt>
                      <c:pt idx="7">
                        <c:v>4.3594167332261513E-2</c:v>
                      </c:pt>
                      <c:pt idx="8">
                        <c:v>4.1167902861161121E-2</c:v>
                      </c:pt>
                      <c:pt idx="9">
                        <c:v>3.4053779886389357E-2</c:v>
                      </c:pt>
                      <c:pt idx="10">
                        <c:v>3.8592602305365098E-2</c:v>
                      </c:pt>
                      <c:pt idx="11">
                        <c:v>2.7512246398908591E-2</c:v>
                      </c:pt>
                      <c:pt idx="12">
                        <c:v>2.978456333941892E-2</c:v>
                      </c:pt>
                      <c:pt idx="13">
                        <c:v>3.071857603255124E-2</c:v>
                      </c:pt>
                      <c:pt idx="14">
                        <c:v>2.8206776709016609E-2</c:v>
                      </c:pt>
                      <c:pt idx="15">
                        <c:v>2.2897359134077529E-2</c:v>
                      </c:pt>
                      <c:pt idx="16">
                        <c:v>2.6173412997632099E-2</c:v>
                      </c:pt>
                      <c:pt idx="17">
                        <c:v>2.0701983232540581E-2</c:v>
                      </c:pt>
                      <c:pt idx="18">
                        <c:v>2.1758490950840589E-2</c:v>
                      </c:pt>
                      <c:pt idx="19">
                        <c:v>2.09481719674387E-2</c:v>
                      </c:pt>
                      <c:pt idx="20">
                        <c:v>2.2061371617565498E-2</c:v>
                      </c:pt>
                      <c:pt idx="21">
                        <c:v>1.434116097687177E-2</c:v>
                      </c:pt>
                      <c:pt idx="22">
                        <c:v>1.38323939531837E-2</c:v>
                      </c:pt>
                      <c:pt idx="23">
                        <c:v>1.485896256937513E-2</c:v>
                      </c:pt>
                      <c:pt idx="24">
                        <c:v>1.505868886326756E-2</c:v>
                      </c:pt>
                      <c:pt idx="25">
                        <c:v>1.1181287206141199E-2</c:v>
                      </c:pt>
                      <c:pt idx="26">
                        <c:v>2.6648932464379271E-2</c:v>
                      </c:pt>
                      <c:pt idx="27">
                        <c:v>2.3037034926265409E-2</c:v>
                      </c:pt>
                      <c:pt idx="28">
                        <c:v>3.9229750387093087E-2</c:v>
                      </c:pt>
                      <c:pt idx="29">
                        <c:v>3.7867699277194238E-2</c:v>
                      </c:pt>
                      <c:pt idx="30">
                        <c:v>5.7988962755428641E-2</c:v>
                      </c:pt>
                      <c:pt idx="31">
                        <c:v>5.7679105433439133E-2</c:v>
                      </c:pt>
                      <c:pt idx="32">
                        <c:v>7.5164776669123246E-2</c:v>
                      </c:pt>
                      <c:pt idx="33">
                        <c:v>7.6052863068976073E-2</c:v>
                      </c:pt>
                      <c:pt idx="34">
                        <c:v>8.8153105843535862E-2</c:v>
                      </c:pt>
                      <c:pt idx="35">
                        <c:v>8.7503676711886413E-2</c:v>
                      </c:pt>
                      <c:pt idx="36">
                        <c:v>0.12989746933712579</c:v>
                      </c:pt>
                      <c:pt idx="37">
                        <c:v>0.1410020945090795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239-4BFF-BFAF-326CE882206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view'!$A$223</c15:sqref>
                        </c15:formulaRef>
                      </c:ext>
                    </c:extLst>
                    <c:strCache>
                      <c:ptCount val="1"/>
                      <c:pt idx="0">
                        <c:v>metric_TMA_..Memory_Bound(%)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view'!$B$223:$AO$223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82.155893865337774</c:v>
                      </c:pt>
                      <c:pt idx="1">
                        <c:v>82.615292171416797</c:v>
                      </c:pt>
                      <c:pt idx="2">
                        <c:v>83.638143944537092</c:v>
                      </c:pt>
                      <c:pt idx="3">
                        <c:v>83.574488131090405</c:v>
                      </c:pt>
                      <c:pt idx="4">
                        <c:v>86.044101756445627</c:v>
                      </c:pt>
                      <c:pt idx="5">
                        <c:v>86.204682318102286</c:v>
                      </c:pt>
                      <c:pt idx="6">
                        <c:v>88.179011785164136</c:v>
                      </c:pt>
                      <c:pt idx="7">
                        <c:v>87.935138159988327</c:v>
                      </c:pt>
                      <c:pt idx="8">
                        <c:v>89.073034967792424</c:v>
                      </c:pt>
                      <c:pt idx="9">
                        <c:v>88.607097026343325</c:v>
                      </c:pt>
                      <c:pt idx="10">
                        <c:v>89.593942694532089</c:v>
                      </c:pt>
                      <c:pt idx="11">
                        <c:v>89.08600916373662</c:v>
                      </c:pt>
                      <c:pt idx="12">
                        <c:v>90.275327942073176</c:v>
                      </c:pt>
                      <c:pt idx="13">
                        <c:v>89.437009746132318</c:v>
                      </c:pt>
                      <c:pt idx="14">
                        <c:v>90.605513491365613</c:v>
                      </c:pt>
                      <c:pt idx="15">
                        <c:v>90.001258933521115</c:v>
                      </c:pt>
                      <c:pt idx="16">
                        <c:v>91.393835788624486</c:v>
                      </c:pt>
                      <c:pt idx="17">
                        <c:v>90.611813379405831</c:v>
                      </c:pt>
                      <c:pt idx="18">
                        <c:v>91.875503845524321</c:v>
                      </c:pt>
                      <c:pt idx="19">
                        <c:v>90.930756973761419</c:v>
                      </c:pt>
                      <c:pt idx="20">
                        <c:v>92.334982463805375</c:v>
                      </c:pt>
                      <c:pt idx="21">
                        <c:v>92.194716905745381</c:v>
                      </c:pt>
                      <c:pt idx="22">
                        <c:v>92.333165906591091</c:v>
                      </c:pt>
                      <c:pt idx="23">
                        <c:v>91.546619659930499</c:v>
                      </c:pt>
                      <c:pt idx="24">
                        <c:v>92.197942401077256</c:v>
                      </c:pt>
                      <c:pt idx="25">
                        <c:v>91.272604330822773</c:v>
                      </c:pt>
                      <c:pt idx="26">
                        <c:v>82.200086915144169</c:v>
                      </c:pt>
                      <c:pt idx="27">
                        <c:v>81.821483094760353</c:v>
                      </c:pt>
                      <c:pt idx="28">
                        <c:v>81.680295884102478</c:v>
                      </c:pt>
                      <c:pt idx="29">
                        <c:v>81.272583446746154</c:v>
                      </c:pt>
                      <c:pt idx="30">
                        <c:v>78.858494370978747</c:v>
                      </c:pt>
                      <c:pt idx="31">
                        <c:v>78.115178117397548</c:v>
                      </c:pt>
                      <c:pt idx="32">
                        <c:v>78.911220848496427</c:v>
                      </c:pt>
                      <c:pt idx="33">
                        <c:v>78.128360898894229</c:v>
                      </c:pt>
                      <c:pt idx="34">
                        <c:v>80.033044311936266</c:v>
                      </c:pt>
                      <c:pt idx="35">
                        <c:v>79.531022821398096</c:v>
                      </c:pt>
                      <c:pt idx="36">
                        <c:v>90.430743356444836</c:v>
                      </c:pt>
                      <c:pt idx="37">
                        <c:v>89.829638175414317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239-4BFF-BFAF-326CE882206F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view'!$A$224</c15:sqref>
                        </c15:formulaRef>
                      </c:ext>
                    </c:extLst>
                    <c:strCache>
                      <c:ptCount val="1"/>
                      <c:pt idx="0">
                        <c:v>metric_TMA_....L1_Bound(%)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view'!$B$224:$AO$224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10.15629717277843</c:v>
                      </c:pt>
                      <c:pt idx="1">
                        <c:v>9.9867599240749971</c:v>
                      </c:pt>
                      <c:pt idx="2">
                        <c:v>10.07200871230061</c:v>
                      </c:pt>
                      <c:pt idx="3">
                        <c:v>10.226070123019561</c:v>
                      </c:pt>
                      <c:pt idx="4">
                        <c:v>10.23110720927199</c:v>
                      </c:pt>
                      <c:pt idx="5">
                        <c:v>10.086751383590499</c:v>
                      </c:pt>
                      <c:pt idx="6">
                        <c:v>8.7352484073540158</c:v>
                      </c:pt>
                      <c:pt idx="7">
                        <c:v>8.8618455792002813</c:v>
                      </c:pt>
                      <c:pt idx="8">
                        <c:v>7.7117982500857956</c:v>
                      </c:pt>
                      <c:pt idx="9">
                        <c:v>8.7603855469169787</c:v>
                      </c:pt>
                      <c:pt idx="10">
                        <c:v>7.1013263972221896</c:v>
                      </c:pt>
                      <c:pt idx="11">
                        <c:v>7.3001035327080102</c:v>
                      </c:pt>
                      <c:pt idx="12">
                        <c:v>6.7074971276308304</c:v>
                      </c:pt>
                      <c:pt idx="13">
                        <c:v>7.1827839775082474</c:v>
                      </c:pt>
                      <c:pt idx="14">
                        <c:v>6.6610778556649821</c:v>
                      </c:pt>
                      <c:pt idx="15">
                        <c:v>6.4112392951872073</c:v>
                      </c:pt>
                      <c:pt idx="16">
                        <c:v>6.8799307681039812</c:v>
                      </c:pt>
                      <c:pt idx="17">
                        <c:v>7.0550487344477224</c:v>
                      </c:pt>
                      <c:pt idx="18">
                        <c:v>6.9701766457971051</c:v>
                      </c:pt>
                      <c:pt idx="19">
                        <c:v>5.818853913527299</c:v>
                      </c:pt>
                      <c:pt idx="20">
                        <c:v>4.7474330651577707</c:v>
                      </c:pt>
                      <c:pt idx="21">
                        <c:v>4.8200295819572547</c:v>
                      </c:pt>
                      <c:pt idx="22">
                        <c:v>4.5468916517455371</c:v>
                      </c:pt>
                      <c:pt idx="23">
                        <c:v>4.5823661852466424</c:v>
                      </c:pt>
                      <c:pt idx="24">
                        <c:v>5.6275951354334461</c:v>
                      </c:pt>
                      <c:pt idx="25">
                        <c:v>5.5842342927065296</c:v>
                      </c:pt>
                      <c:pt idx="26">
                        <c:v>6.3374443469953734</c:v>
                      </c:pt>
                      <c:pt idx="27">
                        <c:v>6.3182593967583012</c:v>
                      </c:pt>
                      <c:pt idx="28">
                        <c:v>5.005867245508214</c:v>
                      </c:pt>
                      <c:pt idx="29">
                        <c:v>4.9438773422906142</c:v>
                      </c:pt>
                      <c:pt idx="30">
                        <c:v>4.6285740109510343</c:v>
                      </c:pt>
                      <c:pt idx="31">
                        <c:v>4.5724019499381754</c:v>
                      </c:pt>
                      <c:pt idx="32">
                        <c:v>4.8591067139467254</c:v>
                      </c:pt>
                      <c:pt idx="33">
                        <c:v>4.7448033126549234</c:v>
                      </c:pt>
                      <c:pt idx="34">
                        <c:v>5.0423023913331537</c:v>
                      </c:pt>
                      <c:pt idx="35">
                        <c:v>5.0335090023987359</c:v>
                      </c:pt>
                      <c:pt idx="36">
                        <c:v>10.49259236482728</c:v>
                      </c:pt>
                      <c:pt idx="37">
                        <c:v>10.084529031489851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239-4BFF-BFAF-326CE882206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view'!$A$233</c15:sqref>
                        </c15:formulaRef>
                      </c:ext>
                    </c:extLst>
                    <c:strCache>
                      <c:ptCount val="1"/>
                      <c:pt idx="0">
                        <c:v>metric_TMA_....L2_Bound(%)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view'!$B$233:$AO$233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3.3771133953353072</c:v>
                      </c:pt>
                      <c:pt idx="1">
                        <c:v>3.402179708567576</c:v>
                      </c:pt>
                      <c:pt idx="2">
                        <c:v>2.574922750599959</c:v>
                      </c:pt>
                      <c:pt idx="3">
                        <c:v>2.591476732367981</c:v>
                      </c:pt>
                      <c:pt idx="4">
                        <c:v>2.2103414523392741</c:v>
                      </c:pt>
                      <c:pt idx="5">
                        <c:v>2.2160073235521551</c:v>
                      </c:pt>
                      <c:pt idx="6">
                        <c:v>1.761673179346684</c:v>
                      </c:pt>
                      <c:pt idx="7">
                        <c:v>1.7612481820881261</c:v>
                      </c:pt>
                      <c:pt idx="8">
                        <c:v>1.508672268012669</c:v>
                      </c:pt>
                      <c:pt idx="9">
                        <c:v>1.513551303186345</c:v>
                      </c:pt>
                      <c:pt idx="10">
                        <c:v>1.296888753451201</c:v>
                      </c:pt>
                      <c:pt idx="11">
                        <c:v>1.335135650974751</c:v>
                      </c:pt>
                      <c:pt idx="12">
                        <c:v>1.1666193221336401</c:v>
                      </c:pt>
                      <c:pt idx="13">
                        <c:v>1.1961891422613911</c:v>
                      </c:pt>
                      <c:pt idx="14">
                        <c:v>0.98016003459499035</c:v>
                      </c:pt>
                      <c:pt idx="15">
                        <c:v>0.980462533334297</c:v>
                      </c:pt>
                      <c:pt idx="16">
                        <c:v>0.86914090903158314</c:v>
                      </c:pt>
                      <c:pt idx="17">
                        <c:v>0.86812550755055273</c:v>
                      </c:pt>
                      <c:pt idx="18">
                        <c:v>0.74076120075564666</c:v>
                      </c:pt>
                      <c:pt idx="19">
                        <c:v>0.73752628244515495</c:v>
                      </c:pt>
                      <c:pt idx="20">
                        <c:v>0.56140102637059464</c:v>
                      </c:pt>
                      <c:pt idx="21">
                        <c:v>0.5539460239125954</c:v>
                      </c:pt>
                      <c:pt idx="22">
                        <c:v>0.4218278331415537</c:v>
                      </c:pt>
                      <c:pt idx="23">
                        <c:v>0.41820636170039588</c:v>
                      </c:pt>
                      <c:pt idx="24">
                        <c:v>0.37526456115974988</c:v>
                      </c:pt>
                      <c:pt idx="25">
                        <c:v>0.37377450946822999</c:v>
                      </c:pt>
                      <c:pt idx="26">
                        <c:v>0.37966663671774409</c:v>
                      </c:pt>
                      <c:pt idx="27">
                        <c:v>0.3775877262191405</c:v>
                      </c:pt>
                      <c:pt idx="28">
                        <c:v>0.35826346899946582</c:v>
                      </c:pt>
                      <c:pt idx="29">
                        <c:v>0.35680117052646793</c:v>
                      </c:pt>
                      <c:pt idx="30">
                        <c:v>0.32680292899807339</c:v>
                      </c:pt>
                      <c:pt idx="31">
                        <c:v>0.32550901256856241</c:v>
                      </c:pt>
                      <c:pt idx="32">
                        <c:v>0.29981601255553553</c:v>
                      </c:pt>
                      <c:pt idx="33">
                        <c:v>0.29703827752795259</c:v>
                      </c:pt>
                      <c:pt idx="34">
                        <c:v>0.29062785754593778</c:v>
                      </c:pt>
                      <c:pt idx="35">
                        <c:v>0.28818490566453991</c:v>
                      </c:pt>
                      <c:pt idx="36">
                        <c:v>0.24546103646466111</c:v>
                      </c:pt>
                      <c:pt idx="37">
                        <c:v>0.24339616408190581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239-4BFF-BFAF-326CE882206F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view'!$A$234</c15:sqref>
                        </c15:formulaRef>
                      </c:ext>
                    </c:extLst>
                    <c:strCache>
                      <c:ptCount val="1"/>
                      <c:pt idx="0">
                        <c:v>metric_TMA_....L3_Bound(%)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view'!$B$234:$AO$234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11.772703902228759</c:v>
                      </c:pt>
                      <c:pt idx="1">
                        <c:v>11.419823099411779</c:v>
                      </c:pt>
                      <c:pt idx="2">
                        <c:v>10.439233424020451</c:v>
                      </c:pt>
                      <c:pt idx="3">
                        <c:v>10.16360301699069</c:v>
                      </c:pt>
                      <c:pt idx="4">
                        <c:v>10.626506547253969</c:v>
                      </c:pt>
                      <c:pt idx="5">
                        <c:v>10.44789188221297</c:v>
                      </c:pt>
                      <c:pt idx="6">
                        <c:v>10.729261561713651</c:v>
                      </c:pt>
                      <c:pt idx="7">
                        <c:v>10.402006063082389</c:v>
                      </c:pt>
                      <c:pt idx="8">
                        <c:v>10.479671973671801</c:v>
                      </c:pt>
                      <c:pt idx="9">
                        <c:v>10.332710877527211</c:v>
                      </c:pt>
                      <c:pt idx="10">
                        <c:v>10.455971170884411</c:v>
                      </c:pt>
                      <c:pt idx="11">
                        <c:v>10.116874250734741</c:v>
                      </c:pt>
                      <c:pt idx="12">
                        <c:v>9.7141841911714799</c:v>
                      </c:pt>
                      <c:pt idx="13">
                        <c:v>9.5106600934790038</c:v>
                      </c:pt>
                      <c:pt idx="14">
                        <c:v>8.471278187731448</c:v>
                      </c:pt>
                      <c:pt idx="15">
                        <c:v>8.2602566399597297</c:v>
                      </c:pt>
                      <c:pt idx="16">
                        <c:v>8.3422480753892625</c:v>
                      </c:pt>
                      <c:pt idx="17">
                        <c:v>8.2172247500478743</c:v>
                      </c:pt>
                      <c:pt idx="18">
                        <c:v>7.390154365113248</c:v>
                      </c:pt>
                      <c:pt idx="19">
                        <c:v>7.1886629167525076</c:v>
                      </c:pt>
                      <c:pt idx="20">
                        <c:v>6.3710752539683559</c:v>
                      </c:pt>
                      <c:pt idx="21">
                        <c:v>6.4941724624502744</c:v>
                      </c:pt>
                      <c:pt idx="22">
                        <c:v>5.8540831086864369</c:v>
                      </c:pt>
                      <c:pt idx="23">
                        <c:v>5.5731563514048208</c:v>
                      </c:pt>
                      <c:pt idx="24">
                        <c:v>7.0370553295496681</c:v>
                      </c:pt>
                      <c:pt idx="25">
                        <c:v>6.7261112989206646</c:v>
                      </c:pt>
                      <c:pt idx="26">
                        <c:v>5.5759101292515636</c:v>
                      </c:pt>
                      <c:pt idx="27">
                        <c:v>5.4343020769749169</c:v>
                      </c:pt>
                      <c:pt idx="28">
                        <c:v>5.5795344336479449</c:v>
                      </c:pt>
                      <c:pt idx="29">
                        <c:v>5.3276756529187841</c:v>
                      </c:pt>
                      <c:pt idx="30">
                        <c:v>6.1606242626778034</c:v>
                      </c:pt>
                      <c:pt idx="31">
                        <c:v>5.9357586327916589</c:v>
                      </c:pt>
                      <c:pt idx="32">
                        <c:v>6.1070977863928606</c:v>
                      </c:pt>
                      <c:pt idx="33">
                        <c:v>5.9371585144451062</c:v>
                      </c:pt>
                      <c:pt idx="34">
                        <c:v>5.9773798928401582</c:v>
                      </c:pt>
                      <c:pt idx="35">
                        <c:v>5.8211004714000696</c:v>
                      </c:pt>
                      <c:pt idx="36">
                        <c:v>6.709285343549892</c:v>
                      </c:pt>
                      <c:pt idx="37">
                        <c:v>6.5612644655480361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239-4BFF-BFAF-326CE882206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view'!$A$239</c15:sqref>
                        </c15:formulaRef>
                      </c:ext>
                    </c:extLst>
                    <c:strCache>
                      <c:ptCount val="1"/>
                      <c:pt idx="0">
                        <c:v>metric_TMA_....DRAM_Bound(%)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view'!$B$239:$AO$239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54.42565061452914</c:v>
                      </c:pt>
                      <c:pt idx="1">
                        <c:v>54.765424455878417</c:v>
                      </c:pt>
                      <c:pt idx="2">
                        <c:v>60.332683262688143</c:v>
                      </c:pt>
                      <c:pt idx="3">
                        <c:v>60.443775266248423</c:v>
                      </c:pt>
                      <c:pt idx="4">
                        <c:v>63.386236090683347</c:v>
                      </c:pt>
                      <c:pt idx="5">
                        <c:v>63.768940378317829</c:v>
                      </c:pt>
                      <c:pt idx="6">
                        <c:v>67.296458728476779</c:v>
                      </c:pt>
                      <c:pt idx="7">
                        <c:v>67.312935672931104</c:v>
                      </c:pt>
                      <c:pt idx="8">
                        <c:v>69.309068458875316</c:v>
                      </c:pt>
                      <c:pt idx="9">
                        <c:v>68.573382585187247</c:v>
                      </c:pt>
                      <c:pt idx="10">
                        <c:v>71.12259544753438</c:v>
                      </c:pt>
                      <c:pt idx="11">
                        <c:v>69.796051136069252</c:v>
                      </c:pt>
                      <c:pt idx="12">
                        <c:v>73.216378830633488</c:v>
                      </c:pt>
                      <c:pt idx="13">
                        <c:v>72.319065553571392</c:v>
                      </c:pt>
                      <c:pt idx="14">
                        <c:v>74.693573262370421</c:v>
                      </c:pt>
                      <c:pt idx="15">
                        <c:v>74.328523450167765</c:v>
                      </c:pt>
                      <c:pt idx="16">
                        <c:v>75.630472373147811</c:v>
                      </c:pt>
                      <c:pt idx="17">
                        <c:v>74.775810425527808</c:v>
                      </c:pt>
                      <c:pt idx="18">
                        <c:v>77.500190727814001</c:v>
                      </c:pt>
                      <c:pt idx="19">
                        <c:v>77.608594819796693</c:v>
                      </c:pt>
                      <c:pt idx="20">
                        <c:v>80.620647702622094</c:v>
                      </c:pt>
                      <c:pt idx="21">
                        <c:v>80.37442713526795</c:v>
                      </c:pt>
                      <c:pt idx="22">
                        <c:v>81.461577980597681</c:v>
                      </c:pt>
                      <c:pt idx="23">
                        <c:v>80.950989561687123</c:v>
                      </c:pt>
                      <c:pt idx="24">
                        <c:v>79.378749406566541</c:v>
                      </c:pt>
                      <c:pt idx="25">
                        <c:v>78.799721696846561</c:v>
                      </c:pt>
                      <c:pt idx="26">
                        <c:v>71.973636006032663</c:v>
                      </c:pt>
                      <c:pt idx="27">
                        <c:v>71.688784299143194</c:v>
                      </c:pt>
                      <c:pt idx="28">
                        <c:v>73.139681825505193</c:v>
                      </c:pt>
                      <c:pt idx="29">
                        <c:v>72.989946856944073</c:v>
                      </c:pt>
                      <c:pt idx="30">
                        <c:v>72.249288497553692</c:v>
                      </c:pt>
                      <c:pt idx="31">
                        <c:v>71.687644207816462</c:v>
                      </c:pt>
                      <c:pt idx="32">
                        <c:v>73.133062403655231</c:v>
                      </c:pt>
                      <c:pt idx="33">
                        <c:v>72.474190457255219</c:v>
                      </c:pt>
                      <c:pt idx="34">
                        <c:v>75.076738573606974</c:v>
                      </c:pt>
                      <c:pt idx="35">
                        <c:v>74.693435324439264</c:v>
                      </c:pt>
                      <c:pt idx="36">
                        <c:v>76.444002010256625</c:v>
                      </c:pt>
                      <c:pt idx="37">
                        <c:v>76.335086944545424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239-4BFF-BFAF-326CE882206F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view'!$A$240</c15:sqref>
                        </c15:formulaRef>
                      </c:ext>
                    </c:extLst>
                    <c:strCache>
                      <c:ptCount val="1"/>
                      <c:pt idx="0">
                        <c:v>metric_TMA_......MEM_Bandwidth(%)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view'!$B$240:$AO$240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93.774193923907958</c:v>
                      </c:pt>
                      <c:pt idx="1">
                        <c:v>94.493819413196306</c:v>
                      </c:pt>
                      <c:pt idx="2">
                        <c:v>93.936642145924949</c:v>
                      </c:pt>
                      <c:pt idx="3">
                        <c:v>94.212101318973509</c:v>
                      </c:pt>
                      <c:pt idx="4">
                        <c:v>94.45252356036049</c:v>
                      </c:pt>
                      <c:pt idx="5">
                        <c:v>94.588210170185533</c:v>
                      </c:pt>
                      <c:pt idx="6">
                        <c:v>95.359988214510409</c:v>
                      </c:pt>
                      <c:pt idx="7">
                        <c:v>94.884254287792189</c:v>
                      </c:pt>
                      <c:pt idx="8">
                        <c:v>96.080805888653032</c:v>
                      </c:pt>
                      <c:pt idx="9">
                        <c:v>96.154824418638952</c:v>
                      </c:pt>
                      <c:pt idx="10">
                        <c:v>92.974137082967587</c:v>
                      </c:pt>
                      <c:pt idx="11">
                        <c:v>94.073763724220896</c:v>
                      </c:pt>
                      <c:pt idx="12">
                        <c:v>94.497662654540477</c:v>
                      </c:pt>
                      <c:pt idx="13">
                        <c:v>95.123784033898033</c:v>
                      </c:pt>
                      <c:pt idx="14">
                        <c:v>95.193289684572889</c:v>
                      </c:pt>
                      <c:pt idx="15">
                        <c:v>94.921031831314664</c:v>
                      </c:pt>
                      <c:pt idx="16">
                        <c:v>94.76425733254942</c:v>
                      </c:pt>
                      <c:pt idx="17">
                        <c:v>94.772344186144281</c:v>
                      </c:pt>
                      <c:pt idx="18">
                        <c:v>94.98702457515472</c:v>
                      </c:pt>
                      <c:pt idx="19">
                        <c:v>94.220752782198389</c:v>
                      </c:pt>
                      <c:pt idx="20">
                        <c:v>95.132386211848697</c:v>
                      </c:pt>
                      <c:pt idx="21">
                        <c:v>95.147130286647581</c:v>
                      </c:pt>
                      <c:pt idx="22">
                        <c:v>94.740073688618764</c:v>
                      </c:pt>
                      <c:pt idx="23">
                        <c:v>94.208755590881395</c:v>
                      </c:pt>
                      <c:pt idx="24">
                        <c:v>94.545017730606745</c:v>
                      </c:pt>
                      <c:pt idx="25">
                        <c:v>93.927921423986831</c:v>
                      </c:pt>
                      <c:pt idx="26">
                        <c:v>85.206193811506566</c:v>
                      </c:pt>
                      <c:pt idx="27">
                        <c:v>85.053312065254801</c:v>
                      </c:pt>
                      <c:pt idx="28">
                        <c:v>85.696504750934139</c:v>
                      </c:pt>
                      <c:pt idx="29">
                        <c:v>85.658099133813707</c:v>
                      </c:pt>
                      <c:pt idx="30">
                        <c:v>85.847091609373877</c:v>
                      </c:pt>
                      <c:pt idx="31">
                        <c:v>85.096574254350443</c:v>
                      </c:pt>
                      <c:pt idx="32">
                        <c:v>87.190309146879542</c:v>
                      </c:pt>
                      <c:pt idx="33">
                        <c:v>86.523216625706226</c:v>
                      </c:pt>
                      <c:pt idx="34">
                        <c:v>88.766703017517273</c:v>
                      </c:pt>
                      <c:pt idx="35">
                        <c:v>88.385028204610478</c:v>
                      </c:pt>
                      <c:pt idx="36">
                        <c:v>93.9610791704376</c:v>
                      </c:pt>
                      <c:pt idx="37">
                        <c:v>94.107592826645543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239-4BFF-BFAF-326CE882206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view'!$A$254</c15:sqref>
                        </c15:formulaRef>
                      </c:ext>
                    </c:extLst>
                    <c:strCache>
                      <c:ptCount val="1"/>
                      <c:pt idx="0">
                        <c:v>metric_TMA_..Core_Bound(%)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view'!$B$254:$AO$254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11.5126747875111</c:v>
                      </c:pt>
                      <c:pt idx="1">
                        <c:v>11.51866191092433</c:v>
                      </c:pt>
                      <c:pt idx="2">
                        <c:v>11.07766203676722</c:v>
                      </c:pt>
                      <c:pt idx="3">
                        <c:v>11.291535283609999</c:v>
                      </c:pt>
                      <c:pt idx="4">
                        <c:v>9.5324926232610352</c:v>
                      </c:pt>
                      <c:pt idx="5">
                        <c:v>9.5223806063051359</c:v>
                      </c:pt>
                      <c:pt idx="6">
                        <c:v>8.1217701511313578</c:v>
                      </c:pt>
                      <c:pt idx="7">
                        <c:v>8.3688977786419159</c:v>
                      </c:pt>
                      <c:pt idx="8">
                        <c:v>7.5933663998359098</c:v>
                      </c:pt>
                      <c:pt idx="9">
                        <c:v>8.0358055690980645</c:v>
                      </c:pt>
                      <c:pt idx="10">
                        <c:v>7.2538985717586213</c:v>
                      </c:pt>
                      <c:pt idx="11">
                        <c:v>7.721252388084821</c:v>
                      </c:pt>
                      <c:pt idx="12">
                        <c:v>6.7700000426302758</c:v>
                      </c:pt>
                      <c:pt idx="13">
                        <c:v>7.3857165008741958</c:v>
                      </c:pt>
                      <c:pt idx="14">
                        <c:v>6.595702227752942</c:v>
                      </c:pt>
                      <c:pt idx="15">
                        <c:v>7.1119676467045316</c:v>
                      </c:pt>
                      <c:pt idx="16">
                        <c:v>6.0532472685763228</c:v>
                      </c:pt>
                      <c:pt idx="17">
                        <c:v>6.7342046357113379</c:v>
                      </c:pt>
                      <c:pt idx="18">
                        <c:v>5.7540363163967054</c:v>
                      </c:pt>
                      <c:pt idx="19">
                        <c:v>6.5014108602548966</c:v>
                      </c:pt>
                      <c:pt idx="20">
                        <c:v>5.4103452337111442</c:v>
                      </c:pt>
                      <c:pt idx="21">
                        <c:v>5.612851229231075</c:v>
                      </c:pt>
                      <c:pt idx="22">
                        <c:v>5.4773218335784861</c:v>
                      </c:pt>
                      <c:pt idx="23">
                        <c:v>6.0737893135194838</c:v>
                      </c:pt>
                      <c:pt idx="24">
                        <c:v>5.5587305459322556</c:v>
                      </c:pt>
                      <c:pt idx="25">
                        <c:v>6.312460742704074</c:v>
                      </c:pt>
                      <c:pt idx="26">
                        <c:v>13.35744585720264</c:v>
                      </c:pt>
                      <c:pt idx="27">
                        <c:v>13.70392871352554</c:v>
                      </c:pt>
                      <c:pt idx="28">
                        <c:v>13.64992718216982</c:v>
                      </c:pt>
                      <c:pt idx="29">
                        <c:v>13.970269830904851</c:v>
                      </c:pt>
                      <c:pt idx="30">
                        <c:v>15.602500148178869</c:v>
                      </c:pt>
                      <c:pt idx="31">
                        <c:v>16.126769927663538</c:v>
                      </c:pt>
                      <c:pt idx="32">
                        <c:v>15.238477017687529</c:v>
                      </c:pt>
                      <c:pt idx="33">
                        <c:v>15.763449623300691</c:v>
                      </c:pt>
                      <c:pt idx="34">
                        <c:v>14.10960576485861</c:v>
                      </c:pt>
                      <c:pt idx="35">
                        <c:v>14.435074344675041</c:v>
                      </c:pt>
                      <c:pt idx="36">
                        <c:v>4.3479204865416783</c:v>
                      </c:pt>
                      <c:pt idx="37">
                        <c:v>4.6280626979443689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239-4BFF-BFAF-326CE882206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view'!$A$274</c15:sqref>
                        </c15:formulaRef>
                      </c:ext>
                    </c:extLst>
                    <c:strCache>
                      <c:ptCount val="1"/>
                      <c:pt idx="0">
                        <c:v>metric_TMA_Retiring(%)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view'!$B$274:$AO$274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4.8247340564381087</c:v>
                      </c:pt>
                      <c:pt idx="1">
                        <c:v>4.656229482362062</c:v>
                      </c:pt>
                      <c:pt idx="2">
                        <c:v>4.3234044876144688</c:v>
                      </c:pt>
                      <c:pt idx="3">
                        <c:v>4.2773070945220031</c:v>
                      </c:pt>
                      <c:pt idx="4">
                        <c:v>3.6513967710868491</c:v>
                      </c:pt>
                      <c:pt idx="5">
                        <c:v>3.577424544391004</c:v>
                      </c:pt>
                      <c:pt idx="6">
                        <c:v>3.0564456431817031</c:v>
                      </c:pt>
                      <c:pt idx="7">
                        <c:v>3.0554418282995979</c:v>
                      </c:pt>
                      <c:pt idx="8">
                        <c:v>2.750402262577194</c:v>
                      </c:pt>
                      <c:pt idx="9">
                        <c:v>2.7889391166057091</c:v>
                      </c:pt>
                      <c:pt idx="10">
                        <c:v>2.582693923636723</c:v>
                      </c:pt>
                      <c:pt idx="11">
                        <c:v>2.6543463525731399</c:v>
                      </c:pt>
                      <c:pt idx="12">
                        <c:v>2.4175855025426931</c:v>
                      </c:pt>
                      <c:pt idx="13">
                        <c:v>2.590578868905292</c:v>
                      </c:pt>
                      <c:pt idx="14">
                        <c:v>2.2816589331968529</c:v>
                      </c:pt>
                      <c:pt idx="15">
                        <c:v>2.383736757041381</c:v>
                      </c:pt>
                      <c:pt idx="16">
                        <c:v>2.092271202571359</c:v>
                      </c:pt>
                      <c:pt idx="17">
                        <c:v>2.213973347789576</c:v>
                      </c:pt>
                      <c:pt idx="18">
                        <c:v>1.9604854862703001</c:v>
                      </c:pt>
                      <c:pt idx="19">
                        <c:v>2.1227044914003219</c:v>
                      </c:pt>
                      <c:pt idx="20">
                        <c:v>1.813791208897515</c:v>
                      </c:pt>
                      <c:pt idx="21">
                        <c:v>1.820674211876798</c:v>
                      </c:pt>
                      <c:pt idx="22">
                        <c:v>1.759371674563003</c:v>
                      </c:pt>
                      <c:pt idx="23">
                        <c:v>1.8996881216510419</c:v>
                      </c:pt>
                      <c:pt idx="24">
                        <c:v>1.7584056957009579</c:v>
                      </c:pt>
                      <c:pt idx="25">
                        <c:v>1.918637117068771</c:v>
                      </c:pt>
                      <c:pt idx="26">
                        <c:v>3.7351894457760428</c:v>
                      </c:pt>
                      <c:pt idx="27">
                        <c:v>3.8148324336098809</c:v>
                      </c:pt>
                      <c:pt idx="28">
                        <c:v>3.870824662701597</c:v>
                      </c:pt>
                      <c:pt idx="29">
                        <c:v>3.9554174019974409</c:v>
                      </c:pt>
                      <c:pt idx="30">
                        <c:v>4.4945294932692992</c:v>
                      </c:pt>
                      <c:pt idx="31">
                        <c:v>4.6772992372502751</c:v>
                      </c:pt>
                      <c:pt idx="32">
                        <c:v>4.5540882062739874</c:v>
                      </c:pt>
                      <c:pt idx="33">
                        <c:v>4.74948083080145</c:v>
                      </c:pt>
                      <c:pt idx="34">
                        <c:v>4.3720553446472694</c:v>
                      </c:pt>
                      <c:pt idx="35">
                        <c:v>4.5152613137679394</c:v>
                      </c:pt>
                      <c:pt idx="36">
                        <c:v>2.8047059878345308</c:v>
                      </c:pt>
                      <c:pt idx="37">
                        <c:v>2.9923949109538999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239-4BFF-BFAF-326CE882206F}"/>
                  </c:ext>
                </c:extLst>
              </c15:ser>
            </c15:filteredLineSeries>
          </c:ext>
        </c:extLst>
      </c:lineChart>
      <c:catAx>
        <c:axId val="56551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24656"/>
        <c:crosses val="autoZero"/>
        <c:auto val="1"/>
        <c:lblAlgn val="ctr"/>
        <c:lblOffset val="100"/>
        <c:noMultiLvlLbl val="0"/>
      </c:catAx>
      <c:valAx>
        <c:axId val="5655246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1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SPR_TMA_..</a:t>
            </a:r>
            <a:r>
              <a:rPr lang="en-US" dirty="0" err="1"/>
              <a:t>Memory_Bound</a:t>
            </a:r>
            <a:r>
              <a:rPr lang="en-US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'socket view'!$A$223</c:f>
              <c:strCache>
                <c:ptCount val="1"/>
                <c:pt idx="0">
                  <c:v>metric_TMA_..Memory_Bound(%)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38"/>
                <c:pt idx="0">
                  <c:v>8C-Skt0</c:v>
                </c:pt>
                <c:pt idx="1">
                  <c:v>8C-Skt1</c:v>
                </c:pt>
                <c:pt idx="2">
                  <c:v>16C-Skt0</c:v>
                </c:pt>
                <c:pt idx="3">
                  <c:v>16C-Skt1</c:v>
                </c:pt>
                <c:pt idx="4">
                  <c:v>24C-Skt0</c:v>
                </c:pt>
                <c:pt idx="5">
                  <c:v>24C-Skt1</c:v>
                </c:pt>
                <c:pt idx="6">
                  <c:v>32C-Skt0</c:v>
                </c:pt>
                <c:pt idx="7">
                  <c:v>32C-Skt1</c:v>
                </c:pt>
                <c:pt idx="8">
                  <c:v>40C-Skt0</c:v>
                </c:pt>
                <c:pt idx="9">
                  <c:v>40C-Skt1</c:v>
                </c:pt>
                <c:pt idx="10">
                  <c:v>48C-Skt0</c:v>
                </c:pt>
                <c:pt idx="11">
                  <c:v>48C-Skt1</c:v>
                </c:pt>
                <c:pt idx="12">
                  <c:v>56C-Skt0</c:v>
                </c:pt>
                <c:pt idx="13">
                  <c:v>56C-Skt1</c:v>
                </c:pt>
                <c:pt idx="14">
                  <c:v>64C-Skt0</c:v>
                </c:pt>
                <c:pt idx="15">
                  <c:v>64C-Skt1</c:v>
                </c:pt>
                <c:pt idx="16">
                  <c:v>72C-Skt0</c:v>
                </c:pt>
                <c:pt idx="17">
                  <c:v>72C-Skt1</c:v>
                </c:pt>
                <c:pt idx="18">
                  <c:v>80C-Skt0</c:v>
                </c:pt>
                <c:pt idx="19">
                  <c:v>80C-Skt1</c:v>
                </c:pt>
                <c:pt idx="20">
                  <c:v>96C-Skt0</c:v>
                </c:pt>
                <c:pt idx="21">
                  <c:v>96C-Skt1</c:v>
                </c:pt>
                <c:pt idx="22">
                  <c:v>112C-Skt0</c:v>
                </c:pt>
                <c:pt idx="23">
                  <c:v>112C-Skt1</c:v>
                </c:pt>
                <c:pt idx="24">
                  <c:v>120C-Skt0</c:v>
                </c:pt>
                <c:pt idx="25">
                  <c:v>120C-Skt1</c:v>
                </c:pt>
                <c:pt idx="26">
                  <c:v>128C-Skt0</c:v>
                </c:pt>
                <c:pt idx="27">
                  <c:v>128C-Skt1</c:v>
                </c:pt>
                <c:pt idx="28">
                  <c:v>136C-Skt0</c:v>
                </c:pt>
                <c:pt idx="29">
                  <c:v>136C-Skt1</c:v>
                </c:pt>
                <c:pt idx="30">
                  <c:v>152C-Skt0</c:v>
                </c:pt>
                <c:pt idx="31">
                  <c:v>152C-Skt1</c:v>
                </c:pt>
                <c:pt idx="32">
                  <c:v>168C-Skt0</c:v>
                </c:pt>
                <c:pt idx="33">
                  <c:v>168C-Skt1</c:v>
                </c:pt>
                <c:pt idx="34">
                  <c:v>184C-Skt0</c:v>
                </c:pt>
                <c:pt idx="35">
                  <c:v>184C-Skt1</c:v>
                </c:pt>
                <c:pt idx="36">
                  <c:v>240C-Skt0</c:v>
                </c:pt>
                <c:pt idx="37">
                  <c:v>240C-Skt1</c:v>
                </c:pt>
              </c:strCache>
              <c:extLst xmlns:c15="http://schemas.microsoft.com/office/drawing/2012/chart"/>
            </c:strRef>
          </c:cat>
          <c:val>
            <c:numRef>
              <c:f>'socket view'!$B$223:$AO$223</c:f>
              <c:numCache>
                <c:formatCode>#,##0.0000</c:formatCode>
                <c:ptCount val="40"/>
                <c:pt idx="0">
                  <c:v>82.155893865337774</c:v>
                </c:pt>
                <c:pt idx="1">
                  <c:v>82.615292171416797</c:v>
                </c:pt>
                <c:pt idx="2">
                  <c:v>83.638143944537092</c:v>
                </c:pt>
                <c:pt idx="3">
                  <c:v>83.574488131090405</c:v>
                </c:pt>
                <c:pt idx="4">
                  <c:v>86.044101756445627</c:v>
                </c:pt>
                <c:pt idx="5">
                  <c:v>86.204682318102286</c:v>
                </c:pt>
                <c:pt idx="6">
                  <c:v>88.179011785164136</c:v>
                </c:pt>
                <c:pt idx="7">
                  <c:v>87.935138159988327</c:v>
                </c:pt>
                <c:pt idx="8">
                  <c:v>89.073034967792424</c:v>
                </c:pt>
                <c:pt idx="9">
                  <c:v>88.607097026343325</c:v>
                </c:pt>
                <c:pt idx="10">
                  <c:v>89.593942694532089</c:v>
                </c:pt>
                <c:pt idx="11">
                  <c:v>89.08600916373662</c:v>
                </c:pt>
                <c:pt idx="12">
                  <c:v>90.275327942073176</c:v>
                </c:pt>
                <c:pt idx="13">
                  <c:v>89.437009746132318</c:v>
                </c:pt>
                <c:pt idx="14">
                  <c:v>90.605513491365613</c:v>
                </c:pt>
                <c:pt idx="15">
                  <c:v>90.001258933521115</c:v>
                </c:pt>
                <c:pt idx="16">
                  <c:v>91.393835788624486</c:v>
                </c:pt>
                <c:pt idx="17">
                  <c:v>90.611813379405831</c:v>
                </c:pt>
                <c:pt idx="18">
                  <c:v>91.875503845524321</c:v>
                </c:pt>
                <c:pt idx="19">
                  <c:v>90.930756973761419</c:v>
                </c:pt>
                <c:pt idx="20">
                  <c:v>92.334982463805375</c:v>
                </c:pt>
                <c:pt idx="21">
                  <c:v>92.194716905745381</c:v>
                </c:pt>
                <c:pt idx="22">
                  <c:v>92.333165906591091</c:v>
                </c:pt>
                <c:pt idx="23">
                  <c:v>91.546619659930499</c:v>
                </c:pt>
                <c:pt idx="24">
                  <c:v>92.197942401077256</c:v>
                </c:pt>
                <c:pt idx="25">
                  <c:v>91.272604330822773</c:v>
                </c:pt>
                <c:pt idx="26">
                  <c:v>82.200086915144169</c:v>
                </c:pt>
                <c:pt idx="27">
                  <c:v>81.821483094760353</c:v>
                </c:pt>
                <c:pt idx="28">
                  <c:v>81.680295884102478</c:v>
                </c:pt>
                <c:pt idx="29">
                  <c:v>81.272583446746154</c:v>
                </c:pt>
                <c:pt idx="30">
                  <c:v>78.858494370978747</c:v>
                </c:pt>
                <c:pt idx="31">
                  <c:v>78.115178117397548</c:v>
                </c:pt>
                <c:pt idx="32">
                  <c:v>78.911220848496427</c:v>
                </c:pt>
                <c:pt idx="33">
                  <c:v>78.128360898894229</c:v>
                </c:pt>
                <c:pt idx="34">
                  <c:v>80.033044311936266</c:v>
                </c:pt>
                <c:pt idx="35">
                  <c:v>79.531022821398096</c:v>
                </c:pt>
                <c:pt idx="36">
                  <c:v>90.430743356444836</c:v>
                </c:pt>
                <c:pt idx="37">
                  <c:v>89.829638175414317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4468-4F88-BD54-C28DAC282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516752"/>
        <c:axId val="5655246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'socket view'!$A$200</c15:sqref>
                        </c15:formulaRef>
                      </c:ext>
                    </c:extLst>
                    <c:strCache>
                      <c:ptCount val="1"/>
                      <c:pt idx="0">
                        <c:v>metric_TMA_Frontend_Bound(%)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view'!$B$200:$AO$200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1.3209846926787929</c:v>
                      </c:pt>
                      <c:pt idx="1">
                        <c:v>1.060038179287822</c:v>
                      </c:pt>
                      <c:pt idx="2">
                        <c:v>0.85849357704921703</c:v>
                      </c:pt>
                      <c:pt idx="3">
                        <c:v>0.77092434028606127</c:v>
                      </c:pt>
                      <c:pt idx="4">
                        <c:v>0.70309039996352962</c:v>
                      </c:pt>
                      <c:pt idx="5">
                        <c:v>0.63561643593106876</c:v>
                      </c:pt>
                      <c:pt idx="6">
                        <c:v>0.59614670213173926</c:v>
                      </c:pt>
                      <c:pt idx="7">
                        <c:v>0.59692806573790025</c:v>
                      </c:pt>
                      <c:pt idx="8">
                        <c:v>0.54202846693331197</c:v>
                      </c:pt>
                      <c:pt idx="9">
                        <c:v>0.53410450806651832</c:v>
                      </c:pt>
                      <c:pt idx="10">
                        <c:v>0.53087220776720012</c:v>
                      </c:pt>
                      <c:pt idx="11">
                        <c:v>0.51087984920649876</c:v>
                      </c:pt>
                      <c:pt idx="12">
                        <c:v>0.5073019494144313</c:v>
                      </c:pt>
                      <c:pt idx="13">
                        <c:v>0.55597630805564036</c:v>
                      </c:pt>
                      <c:pt idx="14">
                        <c:v>0.48891857097557412</c:v>
                      </c:pt>
                      <c:pt idx="15">
                        <c:v>0.48013930359890289</c:v>
                      </c:pt>
                      <c:pt idx="16">
                        <c:v>0.43447232723019918</c:v>
                      </c:pt>
                      <c:pt idx="17">
                        <c:v>0.41930665386070598</c:v>
                      </c:pt>
                      <c:pt idx="18">
                        <c:v>0.38821586085783411</c:v>
                      </c:pt>
                      <c:pt idx="19">
                        <c:v>0.42417950261593151</c:v>
                      </c:pt>
                      <c:pt idx="20">
                        <c:v>0.41881972196838763</c:v>
                      </c:pt>
                      <c:pt idx="21">
                        <c:v>0.35741649216987692</c:v>
                      </c:pt>
                      <c:pt idx="22">
                        <c:v>0.41630819131424229</c:v>
                      </c:pt>
                      <c:pt idx="23">
                        <c:v>0.46504394232958701</c:v>
                      </c:pt>
                      <c:pt idx="24">
                        <c:v>0.46986266842625418</c:v>
                      </c:pt>
                      <c:pt idx="25">
                        <c:v>0.48511652219824281</c:v>
                      </c:pt>
                      <c:pt idx="26">
                        <c:v>0.6806288494127688</c:v>
                      </c:pt>
                      <c:pt idx="27">
                        <c:v>0.63671872317797007</c:v>
                      </c:pt>
                      <c:pt idx="28">
                        <c:v>0.75972252063900547</c:v>
                      </c:pt>
                      <c:pt idx="29">
                        <c:v>0.76386162107435718</c:v>
                      </c:pt>
                      <c:pt idx="30">
                        <c:v>0.9864870248176616</c:v>
                      </c:pt>
                      <c:pt idx="31">
                        <c:v>1.0230736122551931</c:v>
                      </c:pt>
                      <c:pt idx="32">
                        <c:v>1.2210491508729191</c:v>
                      </c:pt>
                      <c:pt idx="33">
                        <c:v>1.2826557839346491</c:v>
                      </c:pt>
                      <c:pt idx="34">
                        <c:v>1.3971414727143121</c:v>
                      </c:pt>
                      <c:pt idx="35">
                        <c:v>1.431137843447053</c:v>
                      </c:pt>
                      <c:pt idx="36">
                        <c:v>2.2867326998418211</c:v>
                      </c:pt>
                      <c:pt idx="37">
                        <c:v>2.408902121178337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468-4F88-BD54-C28DAC282D8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view'!$A$219</c15:sqref>
                        </c15:formulaRef>
                      </c:ext>
                    </c:extLst>
                    <c:strCache>
                      <c:ptCount val="1"/>
                      <c:pt idx="0">
                        <c:v>metric_TMA_Bad_Speculation(%)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view'!$B$219:$AO$219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0.18571259803422671</c:v>
                      </c:pt>
                      <c:pt idx="1">
                        <c:v>0.14977825600898109</c:v>
                      </c:pt>
                      <c:pt idx="2">
                        <c:v>0.1022959540320056</c:v>
                      </c:pt>
                      <c:pt idx="3">
                        <c:v>8.5745150491534083E-2</c:v>
                      </c:pt>
                      <c:pt idx="4">
                        <c:v>6.8918449242960644E-2</c:v>
                      </c:pt>
                      <c:pt idx="5">
                        <c:v>5.9896095270506322E-2</c:v>
                      </c:pt>
                      <c:pt idx="6">
                        <c:v>4.6625718391068993E-2</c:v>
                      </c:pt>
                      <c:pt idx="7">
                        <c:v>4.3594167332261513E-2</c:v>
                      </c:pt>
                      <c:pt idx="8">
                        <c:v>4.1167902861161121E-2</c:v>
                      </c:pt>
                      <c:pt idx="9">
                        <c:v>3.4053779886389357E-2</c:v>
                      </c:pt>
                      <c:pt idx="10">
                        <c:v>3.8592602305365098E-2</c:v>
                      </c:pt>
                      <c:pt idx="11">
                        <c:v>2.7512246398908591E-2</c:v>
                      </c:pt>
                      <c:pt idx="12">
                        <c:v>2.978456333941892E-2</c:v>
                      </c:pt>
                      <c:pt idx="13">
                        <c:v>3.071857603255124E-2</c:v>
                      </c:pt>
                      <c:pt idx="14">
                        <c:v>2.8206776709016609E-2</c:v>
                      </c:pt>
                      <c:pt idx="15">
                        <c:v>2.2897359134077529E-2</c:v>
                      </c:pt>
                      <c:pt idx="16">
                        <c:v>2.6173412997632099E-2</c:v>
                      </c:pt>
                      <c:pt idx="17">
                        <c:v>2.0701983232540581E-2</c:v>
                      </c:pt>
                      <c:pt idx="18">
                        <c:v>2.1758490950840589E-2</c:v>
                      </c:pt>
                      <c:pt idx="19">
                        <c:v>2.09481719674387E-2</c:v>
                      </c:pt>
                      <c:pt idx="20">
                        <c:v>2.2061371617565498E-2</c:v>
                      </c:pt>
                      <c:pt idx="21">
                        <c:v>1.434116097687177E-2</c:v>
                      </c:pt>
                      <c:pt idx="22">
                        <c:v>1.38323939531837E-2</c:v>
                      </c:pt>
                      <c:pt idx="23">
                        <c:v>1.485896256937513E-2</c:v>
                      </c:pt>
                      <c:pt idx="24">
                        <c:v>1.505868886326756E-2</c:v>
                      </c:pt>
                      <c:pt idx="25">
                        <c:v>1.1181287206141199E-2</c:v>
                      </c:pt>
                      <c:pt idx="26">
                        <c:v>2.6648932464379271E-2</c:v>
                      </c:pt>
                      <c:pt idx="27">
                        <c:v>2.3037034926265409E-2</c:v>
                      </c:pt>
                      <c:pt idx="28">
                        <c:v>3.9229750387093087E-2</c:v>
                      </c:pt>
                      <c:pt idx="29">
                        <c:v>3.7867699277194238E-2</c:v>
                      </c:pt>
                      <c:pt idx="30">
                        <c:v>5.7988962755428641E-2</c:v>
                      </c:pt>
                      <c:pt idx="31">
                        <c:v>5.7679105433439133E-2</c:v>
                      </c:pt>
                      <c:pt idx="32">
                        <c:v>7.5164776669123246E-2</c:v>
                      </c:pt>
                      <c:pt idx="33">
                        <c:v>7.6052863068976073E-2</c:v>
                      </c:pt>
                      <c:pt idx="34">
                        <c:v>8.8153105843535862E-2</c:v>
                      </c:pt>
                      <c:pt idx="35">
                        <c:v>8.7503676711886413E-2</c:v>
                      </c:pt>
                      <c:pt idx="36">
                        <c:v>0.12989746933712579</c:v>
                      </c:pt>
                      <c:pt idx="37">
                        <c:v>0.1410020945090795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468-4F88-BD54-C28DAC282D8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view'!$A$222</c15:sqref>
                        </c15:formulaRef>
                      </c:ext>
                    </c:extLst>
                    <c:strCache>
                      <c:ptCount val="1"/>
                      <c:pt idx="0">
                        <c:v>metric_TMA_Backend_Bound(%)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view'!$B$222:$AO$222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93.668568652848876</c:v>
                      </c:pt>
                      <c:pt idx="1">
                        <c:v>94.133954082341134</c:v>
                      </c:pt>
                      <c:pt idx="2">
                        <c:v>94.715805981304314</c:v>
                      </c:pt>
                      <c:pt idx="3">
                        <c:v>94.866023414700408</c:v>
                      </c:pt>
                      <c:pt idx="4">
                        <c:v>95.576594379706663</c:v>
                      </c:pt>
                      <c:pt idx="5">
                        <c:v>95.72706292440742</c:v>
                      </c:pt>
                      <c:pt idx="6">
                        <c:v>96.300781936295493</c:v>
                      </c:pt>
                      <c:pt idx="7">
                        <c:v>96.304035938630236</c:v>
                      </c:pt>
                      <c:pt idx="8">
                        <c:v>96.666401367628339</c:v>
                      </c:pt>
                      <c:pt idx="9">
                        <c:v>96.642902595441399</c:v>
                      </c:pt>
                      <c:pt idx="10">
                        <c:v>96.847841266290715</c:v>
                      </c:pt>
                      <c:pt idx="11">
                        <c:v>96.807261551821441</c:v>
                      </c:pt>
                      <c:pt idx="12">
                        <c:v>97.045327984703462</c:v>
                      </c:pt>
                      <c:pt idx="13">
                        <c:v>96.822726247006514</c:v>
                      </c:pt>
                      <c:pt idx="14">
                        <c:v>97.201215719118565</c:v>
                      </c:pt>
                      <c:pt idx="15">
                        <c:v>97.113226580225643</c:v>
                      </c:pt>
                      <c:pt idx="16">
                        <c:v>97.447083057200814</c:v>
                      </c:pt>
                      <c:pt idx="17">
                        <c:v>97.346018015117181</c:v>
                      </c:pt>
                      <c:pt idx="18">
                        <c:v>97.629540161921028</c:v>
                      </c:pt>
                      <c:pt idx="19">
                        <c:v>97.432167834016312</c:v>
                      </c:pt>
                      <c:pt idx="20">
                        <c:v>97.745327697516529</c:v>
                      </c:pt>
                      <c:pt idx="21">
                        <c:v>97.807568134976449</c:v>
                      </c:pt>
                      <c:pt idx="22">
                        <c:v>97.810487740169577</c:v>
                      </c:pt>
                      <c:pt idx="23">
                        <c:v>97.620408973449997</c:v>
                      </c:pt>
                      <c:pt idx="24">
                        <c:v>97.75667294700952</c:v>
                      </c:pt>
                      <c:pt idx="25">
                        <c:v>97.585065073526849</c:v>
                      </c:pt>
                      <c:pt idx="26">
                        <c:v>95.557532772346804</c:v>
                      </c:pt>
                      <c:pt idx="27">
                        <c:v>95.525411808285881</c:v>
                      </c:pt>
                      <c:pt idx="28">
                        <c:v>95.330223066272296</c:v>
                      </c:pt>
                      <c:pt idx="29">
                        <c:v>95.242853277651008</c:v>
                      </c:pt>
                      <c:pt idx="30">
                        <c:v>94.460994519157609</c:v>
                      </c:pt>
                      <c:pt idx="31">
                        <c:v>94.241948045061093</c:v>
                      </c:pt>
                      <c:pt idx="32">
                        <c:v>94.149697866183971</c:v>
                      </c:pt>
                      <c:pt idx="33">
                        <c:v>93.891810522194916</c:v>
                      </c:pt>
                      <c:pt idx="34">
                        <c:v>94.14265007679488</c:v>
                      </c:pt>
                      <c:pt idx="35">
                        <c:v>93.966097166073126</c:v>
                      </c:pt>
                      <c:pt idx="36">
                        <c:v>94.778663842986518</c:v>
                      </c:pt>
                      <c:pt idx="37">
                        <c:v>94.457700873358689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468-4F88-BD54-C28DAC282D8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view'!$A$224</c15:sqref>
                        </c15:formulaRef>
                      </c:ext>
                    </c:extLst>
                    <c:strCache>
                      <c:ptCount val="1"/>
                      <c:pt idx="0">
                        <c:v>metric_TMA_....L1_Bound(%)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view'!$B$224:$AO$224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10.15629717277843</c:v>
                      </c:pt>
                      <c:pt idx="1">
                        <c:v>9.9867599240749971</c:v>
                      </c:pt>
                      <c:pt idx="2">
                        <c:v>10.07200871230061</c:v>
                      </c:pt>
                      <c:pt idx="3">
                        <c:v>10.226070123019561</c:v>
                      </c:pt>
                      <c:pt idx="4">
                        <c:v>10.23110720927199</c:v>
                      </c:pt>
                      <c:pt idx="5">
                        <c:v>10.086751383590499</c:v>
                      </c:pt>
                      <c:pt idx="6">
                        <c:v>8.7352484073540158</c:v>
                      </c:pt>
                      <c:pt idx="7">
                        <c:v>8.8618455792002813</c:v>
                      </c:pt>
                      <c:pt idx="8">
                        <c:v>7.7117982500857956</c:v>
                      </c:pt>
                      <c:pt idx="9">
                        <c:v>8.7603855469169787</c:v>
                      </c:pt>
                      <c:pt idx="10">
                        <c:v>7.1013263972221896</c:v>
                      </c:pt>
                      <c:pt idx="11">
                        <c:v>7.3001035327080102</c:v>
                      </c:pt>
                      <c:pt idx="12">
                        <c:v>6.7074971276308304</c:v>
                      </c:pt>
                      <c:pt idx="13">
                        <c:v>7.1827839775082474</c:v>
                      </c:pt>
                      <c:pt idx="14">
                        <c:v>6.6610778556649821</c:v>
                      </c:pt>
                      <c:pt idx="15">
                        <c:v>6.4112392951872073</c:v>
                      </c:pt>
                      <c:pt idx="16">
                        <c:v>6.8799307681039812</c:v>
                      </c:pt>
                      <c:pt idx="17">
                        <c:v>7.0550487344477224</c:v>
                      </c:pt>
                      <c:pt idx="18">
                        <c:v>6.9701766457971051</c:v>
                      </c:pt>
                      <c:pt idx="19">
                        <c:v>5.818853913527299</c:v>
                      </c:pt>
                      <c:pt idx="20">
                        <c:v>4.7474330651577707</c:v>
                      </c:pt>
                      <c:pt idx="21">
                        <c:v>4.8200295819572547</c:v>
                      </c:pt>
                      <c:pt idx="22">
                        <c:v>4.5468916517455371</c:v>
                      </c:pt>
                      <c:pt idx="23">
                        <c:v>4.5823661852466424</c:v>
                      </c:pt>
                      <c:pt idx="24">
                        <c:v>5.6275951354334461</c:v>
                      </c:pt>
                      <c:pt idx="25">
                        <c:v>5.5842342927065296</c:v>
                      </c:pt>
                      <c:pt idx="26">
                        <c:v>6.3374443469953734</c:v>
                      </c:pt>
                      <c:pt idx="27">
                        <c:v>6.3182593967583012</c:v>
                      </c:pt>
                      <c:pt idx="28">
                        <c:v>5.005867245508214</c:v>
                      </c:pt>
                      <c:pt idx="29">
                        <c:v>4.9438773422906142</c:v>
                      </c:pt>
                      <c:pt idx="30">
                        <c:v>4.6285740109510343</c:v>
                      </c:pt>
                      <c:pt idx="31">
                        <c:v>4.5724019499381754</c:v>
                      </c:pt>
                      <c:pt idx="32">
                        <c:v>4.8591067139467254</c:v>
                      </c:pt>
                      <c:pt idx="33">
                        <c:v>4.7448033126549234</c:v>
                      </c:pt>
                      <c:pt idx="34">
                        <c:v>5.0423023913331537</c:v>
                      </c:pt>
                      <c:pt idx="35">
                        <c:v>5.0335090023987359</c:v>
                      </c:pt>
                      <c:pt idx="36">
                        <c:v>10.49259236482728</c:v>
                      </c:pt>
                      <c:pt idx="37">
                        <c:v>10.084529031489851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468-4F88-BD54-C28DAC282D8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view'!$A$233</c15:sqref>
                        </c15:formulaRef>
                      </c:ext>
                    </c:extLst>
                    <c:strCache>
                      <c:ptCount val="1"/>
                      <c:pt idx="0">
                        <c:v>metric_TMA_....L2_Bound(%)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view'!$B$233:$AO$233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3.3771133953353072</c:v>
                      </c:pt>
                      <c:pt idx="1">
                        <c:v>3.402179708567576</c:v>
                      </c:pt>
                      <c:pt idx="2">
                        <c:v>2.574922750599959</c:v>
                      </c:pt>
                      <c:pt idx="3">
                        <c:v>2.591476732367981</c:v>
                      </c:pt>
                      <c:pt idx="4">
                        <c:v>2.2103414523392741</c:v>
                      </c:pt>
                      <c:pt idx="5">
                        <c:v>2.2160073235521551</c:v>
                      </c:pt>
                      <c:pt idx="6">
                        <c:v>1.761673179346684</c:v>
                      </c:pt>
                      <c:pt idx="7">
                        <c:v>1.7612481820881261</c:v>
                      </c:pt>
                      <c:pt idx="8">
                        <c:v>1.508672268012669</c:v>
                      </c:pt>
                      <c:pt idx="9">
                        <c:v>1.513551303186345</c:v>
                      </c:pt>
                      <c:pt idx="10">
                        <c:v>1.296888753451201</c:v>
                      </c:pt>
                      <c:pt idx="11">
                        <c:v>1.335135650974751</c:v>
                      </c:pt>
                      <c:pt idx="12">
                        <c:v>1.1666193221336401</c:v>
                      </c:pt>
                      <c:pt idx="13">
                        <c:v>1.1961891422613911</c:v>
                      </c:pt>
                      <c:pt idx="14">
                        <c:v>0.98016003459499035</c:v>
                      </c:pt>
                      <c:pt idx="15">
                        <c:v>0.980462533334297</c:v>
                      </c:pt>
                      <c:pt idx="16">
                        <c:v>0.86914090903158314</c:v>
                      </c:pt>
                      <c:pt idx="17">
                        <c:v>0.86812550755055273</c:v>
                      </c:pt>
                      <c:pt idx="18">
                        <c:v>0.74076120075564666</c:v>
                      </c:pt>
                      <c:pt idx="19">
                        <c:v>0.73752628244515495</c:v>
                      </c:pt>
                      <c:pt idx="20">
                        <c:v>0.56140102637059464</c:v>
                      </c:pt>
                      <c:pt idx="21">
                        <c:v>0.5539460239125954</c:v>
                      </c:pt>
                      <c:pt idx="22">
                        <c:v>0.4218278331415537</c:v>
                      </c:pt>
                      <c:pt idx="23">
                        <c:v>0.41820636170039588</c:v>
                      </c:pt>
                      <c:pt idx="24">
                        <c:v>0.37526456115974988</c:v>
                      </c:pt>
                      <c:pt idx="25">
                        <c:v>0.37377450946822999</c:v>
                      </c:pt>
                      <c:pt idx="26">
                        <c:v>0.37966663671774409</c:v>
                      </c:pt>
                      <c:pt idx="27">
                        <c:v>0.3775877262191405</c:v>
                      </c:pt>
                      <c:pt idx="28">
                        <c:v>0.35826346899946582</c:v>
                      </c:pt>
                      <c:pt idx="29">
                        <c:v>0.35680117052646793</c:v>
                      </c:pt>
                      <c:pt idx="30">
                        <c:v>0.32680292899807339</c:v>
                      </c:pt>
                      <c:pt idx="31">
                        <c:v>0.32550901256856241</c:v>
                      </c:pt>
                      <c:pt idx="32">
                        <c:v>0.29981601255553553</c:v>
                      </c:pt>
                      <c:pt idx="33">
                        <c:v>0.29703827752795259</c:v>
                      </c:pt>
                      <c:pt idx="34">
                        <c:v>0.29062785754593778</c:v>
                      </c:pt>
                      <c:pt idx="35">
                        <c:v>0.28818490566453991</c:v>
                      </c:pt>
                      <c:pt idx="36">
                        <c:v>0.24546103646466111</c:v>
                      </c:pt>
                      <c:pt idx="37">
                        <c:v>0.24339616408190581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468-4F88-BD54-C28DAC282D8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view'!$A$234</c15:sqref>
                        </c15:formulaRef>
                      </c:ext>
                    </c:extLst>
                    <c:strCache>
                      <c:ptCount val="1"/>
                      <c:pt idx="0">
                        <c:v>metric_TMA_....L3_Bound(%)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view'!$B$234:$AO$234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11.772703902228759</c:v>
                      </c:pt>
                      <c:pt idx="1">
                        <c:v>11.419823099411779</c:v>
                      </c:pt>
                      <c:pt idx="2">
                        <c:v>10.439233424020451</c:v>
                      </c:pt>
                      <c:pt idx="3">
                        <c:v>10.16360301699069</c:v>
                      </c:pt>
                      <c:pt idx="4">
                        <c:v>10.626506547253969</c:v>
                      </c:pt>
                      <c:pt idx="5">
                        <c:v>10.44789188221297</c:v>
                      </c:pt>
                      <c:pt idx="6">
                        <c:v>10.729261561713651</c:v>
                      </c:pt>
                      <c:pt idx="7">
                        <c:v>10.402006063082389</c:v>
                      </c:pt>
                      <c:pt idx="8">
                        <c:v>10.479671973671801</c:v>
                      </c:pt>
                      <c:pt idx="9">
                        <c:v>10.332710877527211</c:v>
                      </c:pt>
                      <c:pt idx="10">
                        <c:v>10.455971170884411</c:v>
                      </c:pt>
                      <c:pt idx="11">
                        <c:v>10.116874250734741</c:v>
                      </c:pt>
                      <c:pt idx="12">
                        <c:v>9.7141841911714799</c:v>
                      </c:pt>
                      <c:pt idx="13">
                        <c:v>9.5106600934790038</c:v>
                      </c:pt>
                      <c:pt idx="14">
                        <c:v>8.471278187731448</c:v>
                      </c:pt>
                      <c:pt idx="15">
                        <c:v>8.2602566399597297</c:v>
                      </c:pt>
                      <c:pt idx="16">
                        <c:v>8.3422480753892625</c:v>
                      </c:pt>
                      <c:pt idx="17">
                        <c:v>8.2172247500478743</c:v>
                      </c:pt>
                      <c:pt idx="18">
                        <c:v>7.390154365113248</c:v>
                      </c:pt>
                      <c:pt idx="19">
                        <c:v>7.1886629167525076</c:v>
                      </c:pt>
                      <c:pt idx="20">
                        <c:v>6.3710752539683559</c:v>
                      </c:pt>
                      <c:pt idx="21">
                        <c:v>6.4941724624502744</c:v>
                      </c:pt>
                      <c:pt idx="22">
                        <c:v>5.8540831086864369</c:v>
                      </c:pt>
                      <c:pt idx="23">
                        <c:v>5.5731563514048208</c:v>
                      </c:pt>
                      <c:pt idx="24">
                        <c:v>7.0370553295496681</c:v>
                      </c:pt>
                      <c:pt idx="25">
                        <c:v>6.7261112989206646</c:v>
                      </c:pt>
                      <c:pt idx="26">
                        <c:v>5.5759101292515636</c:v>
                      </c:pt>
                      <c:pt idx="27">
                        <c:v>5.4343020769749169</c:v>
                      </c:pt>
                      <c:pt idx="28">
                        <c:v>5.5795344336479449</c:v>
                      </c:pt>
                      <c:pt idx="29">
                        <c:v>5.3276756529187841</c:v>
                      </c:pt>
                      <c:pt idx="30">
                        <c:v>6.1606242626778034</c:v>
                      </c:pt>
                      <c:pt idx="31">
                        <c:v>5.9357586327916589</c:v>
                      </c:pt>
                      <c:pt idx="32">
                        <c:v>6.1070977863928606</c:v>
                      </c:pt>
                      <c:pt idx="33">
                        <c:v>5.9371585144451062</c:v>
                      </c:pt>
                      <c:pt idx="34">
                        <c:v>5.9773798928401582</c:v>
                      </c:pt>
                      <c:pt idx="35">
                        <c:v>5.8211004714000696</c:v>
                      </c:pt>
                      <c:pt idx="36">
                        <c:v>6.709285343549892</c:v>
                      </c:pt>
                      <c:pt idx="37">
                        <c:v>6.5612644655480361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468-4F88-BD54-C28DAC282D8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view'!$A$239</c15:sqref>
                        </c15:formulaRef>
                      </c:ext>
                    </c:extLst>
                    <c:strCache>
                      <c:ptCount val="1"/>
                      <c:pt idx="0">
                        <c:v>metric_TMA_....DRAM_Bound(%)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view'!$B$239:$AO$239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54.42565061452914</c:v>
                      </c:pt>
                      <c:pt idx="1">
                        <c:v>54.765424455878417</c:v>
                      </c:pt>
                      <c:pt idx="2">
                        <c:v>60.332683262688143</c:v>
                      </c:pt>
                      <c:pt idx="3">
                        <c:v>60.443775266248423</c:v>
                      </c:pt>
                      <c:pt idx="4">
                        <c:v>63.386236090683347</c:v>
                      </c:pt>
                      <c:pt idx="5">
                        <c:v>63.768940378317829</c:v>
                      </c:pt>
                      <c:pt idx="6">
                        <c:v>67.296458728476779</c:v>
                      </c:pt>
                      <c:pt idx="7">
                        <c:v>67.312935672931104</c:v>
                      </c:pt>
                      <c:pt idx="8">
                        <c:v>69.309068458875316</c:v>
                      </c:pt>
                      <c:pt idx="9">
                        <c:v>68.573382585187247</c:v>
                      </c:pt>
                      <c:pt idx="10">
                        <c:v>71.12259544753438</c:v>
                      </c:pt>
                      <c:pt idx="11">
                        <c:v>69.796051136069252</c:v>
                      </c:pt>
                      <c:pt idx="12">
                        <c:v>73.216378830633488</c:v>
                      </c:pt>
                      <c:pt idx="13">
                        <c:v>72.319065553571392</c:v>
                      </c:pt>
                      <c:pt idx="14">
                        <c:v>74.693573262370421</c:v>
                      </c:pt>
                      <c:pt idx="15">
                        <c:v>74.328523450167765</c:v>
                      </c:pt>
                      <c:pt idx="16">
                        <c:v>75.630472373147811</c:v>
                      </c:pt>
                      <c:pt idx="17">
                        <c:v>74.775810425527808</c:v>
                      </c:pt>
                      <c:pt idx="18">
                        <c:v>77.500190727814001</c:v>
                      </c:pt>
                      <c:pt idx="19">
                        <c:v>77.608594819796693</c:v>
                      </c:pt>
                      <c:pt idx="20">
                        <c:v>80.620647702622094</c:v>
                      </c:pt>
                      <c:pt idx="21">
                        <c:v>80.37442713526795</c:v>
                      </c:pt>
                      <c:pt idx="22">
                        <c:v>81.461577980597681</c:v>
                      </c:pt>
                      <c:pt idx="23">
                        <c:v>80.950989561687123</c:v>
                      </c:pt>
                      <c:pt idx="24">
                        <c:v>79.378749406566541</c:v>
                      </c:pt>
                      <c:pt idx="25">
                        <c:v>78.799721696846561</c:v>
                      </c:pt>
                      <c:pt idx="26">
                        <c:v>71.973636006032663</c:v>
                      </c:pt>
                      <c:pt idx="27">
                        <c:v>71.688784299143194</c:v>
                      </c:pt>
                      <c:pt idx="28">
                        <c:v>73.139681825505193</c:v>
                      </c:pt>
                      <c:pt idx="29">
                        <c:v>72.989946856944073</c:v>
                      </c:pt>
                      <c:pt idx="30">
                        <c:v>72.249288497553692</c:v>
                      </c:pt>
                      <c:pt idx="31">
                        <c:v>71.687644207816462</c:v>
                      </c:pt>
                      <c:pt idx="32">
                        <c:v>73.133062403655231</c:v>
                      </c:pt>
                      <c:pt idx="33">
                        <c:v>72.474190457255219</c:v>
                      </c:pt>
                      <c:pt idx="34">
                        <c:v>75.076738573606974</c:v>
                      </c:pt>
                      <c:pt idx="35">
                        <c:v>74.693435324439264</c:v>
                      </c:pt>
                      <c:pt idx="36">
                        <c:v>76.444002010256625</c:v>
                      </c:pt>
                      <c:pt idx="37">
                        <c:v>76.335086944545424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468-4F88-BD54-C28DAC282D8E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view'!$A$240</c15:sqref>
                        </c15:formulaRef>
                      </c:ext>
                    </c:extLst>
                    <c:strCache>
                      <c:ptCount val="1"/>
                      <c:pt idx="0">
                        <c:v>metric_TMA_......MEM_Bandwidth(%)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view'!$B$240:$AO$240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93.774193923907958</c:v>
                      </c:pt>
                      <c:pt idx="1">
                        <c:v>94.493819413196306</c:v>
                      </c:pt>
                      <c:pt idx="2">
                        <c:v>93.936642145924949</c:v>
                      </c:pt>
                      <c:pt idx="3">
                        <c:v>94.212101318973509</c:v>
                      </c:pt>
                      <c:pt idx="4">
                        <c:v>94.45252356036049</c:v>
                      </c:pt>
                      <c:pt idx="5">
                        <c:v>94.588210170185533</c:v>
                      </c:pt>
                      <c:pt idx="6">
                        <c:v>95.359988214510409</c:v>
                      </c:pt>
                      <c:pt idx="7">
                        <c:v>94.884254287792189</c:v>
                      </c:pt>
                      <c:pt idx="8">
                        <c:v>96.080805888653032</c:v>
                      </c:pt>
                      <c:pt idx="9">
                        <c:v>96.154824418638952</c:v>
                      </c:pt>
                      <c:pt idx="10">
                        <c:v>92.974137082967587</c:v>
                      </c:pt>
                      <c:pt idx="11">
                        <c:v>94.073763724220896</c:v>
                      </c:pt>
                      <c:pt idx="12">
                        <c:v>94.497662654540477</c:v>
                      </c:pt>
                      <c:pt idx="13">
                        <c:v>95.123784033898033</c:v>
                      </c:pt>
                      <c:pt idx="14">
                        <c:v>95.193289684572889</c:v>
                      </c:pt>
                      <c:pt idx="15">
                        <c:v>94.921031831314664</c:v>
                      </c:pt>
                      <c:pt idx="16">
                        <c:v>94.76425733254942</c:v>
                      </c:pt>
                      <c:pt idx="17">
                        <c:v>94.772344186144281</c:v>
                      </c:pt>
                      <c:pt idx="18">
                        <c:v>94.98702457515472</c:v>
                      </c:pt>
                      <c:pt idx="19">
                        <c:v>94.220752782198389</c:v>
                      </c:pt>
                      <c:pt idx="20">
                        <c:v>95.132386211848697</c:v>
                      </c:pt>
                      <c:pt idx="21">
                        <c:v>95.147130286647581</c:v>
                      </c:pt>
                      <c:pt idx="22">
                        <c:v>94.740073688618764</c:v>
                      </c:pt>
                      <c:pt idx="23">
                        <c:v>94.208755590881395</c:v>
                      </c:pt>
                      <c:pt idx="24">
                        <c:v>94.545017730606745</c:v>
                      </c:pt>
                      <c:pt idx="25">
                        <c:v>93.927921423986831</c:v>
                      </c:pt>
                      <c:pt idx="26">
                        <c:v>85.206193811506566</c:v>
                      </c:pt>
                      <c:pt idx="27">
                        <c:v>85.053312065254801</c:v>
                      </c:pt>
                      <c:pt idx="28">
                        <c:v>85.696504750934139</c:v>
                      </c:pt>
                      <c:pt idx="29">
                        <c:v>85.658099133813707</c:v>
                      </c:pt>
                      <c:pt idx="30">
                        <c:v>85.847091609373877</c:v>
                      </c:pt>
                      <c:pt idx="31">
                        <c:v>85.096574254350443</c:v>
                      </c:pt>
                      <c:pt idx="32">
                        <c:v>87.190309146879542</c:v>
                      </c:pt>
                      <c:pt idx="33">
                        <c:v>86.523216625706226</c:v>
                      </c:pt>
                      <c:pt idx="34">
                        <c:v>88.766703017517273</c:v>
                      </c:pt>
                      <c:pt idx="35">
                        <c:v>88.385028204610478</c:v>
                      </c:pt>
                      <c:pt idx="36">
                        <c:v>93.9610791704376</c:v>
                      </c:pt>
                      <c:pt idx="37">
                        <c:v>94.107592826645543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468-4F88-BD54-C28DAC282D8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view'!$A$254</c15:sqref>
                        </c15:formulaRef>
                      </c:ext>
                    </c:extLst>
                    <c:strCache>
                      <c:ptCount val="1"/>
                      <c:pt idx="0">
                        <c:v>metric_TMA_..Core_Bound(%)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view'!$B$254:$AO$254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11.5126747875111</c:v>
                      </c:pt>
                      <c:pt idx="1">
                        <c:v>11.51866191092433</c:v>
                      </c:pt>
                      <c:pt idx="2">
                        <c:v>11.07766203676722</c:v>
                      </c:pt>
                      <c:pt idx="3">
                        <c:v>11.291535283609999</c:v>
                      </c:pt>
                      <c:pt idx="4">
                        <c:v>9.5324926232610352</c:v>
                      </c:pt>
                      <c:pt idx="5">
                        <c:v>9.5223806063051359</c:v>
                      </c:pt>
                      <c:pt idx="6">
                        <c:v>8.1217701511313578</c:v>
                      </c:pt>
                      <c:pt idx="7">
                        <c:v>8.3688977786419159</c:v>
                      </c:pt>
                      <c:pt idx="8">
                        <c:v>7.5933663998359098</c:v>
                      </c:pt>
                      <c:pt idx="9">
                        <c:v>8.0358055690980645</c:v>
                      </c:pt>
                      <c:pt idx="10">
                        <c:v>7.2538985717586213</c:v>
                      </c:pt>
                      <c:pt idx="11">
                        <c:v>7.721252388084821</c:v>
                      </c:pt>
                      <c:pt idx="12">
                        <c:v>6.7700000426302758</c:v>
                      </c:pt>
                      <c:pt idx="13">
                        <c:v>7.3857165008741958</c:v>
                      </c:pt>
                      <c:pt idx="14">
                        <c:v>6.595702227752942</c:v>
                      </c:pt>
                      <c:pt idx="15">
                        <c:v>7.1119676467045316</c:v>
                      </c:pt>
                      <c:pt idx="16">
                        <c:v>6.0532472685763228</c:v>
                      </c:pt>
                      <c:pt idx="17">
                        <c:v>6.7342046357113379</c:v>
                      </c:pt>
                      <c:pt idx="18">
                        <c:v>5.7540363163967054</c:v>
                      </c:pt>
                      <c:pt idx="19">
                        <c:v>6.5014108602548966</c:v>
                      </c:pt>
                      <c:pt idx="20">
                        <c:v>5.4103452337111442</c:v>
                      </c:pt>
                      <c:pt idx="21">
                        <c:v>5.612851229231075</c:v>
                      </c:pt>
                      <c:pt idx="22">
                        <c:v>5.4773218335784861</c:v>
                      </c:pt>
                      <c:pt idx="23">
                        <c:v>6.0737893135194838</c:v>
                      </c:pt>
                      <c:pt idx="24">
                        <c:v>5.5587305459322556</c:v>
                      </c:pt>
                      <c:pt idx="25">
                        <c:v>6.312460742704074</c:v>
                      </c:pt>
                      <c:pt idx="26">
                        <c:v>13.35744585720264</c:v>
                      </c:pt>
                      <c:pt idx="27">
                        <c:v>13.70392871352554</c:v>
                      </c:pt>
                      <c:pt idx="28">
                        <c:v>13.64992718216982</c:v>
                      </c:pt>
                      <c:pt idx="29">
                        <c:v>13.970269830904851</c:v>
                      </c:pt>
                      <c:pt idx="30">
                        <c:v>15.602500148178869</c:v>
                      </c:pt>
                      <c:pt idx="31">
                        <c:v>16.126769927663538</c:v>
                      </c:pt>
                      <c:pt idx="32">
                        <c:v>15.238477017687529</c:v>
                      </c:pt>
                      <c:pt idx="33">
                        <c:v>15.763449623300691</c:v>
                      </c:pt>
                      <c:pt idx="34">
                        <c:v>14.10960576485861</c:v>
                      </c:pt>
                      <c:pt idx="35">
                        <c:v>14.435074344675041</c:v>
                      </c:pt>
                      <c:pt idx="36">
                        <c:v>4.3479204865416783</c:v>
                      </c:pt>
                      <c:pt idx="37">
                        <c:v>4.6280626979443689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468-4F88-BD54-C28DAC282D8E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view'!$A$274</c15:sqref>
                        </c15:formulaRef>
                      </c:ext>
                    </c:extLst>
                    <c:strCache>
                      <c:ptCount val="1"/>
                      <c:pt idx="0">
                        <c:v>metric_TMA_Retiring(%)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8C-Skt0</c:v>
                      </c:pt>
                      <c:pt idx="1">
                        <c:v>8C-Skt1</c:v>
                      </c:pt>
                      <c:pt idx="2">
                        <c:v>16C-Skt0</c:v>
                      </c:pt>
                      <c:pt idx="3">
                        <c:v>16C-Skt1</c:v>
                      </c:pt>
                      <c:pt idx="4">
                        <c:v>24C-Skt0</c:v>
                      </c:pt>
                      <c:pt idx="5">
                        <c:v>24C-Skt1</c:v>
                      </c:pt>
                      <c:pt idx="6">
                        <c:v>32C-Skt0</c:v>
                      </c:pt>
                      <c:pt idx="7">
                        <c:v>32C-Skt1</c:v>
                      </c:pt>
                      <c:pt idx="8">
                        <c:v>40C-Skt0</c:v>
                      </c:pt>
                      <c:pt idx="9">
                        <c:v>40C-Skt1</c:v>
                      </c:pt>
                      <c:pt idx="10">
                        <c:v>48C-Skt0</c:v>
                      </c:pt>
                      <c:pt idx="11">
                        <c:v>48C-Skt1</c:v>
                      </c:pt>
                      <c:pt idx="12">
                        <c:v>56C-Skt0</c:v>
                      </c:pt>
                      <c:pt idx="13">
                        <c:v>56C-Skt1</c:v>
                      </c:pt>
                      <c:pt idx="14">
                        <c:v>64C-Skt0</c:v>
                      </c:pt>
                      <c:pt idx="15">
                        <c:v>64C-Skt1</c:v>
                      </c:pt>
                      <c:pt idx="16">
                        <c:v>72C-Skt0</c:v>
                      </c:pt>
                      <c:pt idx="17">
                        <c:v>72C-Skt1</c:v>
                      </c:pt>
                      <c:pt idx="18">
                        <c:v>80C-Skt0</c:v>
                      </c:pt>
                      <c:pt idx="19">
                        <c:v>80C-Skt1</c:v>
                      </c:pt>
                      <c:pt idx="20">
                        <c:v>96C-Skt0</c:v>
                      </c:pt>
                      <c:pt idx="21">
                        <c:v>96C-Skt1</c:v>
                      </c:pt>
                      <c:pt idx="22">
                        <c:v>112C-Skt0</c:v>
                      </c:pt>
                      <c:pt idx="23">
                        <c:v>112C-Skt1</c:v>
                      </c:pt>
                      <c:pt idx="24">
                        <c:v>120C-Skt0</c:v>
                      </c:pt>
                      <c:pt idx="25">
                        <c:v>120C-Skt1</c:v>
                      </c:pt>
                      <c:pt idx="26">
                        <c:v>128C-Skt0</c:v>
                      </c:pt>
                      <c:pt idx="27">
                        <c:v>128C-Skt1</c:v>
                      </c:pt>
                      <c:pt idx="28">
                        <c:v>136C-Skt0</c:v>
                      </c:pt>
                      <c:pt idx="29">
                        <c:v>136C-Skt1</c:v>
                      </c:pt>
                      <c:pt idx="30">
                        <c:v>152C-Skt0</c:v>
                      </c:pt>
                      <c:pt idx="31">
                        <c:v>152C-Skt1</c:v>
                      </c:pt>
                      <c:pt idx="32">
                        <c:v>168C-Skt0</c:v>
                      </c:pt>
                      <c:pt idx="33">
                        <c:v>168C-Skt1</c:v>
                      </c:pt>
                      <c:pt idx="34">
                        <c:v>184C-Skt0</c:v>
                      </c:pt>
                      <c:pt idx="35">
                        <c:v>184C-Skt1</c:v>
                      </c:pt>
                      <c:pt idx="36">
                        <c:v>240C-Skt0</c:v>
                      </c:pt>
                      <c:pt idx="37">
                        <c:v>240C-Skt1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view'!$B$274:$AO$274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4.8247340564381087</c:v>
                      </c:pt>
                      <c:pt idx="1">
                        <c:v>4.656229482362062</c:v>
                      </c:pt>
                      <c:pt idx="2">
                        <c:v>4.3234044876144688</c:v>
                      </c:pt>
                      <c:pt idx="3">
                        <c:v>4.2773070945220031</c:v>
                      </c:pt>
                      <c:pt idx="4">
                        <c:v>3.6513967710868491</c:v>
                      </c:pt>
                      <c:pt idx="5">
                        <c:v>3.577424544391004</c:v>
                      </c:pt>
                      <c:pt idx="6">
                        <c:v>3.0564456431817031</c:v>
                      </c:pt>
                      <c:pt idx="7">
                        <c:v>3.0554418282995979</c:v>
                      </c:pt>
                      <c:pt idx="8">
                        <c:v>2.750402262577194</c:v>
                      </c:pt>
                      <c:pt idx="9">
                        <c:v>2.7889391166057091</c:v>
                      </c:pt>
                      <c:pt idx="10">
                        <c:v>2.582693923636723</c:v>
                      </c:pt>
                      <c:pt idx="11">
                        <c:v>2.6543463525731399</c:v>
                      </c:pt>
                      <c:pt idx="12">
                        <c:v>2.4175855025426931</c:v>
                      </c:pt>
                      <c:pt idx="13">
                        <c:v>2.590578868905292</c:v>
                      </c:pt>
                      <c:pt idx="14">
                        <c:v>2.2816589331968529</c:v>
                      </c:pt>
                      <c:pt idx="15">
                        <c:v>2.383736757041381</c:v>
                      </c:pt>
                      <c:pt idx="16">
                        <c:v>2.092271202571359</c:v>
                      </c:pt>
                      <c:pt idx="17">
                        <c:v>2.213973347789576</c:v>
                      </c:pt>
                      <c:pt idx="18">
                        <c:v>1.9604854862703001</c:v>
                      </c:pt>
                      <c:pt idx="19">
                        <c:v>2.1227044914003219</c:v>
                      </c:pt>
                      <c:pt idx="20">
                        <c:v>1.813791208897515</c:v>
                      </c:pt>
                      <c:pt idx="21">
                        <c:v>1.820674211876798</c:v>
                      </c:pt>
                      <c:pt idx="22">
                        <c:v>1.759371674563003</c:v>
                      </c:pt>
                      <c:pt idx="23">
                        <c:v>1.8996881216510419</c:v>
                      </c:pt>
                      <c:pt idx="24">
                        <c:v>1.7584056957009579</c:v>
                      </c:pt>
                      <c:pt idx="25">
                        <c:v>1.918637117068771</c:v>
                      </c:pt>
                      <c:pt idx="26">
                        <c:v>3.7351894457760428</c:v>
                      </c:pt>
                      <c:pt idx="27">
                        <c:v>3.8148324336098809</c:v>
                      </c:pt>
                      <c:pt idx="28">
                        <c:v>3.870824662701597</c:v>
                      </c:pt>
                      <c:pt idx="29">
                        <c:v>3.9554174019974409</c:v>
                      </c:pt>
                      <c:pt idx="30">
                        <c:v>4.4945294932692992</c:v>
                      </c:pt>
                      <c:pt idx="31">
                        <c:v>4.6772992372502751</c:v>
                      </c:pt>
                      <c:pt idx="32">
                        <c:v>4.5540882062739874</c:v>
                      </c:pt>
                      <c:pt idx="33">
                        <c:v>4.74948083080145</c:v>
                      </c:pt>
                      <c:pt idx="34">
                        <c:v>4.3720553446472694</c:v>
                      </c:pt>
                      <c:pt idx="35">
                        <c:v>4.5152613137679394</c:v>
                      </c:pt>
                      <c:pt idx="36">
                        <c:v>2.8047059878345308</c:v>
                      </c:pt>
                      <c:pt idx="37">
                        <c:v>2.9923949109538999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468-4F88-BD54-C28DAC282D8E}"/>
                  </c:ext>
                </c:extLst>
              </c15:ser>
            </c15:filteredLineSeries>
          </c:ext>
        </c:extLst>
      </c:lineChart>
      <c:catAx>
        <c:axId val="56551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24656"/>
        <c:crosses val="autoZero"/>
        <c:auto val="1"/>
        <c:lblAlgn val="ctr"/>
        <c:lblOffset val="100"/>
        <c:noMultiLvlLbl val="0"/>
      </c:catAx>
      <c:valAx>
        <c:axId val="5655246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1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System</a:t>
            </a:r>
            <a:r>
              <a:rPr lang="en-US" baseline="0" dirty="0"/>
              <a:t> bandwidth SPR vs ICX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1835406877876"/>
          <c:y val="0.1762037037037037"/>
          <c:w val="0.79309637418488099"/>
          <c:h val="0.59937992125984252"/>
        </c:manualLayout>
      </c:layou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SPR-Triad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Sheet2!$B$1:$X$1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196</c:v>
                </c:pt>
                <c:pt idx="22">
                  <c:v>240</c:v>
                </c:pt>
              </c:numCache>
            </c:numRef>
          </c:cat>
          <c:val>
            <c:numRef>
              <c:f>Sheet2!$B$2:$X$2</c:f>
              <c:numCache>
                <c:formatCode>_ * #,##0.0_ ;_ * \-#,##0.0_ ;_ * "-"??_ ;_ @_ </c:formatCode>
                <c:ptCount val="23"/>
                <c:pt idx="0">
                  <c:v>74843.3</c:v>
                </c:pt>
                <c:pt idx="1">
                  <c:v>142470.70000000001</c:v>
                </c:pt>
                <c:pt idx="2">
                  <c:v>262000.5</c:v>
                </c:pt>
                <c:pt idx="3">
                  <c:v>354349.7</c:v>
                </c:pt>
                <c:pt idx="4">
                  <c:v>415414.2</c:v>
                </c:pt>
                <c:pt idx="5">
                  <c:v>450642.5</c:v>
                </c:pt>
                <c:pt idx="6">
                  <c:v>464685.2</c:v>
                </c:pt>
                <c:pt idx="7">
                  <c:v>472178.3</c:v>
                </c:pt>
                <c:pt idx="8">
                  <c:v>447278.9</c:v>
                </c:pt>
                <c:pt idx="9">
                  <c:v>456956.1</c:v>
                </c:pt>
                <c:pt idx="10">
                  <c:v>464443.7</c:v>
                </c:pt>
                <c:pt idx="11">
                  <c:v>469654.7</c:v>
                </c:pt>
                <c:pt idx="12">
                  <c:v>470445.5</c:v>
                </c:pt>
                <c:pt idx="13">
                  <c:v>471310.3</c:v>
                </c:pt>
                <c:pt idx="14">
                  <c:v>470774.4</c:v>
                </c:pt>
                <c:pt idx="15">
                  <c:v>470570.6</c:v>
                </c:pt>
                <c:pt idx="16">
                  <c:v>424109.3</c:v>
                </c:pt>
                <c:pt idx="17">
                  <c:v>440132.8</c:v>
                </c:pt>
                <c:pt idx="18">
                  <c:v>460420.4</c:v>
                </c:pt>
                <c:pt idx="19">
                  <c:v>467104.8</c:v>
                </c:pt>
                <c:pt idx="20">
                  <c:v>466773.8</c:v>
                </c:pt>
                <c:pt idx="21">
                  <c:v>464826.4</c:v>
                </c:pt>
                <c:pt idx="22">
                  <c:v>463403.9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D3-4944-8015-7B629FCF76DD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ICX-Triad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Sheet2!$B$1:$X$1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196</c:v>
                </c:pt>
                <c:pt idx="22">
                  <c:v>240</c:v>
                </c:pt>
              </c:numCache>
            </c:numRef>
          </c:cat>
          <c:val>
            <c:numRef>
              <c:f>Sheet2!$B$3:$X$3</c:f>
              <c:numCache>
                <c:formatCode>_ * #,##0.0_ ;_ * \-#,##0.0_ ;_ * "-"??_ ;_ @_ </c:formatCode>
                <c:ptCount val="23"/>
                <c:pt idx="0">
                  <c:v>75225</c:v>
                </c:pt>
                <c:pt idx="1">
                  <c:v>138060.79999999999</c:v>
                </c:pt>
                <c:pt idx="2">
                  <c:v>225738.6</c:v>
                </c:pt>
                <c:pt idx="3">
                  <c:v>256604.3</c:v>
                </c:pt>
                <c:pt idx="4">
                  <c:v>271054.90000000002</c:v>
                </c:pt>
                <c:pt idx="5">
                  <c:v>278570.09999999998</c:v>
                </c:pt>
                <c:pt idx="6">
                  <c:v>280830.2</c:v>
                </c:pt>
                <c:pt idx="7">
                  <c:v>280403.09999999998</c:v>
                </c:pt>
                <c:pt idx="8">
                  <c:v>279956.7</c:v>
                </c:pt>
                <c:pt idx="9">
                  <c:v>278505.59999999998</c:v>
                </c:pt>
                <c:pt idx="10">
                  <c:v>248140.6</c:v>
                </c:pt>
                <c:pt idx="11">
                  <c:v>262846.8</c:v>
                </c:pt>
                <c:pt idx="12">
                  <c:v>262846.8</c:v>
                </c:pt>
                <c:pt idx="13">
                  <c:v>272416.2</c:v>
                </c:pt>
                <c:pt idx="14">
                  <c:v>272941.5</c:v>
                </c:pt>
                <c:pt idx="15">
                  <c:v>273052.3</c:v>
                </c:pt>
                <c:pt idx="16">
                  <c:v>272655</c:v>
                </c:pt>
                <c:pt idx="17">
                  <c:v>272226.5</c:v>
                </c:pt>
                <c:pt idx="18">
                  <c:v>270564.09999999998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D3-4944-8015-7B629FCF7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632095"/>
        <c:axId val="977637919"/>
      </c:lineChart>
      <c:lineChart>
        <c:grouping val="standard"/>
        <c:varyColors val="0"/>
        <c:ser>
          <c:idx val="2"/>
          <c:order val="2"/>
          <c:tx>
            <c:strRef>
              <c:f>Sheet2!$A$4</c:f>
              <c:strCache>
                <c:ptCount val="1"/>
                <c:pt idx="0">
                  <c:v>SPR-ICX Ratio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rgbClr val="FFC000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4BC-4B2C-9468-D5FAFD9DCC9A}"/>
              </c:ext>
            </c:extLst>
          </c:dPt>
          <c:cat>
            <c:numRef>
              <c:f>Sheet2!$B$1:$X$1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196</c:v>
                </c:pt>
                <c:pt idx="22">
                  <c:v>240</c:v>
                </c:pt>
              </c:numCache>
            </c:numRef>
          </c:cat>
          <c:val>
            <c:numRef>
              <c:f>Sheet2!$B$4:$X$4</c:f>
              <c:numCache>
                <c:formatCode>General</c:formatCode>
                <c:ptCount val="23"/>
                <c:pt idx="0">
                  <c:v>0.99492588899966772</c:v>
                </c:pt>
                <c:pt idx="1">
                  <c:v>1.0319417242258484</c:v>
                </c:pt>
                <c:pt idx="2">
                  <c:v>1.1606366833142405</c:v>
                </c:pt>
                <c:pt idx="3">
                  <c:v>1.3809187920857133</c:v>
                </c:pt>
                <c:pt idx="4">
                  <c:v>1.5325832515848266</c:v>
                </c:pt>
                <c:pt idx="5">
                  <c:v>1.6176987408196359</c:v>
                </c:pt>
                <c:pt idx="6">
                  <c:v>1.6546838623481377</c:v>
                </c:pt>
                <c:pt idx="7">
                  <c:v>1.6839268182127802</c:v>
                </c:pt>
                <c:pt idx="8">
                  <c:v>1.5976717113753662</c:v>
                </c:pt>
                <c:pt idx="9">
                  <c:v>1.6407429509496398</c:v>
                </c:pt>
                <c:pt idx="10">
                  <c:v>1.8716957241176977</c:v>
                </c:pt>
                <c:pt idx="11">
                  <c:v>1.7868001436578267</c:v>
                </c:pt>
                <c:pt idx="12">
                  <c:v>1.7898087403004337</c:v>
                </c:pt>
                <c:pt idx="13">
                  <c:v>1.7301111314231679</c:v>
                </c:pt>
                <c:pt idx="14">
                  <c:v>1.724817955495958</c:v>
                </c:pt>
                <c:pt idx="15">
                  <c:v>1.7233716764151044</c:v>
                </c:pt>
                <c:pt idx="16">
                  <c:v>1.555479635436724</c:v>
                </c:pt>
                <c:pt idx="17">
                  <c:v>1.6167889606632713</c:v>
                </c:pt>
                <c:pt idx="18">
                  <c:v>1.7017054369001654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D3-4944-8015-7B629FCF7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745872"/>
        <c:axId val="1513741296"/>
      </c:lineChart>
      <c:catAx>
        <c:axId val="97763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Core</a:t>
                </a:r>
                <a:r>
                  <a:rPr lang="en-US" baseline="0" dirty="0"/>
                  <a:t> Num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5720866788203207"/>
              <c:y val="0.83150955088947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637919"/>
        <c:crosses val="autoZero"/>
        <c:auto val="1"/>
        <c:lblAlgn val="ctr"/>
        <c:lblOffset val="100"/>
        <c:noMultiLvlLbl val="0"/>
      </c:catAx>
      <c:valAx>
        <c:axId val="9776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</a:t>
                </a:r>
                <a:r>
                  <a:rPr lang="en-US" baseline="0" dirty="0"/>
                  <a:t> MB/s</a:t>
                </a:r>
              </a:p>
              <a:p>
                <a:pPr>
                  <a:defRPr/>
                </a:pPr>
                <a:r>
                  <a:rPr lang="en-US" baseline="0" dirty="0"/>
                  <a:t>Higher is getter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632095"/>
        <c:crosses val="autoZero"/>
        <c:crossBetween val="between"/>
        <c:majorUnit val="50000"/>
      </c:valAx>
      <c:valAx>
        <c:axId val="1513741296"/>
        <c:scaling>
          <c:orientation val="minMax"/>
          <c:max val="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745872"/>
        <c:crosses val="max"/>
        <c:crossBetween val="between"/>
        <c:majorUnit val="0.25"/>
      </c:valAx>
      <c:catAx>
        <c:axId val="1513745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3741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</a:t>
            </a:r>
            <a:r>
              <a:rPr lang="en-US" baseline="0" dirty="0"/>
              <a:t> core bandwidth SPR vs ICX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68591529092048"/>
          <c:y val="0.16023798663745489"/>
          <c:w val="0.82829268754049212"/>
          <c:h val="0.58748995959437744"/>
        </c:manualLayout>
      </c:layout>
      <c:lineChart>
        <c:grouping val="standard"/>
        <c:varyColors val="0"/>
        <c:ser>
          <c:idx val="0"/>
          <c:order val="0"/>
          <c:tx>
            <c:strRef>
              <c:f>Sheet2!$A$9</c:f>
              <c:strCache>
                <c:ptCount val="1"/>
                <c:pt idx="0">
                  <c:v>SPR per-core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Sheet2!$B$6:$X$6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196</c:v>
                </c:pt>
                <c:pt idx="22">
                  <c:v>240</c:v>
                </c:pt>
              </c:numCache>
            </c:numRef>
          </c:cat>
          <c:val>
            <c:numRef>
              <c:f>Sheet2!$B$9:$X$9</c:f>
              <c:numCache>
                <c:formatCode>_(* #,##0.00_);_(* \(#,##0.00\);_(* "-"??_);_(@_)</c:formatCode>
                <c:ptCount val="23"/>
                <c:pt idx="0">
                  <c:v>18710.825000000001</c:v>
                </c:pt>
                <c:pt idx="1">
                  <c:v>17808.837500000001</c:v>
                </c:pt>
                <c:pt idx="2">
                  <c:v>16375.03125</c:v>
                </c:pt>
                <c:pt idx="3">
                  <c:v>14764.570833333333</c:v>
                </c:pt>
                <c:pt idx="4">
                  <c:v>12981.69375</c:v>
                </c:pt>
                <c:pt idx="5">
                  <c:v>11266.0625</c:v>
                </c:pt>
                <c:pt idx="6">
                  <c:v>9680.9416666666675</c:v>
                </c:pt>
                <c:pt idx="7">
                  <c:v>8431.7553571428562</c:v>
                </c:pt>
                <c:pt idx="8">
                  <c:v>6988.7328125000004</c:v>
                </c:pt>
                <c:pt idx="9">
                  <c:v>6346.6124999999993</c:v>
                </c:pt>
                <c:pt idx="10">
                  <c:v>5805.5462500000003</c:v>
                </c:pt>
                <c:pt idx="11">
                  <c:v>5336.9852272727276</c:v>
                </c:pt>
                <c:pt idx="12">
                  <c:v>4900.473958333333</c:v>
                </c:pt>
                <c:pt idx="13">
                  <c:v>4531.8298076923074</c:v>
                </c:pt>
                <c:pt idx="14">
                  <c:v>4203.3428571428576</c:v>
                </c:pt>
                <c:pt idx="15">
                  <c:v>3921.4216666666666</c:v>
                </c:pt>
                <c:pt idx="16">
                  <c:v>3313.3539062499999</c:v>
                </c:pt>
                <c:pt idx="17">
                  <c:v>3236.2705882352939</c:v>
                </c:pt>
                <c:pt idx="18">
                  <c:v>3029.0815789473686</c:v>
                </c:pt>
                <c:pt idx="19">
                  <c:v>2780.3857142857141</c:v>
                </c:pt>
                <c:pt idx="20">
                  <c:v>2593.1877777777777</c:v>
                </c:pt>
                <c:pt idx="21">
                  <c:v>2371.5632653061225</c:v>
                </c:pt>
                <c:pt idx="22">
                  <c:v>1930.8495833333334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3-48EE-A4B9-BC9EA9130682}"/>
            </c:ext>
          </c:extLst>
        </c:ser>
        <c:ser>
          <c:idx val="1"/>
          <c:order val="1"/>
          <c:tx>
            <c:strRef>
              <c:f>Sheet2!$A$10</c:f>
              <c:strCache>
                <c:ptCount val="1"/>
                <c:pt idx="0">
                  <c:v>ICX per-core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Sheet2!$B$6:$X$6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196</c:v>
                </c:pt>
                <c:pt idx="22">
                  <c:v>240</c:v>
                </c:pt>
              </c:numCache>
            </c:numRef>
          </c:cat>
          <c:val>
            <c:numRef>
              <c:f>Sheet2!$B$10:$X$10</c:f>
              <c:numCache>
                <c:formatCode>_(* #,##0.00_);_(* \(#,##0.00\);_(* "-"??_);_(@_)</c:formatCode>
                <c:ptCount val="23"/>
                <c:pt idx="0">
                  <c:v>18806.25</c:v>
                </c:pt>
                <c:pt idx="1">
                  <c:v>17257.599999999999</c:v>
                </c:pt>
                <c:pt idx="2">
                  <c:v>14108.6625</c:v>
                </c:pt>
                <c:pt idx="3">
                  <c:v>10691.845833333333</c:v>
                </c:pt>
                <c:pt idx="4">
                  <c:v>8470.4656250000007</c:v>
                </c:pt>
                <c:pt idx="5">
                  <c:v>6964.2524999999996</c:v>
                </c:pt>
                <c:pt idx="6">
                  <c:v>5850.6291666666666</c:v>
                </c:pt>
                <c:pt idx="7">
                  <c:v>5007.1982142857141</c:v>
                </c:pt>
                <c:pt idx="8">
                  <c:v>4374.3234375000002</c:v>
                </c:pt>
                <c:pt idx="9">
                  <c:v>3868.1333333333332</c:v>
                </c:pt>
                <c:pt idx="10">
                  <c:v>3101.7575000000002</c:v>
                </c:pt>
                <c:pt idx="11">
                  <c:v>2986.8954545454544</c:v>
                </c:pt>
                <c:pt idx="12">
                  <c:v>2737.9874999999997</c:v>
                </c:pt>
                <c:pt idx="13">
                  <c:v>2619.3865384615387</c:v>
                </c:pt>
                <c:pt idx="14">
                  <c:v>2436.9776785714284</c:v>
                </c:pt>
                <c:pt idx="15">
                  <c:v>2275.4358333333334</c:v>
                </c:pt>
                <c:pt idx="16">
                  <c:v>2130.1171875</c:v>
                </c:pt>
                <c:pt idx="17">
                  <c:v>2001.6654411764705</c:v>
                </c:pt>
                <c:pt idx="18">
                  <c:v>1780.0269736842104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C3-48EE-A4B9-BC9EA9130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495552"/>
        <c:axId val="1072498880"/>
      </c:lineChart>
      <c:catAx>
        <c:axId val="107249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Core</a:t>
                </a:r>
                <a:r>
                  <a:rPr lang="en-US" baseline="0" dirty="0"/>
                  <a:t> Num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51347675315043839"/>
              <c:y val="0.81810071141758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498880"/>
        <c:crosses val="autoZero"/>
        <c:auto val="1"/>
        <c:lblAlgn val="ctr"/>
        <c:lblOffset val="100"/>
        <c:noMultiLvlLbl val="0"/>
      </c:catAx>
      <c:valAx>
        <c:axId val="1072498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</a:t>
                </a:r>
                <a:r>
                  <a:rPr lang="en-US" baseline="0" dirty="0"/>
                  <a:t> MB/s</a:t>
                </a:r>
              </a:p>
              <a:p>
                <a:pPr>
                  <a:defRPr/>
                </a:pPr>
                <a:r>
                  <a:rPr lang="en-US" baseline="0" dirty="0"/>
                  <a:t>Higher is better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495552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Scattering</a:t>
            </a:r>
            <a:r>
              <a:rPr lang="en-US" baseline="0" dirty="0"/>
              <a:t> working cores by sockets/dies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'SPR-ICX-SCALING-RESULT'!$L$1</c:f>
              <c:strCache>
                <c:ptCount val="1"/>
                <c:pt idx="0">
                  <c:v> scatter-8Die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'SPR-ICX-SCALING-RESULT'!$K$2:$K$25</c:f>
              <c:numCache>
                <c:formatCode>_ * #,##0_ ;_ * \-#,##0_ ;_ * "-"??_ ;_ @_ 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184</c:v>
                </c:pt>
                <c:pt idx="22">
                  <c:v>196</c:v>
                </c:pt>
                <c:pt idx="23">
                  <c:v>240</c:v>
                </c:pt>
              </c:numCache>
            </c:numRef>
          </c:cat>
          <c:val>
            <c:numRef>
              <c:f>'SPR-ICX-SCALING-RESULT'!$L$2:$L$25</c:f>
              <c:numCache>
                <c:formatCode>_ * #,##0.0_ ;_ * \-#,##0.0_ ;_ * "-"??_ ;_ @_ </c:formatCode>
                <c:ptCount val="24"/>
                <c:pt idx="1">
                  <c:v>145376.9</c:v>
                </c:pt>
                <c:pt idx="2">
                  <c:v>257651.7</c:v>
                </c:pt>
                <c:pt idx="3">
                  <c:v>342744</c:v>
                </c:pt>
                <c:pt idx="4">
                  <c:v>394745.59999999998</c:v>
                </c:pt>
                <c:pt idx="5">
                  <c:v>425601.3</c:v>
                </c:pt>
                <c:pt idx="6">
                  <c:v>450489.5</c:v>
                </c:pt>
                <c:pt idx="7">
                  <c:v>464522.6</c:v>
                </c:pt>
                <c:pt idx="8">
                  <c:v>470764.5</c:v>
                </c:pt>
                <c:pt idx="9">
                  <c:v>472356.3</c:v>
                </c:pt>
                <c:pt idx="10">
                  <c:v>472781.9</c:v>
                </c:pt>
                <c:pt idx="12">
                  <c:v>475214.1</c:v>
                </c:pt>
                <c:pt idx="14">
                  <c:v>478715.4</c:v>
                </c:pt>
                <c:pt idx="15">
                  <c:v>468163.7</c:v>
                </c:pt>
                <c:pt idx="16">
                  <c:v>449484.3</c:v>
                </c:pt>
                <c:pt idx="17">
                  <c:v>460023.7</c:v>
                </c:pt>
                <c:pt idx="18">
                  <c:v>459829.2</c:v>
                </c:pt>
                <c:pt idx="19">
                  <c:v>474073.3</c:v>
                </c:pt>
                <c:pt idx="21">
                  <c:v>476192</c:v>
                </c:pt>
                <c:pt idx="23">
                  <c:v>475529.6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92-4E32-8AF6-2515A4608018}"/>
            </c:ext>
          </c:extLst>
        </c:ser>
        <c:ser>
          <c:idx val="1"/>
          <c:order val="1"/>
          <c:tx>
            <c:strRef>
              <c:f>'SPR-ICX-SCALING-RESULT'!$M$1</c:f>
              <c:strCache>
                <c:ptCount val="1"/>
                <c:pt idx="0">
                  <c:v>scatter-2socket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'SPR-ICX-SCALING-RESULT'!$K$2:$K$25</c:f>
              <c:numCache>
                <c:formatCode>_ * #,##0_ ;_ * \-#,##0_ ;_ * "-"??_ ;_ @_ 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  <c:pt idx="9">
                  <c:v>72</c:v>
                </c:pt>
                <c:pt idx="10">
                  <c:v>80</c:v>
                </c:pt>
                <c:pt idx="11">
                  <c:v>88</c:v>
                </c:pt>
                <c:pt idx="12">
                  <c:v>96</c:v>
                </c:pt>
                <c:pt idx="13">
                  <c:v>104</c:v>
                </c:pt>
                <c:pt idx="14">
                  <c:v>112</c:v>
                </c:pt>
                <c:pt idx="15">
                  <c:v>120</c:v>
                </c:pt>
                <c:pt idx="16">
                  <c:v>128</c:v>
                </c:pt>
                <c:pt idx="17">
                  <c:v>136</c:v>
                </c:pt>
                <c:pt idx="18">
                  <c:v>152</c:v>
                </c:pt>
                <c:pt idx="19">
                  <c:v>168</c:v>
                </c:pt>
                <c:pt idx="20">
                  <c:v>180</c:v>
                </c:pt>
                <c:pt idx="21">
                  <c:v>184</c:v>
                </c:pt>
                <c:pt idx="22">
                  <c:v>196</c:v>
                </c:pt>
                <c:pt idx="23">
                  <c:v>240</c:v>
                </c:pt>
              </c:numCache>
            </c:numRef>
          </c:cat>
          <c:val>
            <c:numRef>
              <c:f>'SPR-ICX-SCALING-RESULT'!$M$2:$M$25</c:f>
              <c:numCache>
                <c:formatCode>_ * #,##0.0_ ;_ * \-#,##0.0_ ;_ * "-"??_ ;_ @_ </c:formatCode>
                <c:ptCount val="24"/>
                <c:pt idx="0">
                  <c:v>74843.3</c:v>
                </c:pt>
                <c:pt idx="1">
                  <c:v>142470.70000000001</c:v>
                </c:pt>
                <c:pt idx="2">
                  <c:v>262000.5</c:v>
                </c:pt>
                <c:pt idx="3">
                  <c:v>354349.7</c:v>
                </c:pt>
                <c:pt idx="4">
                  <c:v>415414.2</c:v>
                </c:pt>
                <c:pt idx="5">
                  <c:v>450642.5</c:v>
                </c:pt>
                <c:pt idx="6">
                  <c:v>464685.2</c:v>
                </c:pt>
                <c:pt idx="7">
                  <c:v>472178.3</c:v>
                </c:pt>
                <c:pt idx="8">
                  <c:v>447278.9</c:v>
                </c:pt>
                <c:pt idx="9">
                  <c:v>456956.1</c:v>
                </c:pt>
                <c:pt idx="10">
                  <c:v>464443.7</c:v>
                </c:pt>
                <c:pt idx="11">
                  <c:v>469654.7</c:v>
                </c:pt>
                <c:pt idx="12">
                  <c:v>470445.5</c:v>
                </c:pt>
                <c:pt idx="13">
                  <c:v>471310.3</c:v>
                </c:pt>
                <c:pt idx="14">
                  <c:v>470774.4</c:v>
                </c:pt>
                <c:pt idx="15">
                  <c:v>470570.6</c:v>
                </c:pt>
                <c:pt idx="16">
                  <c:v>424109.3</c:v>
                </c:pt>
                <c:pt idx="17">
                  <c:v>440132.8</c:v>
                </c:pt>
                <c:pt idx="18">
                  <c:v>460420.4</c:v>
                </c:pt>
                <c:pt idx="19">
                  <c:v>467104.8</c:v>
                </c:pt>
                <c:pt idx="20">
                  <c:v>466773.8</c:v>
                </c:pt>
                <c:pt idx="22">
                  <c:v>464826.4</c:v>
                </c:pt>
                <c:pt idx="23">
                  <c:v>463403.9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92-4E32-8AF6-2515A4608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8299920"/>
        <c:axId val="548300752"/>
      </c:lineChart>
      <c:catAx>
        <c:axId val="54829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Core</a:t>
                </a:r>
                <a:r>
                  <a:rPr lang="en-US" baseline="0" dirty="0"/>
                  <a:t> Num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 w="381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300752"/>
        <c:crosses val="autoZero"/>
        <c:auto val="1"/>
        <c:lblAlgn val="ctr"/>
        <c:lblOffset val="100"/>
        <c:noMultiLvlLbl val="0"/>
      </c:catAx>
      <c:valAx>
        <c:axId val="548300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 MB/s</a:t>
                </a:r>
              </a:p>
              <a:p>
                <a:pPr>
                  <a:defRPr/>
                </a:pPr>
                <a:r>
                  <a:rPr lang="en-US" dirty="0"/>
                  <a:t>Higher</a:t>
                </a:r>
                <a:r>
                  <a:rPr lang="en-US" baseline="0" dirty="0"/>
                  <a:t> is better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29992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Normalized data</a:t>
            </a:r>
            <a:r>
              <a:rPr lang="en-US" baseline="0" dirty="0"/>
              <a:t> for 4 group of cores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70C-47B6-9A87-B38F9158CFF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0C-47B6-9A87-B38F9158CFF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0C-47B6-9A87-B38F9158CFF2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70C-47B6-9A87-B38F9158CFF2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661-433A-B0F6-1A6E3EB488FE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'CORE-0'!$I$69:$L$69</c:f>
              <c:strCache>
                <c:ptCount val="4"/>
                <c:pt idx="0">
                  <c:v>Set 1</c:v>
                </c:pt>
                <c:pt idx="1">
                  <c:v>Set 4</c:v>
                </c:pt>
                <c:pt idx="2">
                  <c:v>Set 2</c:v>
                </c:pt>
                <c:pt idx="3">
                  <c:v>Set 3</c:v>
                </c:pt>
              </c:strCache>
            </c:strRef>
          </c:cat>
          <c:val>
            <c:numRef>
              <c:f>'CORE-0'!$I$71:$L$71</c:f>
              <c:numCache>
                <c:formatCode>General</c:formatCode>
                <c:ptCount val="4"/>
                <c:pt idx="0">
                  <c:v>1</c:v>
                </c:pt>
                <c:pt idx="1">
                  <c:v>1.0246524611005168</c:v>
                </c:pt>
                <c:pt idx="2">
                  <c:v>1.0295442611170993</c:v>
                </c:pt>
                <c:pt idx="3">
                  <c:v>1.0349473509659233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C-47B6-9A87-B38F9158C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2992672"/>
        <c:axId val="892997664"/>
      </c:barChart>
      <c:catAx>
        <c:axId val="8929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97664"/>
        <c:crosses val="autoZero"/>
        <c:auto val="1"/>
        <c:lblAlgn val="ctr"/>
        <c:lblOffset val="100"/>
        <c:noMultiLvlLbl val="0"/>
      </c:catAx>
      <c:valAx>
        <c:axId val="892997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926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err="1"/>
              <a:t>SPR_TMA_Backend_Bound</a:t>
            </a:r>
            <a:r>
              <a:rPr lang="en-US" b="0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'socket view'!$A$222</c:f>
              <c:strCache>
                <c:ptCount val="1"/>
                <c:pt idx="0">
                  <c:v>metric_TMA_Backend_Bound(%)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40"/>
                <c:pt idx="0">
                  <c:v>8cores-Skt0</c:v>
                </c:pt>
                <c:pt idx="1">
                  <c:v>8cores-Skt1</c:v>
                </c:pt>
                <c:pt idx="2">
                  <c:v>16cores-Skt0</c:v>
                </c:pt>
                <c:pt idx="3">
                  <c:v>16cores-Skt1</c:v>
                </c:pt>
                <c:pt idx="4">
                  <c:v>24cores-Skt0</c:v>
                </c:pt>
                <c:pt idx="5">
                  <c:v>24cores-Skt1</c:v>
                </c:pt>
                <c:pt idx="6">
                  <c:v>32cores-Skt0</c:v>
                </c:pt>
                <c:pt idx="7">
                  <c:v>32cores-Skt1</c:v>
                </c:pt>
                <c:pt idx="8">
                  <c:v>40cores-Skt0</c:v>
                </c:pt>
                <c:pt idx="9">
                  <c:v>40cores-Skt1</c:v>
                </c:pt>
                <c:pt idx="10">
                  <c:v>48cores-Skt0</c:v>
                </c:pt>
                <c:pt idx="11">
                  <c:v>48cores-Skt1</c:v>
                </c:pt>
                <c:pt idx="12">
                  <c:v>56cores-Skt0</c:v>
                </c:pt>
                <c:pt idx="13">
                  <c:v>56cores-Skt1</c:v>
                </c:pt>
                <c:pt idx="14">
                  <c:v>64cores-Skt0</c:v>
                </c:pt>
                <c:pt idx="15">
                  <c:v>64cores-Skt1</c:v>
                </c:pt>
                <c:pt idx="16">
                  <c:v>72cores-Skt0</c:v>
                </c:pt>
                <c:pt idx="17">
                  <c:v>72cores-Skt1</c:v>
                </c:pt>
                <c:pt idx="18">
                  <c:v>80cores-Skt0</c:v>
                </c:pt>
                <c:pt idx="19">
                  <c:v>80cores-Skt1</c:v>
                </c:pt>
                <c:pt idx="20">
                  <c:v>88cores-Skt0</c:v>
                </c:pt>
                <c:pt idx="21">
                  <c:v>88cores-Skt1</c:v>
                </c:pt>
                <c:pt idx="22">
                  <c:v>96cores-Skt0</c:v>
                </c:pt>
                <c:pt idx="23">
                  <c:v>96cores-Skt1</c:v>
                </c:pt>
                <c:pt idx="24">
                  <c:v>104cores-Skt0</c:v>
                </c:pt>
                <c:pt idx="25">
                  <c:v>104cores-Skt1</c:v>
                </c:pt>
                <c:pt idx="26">
                  <c:v>112cores-Skt0</c:v>
                </c:pt>
                <c:pt idx="27">
                  <c:v>112cores-Skt1</c:v>
                </c:pt>
                <c:pt idx="28">
                  <c:v>cores120-Skt0</c:v>
                </c:pt>
                <c:pt idx="29">
                  <c:v>cores120-Skt1</c:v>
                </c:pt>
                <c:pt idx="30">
                  <c:v>128cores-Skt0</c:v>
                </c:pt>
                <c:pt idx="31">
                  <c:v>128cores-Skt1</c:v>
                </c:pt>
                <c:pt idx="32">
                  <c:v>136cores-Skt0</c:v>
                </c:pt>
                <c:pt idx="33">
                  <c:v>136cores-Skt1</c:v>
                </c:pt>
                <c:pt idx="34">
                  <c:v>152cores-Skt0</c:v>
                </c:pt>
                <c:pt idx="35">
                  <c:v>152cores-Skt1</c:v>
                </c:pt>
                <c:pt idx="36">
                  <c:v>168cores-Skt0</c:v>
                </c:pt>
                <c:pt idx="37">
                  <c:v>168cores-Skt1</c:v>
                </c:pt>
                <c:pt idx="38">
                  <c:v>240cores-Skt0</c:v>
                </c:pt>
                <c:pt idx="39">
                  <c:v>240cores-Skt1</c:v>
                </c:pt>
              </c:strCache>
            </c:strRef>
          </c:cat>
          <c:val>
            <c:numRef>
              <c:f>'socket view'!$B$222:$AO$222</c:f>
              <c:numCache>
                <c:formatCode>#,##0.0000</c:formatCode>
                <c:ptCount val="40"/>
                <c:pt idx="0">
                  <c:v>93.807624923254281</c:v>
                </c:pt>
                <c:pt idx="1">
                  <c:v>93.746442713137341</c:v>
                </c:pt>
                <c:pt idx="2">
                  <c:v>95.014110187179895</c:v>
                </c:pt>
                <c:pt idx="3">
                  <c:v>94.66496559665589</c:v>
                </c:pt>
                <c:pt idx="4">
                  <c:v>95.580932369200696</c:v>
                </c:pt>
                <c:pt idx="5">
                  <c:v>95.698514754035003</c:v>
                </c:pt>
                <c:pt idx="6">
                  <c:v>96.109684793101692</c:v>
                </c:pt>
                <c:pt idx="7">
                  <c:v>96.211568096524786</c:v>
                </c:pt>
                <c:pt idx="8">
                  <c:v>96.597792451378467</c:v>
                </c:pt>
                <c:pt idx="9">
                  <c:v>96.438094761132021</c:v>
                </c:pt>
                <c:pt idx="10">
                  <c:v>97.006695865522047</c:v>
                </c:pt>
                <c:pt idx="11">
                  <c:v>96.659463741648494</c:v>
                </c:pt>
                <c:pt idx="12">
                  <c:v>97.114950383477847</c:v>
                </c:pt>
                <c:pt idx="13">
                  <c:v>96.862479977265934</c:v>
                </c:pt>
                <c:pt idx="14">
                  <c:v>96.380046819967873</c:v>
                </c:pt>
                <c:pt idx="15">
                  <c:v>96.049303248933242</c:v>
                </c:pt>
                <c:pt idx="16">
                  <c:v>96.646807711643973</c:v>
                </c:pt>
                <c:pt idx="17">
                  <c:v>96.486510938800876</c:v>
                </c:pt>
                <c:pt idx="18">
                  <c:v>97.000360047471261</c:v>
                </c:pt>
                <c:pt idx="19">
                  <c:v>96.880792677252629</c:v>
                </c:pt>
                <c:pt idx="20">
                  <c:v>97.277595601352743</c:v>
                </c:pt>
                <c:pt idx="21">
                  <c:v>97.166616344539776</c:v>
                </c:pt>
                <c:pt idx="22">
                  <c:v>97.539812025779682</c:v>
                </c:pt>
                <c:pt idx="23">
                  <c:v>97.388600920752907</c:v>
                </c:pt>
                <c:pt idx="24">
                  <c:v>97.702548641323062</c:v>
                </c:pt>
                <c:pt idx="25">
                  <c:v>97.557969214841066</c:v>
                </c:pt>
                <c:pt idx="26">
                  <c:v>97.856394033482331</c:v>
                </c:pt>
                <c:pt idx="27">
                  <c:v>97.641334025323673</c:v>
                </c:pt>
                <c:pt idx="28">
                  <c:v>97.760410761858466</c:v>
                </c:pt>
                <c:pt idx="29">
                  <c:v>97.63138983338834</c:v>
                </c:pt>
                <c:pt idx="30">
                  <c:v>94.842998220635337</c:v>
                </c:pt>
                <c:pt idx="31">
                  <c:v>94.732624032850339</c:v>
                </c:pt>
                <c:pt idx="32">
                  <c:v>94.823286429996884</c:v>
                </c:pt>
                <c:pt idx="33">
                  <c:v>94.521658742801407</c:v>
                </c:pt>
                <c:pt idx="34">
                  <c:v>94.379395026721099</c:v>
                </c:pt>
                <c:pt idx="35">
                  <c:v>93.97649695080861</c:v>
                </c:pt>
                <c:pt idx="36">
                  <c:v>93.931978538919765</c:v>
                </c:pt>
                <c:pt idx="37">
                  <c:v>93.498122321478093</c:v>
                </c:pt>
                <c:pt idx="38">
                  <c:v>94.203006837259011</c:v>
                </c:pt>
                <c:pt idx="39">
                  <c:v>93.709320402881218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81-4DCF-ADDC-C33072965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91024"/>
        <c:axId val="218901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'socket view'!$A$223</c15:sqref>
                        </c15:formulaRef>
                      </c:ext>
                    </c:extLst>
                    <c:strCache>
                      <c:ptCount val="1"/>
                      <c:pt idx="0">
                        <c:v>metric_TMA_..Memory_Bound(%)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view'!$B$223:$AO$223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85.032869652511792</c:v>
                      </c:pt>
                      <c:pt idx="1">
                        <c:v>84.840478246092545</c:v>
                      </c:pt>
                      <c:pt idx="2">
                        <c:v>87.044364492841979</c:v>
                      </c:pt>
                      <c:pt idx="3">
                        <c:v>86.34749900620605</c:v>
                      </c:pt>
                      <c:pt idx="4">
                        <c:v>88.432968965318963</c:v>
                      </c:pt>
                      <c:pt idx="5">
                        <c:v>88.319956417124487</c:v>
                      </c:pt>
                      <c:pt idx="6">
                        <c:v>89.849694382397075</c:v>
                      </c:pt>
                      <c:pt idx="7">
                        <c:v>89.656226547239356</c:v>
                      </c:pt>
                      <c:pt idx="8">
                        <c:v>90.615846482952634</c:v>
                      </c:pt>
                      <c:pt idx="9">
                        <c:v>90.072548207365415</c:v>
                      </c:pt>
                      <c:pt idx="10">
                        <c:v>91.701669323153041</c:v>
                      </c:pt>
                      <c:pt idx="11">
                        <c:v>90.414092584013659</c:v>
                      </c:pt>
                      <c:pt idx="12">
                        <c:v>92.336972822276493</c:v>
                      </c:pt>
                      <c:pt idx="13">
                        <c:v>90.667896196079141</c:v>
                      </c:pt>
                      <c:pt idx="14">
                        <c:v>88.039037435789766</c:v>
                      </c:pt>
                      <c:pt idx="15">
                        <c:v>86.028132231911826</c:v>
                      </c:pt>
                      <c:pt idx="16">
                        <c:v>88.951810366543455</c:v>
                      </c:pt>
                      <c:pt idx="17">
                        <c:v>87.881214741153798</c:v>
                      </c:pt>
                      <c:pt idx="18">
                        <c:v>90.378685589481762</c:v>
                      </c:pt>
                      <c:pt idx="19">
                        <c:v>89.400078799514361</c:v>
                      </c:pt>
                      <c:pt idx="20">
                        <c:v>91.315421957210802</c:v>
                      </c:pt>
                      <c:pt idx="21">
                        <c:v>90.756749444600331</c:v>
                      </c:pt>
                      <c:pt idx="22">
                        <c:v>92.452493980895682</c:v>
                      </c:pt>
                      <c:pt idx="23">
                        <c:v>91.476639164822942</c:v>
                      </c:pt>
                      <c:pt idx="24">
                        <c:v>93.057707627024101</c:v>
                      </c:pt>
                      <c:pt idx="25">
                        <c:v>92.163694349564778</c:v>
                      </c:pt>
                      <c:pt idx="26">
                        <c:v>93.675363767980528</c:v>
                      </c:pt>
                      <c:pt idx="27">
                        <c:v>92.411836596548412</c:v>
                      </c:pt>
                      <c:pt idx="28">
                        <c:v>93.208675714366535</c:v>
                      </c:pt>
                      <c:pt idx="29">
                        <c:v>92.367681007695737</c:v>
                      </c:pt>
                      <c:pt idx="30">
                        <c:v>79.700600626402107</c:v>
                      </c:pt>
                      <c:pt idx="31">
                        <c:v>78.63565560748215</c:v>
                      </c:pt>
                      <c:pt idx="32">
                        <c:v>79.987849836389429</c:v>
                      </c:pt>
                      <c:pt idx="33">
                        <c:v>78.551677880585373</c:v>
                      </c:pt>
                      <c:pt idx="34">
                        <c:v>78.760196900251572</c:v>
                      </c:pt>
                      <c:pt idx="35">
                        <c:v>77.454662517225131</c:v>
                      </c:pt>
                      <c:pt idx="36">
                        <c:v>78.010375927348832</c:v>
                      </c:pt>
                      <c:pt idx="37">
                        <c:v>76.508216595171803</c:v>
                      </c:pt>
                      <c:pt idx="38">
                        <c:v>89.442158512849758</c:v>
                      </c:pt>
                      <c:pt idx="39">
                        <c:v>88.636674947518443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E81-4DCF-ADDC-C33072965C7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view'!$A$239</c15:sqref>
                        </c15:formulaRef>
                      </c:ext>
                    </c:extLst>
                    <c:strCache>
                      <c:ptCount val="1"/>
                      <c:pt idx="0">
                        <c:v>metric_TMA_....DRAM_Bound(%)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view'!$B$239:$AO$239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71.534236935017873</c:v>
                      </c:pt>
                      <c:pt idx="1">
                        <c:v>71.62565807404377</c:v>
                      </c:pt>
                      <c:pt idx="2">
                        <c:v>76.450899240582743</c:v>
                      </c:pt>
                      <c:pt idx="3">
                        <c:v>75.675056078824198</c:v>
                      </c:pt>
                      <c:pt idx="4">
                        <c:v>79.529593145292623</c:v>
                      </c:pt>
                      <c:pt idx="5">
                        <c:v>80.187434365693463</c:v>
                      </c:pt>
                      <c:pt idx="6">
                        <c:v>82.952539315110343</c:v>
                      </c:pt>
                      <c:pt idx="7">
                        <c:v>83.688641198859571</c:v>
                      </c:pt>
                      <c:pt idx="8">
                        <c:v>87.351359857109685</c:v>
                      </c:pt>
                      <c:pt idx="9">
                        <c:v>87.634956349084206</c:v>
                      </c:pt>
                      <c:pt idx="10">
                        <c:v>88.047752481426372</c:v>
                      </c:pt>
                      <c:pt idx="11">
                        <c:v>84.932029496120819</c:v>
                      </c:pt>
                      <c:pt idx="12">
                        <c:v>87.802240604121224</c:v>
                      </c:pt>
                      <c:pt idx="13">
                        <c:v>88.631821065355879</c:v>
                      </c:pt>
                      <c:pt idx="14">
                        <c:v>83.89897939616138</c:v>
                      </c:pt>
                      <c:pt idx="15">
                        <c:v>83.385855478662222</c:v>
                      </c:pt>
                      <c:pt idx="16">
                        <c:v>85.878167622954606</c:v>
                      </c:pt>
                      <c:pt idx="17">
                        <c:v>84.718837834235018</c:v>
                      </c:pt>
                      <c:pt idx="18">
                        <c:v>86.640760880562937</c:v>
                      </c:pt>
                      <c:pt idx="19">
                        <c:v>87.061513793204099</c:v>
                      </c:pt>
                      <c:pt idx="20">
                        <c:v>88.183666131873039</c:v>
                      </c:pt>
                      <c:pt idx="21">
                        <c:v>87.997323641770251</c:v>
                      </c:pt>
                      <c:pt idx="22">
                        <c:v>88.839296797255557</c:v>
                      </c:pt>
                      <c:pt idx="23">
                        <c:v>89.090168514198425</c:v>
                      </c:pt>
                      <c:pt idx="24">
                        <c:v>89.736841788216921</c:v>
                      </c:pt>
                      <c:pt idx="25">
                        <c:v>89.748749369364205</c:v>
                      </c:pt>
                      <c:pt idx="26">
                        <c:v>89.944788193116935</c:v>
                      </c:pt>
                      <c:pt idx="27">
                        <c:v>90.206768327712894</c:v>
                      </c:pt>
                      <c:pt idx="28">
                        <c:v>90.464200132060242</c:v>
                      </c:pt>
                      <c:pt idx="29">
                        <c:v>90.438579178481987</c:v>
                      </c:pt>
                      <c:pt idx="30">
                        <c:v>77.359916881649724</c:v>
                      </c:pt>
                      <c:pt idx="31">
                        <c:v>77.383672672942211</c:v>
                      </c:pt>
                      <c:pt idx="32">
                        <c:v>77.455129551055705</c:v>
                      </c:pt>
                      <c:pt idx="33">
                        <c:v>77.295247548836571</c:v>
                      </c:pt>
                      <c:pt idx="34">
                        <c:v>76.949257636094444</c:v>
                      </c:pt>
                      <c:pt idx="35">
                        <c:v>76.86501179869542</c:v>
                      </c:pt>
                      <c:pt idx="36">
                        <c:v>76.389819550915732</c:v>
                      </c:pt>
                      <c:pt idx="37">
                        <c:v>76.558434639470079</c:v>
                      </c:pt>
                      <c:pt idx="38">
                        <c:v>82.696921739515133</c:v>
                      </c:pt>
                      <c:pt idx="39">
                        <c:v>83.099599678849032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E81-4DCF-ADDC-C33072965C7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view'!$A$240</c15:sqref>
                        </c15:formulaRef>
                      </c:ext>
                    </c:extLst>
                    <c:strCache>
                      <c:ptCount val="1"/>
                      <c:pt idx="0">
                        <c:v>metric_TMA_......MEM_Bandwidth(%)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view'!$B$240:$AO$240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91.104695475297063</c:v>
                      </c:pt>
                      <c:pt idx="1">
                        <c:v>90.654135281694863</c:v>
                      </c:pt>
                      <c:pt idx="2">
                        <c:v>91.526165502013129</c:v>
                      </c:pt>
                      <c:pt idx="3">
                        <c:v>90.553818658944948</c:v>
                      </c:pt>
                      <c:pt idx="4">
                        <c:v>90.474192329191524</c:v>
                      </c:pt>
                      <c:pt idx="5">
                        <c:v>91.254945963049821</c:v>
                      </c:pt>
                      <c:pt idx="6">
                        <c:v>91.630281834383581</c:v>
                      </c:pt>
                      <c:pt idx="7">
                        <c:v>90.918863620320863</c:v>
                      </c:pt>
                      <c:pt idx="8">
                        <c:v>90.518356036366399</c:v>
                      </c:pt>
                      <c:pt idx="9">
                        <c:v>90.074562639094864</c:v>
                      </c:pt>
                      <c:pt idx="10">
                        <c:v>92.328122858579647</c:v>
                      </c:pt>
                      <c:pt idx="11">
                        <c:v>91.780494574632044</c:v>
                      </c:pt>
                      <c:pt idx="12">
                        <c:v>90.841082306600839</c:v>
                      </c:pt>
                      <c:pt idx="13">
                        <c:v>89.243387929672693</c:v>
                      </c:pt>
                      <c:pt idx="14">
                        <c:v>86.844783949892275</c:v>
                      </c:pt>
                      <c:pt idx="15">
                        <c:v>85.645673335495971</c:v>
                      </c:pt>
                      <c:pt idx="16">
                        <c:v>88.083383592456883</c:v>
                      </c:pt>
                      <c:pt idx="17">
                        <c:v>87.087467975954198</c:v>
                      </c:pt>
                      <c:pt idx="18">
                        <c:v>87.259165535960534</c:v>
                      </c:pt>
                      <c:pt idx="19">
                        <c:v>86.702278122344339</c:v>
                      </c:pt>
                      <c:pt idx="20">
                        <c:v>88.593962814686705</c:v>
                      </c:pt>
                      <c:pt idx="21">
                        <c:v>88.613139117833512</c:v>
                      </c:pt>
                      <c:pt idx="22">
                        <c:v>87.175759237672651</c:v>
                      </c:pt>
                      <c:pt idx="23">
                        <c:v>87.070263336195595</c:v>
                      </c:pt>
                      <c:pt idx="24">
                        <c:v>89.386244561816071</c:v>
                      </c:pt>
                      <c:pt idx="25">
                        <c:v>88.487027595153606</c:v>
                      </c:pt>
                      <c:pt idx="26">
                        <c:v>90.182733891712161</c:v>
                      </c:pt>
                      <c:pt idx="27">
                        <c:v>89.469271006140474</c:v>
                      </c:pt>
                      <c:pt idx="28">
                        <c:v>90.348627775750487</c:v>
                      </c:pt>
                      <c:pt idx="29">
                        <c:v>89.814994118240818</c:v>
                      </c:pt>
                      <c:pt idx="30">
                        <c:v>83.674301029248255</c:v>
                      </c:pt>
                      <c:pt idx="31">
                        <c:v>82.335291880271853</c:v>
                      </c:pt>
                      <c:pt idx="32">
                        <c:v>84.824867813601543</c:v>
                      </c:pt>
                      <c:pt idx="33">
                        <c:v>84.075683880218335</c:v>
                      </c:pt>
                      <c:pt idx="34">
                        <c:v>79.492695386849263</c:v>
                      </c:pt>
                      <c:pt idx="35">
                        <c:v>77.621586782178198</c:v>
                      </c:pt>
                      <c:pt idx="36">
                        <c:v>81.65972239256179</c:v>
                      </c:pt>
                      <c:pt idx="37">
                        <c:v>80.953109307725057</c:v>
                      </c:pt>
                      <c:pt idx="38">
                        <c:v>87.192027447860184</c:v>
                      </c:pt>
                      <c:pt idx="39">
                        <c:v>87.744673621776087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E81-4DCF-ADDC-C33072965C7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view'!$A$254</c15:sqref>
                        </c15:formulaRef>
                      </c:ext>
                    </c:extLst>
                    <c:strCache>
                      <c:ptCount val="1"/>
                      <c:pt idx="0">
                        <c:v>metric_TMA_..Core_Bound(%)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view'!$B$254:$AO$254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8.7747552707424958</c:v>
                      </c:pt>
                      <c:pt idx="1">
                        <c:v>8.9059644670447913</c:v>
                      </c:pt>
                      <c:pt idx="2">
                        <c:v>7.9697456943379263</c:v>
                      </c:pt>
                      <c:pt idx="3">
                        <c:v>8.3174665904498397</c:v>
                      </c:pt>
                      <c:pt idx="4">
                        <c:v>7.1479634038817297</c:v>
                      </c:pt>
                      <c:pt idx="5">
                        <c:v>7.3785583369105119</c:v>
                      </c:pt>
                      <c:pt idx="6">
                        <c:v>6.2599904107046189</c:v>
                      </c:pt>
                      <c:pt idx="7">
                        <c:v>6.5553415492854317</c:v>
                      </c:pt>
                      <c:pt idx="8">
                        <c:v>5.981945968425828</c:v>
                      </c:pt>
                      <c:pt idx="9">
                        <c:v>6.3655465537665989</c:v>
                      </c:pt>
                      <c:pt idx="10">
                        <c:v>5.3050265423690064</c:v>
                      </c:pt>
                      <c:pt idx="11">
                        <c:v>6.2453711576348381</c:v>
                      </c:pt>
                      <c:pt idx="12">
                        <c:v>4.7779775612013626</c:v>
                      </c:pt>
                      <c:pt idx="13">
                        <c:v>6.1945837811867914</c:v>
                      </c:pt>
                      <c:pt idx="14">
                        <c:v>8.3410093841781112</c:v>
                      </c:pt>
                      <c:pt idx="15">
                        <c:v>10.021171017021411</c:v>
                      </c:pt>
                      <c:pt idx="16">
                        <c:v>7.6949973451005071</c:v>
                      </c:pt>
                      <c:pt idx="17">
                        <c:v>8.6052961976470712</c:v>
                      </c:pt>
                      <c:pt idx="18">
                        <c:v>6.6216744579895011</c:v>
                      </c:pt>
                      <c:pt idx="19">
                        <c:v>7.4807138777382658</c:v>
                      </c:pt>
                      <c:pt idx="20">
                        <c:v>5.9621736441419433</c:v>
                      </c:pt>
                      <c:pt idx="21">
                        <c:v>6.409866899939443</c:v>
                      </c:pt>
                      <c:pt idx="22">
                        <c:v>5.0873180448840039</c:v>
                      </c:pt>
                      <c:pt idx="23">
                        <c:v>5.9119617559299726</c:v>
                      </c:pt>
                      <c:pt idx="24">
                        <c:v>4.6448410142989616</c:v>
                      </c:pt>
                      <c:pt idx="25">
                        <c:v>5.3942748652762829</c:v>
                      </c:pt>
                      <c:pt idx="26">
                        <c:v>4.1810302655018061</c:v>
                      </c:pt>
                      <c:pt idx="27">
                        <c:v>5.2294974287752538</c:v>
                      </c:pt>
                      <c:pt idx="28">
                        <c:v>4.5517350474919223</c:v>
                      </c:pt>
                      <c:pt idx="29">
                        <c:v>5.2637088256926026</c:v>
                      </c:pt>
                      <c:pt idx="30">
                        <c:v>15.142397594233239</c:v>
                      </c:pt>
                      <c:pt idx="31">
                        <c:v>16.0969684253682</c:v>
                      </c:pt>
                      <c:pt idx="32">
                        <c:v>14.83543659360747</c:v>
                      </c:pt>
                      <c:pt idx="33">
                        <c:v>15.96998086221604</c:v>
                      </c:pt>
                      <c:pt idx="34">
                        <c:v>15.61919812646954</c:v>
                      </c:pt>
                      <c:pt idx="35">
                        <c:v>16.521834433583471</c:v>
                      </c:pt>
                      <c:pt idx="36">
                        <c:v>15.921602611570931</c:v>
                      </c:pt>
                      <c:pt idx="37">
                        <c:v>16.98990572630629</c:v>
                      </c:pt>
                      <c:pt idx="38">
                        <c:v>4.7608483244092614</c:v>
                      </c:pt>
                      <c:pt idx="39">
                        <c:v>5.0726454553627676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E81-4DCF-ADDC-C33072965C7E}"/>
                  </c:ext>
                </c:extLst>
              </c15:ser>
            </c15:filteredLineSeries>
          </c:ext>
        </c:extLst>
      </c:lineChart>
      <c:catAx>
        <c:axId val="218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90192"/>
        <c:crosses val="autoZero"/>
        <c:auto val="1"/>
        <c:lblAlgn val="ctr"/>
        <c:lblOffset val="100"/>
        <c:noMultiLvlLbl val="0"/>
      </c:catAx>
      <c:valAx>
        <c:axId val="21890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SPR_TMA_..</a:t>
            </a:r>
            <a:r>
              <a:rPr lang="en-US" dirty="0" err="1"/>
              <a:t>Memory_Bound</a:t>
            </a:r>
            <a:r>
              <a:rPr lang="en-US" dirty="0"/>
              <a:t>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'socket view'!$A$223</c:f>
              <c:strCache>
                <c:ptCount val="1"/>
                <c:pt idx="0">
                  <c:v>metric_TMA_..Memory_Bound(%)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bg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40"/>
                <c:pt idx="0">
                  <c:v>8cores-Skt0</c:v>
                </c:pt>
                <c:pt idx="1">
                  <c:v>8cores-Skt1</c:v>
                </c:pt>
                <c:pt idx="2">
                  <c:v>16cores-Skt0</c:v>
                </c:pt>
                <c:pt idx="3">
                  <c:v>16cores-Skt1</c:v>
                </c:pt>
                <c:pt idx="4">
                  <c:v>24cores-Skt0</c:v>
                </c:pt>
                <c:pt idx="5">
                  <c:v>24cores-Skt1</c:v>
                </c:pt>
                <c:pt idx="6">
                  <c:v>32cores-Skt0</c:v>
                </c:pt>
                <c:pt idx="7">
                  <c:v>32cores-Skt1</c:v>
                </c:pt>
                <c:pt idx="8">
                  <c:v>40cores-Skt0</c:v>
                </c:pt>
                <c:pt idx="9">
                  <c:v>40cores-Skt1</c:v>
                </c:pt>
                <c:pt idx="10">
                  <c:v>48cores-Skt0</c:v>
                </c:pt>
                <c:pt idx="11">
                  <c:v>48cores-Skt1</c:v>
                </c:pt>
                <c:pt idx="12">
                  <c:v>56cores-Skt0</c:v>
                </c:pt>
                <c:pt idx="13">
                  <c:v>56cores-Skt1</c:v>
                </c:pt>
                <c:pt idx="14">
                  <c:v>64cores-Skt0</c:v>
                </c:pt>
                <c:pt idx="15">
                  <c:v>64cores-Skt1</c:v>
                </c:pt>
                <c:pt idx="16">
                  <c:v>72cores-Skt0</c:v>
                </c:pt>
                <c:pt idx="17">
                  <c:v>72cores-Skt1</c:v>
                </c:pt>
                <c:pt idx="18">
                  <c:v>80cores-Skt0</c:v>
                </c:pt>
                <c:pt idx="19">
                  <c:v>80cores-Skt1</c:v>
                </c:pt>
                <c:pt idx="20">
                  <c:v>88cores-Skt0</c:v>
                </c:pt>
                <c:pt idx="21">
                  <c:v>88cores-Skt1</c:v>
                </c:pt>
                <c:pt idx="22">
                  <c:v>96cores-Skt0</c:v>
                </c:pt>
                <c:pt idx="23">
                  <c:v>96cores-Skt1</c:v>
                </c:pt>
                <c:pt idx="24">
                  <c:v>104cores-Skt0</c:v>
                </c:pt>
                <c:pt idx="25">
                  <c:v>104cores-Skt1</c:v>
                </c:pt>
                <c:pt idx="26">
                  <c:v>112cores-Skt0</c:v>
                </c:pt>
                <c:pt idx="27">
                  <c:v>112cores-Skt1</c:v>
                </c:pt>
                <c:pt idx="28">
                  <c:v>cores120-Skt0</c:v>
                </c:pt>
                <c:pt idx="29">
                  <c:v>cores120-Skt1</c:v>
                </c:pt>
                <c:pt idx="30">
                  <c:v>128cores-Skt0</c:v>
                </c:pt>
                <c:pt idx="31">
                  <c:v>128cores-Skt1</c:v>
                </c:pt>
                <c:pt idx="32">
                  <c:v>136cores-Skt0</c:v>
                </c:pt>
                <c:pt idx="33">
                  <c:v>136cores-Skt1</c:v>
                </c:pt>
                <c:pt idx="34">
                  <c:v>152cores-Skt0</c:v>
                </c:pt>
                <c:pt idx="35">
                  <c:v>152cores-Skt1</c:v>
                </c:pt>
                <c:pt idx="36">
                  <c:v>168cores-Skt0</c:v>
                </c:pt>
                <c:pt idx="37">
                  <c:v>168cores-Skt1</c:v>
                </c:pt>
                <c:pt idx="38">
                  <c:v>240cores-Skt0</c:v>
                </c:pt>
                <c:pt idx="39">
                  <c:v>240cores-Skt1</c:v>
                </c:pt>
              </c:strCache>
              <c:extLst xmlns:c15="http://schemas.microsoft.com/office/drawing/2012/chart"/>
            </c:strRef>
          </c:cat>
          <c:val>
            <c:numRef>
              <c:f>'socket view'!$B$223:$AO$223</c:f>
              <c:numCache>
                <c:formatCode>#,##0.0000</c:formatCode>
                <c:ptCount val="40"/>
                <c:pt idx="0">
                  <c:v>85.032869652511792</c:v>
                </c:pt>
                <c:pt idx="1">
                  <c:v>84.840478246092545</c:v>
                </c:pt>
                <c:pt idx="2">
                  <c:v>87.044364492841979</c:v>
                </c:pt>
                <c:pt idx="3">
                  <c:v>86.34749900620605</c:v>
                </c:pt>
                <c:pt idx="4">
                  <c:v>88.432968965318963</c:v>
                </c:pt>
                <c:pt idx="5">
                  <c:v>88.319956417124487</c:v>
                </c:pt>
                <c:pt idx="6">
                  <c:v>89.849694382397075</c:v>
                </c:pt>
                <c:pt idx="7">
                  <c:v>89.656226547239356</c:v>
                </c:pt>
                <c:pt idx="8">
                  <c:v>90.615846482952634</c:v>
                </c:pt>
                <c:pt idx="9">
                  <c:v>90.072548207365415</c:v>
                </c:pt>
                <c:pt idx="10">
                  <c:v>91.701669323153041</c:v>
                </c:pt>
                <c:pt idx="11">
                  <c:v>90.414092584013659</c:v>
                </c:pt>
                <c:pt idx="12">
                  <c:v>92.336972822276493</c:v>
                </c:pt>
                <c:pt idx="13">
                  <c:v>90.667896196079141</c:v>
                </c:pt>
                <c:pt idx="14">
                  <c:v>88.039037435789766</c:v>
                </c:pt>
                <c:pt idx="15">
                  <c:v>86.028132231911826</c:v>
                </c:pt>
                <c:pt idx="16">
                  <c:v>88.951810366543455</c:v>
                </c:pt>
                <c:pt idx="17">
                  <c:v>87.881214741153798</c:v>
                </c:pt>
                <c:pt idx="18">
                  <c:v>90.378685589481762</c:v>
                </c:pt>
                <c:pt idx="19">
                  <c:v>89.400078799514361</c:v>
                </c:pt>
                <c:pt idx="20">
                  <c:v>91.315421957210802</c:v>
                </c:pt>
                <c:pt idx="21">
                  <c:v>90.756749444600331</c:v>
                </c:pt>
                <c:pt idx="22">
                  <c:v>92.452493980895682</c:v>
                </c:pt>
                <c:pt idx="23">
                  <c:v>91.476639164822942</c:v>
                </c:pt>
                <c:pt idx="24">
                  <c:v>93.057707627024101</c:v>
                </c:pt>
                <c:pt idx="25">
                  <c:v>92.163694349564778</c:v>
                </c:pt>
                <c:pt idx="26">
                  <c:v>93.675363767980528</c:v>
                </c:pt>
                <c:pt idx="27">
                  <c:v>92.411836596548412</c:v>
                </c:pt>
                <c:pt idx="28">
                  <c:v>93.208675714366535</c:v>
                </c:pt>
                <c:pt idx="29">
                  <c:v>92.367681007695737</c:v>
                </c:pt>
                <c:pt idx="30">
                  <c:v>79.700600626402107</c:v>
                </c:pt>
                <c:pt idx="31">
                  <c:v>78.63565560748215</c:v>
                </c:pt>
                <c:pt idx="32">
                  <c:v>79.987849836389429</c:v>
                </c:pt>
                <c:pt idx="33">
                  <c:v>78.551677880585373</c:v>
                </c:pt>
                <c:pt idx="34">
                  <c:v>78.760196900251572</c:v>
                </c:pt>
                <c:pt idx="35">
                  <c:v>77.454662517225131</c:v>
                </c:pt>
                <c:pt idx="36">
                  <c:v>78.010375927348832</c:v>
                </c:pt>
                <c:pt idx="37">
                  <c:v>76.508216595171803</c:v>
                </c:pt>
                <c:pt idx="38">
                  <c:v>89.442158512849758</c:v>
                </c:pt>
                <c:pt idx="39">
                  <c:v>88.636674947518443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C0A9-49A2-BC95-3F0754F04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91024"/>
        <c:axId val="218901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'socket view'!$A$222</c15:sqref>
                        </c15:formulaRef>
                      </c:ext>
                    </c:extLst>
                    <c:strCache>
                      <c:ptCount val="1"/>
                      <c:pt idx="0">
                        <c:v>metric_TMA_Backend_Bound(%)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view'!$B$222:$AO$222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93.807624923254281</c:v>
                      </c:pt>
                      <c:pt idx="1">
                        <c:v>93.746442713137341</c:v>
                      </c:pt>
                      <c:pt idx="2">
                        <c:v>95.014110187179895</c:v>
                      </c:pt>
                      <c:pt idx="3">
                        <c:v>94.66496559665589</c:v>
                      </c:pt>
                      <c:pt idx="4">
                        <c:v>95.580932369200696</c:v>
                      </c:pt>
                      <c:pt idx="5">
                        <c:v>95.698514754035003</c:v>
                      </c:pt>
                      <c:pt idx="6">
                        <c:v>96.109684793101692</c:v>
                      </c:pt>
                      <c:pt idx="7">
                        <c:v>96.211568096524786</c:v>
                      </c:pt>
                      <c:pt idx="8">
                        <c:v>96.597792451378467</c:v>
                      </c:pt>
                      <c:pt idx="9">
                        <c:v>96.438094761132021</c:v>
                      </c:pt>
                      <c:pt idx="10">
                        <c:v>97.006695865522047</c:v>
                      </c:pt>
                      <c:pt idx="11">
                        <c:v>96.659463741648494</c:v>
                      </c:pt>
                      <c:pt idx="12">
                        <c:v>97.114950383477847</c:v>
                      </c:pt>
                      <c:pt idx="13">
                        <c:v>96.862479977265934</c:v>
                      </c:pt>
                      <c:pt idx="14">
                        <c:v>96.380046819967873</c:v>
                      </c:pt>
                      <c:pt idx="15">
                        <c:v>96.049303248933242</c:v>
                      </c:pt>
                      <c:pt idx="16">
                        <c:v>96.646807711643973</c:v>
                      </c:pt>
                      <c:pt idx="17">
                        <c:v>96.486510938800876</c:v>
                      </c:pt>
                      <c:pt idx="18">
                        <c:v>97.000360047471261</c:v>
                      </c:pt>
                      <c:pt idx="19">
                        <c:v>96.880792677252629</c:v>
                      </c:pt>
                      <c:pt idx="20">
                        <c:v>97.277595601352743</c:v>
                      </c:pt>
                      <c:pt idx="21">
                        <c:v>97.166616344539776</c:v>
                      </c:pt>
                      <c:pt idx="22">
                        <c:v>97.539812025779682</c:v>
                      </c:pt>
                      <c:pt idx="23">
                        <c:v>97.388600920752907</c:v>
                      </c:pt>
                      <c:pt idx="24">
                        <c:v>97.702548641323062</c:v>
                      </c:pt>
                      <c:pt idx="25">
                        <c:v>97.557969214841066</c:v>
                      </c:pt>
                      <c:pt idx="26">
                        <c:v>97.856394033482331</c:v>
                      </c:pt>
                      <c:pt idx="27">
                        <c:v>97.641334025323673</c:v>
                      </c:pt>
                      <c:pt idx="28">
                        <c:v>97.760410761858466</c:v>
                      </c:pt>
                      <c:pt idx="29">
                        <c:v>97.63138983338834</c:v>
                      </c:pt>
                      <c:pt idx="30">
                        <c:v>94.842998220635337</c:v>
                      </c:pt>
                      <c:pt idx="31">
                        <c:v>94.732624032850339</c:v>
                      </c:pt>
                      <c:pt idx="32">
                        <c:v>94.823286429996884</c:v>
                      </c:pt>
                      <c:pt idx="33">
                        <c:v>94.521658742801407</c:v>
                      </c:pt>
                      <c:pt idx="34">
                        <c:v>94.379395026721099</c:v>
                      </c:pt>
                      <c:pt idx="35">
                        <c:v>93.97649695080861</c:v>
                      </c:pt>
                      <c:pt idx="36">
                        <c:v>93.931978538919765</c:v>
                      </c:pt>
                      <c:pt idx="37">
                        <c:v>93.498122321478093</c:v>
                      </c:pt>
                      <c:pt idx="38">
                        <c:v>94.203006837259011</c:v>
                      </c:pt>
                      <c:pt idx="39">
                        <c:v>93.709320402881218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0A9-49A2-BC95-3F0754F042E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view'!$A$239</c15:sqref>
                        </c15:formulaRef>
                      </c:ext>
                    </c:extLst>
                    <c:strCache>
                      <c:ptCount val="1"/>
                      <c:pt idx="0">
                        <c:v>metric_TMA_....DRAM_Bound(%)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view'!$B$239:$AO$239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71.534236935017873</c:v>
                      </c:pt>
                      <c:pt idx="1">
                        <c:v>71.62565807404377</c:v>
                      </c:pt>
                      <c:pt idx="2">
                        <c:v>76.450899240582743</c:v>
                      </c:pt>
                      <c:pt idx="3">
                        <c:v>75.675056078824198</c:v>
                      </c:pt>
                      <c:pt idx="4">
                        <c:v>79.529593145292623</c:v>
                      </c:pt>
                      <c:pt idx="5">
                        <c:v>80.187434365693463</c:v>
                      </c:pt>
                      <c:pt idx="6">
                        <c:v>82.952539315110343</c:v>
                      </c:pt>
                      <c:pt idx="7">
                        <c:v>83.688641198859571</c:v>
                      </c:pt>
                      <c:pt idx="8">
                        <c:v>87.351359857109685</c:v>
                      </c:pt>
                      <c:pt idx="9">
                        <c:v>87.634956349084206</c:v>
                      </c:pt>
                      <c:pt idx="10">
                        <c:v>88.047752481426372</c:v>
                      </c:pt>
                      <c:pt idx="11">
                        <c:v>84.932029496120819</c:v>
                      </c:pt>
                      <c:pt idx="12">
                        <c:v>87.802240604121224</c:v>
                      </c:pt>
                      <c:pt idx="13">
                        <c:v>88.631821065355879</c:v>
                      </c:pt>
                      <c:pt idx="14">
                        <c:v>83.89897939616138</c:v>
                      </c:pt>
                      <c:pt idx="15">
                        <c:v>83.385855478662222</c:v>
                      </c:pt>
                      <c:pt idx="16">
                        <c:v>85.878167622954606</c:v>
                      </c:pt>
                      <c:pt idx="17">
                        <c:v>84.718837834235018</c:v>
                      </c:pt>
                      <c:pt idx="18">
                        <c:v>86.640760880562937</c:v>
                      </c:pt>
                      <c:pt idx="19">
                        <c:v>87.061513793204099</c:v>
                      </c:pt>
                      <c:pt idx="20">
                        <c:v>88.183666131873039</c:v>
                      </c:pt>
                      <c:pt idx="21">
                        <c:v>87.997323641770251</c:v>
                      </c:pt>
                      <c:pt idx="22">
                        <c:v>88.839296797255557</c:v>
                      </c:pt>
                      <c:pt idx="23">
                        <c:v>89.090168514198425</c:v>
                      </c:pt>
                      <c:pt idx="24">
                        <c:v>89.736841788216921</c:v>
                      </c:pt>
                      <c:pt idx="25">
                        <c:v>89.748749369364205</c:v>
                      </c:pt>
                      <c:pt idx="26">
                        <c:v>89.944788193116935</c:v>
                      </c:pt>
                      <c:pt idx="27">
                        <c:v>90.206768327712894</c:v>
                      </c:pt>
                      <c:pt idx="28">
                        <c:v>90.464200132060242</c:v>
                      </c:pt>
                      <c:pt idx="29">
                        <c:v>90.438579178481987</c:v>
                      </c:pt>
                      <c:pt idx="30">
                        <c:v>77.359916881649724</c:v>
                      </c:pt>
                      <c:pt idx="31">
                        <c:v>77.383672672942211</c:v>
                      </c:pt>
                      <c:pt idx="32">
                        <c:v>77.455129551055705</c:v>
                      </c:pt>
                      <c:pt idx="33">
                        <c:v>77.295247548836571</c:v>
                      </c:pt>
                      <c:pt idx="34">
                        <c:v>76.949257636094444</c:v>
                      </c:pt>
                      <c:pt idx="35">
                        <c:v>76.86501179869542</c:v>
                      </c:pt>
                      <c:pt idx="36">
                        <c:v>76.389819550915732</c:v>
                      </c:pt>
                      <c:pt idx="37">
                        <c:v>76.558434639470079</c:v>
                      </c:pt>
                      <c:pt idx="38">
                        <c:v>82.696921739515133</c:v>
                      </c:pt>
                      <c:pt idx="39">
                        <c:v>83.099599678849032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0A9-49A2-BC95-3F0754F042E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view'!$A$240</c15:sqref>
                        </c15:formulaRef>
                      </c:ext>
                    </c:extLst>
                    <c:strCache>
                      <c:ptCount val="1"/>
                      <c:pt idx="0">
                        <c:v>metric_TMA_......MEM_Bandwidth(%)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view'!$B$240:$AO$240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91.104695475297063</c:v>
                      </c:pt>
                      <c:pt idx="1">
                        <c:v>90.654135281694863</c:v>
                      </c:pt>
                      <c:pt idx="2">
                        <c:v>91.526165502013129</c:v>
                      </c:pt>
                      <c:pt idx="3">
                        <c:v>90.553818658944948</c:v>
                      </c:pt>
                      <c:pt idx="4">
                        <c:v>90.474192329191524</c:v>
                      </c:pt>
                      <c:pt idx="5">
                        <c:v>91.254945963049821</c:v>
                      </c:pt>
                      <c:pt idx="6">
                        <c:v>91.630281834383581</c:v>
                      </c:pt>
                      <c:pt idx="7">
                        <c:v>90.918863620320863</c:v>
                      </c:pt>
                      <c:pt idx="8">
                        <c:v>90.518356036366399</c:v>
                      </c:pt>
                      <c:pt idx="9">
                        <c:v>90.074562639094864</c:v>
                      </c:pt>
                      <c:pt idx="10">
                        <c:v>92.328122858579647</c:v>
                      </c:pt>
                      <c:pt idx="11">
                        <c:v>91.780494574632044</c:v>
                      </c:pt>
                      <c:pt idx="12">
                        <c:v>90.841082306600839</c:v>
                      </c:pt>
                      <c:pt idx="13">
                        <c:v>89.243387929672693</c:v>
                      </c:pt>
                      <c:pt idx="14">
                        <c:v>86.844783949892275</c:v>
                      </c:pt>
                      <c:pt idx="15">
                        <c:v>85.645673335495971</c:v>
                      </c:pt>
                      <c:pt idx="16">
                        <c:v>88.083383592456883</c:v>
                      </c:pt>
                      <c:pt idx="17">
                        <c:v>87.087467975954198</c:v>
                      </c:pt>
                      <c:pt idx="18">
                        <c:v>87.259165535960534</c:v>
                      </c:pt>
                      <c:pt idx="19">
                        <c:v>86.702278122344339</c:v>
                      </c:pt>
                      <c:pt idx="20">
                        <c:v>88.593962814686705</c:v>
                      </c:pt>
                      <c:pt idx="21">
                        <c:v>88.613139117833512</c:v>
                      </c:pt>
                      <c:pt idx="22">
                        <c:v>87.175759237672651</c:v>
                      </c:pt>
                      <c:pt idx="23">
                        <c:v>87.070263336195595</c:v>
                      </c:pt>
                      <c:pt idx="24">
                        <c:v>89.386244561816071</c:v>
                      </c:pt>
                      <c:pt idx="25">
                        <c:v>88.487027595153606</c:v>
                      </c:pt>
                      <c:pt idx="26">
                        <c:v>90.182733891712161</c:v>
                      </c:pt>
                      <c:pt idx="27">
                        <c:v>89.469271006140474</c:v>
                      </c:pt>
                      <c:pt idx="28">
                        <c:v>90.348627775750487</c:v>
                      </c:pt>
                      <c:pt idx="29">
                        <c:v>89.814994118240818</c:v>
                      </c:pt>
                      <c:pt idx="30">
                        <c:v>83.674301029248255</c:v>
                      </c:pt>
                      <c:pt idx="31">
                        <c:v>82.335291880271853</c:v>
                      </c:pt>
                      <c:pt idx="32">
                        <c:v>84.824867813601543</c:v>
                      </c:pt>
                      <c:pt idx="33">
                        <c:v>84.075683880218335</c:v>
                      </c:pt>
                      <c:pt idx="34">
                        <c:v>79.492695386849263</c:v>
                      </c:pt>
                      <c:pt idx="35">
                        <c:v>77.621586782178198</c:v>
                      </c:pt>
                      <c:pt idx="36">
                        <c:v>81.65972239256179</c:v>
                      </c:pt>
                      <c:pt idx="37">
                        <c:v>80.953109307725057</c:v>
                      </c:pt>
                      <c:pt idx="38">
                        <c:v>87.192027447860184</c:v>
                      </c:pt>
                      <c:pt idx="39">
                        <c:v>87.744673621776087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0A9-49A2-BC95-3F0754F042E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view'!$A$254</c15:sqref>
                        </c15:formulaRef>
                      </c:ext>
                    </c:extLst>
                    <c:strCache>
                      <c:ptCount val="1"/>
                      <c:pt idx="0">
                        <c:v>metric_TMA_..Core_Bound(%)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40"/>
                      <c:pt idx="0">
                        <c:v>8cores-Skt0</c:v>
                      </c:pt>
                      <c:pt idx="1">
                        <c:v>8cores-Skt1</c:v>
                      </c:pt>
                      <c:pt idx="2">
                        <c:v>16cores-Skt0</c:v>
                      </c:pt>
                      <c:pt idx="3">
                        <c:v>16cores-Skt1</c:v>
                      </c:pt>
                      <c:pt idx="4">
                        <c:v>24cores-Skt0</c:v>
                      </c:pt>
                      <c:pt idx="5">
                        <c:v>24cores-Skt1</c:v>
                      </c:pt>
                      <c:pt idx="6">
                        <c:v>32cores-Skt0</c:v>
                      </c:pt>
                      <c:pt idx="7">
                        <c:v>32cores-Skt1</c:v>
                      </c:pt>
                      <c:pt idx="8">
                        <c:v>40cores-Skt0</c:v>
                      </c:pt>
                      <c:pt idx="9">
                        <c:v>40cores-Skt1</c:v>
                      </c:pt>
                      <c:pt idx="10">
                        <c:v>48cores-Skt0</c:v>
                      </c:pt>
                      <c:pt idx="11">
                        <c:v>48cores-Skt1</c:v>
                      </c:pt>
                      <c:pt idx="12">
                        <c:v>56cores-Skt0</c:v>
                      </c:pt>
                      <c:pt idx="13">
                        <c:v>56cores-Skt1</c:v>
                      </c:pt>
                      <c:pt idx="14">
                        <c:v>64cores-Skt0</c:v>
                      </c:pt>
                      <c:pt idx="15">
                        <c:v>64cores-Skt1</c:v>
                      </c:pt>
                      <c:pt idx="16">
                        <c:v>72cores-Skt0</c:v>
                      </c:pt>
                      <c:pt idx="17">
                        <c:v>72cores-Skt1</c:v>
                      </c:pt>
                      <c:pt idx="18">
                        <c:v>80cores-Skt0</c:v>
                      </c:pt>
                      <c:pt idx="19">
                        <c:v>80cores-Skt1</c:v>
                      </c:pt>
                      <c:pt idx="20">
                        <c:v>88cores-Skt0</c:v>
                      </c:pt>
                      <c:pt idx="21">
                        <c:v>88cores-Skt1</c:v>
                      </c:pt>
                      <c:pt idx="22">
                        <c:v>96cores-Skt0</c:v>
                      </c:pt>
                      <c:pt idx="23">
                        <c:v>96cores-Skt1</c:v>
                      </c:pt>
                      <c:pt idx="24">
                        <c:v>104cores-Skt0</c:v>
                      </c:pt>
                      <c:pt idx="25">
                        <c:v>104cores-Skt1</c:v>
                      </c:pt>
                      <c:pt idx="26">
                        <c:v>112cores-Skt0</c:v>
                      </c:pt>
                      <c:pt idx="27">
                        <c:v>112cores-Skt1</c:v>
                      </c:pt>
                      <c:pt idx="28">
                        <c:v>cores120-Skt0</c:v>
                      </c:pt>
                      <c:pt idx="29">
                        <c:v>cores120-Skt1</c:v>
                      </c:pt>
                      <c:pt idx="30">
                        <c:v>128cores-Skt0</c:v>
                      </c:pt>
                      <c:pt idx="31">
                        <c:v>128cores-Skt1</c:v>
                      </c:pt>
                      <c:pt idx="32">
                        <c:v>136cores-Skt0</c:v>
                      </c:pt>
                      <c:pt idx="33">
                        <c:v>136cores-Skt1</c:v>
                      </c:pt>
                      <c:pt idx="34">
                        <c:v>152cores-Skt0</c:v>
                      </c:pt>
                      <c:pt idx="35">
                        <c:v>152cores-Skt1</c:v>
                      </c:pt>
                      <c:pt idx="36">
                        <c:v>168cores-Skt0</c:v>
                      </c:pt>
                      <c:pt idx="37">
                        <c:v>168cores-Skt1</c:v>
                      </c:pt>
                      <c:pt idx="38">
                        <c:v>240cores-Skt0</c:v>
                      </c:pt>
                      <c:pt idx="39">
                        <c:v>240cores-Skt1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view'!$B$254:$AO$254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8.7747552707424958</c:v>
                      </c:pt>
                      <c:pt idx="1">
                        <c:v>8.9059644670447913</c:v>
                      </c:pt>
                      <c:pt idx="2">
                        <c:v>7.9697456943379263</c:v>
                      </c:pt>
                      <c:pt idx="3">
                        <c:v>8.3174665904498397</c:v>
                      </c:pt>
                      <c:pt idx="4">
                        <c:v>7.1479634038817297</c:v>
                      </c:pt>
                      <c:pt idx="5">
                        <c:v>7.3785583369105119</c:v>
                      </c:pt>
                      <c:pt idx="6">
                        <c:v>6.2599904107046189</c:v>
                      </c:pt>
                      <c:pt idx="7">
                        <c:v>6.5553415492854317</c:v>
                      </c:pt>
                      <c:pt idx="8">
                        <c:v>5.981945968425828</c:v>
                      </c:pt>
                      <c:pt idx="9">
                        <c:v>6.3655465537665989</c:v>
                      </c:pt>
                      <c:pt idx="10">
                        <c:v>5.3050265423690064</c:v>
                      </c:pt>
                      <c:pt idx="11">
                        <c:v>6.2453711576348381</c:v>
                      </c:pt>
                      <c:pt idx="12">
                        <c:v>4.7779775612013626</c:v>
                      </c:pt>
                      <c:pt idx="13">
                        <c:v>6.1945837811867914</c:v>
                      </c:pt>
                      <c:pt idx="14">
                        <c:v>8.3410093841781112</c:v>
                      </c:pt>
                      <c:pt idx="15">
                        <c:v>10.021171017021411</c:v>
                      </c:pt>
                      <c:pt idx="16">
                        <c:v>7.6949973451005071</c:v>
                      </c:pt>
                      <c:pt idx="17">
                        <c:v>8.6052961976470712</c:v>
                      </c:pt>
                      <c:pt idx="18">
                        <c:v>6.6216744579895011</c:v>
                      </c:pt>
                      <c:pt idx="19">
                        <c:v>7.4807138777382658</c:v>
                      </c:pt>
                      <c:pt idx="20">
                        <c:v>5.9621736441419433</c:v>
                      </c:pt>
                      <c:pt idx="21">
                        <c:v>6.409866899939443</c:v>
                      </c:pt>
                      <c:pt idx="22">
                        <c:v>5.0873180448840039</c:v>
                      </c:pt>
                      <c:pt idx="23">
                        <c:v>5.9119617559299726</c:v>
                      </c:pt>
                      <c:pt idx="24">
                        <c:v>4.6448410142989616</c:v>
                      </c:pt>
                      <c:pt idx="25">
                        <c:v>5.3942748652762829</c:v>
                      </c:pt>
                      <c:pt idx="26">
                        <c:v>4.1810302655018061</c:v>
                      </c:pt>
                      <c:pt idx="27">
                        <c:v>5.2294974287752538</c:v>
                      </c:pt>
                      <c:pt idx="28">
                        <c:v>4.5517350474919223</c:v>
                      </c:pt>
                      <c:pt idx="29">
                        <c:v>5.2637088256926026</c:v>
                      </c:pt>
                      <c:pt idx="30">
                        <c:v>15.142397594233239</c:v>
                      </c:pt>
                      <c:pt idx="31">
                        <c:v>16.0969684253682</c:v>
                      </c:pt>
                      <c:pt idx="32">
                        <c:v>14.83543659360747</c:v>
                      </c:pt>
                      <c:pt idx="33">
                        <c:v>15.96998086221604</c:v>
                      </c:pt>
                      <c:pt idx="34">
                        <c:v>15.61919812646954</c:v>
                      </c:pt>
                      <c:pt idx="35">
                        <c:v>16.521834433583471</c:v>
                      </c:pt>
                      <c:pt idx="36">
                        <c:v>15.921602611570931</c:v>
                      </c:pt>
                      <c:pt idx="37">
                        <c:v>16.98990572630629</c:v>
                      </c:pt>
                      <c:pt idx="38">
                        <c:v>4.7608483244092614</c:v>
                      </c:pt>
                      <c:pt idx="39">
                        <c:v>5.0726454553627676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0A9-49A2-BC95-3F0754F042ED}"/>
                  </c:ext>
                </c:extLst>
              </c15:ser>
            </c15:filteredLineSeries>
          </c:ext>
        </c:extLst>
      </c:lineChart>
      <c:catAx>
        <c:axId val="218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90192"/>
        <c:crosses val="autoZero"/>
        <c:auto val="1"/>
        <c:lblAlgn val="ctr"/>
        <c:lblOffset val="100"/>
        <c:noMultiLvlLbl val="0"/>
      </c:catAx>
      <c:valAx>
        <c:axId val="218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ICX_TMA_Backend_Bound(%)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'socket view'!$A$210</c:f>
              <c:strCache>
                <c:ptCount val="1"/>
                <c:pt idx="0">
                  <c:v>metric_TMA_Backend_Bound(%)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'socket view'!$B$1:$AO$1</c:f>
              <c:strCache>
                <c:ptCount val="38"/>
                <c:pt idx="0">
                  <c:v>4C-Skt0</c:v>
                </c:pt>
                <c:pt idx="1">
                  <c:v>4C-Skt1</c:v>
                </c:pt>
                <c:pt idx="2">
                  <c:v>8C-Skt0</c:v>
                </c:pt>
                <c:pt idx="3">
                  <c:v>8C-Skt1</c:v>
                </c:pt>
                <c:pt idx="4">
                  <c:v>16C-Skt0</c:v>
                </c:pt>
                <c:pt idx="5">
                  <c:v>16C-Skt1</c:v>
                </c:pt>
                <c:pt idx="6">
                  <c:v>24C-Skt0</c:v>
                </c:pt>
                <c:pt idx="7">
                  <c:v>24C-Skt1</c:v>
                </c:pt>
                <c:pt idx="8">
                  <c:v>32C-Skt0</c:v>
                </c:pt>
                <c:pt idx="9">
                  <c:v>32C-Skt1</c:v>
                </c:pt>
                <c:pt idx="10">
                  <c:v>40C-Skt0</c:v>
                </c:pt>
                <c:pt idx="11">
                  <c:v>40C-Skt1</c:v>
                </c:pt>
                <c:pt idx="12">
                  <c:v>48C-Skt0</c:v>
                </c:pt>
                <c:pt idx="13">
                  <c:v>48C-Skt1</c:v>
                </c:pt>
                <c:pt idx="14">
                  <c:v>56C-Skt0</c:v>
                </c:pt>
                <c:pt idx="15">
                  <c:v>56C-Skt1</c:v>
                </c:pt>
                <c:pt idx="16">
                  <c:v>64C-Skt0</c:v>
                </c:pt>
                <c:pt idx="17">
                  <c:v>64C-Skt1</c:v>
                </c:pt>
                <c:pt idx="18">
                  <c:v>72C-Skt0</c:v>
                </c:pt>
                <c:pt idx="19">
                  <c:v>72C-Skt1</c:v>
                </c:pt>
                <c:pt idx="20">
                  <c:v>80C-Skt0</c:v>
                </c:pt>
                <c:pt idx="21">
                  <c:v>80C-Skt1</c:v>
                </c:pt>
                <c:pt idx="22">
                  <c:v>88C-Skt0</c:v>
                </c:pt>
                <c:pt idx="23">
                  <c:v>88C-Skt1</c:v>
                </c:pt>
                <c:pt idx="24">
                  <c:v>96C-Skt0</c:v>
                </c:pt>
                <c:pt idx="25">
                  <c:v>96C-Skt1</c:v>
                </c:pt>
                <c:pt idx="26">
                  <c:v>104C-Skt0</c:v>
                </c:pt>
                <c:pt idx="27">
                  <c:v>104C-Skt1</c:v>
                </c:pt>
                <c:pt idx="28">
                  <c:v>112C-Skt0</c:v>
                </c:pt>
                <c:pt idx="29">
                  <c:v>112C-Skt1</c:v>
                </c:pt>
                <c:pt idx="30">
                  <c:v>120C-Skt0</c:v>
                </c:pt>
                <c:pt idx="31">
                  <c:v>120C-Skt1</c:v>
                </c:pt>
                <c:pt idx="32">
                  <c:v>128C-Skt0</c:v>
                </c:pt>
                <c:pt idx="33">
                  <c:v>128C-Skt1</c:v>
                </c:pt>
                <c:pt idx="34">
                  <c:v>136C-Skt0</c:v>
                </c:pt>
                <c:pt idx="35">
                  <c:v>136C-Skt1</c:v>
                </c:pt>
                <c:pt idx="36">
                  <c:v>152C-Skt0</c:v>
                </c:pt>
                <c:pt idx="37">
                  <c:v>152C-Skt1</c:v>
                </c:pt>
              </c:strCache>
            </c:strRef>
          </c:cat>
          <c:val>
            <c:numRef>
              <c:f>'socket view'!$B$210:$AO$210</c:f>
              <c:numCache>
                <c:formatCode>#,##0.0000</c:formatCode>
                <c:ptCount val="40"/>
                <c:pt idx="0">
                  <c:v>92.189847023752392</c:v>
                </c:pt>
                <c:pt idx="1">
                  <c:v>92.712447753680678</c:v>
                </c:pt>
                <c:pt idx="2">
                  <c:v>93.051765032323189</c:v>
                </c:pt>
                <c:pt idx="3">
                  <c:v>92.976564455877195</c:v>
                </c:pt>
                <c:pt idx="4">
                  <c:v>94.696129906164728</c:v>
                </c:pt>
                <c:pt idx="5">
                  <c:v>94.678946934963136</c:v>
                </c:pt>
                <c:pt idx="6">
                  <c:v>96.031072504343726</c:v>
                </c:pt>
                <c:pt idx="7">
                  <c:v>95.900240467409347</c:v>
                </c:pt>
                <c:pt idx="8">
                  <c:v>96.318849956106561</c:v>
                </c:pt>
                <c:pt idx="9">
                  <c:v>96.399978979318604</c:v>
                </c:pt>
                <c:pt idx="10">
                  <c:v>94.578093597409634</c:v>
                </c:pt>
                <c:pt idx="11">
                  <c:v>95.679222796600754</c:v>
                </c:pt>
                <c:pt idx="12">
                  <c:v>95.627520901994885</c:v>
                </c:pt>
                <c:pt idx="13">
                  <c:v>96.39569432853294</c:v>
                </c:pt>
                <c:pt idx="14">
                  <c:v>97.077417180008055</c:v>
                </c:pt>
                <c:pt idx="15">
                  <c:v>97.343990045257968</c:v>
                </c:pt>
                <c:pt idx="16">
                  <c:v>97.563548840414796</c:v>
                </c:pt>
                <c:pt idx="17">
                  <c:v>97.749727275188846</c:v>
                </c:pt>
                <c:pt idx="18">
                  <c:v>97.753583739290576</c:v>
                </c:pt>
                <c:pt idx="19">
                  <c:v>97.909547443173864</c:v>
                </c:pt>
                <c:pt idx="20">
                  <c:v>91.901185108218456</c:v>
                </c:pt>
                <c:pt idx="21">
                  <c:v>92.900847397740549</c:v>
                </c:pt>
                <c:pt idx="22">
                  <c:v>91.474770442965877</c:v>
                </c:pt>
                <c:pt idx="23">
                  <c:v>92.001270922739877</c:v>
                </c:pt>
                <c:pt idx="24">
                  <c:v>92.113630665612177</c:v>
                </c:pt>
                <c:pt idx="25">
                  <c:v>91.666883657204821</c:v>
                </c:pt>
                <c:pt idx="26">
                  <c:v>92.012475720127554</c:v>
                </c:pt>
                <c:pt idx="27">
                  <c:v>91.878013540080886</c:v>
                </c:pt>
                <c:pt idx="28">
                  <c:v>92.04546737408711</c:v>
                </c:pt>
                <c:pt idx="29">
                  <c:v>91.707565649490334</c:v>
                </c:pt>
                <c:pt idx="30">
                  <c:v>92.5236988794327</c:v>
                </c:pt>
                <c:pt idx="31">
                  <c:v>92.2360521313975</c:v>
                </c:pt>
                <c:pt idx="32">
                  <c:v>93.086510760175869</c:v>
                </c:pt>
                <c:pt idx="33">
                  <c:v>93.069980762393655</c:v>
                </c:pt>
                <c:pt idx="34">
                  <c:v>94.54674966955757</c:v>
                </c:pt>
                <c:pt idx="35">
                  <c:v>94.240042217705863</c:v>
                </c:pt>
                <c:pt idx="36">
                  <c:v>95.112830768349269</c:v>
                </c:pt>
                <c:pt idx="37">
                  <c:v>95.401359176662368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3A-402B-8E12-20DB16270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0145759"/>
        <c:axId val="143014908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'socket view'!$A$192</c15:sqref>
                        </c15:formulaRef>
                      </c:ext>
                    </c:extLst>
                    <c:strCache>
                      <c:ptCount val="1"/>
                      <c:pt idx="0">
                        <c:v>metric_TMA_Frontend_Bound(%)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4C-Skt0</c:v>
                      </c:pt>
                      <c:pt idx="1">
                        <c:v>4C-Skt1</c:v>
                      </c:pt>
                      <c:pt idx="2">
                        <c:v>8C-Skt0</c:v>
                      </c:pt>
                      <c:pt idx="3">
                        <c:v>8C-Skt1</c:v>
                      </c:pt>
                      <c:pt idx="4">
                        <c:v>16C-Skt0</c:v>
                      </c:pt>
                      <c:pt idx="5">
                        <c:v>16C-Skt1</c:v>
                      </c:pt>
                      <c:pt idx="6">
                        <c:v>24C-Skt0</c:v>
                      </c:pt>
                      <c:pt idx="7">
                        <c:v>24C-Skt1</c:v>
                      </c:pt>
                      <c:pt idx="8">
                        <c:v>32C-Skt0</c:v>
                      </c:pt>
                      <c:pt idx="9">
                        <c:v>32C-Skt1</c:v>
                      </c:pt>
                      <c:pt idx="10">
                        <c:v>40C-Skt0</c:v>
                      </c:pt>
                      <c:pt idx="11">
                        <c:v>40C-Skt1</c:v>
                      </c:pt>
                      <c:pt idx="12">
                        <c:v>48C-Skt0</c:v>
                      </c:pt>
                      <c:pt idx="13">
                        <c:v>48C-Skt1</c:v>
                      </c:pt>
                      <c:pt idx="14">
                        <c:v>56C-Skt0</c:v>
                      </c:pt>
                      <c:pt idx="15">
                        <c:v>56C-Skt1</c:v>
                      </c:pt>
                      <c:pt idx="16">
                        <c:v>64C-Skt0</c:v>
                      </c:pt>
                      <c:pt idx="17">
                        <c:v>64C-Skt1</c:v>
                      </c:pt>
                      <c:pt idx="18">
                        <c:v>72C-Skt0</c:v>
                      </c:pt>
                      <c:pt idx="19">
                        <c:v>72C-Skt1</c:v>
                      </c:pt>
                      <c:pt idx="20">
                        <c:v>80C-Skt0</c:v>
                      </c:pt>
                      <c:pt idx="21">
                        <c:v>80C-Skt1</c:v>
                      </c:pt>
                      <c:pt idx="22">
                        <c:v>88C-Skt0</c:v>
                      </c:pt>
                      <c:pt idx="23">
                        <c:v>88C-Skt1</c:v>
                      </c:pt>
                      <c:pt idx="24">
                        <c:v>96C-Skt0</c:v>
                      </c:pt>
                      <c:pt idx="25">
                        <c:v>96C-Skt1</c:v>
                      </c:pt>
                      <c:pt idx="26">
                        <c:v>104C-Skt0</c:v>
                      </c:pt>
                      <c:pt idx="27">
                        <c:v>104C-Skt1</c:v>
                      </c:pt>
                      <c:pt idx="28">
                        <c:v>112C-Skt0</c:v>
                      </c:pt>
                      <c:pt idx="29">
                        <c:v>112C-Skt1</c:v>
                      </c:pt>
                      <c:pt idx="30">
                        <c:v>120C-Skt0</c:v>
                      </c:pt>
                      <c:pt idx="31">
                        <c:v>120C-Skt1</c:v>
                      </c:pt>
                      <c:pt idx="32">
                        <c:v>128C-Skt0</c:v>
                      </c:pt>
                      <c:pt idx="33">
                        <c:v>128C-Skt1</c:v>
                      </c:pt>
                      <c:pt idx="34">
                        <c:v>136C-Skt0</c:v>
                      </c:pt>
                      <c:pt idx="35">
                        <c:v>136C-Skt1</c:v>
                      </c:pt>
                      <c:pt idx="36">
                        <c:v>152C-Skt0</c:v>
                      </c:pt>
                      <c:pt idx="37">
                        <c:v>152C-Skt1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'socket view'!$B$192:$AO$192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1.617507604386011</c:v>
                      </c:pt>
                      <c:pt idx="1">
                        <c:v>1.2365914728412319</c:v>
                      </c:pt>
                      <c:pt idx="2">
                        <c:v>1.215245252434588</c:v>
                      </c:pt>
                      <c:pt idx="3">
                        <c:v>1.23999281919393</c:v>
                      </c:pt>
                      <c:pt idx="4">
                        <c:v>0.85931165996218761</c:v>
                      </c:pt>
                      <c:pt idx="5">
                        <c:v>0.84592292260363311</c:v>
                      </c:pt>
                      <c:pt idx="6">
                        <c:v>0.56095047452098079</c:v>
                      </c:pt>
                      <c:pt idx="7">
                        <c:v>0.61553486928785039</c:v>
                      </c:pt>
                      <c:pt idx="8">
                        <c:v>0.67882310741487706</c:v>
                      </c:pt>
                      <c:pt idx="9">
                        <c:v>0.56833465040666897</c:v>
                      </c:pt>
                      <c:pt idx="10">
                        <c:v>2.7029880986035999</c:v>
                      </c:pt>
                      <c:pt idx="11">
                        <c:v>1.3306432879486469</c:v>
                      </c:pt>
                      <c:pt idx="12">
                        <c:v>1.9185592252598589</c:v>
                      </c:pt>
                      <c:pt idx="13">
                        <c:v>1.0364957180139971</c:v>
                      </c:pt>
                      <c:pt idx="14">
                        <c:v>0.7428225177233676</c:v>
                      </c:pt>
                      <c:pt idx="15">
                        <c:v>0.40754930514304138</c:v>
                      </c:pt>
                      <c:pt idx="16">
                        <c:v>0.35004577189348718</c:v>
                      </c:pt>
                      <c:pt idx="17">
                        <c:v>0.25424428257381532</c:v>
                      </c:pt>
                      <c:pt idx="18">
                        <c:v>0.33797480342093572</c:v>
                      </c:pt>
                      <c:pt idx="19">
                        <c:v>0.23776243686292359</c:v>
                      </c:pt>
                      <c:pt idx="20">
                        <c:v>3.390135624694639</c:v>
                      </c:pt>
                      <c:pt idx="21">
                        <c:v>2.3292757985784678</c:v>
                      </c:pt>
                      <c:pt idx="22">
                        <c:v>3.658671638701442</c:v>
                      </c:pt>
                      <c:pt idx="23">
                        <c:v>3.0002085835779768</c:v>
                      </c:pt>
                      <c:pt idx="24">
                        <c:v>2.640186566631832</c:v>
                      </c:pt>
                      <c:pt idx="25">
                        <c:v>2.8572471463323428</c:v>
                      </c:pt>
                      <c:pt idx="26">
                        <c:v>2.7461460463846699</c:v>
                      </c:pt>
                      <c:pt idx="27">
                        <c:v>2.7859400784047259</c:v>
                      </c:pt>
                      <c:pt idx="28">
                        <c:v>2.7744692193454328</c:v>
                      </c:pt>
                      <c:pt idx="29">
                        <c:v>2.9063286952284062</c:v>
                      </c:pt>
                      <c:pt idx="30">
                        <c:v>2.6160400218220898</c:v>
                      </c:pt>
                      <c:pt idx="31">
                        <c:v>2.73692222069268</c:v>
                      </c:pt>
                      <c:pt idx="32">
                        <c:v>2.4737192616987622</c:v>
                      </c:pt>
                      <c:pt idx="33">
                        <c:v>2.4449353087899528</c:v>
                      </c:pt>
                      <c:pt idx="34">
                        <c:v>1.9378356610731069</c:v>
                      </c:pt>
                      <c:pt idx="35">
                        <c:v>2.06446630279765</c:v>
                      </c:pt>
                      <c:pt idx="36">
                        <c:v>2.212170473515056</c:v>
                      </c:pt>
                      <c:pt idx="37">
                        <c:v>1.837736390658627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33A-402B-8E12-20DB16270BC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view'!$A$207</c15:sqref>
                        </c15:formulaRef>
                      </c:ext>
                    </c:extLst>
                    <c:strCache>
                      <c:ptCount val="1"/>
                      <c:pt idx="0">
                        <c:v>metric_TMA_Bad_Speculation(%)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4C-Skt0</c:v>
                      </c:pt>
                      <c:pt idx="1">
                        <c:v>4C-Skt1</c:v>
                      </c:pt>
                      <c:pt idx="2">
                        <c:v>8C-Skt0</c:v>
                      </c:pt>
                      <c:pt idx="3">
                        <c:v>8C-Skt1</c:v>
                      </c:pt>
                      <c:pt idx="4">
                        <c:v>16C-Skt0</c:v>
                      </c:pt>
                      <c:pt idx="5">
                        <c:v>16C-Skt1</c:v>
                      </c:pt>
                      <c:pt idx="6">
                        <c:v>24C-Skt0</c:v>
                      </c:pt>
                      <c:pt idx="7">
                        <c:v>24C-Skt1</c:v>
                      </c:pt>
                      <c:pt idx="8">
                        <c:v>32C-Skt0</c:v>
                      </c:pt>
                      <c:pt idx="9">
                        <c:v>32C-Skt1</c:v>
                      </c:pt>
                      <c:pt idx="10">
                        <c:v>40C-Skt0</c:v>
                      </c:pt>
                      <c:pt idx="11">
                        <c:v>40C-Skt1</c:v>
                      </c:pt>
                      <c:pt idx="12">
                        <c:v>48C-Skt0</c:v>
                      </c:pt>
                      <c:pt idx="13">
                        <c:v>48C-Skt1</c:v>
                      </c:pt>
                      <c:pt idx="14">
                        <c:v>56C-Skt0</c:v>
                      </c:pt>
                      <c:pt idx="15">
                        <c:v>56C-Skt1</c:v>
                      </c:pt>
                      <c:pt idx="16">
                        <c:v>64C-Skt0</c:v>
                      </c:pt>
                      <c:pt idx="17">
                        <c:v>64C-Skt1</c:v>
                      </c:pt>
                      <c:pt idx="18">
                        <c:v>72C-Skt0</c:v>
                      </c:pt>
                      <c:pt idx="19">
                        <c:v>72C-Skt1</c:v>
                      </c:pt>
                      <c:pt idx="20">
                        <c:v>80C-Skt0</c:v>
                      </c:pt>
                      <c:pt idx="21">
                        <c:v>80C-Skt1</c:v>
                      </c:pt>
                      <c:pt idx="22">
                        <c:v>88C-Skt0</c:v>
                      </c:pt>
                      <c:pt idx="23">
                        <c:v>88C-Skt1</c:v>
                      </c:pt>
                      <c:pt idx="24">
                        <c:v>96C-Skt0</c:v>
                      </c:pt>
                      <c:pt idx="25">
                        <c:v>96C-Skt1</c:v>
                      </c:pt>
                      <c:pt idx="26">
                        <c:v>104C-Skt0</c:v>
                      </c:pt>
                      <c:pt idx="27">
                        <c:v>104C-Skt1</c:v>
                      </c:pt>
                      <c:pt idx="28">
                        <c:v>112C-Skt0</c:v>
                      </c:pt>
                      <c:pt idx="29">
                        <c:v>112C-Skt1</c:v>
                      </c:pt>
                      <c:pt idx="30">
                        <c:v>120C-Skt0</c:v>
                      </c:pt>
                      <c:pt idx="31">
                        <c:v>120C-Skt1</c:v>
                      </c:pt>
                      <c:pt idx="32">
                        <c:v>128C-Skt0</c:v>
                      </c:pt>
                      <c:pt idx="33">
                        <c:v>128C-Skt1</c:v>
                      </c:pt>
                      <c:pt idx="34">
                        <c:v>136C-Skt0</c:v>
                      </c:pt>
                      <c:pt idx="35">
                        <c:v>136C-Skt1</c:v>
                      </c:pt>
                      <c:pt idx="36">
                        <c:v>152C-Skt0</c:v>
                      </c:pt>
                      <c:pt idx="37">
                        <c:v>152C-Skt1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view'!$B$207:$AO$207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0.72778435355387305</c:v>
                      </c:pt>
                      <c:pt idx="1">
                        <c:v>0.79839493464293199</c:v>
                      </c:pt>
                      <c:pt idx="2">
                        <c:v>0.67960203005010822</c:v>
                      </c:pt>
                      <c:pt idx="3">
                        <c:v>0.73755914347014562</c:v>
                      </c:pt>
                      <c:pt idx="4">
                        <c:v>0.61316318856973195</c:v>
                      </c:pt>
                      <c:pt idx="5">
                        <c:v>0.64820705378784149</c:v>
                      </c:pt>
                      <c:pt idx="6">
                        <c:v>0.60433908744907949</c:v>
                      </c:pt>
                      <c:pt idx="7">
                        <c:v>0.6267258717979951</c:v>
                      </c:pt>
                      <c:pt idx="8">
                        <c:v>0.60849964848314064</c:v>
                      </c:pt>
                      <c:pt idx="9">
                        <c:v>0.60957100899653449</c:v>
                      </c:pt>
                      <c:pt idx="10">
                        <c:v>0.6112051828183418</c:v>
                      </c:pt>
                      <c:pt idx="11">
                        <c:v>0.61150854939652222</c:v>
                      </c:pt>
                      <c:pt idx="12">
                        <c:v>0.61534447649350676</c:v>
                      </c:pt>
                      <c:pt idx="13">
                        <c:v>0.62121739587165381</c:v>
                      </c:pt>
                      <c:pt idx="14">
                        <c:v>0.63436386682673707</c:v>
                      </c:pt>
                      <c:pt idx="15">
                        <c:v>0.63476004538750574</c:v>
                      </c:pt>
                      <c:pt idx="16">
                        <c:v>0.62534066051362913</c:v>
                      </c:pt>
                      <c:pt idx="17">
                        <c:v>0.64304719116012876</c:v>
                      </c:pt>
                      <c:pt idx="18">
                        <c:v>0.62581386663130845</c:v>
                      </c:pt>
                      <c:pt idx="19">
                        <c:v>0.62384326970394977</c:v>
                      </c:pt>
                      <c:pt idx="20">
                        <c:v>0.58537732882576465</c:v>
                      </c:pt>
                      <c:pt idx="21">
                        <c:v>0.60115465755866682</c:v>
                      </c:pt>
                      <c:pt idx="22">
                        <c:v>0.54802344612727705</c:v>
                      </c:pt>
                      <c:pt idx="23">
                        <c:v>0.55159520563710096</c:v>
                      </c:pt>
                      <c:pt idx="24">
                        <c:v>0.52096901161964304</c:v>
                      </c:pt>
                      <c:pt idx="25">
                        <c:v>0.50178883355477266</c:v>
                      </c:pt>
                      <c:pt idx="26">
                        <c:v>0.46585316738978477</c:v>
                      </c:pt>
                      <c:pt idx="27">
                        <c:v>0.47292726890757469</c:v>
                      </c:pt>
                      <c:pt idx="28">
                        <c:v>0.42769022208962731</c:v>
                      </c:pt>
                      <c:pt idx="29">
                        <c:v>0.42699078559872428</c:v>
                      </c:pt>
                      <c:pt idx="30">
                        <c:v>0.38211236020142542</c:v>
                      </c:pt>
                      <c:pt idx="31">
                        <c:v>0.38366965595098002</c:v>
                      </c:pt>
                      <c:pt idx="32">
                        <c:v>0.33953697095342461</c:v>
                      </c:pt>
                      <c:pt idx="33">
                        <c:v>0.33690639064209987</c:v>
                      </c:pt>
                      <c:pt idx="34">
                        <c:v>0.29801852115145522</c:v>
                      </c:pt>
                      <c:pt idx="35">
                        <c:v>0.2900611135651987</c:v>
                      </c:pt>
                      <c:pt idx="36">
                        <c:v>0.2037614407098598</c:v>
                      </c:pt>
                      <c:pt idx="37">
                        <c:v>0.18143543140709539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33A-402B-8E12-20DB16270BC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view'!$A$259</c15:sqref>
                        </c15:formulaRef>
                      </c:ext>
                    </c:extLst>
                    <c:strCache>
                      <c:ptCount val="1"/>
                      <c:pt idx="0">
                        <c:v>metric_TMA_Retiring(%)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view'!$B$1:$AO$1</c15:sqref>
                        </c15:formulaRef>
                      </c:ext>
                    </c:extLst>
                    <c:strCache>
                      <c:ptCount val="38"/>
                      <c:pt idx="0">
                        <c:v>4C-Skt0</c:v>
                      </c:pt>
                      <c:pt idx="1">
                        <c:v>4C-Skt1</c:v>
                      </c:pt>
                      <c:pt idx="2">
                        <c:v>8C-Skt0</c:v>
                      </c:pt>
                      <c:pt idx="3">
                        <c:v>8C-Skt1</c:v>
                      </c:pt>
                      <c:pt idx="4">
                        <c:v>16C-Skt0</c:v>
                      </c:pt>
                      <c:pt idx="5">
                        <c:v>16C-Skt1</c:v>
                      </c:pt>
                      <c:pt idx="6">
                        <c:v>24C-Skt0</c:v>
                      </c:pt>
                      <c:pt idx="7">
                        <c:v>24C-Skt1</c:v>
                      </c:pt>
                      <c:pt idx="8">
                        <c:v>32C-Skt0</c:v>
                      </c:pt>
                      <c:pt idx="9">
                        <c:v>32C-Skt1</c:v>
                      </c:pt>
                      <c:pt idx="10">
                        <c:v>40C-Skt0</c:v>
                      </c:pt>
                      <c:pt idx="11">
                        <c:v>40C-Skt1</c:v>
                      </c:pt>
                      <c:pt idx="12">
                        <c:v>48C-Skt0</c:v>
                      </c:pt>
                      <c:pt idx="13">
                        <c:v>48C-Skt1</c:v>
                      </c:pt>
                      <c:pt idx="14">
                        <c:v>56C-Skt0</c:v>
                      </c:pt>
                      <c:pt idx="15">
                        <c:v>56C-Skt1</c:v>
                      </c:pt>
                      <c:pt idx="16">
                        <c:v>64C-Skt0</c:v>
                      </c:pt>
                      <c:pt idx="17">
                        <c:v>64C-Skt1</c:v>
                      </c:pt>
                      <c:pt idx="18">
                        <c:v>72C-Skt0</c:v>
                      </c:pt>
                      <c:pt idx="19">
                        <c:v>72C-Skt1</c:v>
                      </c:pt>
                      <c:pt idx="20">
                        <c:v>80C-Skt0</c:v>
                      </c:pt>
                      <c:pt idx="21">
                        <c:v>80C-Skt1</c:v>
                      </c:pt>
                      <c:pt idx="22">
                        <c:v>88C-Skt0</c:v>
                      </c:pt>
                      <c:pt idx="23">
                        <c:v>88C-Skt1</c:v>
                      </c:pt>
                      <c:pt idx="24">
                        <c:v>96C-Skt0</c:v>
                      </c:pt>
                      <c:pt idx="25">
                        <c:v>96C-Skt1</c:v>
                      </c:pt>
                      <c:pt idx="26">
                        <c:v>104C-Skt0</c:v>
                      </c:pt>
                      <c:pt idx="27">
                        <c:v>104C-Skt1</c:v>
                      </c:pt>
                      <c:pt idx="28">
                        <c:v>112C-Skt0</c:v>
                      </c:pt>
                      <c:pt idx="29">
                        <c:v>112C-Skt1</c:v>
                      </c:pt>
                      <c:pt idx="30">
                        <c:v>120C-Skt0</c:v>
                      </c:pt>
                      <c:pt idx="31">
                        <c:v>120C-Skt1</c:v>
                      </c:pt>
                      <c:pt idx="32">
                        <c:v>128C-Skt0</c:v>
                      </c:pt>
                      <c:pt idx="33">
                        <c:v>128C-Skt1</c:v>
                      </c:pt>
                      <c:pt idx="34">
                        <c:v>136C-Skt0</c:v>
                      </c:pt>
                      <c:pt idx="35">
                        <c:v>136C-Skt1</c:v>
                      </c:pt>
                      <c:pt idx="36">
                        <c:v>152C-Skt0</c:v>
                      </c:pt>
                      <c:pt idx="37">
                        <c:v>152C-Skt1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'socket view'!$B$259:$AO$259</c15:sqref>
                        </c15:formulaRef>
                      </c:ext>
                    </c:extLst>
                    <c:numCache>
                      <c:formatCode>#,##0.0000</c:formatCode>
                      <c:ptCount val="40"/>
                      <c:pt idx="0">
                        <c:v>5.4648610183077251</c:v>
                      </c:pt>
                      <c:pt idx="1">
                        <c:v>5.2525658388351566</c:v>
                      </c:pt>
                      <c:pt idx="2">
                        <c:v>5.053387685192126</c:v>
                      </c:pt>
                      <c:pt idx="3">
                        <c:v>5.0458835814587371</c:v>
                      </c:pt>
                      <c:pt idx="4">
                        <c:v>3.8313952453033471</c:v>
                      </c:pt>
                      <c:pt idx="5">
                        <c:v>3.826923088645382</c:v>
                      </c:pt>
                      <c:pt idx="6">
                        <c:v>2.8036379336862089</c:v>
                      </c:pt>
                      <c:pt idx="7">
                        <c:v>2.857498791504812</c:v>
                      </c:pt>
                      <c:pt idx="8">
                        <c:v>2.3938272879954239</c:v>
                      </c:pt>
                      <c:pt idx="9">
                        <c:v>2.4221153612782009</c:v>
                      </c:pt>
                      <c:pt idx="10">
                        <c:v>2.1077131211684161</c:v>
                      </c:pt>
                      <c:pt idx="11">
                        <c:v>2.3786253660540679</c:v>
                      </c:pt>
                      <c:pt idx="12">
                        <c:v>1.838575396251743</c:v>
                      </c:pt>
                      <c:pt idx="13">
                        <c:v>1.9465925575814049</c:v>
                      </c:pt>
                      <c:pt idx="14">
                        <c:v>1.545396435441851</c:v>
                      </c:pt>
                      <c:pt idx="15">
                        <c:v>1.613700604211489</c:v>
                      </c:pt>
                      <c:pt idx="16">
                        <c:v>1.4610647271780841</c:v>
                      </c:pt>
                      <c:pt idx="17">
                        <c:v>1.3529812510772099</c:v>
                      </c:pt>
                      <c:pt idx="18">
                        <c:v>1.2826275906571869</c:v>
                      </c:pt>
                      <c:pt idx="19">
                        <c:v>1.2288468502592711</c:v>
                      </c:pt>
                      <c:pt idx="20">
                        <c:v>4.1233019382611431</c:v>
                      </c:pt>
                      <c:pt idx="21">
                        <c:v>4.1687221461223176</c:v>
                      </c:pt>
                      <c:pt idx="22">
                        <c:v>4.3185344722053989</c:v>
                      </c:pt>
                      <c:pt idx="23">
                        <c:v>4.4469252880450414</c:v>
                      </c:pt>
                      <c:pt idx="24">
                        <c:v>4.7252137561363501</c:v>
                      </c:pt>
                      <c:pt idx="25">
                        <c:v>4.9740803629080608</c:v>
                      </c:pt>
                      <c:pt idx="26">
                        <c:v>4.7755250660979982</c:v>
                      </c:pt>
                      <c:pt idx="27">
                        <c:v>4.8631191126068138</c:v>
                      </c:pt>
                      <c:pt idx="28">
                        <c:v>4.7523731844778361</c:v>
                      </c:pt>
                      <c:pt idx="29">
                        <c:v>4.9591148696825398</c:v>
                      </c:pt>
                      <c:pt idx="30">
                        <c:v>4.4781487385437897</c:v>
                      </c:pt>
                      <c:pt idx="31">
                        <c:v>4.6433559919588454</c:v>
                      </c:pt>
                      <c:pt idx="32">
                        <c:v>4.1002330071719459</c:v>
                      </c:pt>
                      <c:pt idx="33">
                        <c:v>4.1481775381742967</c:v>
                      </c:pt>
                      <c:pt idx="34">
                        <c:v>3.217396148217869</c:v>
                      </c:pt>
                      <c:pt idx="35">
                        <c:v>3.405430365931279</c:v>
                      </c:pt>
                      <c:pt idx="36">
                        <c:v>2.471237317425822</c:v>
                      </c:pt>
                      <c:pt idx="37">
                        <c:v>2.579469001271911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33A-402B-8E12-20DB16270BCE}"/>
                  </c:ext>
                </c:extLst>
              </c15:ser>
            </c15:filteredLineSeries>
          </c:ext>
        </c:extLst>
      </c:lineChart>
      <c:catAx>
        <c:axId val="14301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149087"/>
        <c:crosses val="autoZero"/>
        <c:auto val="1"/>
        <c:lblAlgn val="ctr"/>
        <c:lblOffset val="100"/>
        <c:noMultiLvlLbl val="0"/>
      </c:catAx>
      <c:valAx>
        <c:axId val="143014908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in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145759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6:27:05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KMP_AFFINITY=Scatter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BM SF </a:t>
            </a:r>
            <a:r>
              <a:rPr lang="en-US" err="1"/>
              <a:t>Emon</a:t>
            </a:r>
            <a:r>
              <a:rPr lang="en-US"/>
              <a:t>: </a:t>
            </a:r>
          </a:p>
          <a:p>
            <a:r>
              <a:rPr lang="en-US"/>
              <a:t>	x264link</a:t>
            </a:r>
          </a:p>
          <a:p>
            <a:r>
              <a:rPr lang="en-US"/>
              <a:t>	x265</a:t>
            </a:r>
            <a:r>
              <a:rPr lang="zh-CN" altLang="en-US"/>
              <a:t> </a:t>
            </a:r>
            <a:r>
              <a:rPr lang="en-US" altLang="zh-CN"/>
              <a:t>link:</a:t>
            </a:r>
          </a:p>
          <a:p>
            <a:r>
              <a:rPr lang="en-US" altLang="zh-CN"/>
              <a:t>BM FMB </a:t>
            </a:r>
            <a:r>
              <a:rPr lang="en-US" altLang="zh-CN" err="1"/>
              <a:t>emon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en-US" altLang="zh-CN"/>
              <a:t>AWS-22.13: https://cumulus-dashboard.intel.com/services-framework/run_uri/5ecd8dd7d5e1-9a9ece31-ef19-4664-ace1-a68bd38219ca </a:t>
            </a:r>
          </a:p>
          <a:p>
            <a:r>
              <a:rPr lang="en-US" altLang="zh-CN"/>
              <a:t>AWS-22.13: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4903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5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9543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46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5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1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1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50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35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7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83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5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01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298300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14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5707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113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291248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B0F-6A78-4AF9-95BE-415AE9E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CB7A-DBB7-44A9-90D8-9646C913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660C-953D-4590-A609-F9EB2C9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EB6-E72B-48F1-8713-7037DDB1759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10EF-1ECE-4B4D-B078-131B6D5E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EEF4-6CFB-48C2-9696-E0E490D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FE6F-745A-4A9E-9CC0-D2F8CCB9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818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83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9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virginia.edu/stream/FTP/Code/stream.c" TargetMode="Externa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2.xml"/><Relationship Id="rId4" Type="http://schemas.openxmlformats.org/officeDocument/2006/relationships/hyperlink" Target="http://www.cs.virginia.edu/stream/FTP/Code/stream.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B72A4BA7-1D61-40FB-84FD-FB1F74EF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74" y="2614607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+mn-lt"/>
                <a:ea typeface="Intel Clear Pro" panose="020B0804020202060201" pitchFamily="34" charset="0"/>
                <a:cs typeface="Calibri" panose="020F0502020204030204" pitchFamily="34" charset="0"/>
              </a:rPr>
              <a:t>WiE</a:t>
            </a:r>
            <a:r>
              <a:rPr lang="en-US" sz="3600" dirty="0">
                <a:latin typeface="+mn-lt"/>
                <a:ea typeface="Intel Clear Pro" panose="020B0804020202060201" pitchFamily="34" charset="0"/>
                <a:cs typeface="Calibri" panose="020F0502020204030204" pitchFamily="34" charset="0"/>
              </a:rPr>
              <a:t> SF TSC WL Performance</a:t>
            </a:r>
            <a:br>
              <a:rPr lang="en-US" sz="3600" dirty="0">
                <a:latin typeface="+mn-lt"/>
                <a:ea typeface="Intel Clear Pro" panose="020B0804020202060201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+mn-lt"/>
                <a:ea typeface="Intel Clear Pro" panose="020B0804020202060201" pitchFamily="34" charset="0"/>
                <a:cs typeface="Calibri" panose="020F0502020204030204" pitchFamily="34" charset="0"/>
              </a:rPr>
              <a:t>Stream –Micro Benchmark</a:t>
            </a:r>
            <a:br>
              <a:rPr lang="en-US" sz="3600" dirty="0">
                <a:latin typeface="+mn-lt"/>
                <a:ea typeface="Intel Clear Pro" panose="020B0804020202060201" pitchFamily="34" charset="0"/>
                <a:cs typeface="Calibri" panose="020F0502020204030204" pitchFamily="34" charset="0"/>
              </a:rPr>
            </a:br>
            <a:endParaRPr lang="en-US" sz="36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09FD659-1290-47C7-A12B-DB90F26FAA2D}"/>
              </a:ext>
            </a:extLst>
          </p:cNvPr>
          <p:cNvSpPr txBox="1">
            <a:spLocks/>
          </p:cNvSpPr>
          <p:nvPr/>
        </p:nvSpPr>
        <p:spPr>
          <a:xfrm>
            <a:off x="1469274" y="3978648"/>
            <a:ext cx="6246593" cy="78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600" dirty="0" err="1">
                <a:latin typeface="+mn-lt"/>
                <a:cs typeface="Calibri" panose="020F0502020204030204" pitchFamily="34" charset="0"/>
              </a:rPr>
              <a:t>Zhonghua,Sun</a:t>
            </a:r>
            <a:r>
              <a:rPr lang="en-US" sz="1600" dirty="0">
                <a:latin typeface="+mn-lt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xPSD</a:t>
            </a:r>
            <a:r>
              <a:rPr lang="en-US" sz="1600" dirty="0">
                <a:solidFill>
                  <a:srgbClr val="FFFFFF"/>
                </a:solidFill>
              </a:rPr>
              <a:t> – Workload Integration and Enabling (</a:t>
            </a:r>
            <a:r>
              <a:rPr lang="en-US" sz="1600" dirty="0" err="1">
                <a:solidFill>
                  <a:srgbClr val="FFFFFF"/>
                </a:solidFill>
              </a:rPr>
              <a:t>WiE</a:t>
            </a:r>
            <a:r>
              <a:rPr lang="en-US" sz="1600" dirty="0">
                <a:solidFill>
                  <a:srgbClr val="FFFFFF"/>
                </a:solidFill>
              </a:rPr>
              <a:t>) team</a:t>
            </a:r>
            <a:r>
              <a:rPr lang="en-US" sz="1600" dirty="0">
                <a:solidFill>
                  <a:srgbClr val="000000"/>
                </a:solidFill>
              </a:rPr>
              <a:t>​</a:t>
            </a:r>
            <a:endParaRPr lang="en-US" sz="1600" dirty="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1600">
                <a:latin typeface="+mn-lt"/>
                <a:cs typeface="Calibri" panose="020F0502020204030204" pitchFamily="34" charset="0"/>
              </a:rPr>
              <a:t>June.10.2022</a:t>
            </a:r>
            <a:endParaRPr lang="en-US" sz="1600" dirty="0">
              <a:latin typeface="+mn-lt"/>
              <a:cs typeface="Calibri" panose="020F0502020204030204" pitchFamily="34" charset="0"/>
            </a:endParaRPr>
          </a:p>
          <a:p>
            <a:endParaRPr lang="en-US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4A6-42E2-4015-9DE3-2E97A9B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76" y="204912"/>
            <a:ext cx="7170754" cy="453100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b="1" dirty="0">
                <a:latin typeface="Intel Clear Light"/>
              </a:rPr>
              <a:t>Gen-to-Gen AVX3-Case Triad result</a:t>
            </a:r>
            <a:endParaRPr lang="en-US" sz="3200" dirty="0">
              <a:latin typeface="Intel Clear Ligh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3F4EF8-FF40-44DE-B62E-8AB77EB9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47470"/>
              </p:ext>
            </p:extLst>
          </p:nvPr>
        </p:nvGraphicFramePr>
        <p:xfrm>
          <a:off x="464376" y="1167228"/>
          <a:ext cx="9271108" cy="1479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567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731528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73871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941963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856847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3918031751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3058408822"/>
                    </a:ext>
                  </a:extLst>
                </a:gridCol>
              </a:tblGrid>
              <a:tr h="4304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Median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Standard Deviation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34809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Max Bandwidth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MB/s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462,755.2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466,812.4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465,308.2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465,670.7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465,872.6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465,670.1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1518.83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465,283.82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CPU utilization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97.76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97.88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97.78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3518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CPU Freq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9B4850-9685-45DE-9018-61A4C708944A}"/>
              </a:ext>
            </a:extLst>
          </p:cNvPr>
          <p:cNvSpPr txBox="1"/>
          <p:nvPr/>
        </p:nvSpPr>
        <p:spPr>
          <a:xfrm>
            <a:off x="464376" y="792020"/>
            <a:ext cx="6096000" cy="426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Intel Clear"/>
              </a:rPr>
              <a:t>SPR 240 cores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D7A997-AC92-419E-A26B-68EA5D8B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43111"/>
              </p:ext>
            </p:extLst>
          </p:nvPr>
        </p:nvGraphicFramePr>
        <p:xfrm>
          <a:off x="464376" y="3496004"/>
          <a:ext cx="9284819" cy="1430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567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745238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73871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941964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856847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3918031751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  <a:gridCol w="890895">
                  <a:extLst>
                    <a:ext uri="{9D8B030D-6E8A-4147-A177-3AD203B41FA5}">
                      <a16:colId xmlns:a16="http://schemas.microsoft.com/office/drawing/2014/main" val="3058408822"/>
                    </a:ext>
                  </a:extLst>
                </a:gridCol>
              </a:tblGrid>
              <a:tr h="4304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Run5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Median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Standard Deviation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3179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Max Bandwidth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MB/s</a:t>
                      </a: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279,305.2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279,283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278,690.6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278,734.8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279,155.1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279,155.1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299.02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279,033.74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CPU utilization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3518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CPU Freq</a:t>
                      </a: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Calibri" panose="020F0502020204030204" pitchFamily="34" charset="0"/>
                        </a:rPr>
                        <a:t>GHz</a:t>
                      </a:r>
                    </a:p>
                  </a:txBody>
                  <a:tcPr marL="0" marR="0" marT="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151BE9-8A0B-42C4-B482-7CD782D4EFFE}"/>
              </a:ext>
            </a:extLst>
          </p:cNvPr>
          <p:cNvSpPr txBox="1"/>
          <p:nvPr/>
        </p:nvSpPr>
        <p:spPr>
          <a:xfrm>
            <a:off x="464376" y="2935917"/>
            <a:ext cx="5016870" cy="426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kern="1200" dirty="0">
                <a:solidFill>
                  <a:schemeClr val="bg1"/>
                </a:solidFill>
                <a:sym typeface="Intel Clear"/>
              </a:rPr>
              <a:t>ICX</a:t>
            </a:r>
            <a:r>
              <a:rPr lang="en-US" sz="24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Intel Clear"/>
              </a:rPr>
              <a:t> 152 cores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ABFD835-A791-45DB-AA11-708D703A34B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343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B44C34-B749-4BB1-BDBD-5F17614EB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62889"/>
              </p:ext>
            </p:extLst>
          </p:nvPr>
        </p:nvGraphicFramePr>
        <p:xfrm>
          <a:off x="586740" y="603249"/>
          <a:ext cx="10030459" cy="5753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72441">
                  <a:extLst>
                    <a:ext uri="{9D8B030D-6E8A-4147-A177-3AD203B41FA5}">
                      <a16:colId xmlns:a16="http://schemas.microsoft.com/office/drawing/2014/main" val="2166377871"/>
                    </a:ext>
                  </a:extLst>
                </a:gridCol>
                <a:gridCol w="1755331">
                  <a:extLst>
                    <a:ext uri="{9D8B030D-6E8A-4147-A177-3AD203B41FA5}">
                      <a16:colId xmlns:a16="http://schemas.microsoft.com/office/drawing/2014/main" val="725331453"/>
                    </a:ext>
                  </a:extLst>
                </a:gridCol>
                <a:gridCol w="1736449">
                  <a:extLst>
                    <a:ext uri="{9D8B030D-6E8A-4147-A177-3AD203B41FA5}">
                      <a16:colId xmlns:a16="http://schemas.microsoft.com/office/drawing/2014/main" val="1749454186"/>
                    </a:ext>
                  </a:extLst>
                </a:gridCol>
                <a:gridCol w="1601168">
                  <a:extLst>
                    <a:ext uri="{9D8B030D-6E8A-4147-A177-3AD203B41FA5}">
                      <a16:colId xmlns:a16="http://schemas.microsoft.com/office/drawing/2014/main" val="2906884161"/>
                    </a:ext>
                  </a:extLst>
                </a:gridCol>
                <a:gridCol w="1965070">
                  <a:extLst>
                    <a:ext uri="{9D8B030D-6E8A-4147-A177-3AD203B41FA5}">
                      <a16:colId xmlns:a16="http://schemas.microsoft.com/office/drawing/2014/main" val="2338828737"/>
                    </a:ext>
                  </a:extLst>
                </a:gridCol>
              </a:tblGrid>
              <a:tr h="2599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SPR-socket 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SPR-socket 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ICX-socket 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ICX-socket 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982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metric_CPU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operating frequency (in GHz)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2.5906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2.5898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2.9518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2.9276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6504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metric_CPU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utilization 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97.8903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97.8682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99.6963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99.7136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35615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metric_CPI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14.6368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13.8203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17.2435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17.0722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6495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metric_DDR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rate (MT/sec)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4,803.3076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4,803.0420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2,935.1312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2,935.5737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42951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metric_memory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bandwidth read (MB/sec)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134,273.4726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133,120.0976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80,185.7381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80,348.5731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26771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metric_memory bandwidth write (MB/sec)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86,387.0547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86,380.1466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53,527.9849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53,563.7229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1109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metric_memory bandwidth total (MB/sec)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220,660.5272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219,500.2442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133,713.7231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133,912.2960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5668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metric_uncore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frequency GHz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2.1058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2.1313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2.0728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1.9900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598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metric_TMA_Frontend_Bound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2.2621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2.3533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2.3091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1.7621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429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metric_TMA_Bad_Speculation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0.1353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0.1401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0.2165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0.2158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948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metric_TMA_Retiring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2.7408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2.9288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2.4984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2.5180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1931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metric_TMA_Backend_Bound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94.8618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94.5778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94.9759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95.5041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6441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metric_TMA_..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Memory_Bound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90.6180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90.0453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92.1807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92.6654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835025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metric_TMA_....L1_Bound(%)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2.4280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1.1349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6.7498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6.4098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78671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metric_TMA_......DTLB_Load(%)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0.0437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0.0399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0.0431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0.0478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9094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metric_TMA_......Split_Loads(%)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0.0023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0.0021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0.0001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5857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metric_TMA_......4K_Aliasing(%)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0.0001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0.0001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0.0037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0.0043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3133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metric_TMA_......FB_Full(%)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74.7694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73.9631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78.3159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78.4800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4394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metric_TMA_....L2_Bound(%)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0.3229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0.2935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0.5682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0.6051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_....L3_Bound(%)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11.0865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9.4865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3.6914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3.9014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43369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_......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Data_Sharing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0.0059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0.0075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0.0034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0.0040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0531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_......L3_Hit_Latency(%)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0.0663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0.0612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0.1940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0.1730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39955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metric_TMA_......SQ_Full(%)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43.6097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43.9935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29.9709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30.8629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75064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metric_TMA_....DRAM_Bound(%)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76.4144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78.9253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85.1820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85.0731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502581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metric_TMA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_......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MEM_Bandwidth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91.0163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90.8085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76.6569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76.6683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74544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metric_TMA_......MEM_Latency(%)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4.1628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4.4404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14.4305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14.9356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64114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metric_TMA_........Local_DRAM(%)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42.3132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44.1384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27.6470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27.5714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814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metric_TMA_........Remote_DRAM(%)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0.0846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0.0832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0.0920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0.0740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7562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metric_TMA_........Remote_Cache(%)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0.0088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0.0090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0.0083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0.0075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20035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metric_TMA_....Store_Bound(%)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0.0297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0.0351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0.0533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0.0617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3786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metric_TMA_..Core_Bound(%)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4.2439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4.5325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2.7952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2.8387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3454" marR="3454" marT="3454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5453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95DC659-8798-4283-B933-8A87D810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44" y="140352"/>
            <a:ext cx="11355916" cy="720823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b="1" dirty="0" err="1">
                <a:latin typeface="Intel Clear Light"/>
              </a:rPr>
              <a:t>Emon</a:t>
            </a:r>
            <a:r>
              <a:rPr lang="en-US" sz="3200" b="1" dirty="0">
                <a:latin typeface="Intel Clear Light"/>
              </a:rPr>
              <a:t>: SPR-240 cores/ICX-152 cores</a:t>
            </a:r>
            <a:endParaRPr lang="en-US" sz="2800" b="1" dirty="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070B609-FDDA-4F65-8C67-729221D97A5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557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FBC56E7-E351-4477-A206-B48D22097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400238"/>
              </p:ext>
            </p:extLst>
          </p:nvPr>
        </p:nvGraphicFramePr>
        <p:xfrm>
          <a:off x="4818743" y="363568"/>
          <a:ext cx="6633028" cy="264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AFC797B-3A72-461F-8265-46F7827F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3" y="86677"/>
            <a:ext cx="5138967" cy="403809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solidFill>
                  <a:srgbClr val="004A86"/>
                </a:solidFill>
                <a:latin typeface="+mn-lt"/>
              </a:rPr>
              <a:t>Gen-to-Gen core Scaling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23A37-18F8-4294-A21C-32DFDE11A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66636"/>
              </p:ext>
            </p:extLst>
          </p:nvPr>
        </p:nvGraphicFramePr>
        <p:xfrm>
          <a:off x="258533" y="586740"/>
          <a:ext cx="3928838" cy="56192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5095">
                  <a:extLst>
                    <a:ext uri="{9D8B030D-6E8A-4147-A177-3AD203B41FA5}">
                      <a16:colId xmlns:a16="http://schemas.microsoft.com/office/drawing/2014/main" val="2047998390"/>
                    </a:ext>
                  </a:extLst>
                </a:gridCol>
                <a:gridCol w="827759">
                  <a:extLst>
                    <a:ext uri="{9D8B030D-6E8A-4147-A177-3AD203B41FA5}">
                      <a16:colId xmlns:a16="http://schemas.microsoft.com/office/drawing/2014/main" val="3427201513"/>
                    </a:ext>
                  </a:extLst>
                </a:gridCol>
                <a:gridCol w="786042">
                  <a:extLst>
                    <a:ext uri="{9D8B030D-6E8A-4147-A177-3AD203B41FA5}">
                      <a16:colId xmlns:a16="http://schemas.microsoft.com/office/drawing/2014/main" val="1223895529"/>
                    </a:ext>
                  </a:extLst>
                </a:gridCol>
                <a:gridCol w="912129">
                  <a:extLst>
                    <a:ext uri="{9D8B030D-6E8A-4147-A177-3AD203B41FA5}">
                      <a16:colId xmlns:a16="http://schemas.microsoft.com/office/drawing/2014/main" val="2104890147"/>
                    </a:ext>
                  </a:extLst>
                </a:gridCol>
                <a:gridCol w="807813">
                  <a:extLst>
                    <a:ext uri="{9D8B030D-6E8A-4147-A177-3AD203B41FA5}">
                      <a16:colId xmlns:a16="http://schemas.microsoft.com/office/drawing/2014/main" val="4248045435"/>
                    </a:ext>
                  </a:extLst>
                </a:gridCol>
              </a:tblGrid>
              <a:tr h="25945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Core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ICX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 per core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ICX per core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941801"/>
                  </a:ext>
                </a:extLst>
              </a:tr>
              <a:tr h="226242">
                <a:tc v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BW MB/s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62055"/>
                  </a:ext>
                </a:extLst>
              </a:tr>
              <a:tr h="236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 74,843.3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 75,225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18,711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18,806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9474"/>
                  </a:ext>
                </a:extLst>
              </a:tr>
              <a:tr h="237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142,470.7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138,060.8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17,809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17,258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16379"/>
                  </a:ext>
                </a:extLst>
              </a:tr>
              <a:tr h="237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262,000.5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225,738.6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16,375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14,109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72504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354,349.7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256,604.3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14,765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10,692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235355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415,414.2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271,054.9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12,982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8,470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95018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450,642.5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278,570.1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11,266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6,964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7717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464,685.2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280,830.2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9,681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5,851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30308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472,178.3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280,403.1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8,432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5,007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59809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447,278.9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279,956.7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6,989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4,374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16546"/>
                  </a:ext>
                </a:extLst>
              </a:tr>
              <a:tr h="23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456,956.1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278,505.6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6,347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3,868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79061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464,443.7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248,140.6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5,806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3,102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507668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469,654.7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262,846.8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5,337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2,987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44900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470,445.5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262,846.8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4,900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2,738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0885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471,310.3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272,416.2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4,532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2,619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06233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470,774.4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272,941.5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4,203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2,437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11536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470,570.6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273,052.3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3,921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2,275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42236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424,109.3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272,655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3,313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2,130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24360"/>
                  </a:ext>
                </a:extLst>
              </a:tr>
              <a:tr h="246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440,132.8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272,226.5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3,236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2,002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73578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460,420.4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270,564.1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3,029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1,780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71104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467,104.8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2,780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16156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466,773.8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2,593 </a:t>
                      </a:r>
                    </a:p>
                  </a:txBody>
                  <a:tcPr marL="4763" marR="4763" marT="4763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04430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464,826.4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2,372 </a:t>
                      </a:r>
                    </a:p>
                  </a:txBody>
                  <a:tcPr marL="4763" marR="4763" marT="4763" marB="0" anchor="b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973800"/>
                  </a:ext>
                </a:extLst>
              </a:tr>
              <a:tr h="218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463,403.9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1,931 </a:t>
                      </a:r>
                    </a:p>
                  </a:txBody>
                  <a:tcPr marL="4763" marR="4763" marT="4763" marB="0" anchor="b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7718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D0E44B7-D173-486A-951D-52D6ADAA7A70}"/>
              </a:ext>
            </a:extLst>
          </p:cNvPr>
          <p:cNvSpPr/>
          <p:nvPr/>
        </p:nvSpPr>
        <p:spPr>
          <a:xfrm>
            <a:off x="9511573" y="1010603"/>
            <a:ext cx="149951" cy="144686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CFBF1-9543-47D4-B827-675ABF758062}"/>
              </a:ext>
            </a:extLst>
          </p:cNvPr>
          <p:cNvSpPr/>
          <p:nvPr/>
        </p:nvSpPr>
        <p:spPr>
          <a:xfrm>
            <a:off x="8106410" y="1565276"/>
            <a:ext cx="160655" cy="151946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6F8136-6D63-4F67-9C8F-948D781A84E6}"/>
                  </a:ext>
                </a:extLst>
              </p:cNvPr>
              <p:cNvSpPr txBox="1"/>
              <p:nvPr/>
            </p:nvSpPr>
            <p:spPr>
              <a:xfrm>
                <a:off x="4350544" y="5856669"/>
                <a:ext cx="7361942" cy="389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 anchorCtr="0"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𝐵𝑎𝑛𝑑𝑤𝑖𝑑𝑡h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𝐼𝐶𝑋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𝐵𝑎𝑛𝑑𝑤𝑖𝑑𝑡h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𝑆𝑃𝑅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𝐷𝐷𝑅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𝐼𝐶𝑋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𝐷𝐷𝑅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𝑏𝑦𝑡𝑒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∗16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𝑐h𝑙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∗4800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𝑏𝑦𝑡𝑒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∗16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𝑐h𝑙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∗2933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𝑀𝑇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 =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1.636</m:t>
                    </m:r>
                  </m:oMath>
                </a14:m>
                <a:endParaRPr kumimoji="0" lang="en-US" sz="16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+mn-ea"/>
                  <a:cs typeface="+mn-cs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6F8136-6D63-4F67-9C8F-948D781A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4" y="5856669"/>
                <a:ext cx="7361942" cy="389594"/>
              </a:xfrm>
              <a:prstGeom prst="rect">
                <a:avLst/>
              </a:prstGeom>
              <a:blipFill>
                <a:blip r:embed="rId4"/>
                <a:stretch>
                  <a:fillRect l="-663" t="-1563" b="-156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074367-986A-47BA-8C06-F7E0D0CA1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03771"/>
              </p:ext>
            </p:extLst>
          </p:nvPr>
        </p:nvGraphicFramePr>
        <p:xfrm>
          <a:off x="4818743" y="3161728"/>
          <a:ext cx="6481717" cy="254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B6A49D0-CA9B-4E01-97CF-5C2BE0D97CD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425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4A6-42E2-4015-9DE3-2E97A9B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84657"/>
            <a:ext cx="10925258" cy="596032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b="1" dirty="0">
                <a:solidFill>
                  <a:srgbClr val="004A86"/>
                </a:solidFill>
                <a:latin typeface="Intel Clear Light"/>
              </a:rPr>
              <a:t>SPR core Scaling: mode 1 vs mode 2</a:t>
            </a:r>
            <a:endParaRPr lang="en-US" sz="2000" dirty="0">
              <a:solidFill>
                <a:srgbClr val="004A86"/>
              </a:solidFill>
              <a:latin typeface="Intel Clear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FDAFB-2707-4A13-82BA-D33ED3C7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93293"/>
              </p:ext>
            </p:extLst>
          </p:nvPr>
        </p:nvGraphicFramePr>
        <p:xfrm>
          <a:off x="334963" y="1135380"/>
          <a:ext cx="4016058" cy="52689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1523">
                  <a:extLst>
                    <a:ext uri="{9D8B030D-6E8A-4147-A177-3AD203B41FA5}">
                      <a16:colId xmlns:a16="http://schemas.microsoft.com/office/drawing/2014/main" val="3388155981"/>
                    </a:ext>
                  </a:extLst>
                </a:gridCol>
                <a:gridCol w="1338774">
                  <a:extLst>
                    <a:ext uri="{9D8B030D-6E8A-4147-A177-3AD203B41FA5}">
                      <a16:colId xmlns:a16="http://schemas.microsoft.com/office/drawing/2014/main" val="217290778"/>
                    </a:ext>
                  </a:extLst>
                </a:gridCol>
                <a:gridCol w="1625761">
                  <a:extLst>
                    <a:ext uri="{9D8B030D-6E8A-4147-A177-3AD203B41FA5}">
                      <a16:colId xmlns:a16="http://schemas.microsoft.com/office/drawing/2014/main" val="13276066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core number 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Scatter by Die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SNC4-Enabled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Scatter by socket</a:t>
                      </a:r>
                    </a:p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2NUMA-Enabled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08396"/>
                  </a:ext>
                </a:extLst>
              </a:tr>
              <a:tr h="246844">
                <a:tc v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BW MB/s</a:t>
                      </a: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BW MB/s</a:t>
                      </a:r>
                    </a:p>
                  </a:txBody>
                  <a:tcPr marL="4616" marR="4616" marT="4616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36387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                 4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/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 74,843.3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76234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   8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145,376.9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142,470.7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3344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16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257,651.7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262,000.5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12417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24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342,744.0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354,349.7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38929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32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394,745.6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       415,414.2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4248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40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425,601.3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450,642.5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81562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48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450,489.5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       464,685.2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8586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56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464,522.6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472,178.3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44946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64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470,764.5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       447,278.9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64988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72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472,356.3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       456,956.1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2995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80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472,781.9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464,443.7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25347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88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469,654.7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5841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  96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475,214.1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       470,445.5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30225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104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471,310.3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03451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112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478,715.4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470,774.4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47067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120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468,163.7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470,570.6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58417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128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449,484.3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424,109.3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47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136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460,023.7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440,132.8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44065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152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459,829.2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460,420.4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03979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168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474,073.3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467,104.8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17456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180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466,773.8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225120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184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476,192.0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32719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196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464,826.4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37892"/>
                  </a:ext>
                </a:extLst>
              </a:tr>
              <a:tr h="193822">
                <a:tc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                     240 </a:t>
                      </a: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  475,529.6 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   463,403.9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616" marR="4616" marT="4616" marB="0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2159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799224C-AF58-491A-A552-916190DA7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187840"/>
              </p:ext>
            </p:extLst>
          </p:nvPr>
        </p:nvGraphicFramePr>
        <p:xfrm>
          <a:off x="4695371" y="1062140"/>
          <a:ext cx="6796308" cy="363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C9F1365-E1FB-4AAB-87A2-099DA74A517F}"/>
              </a:ext>
            </a:extLst>
          </p:cNvPr>
          <p:cNvSpPr txBox="1"/>
          <p:nvPr/>
        </p:nvSpPr>
        <p:spPr>
          <a:xfrm>
            <a:off x="4885515" y="5207352"/>
            <a:ext cx="3460199" cy="950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bg1"/>
                </a:solidFill>
              </a:rPr>
              <a:t>After bandwidth reaching roofline,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bg1"/>
                </a:solidFill>
              </a:rPr>
              <a:t>scattering threads by Dies, deliver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bg1"/>
                </a:solidFill>
              </a:rPr>
              <a:t>higher bandwidth.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C298B6C-F2E2-42A1-9C23-B200A4E945E4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855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0" y="112349"/>
            <a:ext cx="472404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000" dirty="0">
                <a:latin typeface="+mn-lt"/>
              </a:rPr>
              <a:t>Bandwidth varies by diff </a:t>
            </a:r>
            <a:r>
              <a:rPr lang="en-US" sz="2000" dirty="0">
                <a:solidFill>
                  <a:srgbClr val="004A86"/>
                </a:solidFill>
                <a:latin typeface="+mn-lt"/>
              </a:rPr>
              <a:t>Core-Location</a:t>
            </a:r>
            <a:r>
              <a:rPr lang="en-US" sz="2000" dirty="0">
                <a:latin typeface="+mn-lt"/>
              </a:rPr>
              <a:t> 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309463-B467-4B55-A1A8-F17FBDC0E7A9}"/>
              </a:ext>
            </a:extLst>
          </p:cNvPr>
          <p:cNvGraphicFramePr>
            <a:graphicFrameLocks noGrp="1"/>
          </p:cNvGraphicFramePr>
          <p:nvPr/>
        </p:nvGraphicFramePr>
        <p:xfrm>
          <a:off x="361042" y="730250"/>
          <a:ext cx="2046513" cy="1900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4">
                  <a:extLst>
                    <a:ext uri="{9D8B030D-6E8A-4147-A177-3AD203B41FA5}">
                      <a16:colId xmlns:a16="http://schemas.microsoft.com/office/drawing/2014/main" val="3636444167"/>
                    </a:ext>
                  </a:extLst>
                </a:gridCol>
                <a:gridCol w="255959">
                  <a:extLst>
                    <a:ext uri="{9D8B030D-6E8A-4147-A177-3AD203B41FA5}">
                      <a16:colId xmlns:a16="http://schemas.microsoft.com/office/drawing/2014/main" val="2093925672"/>
                    </a:ext>
                  </a:extLst>
                </a:gridCol>
                <a:gridCol w="254101">
                  <a:extLst>
                    <a:ext uri="{9D8B030D-6E8A-4147-A177-3AD203B41FA5}">
                      <a16:colId xmlns:a16="http://schemas.microsoft.com/office/drawing/2014/main" val="3372231816"/>
                    </a:ext>
                  </a:extLst>
                </a:gridCol>
                <a:gridCol w="254101">
                  <a:extLst>
                    <a:ext uri="{9D8B030D-6E8A-4147-A177-3AD203B41FA5}">
                      <a16:colId xmlns:a16="http://schemas.microsoft.com/office/drawing/2014/main" val="3346644359"/>
                    </a:ext>
                  </a:extLst>
                </a:gridCol>
                <a:gridCol w="92936">
                  <a:extLst>
                    <a:ext uri="{9D8B030D-6E8A-4147-A177-3AD203B41FA5}">
                      <a16:colId xmlns:a16="http://schemas.microsoft.com/office/drawing/2014/main" val="486739673"/>
                    </a:ext>
                  </a:extLst>
                </a:gridCol>
                <a:gridCol w="231803">
                  <a:extLst>
                    <a:ext uri="{9D8B030D-6E8A-4147-A177-3AD203B41FA5}">
                      <a16:colId xmlns:a16="http://schemas.microsoft.com/office/drawing/2014/main" val="4060199833"/>
                    </a:ext>
                  </a:extLst>
                </a:gridCol>
                <a:gridCol w="237785">
                  <a:extLst>
                    <a:ext uri="{9D8B030D-6E8A-4147-A177-3AD203B41FA5}">
                      <a16:colId xmlns:a16="http://schemas.microsoft.com/office/drawing/2014/main" val="1989775099"/>
                    </a:ext>
                  </a:extLst>
                </a:gridCol>
                <a:gridCol w="232123">
                  <a:extLst>
                    <a:ext uri="{9D8B030D-6E8A-4147-A177-3AD203B41FA5}">
                      <a16:colId xmlns:a16="http://schemas.microsoft.com/office/drawing/2014/main" val="1874514782"/>
                    </a:ext>
                  </a:extLst>
                </a:gridCol>
                <a:gridCol w="235461">
                  <a:extLst>
                    <a:ext uri="{9D8B030D-6E8A-4147-A177-3AD203B41FA5}">
                      <a16:colId xmlns:a16="http://schemas.microsoft.com/office/drawing/2014/main" val="3136349816"/>
                    </a:ext>
                  </a:extLst>
                </a:gridCol>
              </a:tblGrid>
              <a:tr h="212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8525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25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28149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1371"/>
                  </a:ext>
                </a:extLst>
              </a:tr>
              <a:tr h="13944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18025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11760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65920"/>
                  </a:ext>
                </a:extLst>
              </a:tr>
              <a:tr h="21319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0058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46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32798"/>
                  </a:ext>
                </a:extLst>
              </a:tr>
            </a:tbl>
          </a:graphicData>
        </a:graphic>
      </p:graphicFrame>
      <p:graphicFrame>
        <p:nvGraphicFramePr>
          <p:cNvPr id="88" name="Table 9">
            <a:extLst>
              <a:ext uri="{FF2B5EF4-FFF2-40B4-BE49-F238E27FC236}">
                <a16:creationId xmlns:a16="http://schemas.microsoft.com/office/drawing/2014/main" id="{709545D2-C907-4F4C-9B31-C0E424D3A10A}"/>
              </a:ext>
            </a:extLst>
          </p:cNvPr>
          <p:cNvGraphicFramePr>
            <a:graphicFrameLocks noGrp="1"/>
          </p:cNvGraphicFramePr>
          <p:nvPr/>
        </p:nvGraphicFramePr>
        <p:xfrm>
          <a:off x="2695555" y="730250"/>
          <a:ext cx="2046513" cy="1900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4">
                  <a:extLst>
                    <a:ext uri="{9D8B030D-6E8A-4147-A177-3AD203B41FA5}">
                      <a16:colId xmlns:a16="http://schemas.microsoft.com/office/drawing/2014/main" val="3636444167"/>
                    </a:ext>
                  </a:extLst>
                </a:gridCol>
                <a:gridCol w="255959">
                  <a:extLst>
                    <a:ext uri="{9D8B030D-6E8A-4147-A177-3AD203B41FA5}">
                      <a16:colId xmlns:a16="http://schemas.microsoft.com/office/drawing/2014/main" val="2093925672"/>
                    </a:ext>
                  </a:extLst>
                </a:gridCol>
                <a:gridCol w="254101">
                  <a:extLst>
                    <a:ext uri="{9D8B030D-6E8A-4147-A177-3AD203B41FA5}">
                      <a16:colId xmlns:a16="http://schemas.microsoft.com/office/drawing/2014/main" val="3372231816"/>
                    </a:ext>
                  </a:extLst>
                </a:gridCol>
                <a:gridCol w="254101">
                  <a:extLst>
                    <a:ext uri="{9D8B030D-6E8A-4147-A177-3AD203B41FA5}">
                      <a16:colId xmlns:a16="http://schemas.microsoft.com/office/drawing/2014/main" val="3346644359"/>
                    </a:ext>
                  </a:extLst>
                </a:gridCol>
                <a:gridCol w="92936">
                  <a:extLst>
                    <a:ext uri="{9D8B030D-6E8A-4147-A177-3AD203B41FA5}">
                      <a16:colId xmlns:a16="http://schemas.microsoft.com/office/drawing/2014/main" val="486739673"/>
                    </a:ext>
                  </a:extLst>
                </a:gridCol>
                <a:gridCol w="231803">
                  <a:extLst>
                    <a:ext uri="{9D8B030D-6E8A-4147-A177-3AD203B41FA5}">
                      <a16:colId xmlns:a16="http://schemas.microsoft.com/office/drawing/2014/main" val="4060199833"/>
                    </a:ext>
                  </a:extLst>
                </a:gridCol>
                <a:gridCol w="237785">
                  <a:extLst>
                    <a:ext uri="{9D8B030D-6E8A-4147-A177-3AD203B41FA5}">
                      <a16:colId xmlns:a16="http://schemas.microsoft.com/office/drawing/2014/main" val="1989775099"/>
                    </a:ext>
                  </a:extLst>
                </a:gridCol>
                <a:gridCol w="232123">
                  <a:extLst>
                    <a:ext uri="{9D8B030D-6E8A-4147-A177-3AD203B41FA5}">
                      <a16:colId xmlns:a16="http://schemas.microsoft.com/office/drawing/2014/main" val="1874514782"/>
                    </a:ext>
                  </a:extLst>
                </a:gridCol>
                <a:gridCol w="235461">
                  <a:extLst>
                    <a:ext uri="{9D8B030D-6E8A-4147-A177-3AD203B41FA5}">
                      <a16:colId xmlns:a16="http://schemas.microsoft.com/office/drawing/2014/main" val="3136349816"/>
                    </a:ext>
                  </a:extLst>
                </a:gridCol>
              </a:tblGrid>
              <a:tr h="2129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91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8525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25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69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28149"/>
                  </a:ext>
                </a:extLst>
              </a:tr>
              <a:tr h="22992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1371"/>
                  </a:ext>
                </a:extLst>
              </a:tr>
              <a:tr h="139442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18025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89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0" marR="0" marT="3600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11760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65920"/>
                  </a:ext>
                </a:extLst>
              </a:tr>
              <a:tr h="21319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79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0" marR="0" marT="360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MC</a:t>
                      </a:r>
                    </a:p>
                  </a:txBody>
                  <a:tcPr marL="0" marR="0" marT="3600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0058"/>
                  </a:ext>
                </a:extLst>
              </a:tr>
              <a:tr h="2141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76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0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0" marR="0" marT="3600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0" marR="0" marT="3600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0" marR="0" marT="36000" marB="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32798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E021C7-3F8E-42B7-8FE2-D314C42DB662}"/>
              </a:ext>
            </a:extLst>
          </p:cNvPr>
          <p:cNvCxnSpPr>
            <a:cxnSpLocks/>
          </p:cNvCxnSpPr>
          <p:nvPr/>
        </p:nvCxnSpPr>
        <p:spPr>
          <a:xfrm>
            <a:off x="2407554" y="1243613"/>
            <a:ext cx="28800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C0F8B3-6CE3-4486-AEDB-5EF7C64D595A}"/>
              </a:ext>
            </a:extLst>
          </p:cNvPr>
          <p:cNvCxnSpPr>
            <a:cxnSpLocks/>
          </p:cNvCxnSpPr>
          <p:nvPr/>
        </p:nvCxnSpPr>
        <p:spPr>
          <a:xfrm>
            <a:off x="2407554" y="2122453"/>
            <a:ext cx="28800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63DFD61-010D-4B2C-A60A-5D1D5B205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20570"/>
              </p:ext>
            </p:extLst>
          </p:nvPr>
        </p:nvGraphicFramePr>
        <p:xfrm>
          <a:off x="5551402" y="588034"/>
          <a:ext cx="5876692" cy="126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998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561754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792698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36390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767783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763258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759553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791258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</a:tblGrid>
              <a:tr h="1552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Case</a:t>
                      </a:r>
                      <a:endParaRPr lang="en-US" sz="1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Run4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159,014.3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159,394.3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159220.9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159,220.9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158,811.5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159,132.38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158,637.8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158,657.4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158522.4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158,522.4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158,375.1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158,543.02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145,094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145,037.6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144,893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144,839.5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144,951.48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  <a:tr h="26823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Triad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144,856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144,502.1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144732.4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144,732.4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144,608.8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144,686.34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22683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199A777-D20F-4A77-B9E4-FC627C5D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75112"/>
              </p:ext>
            </p:extLst>
          </p:nvPr>
        </p:nvGraphicFramePr>
        <p:xfrm>
          <a:off x="5551402" y="2117669"/>
          <a:ext cx="5884948" cy="1209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008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561764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792712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36404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761621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765742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759566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803131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</a:tblGrid>
              <a:tr h="155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Case</a:t>
                      </a:r>
                      <a:endParaRPr lang="en-US" sz="1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20204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162,959.9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163,000.5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162,822.7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162,990.8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162,911.3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162,937.04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1887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162,652.8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162,542.5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162,599.2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162,658.1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162,693.3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162,629.18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26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149,222.9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149,280.2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149,077.5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149,286.3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149,108.5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149,195.08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  <a:tr h="21918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Triad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149,008.3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149,073.0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148,914.4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149,124.0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148,908.2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149,005.58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22683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77A08797-33B5-4B9D-A076-FE979BAAF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87287"/>
              </p:ext>
            </p:extLst>
          </p:nvPr>
        </p:nvGraphicFramePr>
        <p:xfrm>
          <a:off x="5558705" y="3608844"/>
          <a:ext cx="5897648" cy="1205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008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561764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792712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36404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756681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778092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755861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812126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</a:tblGrid>
              <a:tr h="1538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Case</a:t>
                      </a:r>
                      <a:endParaRPr lang="en-US" sz="1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Run4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26576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0" marR="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163,473.9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163,323.5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163,591.7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163,494.4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163,567.3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163,490.16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2408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163,126.5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162,994.8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163,095.1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163,277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163,153.28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2657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0" marR="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149,957.3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149,816.4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149,975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149,958.6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149,964.8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149,934.42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  <a:tr h="26576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Triad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0" marR="0" marT="60960" marB="609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149,787.3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149,643.3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149,816.4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149,790.3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149,826.9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149,772.84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2268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656469DA-FB37-424C-9E0B-C17C4467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5961"/>
              </p:ext>
            </p:extLst>
          </p:nvPr>
        </p:nvGraphicFramePr>
        <p:xfrm>
          <a:off x="5553308" y="5113021"/>
          <a:ext cx="5908442" cy="1292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72">
                  <a:extLst>
                    <a:ext uri="{9D8B030D-6E8A-4147-A177-3AD203B41FA5}">
                      <a16:colId xmlns:a16="http://schemas.microsoft.com/office/drawing/2014/main" val="1202720189"/>
                    </a:ext>
                  </a:extLst>
                </a:gridCol>
                <a:gridCol w="561080">
                  <a:extLst>
                    <a:ext uri="{9D8B030D-6E8A-4147-A177-3AD203B41FA5}">
                      <a16:colId xmlns:a16="http://schemas.microsoft.com/office/drawing/2014/main" val="2592561549"/>
                    </a:ext>
                  </a:extLst>
                </a:gridCol>
                <a:gridCol w="791746">
                  <a:extLst>
                    <a:ext uri="{9D8B030D-6E8A-4147-A177-3AD203B41FA5}">
                      <a16:colId xmlns:a16="http://schemas.microsoft.com/office/drawing/2014/main" val="956125401"/>
                    </a:ext>
                  </a:extLst>
                </a:gridCol>
                <a:gridCol w="835385">
                  <a:extLst>
                    <a:ext uri="{9D8B030D-6E8A-4147-A177-3AD203B41FA5}">
                      <a16:colId xmlns:a16="http://schemas.microsoft.com/office/drawing/2014/main" val="3521728558"/>
                    </a:ext>
                  </a:extLst>
                </a:gridCol>
                <a:gridCol w="752058">
                  <a:extLst>
                    <a:ext uri="{9D8B030D-6E8A-4147-A177-3AD203B41FA5}">
                      <a16:colId xmlns:a16="http://schemas.microsoft.com/office/drawing/2014/main" val="2858793392"/>
                    </a:ext>
                  </a:extLst>
                </a:gridCol>
                <a:gridCol w="780845">
                  <a:extLst>
                    <a:ext uri="{9D8B030D-6E8A-4147-A177-3AD203B41FA5}">
                      <a16:colId xmlns:a16="http://schemas.microsoft.com/office/drawing/2014/main" val="953218038"/>
                    </a:ext>
                  </a:extLst>
                </a:gridCol>
                <a:gridCol w="751239">
                  <a:extLst>
                    <a:ext uri="{9D8B030D-6E8A-4147-A177-3AD203B41FA5}">
                      <a16:colId xmlns:a16="http://schemas.microsoft.com/office/drawing/2014/main" val="2821323026"/>
                    </a:ext>
                  </a:extLst>
                </a:gridCol>
                <a:gridCol w="832817">
                  <a:extLst>
                    <a:ext uri="{9D8B030D-6E8A-4147-A177-3AD203B41FA5}">
                      <a16:colId xmlns:a16="http://schemas.microsoft.com/office/drawing/2014/main" val="969334185"/>
                    </a:ext>
                  </a:extLst>
                </a:gridCol>
              </a:tblGrid>
              <a:tr h="1641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Case</a:t>
                      </a:r>
                      <a:endParaRPr lang="en-US" sz="1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Run4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Run5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Average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98841"/>
                  </a:ext>
                </a:extLst>
              </a:tr>
              <a:tr h="20596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162,134.3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162,115.9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162,136.0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162,163.6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162,039.1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162,117.78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66490"/>
                  </a:ext>
                </a:extLst>
              </a:tr>
              <a:tr h="2859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161,690.3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161,688.5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161,721.1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161,806.8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161,752.4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161,731.82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91634"/>
                  </a:ext>
                </a:extLst>
              </a:tr>
              <a:tr h="29045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148,512.5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148,454.1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148,473.6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148,497.1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148,406.7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148,468.80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63986"/>
                  </a:ext>
                </a:extLst>
              </a:tr>
              <a:tr h="27168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Triad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MB/s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148,300.4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148,246.6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148,302.6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148,327.9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148,160.7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148,267.64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22683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D45B714-6DCB-4DE9-8053-9E8F10A248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163236"/>
              </p:ext>
            </p:extLst>
          </p:nvPr>
        </p:nvGraphicFramePr>
        <p:xfrm>
          <a:off x="361040" y="3342322"/>
          <a:ext cx="4660540" cy="293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D1F686B9-E21B-4815-81ED-F73AD2AD0341}"/>
              </a:ext>
            </a:extLst>
          </p:cNvPr>
          <p:cNvSpPr/>
          <p:nvPr/>
        </p:nvSpPr>
        <p:spPr>
          <a:xfrm>
            <a:off x="361040" y="716281"/>
            <a:ext cx="2046513" cy="1900982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D83D66-4345-43C4-BCF4-F92C5A7314A8}"/>
              </a:ext>
            </a:extLst>
          </p:cNvPr>
          <p:cNvSpPr/>
          <p:nvPr/>
        </p:nvSpPr>
        <p:spPr>
          <a:xfrm>
            <a:off x="2695555" y="716281"/>
            <a:ext cx="2046513" cy="1914951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214A2-2A99-4E13-857E-E4BC4E56DEE2}"/>
              </a:ext>
            </a:extLst>
          </p:cNvPr>
          <p:cNvSpPr txBox="1">
            <a:spLocks/>
          </p:cNvSpPr>
          <p:nvPr/>
        </p:nvSpPr>
        <p:spPr>
          <a:xfrm>
            <a:off x="5576800" y="385586"/>
            <a:ext cx="2542039" cy="22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3C71"/>
                </a:solidFill>
                <a:uFillTx/>
                <a:latin typeface="Intel Clear"/>
                <a:ea typeface="Intel Clear Light" panose="020B0404020203020204" pitchFamily="34" charset="0"/>
                <a:cs typeface="Intel Clear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000" b="1" dirty="0">
                <a:highlight>
                  <a:srgbClr val="00FFFF"/>
                </a:highlight>
                <a:latin typeface="Intel Clear Light"/>
              </a:rPr>
              <a:t>Set 1   </a:t>
            </a:r>
            <a:r>
              <a:rPr lang="en-US" sz="1000" b="1" dirty="0">
                <a:latin typeface="Intel Clear Light"/>
              </a:rPr>
              <a:t>CORE: 0,15,30,45,60,75,90,105</a:t>
            </a:r>
            <a:endParaRPr lang="en-US" sz="1000" dirty="0">
              <a:latin typeface="Intel Clear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5E19325-933C-4F24-932F-84EF6501D883}"/>
              </a:ext>
            </a:extLst>
          </p:cNvPr>
          <p:cNvSpPr txBox="1">
            <a:spLocks/>
          </p:cNvSpPr>
          <p:nvPr/>
        </p:nvSpPr>
        <p:spPr>
          <a:xfrm>
            <a:off x="5576800" y="1946635"/>
            <a:ext cx="2230103" cy="23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3C71"/>
                </a:solidFill>
                <a:uFillTx/>
                <a:latin typeface="Intel Clear"/>
                <a:ea typeface="Intel Clear Light" panose="020B0404020203020204" pitchFamily="34" charset="0"/>
                <a:cs typeface="Intel Clear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000" b="1" dirty="0">
                <a:highlight>
                  <a:srgbClr val="00FFFF"/>
                </a:highlight>
                <a:latin typeface="Intel Clear Light"/>
              </a:rPr>
              <a:t>Set  2  </a:t>
            </a:r>
            <a:r>
              <a:rPr lang="en-US" sz="1000" b="1" dirty="0">
                <a:latin typeface="Intel Clear Light"/>
              </a:rPr>
              <a:t>CORE: 1,16,31,46,61,76,91,106</a:t>
            </a:r>
            <a:endParaRPr lang="en-US" sz="1000" dirty="0">
              <a:latin typeface="Intel Clear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B6D6F6-6EDC-467A-B4E9-A171168E5B93}"/>
              </a:ext>
            </a:extLst>
          </p:cNvPr>
          <p:cNvSpPr txBox="1">
            <a:spLocks/>
          </p:cNvSpPr>
          <p:nvPr/>
        </p:nvSpPr>
        <p:spPr>
          <a:xfrm>
            <a:off x="5576800" y="3429000"/>
            <a:ext cx="2411500" cy="195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3C71"/>
                </a:solidFill>
                <a:uFillTx/>
                <a:latin typeface="Intel Clear"/>
                <a:ea typeface="Intel Clear Light" panose="020B0404020203020204" pitchFamily="34" charset="0"/>
                <a:cs typeface="Intel Clear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000" b="1" dirty="0">
                <a:highlight>
                  <a:srgbClr val="00FFFF"/>
                </a:highlight>
                <a:latin typeface="Intel Clear Light"/>
              </a:rPr>
              <a:t>Set 3  </a:t>
            </a:r>
            <a:r>
              <a:rPr lang="en-US" sz="1000" b="1" dirty="0">
                <a:latin typeface="Intel Clear Light"/>
              </a:rPr>
              <a:t>CORE: 4,19,34,49,64,79,94,109</a:t>
            </a:r>
            <a:endParaRPr lang="en-US" sz="1000" dirty="0">
              <a:latin typeface="Intel Clear Ligh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2D5E2C-16D0-4CF7-BF84-ED6688F09350}"/>
              </a:ext>
            </a:extLst>
          </p:cNvPr>
          <p:cNvSpPr txBox="1">
            <a:spLocks/>
          </p:cNvSpPr>
          <p:nvPr/>
        </p:nvSpPr>
        <p:spPr>
          <a:xfrm>
            <a:off x="5576800" y="4965699"/>
            <a:ext cx="2411500" cy="179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3C71"/>
                </a:solidFill>
                <a:uFillTx/>
                <a:latin typeface="Intel Clear"/>
                <a:ea typeface="Intel Clear Light" panose="020B0404020203020204" pitchFamily="34" charset="0"/>
                <a:cs typeface="Intel Clear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000" b="1" dirty="0">
                <a:highlight>
                  <a:srgbClr val="00FFFF"/>
                </a:highlight>
                <a:latin typeface="Intel Clear Light"/>
              </a:rPr>
              <a:t>Set 4 </a:t>
            </a:r>
            <a:r>
              <a:rPr lang="en-US" sz="1000" b="1" dirty="0">
                <a:latin typeface="Intel Clear Light"/>
              </a:rPr>
              <a:t>CORE: 14,29,44,59,74,89,104,119</a:t>
            </a:r>
          </a:p>
        </p:txBody>
      </p:sp>
    </p:spTree>
    <p:extLst>
      <p:ext uri="{BB962C8B-B14F-4D97-AF65-F5344CB8AC3E}">
        <p14:creationId xmlns:p14="http://schemas.microsoft.com/office/powerpoint/2010/main" val="392091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71A066-A870-4717-A2FC-AA5614839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23509"/>
              </p:ext>
            </p:extLst>
          </p:nvPr>
        </p:nvGraphicFramePr>
        <p:xfrm>
          <a:off x="863487" y="529771"/>
          <a:ext cx="9130620" cy="282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F8C4020-2882-4083-B280-B6555F5FEEB6}"/>
              </a:ext>
            </a:extLst>
          </p:cNvPr>
          <p:cNvSpPr txBox="1">
            <a:spLocks/>
          </p:cNvSpPr>
          <p:nvPr/>
        </p:nvSpPr>
        <p:spPr>
          <a:xfrm>
            <a:off x="258532" y="58057"/>
            <a:ext cx="9074153" cy="31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Core  scaling for SPR : memory bound analysis (Scaling mode 1)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7ECE9B-D96C-4758-9093-4AEBFEA12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028648"/>
              </p:ext>
            </p:extLst>
          </p:nvPr>
        </p:nvGraphicFramePr>
        <p:xfrm>
          <a:off x="863486" y="3505202"/>
          <a:ext cx="9130621" cy="27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1A8B1E0-6079-4F26-BDE5-8E63A64CDD32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298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AFC797B-3A72-461F-8265-46F7827F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2" y="86676"/>
            <a:ext cx="9001581" cy="305209"/>
          </a:xfrm>
        </p:spPr>
        <p:txBody>
          <a:bodyPr lIns="0" tIns="0" rIns="0" bIns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Core  scaling for ICX : memory bound analysis (Scaling mode 1)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CDD030-C9AB-41D1-AD85-7751AEBA3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608517"/>
              </p:ext>
            </p:extLst>
          </p:nvPr>
        </p:nvGraphicFramePr>
        <p:xfrm>
          <a:off x="799876" y="629826"/>
          <a:ext cx="9108505" cy="2799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A4C05E-CC4D-49D5-87C3-D8F2A0DCC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87910"/>
              </p:ext>
            </p:extLst>
          </p:nvPr>
        </p:nvGraphicFramePr>
        <p:xfrm>
          <a:off x="799876" y="3607688"/>
          <a:ext cx="910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BA2260-9AFC-40C7-B168-96CC44E37B0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220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AFC797B-3A72-461F-8265-46F7827F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2" y="86678"/>
            <a:ext cx="8566154" cy="196352"/>
          </a:xfrm>
        </p:spPr>
        <p:txBody>
          <a:bodyPr lIns="0" tIns="0" rIns="0" bIns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Core  scaling for SPR : memory bound analysis (Scaling mode 2)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4F3AF1-1B9E-4A20-BE33-9FCE8F046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130538"/>
              </p:ext>
            </p:extLst>
          </p:nvPr>
        </p:nvGraphicFramePr>
        <p:xfrm>
          <a:off x="876776" y="541020"/>
          <a:ext cx="9158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9643A1-2FE9-4600-B08D-7A5B4421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845853"/>
              </p:ext>
            </p:extLst>
          </p:nvPr>
        </p:nvGraphicFramePr>
        <p:xfrm>
          <a:off x="876776" y="3484154"/>
          <a:ext cx="9158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F7C1F-3E8D-4E71-8C62-7BFD944E7AF7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14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>
                <a:latin typeface="+mn-lt"/>
              </a:rPr>
              <a:t>Conclusion &amp; Next Steps</a:t>
            </a:r>
            <a:endParaRPr lang="en-US" sz="2800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0" y="1069300"/>
            <a:ext cx="9817251" cy="4330473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Conclusion: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Stream WL shows system memory bandwidth is mainly impacted by DDR bandwidth.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Scatter tasks on dies on average, better output </a:t>
            </a:r>
            <a:r>
              <a:rPr lang="en-US" sz="1800">
                <a:solidFill>
                  <a:srgbClr val="0070C0"/>
                </a:solidFill>
                <a:latin typeface="+mn-lt"/>
              </a:rPr>
              <a:t>for bandwidth.    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Next step:</a:t>
            </a:r>
          </a:p>
          <a:p>
            <a:r>
              <a:rPr lang="en-US" sz="1800" dirty="0">
                <a:latin typeface="+mn-lt"/>
              </a:rPr>
              <a:t>Tuning parameters, Select more parameters in IA affinity for Memory and bandwidth;</a:t>
            </a:r>
          </a:p>
          <a:p>
            <a:r>
              <a:rPr lang="en-US" sz="1800" dirty="0">
                <a:latin typeface="+mn-lt"/>
              </a:rPr>
              <a:t>Design and implement more cases, </a:t>
            </a:r>
            <a:r>
              <a:rPr lang="en-US" sz="1800" dirty="0" err="1">
                <a:latin typeface="+mn-lt"/>
              </a:rPr>
              <a:t>e.g</a:t>
            </a:r>
            <a:r>
              <a:rPr lang="en-US" sz="1800" dirty="0">
                <a:latin typeface="+mn-lt"/>
              </a:rPr>
              <a:t>, TMUL, AMX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Investigate more scenarios, Pmem, HBM and other.  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    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685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175" y="2182177"/>
            <a:ext cx="5327650" cy="1246823"/>
          </a:xfrm>
        </p:spPr>
        <p:txBody>
          <a:bodyPr lIns="0" tIns="0" rIns="0" bIns="0" anchor="t">
            <a:no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100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E6FF-73EC-4C21-B8C4-5A1DE2AB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E185-597D-4151-821C-90EB91706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145116"/>
            <a:ext cx="10970683" cy="4567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Stream WSF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Perf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n-lt"/>
              </a:rPr>
              <a:t>    </a:t>
            </a:r>
            <a:r>
              <a:rPr lang="en-US" sz="2000" dirty="0">
                <a:latin typeface="+mn-lt"/>
              </a:rPr>
              <a:t>Gen-to-Gen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n-lt"/>
              </a:rPr>
              <a:t>    Scaling Threads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n-lt"/>
              </a:rPr>
              <a:t>    Bandwidth varies by diff core-location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Next Steps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23859-900E-4A1B-A637-73ECD14D4677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14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5D5499B-C11A-4B81-8EF6-170DA3C6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&amp; Scope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D71615-FD46-4D70-AA82-34604E958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5997" y="1155310"/>
            <a:ext cx="6172776" cy="2579842"/>
          </a:xfrm>
        </p:spPr>
        <p:txBody>
          <a:bodyPr lIns="0" tIns="0" rIns="0" bIns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</a:rPr>
              <a:t>The Stream workload is benchmark for system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n-lt"/>
              </a:rPr>
              <a:t>    sustainable bandwidth.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</a:rPr>
              <a:t>Data operation: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n-lt"/>
              </a:rPr>
              <a:t>    </a:t>
            </a:r>
            <a:r>
              <a:rPr lang="en-US" sz="1800" b="1" dirty="0">
                <a:latin typeface="+mn-lt"/>
              </a:rPr>
              <a:t>Memory-&gt;LLC-&gt;core(include L1/L2)-&gt;LLC-&gt;Memory.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</a:rPr>
              <a:t>Deploy Stream in Container for flexible simple usage.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</a:rPr>
              <a:t>WSF saturates CPU, Memory bandwidth, 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uncore</a:t>
            </a:r>
            <a:r>
              <a:rPr lang="en-US" sz="1800" dirty="0">
                <a:latin typeface="+mn-lt"/>
              </a:rPr>
              <a:t> resource amid accessing memory.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6B7306D-9B87-4735-826A-0771A14D524D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2D0C9B-D145-42A9-87E1-41D5D6D5EFB3}"/>
              </a:ext>
            </a:extLst>
          </p:cNvPr>
          <p:cNvSpPr txBox="1">
            <a:spLocks/>
          </p:cNvSpPr>
          <p:nvPr/>
        </p:nvSpPr>
        <p:spPr>
          <a:xfrm>
            <a:off x="405997" y="3997884"/>
            <a:ext cx="4551899" cy="2389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</a:rPr>
              <a:t>Performance Work Scope: 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1800" dirty="0">
                <a:latin typeface="+mn-lt"/>
              </a:rPr>
              <a:t>    Bare Metal: ICX/SPR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Gen-to-Gen Comparison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n-lt"/>
              </a:rPr>
              <a:t>    Scaling threads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+mn-lt"/>
              </a:rPr>
              <a:t>    Bandwidth varies by diff core-location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    </a:t>
            </a:r>
          </a:p>
          <a:p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395E2C-D8BB-4CCF-80A7-BFB37E89F517}"/>
              </a:ext>
            </a:extLst>
          </p:cNvPr>
          <p:cNvGrpSpPr/>
          <p:nvPr/>
        </p:nvGrpSpPr>
        <p:grpSpPr>
          <a:xfrm>
            <a:off x="6509689" y="1107432"/>
            <a:ext cx="5340389" cy="4300376"/>
            <a:chOff x="6509689" y="1107432"/>
            <a:chExt cx="5340389" cy="4300376"/>
          </a:xfrm>
        </p:grpSpPr>
        <p:sp>
          <p:nvSpPr>
            <p:cNvPr id="54" name="Text Placeholder 5">
              <a:extLst>
                <a:ext uri="{FF2B5EF4-FFF2-40B4-BE49-F238E27FC236}">
                  <a16:creationId xmlns:a16="http://schemas.microsoft.com/office/drawing/2014/main" id="{FC04FDC2-DEAC-4B32-9B95-1FC5BF876DFD}"/>
                </a:ext>
              </a:extLst>
            </p:cNvPr>
            <p:cNvSpPr txBox="1">
              <a:spLocks/>
            </p:cNvSpPr>
            <p:nvPr/>
          </p:nvSpPr>
          <p:spPr>
            <a:xfrm>
              <a:off x="6769099" y="1377520"/>
              <a:ext cx="4917946" cy="4005105"/>
            </a:xfrm>
            <a:prstGeom prst="rect">
              <a:avLst/>
            </a:prstGeom>
            <a:solidFill>
              <a:srgbClr val="279989">
                <a:alpha val="23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400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760949-2C0D-439D-B3BC-5846C64D7EA6}"/>
                </a:ext>
              </a:extLst>
            </p:cNvPr>
            <p:cNvCxnSpPr>
              <a:cxnSpLocks/>
            </p:cNvCxnSpPr>
            <p:nvPr/>
          </p:nvCxnSpPr>
          <p:spPr>
            <a:xfrm>
              <a:off x="6811965" y="1441317"/>
              <a:ext cx="0" cy="3924000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E9924CA-2E5E-4B91-8B50-A9BAE9CADCD9}"/>
                </a:ext>
              </a:extLst>
            </p:cNvPr>
            <p:cNvCxnSpPr>
              <a:cxnSpLocks/>
            </p:cNvCxnSpPr>
            <p:nvPr/>
          </p:nvCxnSpPr>
          <p:spPr>
            <a:xfrm>
              <a:off x="7979408" y="1434967"/>
              <a:ext cx="0" cy="3924000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CAD000-B0FF-4069-BDFA-B3F65301B0BB}"/>
                </a:ext>
              </a:extLst>
            </p:cNvPr>
            <p:cNvCxnSpPr>
              <a:cxnSpLocks/>
            </p:cNvCxnSpPr>
            <p:nvPr/>
          </p:nvCxnSpPr>
          <p:spPr>
            <a:xfrm>
              <a:off x="9239353" y="1434967"/>
              <a:ext cx="0" cy="3924000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5A8FF2-18DE-43C4-B431-B67CE98708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029" y="1467316"/>
              <a:ext cx="0" cy="3924000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6D17D1-880C-49B2-B3AF-8B9315793E2B}"/>
                </a:ext>
              </a:extLst>
            </p:cNvPr>
            <p:cNvCxnSpPr/>
            <p:nvPr/>
          </p:nvCxnSpPr>
          <p:spPr>
            <a:xfrm>
              <a:off x="11618920" y="1467316"/>
              <a:ext cx="0" cy="3924000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E91A34-BBD1-4E52-95B4-B3D0E201ED6A}"/>
                </a:ext>
              </a:extLst>
            </p:cNvPr>
            <p:cNvSpPr txBox="1"/>
            <p:nvPr/>
          </p:nvSpPr>
          <p:spPr>
            <a:xfrm>
              <a:off x="6509689" y="1120403"/>
              <a:ext cx="790690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2B5900-46D1-4309-8632-CFB255AD7C4E}"/>
                </a:ext>
              </a:extLst>
            </p:cNvPr>
            <p:cNvSpPr txBox="1"/>
            <p:nvPr/>
          </p:nvSpPr>
          <p:spPr>
            <a:xfrm>
              <a:off x="7683455" y="1107432"/>
              <a:ext cx="748084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CHA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CC7D89-7527-4FC9-929B-4AB8A7189BA3}"/>
                </a:ext>
              </a:extLst>
            </p:cNvPr>
            <p:cNvSpPr txBox="1"/>
            <p:nvPr/>
          </p:nvSpPr>
          <p:spPr>
            <a:xfrm>
              <a:off x="9076320" y="1113934"/>
              <a:ext cx="790690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LLC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70937B-C6D9-4FF7-86D6-C2993AD0D52B}"/>
                </a:ext>
              </a:extLst>
            </p:cNvPr>
            <p:cNvSpPr txBox="1"/>
            <p:nvPr/>
          </p:nvSpPr>
          <p:spPr>
            <a:xfrm>
              <a:off x="10237873" y="1120403"/>
              <a:ext cx="790690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iMC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E54C05-230D-4E21-B7BA-4063F2EA1C35}"/>
                </a:ext>
              </a:extLst>
            </p:cNvPr>
            <p:cNvSpPr txBox="1"/>
            <p:nvPr/>
          </p:nvSpPr>
          <p:spPr>
            <a:xfrm>
              <a:off x="11069440" y="1133338"/>
              <a:ext cx="780638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DRAM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87629C-C06F-4617-9E9E-BDE4F13680C6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11" y="1511015"/>
              <a:ext cx="1124540" cy="20266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D6124DD-5613-4CC5-AC03-701670661B94}"/>
                </a:ext>
              </a:extLst>
            </p:cNvPr>
            <p:cNvCxnSpPr>
              <a:cxnSpLocks/>
            </p:cNvCxnSpPr>
            <p:nvPr/>
          </p:nvCxnSpPr>
          <p:spPr>
            <a:xfrm>
              <a:off x="7991211" y="1736181"/>
              <a:ext cx="1283485" cy="22317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E4DE3D1-5D31-4A89-8C16-18E4E5E81657}"/>
                </a:ext>
              </a:extLst>
            </p:cNvPr>
            <p:cNvCxnSpPr>
              <a:cxnSpLocks/>
            </p:cNvCxnSpPr>
            <p:nvPr/>
          </p:nvCxnSpPr>
          <p:spPr>
            <a:xfrm>
              <a:off x="7998228" y="2435156"/>
              <a:ext cx="2367330" cy="31324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3AD68EC-F329-422D-AE1E-DFF3F9B08EB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1419" y="2795700"/>
              <a:ext cx="1251951" cy="21149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36EDE6F-2130-4FD8-A069-F80781500B1C}"/>
                </a:ext>
              </a:extLst>
            </p:cNvPr>
            <p:cNvCxnSpPr>
              <a:cxnSpLocks/>
            </p:cNvCxnSpPr>
            <p:nvPr/>
          </p:nvCxnSpPr>
          <p:spPr>
            <a:xfrm>
              <a:off x="8002781" y="4924941"/>
              <a:ext cx="1236222" cy="26780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3559137-EF8E-4829-B76C-5D84EC556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8229" y="2019256"/>
              <a:ext cx="1270964" cy="33513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5605BCC-3662-45B9-8FF5-A8062A0DC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105" y="3062514"/>
              <a:ext cx="1228265" cy="22495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0BC3DA-611D-4EF2-BB87-6FA8CDCA4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9098" y="3510047"/>
              <a:ext cx="3642321" cy="63332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0F22A4C-2CBA-45FF-BD1D-30B403A0E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3069" y="3654538"/>
              <a:ext cx="2398350" cy="1170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D95E22-DFCE-4D27-A99A-85D311339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982" y="4924941"/>
              <a:ext cx="1155490" cy="2958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08103F-DC47-4D32-808B-8016A0F46895}"/>
                </a:ext>
              </a:extLst>
            </p:cNvPr>
            <p:cNvSpPr txBox="1"/>
            <p:nvPr/>
          </p:nvSpPr>
          <p:spPr>
            <a:xfrm>
              <a:off x="7115308" y="1456095"/>
              <a:ext cx="790689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DataRd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48BBE-5334-4B0B-B5BB-9E9C20889D98}"/>
                </a:ext>
              </a:extLst>
            </p:cNvPr>
            <p:cNvSpPr txBox="1"/>
            <p:nvPr/>
          </p:nvSpPr>
          <p:spPr>
            <a:xfrm>
              <a:off x="8043028" y="1625877"/>
              <a:ext cx="1235211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LookUp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B28F5D8-017E-4F12-8ADC-33FCAD095243}"/>
                </a:ext>
              </a:extLst>
            </p:cNvPr>
            <p:cNvSpPr txBox="1"/>
            <p:nvPr/>
          </p:nvSpPr>
          <p:spPr>
            <a:xfrm>
              <a:off x="8778148" y="2009552"/>
              <a:ext cx="541010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Miss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B58276-3018-4973-ABED-0A173C3F7824}"/>
                </a:ext>
              </a:extLst>
            </p:cNvPr>
            <p:cNvSpPr txBox="1"/>
            <p:nvPr/>
          </p:nvSpPr>
          <p:spPr>
            <a:xfrm>
              <a:off x="8344019" y="2543364"/>
              <a:ext cx="1249336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MemRd</a:t>
              </a:r>
              <a:r>
                <a:rPr lang="en-US" sz="1200" b="1" dirty="0">
                  <a:solidFill>
                    <a:schemeClr val="bg1"/>
                  </a:solidFill>
                </a:rPr>
                <a:t>(AD)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4264EF-2471-4ABE-9896-E37AFA99C99B}"/>
                </a:ext>
              </a:extLst>
            </p:cNvPr>
            <p:cNvSpPr txBox="1"/>
            <p:nvPr/>
          </p:nvSpPr>
          <p:spPr>
            <a:xfrm>
              <a:off x="11002758" y="2612769"/>
              <a:ext cx="561169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MRd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616F30-803E-4A08-A2C1-25957E13E67A}"/>
                </a:ext>
              </a:extLst>
            </p:cNvPr>
            <p:cNvSpPr txBox="1"/>
            <p:nvPr/>
          </p:nvSpPr>
          <p:spPr>
            <a:xfrm>
              <a:off x="8234583" y="3519837"/>
              <a:ext cx="1235211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IDI_Data</a:t>
              </a:r>
              <a:r>
                <a:rPr lang="en-US" sz="1200" b="1" dirty="0">
                  <a:solidFill>
                    <a:schemeClr val="bg1"/>
                  </a:solidFill>
                </a:rPr>
                <a:t>(BL)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DB53BB3-D852-4D6F-B997-231C3B3C1139}"/>
                </a:ext>
              </a:extLst>
            </p:cNvPr>
            <p:cNvSpPr txBox="1"/>
            <p:nvPr/>
          </p:nvSpPr>
          <p:spPr>
            <a:xfrm>
              <a:off x="8935945" y="4253808"/>
              <a:ext cx="1665800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</a:rPr>
                <a:t>MemData</a:t>
              </a:r>
              <a:r>
                <a:rPr lang="en-US" sz="1200" b="1" dirty="0">
                  <a:solidFill>
                    <a:schemeClr val="bg1"/>
                  </a:solidFill>
                </a:rPr>
                <a:t>(AK/BL)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C66127-A50E-4B40-8932-575F0A92F18D}"/>
                </a:ext>
              </a:extLst>
            </p:cNvPr>
            <p:cNvSpPr txBox="1"/>
            <p:nvPr/>
          </p:nvSpPr>
          <p:spPr>
            <a:xfrm>
              <a:off x="6813931" y="4836188"/>
              <a:ext cx="1466346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IDI_GO_E(AK)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32F463-24A8-461C-8F32-99F57B024CB1}"/>
                </a:ext>
              </a:extLst>
            </p:cNvPr>
            <p:cNvSpPr txBox="1"/>
            <p:nvPr/>
          </p:nvSpPr>
          <p:spPr>
            <a:xfrm>
              <a:off x="9287640" y="4982371"/>
              <a:ext cx="999719" cy="425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Internal msg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1A8A364-0A5A-4403-8810-8B76BACA9A96}"/>
                </a:ext>
              </a:extLst>
            </p:cNvPr>
            <p:cNvSpPr txBox="1"/>
            <p:nvPr/>
          </p:nvSpPr>
          <p:spPr>
            <a:xfrm>
              <a:off x="10978119" y="3231130"/>
              <a:ext cx="561169" cy="25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8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337">
            <a:extLst>
              <a:ext uri="{FF2B5EF4-FFF2-40B4-BE49-F238E27FC236}">
                <a16:creationId xmlns:a16="http://schemas.microsoft.com/office/drawing/2014/main" id="{FF6D8246-27E7-4EDB-8D11-E241DF4FB981}"/>
              </a:ext>
            </a:extLst>
          </p:cNvPr>
          <p:cNvSpPr txBox="1"/>
          <p:nvPr/>
        </p:nvSpPr>
        <p:spPr>
          <a:xfrm>
            <a:off x="1192966" y="3477580"/>
            <a:ext cx="3847162" cy="1521186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>
              <a:lnSpc>
                <a:spcPct val="0"/>
              </a:lnSpc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>
              <a:lnSpc>
                <a:spcPct val="0"/>
              </a:lnSpc>
            </a:pPr>
            <a:r>
              <a:rPr lang="en-US" sz="1200" b="0" dirty="0">
                <a:solidFill>
                  <a:schemeClr val="bg1"/>
                </a:solidFill>
                <a:effectLst/>
              </a:rPr>
              <a:t>  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for (k=0; k&lt;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NTIMES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; k++</a:t>
            </a:r>
            <a:r>
              <a:rPr lang="en-US" sz="1200" b="0" dirty="0">
                <a:solidFill>
                  <a:schemeClr val="bg1"/>
                </a:solidFill>
                <a:effectLst/>
              </a:rPr>
              <a:t>)</a:t>
            </a:r>
          </a:p>
          <a:p>
            <a:pPr>
              <a:lnSpc>
                <a:spcPct val="0"/>
              </a:lnSpc>
            </a:pPr>
            <a:r>
              <a:rPr lang="en-US" sz="1200" dirty="0">
                <a:solidFill>
                  <a:schemeClr val="bg1"/>
                </a:solidFill>
              </a:rPr>
              <a:t>{                       </a:t>
            </a:r>
            <a:r>
              <a:rPr lang="en-US" altLang="en-US" sz="1600" dirty="0">
                <a:solidFill>
                  <a:schemeClr val="bg1"/>
                </a:solidFill>
              </a:rPr>
              <a:t>Copy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	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	Add</a:t>
            </a:r>
          </a:p>
          <a:p>
            <a:pPr lvl="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</a:rPr>
              <a:t>Triad</a:t>
            </a:r>
          </a:p>
          <a:p>
            <a:pPr lvl="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/>
                </a:solidFill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A0E60-C149-4EC9-986C-5C49FFE0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5" y="86325"/>
            <a:ext cx="4708831" cy="615619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4F54D3F-0280-40AD-A07A-35104650C002}"/>
              </a:ext>
            </a:extLst>
          </p:cNvPr>
          <p:cNvSpPr txBox="1"/>
          <p:nvPr/>
        </p:nvSpPr>
        <p:spPr>
          <a:xfrm>
            <a:off x="0" y="6237487"/>
            <a:ext cx="5167456" cy="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68B5"/>
                </a:solidFill>
              </a:rPr>
              <a:t>http://www.cs.virginia.edu/stream/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A5C0575-C008-4E87-A58F-2C269ED77714}"/>
              </a:ext>
            </a:extLst>
          </p:cNvPr>
          <p:cNvSpPr txBox="1"/>
          <p:nvPr/>
        </p:nvSpPr>
        <p:spPr>
          <a:xfrm>
            <a:off x="2764942" y="6229557"/>
            <a:ext cx="3658718" cy="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www.cs.virginia.edu/stream/FTP/Code/stream.c</a:t>
            </a:r>
            <a:endParaRPr 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470B8F0-4A24-4C26-A0EB-6E058CA91F29}"/>
              </a:ext>
            </a:extLst>
          </p:cNvPr>
          <p:cNvSpPr txBox="1"/>
          <p:nvPr/>
        </p:nvSpPr>
        <p:spPr>
          <a:xfrm>
            <a:off x="1069289" y="779031"/>
            <a:ext cx="3979343" cy="1809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>
              <a:lnSpc>
                <a:spcPts val="400"/>
              </a:lnSpc>
            </a:pPr>
            <a:r>
              <a:rPr lang="en-US" sz="1200" dirty="0">
                <a:solidFill>
                  <a:schemeClr val="bg1"/>
                </a:solidFill>
              </a:rPr>
              <a:t>prepare</a:t>
            </a:r>
            <a:r>
              <a:rPr lang="en-US" sz="1200" b="0" dirty="0">
                <a:solidFill>
                  <a:schemeClr val="bg1"/>
                </a:solidFill>
                <a:effectLst/>
              </a:rPr>
              <a:t>…</a:t>
            </a:r>
          </a:p>
          <a:p>
            <a:pPr>
              <a:lnSpc>
                <a:spcPts val="400"/>
              </a:lnSpc>
            </a:pPr>
            <a:r>
              <a:rPr lang="en-US" sz="1600" b="1" dirty="0">
                <a:solidFill>
                  <a:schemeClr val="bg1"/>
                </a:solidFill>
                <a:effectLst/>
              </a:rPr>
              <a:t>#pragma </a:t>
            </a:r>
            <a:r>
              <a:rPr lang="en-US" sz="1600" b="1" dirty="0" err="1">
                <a:solidFill>
                  <a:schemeClr val="bg1"/>
                </a:solidFill>
                <a:effectLst/>
              </a:rPr>
              <a:t>omp</a:t>
            </a:r>
            <a:r>
              <a:rPr lang="en-US" sz="1600" b="1" dirty="0">
                <a:solidFill>
                  <a:schemeClr val="bg1"/>
                </a:solidFill>
                <a:effectLst/>
              </a:rPr>
              <a:t> parallel for</a:t>
            </a:r>
          </a:p>
          <a:p>
            <a:pPr>
              <a:lnSpc>
                <a:spcPts val="400"/>
              </a:lnSpc>
            </a:pPr>
            <a:r>
              <a:rPr lang="en-US" sz="1600" b="0" dirty="0">
                <a:solidFill>
                  <a:schemeClr val="bg1"/>
                </a:solidFill>
                <a:effectLst/>
              </a:rPr>
              <a:t>for (j=0; j&lt;STREAM_ARRAY_SIZE; </a:t>
            </a:r>
            <a:r>
              <a:rPr lang="en-US" sz="1600" b="0" dirty="0" err="1">
                <a:solidFill>
                  <a:schemeClr val="bg1"/>
                </a:solidFill>
                <a:effectLst/>
              </a:rPr>
              <a:t>j++</a:t>
            </a:r>
            <a:r>
              <a:rPr lang="en-US" sz="1600" b="0" dirty="0">
                <a:solidFill>
                  <a:schemeClr val="bg1"/>
                </a:solidFill>
                <a:effectLst/>
              </a:rPr>
              <a:t>)</a:t>
            </a:r>
          </a:p>
          <a:p>
            <a:pPr>
              <a:lnSpc>
                <a:spcPts val="400"/>
              </a:lnSpc>
            </a:pPr>
            <a:r>
              <a:rPr lang="en-US" sz="1600" b="0" dirty="0">
                <a:solidFill>
                  <a:schemeClr val="bg1"/>
                </a:solidFill>
                <a:effectLst/>
              </a:rPr>
              <a:t>        c[j]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= b[j]+scalar*a[j];</a:t>
            </a:r>
            <a:endParaRPr lang="en-US" sz="1600" b="0" dirty="0">
              <a:solidFill>
                <a:schemeClr val="bg1"/>
              </a:solidFill>
              <a:effectLst/>
            </a:endParaRPr>
          </a:p>
          <a:p>
            <a:pPr>
              <a:lnSpc>
                <a:spcPts val="400"/>
              </a:lnSpc>
            </a:pPr>
            <a:r>
              <a:rPr lang="en-US" sz="1600" b="1" dirty="0">
                <a:solidFill>
                  <a:schemeClr val="bg1"/>
                </a:solidFill>
                <a:effectLst/>
              </a:rPr>
              <a:t>#endif</a:t>
            </a:r>
          </a:p>
          <a:p>
            <a:pPr>
              <a:lnSpc>
                <a:spcPts val="400"/>
              </a:lnSpc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  <a:endParaRPr lang="en-US" sz="12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340" name="Left Bracket 339">
            <a:extLst>
              <a:ext uri="{FF2B5EF4-FFF2-40B4-BE49-F238E27FC236}">
                <a16:creationId xmlns:a16="http://schemas.microsoft.com/office/drawing/2014/main" id="{05F032D0-8891-4232-8141-EEFBC55DC57F}"/>
              </a:ext>
            </a:extLst>
          </p:cNvPr>
          <p:cNvSpPr/>
          <p:nvPr/>
        </p:nvSpPr>
        <p:spPr>
          <a:xfrm>
            <a:off x="710677" y="1417666"/>
            <a:ext cx="333085" cy="533942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48238A60-C8A0-4AF2-8D65-CC76B87381E7}"/>
              </a:ext>
            </a:extLst>
          </p:cNvPr>
          <p:cNvCxnSpPr>
            <a:cxnSpLocks/>
            <a:stCxn id="340" idx="1"/>
            <a:endCxn id="349" idx="1"/>
          </p:cNvCxnSpPr>
          <p:nvPr/>
        </p:nvCxnSpPr>
        <p:spPr>
          <a:xfrm rot="10800000" flipH="1" flipV="1">
            <a:off x="710676" y="1684636"/>
            <a:ext cx="333085" cy="967635"/>
          </a:xfrm>
          <a:prstGeom prst="bentConnector3">
            <a:avLst>
              <a:gd name="adj1" fmla="val -6863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8AC34424-7845-4841-A964-DA01ECEDBC9A}"/>
              </a:ext>
            </a:extLst>
          </p:cNvPr>
          <p:cNvSpPr txBox="1"/>
          <p:nvPr/>
        </p:nvSpPr>
        <p:spPr>
          <a:xfrm>
            <a:off x="525622" y="5010752"/>
            <a:ext cx="3360420" cy="314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</a:t>
            </a:r>
            <a:r>
              <a:rPr lang="en-US" sz="1600" b="1" dirty="0" err="1">
                <a:solidFill>
                  <a:srgbClr val="00B050"/>
                </a:solidFill>
              </a:rPr>
              <a:t>Min</a:t>
            </a:r>
            <a:r>
              <a:rPr lang="en-US" sz="1600" b="1" dirty="0" err="1">
                <a:solidFill>
                  <a:schemeClr val="bg1"/>
                </a:solidFill>
              </a:rPr>
              <a:t>_Time</a:t>
            </a:r>
            <a:r>
              <a:rPr lang="en-US" sz="1600" b="1" dirty="0">
                <a:solidFill>
                  <a:schemeClr val="bg1"/>
                </a:solidFill>
              </a:rPr>
              <a:t> from Time[k]</a:t>
            </a:r>
            <a:endParaRPr lang="en-US" sz="16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36A7581-E39C-47E1-92AB-ABC986695830}"/>
              </a:ext>
            </a:extLst>
          </p:cNvPr>
          <p:cNvSpPr txBox="1"/>
          <p:nvPr/>
        </p:nvSpPr>
        <p:spPr>
          <a:xfrm>
            <a:off x="1043762" y="2470202"/>
            <a:ext cx="561595" cy="364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>
              <a:lnSpc>
                <a:spcPct val="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0"/>
              </a:lnSpc>
            </a:pPr>
            <a:r>
              <a:rPr lang="en-US" sz="1800" b="1" dirty="0">
                <a:solidFill>
                  <a:schemeClr val="bg1"/>
                </a:solidFill>
              </a:rPr>
              <a:t>Time</a:t>
            </a:r>
            <a:endParaRPr lang="en-US" sz="1800" b="1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D1762-0116-49FC-AD4C-487C6B280291}"/>
                  </a:ext>
                </a:extLst>
              </p:cNvPr>
              <p:cNvSpPr txBox="1"/>
              <p:nvPr/>
            </p:nvSpPr>
            <p:spPr>
              <a:xfrm>
                <a:off x="525622" y="2909633"/>
                <a:ext cx="4472570" cy="4723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chemeClr val="bg1"/>
                          </a:solidFill>
                        </a:rPr>
                        <m:t>Triad</m:t>
                      </m:r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chemeClr val="bg1"/>
                          </a:solidFill>
                        </a:rPr>
                        <m:t>bandwidth</m:t>
                      </m:r>
                      <m:r>
                        <a:rPr kumimoji="0" lang="en-US" sz="1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bg1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STREM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ARRY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SIZE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∗8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solidFill>
                                <a:schemeClr val="bg1"/>
                              </a:solidFill>
                            </a:rPr>
                            <m:t>byte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bg1"/>
                              </a:solidFill>
                            </a:rPr>
                            <m:t>Tim</m:t>
                          </m:r>
                          <m:r>
                            <m:rPr>
                              <m:nor/>
                            </m:rPr>
                            <a:rPr lang="pt-BR" sz="1600" b="1" dirty="0" smtClean="0">
                              <a:solidFill>
                                <a:schemeClr val="bg1"/>
                              </a:solidFill>
                            </a:rPr>
                            <m:t>e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cap="none" spc="0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D1762-0116-49FC-AD4C-487C6B28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2" y="2909633"/>
                <a:ext cx="4472570" cy="472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BACE997-A4D7-44D9-9F39-9325977DC133}"/>
                  </a:ext>
                </a:extLst>
              </p:cNvPr>
              <p:cNvSpPr txBox="1"/>
              <p:nvPr/>
            </p:nvSpPr>
            <p:spPr>
              <a:xfrm>
                <a:off x="630027" y="5554549"/>
                <a:ext cx="5116978" cy="5128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 anchorCtr="0"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chemeClr val="bg1"/>
                          </a:solidFill>
                        </a:rPr>
                        <m:t>Triad</m:t>
                      </m:r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B050"/>
                          </a:solidFill>
                        </a:rPr>
                        <m:t>Max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dirty="0" smtClean="0">
                          <a:solidFill>
                            <a:schemeClr val="bg1"/>
                          </a:solidFill>
                        </a:rPr>
                        <m:t>bandwidth</m:t>
                      </m:r>
                      <m:r>
                        <a:rPr kumimoji="0" lang="en-US" sz="1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bg1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STREM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ARRY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SIZE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∗8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solidFill>
                                <a:schemeClr val="bg1"/>
                              </a:solidFill>
                            </a:rPr>
                            <m:t>byte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1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Tx/>
                              <a:sym typeface="Helvetica Neue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kumimoji="0" lang="en-US" sz="16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sym typeface="Helvetica Neue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bg1"/>
                              </a:solidFill>
                            </a:rPr>
                            <m:t>Time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cap="none" spc="0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BACE997-A4D7-44D9-9F39-9325977D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7" y="5554549"/>
                <a:ext cx="5116978" cy="512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9E6C97D-7651-4F15-84D5-B620839BF703}"/>
              </a:ext>
            </a:extLst>
          </p:cNvPr>
          <p:cNvSpPr txBox="1">
            <a:spLocks/>
          </p:cNvSpPr>
          <p:nvPr/>
        </p:nvSpPr>
        <p:spPr>
          <a:xfrm>
            <a:off x="248323" y="5697228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KPI: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65089CA-7213-4DC6-90A0-DB0F3CC12DFD}"/>
              </a:ext>
            </a:extLst>
          </p:cNvPr>
          <p:cNvSpPr txBox="1">
            <a:spLocks/>
          </p:cNvSpPr>
          <p:nvPr/>
        </p:nvSpPr>
        <p:spPr>
          <a:xfrm>
            <a:off x="371963" y="691797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Triad</a:t>
            </a: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5FE3CD00-E642-4C3C-9970-88E739036446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7BA421-4647-4A39-870A-3CD236C53774}"/>
              </a:ext>
            </a:extLst>
          </p:cNvPr>
          <p:cNvGrpSpPr/>
          <p:nvPr/>
        </p:nvGrpSpPr>
        <p:grpSpPr>
          <a:xfrm>
            <a:off x="6903785" y="621768"/>
            <a:ext cx="3905432" cy="1334920"/>
            <a:chOff x="720915" y="1362162"/>
            <a:chExt cx="3905432" cy="1334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6C1C4D6-1B88-4BAD-9E10-6B1B7F58BAC8}"/>
                </a:ext>
              </a:extLst>
            </p:cNvPr>
            <p:cNvSpPr/>
            <p:nvPr/>
          </p:nvSpPr>
          <p:spPr>
            <a:xfrm>
              <a:off x="1298320" y="1362162"/>
              <a:ext cx="1271009" cy="1326127"/>
            </a:xfrm>
            <a:prstGeom prst="rect">
              <a:avLst/>
            </a:prstGeom>
            <a:solidFill>
              <a:srgbClr val="2872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r>
                <a:rPr lang="en-US" sz="1600" b="1" dirty="0">
                  <a:solidFill>
                    <a:prstClr val="white"/>
                  </a:solidFill>
                </a:rPr>
                <a:t>CPUs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FEABCB-C742-4366-8853-84624DB5C7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0868" y="1820653"/>
              <a:ext cx="2880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1D863C9-38A8-4AA8-927D-2EC22A9F5FC8}"/>
                </a:ext>
              </a:extLst>
            </p:cNvPr>
            <p:cNvCxnSpPr>
              <a:cxnSpLocks/>
            </p:cNvCxnSpPr>
            <p:nvPr/>
          </p:nvCxnSpPr>
          <p:spPr>
            <a:xfrm>
              <a:off x="2500868" y="2116142"/>
              <a:ext cx="2880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1765AC-25D0-4B71-9DD0-407B12846262}"/>
                </a:ext>
              </a:extLst>
            </p:cNvPr>
            <p:cNvSpPr/>
            <p:nvPr/>
          </p:nvSpPr>
          <p:spPr>
            <a:xfrm rot="10800000">
              <a:off x="720915" y="1469990"/>
              <a:ext cx="491999" cy="10515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36685F-C001-4B9C-97B4-C6B440B44E2B}"/>
                </a:ext>
              </a:extLst>
            </p:cNvPr>
            <p:cNvSpPr/>
            <p:nvPr/>
          </p:nvSpPr>
          <p:spPr>
            <a:xfrm>
              <a:off x="1386840" y="1427782"/>
              <a:ext cx="352537" cy="108006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A98D07-B277-4C71-ADFB-597954C6C02A}"/>
                </a:ext>
              </a:extLst>
            </p:cNvPr>
            <p:cNvSpPr txBox="1"/>
            <p:nvPr/>
          </p:nvSpPr>
          <p:spPr>
            <a:xfrm>
              <a:off x="1298320" y="1461197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LLC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799172-B4F3-4E05-8F0B-7FD0F5326FD5}"/>
                </a:ext>
              </a:extLst>
            </p:cNvPr>
            <p:cNvSpPr txBox="1"/>
            <p:nvPr/>
          </p:nvSpPr>
          <p:spPr>
            <a:xfrm>
              <a:off x="726176" y="1521224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9EFD52-90CB-4354-AA10-578F8B0AFFC0}"/>
                </a:ext>
              </a:extLst>
            </p:cNvPr>
            <p:cNvSpPr/>
            <p:nvPr/>
          </p:nvSpPr>
          <p:spPr>
            <a:xfrm>
              <a:off x="2785754" y="1370955"/>
              <a:ext cx="1271009" cy="1326127"/>
            </a:xfrm>
            <a:prstGeom prst="rect">
              <a:avLst/>
            </a:prstGeom>
            <a:solidFill>
              <a:srgbClr val="2872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r>
                <a:rPr lang="en-US" sz="1600" b="1" dirty="0">
                  <a:solidFill>
                    <a:prstClr val="white"/>
                  </a:solidFill>
                </a:rPr>
                <a:t>CPUs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C15769F-F74F-47C2-9C73-149C2AC2F8BA}"/>
                </a:ext>
              </a:extLst>
            </p:cNvPr>
            <p:cNvSpPr/>
            <p:nvPr/>
          </p:nvSpPr>
          <p:spPr>
            <a:xfrm rot="10800000">
              <a:off x="4134348" y="1463664"/>
              <a:ext cx="491999" cy="10515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886A3AD-02F1-4029-87C7-3DCFEA356B3F}"/>
                </a:ext>
              </a:extLst>
            </p:cNvPr>
            <p:cNvSpPr/>
            <p:nvPr/>
          </p:nvSpPr>
          <p:spPr>
            <a:xfrm>
              <a:off x="3626510" y="1449413"/>
              <a:ext cx="352537" cy="108006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CACFFE-9629-4868-8B74-89B649ED8740}"/>
                </a:ext>
              </a:extLst>
            </p:cNvPr>
            <p:cNvSpPr txBox="1"/>
            <p:nvPr/>
          </p:nvSpPr>
          <p:spPr>
            <a:xfrm>
              <a:off x="3516910" y="1461197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LLC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0CCFBE-5792-49CC-9FC8-4173C6921325}"/>
                </a:ext>
              </a:extLst>
            </p:cNvPr>
            <p:cNvCxnSpPr/>
            <p:nvPr/>
          </p:nvCxnSpPr>
          <p:spPr>
            <a:xfrm>
              <a:off x="1173988" y="1989444"/>
              <a:ext cx="1532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E2A0C0-B368-48AF-8273-367C3D09561D}"/>
                </a:ext>
              </a:extLst>
            </p:cNvPr>
            <p:cNvCxnSpPr/>
            <p:nvPr/>
          </p:nvCxnSpPr>
          <p:spPr>
            <a:xfrm>
              <a:off x="4039108" y="1974204"/>
              <a:ext cx="1532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FC552A-AF69-437D-9E38-E69828E375EF}"/>
                </a:ext>
              </a:extLst>
            </p:cNvPr>
            <p:cNvSpPr txBox="1"/>
            <p:nvPr/>
          </p:nvSpPr>
          <p:spPr>
            <a:xfrm>
              <a:off x="4102803" y="1521224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F4F26D-E831-45B9-90EC-60C399A82BB1}"/>
              </a:ext>
            </a:extLst>
          </p:cNvPr>
          <p:cNvGrpSpPr/>
          <p:nvPr/>
        </p:nvGrpSpPr>
        <p:grpSpPr>
          <a:xfrm>
            <a:off x="6916389" y="2947338"/>
            <a:ext cx="3905432" cy="1334920"/>
            <a:chOff x="720915" y="1362162"/>
            <a:chExt cx="3905432" cy="133492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C330612-3C39-4949-B1A2-F100E9263BF3}"/>
                </a:ext>
              </a:extLst>
            </p:cNvPr>
            <p:cNvSpPr/>
            <p:nvPr/>
          </p:nvSpPr>
          <p:spPr>
            <a:xfrm>
              <a:off x="1298320" y="1362162"/>
              <a:ext cx="1271009" cy="1326127"/>
            </a:xfrm>
            <a:prstGeom prst="rect">
              <a:avLst/>
            </a:prstGeom>
            <a:solidFill>
              <a:srgbClr val="2872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r>
                <a:rPr lang="en-US" sz="1600" b="1" dirty="0">
                  <a:solidFill>
                    <a:prstClr val="white"/>
                  </a:solidFill>
                </a:rPr>
                <a:t>CPUs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5E02C4-72E9-4F24-8149-759B2B7FA502}"/>
                </a:ext>
              </a:extLst>
            </p:cNvPr>
            <p:cNvCxnSpPr>
              <a:cxnSpLocks/>
            </p:cNvCxnSpPr>
            <p:nvPr/>
          </p:nvCxnSpPr>
          <p:spPr>
            <a:xfrm>
              <a:off x="2500868" y="1820653"/>
              <a:ext cx="2880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1545B89-9631-4092-A9D2-ACDF4057F0F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868" y="2116142"/>
              <a:ext cx="2880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B7E3812-BF7B-43A6-86D4-139FB3F1F510}"/>
                </a:ext>
              </a:extLst>
            </p:cNvPr>
            <p:cNvSpPr/>
            <p:nvPr/>
          </p:nvSpPr>
          <p:spPr>
            <a:xfrm rot="10800000">
              <a:off x="720915" y="1469990"/>
              <a:ext cx="491999" cy="10515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B866E6-3C5F-4F36-AC7B-0F6A431C04CE}"/>
                </a:ext>
              </a:extLst>
            </p:cNvPr>
            <p:cNvSpPr/>
            <p:nvPr/>
          </p:nvSpPr>
          <p:spPr>
            <a:xfrm>
              <a:off x="1386840" y="1427782"/>
              <a:ext cx="352537" cy="108006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2ED319-284F-483D-B2B5-7A8CF648FD72}"/>
                </a:ext>
              </a:extLst>
            </p:cNvPr>
            <p:cNvSpPr txBox="1"/>
            <p:nvPr/>
          </p:nvSpPr>
          <p:spPr>
            <a:xfrm>
              <a:off x="1298320" y="1461197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LLC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B31073-038D-4B0D-A684-2A6D25897CF4}"/>
                </a:ext>
              </a:extLst>
            </p:cNvPr>
            <p:cNvSpPr txBox="1"/>
            <p:nvPr/>
          </p:nvSpPr>
          <p:spPr>
            <a:xfrm>
              <a:off x="726176" y="1521224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389F1DC-CF78-48FD-8938-9203A66858E7}"/>
                </a:ext>
              </a:extLst>
            </p:cNvPr>
            <p:cNvSpPr/>
            <p:nvPr/>
          </p:nvSpPr>
          <p:spPr>
            <a:xfrm>
              <a:off x="2785754" y="1370955"/>
              <a:ext cx="1271009" cy="1326127"/>
            </a:xfrm>
            <a:prstGeom prst="rect">
              <a:avLst/>
            </a:prstGeom>
            <a:solidFill>
              <a:srgbClr val="2872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pPr algn="r"/>
              <a:endParaRPr lang="en-US" sz="1600" b="1" dirty="0">
                <a:solidFill>
                  <a:prstClr val="white"/>
                </a:solidFill>
              </a:endParaRPr>
            </a:p>
            <a:p>
              <a:r>
                <a:rPr lang="en-US" sz="1600" b="1" dirty="0">
                  <a:solidFill>
                    <a:prstClr val="white"/>
                  </a:solidFill>
                </a:rPr>
                <a:t>CPUs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6C92A7-8E93-4820-B26F-6820ABEE7AEE}"/>
                </a:ext>
              </a:extLst>
            </p:cNvPr>
            <p:cNvSpPr/>
            <p:nvPr/>
          </p:nvSpPr>
          <p:spPr>
            <a:xfrm rot="10800000">
              <a:off x="4134348" y="1463664"/>
              <a:ext cx="491999" cy="105156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FF26651-9840-4D8F-B5FD-DF347A9C07EC}"/>
                </a:ext>
              </a:extLst>
            </p:cNvPr>
            <p:cNvSpPr/>
            <p:nvPr/>
          </p:nvSpPr>
          <p:spPr>
            <a:xfrm>
              <a:off x="3626510" y="1449413"/>
              <a:ext cx="352537" cy="108006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F9255C-A2CA-4479-974C-6C81A089C0CF}"/>
                </a:ext>
              </a:extLst>
            </p:cNvPr>
            <p:cNvSpPr txBox="1"/>
            <p:nvPr/>
          </p:nvSpPr>
          <p:spPr>
            <a:xfrm>
              <a:off x="3516910" y="1461197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LLC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407ECE5-E0A0-4C7A-9541-A185F3E6A0AD}"/>
                </a:ext>
              </a:extLst>
            </p:cNvPr>
            <p:cNvCxnSpPr/>
            <p:nvPr/>
          </p:nvCxnSpPr>
          <p:spPr>
            <a:xfrm>
              <a:off x="1173988" y="1989444"/>
              <a:ext cx="1532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391ACC-CE44-4A9D-8465-C7E3FF8D932A}"/>
                </a:ext>
              </a:extLst>
            </p:cNvPr>
            <p:cNvCxnSpPr/>
            <p:nvPr/>
          </p:nvCxnSpPr>
          <p:spPr>
            <a:xfrm>
              <a:off x="4039108" y="1974204"/>
              <a:ext cx="1532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B6385C-485C-4AAF-90F0-E11D0D4E6C0F}"/>
                </a:ext>
              </a:extLst>
            </p:cNvPr>
            <p:cNvSpPr txBox="1"/>
            <p:nvPr/>
          </p:nvSpPr>
          <p:spPr>
            <a:xfrm>
              <a:off x="4102803" y="1521224"/>
              <a:ext cx="488117" cy="2156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</a:t>
              </a:r>
            </a:p>
          </p:txBody>
        </p:sp>
      </p:grpSp>
      <p:sp>
        <p:nvSpPr>
          <p:cNvPr id="95" name="Arrow: U-Turn 94">
            <a:extLst>
              <a:ext uri="{FF2B5EF4-FFF2-40B4-BE49-F238E27FC236}">
                <a16:creationId xmlns:a16="http://schemas.microsoft.com/office/drawing/2014/main" id="{82863E0E-20C3-43F4-AE8A-74D368579336}"/>
              </a:ext>
            </a:extLst>
          </p:cNvPr>
          <p:cNvSpPr/>
          <p:nvPr/>
        </p:nvSpPr>
        <p:spPr>
          <a:xfrm rot="5400000">
            <a:off x="7457751" y="846585"/>
            <a:ext cx="484588" cy="595035"/>
          </a:xfrm>
          <a:prstGeom prst="uturnArrow">
            <a:avLst>
              <a:gd name="adj1" fmla="val 9252"/>
              <a:gd name="adj2" fmla="val 14760"/>
              <a:gd name="adj3" fmla="val 28151"/>
              <a:gd name="adj4" fmla="val 38508"/>
              <a:gd name="adj5" fmla="val 10000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6" name="Arrow: U-Turn 95">
            <a:extLst>
              <a:ext uri="{FF2B5EF4-FFF2-40B4-BE49-F238E27FC236}">
                <a16:creationId xmlns:a16="http://schemas.microsoft.com/office/drawing/2014/main" id="{3CA0562B-9810-4FED-A9C7-D6D658482EDD}"/>
              </a:ext>
            </a:extLst>
          </p:cNvPr>
          <p:cNvSpPr/>
          <p:nvPr/>
        </p:nvSpPr>
        <p:spPr>
          <a:xfrm rot="16200000" flipH="1">
            <a:off x="9790974" y="957645"/>
            <a:ext cx="480583" cy="595035"/>
          </a:xfrm>
          <a:prstGeom prst="uturnArrow">
            <a:avLst>
              <a:gd name="adj1" fmla="val 8433"/>
              <a:gd name="adj2" fmla="val 12382"/>
              <a:gd name="adj3" fmla="val 28151"/>
              <a:gd name="adj4" fmla="val 38508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EE7804-DCC6-4B0F-92FC-6C19EF1AE92A}"/>
              </a:ext>
            </a:extLst>
          </p:cNvPr>
          <p:cNvSpPr txBox="1"/>
          <p:nvPr/>
        </p:nvSpPr>
        <p:spPr>
          <a:xfrm>
            <a:off x="9417433" y="1137368"/>
            <a:ext cx="269925" cy="2156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8" name="Arrow: U-Turn 97">
            <a:extLst>
              <a:ext uri="{FF2B5EF4-FFF2-40B4-BE49-F238E27FC236}">
                <a16:creationId xmlns:a16="http://schemas.microsoft.com/office/drawing/2014/main" id="{2617B199-11F4-49B8-9AF4-0E3D8FB0DA2F}"/>
              </a:ext>
            </a:extLst>
          </p:cNvPr>
          <p:cNvSpPr/>
          <p:nvPr/>
        </p:nvSpPr>
        <p:spPr>
          <a:xfrm rot="5400000">
            <a:off x="7756184" y="2870090"/>
            <a:ext cx="347128" cy="1055165"/>
          </a:xfrm>
          <a:prstGeom prst="uturnArrow">
            <a:avLst>
              <a:gd name="adj1" fmla="val 12397"/>
              <a:gd name="adj2" fmla="val 10910"/>
              <a:gd name="adj3" fmla="val 27660"/>
              <a:gd name="adj4" fmla="val 38508"/>
              <a:gd name="adj5" fmla="val 3009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84D507-87CA-4221-9225-C84A936B2872}"/>
              </a:ext>
            </a:extLst>
          </p:cNvPr>
          <p:cNvCxnSpPr>
            <a:cxnSpLocks/>
          </p:cNvCxnSpPr>
          <p:nvPr/>
        </p:nvCxnSpPr>
        <p:spPr>
          <a:xfrm>
            <a:off x="7416078" y="3519484"/>
            <a:ext cx="6633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Plus Sign 99">
            <a:extLst>
              <a:ext uri="{FF2B5EF4-FFF2-40B4-BE49-F238E27FC236}">
                <a16:creationId xmlns:a16="http://schemas.microsoft.com/office/drawing/2014/main" id="{AA115CEC-01F1-485A-A9D6-911318DF53AB}"/>
              </a:ext>
            </a:extLst>
          </p:cNvPr>
          <p:cNvSpPr/>
          <p:nvPr/>
        </p:nvSpPr>
        <p:spPr>
          <a:xfrm>
            <a:off x="8066146" y="3459910"/>
            <a:ext cx="121444" cy="131677"/>
          </a:xfrm>
          <a:prstGeom prst="mathPlus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9599D83-072B-4C98-B1EB-41E1761D1CA5}"/>
              </a:ext>
            </a:extLst>
          </p:cNvPr>
          <p:cNvCxnSpPr>
            <a:cxnSpLocks/>
            <a:stCxn id="100" idx="1"/>
          </p:cNvCxnSpPr>
          <p:nvPr/>
        </p:nvCxnSpPr>
        <p:spPr>
          <a:xfrm rot="5400000">
            <a:off x="7626873" y="3304120"/>
            <a:ext cx="229982" cy="770009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" name="Arrow: U-Turn 106">
            <a:extLst>
              <a:ext uri="{FF2B5EF4-FFF2-40B4-BE49-F238E27FC236}">
                <a16:creationId xmlns:a16="http://schemas.microsoft.com/office/drawing/2014/main" id="{15C63F15-2CE2-41F1-843B-28C6C9798AD5}"/>
              </a:ext>
            </a:extLst>
          </p:cNvPr>
          <p:cNvSpPr/>
          <p:nvPr/>
        </p:nvSpPr>
        <p:spPr>
          <a:xfrm rot="5400000" flipV="1">
            <a:off x="9812964" y="2802570"/>
            <a:ext cx="352170" cy="1171862"/>
          </a:xfrm>
          <a:prstGeom prst="uturnArrow">
            <a:avLst>
              <a:gd name="adj1" fmla="val 10945"/>
              <a:gd name="adj2" fmla="val 10910"/>
              <a:gd name="adj3" fmla="val 27660"/>
              <a:gd name="adj4" fmla="val 38508"/>
              <a:gd name="adj5" fmla="val 218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endParaRPr lang="en-US" sz="3200">
              <a:solidFill>
                <a:srgbClr val="FFFFFF"/>
              </a:solidFill>
              <a:sym typeface="Helvetica Neue Medium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67D71C0-B114-4614-832E-B98A9831F9DA}"/>
              </a:ext>
            </a:extLst>
          </p:cNvPr>
          <p:cNvCxnSpPr>
            <a:cxnSpLocks/>
          </p:cNvCxnSpPr>
          <p:nvPr/>
        </p:nvCxnSpPr>
        <p:spPr>
          <a:xfrm flipH="1">
            <a:off x="9712384" y="3515019"/>
            <a:ext cx="627862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Plus Sign 110">
            <a:extLst>
              <a:ext uri="{FF2B5EF4-FFF2-40B4-BE49-F238E27FC236}">
                <a16:creationId xmlns:a16="http://schemas.microsoft.com/office/drawing/2014/main" id="{26A6233C-0992-4201-97E8-773D277E4D31}"/>
              </a:ext>
            </a:extLst>
          </p:cNvPr>
          <p:cNvSpPr/>
          <p:nvPr/>
        </p:nvSpPr>
        <p:spPr>
          <a:xfrm>
            <a:off x="9608912" y="3466330"/>
            <a:ext cx="121444" cy="131677"/>
          </a:xfrm>
          <a:prstGeom prst="mathPlus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EC5593-8A6B-4D16-9851-2940ADE55390}"/>
              </a:ext>
            </a:extLst>
          </p:cNvPr>
          <p:cNvSpPr txBox="1"/>
          <p:nvPr/>
        </p:nvSpPr>
        <p:spPr>
          <a:xfrm>
            <a:off x="9218771" y="3254635"/>
            <a:ext cx="269925" cy="2156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12CD7F-14B1-412E-A025-D5213923D6B7}"/>
              </a:ext>
            </a:extLst>
          </p:cNvPr>
          <p:cNvCxnSpPr>
            <a:cxnSpLocks/>
            <a:stCxn id="111" idx="1"/>
          </p:cNvCxnSpPr>
          <p:nvPr/>
        </p:nvCxnSpPr>
        <p:spPr>
          <a:xfrm rot="16200000" flipH="1">
            <a:off x="9854114" y="3396072"/>
            <a:ext cx="278108" cy="647069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840D7296-10F4-4D6B-AB91-110073B1B384}"/>
              </a:ext>
            </a:extLst>
          </p:cNvPr>
          <p:cNvSpPr txBox="1">
            <a:spLocks/>
          </p:cNvSpPr>
          <p:nvPr/>
        </p:nvSpPr>
        <p:spPr>
          <a:xfrm>
            <a:off x="10825710" y="3509608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Triad</a:t>
            </a:r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9179B048-1F69-460E-9A09-4184C1FDB53E}"/>
              </a:ext>
            </a:extLst>
          </p:cNvPr>
          <p:cNvSpPr txBox="1">
            <a:spLocks/>
          </p:cNvSpPr>
          <p:nvPr/>
        </p:nvSpPr>
        <p:spPr>
          <a:xfrm>
            <a:off x="10805523" y="1080164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Scale</a:t>
            </a:r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793610A5-20A9-45EB-94F0-5040DD0D3A02}"/>
              </a:ext>
            </a:extLst>
          </p:cNvPr>
          <p:cNvSpPr txBox="1">
            <a:spLocks/>
          </p:cNvSpPr>
          <p:nvPr/>
        </p:nvSpPr>
        <p:spPr>
          <a:xfrm>
            <a:off x="6345133" y="1101795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Copy</a:t>
            </a: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A660C093-A883-47F8-9F7C-77D1A4364F4F}"/>
              </a:ext>
            </a:extLst>
          </p:cNvPr>
          <p:cNvSpPr txBox="1">
            <a:spLocks/>
          </p:cNvSpPr>
          <p:nvPr/>
        </p:nvSpPr>
        <p:spPr>
          <a:xfrm>
            <a:off x="6322481" y="3480330"/>
            <a:ext cx="663497" cy="29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</a:rPr>
              <a:t>Add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F0A343-675B-4FA0-A284-FF86788CE58D}"/>
              </a:ext>
            </a:extLst>
          </p:cNvPr>
          <p:cNvSpPr txBox="1"/>
          <p:nvPr/>
        </p:nvSpPr>
        <p:spPr>
          <a:xfrm>
            <a:off x="6707213" y="4568841"/>
            <a:ext cx="4761807" cy="1181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</a:rPr>
              <a:t>STREAM_ARRAY_SIZE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endParaRPr lang="en-US" sz="1200" b="0" dirty="0">
              <a:solidFill>
                <a:schemeClr val="bg1"/>
              </a:solidFill>
              <a:effectLst/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l3_cache_size * </a:t>
            </a:r>
            <a:r>
              <a:rPr lang="en-US" sz="1200" dirty="0" err="1">
                <a:solidFill>
                  <a:schemeClr val="bg1"/>
                </a:solidFill>
              </a:rPr>
              <a:t>Num_sockets</a:t>
            </a:r>
            <a:r>
              <a:rPr lang="en-US" sz="1200" dirty="0">
                <a:solidFill>
                  <a:schemeClr val="bg1"/>
                </a:solidFill>
              </a:rPr>
              <a:t> * 3.8 ( </a:t>
            </a:r>
            <a:r>
              <a:rPr lang="en-US" sz="1200" dirty="0">
                <a:solidFill>
                  <a:schemeClr val="bg1"/>
                </a:solidFill>
                <a:effectLst/>
              </a:rPr>
              <a:t>e.g.</a:t>
            </a:r>
            <a:r>
              <a:rPr lang="en-US" sz="1200" dirty="0">
                <a:solidFill>
                  <a:schemeClr val="bg1"/>
                </a:solidFill>
              </a:rPr>
              <a:t>, SPR, </a:t>
            </a:r>
            <a:r>
              <a:rPr lang="en-US" sz="1200" dirty="0">
                <a:solidFill>
                  <a:schemeClr val="bg1"/>
                </a:solidFill>
                <a:effectLst/>
                <a:ea typeface="DengXian" panose="02010600030101010101" pitchFamily="2" charset="-122"/>
                <a:cs typeface="Lucida Console" panose="020B0609040504020204" pitchFamily="49" charset="0"/>
              </a:rPr>
              <a:t>896,532,480)</a:t>
            </a:r>
            <a:endParaRPr lang="en-US" sz="1200" dirty="0">
              <a:solidFill>
                <a:schemeClr val="bg1"/>
              </a:solidFill>
              <a:effectLst/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Array Type: 8 bytes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58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Rectangle 639">
            <a:extLst>
              <a:ext uri="{FF2B5EF4-FFF2-40B4-BE49-F238E27FC236}">
                <a16:creationId xmlns:a16="http://schemas.microsoft.com/office/drawing/2014/main" id="{8104377D-5972-4CC1-A9A9-8F71AF41FF08}"/>
              </a:ext>
            </a:extLst>
          </p:cNvPr>
          <p:cNvSpPr/>
          <p:nvPr/>
        </p:nvSpPr>
        <p:spPr>
          <a:xfrm>
            <a:off x="8904104" y="2911444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CFA2F0EE-F0BB-4EDE-8193-3EE3FA4C2C7E}"/>
              </a:ext>
            </a:extLst>
          </p:cNvPr>
          <p:cNvSpPr/>
          <p:nvPr/>
        </p:nvSpPr>
        <p:spPr>
          <a:xfrm>
            <a:off x="8297244" y="2913579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0B28A98-AD8D-4772-B002-F84E621C6D54}"/>
              </a:ext>
            </a:extLst>
          </p:cNvPr>
          <p:cNvSpPr/>
          <p:nvPr/>
        </p:nvSpPr>
        <p:spPr>
          <a:xfrm>
            <a:off x="8907990" y="2336195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206523"/>
            <a:ext cx="7086512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latin typeface="+mn-lt"/>
              </a:rPr>
              <a:t>Threading Model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31E5E-2B4A-46FB-AA6C-819266AE5A1F}"/>
              </a:ext>
            </a:extLst>
          </p:cNvPr>
          <p:cNvSpPr txBox="1"/>
          <p:nvPr/>
        </p:nvSpPr>
        <p:spPr>
          <a:xfrm>
            <a:off x="434313" y="2171109"/>
            <a:ext cx="2888719" cy="1558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400"/>
              </a:lnSpc>
            </a:pPr>
            <a:endParaRPr lang="en-US" sz="1200" b="1" dirty="0">
              <a:solidFill>
                <a:schemeClr val="bg1"/>
              </a:solidFill>
              <a:effectLst/>
            </a:endParaRPr>
          </a:p>
          <a:p>
            <a:pPr>
              <a:lnSpc>
                <a:spcPts val="400"/>
              </a:lnSpc>
            </a:pPr>
            <a:r>
              <a:rPr lang="en-US" sz="1200" b="1" dirty="0">
                <a:solidFill>
                  <a:schemeClr val="bg1"/>
                </a:solidFill>
                <a:effectLst/>
              </a:rPr>
              <a:t>#pragma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omp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parallel for</a:t>
            </a:r>
          </a:p>
          <a:p>
            <a:pPr>
              <a:lnSpc>
                <a:spcPts val="400"/>
              </a:lnSpc>
            </a:pPr>
            <a:r>
              <a:rPr lang="en-US" sz="1200" b="0" dirty="0">
                <a:solidFill>
                  <a:schemeClr val="bg1"/>
                </a:solidFill>
                <a:effectLst/>
              </a:rPr>
              <a:t>for (j=0; j&lt;STREAM_ARRAY_SIZE; </a:t>
            </a:r>
            <a:r>
              <a:rPr lang="en-US" sz="1200" b="0" dirty="0" err="1">
                <a:solidFill>
                  <a:schemeClr val="bg1"/>
                </a:solidFill>
                <a:effectLst/>
              </a:rPr>
              <a:t>j++</a:t>
            </a:r>
            <a:r>
              <a:rPr lang="en-US" sz="1200" b="0" dirty="0">
                <a:solidFill>
                  <a:schemeClr val="bg1"/>
                </a:solidFill>
                <a:effectLst/>
              </a:rPr>
              <a:t>)</a:t>
            </a:r>
          </a:p>
          <a:p>
            <a:pPr>
              <a:lnSpc>
                <a:spcPts val="400"/>
              </a:lnSpc>
            </a:pPr>
            <a:r>
              <a:rPr lang="en-US" sz="1200" b="0" dirty="0">
                <a:solidFill>
                  <a:schemeClr val="bg1"/>
                </a:solidFill>
                <a:effectLst/>
              </a:rPr>
              <a:t>        c[j]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= b[j]+scalar*a[j];</a:t>
            </a:r>
            <a:endParaRPr lang="en-US" sz="1200" b="0" dirty="0">
              <a:solidFill>
                <a:schemeClr val="bg1"/>
              </a:solidFill>
              <a:effectLst/>
            </a:endParaRPr>
          </a:p>
          <a:p>
            <a:pPr>
              <a:lnSpc>
                <a:spcPts val="400"/>
              </a:lnSpc>
            </a:pPr>
            <a:r>
              <a:rPr lang="en-US" sz="1200" b="1" dirty="0">
                <a:solidFill>
                  <a:schemeClr val="bg1"/>
                </a:solidFill>
                <a:effectLst/>
              </a:rPr>
              <a:t>#endif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7C9C7-D097-4BEB-A278-1E5CCEF46034}"/>
              </a:ext>
            </a:extLst>
          </p:cNvPr>
          <p:cNvSpPr txBox="1"/>
          <p:nvPr/>
        </p:nvSpPr>
        <p:spPr>
          <a:xfrm>
            <a:off x="323699" y="3797489"/>
            <a:ext cx="3059370" cy="18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</a:rPr>
              <a:t>Multiple threads execute the operation together.</a:t>
            </a:r>
          </a:p>
          <a:p>
            <a:pPr>
              <a:spcBef>
                <a:spcPts val="120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ts val="3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</a:rPr>
              <a:t>Number of threads:</a:t>
            </a:r>
          </a:p>
          <a:p>
            <a:pPr>
              <a:lnSpc>
                <a:spcPts val="3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</a:rPr>
              <a:t>OMP_NUM_</a:t>
            </a:r>
            <a:r>
              <a:rPr lang="en-US" sz="1200" b="1" dirty="0">
                <a:solidFill>
                  <a:schemeClr val="bg1"/>
                </a:solidFill>
              </a:rPr>
              <a:t>THREADS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 err="1">
                <a:solidFill>
                  <a:schemeClr val="bg1"/>
                </a:solidFill>
              </a:rPr>
              <a:t>Num_Socket</a:t>
            </a:r>
            <a:r>
              <a:rPr lang="en-US" sz="1200" dirty="0">
                <a:solidFill>
                  <a:schemeClr val="bg1"/>
                </a:solidFill>
              </a:rPr>
              <a:t>*</a:t>
            </a:r>
          </a:p>
          <a:p>
            <a:pPr>
              <a:lnSpc>
                <a:spcPts val="3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</a:rPr>
              <a:t>	         </a:t>
            </a:r>
            <a:r>
              <a:rPr lang="en-US" sz="1200" dirty="0" err="1">
                <a:solidFill>
                  <a:schemeClr val="bg1"/>
                </a:solidFill>
              </a:rPr>
              <a:t>Cores_Per_Socket</a:t>
            </a:r>
            <a:r>
              <a:rPr lang="en-US" sz="1200" dirty="0">
                <a:solidFill>
                  <a:schemeClr val="bg1"/>
                </a:solidFill>
              </a:rPr>
              <a:t>*</a:t>
            </a:r>
          </a:p>
          <a:p>
            <a:pPr>
              <a:lnSpc>
                <a:spcPts val="3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bg1"/>
                </a:solidFill>
              </a:rPr>
              <a:t>	         </a:t>
            </a:r>
            <a:r>
              <a:rPr lang="en-US" sz="1200" dirty="0" err="1">
                <a:solidFill>
                  <a:schemeClr val="bg1"/>
                </a:solidFill>
              </a:rPr>
              <a:t>Thread_Per_Core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84A71-05A6-43A3-9BED-74EC05F6A45A}"/>
              </a:ext>
            </a:extLst>
          </p:cNvPr>
          <p:cNvSpPr txBox="1"/>
          <p:nvPr/>
        </p:nvSpPr>
        <p:spPr>
          <a:xfrm>
            <a:off x="5566844" y="2613249"/>
            <a:ext cx="335280" cy="1940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3C71"/>
                </a:solidFill>
              </a:rPr>
              <a:t>UPI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486653-F900-42C6-8B5E-4AA696011FEF}"/>
              </a:ext>
            </a:extLst>
          </p:cNvPr>
          <p:cNvGrpSpPr/>
          <p:nvPr/>
        </p:nvGrpSpPr>
        <p:grpSpPr>
          <a:xfrm rot="10800000">
            <a:off x="7001161" y="2314898"/>
            <a:ext cx="391706" cy="1085963"/>
            <a:chOff x="2666761" y="2693395"/>
            <a:chExt cx="464865" cy="9144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BB0794-E722-40A4-890C-11F3B44C95DF}"/>
                </a:ext>
              </a:extLst>
            </p:cNvPr>
            <p:cNvCxnSpPr/>
            <p:nvPr/>
          </p:nvCxnSpPr>
          <p:spPr>
            <a:xfrm>
              <a:off x="2866107" y="2741409"/>
              <a:ext cx="2655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46041A-660C-4B07-B49F-246E14D34F62}"/>
                </a:ext>
              </a:extLst>
            </p:cNvPr>
            <p:cNvSpPr/>
            <p:nvPr/>
          </p:nvSpPr>
          <p:spPr>
            <a:xfrm>
              <a:off x="2666761" y="2693395"/>
              <a:ext cx="223021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EBB9FA-7A91-445A-81EB-BCA46CD6E9E9}"/>
              </a:ext>
            </a:extLst>
          </p:cNvPr>
          <p:cNvSpPr txBox="1"/>
          <p:nvPr/>
        </p:nvSpPr>
        <p:spPr>
          <a:xfrm>
            <a:off x="3958952" y="2158129"/>
            <a:ext cx="249909" cy="15276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DDR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30347C7-E2C8-490B-B1FD-E0C7C361A0D1}"/>
              </a:ext>
            </a:extLst>
          </p:cNvPr>
          <p:cNvGrpSpPr/>
          <p:nvPr/>
        </p:nvGrpSpPr>
        <p:grpSpPr>
          <a:xfrm rot="10800000">
            <a:off x="3997241" y="2322455"/>
            <a:ext cx="392293" cy="1056294"/>
            <a:chOff x="2299050" y="2692646"/>
            <a:chExt cx="488539" cy="91440"/>
          </a:xfrm>
        </p:grpSpPr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18E22F1-DCBC-4C85-95C4-60231F4E79D0}"/>
                </a:ext>
              </a:extLst>
            </p:cNvPr>
            <p:cNvCxnSpPr/>
            <p:nvPr/>
          </p:nvCxnSpPr>
          <p:spPr>
            <a:xfrm>
              <a:off x="2299050" y="2739594"/>
              <a:ext cx="2655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BF2AC0-53AB-485A-B3C6-FD84B920A19F}"/>
                </a:ext>
              </a:extLst>
            </p:cNvPr>
            <p:cNvSpPr/>
            <p:nvPr/>
          </p:nvSpPr>
          <p:spPr>
            <a:xfrm>
              <a:off x="2564569" y="2692646"/>
              <a:ext cx="22302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028EC586-0480-41B9-BEED-B871ED8AEF8C}"/>
              </a:ext>
            </a:extLst>
          </p:cNvPr>
          <p:cNvSpPr txBox="1"/>
          <p:nvPr/>
        </p:nvSpPr>
        <p:spPr>
          <a:xfrm>
            <a:off x="3977733" y="4262827"/>
            <a:ext cx="3155496" cy="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Thread, Thread…               Thread, Thread …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61E0813-A1E2-47B5-87B0-6CE333AF441A}"/>
              </a:ext>
            </a:extLst>
          </p:cNvPr>
          <p:cNvSpPr txBox="1"/>
          <p:nvPr/>
        </p:nvSpPr>
        <p:spPr>
          <a:xfrm>
            <a:off x="323699" y="5441630"/>
            <a:ext cx="3015757" cy="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KMP_AFFINITY=Compact,1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8ECC296-1E75-4A30-813F-DF116AA1BB04}"/>
              </a:ext>
            </a:extLst>
          </p:cNvPr>
          <p:cNvSpPr txBox="1"/>
          <p:nvPr/>
        </p:nvSpPr>
        <p:spPr>
          <a:xfrm>
            <a:off x="6370896" y="2096264"/>
            <a:ext cx="766712" cy="1725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Socket_1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1135329-C474-436A-AF7A-0C02B4E79F5E}"/>
              </a:ext>
            </a:extLst>
          </p:cNvPr>
          <p:cNvSpPr txBox="1"/>
          <p:nvPr/>
        </p:nvSpPr>
        <p:spPr>
          <a:xfrm>
            <a:off x="4333195" y="2074175"/>
            <a:ext cx="766712" cy="1725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Socket_0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AB8B36-C887-4F63-84D3-30A76859D6DF}"/>
              </a:ext>
            </a:extLst>
          </p:cNvPr>
          <p:cNvCxnSpPr>
            <a:cxnSpLocks/>
          </p:cNvCxnSpPr>
          <p:nvPr/>
        </p:nvCxnSpPr>
        <p:spPr>
          <a:xfrm>
            <a:off x="5559748" y="2506465"/>
            <a:ext cx="28800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B31C2-79F6-4570-824C-5951F6215E33}"/>
              </a:ext>
            </a:extLst>
          </p:cNvPr>
          <p:cNvCxnSpPr>
            <a:cxnSpLocks/>
          </p:cNvCxnSpPr>
          <p:nvPr/>
        </p:nvCxnSpPr>
        <p:spPr>
          <a:xfrm>
            <a:off x="5559748" y="3196648"/>
            <a:ext cx="28800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9C086095-DE22-4992-9C2D-3D7FAE5117DD}"/>
              </a:ext>
            </a:extLst>
          </p:cNvPr>
          <p:cNvSpPr txBox="1"/>
          <p:nvPr/>
        </p:nvSpPr>
        <p:spPr>
          <a:xfrm>
            <a:off x="7135547" y="2164037"/>
            <a:ext cx="350593" cy="1508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DDR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F85868-8190-49C8-9AA9-A2117F0A5150}"/>
              </a:ext>
            </a:extLst>
          </p:cNvPr>
          <p:cNvGrpSpPr/>
          <p:nvPr/>
        </p:nvGrpSpPr>
        <p:grpSpPr>
          <a:xfrm>
            <a:off x="5857591" y="2289915"/>
            <a:ext cx="1129642" cy="1079937"/>
            <a:chOff x="5857591" y="2289915"/>
            <a:chExt cx="1129642" cy="1079937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9F674C8F-43C5-4669-A4F6-7C4050817176}"/>
                </a:ext>
              </a:extLst>
            </p:cNvPr>
            <p:cNvSpPr/>
            <p:nvPr/>
          </p:nvSpPr>
          <p:spPr>
            <a:xfrm>
              <a:off x="5857591" y="2289915"/>
              <a:ext cx="1128018" cy="1079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072B749-822D-4B9E-BFAF-03D70BB3D677}"/>
                </a:ext>
              </a:extLst>
            </p:cNvPr>
            <p:cNvGrpSpPr/>
            <p:nvPr/>
          </p:nvGrpSpPr>
          <p:grpSpPr>
            <a:xfrm>
              <a:off x="5879846" y="2316138"/>
              <a:ext cx="193456" cy="191467"/>
              <a:chOff x="3741420" y="2845118"/>
              <a:chExt cx="495300" cy="500062"/>
            </a:xfrm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A62200D-CAB9-401C-BB15-96AF7D5D428B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7516E1B3-71A1-48DA-B489-5F01692CF852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C3435D77-4287-4C81-BD87-12A9793B4D12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2F6176BF-465E-49DD-88FE-686246555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D5FE18F4-A5AE-48EC-AE28-48A0894D2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10C91B7-737C-4B37-8D1B-BA6A2898B5AD}"/>
                </a:ext>
              </a:extLst>
            </p:cNvPr>
            <p:cNvGrpSpPr/>
            <p:nvPr/>
          </p:nvGrpSpPr>
          <p:grpSpPr>
            <a:xfrm>
              <a:off x="6184569" y="2316138"/>
              <a:ext cx="193456" cy="191467"/>
              <a:chOff x="3741420" y="2845118"/>
              <a:chExt cx="495300" cy="500062"/>
            </a:xfrm>
          </p:grpSpPr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20A175EB-C4DC-4D9E-A869-0BA441955CF0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AC29492E-8D4F-4BFA-B82D-48B08D27EF51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3B10014B-DCD0-4924-951D-DC2AFAD3A45A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A4897938-8FA5-4BC1-ACF5-C6B56EFFA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84DB1612-9ECF-4197-B0B1-7EFDDBB9B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DAC6689B-9C83-4193-9FDE-B66777EA8403}"/>
                </a:ext>
              </a:extLst>
            </p:cNvPr>
            <p:cNvGrpSpPr/>
            <p:nvPr/>
          </p:nvGrpSpPr>
          <p:grpSpPr>
            <a:xfrm>
              <a:off x="6491427" y="2316138"/>
              <a:ext cx="193456" cy="191467"/>
              <a:chOff x="3741420" y="2845118"/>
              <a:chExt cx="495300" cy="500062"/>
            </a:xfrm>
          </p:grpSpPr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35EA66D3-E43B-416F-AD91-BB85D4A2B732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3D2ADF64-4383-432C-A2D9-214E1312609A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A295F41-EECF-41BB-8371-9C4E29E846AB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F65AD8E9-775D-4C4A-B12E-8E10E98D2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61C8FF5-D4CB-4CFE-AD1F-86529326BD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E713310F-9062-429F-9B3E-21F17B45C52F}"/>
                </a:ext>
              </a:extLst>
            </p:cNvPr>
            <p:cNvGrpSpPr/>
            <p:nvPr/>
          </p:nvGrpSpPr>
          <p:grpSpPr>
            <a:xfrm>
              <a:off x="6793777" y="2316138"/>
              <a:ext cx="193456" cy="191467"/>
              <a:chOff x="3741420" y="2845118"/>
              <a:chExt cx="495300" cy="500062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6E14004-83AD-479A-8253-937B31480D5E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197280A0-F4C6-434A-860A-B00667BC2B96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3C553E7A-616B-4629-A9D6-B40B6CD45DA5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0E3740-C749-407B-AA0D-1CEFFFECB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D6B69AF0-584C-4576-B537-4C97B4A0C5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643F0C65-318A-48F3-A558-CF5ADC581919}"/>
                </a:ext>
              </a:extLst>
            </p:cNvPr>
            <p:cNvGrpSpPr/>
            <p:nvPr/>
          </p:nvGrpSpPr>
          <p:grpSpPr>
            <a:xfrm>
              <a:off x="5879034" y="2597002"/>
              <a:ext cx="193456" cy="191467"/>
              <a:chOff x="3741420" y="2845118"/>
              <a:chExt cx="495300" cy="500062"/>
            </a:xfrm>
          </p:grpSpPr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E05228B0-42BC-4122-A265-2168C3387CBF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03F0CBA-4BA8-4E2B-A302-F9AA22017D6F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50F94A2B-D846-4BE4-805C-9F3C9E7967C0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373DC18-1C52-4B8C-AF50-C2CF87052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FE5DA243-383B-4A9E-AD5F-C9B0975A0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B546CAAC-C4D9-4743-B477-649F2AA41661}"/>
                </a:ext>
              </a:extLst>
            </p:cNvPr>
            <p:cNvGrpSpPr/>
            <p:nvPr/>
          </p:nvGrpSpPr>
          <p:grpSpPr>
            <a:xfrm>
              <a:off x="6183757" y="2597002"/>
              <a:ext cx="193456" cy="191467"/>
              <a:chOff x="3741420" y="2845118"/>
              <a:chExt cx="495300" cy="500062"/>
            </a:xfrm>
          </p:grpSpPr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EC66B6FA-4903-4BBB-95F4-83666BE245C5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0B07A9B3-B483-4CE0-88E0-297817171EA3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6802C7E2-47A4-41CC-BFFF-CF7AB5D806F7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7C7B6081-4402-40C7-AD99-3479E1BB4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1912ABB4-1AC7-4CD9-B536-9DF79578F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BFFC14F-0AB1-4F14-A30E-6CD4843044E0}"/>
                </a:ext>
              </a:extLst>
            </p:cNvPr>
            <p:cNvGrpSpPr/>
            <p:nvPr/>
          </p:nvGrpSpPr>
          <p:grpSpPr>
            <a:xfrm>
              <a:off x="6490615" y="2597002"/>
              <a:ext cx="193456" cy="191467"/>
              <a:chOff x="3741420" y="2845118"/>
              <a:chExt cx="495300" cy="500062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834FC0D-1AB4-473D-9897-895BCCB2D8CE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64317A3B-6633-491E-A25F-7B5A3E2AF1BC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3F46489-0889-4BD4-877B-9FC4B8A4FB6F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285826B2-4889-4B0D-ACDC-197C638356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1913CFC8-32A3-48E8-ACB2-8DD57827D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13177F-FE17-4FD4-89DF-6153BD52D53C}"/>
                </a:ext>
              </a:extLst>
            </p:cNvPr>
            <p:cNvGrpSpPr/>
            <p:nvPr/>
          </p:nvGrpSpPr>
          <p:grpSpPr>
            <a:xfrm>
              <a:off x="6792965" y="2597002"/>
              <a:ext cx="193456" cy="191467"/>
              <a:chOff x="3741420" y="2845118"/>
              <a:chExt cx="495300" cy="500062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1C004F4-256E-4322-A7EC-C284FFDEACAE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B599ED2-3279-42FB-BF83-F34E3A8E6408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4927B068-9F46-43D4-ADDD-DB67B185E5C4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4612F38E-5755-4FBA-A996-CA2382893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D6E1558-860D-4803-BA1D-04B8A44C4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41762935-0F16-4CD9-95FD-7C2F23C5EFE8}"/>
                </a:ext>
              </a:extLst>
            </p:cNvPr>
            <p:cNvGrpSpPr/>
            <p:nvPr/>
          </p:nvGrpSpPr>
          <p:grpSpPr>
            <a:xfrm>
              <a:off x="5879034" y="2888233"/>
              <a:ext cx="193456" cy="191467"/>
              <a:chOff x="3741420" y="2845118"/>
              <a:chExt cx="495300" cy="500062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43921BB-68C1-466B-A1CF-A0C2ECCB0635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2390FD0-1E00-4954-8791-0AA9CB12D31A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25C9ECAA-01C6-4309-87A8-E58CDCD40D01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FEDC94B-D112-4EC7-B7F0-A032E5314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48E5DABA-B88E-4D37-B437-565652D80E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02FDA770-8A8F-45D2-A4BA-E5A83E4B559F}"/>
                </a:ext>
              </a:extLst>
            </p:cNvPr>
            <p:cNvGrpSpPr/>
            <p:nvPr/>
          </p:nvGrpSpPr>
          <p:grpSpPr>
            <a:xfrm>
              <a:off x="6183757" y="2888233"/>
              <a:ext cx="193456" cy="191467"/>
              <a:chOff x="3741420" y="2845118"/>
              <a:chExt cx="495300" cy="500062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EE3C5A6-D4AC-4DCE-A78A-AEBB44AE9371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E4871FB1-5929-4604-BE32-378F0B6AF83D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FE7D964-134F-41B3-BD1D-F66F44C01CAB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09B78AEF-D3D9-4EC9-9731-8E49632A4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0E8FA9DD-5346-4406-8164-FFBF2344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AF538F5E-0F19-4BEF-ABA2-F0E64DA89072}"/>
                </a:ext>
              </a:extLst>
            </p:cNvPr>
            <p:cNvGrpSpPr/>
            <p:nvPr/>
          </p:nvGrpSpPr>
          <p:grpSpPr>
            <a:xfrm>
              <a:off x="6490615" y="2888233"/>
              <a:ext cx="193456" cy="191467"/>
              <a:chOff x="3741420" y="2845118"/>
              <a:chExt cx="495300" cy="500062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4A3263A-DA3A-4C81-BDEA-450B4F80D0DF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3B988EC-9605-4FC3-BE43-877FF618F502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A0B69F23-2C07-4935-982A-77D563C1D4A4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D91F9AD-A86B-41A6-A94D-960FD7807C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014D47-4A95-4F93-81B2-97A45F372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AA527DD-E2AD-452B-8E7B-62D6D464E43E}"/>
                </a:ext>
              </a:extLst>
            </p:cNvPr>
            <p:cNvGrpSpPr/>
            <p:nvPr/>
          </p:nvGrpSpPr>
          <p:grpSpPr>
            <a:xfrm>
              <a:off x="6792965" y="2888233"/>
              <a:ext cx="193456" cy="191467"/>
              <a:chOff x="3741420" y="2845118"/>
              <a:chExt cx="495300" cy="50006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3F8BA36-8AFC-4CB7-83F2-08BB93BEBB93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D655DDF6-6A69-4389-9CBB-B932CE101777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2C4911D-9F12-43E2-878A-F23ADE6E9E57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CE1A5234-8F9D-467B-9CE3-97BEA79D8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B639810-E1FC-49D0-837A-B5A799B0F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C4C6DB88-F217-432D-86ED-820DCF0788AC}"/>
                </a:ext>
              </a:extLst>
            </p:cNvPr>
            <p:cNvGrpSpPr/>
            <p:nvPr/>
          </p:nvGrpSpPr>
          <p:grpSpPr>
            <a:xfrm>
              <a:off x="5878222" y="3169097"/>
              <a:ext cx="193456" cy="191467"/>
              <a:chOff x="3741420" y="2845118"/>
              <a:chExt cx="495300" cy="500062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0690EBD5-3A90-4874-9BC3-6DB6042E9029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D6ECDF46-AAF7-4651-BBAF-E96A3885CCFD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672AC7A1-E81B-4A0C-AFA0-A02814478F57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938F9C5-E133-4701-88B5-40189D31A2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B4BDDAEA-78F5-46AF-B1BC-7CD90212FC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CC22892-B62D-429D-BC97-F92FDC494F6F}"/>
                </a:ext>
              </a:extLst>
            </p:cNvPr>
            <p:cNvGrpSpPr/>
            <p:nvPr/>
          </p:nvGrpSpPr>
          <p:grpSpPr>
            <a:xfrm>
              <a:off x="6182945" y="3169097"/>
              <a:ext cx="193456" cy="191467"/>
              <a:chOff x="3741420" y="2845118"/>
              <a:chExt cx="495300" cy="500062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065841F7-C7C2-4D69-9C50-D6163F885703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10476D77-1126-42A4-871E-2E19B863ECFD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AE7FD5C-396C-4C80-978D-2C27D9F58A96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43E5A7BB-2F2C-4CA6-B039-9A76D70CE7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F78CD8A9-D705-43E2-BDFA-AC8645E90C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5B9A05C-AF7C-4F8A-A7FB-80E04F347A49}"/>
                </a:ext>
              </a:extLst>
            </p:cNvPr>
            <p:cNvGrpSpPr/>
            <p:nvPr/>
          </p:nvGrpSpPr>
          <p:grpSpPr>
            <a:xfrm>
              <a:off x="6489803" y="3169097"/>
              <a:ext cx="193456" cy="191467"/>
              <a:chOff x="3741420" y="2845118"/>
              <a:chExt cx="495300" cy="500062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97839CE5-FD21-46B4-B65F-4533B37ACB15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B9A8FA8-1A3B-41FB-9504-29B4D5298042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2E9F03F-F094-4D37-A21F-AA4835F9E22D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ED9FCC64-FE30-4DAA-B443-A4C6A94F2A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4217FB65-BEE3-4AD8-A76E-6F0592355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F2C2F26D-2FC0-4B5A-958C-16FAB392F973}"/>
                </a:ext>
              </a:extLst>
            </p:cNvPr>
            <p:cNvGrpSpPr/>
            <p:nvPr/>
          </p:nvGrpSpPr>
          <p:grpSpPr>
            <a:xfrm>
              <a:off x="6792153" y="3169097"/>
              <a:ext cx="193456" cy="191467"/>
              <a:chOff x="3741420" y="2845118"/>
              <a:chExt cx="495300" cy="500062"/>
            </a:xfrm>
          </p:grpSpPr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A1FD88FA-38C1-4BA4-855D-EB62EBD24D1D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BE76232-DF9C-4860-9E64-33957A80A2A4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0ED98D68-0440-4ADF-AF2D-77957C9A585D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69A1573-0F44-4D16-A5E3-0E33F91E42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618F05CE-D0A5-43AF-9890-C7E7E62C68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A7113FF4-08B4-42F9-BE54-4294BCFC91AE}"/>
              </a:ext>
            </a:extLst>
          </p:cNvPr>
          <p:cNvGrpSpPr/>
          <p:nvPr/>
        </p:nvGrpSpPr>
        <p:grpSpPr>
          <a:xfrm>
            <a:off x="4412141" y="2296267"/>
            <a:ext cx="1129642" cy="1079937"/>
            <a:chOff x="5857591" y="2289915"/>
            <a:chExt cx="1129642" cy="1079937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A577C981-F3BA-4851-BE75-B4ADA324FFB8}"/>
                </a:ext>
              </a:extLst>
            </p:cNvPr>
            <p:cNvSpPr/>
            <p:nvPr/>
          </p:nvSpPr>
          <p:spPr>
            <a:xfrm>
              <a:off x="5857591" y="2289915"/>
              <a:ext cx="1128018" cy="1079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12961E1-439F-4B18-BE12-F3883BB75F77}"/>
                </a:ext>
              </a:extLst>
            </p:cNvPr>
            <p:cNvGrpSpPr/>
            <p:nvPr/>
          </p:nvGrpSpPr>
          <p:grpSpPr>
            <a:xfrm>
              <a:off x="5879846" y="2316138"/>
              <a:ext cx="193456" cy="191467"/>
              <a:chOff x="3741420" y="2845118"/>
              <a:chExt cx="495300" cy="500062"/>
            </a:xfrm>
          </p:grpSpPr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3F7B1695-B5F1-479C-938C-CFABA11A8973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FE624F28-9DB7-4FCD-8CB2-2EFDE065874F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B410D40-8E05-42DC-AEB2-9ABD89FA1AA2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9DD40964-E94D-4415-95B9-0D1A1D34D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2533A9D-0198-40D5-99D8-BB370FE59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D7CC2C5C-86BE-4F2A-8534-313442189BA6}"/>
                </a:ext>
              </a:extLst>
            </p:cNvPr>
            <p:cNvGrpSpPr/>
            <p:nvPr/>
          </p:nvGrpSpPr>
          <p:grpSpPr>
            <a:xfrm>
              <a:off x="6184569" y="2316138"/>
              <a:ext cx="193456" cy="191467"/>
              <a:chOff x="3741420" y="2845118"/>
              <a:chExt cx="495300" cy="500062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CFB2C3F7-D0C9-435F-A4ED-DE76B1E8AB5A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56A06BE6-5428-4D92-8F98-EBB1D139CCF5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615F736-8002-489F-BC37-AE5F6781B00E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FED3824-AF66-4E9C-9C25-5D9FE1898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4889B508-0E7B-48DD-877D-A66B38635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432E5AC-FD1E-428F-A2A2-D12B5C0C1BFF}"/>
                </a:ext>
              </a:extLst>
            </p:cNvPr>
            <p:cNvGrpSpPr/>
            <p:nvPr/>
          </p:nvGrpSpPr>
          <p:grpSpPr>
            <a:xfrm>
              <a:off x="6491427" y="2316138"/>
              <a:ext cx="193456" cy="191467"/>
              <a:chOff x="3741420" y="2845118"/>
              <a:chExt cx="495300" cy="500062"/>
            </a:xfrm>
          </p:grpSpPr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AA2B8F9D-B4FB-41DA-80B5-BBF6DAF88F23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8FE8144C-D25F-4C1F-95E1-35A2A9E1035B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B4CE3D71-8E5C-406F-89F6-3BE9D6D609CA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86CD60BC-AD07-41DC-AA89-B6C7DBCCC1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0342FEAC-495B-4E3D-B9E8-547714446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0FDC8345-46C3-4F71-A464-DEEF54F6A617}"/>
                </a:ext>
              </a:extLst>
            </p:cNvPr>
            <p:cNvGrpSpPr/>
            <p:nvPr/>
          </p:nvGrpSpPr>
          <p:grpSpPr>
            <a:xfrm>
              <a:off x="6793777" y="2316138"/>
              <a:ext cx="193456" cy="191467"/>
              <a:chOff x="3741420" y="2845118"/>
              <a:chExt cx="495300" cy="500062"/>
            </a:xfrm>
          </p:grpSpPr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D724FBF1-926F-4ACB-B376-1A6395FE10E3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B147CD4C-FA7A-4B43-ACE5-D8E358205489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1C45740F-7920-4A8E-BDA0-8C97AA5B04D1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CED3B049-5794-49C9-A5D3-DFC046AE7E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F73CEC21-04EA-4C89-98B4-6B22C8F76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FB34FE7E-1891-4445-9496-D4136FF95E5D}"/>
                </a:ext>
              </a:extLst>
            </p:cNvPr>
            <p:cNvGrpSpPr/>
            <p:nvPr/>
          </p:nvGrpSpPr>
          <p:grpSpPr>
            <a:xfrm>
              <a:off x="5879034" y="2597002"/>
              <a:ext cx="193456" cy="191467"/>
              <a:chOff x="3741420" y="2845118"/>
              <a:chExt cx="495300" cy="50006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BC320A3-21C3-4D22-94D9-4A653FC677D2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54A1146-EC82-4642-9356-86EC3A48BDB8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C57E9F54-3BCB-488A-BF3A-E7911C12CAFA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28EA67F1-5CEE-4092-A933-AA932D3D7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4A9042A-1942-4D8C-8826-FA0D3A212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BA5953A3-E680-48A3-973C-F4D1EB6017DD}"/>
                </a:ext>
              </a:extLst>
            </p:cNvPr>
            <p:cNvGrpSpPr/>
            <p:nvPr/>
          </p:nvGrpSpPr>
          <p:grpSpPr>
            <a:xfrm>
              <a:off x="6183757" y="2597002"/>
              <a:ext cx="193456" cy="191467"/>
              <a:chOff x="3741420" y="2845118"/>
              <a:chExt cx="495300" cy="500062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B47F79CF-E3DC-4109-B050-1008B2D4E378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76F81694-B1E8-47A8-B12E-7ADF06574183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90992DCE-55D0-43AA-B5C8-EAAE59C9AF04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3A0B89B-A209-4C33-B844-E519B02BA5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12DAA4F5-AEF9-477F-827D-0FCA6FC0D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6372B0C5-16B8-4D13-851B-2A113C112F9E}"/>
                </a:ext>
              </a:extLst>
            </p:cNvPr>
            <p:cNvGrpSpPr/>
            <p:nvPr/>
          </p:nvGrpSpPr>
          <p:grpSpPr>
            <a:xfrm>
              <a:off x="6490615" y="2597002"/>
              <a:ext cx="193456" cy="191467"/>
              <a:chOff x="3741420" y="2845118"/>
              <a:chExt cx="495300" cy="500062"/>
            </a:xfrm>
          </p:grpSpPr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AE307EC-81C4-431F-9980-387340BF748E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5645837-943B-4771-8441-C92E3E5432AD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E19A788-4F47-4A12-9FD8-EE68AB9F5FAF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F5F0F92-1586-4F1D-B874-A1C6F0D3AB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6D5D4771-FC80-4376-88FB-9192EA38E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C14049D6-DB7A-498E-8A5A-DEE1E0D9A490}"/>
                </a:ext>
              </a:extLst>
            </p:cNvPr>
            <p:cNvGrpSpPr/>
            <p:nvPr/>
          </p:nvGrpSpPr>
          <p:grpSpPr>
            <a:xfrm>
              <a:off x="6792965" y="2597002"/>
              <a:ext cx="193456" cy="191467"/>
              <a:chOff x="3741420" y="2845118"/>
              <a:chExt cx="495300" cy="500062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241F7F26-2E44-438E-9878-F92395251731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DA75778-AD8E-47FD-BF72-AD4351296C21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0ADF2D10-2B2C-451D-A333-57F5B077FA0F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47ABF820-9778-4C97-9A9D-F83D29B19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0BB09DBC-5348-44FD-B067-63352A531E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1853067-3267-4BC7-A731-7B733A146BF2}"/>
                </a:ext>
              </a:extLst>
            </p:cNvPr>
            <p:cNvGrpSpPr/>
            <p:nvPr/>
          </p:nvGrpSpPr>
          <p:grpSpPr>
            <a:xfrm>
              <a:off x="5879034" y="2888233"/>
              <a:ext cx="193456" cy="191467"/>
              <a:chOff x="3741420" y="2845118"/>
              <a:chExt cx="495300" cy="500062"/>
            </a:xfrm>
          </p:grpSpPr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42B83BF-AEB5-4B70-94BE-44D7AD2C1BA4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BFBAB52F-A0B3-43CB-8691-BCF1D6FEFA36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09671AF4-F341-47B7-AA81-D27F91761FD9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64DD0EF8-2385-4C71-BFF2-0A801FD7D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7F86172D-D922-4F2F-AEC4-7AB94F748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2AB34BD3-61C5-43F6-83DF-F860D805A6EC}"/>
                </a:ext>
              </a:extLst>
            </p:cNvPr>
            <p:cNvGrpSpPr/>
            <p:nvPr/>
          </p:nvGrpSpPr>
          <p:grpSpPr>
            <a:xfrm>
              <a:off x="6183757" y="2888233"/>
              <a:ext cx="193456" cy="191467"/>
              <a:chOff x="3741420" y="2845118"/>
              <a:chExt cx="495300" cy="500062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AD28AD9-6884-41AB-9FF3-3B3402782E79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9ECFCE86-B409-4677-9340-3B354FFE047F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FB8DF342-F6F8-4AF3-AA5B-C0EE4386ABA9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C519999A-597A-43CB-A9B5-67EB5916A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C9514162-9032-4D1F-A03B-FF4AF141A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8E47B702-378C-4703-BD8D-E317A6DBC6D2}"/>
                </a:ext>
              </a:extLst>
            </p:cNvPr>
            <p:cNvGrpSpPr/>
            <p:nvPr/>
          </p:nvGrpSpPr>
          <p:grpSpPr>
            <a:xfrm>
              <a:off x="6490615" y="2888233"/>
              <a:ext cx="193456" cy="191467"/>
              <a:chOff x="3741420" y="2845118"/>
              <a:chExt cx="495300" cy="500062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8E3AAA32-48F9-4E7B-B024-53F99C3ADF2A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93CD1C02-7C0B-4FEF-8BA5-847F66B01DD6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CC569012-9E16-4B87-B2D9-8ED1275CF5F0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933C52BA-DA01-41F4-A638-A1BB16F5E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168C4CDB-52D3-4D3E-A352-1F69D39CE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4DABD5E1-9907-4A2F-B9E4-AD020BAB6463}"/>
                </a:ext>
              </a:extLst>
            </p:cNvPr>
            <p:cNvGrpSpPr/>
            <p:nvPr/>
          </p:nvGrpSpPr>
          <p:grpSpPr>
            <a:xfrm>
              <a:off x="6792965" y="2888233"/>
              <a:ext cx="193456" cy="191467"/>
              <a:chOff x="3741420" y="2845118"/>
              <a:chExt cx="495300" cy="500062"/>
            </a:xfrm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364168A6-77AC-412C-B8D9-1AD2432BEDA5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D7C96EC-9C35-435B-9B44-2F7A7EB13EFA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8E052396-5EDD-409B-94B7-2A98EBFB7092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B49FE7-92A0-4551-8824-8CA4586CB6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27364F49-C95D-43C6-9609-FE0683C1D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95EB1CF4-E626-4DBA-BCBE-E74B9714AF58}"/>
                </a:ext>
              </a:extLst>
            </p:cNvPr>
            <p:cNvGrpSpPr/>
            <p:nvPr/>
          </p:nvGrpSpPr>
          <p:grpSpPr>
            <a:xfrm>
              <a:off x="5878222" y="3169097"/>
              <a:ext cx="193456" cy="191467"/>
              <a:chOff x="3741420" y="2845118"/>
              <a:chExt cx="495300" cy="500062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5F3FA9FA-62C9-436C-A96B-4F0CDD5F0A38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6D5DA23-9F9F-47CD-99D0-CB2F8B3205D4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557DDEA-8D9E-4AB6-B89B-5C27E3A853CE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6081DD1A-77CB-4ECC-8030-B09B5FE35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768B94A-DF29-4A92-AB3E-9543E29560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721C8202-461D-4E64-87D2-22DB8C6FAFED}"/>
                </a:ext>
              </a:extLst>
            </p:cNvPr>
            <p:cNvGrpSpPr/>
            <p:nvPr/>
          </p:nvGrpSpPr>
          <p:grpSpPr>
            <a:xfrm>
              <a:off x="6182945" y="3169097"/>
              <a:ext cx="193456" cy="191467"/>
              <a:chOff x="3741420" y="2845118"/>
              <a:chExt cx="495300" cy="500062"/>
            </a:xfrm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D22D117F-7E03-445C-8618-78703FC36A9F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29A5A978-0A43-4D7B-8684-B10E5FFD4EC9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86B30694-71A2-40B8-8CC0-9BEEA360B32B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069196F3-D689-4D7E-9F11-D176F0E61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F69CB62-AA70-4117-921D-AE5A4CC51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AA42E9CD-8B7B-480D-A345-253F2FC1A79A}"/>
                </a:ext>
              </a:extLst>
            </p:cNvPr>
            <p:cNvGrpSpPr/>
            <p:nvPr/>
          </p:nvGrpSpPr>
          <p:grpSpPr>
            <a:xfrm>
              <a:off x="6489803" y="3169097"/>
              <a:ext cx="193456" cy="191467"/>
              <a:chOff x="3741420" y="2845118"/>
              <a:chExt cx="495300" cy="500062"/>
            </a:xfrm>
          </p:grpSpPr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1EA75C9-FA00-4FC5-9FA0-CF7FBE02D19C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A89034B3-09A4-4848-BDFC-9D8065E194A4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0587D87-1EC8-47E6-A1DE-C572251D282D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3F13E7BC-94BA-4503-9519-9B28FA7B9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DE6DAEAC-E35D-45F1-ADDA-59333630C1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95830A6A-07EA-4186-90E1-C2F63B3A7A04}"/>
                </a:ext>
              </a:extLst>
            </p:cNvPr>
            <p:cNvGrpSpPr/>
            <p:nvPr/>
          </p:nvGrpSpPr>
          <p:grpSpPr>
            <a:xfrm>
              <a:off x="6792153" y="3169097"/>
              <a:ext cx="193456" cy="191467"/>
              <a:chOff x="3741420" y="2845118"/>
              <a:chExt cx="495300" cy="500062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D9B6A5B-E713-4CC2-BC19-D6A423934BD6}"/>
                  </a:ext>
                </a:extLst>
              </p:cNvPr>
              <p:cNvSpPr/>
              <p:nvPr/>
            </p:nvSpPr>
            <p:spPr>
              <a:xfrm>
                <a:off x="3741420" y="2845118"/>
                <a:ext cx="495300" cy="5000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C94A5E40-36C5-48A3-A304-87FB203A87AF}"/>
                  </a:ext>
                </a:extLst>
              </p:cNvPr>
              <p:cNvCxnSpPr/>
              <p:nvPr/>
            </p:nvCxnSpPr>
            <p:spPr>
              <a:xfrm>
                <a:off x="3886438" y="28670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189757AA-B339-43E6-A8F4-BD1B652ECEB4}"/>
                  </a:ext>
                </a:extLst>
              </p:cNvPr>
              <p:cNvCxnSpPr/>
              <p:nvPr/>
            </p:nvCxnSpPr>
            <p:spPr>
              <a:xfrm>
                <a:off x="3899296" y="3324225"/>
                <a:ext cx="167164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246545F-3EA8-4A84-BEFC-1B79F03FF8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565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E9540C69-120F-4CDD-995C-0659618B3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8384" y="3017996"/>
                <a:ext cx="0" cy="1543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73D07C2D-2D52-4056-A35A-3E1FA379A824}"/>
              </a:ext>
            </a:extLst>
          </p:cNvPr>
          <p:cNvSpPr txBox="1"/>
          <p:nvPr/>
        </p:nvSpPr>
        <p:spPr>
          <a:xfrm>
            <a:off x="9453232" y="2651396"/>
            <a:ext cx="335280" cy="19409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3C71"/>
                </a:solidFill>
              </a:rPr>
              <a:t>UPI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E51F96A-7C84-4BA7-9649-1DFD83B43F92}"/>
              </a:ext>
            </a:extLst>
          </p:cNvPr>
          <p:cNvGrpSpPr/>
          <p:nvPr/>
        </p:nvGrpSpPr>
        <p:grpSpPr>
          <a:xfrm rot="10800000">
            <a:off x="10894821" y="2344546"/>
            <a:ext cx="411408" cy="1090408"/>
            <a:chOff x="2666761" y="2694613"/>
            <a:chExt cx="456758" cy="91440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7A467610-A532-42FC-A699-611693958C7F}"/>
                </a:ext>
              </a:extLst>
            </p:cNvPr>
            <p:cNvCxnSpPr/>
            <p:nvPr/>
          </p:nvCxnSpPr>
          <p:spPr>
            <a:xfrm>
              <a:off x="2858000" y="2742625"/>
              <a:ext cx="2655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CD0B28C-3DE4-4BC7-960F-BD6DE3E9A957}"/>
                </a:ext>
              </a:extLst>
            </p:cNvPr>
            <p:cNvSpPr/>
            <p:nvPr/>
          </p:nvSpPr>
          <p:spPr>
            <a:xfrm>
              <a:off x="2666761" y="2694613"/>
              <a:ext cx="223021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E19AE98-DD49-4FE3-A74A-E69303239286}"/>
              </a:ext>
            </a:extLst>
          </p:cNvPr>
          <p:cNvGrpSpPr/>
          <p:nvPr/>
        </p:nvGrpSpPr>
        <p:grpSpPr>
          <a:xfrm rot="10800000">
            <a:off x="7885396" y="2322456"/>
            <a:ext cx="390527" cy="1079937"/>
            <a:chOff x="2299050" y="2693874"/>
            <a:chExt cx="488539" cy="91440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6FE0D4B-E773-44BF-AF35-6FA22295D915}"/>
                </a:ext>
              </a:extLst>
            </p:cNvPr>
            <p:cNvCxnSpPr/>
            <p:nvPr/>
          </p:nvCxnSpPr>
          <p:spPr>
            <a:xfrm>
              <a:off x="2299050" y="2739594"/>
              <a:ext cx="26551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5E63862-1810-4944-8A9A-1B066F69E8AB}"/>
                </a:ext>
              </a:extLst>
            </p:cNvPr>
            <p:cNvSpPr/>
            <p:nvPr/>
          </p:nvSpPr>
          <p:spPr>
            <a:xfrm>
              <a:off x="2564569" y="2693874"/>
              <a:ext cx="22302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4EE42A18-446C-4E31-B0E3-D811FF5728F1}"/>
              </a:ext>
            </a:extLst>
          </p:cNvPr>
          <p:cNvSpPr txBox="1"/>
          <p:nvPr/>
        </p:nvSpPr>
        <p:spPr>
          <a:xfrm>
            <a:off x="10367265" y="2121810"/>
            <a:ext cx="766712" cy="1725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Socket_1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4143F14-81E1-4F7F-A55F-E358FF533ED4}"/>
              </a:ext>
            </a:extLst>
          </p:cNvPr>
          <p:cNvSpPr txBox="1"/>
          <p:nvPr/>
        </p:nvSpPr>
        <p:spPr>
          <a:xfrm>
            <a:off x="8362460" y="2124206"/>
            <a:ext cx="766712" cy="1725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Socket_0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1F31539-01D6-44E1-92C0-E71D86036717}"/>
              </a:ext>
            </a:extLst>
          </p:cNvPr>
          <p:cNvCxnSpPr>
            <a:cxnSpLocks/>
          </p:cNvCxnSpPr>
          <p:nvPr/>
        </p:nvCxnSpPr>
        <p:spPr>
          <a:xfrm>
            <a:off x="9446136" y="2544612"/>
            <a:ext cx="28800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EB31D15-F1B3-44C7-BDCE-8CB806F2FA0A}"/>
              </a:ext>
            </a:extLst>
          </p:cNvPr>
          <p:cNvCxnSpPr>
            <a:cxnSpLocks/>
          </p:cNvCxnSpPr>
          <p:nvPr/>
        </p:nvCxnSpPr>
        <p:spPr>
          <a:xfrm>
            <a:off x="9446136" y="3234795"/>
            <a:ext cx="28800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89B56F28-AA49-4B75-B88C-830DE118BA78}"/>
              </a:ext>
            </a:extLst>
          </p:cNvPr>
          <p:cNvSpPr txBox="1"/>
          <p:nvPr/>
        </p:nvSpPr>
        <p:spPr>
          <a:xfrm>
            <a:off x="10842849" y="2188246"/>
            <a:ext cx="766712" cy="1725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DDR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07CD9EF-2D77-4607-B2B3-8B351E1ADB5C}"/>
              </a:ext>
            </a:extLst>
          </p:cNvPr>
          <p:cNvSpPr/>
          <p:nvPr/>
        </p:nvSpPr>
        <p:spPr>
          <a:xfrm>
            <a:off x="8298529" y="2334415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49952C5-F327-4660-A818-98E57C2716D6}"/>
              </a:ext>
            </a:extLst>
          </p:cNvPr>
          <p:cNvGrpSpPr/>
          <p:nvPr/>
        </p:nvGrpSpPr>
        <p:grpSpPr>
          <a:xfrm>
            <a:off x="8320784" y="2360637"/>
            <a:ext cx="193456" cy="191467"/>
            <a:chOff x="3741420" y="2845118"/>
            <a:chExt cx="495300" cy="500062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73A71026-CC5F-4154-ABC6-0C6485505C93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2864C3D-D643-4A55-8092-CDE857530D63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8F869E33-0723-4C53-ABEA-639B6026C7B6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F062333F-4228-47CF-9AC9-FE52FB829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FF6E8C2F-8B37-4974-BD84-8761C9790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70948C6-9B7C-443B-875E-9AE0B85F6039}"/>
              </a:ext>
            </a:extLst>
          </p:cNvPr>
          <p:cNvGrpSpPr/>
          <p:nvPr/>
        </p:nvGrpSpPr>
        <p:grpSpPr>
          <a:xfrm>
            <a:off x="8625507" y="2360637"/>
            <a:ext cx="193456" cy="191467"/>
            <a:chOff x="3741420" y="2845118"/>
            <a:chExt cx="495300" cy="500062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E5462D8-792F-40B2-BD17-B2B5752BCA3E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F6CE3B8E-183C-46D6-B5E9-BEAFCEF18055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C21C02A-201B-4502-B99A-4B78E807374C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CE2965B-AD4F-4350-A9AA-8C85BEDF3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5BFCC361-DCEE-45F1-8A7F-24974B4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A8F610D-BD9E-4317-A449-62734FC97AAD}"/>
              </a:ext>
            </a:extLst>
          </p:cNvPr>
          <p:cNvGrpSpPr/>
          <p:nvPr/>
        </p:nvGrpSpPr>
        <p:grpSpPr>
          <a:xfrm>
            <a:off x="8932365" y="2360637"/>
            <a:ext cx="193456" cy="191467"/>
            <a:chOff x="3741420" y="2845118"/>
            <a:chExt cx="495300" cy="500062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A6194DEC-98B9-4D76-A0FC-8345E3282A9D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C7F8151-ABFA-4715-B711-235ECE8F4EFE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1908AC47-5D6F-46F2-9010-DB911FD5ED51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7BA03F29-EA83-4FBF-8B7D-289A34597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DF3A3EE8-E644-472F-9E4E-7AF015AF6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BAB7EC23-55D5-4F55-8612-BB2E8A123FD3}"/>
              </a:ext>
            </a:extLst>
          </p:cNvPr>
          <p:cNvGrpSpPr/>
          <p:nvPr/>
        </p:nvGrpSpPr>
        <p:grpSpPr>
          <a:xfrm>
            <a:off x="9234715" y="2360637"/>
            <a:ext cx="193456" cy="191467"/>
            <a:chOff x="3741420" y="2845118"/>
            <a:chExt cx="495300" cy="500062"/>
          </a:xfrm>
        </p:grpSpPr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E2F3D862-9F7B-4951-956A-761FF12CE5EF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12B8C39-209F-419E-B0D2-6808623386B1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6B5001-1295-42F9-A09E-496BA72D7F25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3736A4D-98B9-4AAE-8497-5DAEAE961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5CC84FF-057D-4D99-AD05-F7ACC316C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6AA56C11-5482-4272-A741-83A8E13984F9}"/>
              </a:ext>
            </a:extLst>
          </p:cNvPr>
          <p:cNvGrpSpPr/>
          <p:nvPr/>
        </p:nvGrpSpPr>
        <p:grpSpPr>
          <a:xfrm>
            <a:off x="8319972" y="2641501"/>
            <a:ext cx="193456" cy="191467"/>
            <a:chOff x="3741420" y="2845118"/>
            <a:chExt cx="495300" cy="500062"/>
          </a:xfrm>
        </p:grpSpPr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93E35E9-742C-4183-B947-6EB354FDCAAC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8E3F84F-59BB-4ACE-ABBC-15E4421F8CFC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B4BA827-14C7-4265-A503-E82FED37AAA3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57C26C-4811-4624-A4F6-E70781AF4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D6C491B-8F8C-404F-8D4D-096A90197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7952BDF-8EAB-4FED-84A5-64C78EE9E958}"/>
              </a:ext>
            </a:extLst>
          </p:cNvPr>
          <p:cNvGrpSpPr/>
          <p:nvPr/>
        </p:nvGrpSpPr>
        <p:grpSpPr>
          <a:xfrm>
            <a:off x="8624695" y="2641501"/>
            <a:ext cx="193456" cy="191467"/>
            <a:chOff x="3741420" y="2845118"/>
            <a:chExt cx="495300" cy="500062"/>
          </a:xfrm>
        </p:grpSpPr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89C60E1D-53B4-4D91-AA43-9A00B4240421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CC909394-5BBD-46EC-AE79-5CAC6EDFECF2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0CCF581B-3C6A-4AD3-A585-0EF4FBD347BE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4F3CA66-96B8-4029-A382-BA5793FAE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8C64D4B-CCBD-45FE-BB8A-237F5FFD7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A95A0BD-1A1D-4F8A-91CB-0E03BB06DCC7}"/>
              </a:ext>
            </a:extLst>
          </p:cNvPr>
          <p:cNvGrpSpPr/>
          <p:nvPr/>
        </p:nvGrpSpPr>
        <p:grpSpPr>
          <a:xfrm>
            <a:off x="8931553" y="2641501"/>
            <a:ext cx="193456" cy="191467"/>
            <a:chOff x="3741420" y="2845118"/>
            <a:chExt cx="495300" cy="500062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0EF419BD-05C5-4D00-9A8C-7F66D36AEDF8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B9A25B4-425C-42A7-96E6-2C4A500BC6F2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9EF03EF-7062-409B-AE25-31E6A750BE21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C7F646F-B40D-44AC-AA35-813F9F2D0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CF87F19-A301-4E20-9F29-7A02B1CB6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0D7600-69B6-4FB0-95BD-AFE84118FA26}"/>
              </a:ext>
            </a:extLst>
          </p:cNvPr>
          <p:cNvGrpSpPr/>
          <p:nvPr/>
        </p:nvGrpSpPr>
        <p:grpSpPr>
          <a:xfrm>
            <a:off x="9233903" y="2641501"/>
            <a:ext cx="193456" cy="191467"/>
            <a:chOff x="3741420" y="2845118"/>
            <a:chExt cx="495300" cy="500062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3FD4213A-9137-466B-BD19-736F6694C5C3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D3F6A1B-2133-4D5B-B190-0269D687A957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3D1AABC-6DCF-4166-B1E3-0435E3259DE1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89462E1-7B8E-4BAF-895F-2FB010CC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54647C5-28E1-4D80-BE73-68314F7E0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DF19AE7-CB97-4A2E-B47E-18317A0A32EF}"/>
              </a:ext>
            </a:extLst>
          </p:cNvPr>
          <p:cNvGrpSpPr/>
          <p:nvPr/>
        </p:nvGrpSpPr>
        <p:grpSpPr>
          <a:xfrm>
            <a:off x="8319972" y="2932732"/>
            <a:ext cx="193456" cy="191467"/>
            <a:chOff x="3741420" y="2845118"/>
            <a:chExt cx="495300" cy="500062"/>
          </a:xfrm>
        </p:grpSpPr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0216B6F1-2EC1-4BCD-80DC-8FE5F5907EE2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02E50F28-7737-4FF0-8A00-BD0DAFAEE431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56A90C6-CA83-4E2E-958A-A6AF1CDFC478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E764A77-5529-4453-9D2B-48E718B02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9F601CBD-6CB8-44F6-AFD3-BBD04A512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F08D1D3-24F5-42EF-B5FB-D46E59C15B46}"/>
              </a:ext>
            </a:extLst>
          </p:cNvPr>
          <p:cNvGrpSpPr/>
          <p:nvPr/>
        </p:nvGrpSpPr>
        <p:grpSpPr>
          <a:xfrm>
            <a:off x="8624695" y="2932732"/>
            <a:ext cx="193456" cy="191467"/>
            <a:chOff x="3741420" y="2845118"/>
            <a:chExt cx="495300" cy="500062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A220D1B3-02B3-4559-AE9D-65860C39D7A0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16E40EEA-E252-4E76-A925-EC57D1B48194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EB3FB6E9-B03D-4BC9-93AE-DC1492B12B62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9C782DF-C453-4482-8527-4C699A87C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10E34AE4-FB23-49A4-9691-8B65A0769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D4310FF-0A3C-485F-A0F5-27430C6AD056}"/>
              </a:ext>
            </a:extLst>
          </p:cNvPr>
          <p:cNvGrpSpPr/>
          <p:nvPr/>
        </p:nvGrpSpPr>
        <p:grpSpPr>
          <a:xfrm>
            <a:off x="8931553" y="2932732"/>
            <a:ext cx="193456" cy="191467"/>
            <a:chOff x="3741420" y="2845118"/>
            <a:chExt cx="495300" cy="500062"/>
          </a:xfrm>
        </p:grpSpPr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B4E30DA7-5651-4104-B6DA-B30FC0BE4CDC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687A5F31-BECE-4EF2-93A9-2C96948BFEF7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2318CD39-74AC-4CBA-9EF2-0296CF687A46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5BCB9BFE-A2B4-49E4-A34B-40E5D7A17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49448903-34C7-41A9-819B-66E11932E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63A68EFC-5CD9-4285-9CCF-DE54C7A1C0CC}"/>
              </a:ext>
            </a:extLst>
          </p:cNvPr>
          <p:cNvGrpSpPr/>
          <p:nvPr/>
        </p:nvGrpSpPr>
        <p:grpSpPr>
          <a:xfrm>
            <a:off x="9233903" y="2932732"/>
            <a:ext cx="193456" cy="191467"/>
            <a:chOff x="3741420" y="2845118"/>
            <a:chExt cx="495300" cy="500062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409BDFA-244D-40E2-AF6B-26BD0CC1B943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9FDA194-D4C8-439E-BEEA-28C11CC98E84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9FC437B-AE2D-41FC-B264-2F8B42774E03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453FB34-6F69-4464-8177-15AA3525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7AFD428B-C655-42B2-A5F8-514FCEB4A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10FEA470-08DF-43D7-9182-D51E3255DFFF}"/>
              </a:ext>
            </a:extLst>
          </p:cNvPr>
          <p:cNvGrpSpPr/>
          <p:nvPr/>
        </p:nvGrpSpPr>
        <p:grpSpPr>
          <a:xfrm>
            <a:off x="8319160" y="3213596"/>
            <a:ext cx="193456" cy="191467"/>
            <a:chOff x="3741420" y="2845118"/>
            <a:chExt cx="495300" cy="500062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6B6145D8-53B9-41B3-9A3C-B39262825848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8493CA0-2F1B-498A-818E-121732A6A919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0ED63AB-C6C0-4B35-99B0-A847B3BCE0B4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91E8EA2-4919-4371-910A-4F3CB2877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5F3C2E4-D50B-4187-8569-DCFE2FFB8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C73CAA4-523B-4143-8AA8-94EC108194B1}"/>
              </a:ext>
            </a:extLst>
          </p:cNvPr>
          <p:cNvGrpSpPr/>
          <p:nvPr/>
        </p:nvGrpSpPr>
        <p:grpSpPr>
          <a:xfrm>
            <a:off x="8623883" y="3213596"/>
            <a:ext cx="193456" cy="191467"/>
            <a:chOff x="3741420" y="2845118"/>
            <a:chExt cx="495300" cy="500062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68264D5-E7CD-4DC7-BBC2-F745B166B026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3B847A4-9B91-43DA-B4C7-1FA7CF9064DD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B0A1EBF-795A-417E-991F-28802EE2A343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3AEC8612-10C8-495D-9D50-6AF346D5F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A533111-BAB9-46A5-8A85-D0F1ED0E3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86159D3-DA50-489C-B13A-CF4A88D2D00A}"/>
              </a:ext>
            </a:extLst>
          </p:cNvPr>
          <p:cNvGrpSpPr/>
          <p:nvPr/>
        </p:nvGrpSpPr>
        <p:grpSpPr>
          <a:xfrm>
            <a:off x="8930741" y="3213596"/>
            <a:ext cx="193456" cy="191467"/>
            <a:chOff x="3741420" y="2845118"/>
            <a:chExt cx="495300" cy="500062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7E33E842-F0CA-46CD-A0FB-CF15E70567BA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48750F5-BB2C-4889-A9DE-3BCB17004884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03CECAF-72CA-4B10-9F31-CD3435BA5A77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049D39F-7DC9-4A8D-A5DD-32BFE8DF4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5BFF3639-1DF4-4CC4-9A6F-2E25C8DA8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030A50-1F40-4169-9570-F3D22936A462}"/>
              </a:ext>
            </a:extLst>
          </p:cNvPr>
          <p:cNvGrpSpPr/>
          <p:nvPr/>
        </p:nvGrpSpPr>
        <p:grpSpPr>
          <a:xfrm>
            <a:off x="9233091" y="3213596"/>
            <a:ext cx="193456" cy="191467"/>
            <a:chOff x="3741420" y="2845118"/>
            <a:chExt cx="495300" cy="50006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C54FB262-C4BC-490D-A2A3-7CC98E5B7A24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F9FB2FB-9632-45C6-B568-C51721115AC0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3163CFC-4D25-4AA1-8EF2-5AA7CD477244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98752CB-D61F-4E8F-BB59-BE64F4D00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A9CB0251-C1FE-41D1-B2E4-3CA0CF7DD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F5C2F8CC-118E-4231-BE0E-0B5829E04676}"/>
              </a:ext>
            </a:extLst>
          </p:cNvPr>
          <p:cNvCxnSpPr>
            <a:cxnSpLocks/>
          </p:cNvCxnSpPr>
          <p:nvPr/>
        </p:nvCxnSpPr>
        <p:spPr>
          <a:xfrm flipV="1">
            <a:off x="8408447" y="3409866"/>
            <a:ext cx="0" cy="53426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1" name="Rectangle 640">
            <a:extLst>
              <a:ext uri="{FF2B5EF4-FFF2-40B4-BE49-F238E27FC236}">
                <a16:creationId xmlns:a16="http://schemas.microsoft.com/office/drawing/2014/main" id="{48222B3F-ABEB-453F-99F4-EED0EC2AB2ED}"/>
              </a:ext>
            </a:extLst>
          </p:cNvPr>
          <p:cNvSpPr/>
          <p:nvPr/>
        </p:nvSpPr>
        <p:spPr>
          <a:xfrm>
            <a:off x="8844409" y="2592791"/>
            <a:ext cx="58660" cy="97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CAAB726F-E185-4467-B699-40EAFB62368B}"/>
              </a:ext>
            </a:extLst>
          </p:cNvPr>
          <p:cNvSpPr/>
          <p:nvPr/>
        </p:nvSpPr>
        <p:spPr>
          <a:xfrm>
            <a:off x="8844409" y="3077886"/>
            <a:ext cx="58660" cy="97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25149421-20D5-40C3-86C7-330682076402}"/>
              </a:ext>
            </a:extLst>
          </p:cNvPr>
          <p:cNvSpPr/>
          <p:nvPr/>
        </p:nvSpPr>
        <p:spPr>
          <a:xfrm>
            <a:off x="8523692" y="2851418"/>
            <a:ext cx="98605" cy="512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B6A7CD15-4CC1-41D6-AF3A-9F926373E591}"/>
              </a:ext>
            </a:extLst>
          </p:cNvPr>
          <p:cNvSpPr/>
          <p:nvPr/>
        </p:nvSpPr>
        <p:spPr>
          <a:xfrm>
            <a:off x="9126829" y="2857634"/>
            <a:ext cx="98605" cy="512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555F59C0-97D9-4058-B852-54AF9EA5610A}"/>
              </a:ext>
            </a:extLst>
          </p:cNvPr>
          <p:cNvSpPr/>
          <p:nvPr/>
        </p:nvSpPr>
        <p:spPr>
          <a:xfrm>
            <a:off x="10353793" y="2900871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47F01A1C-2DCB-4618-9C35-34AE0222AE20}"/>
              </a:ext>
            </a:extLst>
          </p:cNvPr>
          <p:cNvSpPr/>
          <p:nvPr/>
        </p:nvSpPr>
        <p:spPr>
          <a:xfrm>
            <a:off x="9746933" y="2903006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3B956A73-2F62-4DFD-9EFC-B9EA58F254AE}"/>
              </a:ext>
            </a:extLst>
          </p:cNvPr>
          <p:cNvSpPr/>
          <p:nvPr/>
        </p:nvSpPr>
        <p:spPr>
          <a:xfrm>
            <a:off x="10357679" y="2325622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FA01F12B-5267-4F7B-8471-0061AEA3EBA6}"/>
              </a:ext>
            </a:extLst>
          </p:cNvPr>
          <p:cNvSpPr/>
          <p:nvPr/>
        </p:nvSpPr>
        <p:spPr>
          <a:xfrm>
            <a:off x="9748218" y="2323842"/>
            <a:ext cx="544057" cy="528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4A0FF422-50CE-44EB-B66B-D8FE4E072349}"/>
              </a:ext>
            </a:extLst>
          </p:cNvPr>
          <p:cNvGrpSpPr/>
          <p:nvPr/>
        </p:nvGrpSpPr>
        <p:grpSpPr>
          <a:xfrm>
            <a:off x="9770473" y="2350064"/>
            <a:ext cx="193456" cy="191467"/>
            <a:chOff x="3741420" y="2845118"/>
            <a:chExt cx="495300" cy="500062"/>
          </a:xfrm>
        </p:grpSpPr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21B81BC3-FF9E-4690-BCCA-E277E70B87F9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4336FA6C-F281-4D11-B17E-28463BB67CEE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C1E2961D-9CE9-4CD5-B1B1-EE495C6FE8AB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3B8EFD86-8410-45FD-A0D3-D2EB5DBD5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16977CC5-1F7D-4763-88F4-3E7CC42A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20FFB94E-594B-4041-A837-4EA1B002BD9D}"/>
              </a:ext>
            </a:extLst>
          </p:cNvPr>
          <p:cNvGrpSpPr/>
          <p:nvPr/>
        </p:nvGrpSpPr>
        <p:grpSpPr>
          <a:xfrm>
            <a:off x="10075196" y="2350064"/>
            <a:ext cx="193456" cy="191467"/>
            <a:chOff x="3741420" y="2845118"/>
            <a:chExt cx="495300" cy="500062"/>
          </a:xfrm>
        </p:grpSpPr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E9266C0C-786C-47F0-9F13-1C7502F1947C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C793A66-F33A-4397-B94D-F240E6688810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F4CE705A-AE13-41DE-9D57-DCA39478539B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1E040F9C-824A-4584-8811-499D00F58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EA938BC6-A757-472C-95EB-A20008B02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EE508CDD-0B2E-4298-A7CD-B3638A490DBD}"/>
              </a:ext>
            </a:extLst>
          </p:cNvPr>
          <p:cNvGrpSpPr/>
          <p:nvPr/>
        </p:nvGrpSpPr>
        <p:grpSpPr>
          <a:xfrm>
            <a:off x="10382054" y="2350064"/>
            <a:ext cx="193456" cy="191467"/>
            <a:chOff x="3741420" y="2845118"/>
            <a:chExt cx="495300" cy="500062"/>
          </a:xfrm>
        </p:grpSpPr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EDF768AC-7B06-477B-8F53-C481585664FA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6F73195D-DFAD-44CB-AB85-48D27C219314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9F204702-F5BF-48AA-979B-9F8D1B8E3126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4409F8DA-70F8-4FBF-B738-0EC6A0DA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38FF1D76-2166-4339-AFD4-2DFA3733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06E3CFE1-EAE6-4A9D-ADF4-03D204D323BE}"/>
              </a:ext>
            </a:extLst>
          </p:cNvPr>
          <p:cNvGrpSpPr/>
          <p:nvPr/>
        </p:nvGrpSpPr>
        <p:grpSpPr>
          <a:xfrm>
            <a:off x="10684404" y="2350064"/>
            <a:ext cx="193456" cy="191467"/>
            <a:chOff x="3741420" y="2845118"/>
            <a:chExt cx="495300" cy="500062"/>
          </a:xfrm>
        </p:grpSpPr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2E3C5F9D-9A10-4542-BF62-98DB27760B45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8EED5EB4-1F5C-4388-AA00-C319F3B8E820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2E7AA753-DA2A-4CC4-8FF2-D38148AFE43A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C3B0228-3480-4FBC-B5FB-559A4CD2D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439C7FDA-592E-4696-A58D-898069C45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2443AE7D-D54F-4235-956A-2D5AC2545B6E}"/>
              </a:ext>
            </a:extLst>
          </p:cNvPr>
          <p:cNvGrpSpPr/>
          <p:nvPr/>
        </p:nvGrpSpPr>
        <p:grpSpPr>
          <a:xfrm>
            <a:off x="9769661" y="2630928"/>
            <a:ext cx="193456" cy="191467"/>
            <a:chOff x="3741420" y="2845118"/>
            <a:chExt cx="495300" cy="500062"/>
          </a:xfrm>
        </p:grpSpPr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6359CAA-DB90-47CE-9B33-3721756AB8B3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2BFA5CE5-D42C-4CEA-A441-CB265B958011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06576309-644F-4FD5-88DF-839C76B1E635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32173EF7-0A99-41EB-85CF-380CB56D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B13089E5-795C-4B0A-9595-EB0C5B513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4A63C6C-B712-4B5E-A740-FA8550C66A24}"/>
              </a:ext>
            </a:extLst>
          </p:cNvPr>
          <p:cNvGrpSpPr/>
          <p:nvPr/>
        </p:nvGrpSpPr>
        <p:grpSpPr>
          <a:xfrm>
            <a:off x="10074384" y="2630928"/>
            <a:ext cx="193456" cy="191467"/>
            <a:chOff x="3741420" y="2845118"/>
            <a:chExt cx="495300" cy="500062"/>
          </a:xfrm>
        </p:grpSpPr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A2D97BBA-32C5-4D0D-AD4B-0B8B4A84051E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E3DBDCB-8906-449A-832E-C63DCEC9FAC1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43658D7-452A-42C1-90A2-C77B2CA9FCD1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4027894B-9B74-43E0-B9F5-00568A262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603699DD-2727-44A8-8529-96048B6CD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83BC6941-0155-4D39-8B90-41965AFE22B2}"/>
              </a:ext>
            </a:extLst>
          </p:cNvPr>
          <p:cNvGrpSpPr/>
          <p:nvPr/>
        </p:nvGrpSpPr>
        <p:grpSpPr>
          <a:xfrm>
            <a:off x="10381242" y="2630928"/>
            <a:ext cx="193456" cy="191467"/>
            <a:chOff x="3741420" y="2845118"/>
            <a:chExt cx="495300" cy="500062"/>
          </a:xfrm>
        </p:grpSpPr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66E14397-78F3-4682-A596-4C2E81111BFA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D1535068-96F5-41B2-ADBF-6C1B030D36D3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777A495A-9C87-4D11-B3CE-BD2C39CB5A60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24676025-158A-42A0-9327-72F9CDBC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7DB5A9ED-88CB-490D-90E9-EA54F4203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A38CA5EC-1B80-4BA9-91FB-1270E1877E3C}"/>
              </a:ext>
            </a:extLst>
          </p:cNvPr>
          <p:cNvGrpSpPr/>
          <p:nvPr/>
        </p:nvGrpSpPr>
        <p:grpSpPr>
          <a:xfrm>
            <a:off x="10683592" y="2630928"/>
            <a:ext cx="193456" cy="191467"/>
            <a:chOff x="3741420" y="2845118"/>
            <a:chExt cx="495300" cy="500062"/>
          </a:xfrm>
        </p:grpSpPr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41D87880-70D3-42B5-ADA1-F309CF9EFDEF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4B6C920A-F799-4EAA-92E5-DE18958CDC3F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D15E28A5-C57E-4A32-BD8B-915F37654621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4EC1F4AD-08DA-4DBB-98C0-C603642AD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E4C3E66-3AE3-4E63-9428-D1B4D5CF9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52C496EB-6ED9-42C6-92CB-A45584E1CF8B}"/>
              </a:ext>
            </a:extLst>
          </p:cNvPr>
          <p:cNvGrpSpPr/>
          <p:nvPr/>
        </p:nvGrpSpPr>
        <p:grpSpPr>
          <a:xfrm>
            <a:off x="9769661" y="2922159"/>
            <a:ext cx="193456" cy="191467"/>
            <a:chOff x="3741420" y="2845118"/>
            <a:chExt cx="495300" cy="500062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A55DCBC0-65C4-42B3-BBCC-E19B2751113B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3A75E8C0-5E99-45F9-ACAC-3B017FEE48CE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29FB1CC1-2267-430E-917D-5FF303922559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69C9E764-8048-4A38-AA44-C763FFBE2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56089823-8E4B-4A91-A43F-6234003D8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F2AFA0FD-EE9B-4378-B222-D79D8002C7A5}"/>
              </a:ext>
            </a:extLst>
          </p:cNvPr>
          <p:cNvGrpSpPr/>
          <p:nvPr/>
        </p:nvGrpSpPr>
        <p:grpSpPr>
          <a:xfrm>
            <a:off x="10074384" y="2922159"/>
            <a:ext cx="193456" cy="191467"/>
            <a:chOff x="3741420" y="2845118"/>
            <a:chExt cx="495300" cy="500062"/>
          </a:xfrm>
        </p:grpSpPr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F22DB1E-FBE8-4AE9-9057-D0B699EDE235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7988CAE5-D89D-4D98-AA3B-2BFF440C8CB9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65ED038D-039F-46C7-B563-39853DD7DC34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8D585B5-6D99-429D-B792-BE6BFDE3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FE8DF1EE-B58B-451F-98FC-17459544E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06774904-8EEF-40FF-8D06-BEB12760F0EA}"/>
              </a:ext>
            </a:extLst>
          </p:cNvPr>
          <p:cNvGrpSpPr/>
          <p:nvPr/>
        </p:nvGrpSpPr>
        <p:grpSpPr>
          <a:xfrm>
            <a:off x="10381242" y="2922159"/>
            <a:ext cx="193456" cy="191467"/>
            <a:chOff x="3741420" y="2845118"/>
            <a:chExt cx="495300" cy="500062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6131AD35-CE54-4AA1-8E7E-E1CC9BCB5E46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EF71D050-8FB7-4861-A710-27B3A84B7B4B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560AE96A-BDFB-4268-9401-F518CE2691D7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B5E29E5A-B1FA-46FD-AD07-01C37A364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1604E52F-B01D-4CAA-9AC2-FB71778E1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914239-F3A2-4885-A384-9B435F5937A2}"/>
              </a:ext>
            </a:extLst>
          </p:cNvPr>
          <p:cNvGrpSpPr/>
          <p:nvPr/>
        </p:nvGrpSpPr>
        <p:grpSpPr>
          <a:xfrm>
            <a:off x="10683592" y="2922159"/>
            <a:ext cx="193456" cy="191467"/>
            <a:chOff x="3741420" y="2845118"/>
            <a:chExt cx="495300" cy="500062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4A87D97-328F-48BA-B350-176BBE6356A8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04AC08F5-B9F4-4540-A10B-32D8EB7C5B8F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009A4336-B714-44D4-86E9-4065AC8D1392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42AB71B4-01A9-4B13-95ED-7858DFC15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A3A4C0B0-7DE1-4314-BB98-17427598F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2195C5E8-2179-4D3D-8771-B5BB3D527C4E}"/>
              </a:ext>
            </a:extLst>
          </p:cNvPr>
          <p:cNvGrpSpPr/>
          <p:nvPr/>
        </p:nvGrpSpPr>
        <p:grpSpPr>
          <a:xfrm>
            <a:off x="9768849" y="3203023"/>
            <a:ext cx="193456" cy="191467"/>
            <a:chOff x="3741420" y="2845118"/>
            <a:chExt cx="495300" cy="500062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9C2E230-28A2-4EA5-BAF8-29B2D8AE82B9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787B405F-FF2F-4535-BABD-35EF51641A7A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C1D4B522-6228-4703-B1E9-045CE01E9BFF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663655DF-BB1B-48E1-81A6-6D5766B42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D85ECB0B-3947-436F-878A-445228F55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ACFFFB4-20A1-416E-BA35-1084BF6F6B11}"/>
              </a:ext>
            </a:extLst>
          </p:cNvPr>
          <p:cNvGrpSpPr/>
          <p:nvPr/>
        </p:nvGrpSpPr>
        <p:grpSpPr>
          <a:xfrm>
            <a:off x="10073572" y="3203023"/>
            <a:ext cx="193456" cy="191467"/>
            <a:chOff x="3741420" y="2845118"/>
            <a:chExt cx="495300" cy="500062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B1E858DF-5BD6-4B92-B14C-5807E00019D2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0AFA96C0-30BC-434A-80E2-F62031B0CF3D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7DA33B52-48EB-4F9C-8937-530707D04B2B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B16DBAE1-A709-49D9-8AC3-113007E4C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3755A117-011B-4AFC-AC75-789161E36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CABBCB3B-D1B6-42EB-AEC1-0C51280E962C}"/>
              </a:ext>
            </a:extLst>
          </p:cNvPr>
          <p:cNvGrpSpPr/>
          <p:nvPr/>
        </p:nvGrpSpPr>
        <p:grpSpPr>
          <a:xfrm>
            <a:off x="10380430" y="3203023"/>
            <a:ext cx="193456" cy="191467"/>
            <a:chOff x="3741420" y="2845118"/>
            <a:chExt cx="495300" cy="500062"/>
          </a:xfrm>
        </p:grpSpPr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0C1C3A3D-D29A-41E4-94F9-4857F1261446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C08CC8C8-8756-4DB6-88F1-89C6577171A7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E4C1E2F1-2B68-4AA8-A22B-1A260CDFF9E2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2E144B7D-26AF-4AEB-BB4C-84A4F1B9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DFE2A2AF-CD59-4EA6-9855-08507DB02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FB125A4D-62D2-41E5-A710-F5B691A5D8DA}"/>
              </a:ext>
            </a:extLst>
          </p:cNvPr>
          <p:cNvGrpSpPr/>
          <p:nvPr/>
        </p:nvGrpSpPr>
        <p:grpSpPr>
          <a:xfrm>
            <a:off x="10682780" y="3203023"/>
            <a:ext cx="193456" cy="191467"/>
            <a:chOff x="3741420" y="2845118"/>
            <a:chExt cx="495300" cy="500062"/>
          </a:xfrm>
        </p:grpSpPr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EAB7641-40CC-4951-AF25-859E5B2D1C71}"/>
                </a:ext>
              </a:extLst>
            </p:cNvPr>
            <p:cNvSpPr/>
            <p:nvPr/>
          </p:nvSpPr>
          <p:spPr>
            <a:xfrm>
              <a:off x="3741420" y="2845118"/>
              <a:ext cx="495300" cy="50006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A5FADC38-CFE9-48D0-A05A-6697311615A1}"/>
                </a:ext>
              </a:extLst>
            </p:cNvPr>
            <p:cNvCxnSpPr/>
            <p:nvPr/>
          </p:nvCxnSpPr>
          <p:spPr>
            <a:xfrm>
              <a:off x="3886438" y="28670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D8270F2B-722D-4611-956C-9115B26F4184}"/>
                </a:ext>
              </a:extLst>
            </p:cNvPr>
            <p:cNvCxnSpPr/>
            <p:nvPr/>
          </p:nvCxnSpPr>
          <p:spPr>
            <a:xfrm>
              <a:off x="3899296" y="3324225"/>
              <a:ext cx="167164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5ECCD336-C3D8-42AE-9550-9746ECFDC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3565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6BB47CBB-AF2F-4455-AC9C-8DE03B7F0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384" y="3017996"/>
              <a:ext cx="0" cy="154305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5" name="Rectangle 744">
            <a:extLst>
              <a:ext uri="{FF2B5EF4-FFF2-40B4-BE49-F238E27FC236}">
                <a16:creationId xmlns:a16="http://schemas.microsoft.com/office/drawing/2014/main" id="{1945DE65-7100-4FA6-A8E4-F8C46A8926AA}"/>
              </a:ext>
            </a:extLst>
          </p:cNvPr>
          <p:cNvSpPr/>
          <p:nvPr/>
        </p:nvSpPr>
        <p:spPr>
          <a:xfrm>
            <a:off x="10294098" y="2582218"/>
            <a:ext cx="58660" cy="97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2C725D1C-51FB-43A4-B2CC-62739CF3395D}"/>
              </a:ext>
            </a:extLst>
          </p:cNvPr>
          <p:cNvSpPr/>
          <p:nvPr/>
        </p:nvSpPr>
        <p:spPr>
          <a:xfrm>
            <a:off x="10294098" y="3067313"/>
            <a:ext cx="58660" cy="974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8B082CA5-1B6A-49D4-9181-AA4A70FA6909}"/>
              </a:ext>
            </a:extLst>
          </p:cNvPr>
          <p:cNvSpPr/>
          <p:nvPr/>
        </p:nvSpPr>
        <p:spPr>
          <a:xfrm>
            <a:off x="9973381" y="2840845"/>
            <a:ext cx="98605" cy="512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6DD5EBA0-DB9B-4602-80AB-44B9AC3D5C4B}"/>
              </a:ext>
            </a:extLst>
          </p:cNvPr>
          <p:cNvSpPr/>
          <p:nvPr/>
        </p:nvSpPr>
        <p:spPr>
          <a:xfrm>
            <a:off x="10576518" y="2847061"/>
            <a:ext cx="98605" cy="512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51" name="Straight Arrow Connector 750">
            <a:extLst>
              <a:ext uri="{FF2B5EF4-FFF2-40B4-BE49-F238E27FC236}">
                <a16:creationId xmlns:a16="http://schemas.microsoft.com/office/drawing/2014/main" id="{A1BE1C92-F961-41AE-AFB7-22078C7502E3}"/>
              </a:ext>
            </a:extLst>
          </p:cNvPr>
          <p:cNvCxnSpPr>
            <a:cxnSpLocks/>
          </p:cNvCxnSpPr>
          <p:nvPr/>
        </p:nvCxnSpPr>
        <p:spPr>
          <a:xfrm flipV="1">
            <a:off x="9032623" y="3402393"/>
            <a:ext cx="0" cy="53426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15B1703A-59A2-4BD9-96CD-1B8D048258D4}"/>
              </a:ext>
            </a:extLst>
          </p:cNvPr>
          <p:cNvCxnSpPr>
            <a:cxnSpLocks/>
          </p:cNvCxnSpPr>
          <p:nvPr/>
        </p:nvCxnSpPr>
        <p:spPr>
          <a:xfrm flipV="1">
            <a:off x="9869004" y="3409866"/>
            <a:ext cx="0" cy="53426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D2AE7A82-6042-4E63-BD4E-995212C78A21}"/>
              </a:ext>
            </a:extLst>
          </p:cNvPr>
          <p:cNvCxnSpPr>
            <a:cxnSpLocks/>
          </p:cNvCxnSpPr>
          <p:nvPr/>
        </p:nvCxnSpPr>
        <p:spPr>
          <a:xfrm flipV="1">
            <a:off x="10493180" y="3402393"/>
            <a:ext cx="0" cy="53426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8" name="Straight Arrow Connector 757">
            <a:extLst>
              <a:ext uri="{FF2B5EF4-FFF2-40B4-BE49-F238E27FC236}">
                <a16:creationId xmlns:a16="http://schemas.microsoft.com/office/drawing/2014/main" id="{E8DE8800-F513-4C38-A913-E32B9E47B4EC}"/>
              </a:ext>
            </a:extLst>
          </p:cNvPr>
          <p:cNvCxnSpPr>
            <a:cxnSpLocks/>
          </p:cNvCxnSpPr>
          <p:nvPr/>
        </p:nvCxnSpPr>
        <p:spPr>
          <a:xfrm>
            <a:off x="8415093" y="1912321"/>
            <a:ext cx="0" cy="45528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9" name="Straight Arrow Connector 758">
            <a:extLst>
              <a:ext uri="{FF2B5EF4-FFF2-40B4-BE49-F238E27FC236}">
                <a16:creationId xmlns:a16="http://schemas.microsoft.com/office/drawing/2014/main" id="{37A43B61-051D-432D-B5C3-79BCFCA9F9CA}"/>
              </a:ext>
            </a:extLst>
          </p:cNvPr>
          <p:cNvCxnSpPr>
            <a:cxnSpLocks/>
          </p:cNvCxnSpPr>
          <p:nvPr/>
        </p:nvCxnSpPr>
        <p:spPr>
          <a:xfrm>
            <a:off x="9026674" y="1906768"/>
            <a:ext cx="0" cy="45528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id="{EF1A84B2-407B-4B26-8F2F-2CD963BEB01C}"/>
              </a:ext>
            </a:extLst>
          </p:cNvPr>
          <p:cNvCxnSpPr>
            <a:cxnSpLocks/>
          </p:cNvCxnSpPr>
          <p:nvPr/>
        </p:nvCxnSpPr>
        <p:spPr>
          <a:xfrm>
            <a:off x="9856304" y="1889260"/>
            <a:ext cx="0" cy="45528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F72A34C9-3E3F-412A-BF65-57CFD3703EE6}"/>
              </a:ext>
            </a:extLst>
          </p:cNvPr>
          <p:cNvCxnSpPr>
            <a:cxnSpLocks/>
          </p:cNvCxnSpPr>
          <p:nvPr/>
        </p:nvCxnSpPr>
        <p:spPr>
          <a:xfrm>
            <a:off x="10474531" y="1889259"/>
            <a:ext cx="0" cy="45528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1" name="TextBox 770">
            <a:extLst>
              <a:ext uri="{FF2B5EF4-FFF2-40B4-BE49-F238E27FC236}">
                <a16:creationId xmlns:a16="http://schemas.microsoft.com/office/drawing/2014/main" id="{A712591F-386B-42DD-B60B-46D99B87F69D}"/>
              </a:ext>
            </a:extLst>
          </p:cNvPr>
          <p:cNvSpPr txBox="1"/>
          <p:nvPr/>
        </p:nvSpPr>
        <p:spPr>
          <a:xfrm>
            <a:off x="7652105" y="4811287"/>
            <a:ext cx="3701775" cy="648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en-US" sz="1200" dirty="0">
                <a:solidFill>
                  <a:schemeClr val="bg1"/>
                </a:solidFill>
              </a:rPr>
              <a:t>Core scaling mode 2 for SPR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Same logical core number in all dies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F4E14B8D-9CAB-4671-AF05-AFD6C34FFCAA}"/>
              </a:ext>
            </a:extLst>
          </p:cNvPr>
          <p:cNvSpPr txBox="1"/>
          <p:nvPr/>
        </p:nvSpPr>
        <p:spPr>
          <a:xfrm>
            <a:off x="7814114" y="2145405"/>
            <a:ext cx="350593" cy="1508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rgbClr val="003C71"/>
                </a:solidFill>
              </a:rPr>
              <a:t>DDR</a:t>
            </a:r>
          </a:p>
        </p:txBody>
      </p: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AEEBD664-248A-4409-AEBE-2D67989C4F8E}"/>
              </a:ext>
            </a:extLst>
          </p:cNvPr>
          <p:cNvCxnSpPr>
            <a:cxnSpLocks/>
          </p:cNvCxnSpPr>
          <p:nvPr/>
        </p:nvCxnSpPr>
        <p:spPr>
          <a:xfrm flipV="1">
            <a:off x="4507925" y="3394490"/>
            <a:ext cx="0" cy="793498"/>
          </a:xfrm>
          <a:prstGeom prst="straightConnector1">
            <a:avLst/>
          </a:prstGeom>
          <a:noFill/>
          <a:ln w="25400" cap="flat">
            <a:solidFill>
              <a:srgbClr val="0068B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B4B02D1-5FC9-459A-8952-F460C419C665}"/>
              </a:ext>
            </a:extLst>
          </p:cNvPr>
          <p:cNvCxnSpPr>
            <a:cxnSpLocks/>
          </p:cNvCxnSpPr>
          <p:nvPr/>
        </p:nvCxnSpPr>
        <p:spPr>
          <a:xfrm flipV="1">
            <a:off x="4825947" y="3394490"/>
            <a:ext cx="0" cy="793498"/>
          </a:xfrm>
          <a:prstGeom prst="straightConnector1">
            <a:avLst/>
          </a:prstGeom>
          <a:noFill/>
          <a:ln w="25400" cap="flat">
            <a:solidFill>
              <a:srgbClr val="0068B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9D96B045-EC45-41D7-8DED-672164357477}"/>
              </a:ext>
            </a:extLst>
          </p:cNvPr>
          <p:cNvCxnSpPr>
            <a:cxnSpLocks/>
          </p:cNvCxnSpPr>
          <p:nvPr/>
        </p:nvCxnSpPr>
        <p:spPr>
          <a:xfrm flipV="1">
            <a:off x="5941510" y="3382916"/>
            <a:ext cx="0" cy="793498"/>
          </a:xfrm>
          <a:prstGeom prst="straightConnector1">
            <a:avLst/>
          </a:prstGeom>
          <a:noFill/>
          <a:ln w="25400" cap="flat">
            <a:solidFill>
              <a:srgbClr val="0068B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6F9541A9-2DF0-48AF-A27E-91FF9EAB2A3F}"/>
              </a:ext>
            </a:extLst>
          </p:cNvPr>
          <p:cNvCxnSpPr>
            <a:cxnSpLocks/>
          </p:cNvCxnSpPr>
          <p:nvPr/>
        </p:nvCxnSpPr>
        <p:spPr>
          <a:xfrm flipV="1">
            <a:off x="6284097" y="3379616"/>
            <a:ext cx="0" cy="793498"/>
          </a:xfrm>
          <a:prstGeom prst="straightConnector1">
            <a:avLst/>
          </a:prstGeom>
          <a:noFill/>
          <a:ln w="25400" cap="flat">
            <a:solidFill>
              <a:srgbClr val="0068B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276D6A82-3B30-47C6-8D36-8CF28295F95E}"/>
              </a:ext>
            </a:extLst>
          </p:cNvPr>
          <p:cNvSpPr txBox="1"/>
          <p:nvPr/>
        </p:nvSpPr>
        <p:spPr>
          <a:xfrm>
            <a:off x="4129892" y="4819647"/>
            <a:ext cx="3701775" cy="648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en-US" sz="1200" dirty="0">
                <a:solidFill>
                  <a:schemeClr val="bg1"/>
                </a:solidFill>
              </a:rPr>
              <a:t>Core scaling mode 1 for ICX/SPR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Same logical core number  in both socket</a:t>
            </a:r>
          </a:p>
        </p:txBody>
      </p:sp>
    </p:spTree>
    <p:extLst>
      <p:ext uri="{BB962C8B-B14F-4D97-AF65-F5344CB8AC3E}">
        <p14:creationId xmlns:p14="http://schemas.microsoft.com/office/powerpoint/2010/main" val="11970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11252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latin typeface="+mn-lt"/>
              </a:rPr>
              <a:t>Flow and Impactions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999" y="1193101"/>
            <a:ext cx="8294914" cy="284909"/>
          </a:xfrm>
        </p:spPr>
        <p:txBody>
          <a:bodyPr lIns="0" tIns="0" rIns="0" bIns="0" anchor="t">
            <a:noAutofit/>
          </a:bodyPr>
          <a:lstStyle/>
          <a:p>
            <a:r>
              <a:rPr lang="en-US" sz="1800" dirty="0">
                <a:latin typeface="+mn-lt"/>
              </a:rPr>
              <a:t>Test architecture and principle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46520"/>
            <a:ext cx="479514" cy="328854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8FF73-4B73-4190-B188-C0784B50DE4B}"/>
              </a:ext>
            </a:extLst>
          </p:cNvPr>
          <p:cNvSpPr txBox="1"/>
          <p:nvPr/>
        </p:nvSpPr>
        <p:spPr>
          <a:xfrm>
            <a:off x="420998" y="1541626"/>
            <a:ext cx="270559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6096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Compile Stream.c </a:t>
            </a:r>
            <a:endParaRPr lang="en-US" altLang="zh-CN" sz="3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76422-4166-4A0D-B919-AC9FCC3E2D1B}"/>
              </a:ext>
            </a:extLst>
          </p:cNvPr>
          <p:cNvSpPr txBox="1"/>
          <p:nvPr/>
        </p:nvSpPr>
        <p:spPr>
          <a:xfrm>
            <a:off x="6103257" y="1541626"/>
            <a:ext cx="242482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609600" eaLnBrk="1" fontAlgn="b" hangingPunct="1"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Intel Clear"/>
              </a:rPr>
              <a:t>Run Stream</a:t>
            </a:r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75CF3-AA18-4121-A5DC-812DB7C380DE}"/>
              </a:ext>
            </a:extLst>
          </p:cNvPr>
          <p:cNvSpPr txBox="1"/>
          <p:nvPr/>
        </p:nvSpPr>
        <p:spPr>
          <a:xfrm>
            <a:off x="8971063" y="1541626"/>
            <a:ext cx="225358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609600" eaLnBrk="1" fontAlgn="b" hangingPunct="1"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Intel Clear"/>
              </a:rPr>
              <a:t>Output Result</a:t>
            </a:r>
            <a:endParaRPr lang="en-US" altLang="zh-C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9B3AD2-7277-4339-939A-95111E706AE9}"/>
              </a:ext>
            </a:extLst>
          </p:cNvPr>
          <p:cNvCxnSpPr>
            <a:cxnSpLocks/>
          </p:cNvCxnSpPr>
          <p:nvPr/>
        </p:nvCxnSpPr>
        <p:spPr>
          <a:xfrm>
            <a:off x="3196907" y="1772458"/>
            <a:ext cx="31234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B1EA53-4837-4577-9848-D4E92FB34F77}"/>
              </a:ext>
            </a:extLst>
          </p:cNvPr>
          <p:cNvCxnSpPr>
            <a:cxnSpLocks/>
          </p:cNvCxnSpPr>
          <p:nvPr/>
        </p:nvCxnSpPr>
        <p:spPr>
          <a:xfrm>
            <a:off x="8593400" y="1772458"/>
            <a:ext cx="31234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BBCB460-1EEA-4F50-9D9C-CD01D341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1206"/>
              </p:ext>
            </p:extLst>
          </p:nvPr>
        </p:nvGraphicFramePr>
        <p:xfrm>
          <a:off x="420998" y="3122590"/>
          <a:ext cx="10897991" cy="286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364">
                  <a:extLst>
                    <a:ext uri="{9D8B030D-6E8A-4147-A177-3AD203B41FA5}">
                      <a16:colId xmlns:a16="http://schemas.microsoft.com/office/drawing/2014/main" val="2311204432"/>
                    </a:ext>
                  </a:extLst>
                </a:gridCol>
                <a:gridCol w="4353744">
                  <a:extLst>
                    <a:ext uri="{9D8B030D-6E8A-4147-A177-3AD203B41FA5}">
                      <a16:colId xmlns:a16="http://schemas.microsoft.com/office/drawing/2014/main" val="4096463089"/>
                    </a:ext>
                  </a:extLst>
                </a:gridCol>
                <a:gridCol w="2373627">
                  <a:extLst>
                    <a:ext uri="{9D8B030D-6E8A-4147-A177-3AD203B41FA5}">
                      <a16:colId xmlns:a16="http://schemas.microsoft.com/office/drawing/2014/main" val="1046626632"/>
                    </a:ext>
                  </a:extLst>
                </a:gridCol>
                <a:gridCol w="1785256">
                  <a:extLst>
                    <a:ext uri="{9D8B030D-6E8A-4147-A177-3AD203B41FA5}">
                      <a16:colId xmlns:a16="http://schemas.microsoft.com/office/drawing/2014/main" val="4119184565"/>
                    </a:ext>
                  </a:extLst>
                </a:gridCol>
              </a:tblGrid>
              <a:tr h="533352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Condition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Target</a:t>
                      </a:r>
                      <a:endParaRPr lang="en-US" sz="1200" b="1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Setting  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Comments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71452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Compiler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ICC for IA Affinity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ICC (</a:t>
                      </a: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2021.3.0.3168)</a:t>
                      </a:r>
                      <a:endParaRPr lang="en-US" altLang="zh-CN" sz="16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Choose parameters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0766244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STREM_ARRY_SIZE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latin typeface="+mn-lt"/>
                        </a:rPr>
                        <a:t>Size enough to cover LLC</a:t>
                      </a:r>
                      <a:endParaRPr lang="en-US" sz="1600" b="1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4 x LLC*Socket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Tune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7633796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NTIMES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latin typeface="+mn-lt"/>
                        </a:rPr>
                        <a:t>looping number to keep stable result</a:t>
                      </a:r>
                      <a:endParaRPr lang="en-US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latin typeface="+mn-lt"/>
                        </a:rPr>
                        <a:t>Default:e.g, 100</a:t>
                      </a:r>
                    </a:p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NTIMES &gt;=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9413402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Multiple threads 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Saturate all CPUs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 CPUs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Best to make: 1  CPU 1 Thread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69087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77CFED-0CB1-4EBD-9202-DF82B1E8C10A}"/>
              </a:ext>
            </a:extLst>
          </p:cNvPr>
          <p:cNvSpPr txBox="1">
            <a:spLocks/>
          </p:cNvSpPr>
          <p:nvPr/>
        </p:nvSpPr>
        <p:spPr>
          <a:xfrm>
            <a:off x="420998" y="2601911"/>
            <a:ext cx="8294914" cy="284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800" dirty="0">
                <a:latin typeface="+mn-lt"/>
              </a:rPr>
              <a:t>To confirm full memory operation with minimum cost of time: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0BBEA-A557-413B-B0B6-00D98C317610}"/>
              </a:ext>
            </a:extLst>
          </p:cNvPr>
          <p:cNvSpPr txBox="1"/>
          <p:nvPr/>
        </p:nvSpPr>
        <p:spPr>
          <a:xfrm>
            <a:off x="3523767" y="1541626"/>
            <a:ext cx="220409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609600" eaLnBrk="1" fontAlgn="b" hangingPunct="1"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Intel Clear"/>
              </a:rPr>
              <a:t>Build Stream</a:t>
            </a:r>
            <a:endParaRPr lang="en-US" altLang="zh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59460-F462-45BE-AD19-94317811A0B4}"/>
              </a:ext>
            </a:extLst>
          </p:cNvPr>
          <p:cNvCxnSpPr>
            <a:cxnSpLocks/>
          </p:cNvCxnSpPr>
          <p:nvPr/>
        </p:nvCxnSpPr>
        <p:spPr>
          <a:xfrm>
            <a:off x="5749805" y="1772458"/>
            <a:ext cx="31234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9687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23" y="236945"/>
            <a:ext cx="3336047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dirty="0">
                <a:latin typeface="+mn-lt"/>
              </a:rPr>
              <a:t>Case and KPI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4 basic cases</a:t>
            </a:r>
            <a:endParaRPr lang="en-US" sz="1200" b="1" dirty="0">
              <a:latin typeface="+mn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Intel Clear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2805A-DD4E-4C33-A40D-3B5B55E76CDD}"/>
              </a:ext>
            </a:extLst>
          </p:cNvPr>
          <p:cNvSpPr txBox="1"/>
          <p:nvPr/>
        </p:nvSpPr>
        <p:spPr>
          <a:xfrm>
            <a:off x="356023" y="4891854"/>
            <a:ext cx="8294914" cy="809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ts val="200"/>
              </a:lnSpc>
            </a:pPr>
            <a:r>
              <a:rPr lang="en-US" sz="1600" dirty="0">
                <a:solidFill>
                  <a:prstClr val="black"/>
                </a:solidFill>
              </a:rPr>
              <a:t>Function    Best Rate </a:t>
            </a:r>
            <a:r>
              <a:rPr lang="en-US" sz="1600" dirty="0">
                <a:solidFill>
                  <a:schemeClr val="bg1"/>
                </a:solidFill>
              </a:rPr>
              <a:t>(MB/s)    Avg time (s)      Min time (s)        Max time (s)</a:t>
            </a:r>
          </a:p>
          <a:p>
            <a:pPr>
              <a:lnSpc>
                <a:spcPts val="200"/>
              </a:lnSpc>
            </a:pPr>
            <a:r>
              <a:rPr lang="en-US" sz="1600" dirty="0">
                <a:solidFill>
                  <a:prstClr val="black"/>
                </a:solidFill>
              </a:rPr>
              <a:t>Triad:          </a:t>
            </a:r>
            <a:r>
              <a:rPr lang="en-US" sz="1600" dirty="0">
                <a:solidFill>
                  <a:schemeClr val="bg1"/>
                </a:solidFill>
              </a:rPr>
              <a:t>407,599.9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              0.147309          0.052789           0.213000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65CA-D58F-4612-93AA-8C18F460438A}"/>
              </a:ext>
            </a:extLst>
          </p:cNvPr>
          <p:cNvSpPr txBox="1"/>
          <p:nvPr/>
        </p:nvSpPr>
        <p:spPr>
          <a:xfrm>
            <a:off x="394123" y="1014186"/>
            <a:ext cx="1041901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6096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icc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 -O3 -parallel –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qopenmp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-link static -x${</a:t>
            </a:r>
            <a:r>
              <a:rPr lang="en-US" sz="1600" b="1" i="0" u="none" strike="noStrike" cap="none" spc="0" baseline="0" dirty="0">
                <a:solidFill>
                  <a:schemeClr val="bg1"/>
                </a:solidFill>
                <a:highlight>
                  <a:srgbClr val="00FF00"/>
                </a:highlight>
                <a:uFillTx/>
                <a:ea typeface="+mn-ea"/>
                <a:cs typeface="+mn-cs"/>
                <a:sym typeface="Intel Clear"/>
              </a:rPr>
              <a:t>arch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} -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qopenmp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 -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mcmodel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=medium -DSTREAM_ARRAY_SIZE=${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array_size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} -DNTIMES=${NTIMES} 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stream.c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 -o stream -</a:t>
            </a:r>
            <a:r>
              <a:rPr lang="en-US" sz="1600" b="0" i="0" u="none" strike="noStrike" cap="none" spc="0" baseline="0" dirty="0" err="1">
                <a:solidFill>
                  <a:schemeClr val="bg1"/>
                </a:solidFill>
                <a:uFillTx/>
                <a:ea typeface="+mn-ea"/>
                <a:cs typeface="+mn-cs"/>
                <a:sym typeface="Intel Clear"/>
              </a:rPr>
              <a:t>ffreestanding</a:t>
            </a:r>
            <a:endParaRPr lang="en-US" altLang="zh-CN" sz="1600" b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5F3291-CB08-45AB-8986-AF1C3719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4103"/>
              </p:ext>
            </p:extLst>
          </p:nvPr>
        </p:nvGraphicFramePr>
        <p:xfrm>
          <a:off x="442974" y="1660517"/>
          <a:ext cx="8776700" cy="261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586">
                  <a:extLst>
                    <a:ext uri="{9D8B030D-6E8A-4147-A177-3AD203B41FA5}">
                      <a16:colId xmlns:a16="http://schemas.microsoft.com/office/drawing/2014/main" val="2311204432"/>
                    </a:ext>
                  </a:extLst>
                </a:gridCol>
                <a:gridCol w="5670114">
                  <a:extLst>
                    <a:ext uri="{9D8B030D-6E8A-4147-A177-3AD203B41FA5}">
                      <a16:colId xmlns:a16="http://schemas.microsoft.com/office/drawing/2014/main" val="4096463089"/>
                    </a:ext>
                  </a:extLst>
                </a:gridCol>
              </a:tblGrid>
              <a:tr h="474515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Arch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comments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71452"/>
                  </a:ext>
                </a:extLst>
              </a:tr>
              <a:tr h="51970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Default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SSE</a:t>
                      </a:r>
                      <a:endParaRPr lang="en-US" sz="16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766244"/>
                  </a:ext>
                </a:extLst>
              </a:tr>
              <a:tr h="519707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CORE-AVX2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latin typeface="+mn-lt"/>
                        </a:rPr>
                        <a:t>Support Intel AVX2, compatilbe with SSE*</a:t>
                      </a:r>
                      <a:endParaRPr lang="en-US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633796"/>
                  </a:ext>
                </a:extLst>
              </a:tr>
              <a:tr h="51970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COMMON-AVX512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Support Intel AVX-512 and compatible with AVX2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413402"/>
                  </a:ext>
                </a:extLst>
              </a:tr>
              <a:tr h="519707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SSE</a:t>
                      </a: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600" b="1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SSE4.2, generate Intel SSE4 Instructions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908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FF53DD-6546-4D3A-BB1D-06A094A35DFA}"/>
              </a:ext>
            </a:extLst>
          </p:cNvPr>
          <p:cNvSpPr txBox="1"/>
          <p:nvPr/>
        </p:nvSpPr>
        <p:spPr>
          <a:xfrm>
            <a:off x="267917" y="4608339"/>
            <a:ext cx="282532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6096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2872C5"/>
                </a:solidFill>
                <a:sym typeface="Intel Clear"/>
              </a:rPr>
              <a:t>C</a:t>
            </a:r>
            <a:r>
              <a:rPr lang="en-US" altLang="zh-CN" sz="1800" b="1" dirty="0">
                <a:solidFill>
                  <a:srgbClr val="2872C5"/>
                </a:solidFill>
                <a:effectLst/>
                <a:sym typeface="Intel Clear"/>
              </a:rPr>
              <a:t>ase result, Sample</a:t>
            </a:r>
            <a:r>
              <a:rPr lang="en-US" altLang="zh-CN" sz="1800" dirty="0">
                <a:solidFill>
                  <a:srgbClr val="2872C5"/>
                </a:solidFill>
                <a:effectLst/>
                <a:sym typeface="Intel Clear"/>
              </a:rPr>
              <a:t>:</a:t>
            </a:r>
            <a:endParaRPr lang="en-US" altLang="zh-CN" sz="1800" b="0" dirty="0">
              <a:solidFill>
                <a:srgbClr val="2872C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040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B635DB86-39DF-4300-BA02-31FB8FC03CCA}"/>
              </a:ext>
            </a:extLst>
          </p:cNvPr>
          <p:cNvSpPr txBox="1"/>
          <p:nvPr/>
        </p:nvSpPr>
        <p:spPr>
          <a:xfrm>
            <a:off x="6736243" y="2729740"/>
            <a:ext cx="170038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Orchestration/ containers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6AB7FB-288E-457E-8296-8F7B952E3C12}"/>
              </a:ext>
            </a:extLst>
          </p:cNvPr>
          <p:cNvSpPr txBox="1"/>
          <p:nvPr/>
        </p:nvSpPr>
        <p:spPr>
          <a:xfrm>
            <a:off x="6787043" y="3598006"/>
            <a:ext cx="14824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Host OS</a:t>
            </a:r>
          </a:p>
        </p:txBody>
      </p:sp>
      <p:sp>
        <p:nvSpPr>
          <p:cNvPr id="63" name="Rectangle: Rounded Corners 18">
            <a:extLst>
              <a:ext uri="{FF2B5EF4-FFF2-40B4-BE49-F238E27FC236}">
                <a16:creationId xmlns:a16="http://schemas.microsoft.com/office/drawing/2014/main" id="{473AC73A-01AA-4AA7-B876-DAC2AC5962FF}"/>
              </a:ext>
            </a:extLst>
          </p:cNvPr>
          <p:cNvSpPr/>
          <p:nvPr/>
        </p:nvSpPr>
        <p:spPr>
          <a:xfrm>
            <a:off x="8172808" y="3353988"/>
            <a:ext cx="2262994" cy="5543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CentOS/Ubuntu</a:t>
            </a:r>
          </a:p>
        </p:txBody>
      </p:sp>
      <p:sp>
        <p:nvSpPr>
          <p:cNvPr id="65" name="Rectangle: Rounded Corners 18">
            <a:extLst>
              <a:ext uri="{FF2B5EF4-FFF2-40B4-BE49-F238E27FC236}">
                <a16:creationId xmlns:a16="http://schemas.microsoft.com/office/drawing/2014/main" id="{FF92BDD7-5251-485C-8C72-19AE876D1A61}"/>
              </a:ext>
            </a:extLst>
          </p:cNvPr>
          <p:cNvSpPr/>
          <p:nvPr/>
        </p:nvSpPr>
        <p:spPr>
          <a:xfrm>
            <a:off x="8172808" y="2627214"/>
            <a:ext cx="2262994" cy="597522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K8S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46D10A-DE4E-4950-8425-5D8012F16F90}"/>
              </a:ext>
            </a:extLst>
          </p:cNvPr>
          <p:cNvSpPr txBox="1"/>
          <p:nvPr/>
        </p:nvSpPr>
        <p:spPr>
          <a:xfrm>
            <a:off x="6712277" y="2133917"/>
            <a:ext cx="14692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Workloads</a:t>
            </a:r>
          </a:p>
        </p:txBody>
      </p:sp>
      <p:sp>
        <p:nvSpPr>
          <p:cNvPr id="68" name="Rectangle: Rounded Corners 18">
            <a:extLst>
              <a:ext uri="{FF2B5EF4-FFF2-40B4-BE49-F238E27FC236}">
                <a16:creationId xmlns:a16="http://schemas.microsoft.com/office/drawing/2014/main" id="{5C116781-8A7C-4D46-8F68-70716704497F}"/>
              </a:ext>
            </a:extLst>
          </p:cNvPr>
          <p:cNvSpPr/>
          <p:nvPr/>
        </p:nvSpPr>
        <p:spPr>
          <a:xfrm>
            <a:off x="8172808" y="4055618"/>
            <a:ext cx="2262994" cy="554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Intel SPR/ICX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1AD74D-4865-471B-A4B0-9DA8F952293B}"/>
              </a:ext>
            </a:extLst>
          </p:cNvPr>
          <p:cNvSpPr txBox="1"/>
          <p:nvPr/>
        </p:nvSpPr>
        <p:spPr>
          <a:xfrm>
            <a:off x="6793685" y="4287317"/>
            <a:ext cx="11322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Narrow" panose="020B0606020202030204" pitchFamily="34" charset="0"/>
              </a:rPr>
              <a:t>hardware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70" name="Rectangle: Rounded Corners 6">
            <a:extLst>
              <a:ext uri="{FF2B5EF4-FFF2-40B4-BE49-F238E27FC236}">
                <a16:creationId xmlns:a16="http://schemas.microsoft.com/office/drawing/2014/main" id="{0BB8CA5F-49E8-459B-8C91-D9C78F80412F}"/>
              </a:ext>
            </a:extLst>
          </p:cNvPr>
          <p:cNvSpPr/>
          <p:nvPr/>
        </p:nvSpPr>
        <p:spPr>
          <a:xfrm>
            <a:off x="8163920" y="1931374"/>
            <a:ext cx="2280771" cy="554348"/>
          </a:xfrm>
          <a:prstGeom prst="round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Stream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7BF9E3-B1B1-427B-BF1F-85CD41DD965D}"/>
                  </a:ext>
                </a:extLst>
              </p14:cNvPr>
              <p14:cNvContentPartPr/>
              <p14:nvPr/>
            </p14:nvContentPartPr>
            <p14:xfrm>
              <a:off x="9631643" y="1956779"/>
              <a:ext cx="45719" cy="43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7BF9E3-B1B1-427B-BF1F-85CD41DD9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668" y="1946029"/>
                <a:ext cx="2285950" cy="2150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6E73FFE-9BB8-4C0B-BEB0-9F83E92E94CB}"/>
              </a:ext>
            </a:extLst>
          </p:cNvPr>
          <p:cNvSpPr txBox="1"/>
          <p:nvPr/>
        </p:nvSpPr>
        <p:spPr>
          <a:xfrm flipH="1">
            <a:off x="8918976" y="1531042"/>
            <a:ext cx="61106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WSF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F83DB5-F15B-42EA-BBBF-DBB507F2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9" y="279700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Software Stack</a:t>
            </a:r>
            <a:endParaRPr lang="en-US" sz="28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9EA73F9-85EB-4F55-A1BD-232C74798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3589"/>
              </p:ext>
            </p:extLst>
          </p:nvPr>
        </p:nvGraphicFramePr>
        <p:xfrm>
          <a:off x="1142754" y="1740024"/>
          <a:ext cx="5024964" cy="369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29">
                  <a:extLst>
                    <a:ext uri="{9D8B030D-6E8A-4147-A177-3AD203B41FA5}">
                      <a16:colId xmlns:a16="http://schemas.microsoft.com/office/drawing/2014/main" val="2311204432"/>
                    </a:ext>
                  </a:extLst>
                </a:gridCol>
                <a:gridCol w="3246335">
                  <a:extLst>
                    <a:ext uri="{9D8B030D-6E8A-4147-A177-3AD203B41FA5}">
                      <a16:colId xmlns:a16="http://schemas.microsoft.com/office/drawing/2014/main" val="4096463089"/>
                    </a:ext>
                  </a:extLst>
                </a:gridCol>
              </a:tblGrid>
              <a:tr h="533352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Component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Version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71452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Compiler ICC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2021.3.0.3168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766244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Stream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Revision 5.10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4"/>
                        </a:rPr>
                        <a:t>www.cs.virginia.edu/stream/FTP/Code/stream.c</a:t>
                      </a:r>
                      <a:endParaRPr lang="en-US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633796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Container OS</a:t>
                      </a:r>
                      <a:endParaRPr lang="en-US" altLang="zh-CN" sz="1600" b="1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Rocky Linux 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413402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Host OS/Kernel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SPR(</a:t>
                      </a:r>
                      <a:r>
                        <a:rPr lang="en-US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5.15.0-spr.bkc.pc.2.10.0.x86_64</a:t>
                      </a: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)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ICX(</a:t>
                      </a:r>
                      <a:r>
                        <a:rPr lang="en-US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4.18.0-305.19.1.el8_4.x86_64</a:t>
                      </a:r>
                      <a:r>
                        <a:rPr lang="zh-CN" altLang="en-US" sz="1600" b="0" i="0" u="none" strike="noStrike" cap="none" spc="0" baseline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）</a:t>
                      </a:r>
                      <a:endParaRPr lang="en-US" sz="1600" b="0" i="0" u="none" strike="noStrike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76581"/>
                  </a:ext>
                </a:extLst>
              </a:tr>
              <a:tr h="58414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altLang="zh-CN" sz="16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Host</a:t>
                      </a:r>
                      <a:endParaRPr lang="en-US" altLang="zh-CN" sz="1600" b="0" i="0" u="none" strike="noStrike" cap="none" spc="0" baseline="0" dirty="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SPR/ICX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90878"/>
                  </a:ext>
                </a:extLst>
              </a:tr>
            </a:tbl>
          </a:graphicData>
        </a:graphic>
      </p:graphicFrame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079E9B2-1C54-4859-8C28-FB9F008E54C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196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970-2167-4C03-A919-B0F2DA81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11" y="0"/>
            <a:ext cx="10972800" cy="424732"/>
          </a:xfrm>
        </p:spPr>
        <p:txBody>
          <a:bodyPr/>
          <a:lstStyle/>
          <a:p>
            <a:r>
              <a:rPr lang="en-US" sz="3200" dirty="0">
                <a:solidFill>
                  <a:srgbClr val="004A86"/>
                </a:solidFill>
              </a:rPr>
              <a:t>BareMetal Configuration(SPR/ICX)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30C72D-571E-4435-B539-5FB8B528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00011"/>
              </p:ext>
            </p:extLst>
          </p:nvPr>
        </p:nvGraphicFramePr>
        <p:xfrm>
          <a:off x="1465943" y="515900"/>
          <a:ext cx="8403771" cy="5826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8482">
                  <a:extLst>
                    <a:ext uri="{9D8B030D-6E8A-4147-A177-3AD203B41FA5}">
                      <a16:colId xmlns:a16="http://schemas.microsoft.com/office/drawing/2014/main" val="1675535064"/>
                    </a:ext>
                  </a:extLst>
                </a:gridCol>
                <a:gridCol w="2705337">
                  <a:extLst>
                    <a:ext uri="{9D8B030D-6E8A-4147-A177-3AD203B41FA5}">
                      <a16:colId xmlns:a16="http://schemas.microsoft.com/office/drawing/2014/main" val="167730399"/>
                    </a:ext>
                  </a:extLst>
                </a:gridCol>
                <a:gridCol w="3219952">
                  <a:extLst>
                    <a:ext uri="{9D8B030D-6E8A-4147-A177-3AD203B41FA5}">
                      <a16:colId xmlns:a16="http://schemas.microsoft.com/office/drawing/2014/main" val="1665831256"/>
                    </a:ext>
                  </a:extLst>
                </a:gridCol>
              </a:tblGrid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Intel Corporation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Intel Corporation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912387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ArcherCity</a:t>
                      </a:r>
                      <a:r>
                        <a:rPr lang="en-US" sz="10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-SPR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WilsonCity</a:t>
                      </a:r>
                      <a:r>
                        <a:rPr lang="en-US" sz="10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-ICX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5217747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BIOS 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EGSDCRB1.86B.0073.D14.2201260628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WLYDCRB1.SYS.0027.P56.2112200409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389487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CentOS Stream 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Red Hat Enterprise Linux 8.2 (</a:t>
                      </a:r>
                      <a:r>
                        <a:rPr lang="en-US" sz="1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Ootpa</a:t>
                      </a: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517985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Kernel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5.15.0-spr.bkc.pc.2.10.0.x86_64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4.18.0-305.19.1.el8_4.x86_64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9456369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Microcode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0x8e0001c0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0xd000332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593955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IRQ Balance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3343388550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CPU Model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Genuine Intel(R) </a:t>
                      </a: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CPU-Q03J</a:t>
                      </a:r>
                      <a:endParaRPr lang="pt-BR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Intel(R) Xeon(R) Platinum 8368Q CPU @ 2.60GHz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2180229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Base Frequency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1.6GHz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2.6GHz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047453348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 Frequency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3.5GHz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3.7GHz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315363427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All-core Maximum Frequency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2.6GHz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3.3GHz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3879635040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CPU(s)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240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152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686568721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Base Frequency(AVX2)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2.3GHz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4143584364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Maximum Frequency(AVX2)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r>
                        <a:rPr lang="en-US" alt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GHz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r>
                        <a:rPr lang="en-US" alt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GHz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603494565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All-core Maximum Frequency(AVX2)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Intel Clear"/>
                        </a:rPr>
                        <a:t>2.5GHz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Intel Clear"/>
                        </a:rPr>
                        <a:t>3.2GHz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415924434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Base Frequency(AVX3)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1.9GHz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124867505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Maximum Frequency(AVX3)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r>
                        <a:rPr lang="en-US" alt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GHz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r>
                        <a:rPr lang="en-US" alt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GHz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701769100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All-core Maximum Frequency(AVX3)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Intel Clear"/>
                        </a:rPr>
                        <a:t>2.3GHz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Intel Clear"/>
                        </a:rPr>
                        <a:t>2.6GHz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68310532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Thread(s) per 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292069117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Core(s) per Socket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4004847685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Socket(s)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5522093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NUMA Node(s)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3887502604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 Cache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115200K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58368K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340986478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Prefetchers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DCU HW, DCU IP, L2 HW, L2 Adj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DCU HW, DCU IP, L2 HW, L2 Adj.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337421031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Turbo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Enabled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Enabled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480899849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PPIN(s)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5df94908a5e86db4, 5df949ed3b1ebf7f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57ff4edc2432918d, 4b1245dcd2110525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8621467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Power &amp; Perf Policy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409007550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TDP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350 watts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270 watts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3042548495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Frequency Driver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Intel_pstate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Intel_pstate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509448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Frequency </a:t>
                      </a:r>
                      <a:r>
                        <a:rPr lang="en-US" sz="1000" u="none" strike="noStrike" dirty="0" err="1">
                          <a:effectLst/>
                        </a:rPr>
                        <a:t>Governer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76576682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Frequency (MHz)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9789316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 C-State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474843442"/>
                  </a:ext>
                </a:extLst>
              </a:tr>
              <a:tr h="17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Installed Memory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512GB (16x32GB </a:t>
                      </a:r>
                      <a:r>
                        <a:rPr lang="nl-NL" sz="1000" dirty="0"/>
                        <a:t>4800MT/s [</a:t>
                      </a:r>
                      <a:r>
                        <a:rPr lang="nl-NL" sz="1000" dirty="0">
                          <a:highlight>
                            <a:srgbClr val="00FF00"/>
                          </a:highlight>
                        </a:rPr>
                        <a:t>4800MT</a:t>
                      </a:r>
                      <a:r>
                        <a:rPr lang="nl-NL" sz="1000" dirty="0"/>
                        <a:t>/s])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512GB (16x32GB DDR4 2933MT/s [</a:t>
                      </a:r>
                      <a:r>
                        <a:rPr lang="nl-NL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2933MT</a:t>
                      </a:r>
                      <a:r>
                        <a:rPr lang="nl-NL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/s])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082723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Huge Pages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2048 kB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2048 kB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1336188777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Transparent Huge Pages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always</a:t>
                      </a: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always</a:t>
                      </a: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2951585264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Automatic NUMA Balancing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Enabled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Enabled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5468" marT="5468" marB="0" anchor="b"/>
                </a:tc>
                <a:extLst>
                  <a:ext uri="{0D108BD9-81ED-4DB2-BD59-A6C34878D82A}">
                    <a16:rowId xmlns:a16="http://schemas.microsoft.com/office/drawing/2014/main" val="699428763"/>
                  </a:ext>
                </a:extLst>
              </a:tr>
            </a:tbl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3F4F971-D632-4D6F-84AF-D70E020B4341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155114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2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ED84F-6B91-4310-AFAE-A1F2388C37CA}">
  <ds:schemaRefs>
    <ds:schemaRef ds:uri="0149c148-a8e4-4408-b135-dd1e63beca46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7a48d168-8dfc-404f-99ba-a7e622e566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72B5A-AF96-4B50-A1FC-11B14F060515}">
  <ds:schemaRefs>
    <ds:schemaRef ds:uri="0149c148-a8e4-4408-b135-dd1e63beca46"/>
    <ds:schemaRef ds:uri="7a48d168-8dfc-404f-99ba-a7e622e56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Words>2487</Words>
  <Application>Microsoft Office PowerPoint</Application>
  <PresentationFormat>Widescreen</PresentationFormat>
  <Paragraphs>1166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Helvetica Neue</vt:lpstr>
      <vt:lpstr>Helvetica Neue Medium</vt:lpstr>
      <vt:lpstr>Arial</vt:lpstr>
      <vt:lpstr>Arial Narrow</vt:lpstr>
      <vt:lpstr>Calibri</vt:lpstr>
      <vt:lpstr>Cambria Math</vt:lpstr>
      <vt:lpstr>Courier New</vt:lpstr>
      <vt:lpstr>Helvetica</vt:lpstr>
      <vt:lpstr>Intel Clear</vt:lpstr>
      <vt:lpstr>Intel Clear Light</vt:lpstr>
      <vt:lpstr>Lucida Console</vt:lpstr>
      <vt:lpstr>Wingdings</vt:lpstr>
      <vt:lpstr>21_BasicWhite</vt:lpstr>
      <vt:lpstr>22_BasicWhite</vt:lpstr>
      <vt:lpstr>WiE SF TSC WL Performance Stream –Micro Benchmark </vt:lpstr>
      <vt:lpstr>Content</vt:lpstr>
      <vt:lpstr>Introduction &amp; Scope</vt:lpstr>
      <vt:lpstr>Introduction</vt:lpstr>
      <vt:lpstr>Threading Model</vt:lpstr>
      <vt:lpstr>Flow and Impactions</vt:lpstr>
      <vt:lpstr>Case and KPI</vt:lpstr>
      <vt:lpstr>Software Stack</vt:lpstr>
      <vt:lpstr>BareMetal Configuration(SPR/ICX)</vt:lpstr>
      <vt:lpstr>Gen-to-Gen AVX3-Case Triad result</vt:lpstr>
      <vt:lpstr>Emon: SPR-240 cores/ICX-152 cores</vt:lpstr>
      <vt:lpstr>Gen-to-Gen core Scaling</vt:lpstr>
      <vt:lpstr>SPR core Scaling: mode 1 vs mode 2</vt:lpstr>
      <vt:lpstr>Bandwidth varies by diff Core-Location  </vt:lpstr>
      <vt:lpstr>PowerPoint Presentation</vt:lpstr>
      <vt:lpstr>Core  scaling for ICX : memory bound analysis (Scaling mode 1) </vt:lpstr>
      <vt:lpstr>Core  scaling for SPR : memory bound analysis (Scaling mode 2)</vt:lpstr>
      <vt:lpstr>Conclusion &amp;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Sun, Zhonghua</cp:lastModifiedBy>
  <cp:revision>37</cp:revision>
  <dcterms:created xsi:type="dcterms:W3CDTF">2021-11-16T04:37:19Z</dcterms:created>
  <dcterms:modified xsi:type="dcterms:W3CDTF">2022-06-10T09:38:19Z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