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6" r:id="rId4"/>
    <p:sldId id="287" r:id="rId5"/>
    <p:sldId id="281" r:id="rId6"/>
    <p:sldId id="294" r:id="rId7"/>
    <p:sldId id="288" r:id="rId8"/>
    <p:sldId id="257" r:id="rId9"/>
    <p:sldId id="289" r:id="rId10"/>
    <p:sldId id="282" r:id="rId11"/>
    <p:sldId id="290" r:id="rId12"/>
    <p:sldId id="258" r:id="rId13"/>
    <p:sldId id="284" r:id="rId14"/>
    <p:sldId id="285" r:id="rId15"/>
    <p:sldId id="291" r:id="rId16"/>
    <p:sldId id="292" r:id="rId17"/>
    <p:sldId id="293" r:id="rId18"/>
    <p:sldId id="280" r:id="rId19"/>
    <p:sldId id="298" r:id="rId20"/>
    <p:sldId id="295" r:id="rId21"/>
    <p:sldId id="299" r:id="rId22"/>
    <p:sldId id="296" r:id="rId23"/>
    <p:sldId id="301" r:id="rId24"/>
    <p:sldId id="297" r:id="rId25"/>
    <p:sldId id="302" r:id="rId26"/>
    <p:sldId id="27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20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182D-89B0-4CDC-9127-09DF8EBCC218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4990-7C84-4A33-A08F-62B8E1704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9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182D-89B0-4CDC-9127-09DF8EBCC218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4990-7C84-4A33-A08F-62B8E1704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3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182D-89B0-4CDC-9127-09DF8EBCC218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4990-7C84-4A33-A08F-62B8E1704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92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182D-89B0-4CDC-9127-09DF8EBCC218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4990-7C84-4A33-A08F-62B8E1704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91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182D-89B0-4CDC-9127-09DF8EBCC218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4990-7C84-4A33-A08F-62B8E1704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2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182D-89B0-4CDC-9127-09DF8EBCC218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4990-7C84-4A33-A08F-62B8E1704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3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182D-89B0-4CDC-9127-09DF8EBCC218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4990-7C84-4A33-A08F-62B8E1704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54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182D-89B0-4CDC-9127-09DF8EBCC218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4990-7C84-4A33-A08F-62B8E1704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94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182D-89B0-4CDC-9127-09DF8EBCC218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4990-7C84-4A33-A08F-62B8E1704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61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182D-89B0-4CDC-9127-09DF8EBCC218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4990-7C84-4A33-A08F-62B8E1704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182D-89B0-4CDC-9127-09DF8EBCC218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4990-7C84-4A33-A08F-62B8E1704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64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182D-89B0-4CDC-9127-09DF8EBCC218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A4990-7C84-4A33-A08F-62B8E1704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59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LDA*</a:t>
            </a:r>
            <a:r>
              <a:rPr lang="en-US" altLang="zh-CN" dirty="0" smtClean="0"/>
              <a:t>&amp;Sys-TM(1)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Qingfeng</a:t>
            </a:r>
            <a:r>
              <a:rPr lang="en-US" altLang="zh-CN" dirty="0" smtClean="0"/>
              <a:t> Yao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14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68" y="1690688"/>
            <a:ext cx="7759700" cy="3467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995" y="5625788"/>
            <a:ext cx="1800000" cy="72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595" y="5642888"/>
            <a:ext cx="6174000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5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Guideline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LDA</a:t>
            </a:r>
          </a:p>
          <a:p>
            <a:r>
              <a:rPr lang="en-US" altLang="zh-CN" dirty="0" smtClean="0"/>
              <a:t>Sampler Selection</a:t>
            </a:r>
          </a:p>
        </p:txBody>
      </p:sp>
    </p:spTree>
    <p:extLst>
      <p:ext uri="{BB962C8B-B14F-4D97-AF65-F5344CB8AC3E}">
        <p14:creationId xmlns:p14="http://schemas.microsoft.com/office/powerpoint/2010/main" val="11972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LDA models each document as random mixtures over latent topics </a:t>
            </a:r>
          </a:p>
          <a:p>
            <a:r>
              <a:rPr lang="en-US" altLang="zh-CN" dirty="0"/>
              <a:t>each document d is represented as K-dim topic distribution </a:t>
            </a:r>
            <a:r>
              <a:rPr lang="en-US" altLang="zh-CN" dirty="0" err="1"/>
              <a:t>θd</a:t>
            </a:r>
            <a:r>
              <a:rPr lang="en-US" altLang="zh-CN" dirty="0"/>
              <a:t> which follows a </a:t>
            </a:r>
            <a:r>
              <a:rPr lang="en-US" altLang="zh-CN" dirty="0" err="1"/>
              <a:t>Dirichlet</a:t>
            </a:r>
            <a:r>
              <a:rPr lang="en-US" altLang="zh-CN" dirty="0"/>
              <a:t> prior α, while each topic k is a V -dim word distribution </a:t>
            </a:r>
            <a:r>
              <a:rPr lang="en-US" altLang="zh-CN" dirty="0" err="1"/>
              <a:t>φk</a:t>
            </a:r>
            <a:r>
              <a:rPr lang="en-US" altLang="zh-CN" dirty="0"/>
              <a:t> which follows a </a:t>
            </a:r>
            <a:r>
              <a:rPr lang="en-US" altLang="zh-CN" dirty="0" err="1"/>
              <a:t>Dirichlet</a:t>
            </a:r>
            <a:r>
              <a:rPr lang="en-US" altLang="zh-CN" dirty="0"/>
              <a:t> prior β. </a:t>
            </a:r>
          </a:p>
        </p:txBody>
      </p:sp>
    </p:spTree>
    <p:extLst>
      <p:ext uri="{BB962C8B-B14F-4D97-AF65-F5344CB8AC3E}">
        <p14:creationId xmlns:p14="http://schemas.microsoft.com/office/powerpoint/2010/main" val="63835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LDA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3951"/>
            <a:ext cx="5721626" cy="3467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826" y="1974157"/>
            <a:ext cx="53848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Sampler </a:t>
            </a:r>
            <a:r>
              <a:rPr lang="en-US" altLang="zh-CN" dirty="0" smtClean="0"/>
              <a:t>Selection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Sparsity-Aware (SA) </a:t>
            </a:r>
            <a:r>
              <a:rPr lang="en-US" altLang="zh-CN" dirty="0" smtClean="0"/>
              <a:t>Samplers: </a:t>
            </a:r>
            <a:r>
              <a:rPr lang="en-US" altLang="zh-CN" dirty="0"/>
              <a:t>skip those with zero </a:t>
            </a:r>
            <a:r>
              <a:rPr lang="en-US" altLang="zh-CN" dirty="0" err="1" smtClean="0"/>
              <a:t>Cdk</a:t>
            </a:r>
            <a:r>
              <a:rPr lang="en-US" altLang="zh-CN" dirty="0" smtClean="0"/>
              <a:t> or </a:t>
            </a:r>
            <a:r>
              <a:rPr lang="en-US" altLang="zh-CN" dirty="0" err="1" smtClean="0"/>
              <a:t>Cwk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pPr lvl="1"/>
            <a:r>
              <a:rPr lang="en-US" altLang="zh-CN" dirty="0" err="1"/>
              <a:t>AliasLDA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 smtClean="0"/>
              <a:t>F+LDA </a:t>
            </a:r>
          </a:p>
          <a:p>
            <a:r>
              <a:rPr lang="en-US" altLang="zh-CN" dirty="0" smtClean="0"/>
              <a:t>Metropolis-Hastings </a:t>
            </a:r>
            <a:r>
              <a:rPr lang="en-US" altLang="zh-CN" dirty="0"/>
              <a:t>(MH) </a:t>
            </a:r>
            <a:r>
              <a:rPr lang="en-US" altLang="zh-CN" dirty="0" smtClean="0"/>
              <a:t>Samplers: </a:t>
            </a:r>
            <a:r>
              <a:rPr lang="en-US" altLang="zh-CN" dirty="0"/>
              <a:t>scale to a large number of </a:t>
            </a:r>
            <a:r>
              <a:rPr lang="en-US" altLang="zh-CN" dirty="0" smtClean="0"/>
              <a:t>topics</a:t>
            </a:r>
            <a:endParaRPr lang="en-US" altLang="zh-CN" dirty="0"/>
          </a:p>
          <a:p>
            <a:pPr lvl="1"/>
            <a:r>
              <a:rPr lang="en-US" altLang="zh-CN" dirty="0" err="1"/>
              <a:t>LightLDA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 err="1"/>
              <a:t>WarpLDA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3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Tradeoff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SA </a:t>
            </a:r>
            <a:r>
              <a:rPr lang="en-US" altLang="zh-CN" dirty="0" smtClean="0"/>
              <a:t>samplers: when </a:t>
            </a:r>
            <a:r>
              <a:rPr lang="en-US" altLang="zh-CN" dirty="0"/>
              <a:t>K, </a:t>
            </a:r>
            <a:r>
              <a:rPr lang="en-US" altLang="zh-CN" dirty="0" err="1"/>
              <a:t>Ld</a:t>
            </a:r>
            <a:r>
              <a:rPr lang="en-US" altLang="zh-CN" dirty="0"/>
              <a:t>, and </a:t>
            </a:r>
            <a:r>
              <a:rPr lang="en-US" altLang="zh-CN" dirty="0" err="1"/>
              <a:t>Lw</a:t>
            </a:r>
            <a:r>
              <a:rPr lang="en-US" altLang="zh-CN" dirty="0"/>
              <a:t> </a:t>
            </a:r>
            <a:r>
              <a:rPr lang="en-US" altLang="zh-CN" dirty="0" smtClean="0"/>
              <a:t>are smaller</a:t>
            </a:r>
          </a:p>
          <a:p>
            <a:r>
              <a:rPr lang="en-US" altLang="zh-CN" dirty="0"/>
              <a:t>MH </a:t>
            </a:r>
            <a:r>
              <a:rPr lang="en-US" altLang="zh-CN" dirty="0" smtClean="0"/>
              <a:t>samplers: otherwise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209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Hybrid Sampler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based on F+LDA and </a:t>
            </a:r>
            <a:r>
              <a:rPr lang="en-US" altLang="zh-CN" dirty="0" err="1"/>
              <a:t>WarpLDA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F+LDA and </a:t>
            </a:r>
            <a:r>
              <a:rPr lang="en-US" altLang="zh-CN" dirty="0" err="1"/>
              <a:t>WarpLDA</a:t>
            </a:r>
            <a:r>
              <a:rPr lang="en-US" altLang="zh-CN" dirty="0"/>
              <a:t> always dominate others </a:t>
            </a:r>
            <a:endParaRPr lang="en-US" altLang="zh-CN" dirty="0" smtClean="0"/>
          </a:p>
          <a:p>
            <a:r>
              <a:rPr lang="en-US" altLang="zh-CN" dirty="0"/>
              <a:t>can cleverly choose an efficient sampler with the </a:t>
            </a:r>
            <a:r>
              <a:rPr lang="en-US" altLang="zh-CN" dirty="0" smtClean="0"/>
              <a:t>tradeoff</a:t>
            </a:r>
          </a:p>
          <a:p>
            <a:pPr lvl="1"/>
            <a:r>
              <a:rPr lang="en-US" altLang="zh-CN" dirty="0"/>
              <a:t>how to decide which document is long enough or word is common enough to “qualify” for </a:t>
            </a:r>
            <a:r>
              <a:rPr lang="en-US" altLang="zh-CN" dirty="0" err="1"/>
              <a:t>WarpLDA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2"/>
            <a:r>
              <a:rPr lang="en-US" altLang="zh-CN" dirty="0"/>
              <a:t>S is a threshold value that depends on the implementation and properties of the </a:t>
            </a:r>
            <a:r>
              <a:rPr lang="en-US" altLang="zh-CN" dirty="0" smtClean="0"/>
              <a:t>dataset</a:t>
            </a:r>
            <a:endParaRPr lang="en-US" altLang="zh-CN" dirty="0"/>
          </a:p>
          <a:p>
            <a:pPr lvl="1"/>
            <a:r>
              <a:rPr lang="en-US" altLang="zh-CN" dirty="0"/>
              <a:t>how to balance an MH </a:t>
            </a:r>
            <a:r>
              <a:rPr lang="en-US" altLang="zh-CN" dirty="0" smtClean="0"/>
              <a:t>sampler </a:t>
            </a:r>
            <a:r>
              <a:rPr lang="en-US" altLang="zh-CN" dirty="0"/>
              <a:t>and an SA sampler, which have different convergence speeds 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647" y="5038152"/>
            <a:ext cx="5981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Guideline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Sys-TM: </a:t>
            </a:r>
          </a:p>
          <a:p>
            <a:pPr lvl="1"/>
            <a:r>
              <a:rPr lang="en-US" altLang="zh-CN" dirty="0"/>
              <a:t>Topic Model Revised </a:t>
            </a:r>
            <a:endParaRPr lang="en-US" altLang="zh-CN" dirty="0" smtClean="0"/>
          </a:p>
          <a:p>
            <a:r>
              <a:rPr lang="en-US" altLang="zh-CN" dirty="0" smtClean="0"/>
              <a:t>LDA</a:t>
            </a:r>
            <a:r>
              <a:rPr lang="en-US" altLang="zh-CN" dirty="0"/>
              <a:t>*: </a:t>
            </a:r>
          </a:p>
          <a:p>
            <a:pPr lvl="1"/>
            <a:r>
              <a:rPr lang="en-US" altLang="zh-CN" dirty="0"/>
              <a:t>Distributed Setting &amp; Asymmetric </a:t>
            </a:r>
            <a:r>
              <a:rPr lang="en-US" altLang="zh-CN" dirty="0" smtClean="0"/>
              <a:t>Parameter Server </a:t>
            </a:r>
          </a:p>
        </p:txBody>
      </p:sp>
    </p:spTree>
    <p:extLst>
      <p:ext uri="{BB962C8B-B14F-4D97-AF65-F5344CB8AC3E}">
        <p14:creationId xmlns:p14="http://schemas.microsoft.com/office/powerpoint/2010/main" val="110209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Sys-TM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Besides LDA, we focus on three other popular topic models, STM, TOT and CTM. We study how to apply state-of-the-art samplers of LDA to them </a:t>
            </a:r>
            <a:endParaRPr lang="en-US" altLang="zh-CN" dirty="0" smtClean="0"/>
          </a:p>
          <a:p>
            <a:r>
              <a:rPr lang="en-US" altLang="zh-CN" dirty="0"/>
              <a:t>summarize two rules for applying SA and MH </a:t>
            </a:r>
            <a:r>
              <a:rPr lang="en-US" altLang="zh-CN" dirty="0" smtClean="0"/>
              <a:t>samplers </a:t>
            </a:r>
            <a:r>
              <a:rPr lang="en-US" altLang="zh-CN" dirty="0"/>
              <a:t>to topic models, </a:t>
            </a:r>
            <a:r>
              <a:rPr lang="en-US" altLang="zh-CN" dirty="0" smtClean="0"/>
              <a:t>respectively</a:t>
            </a:r>
          </a:p>
          <a:p>
            <a:r>
              <a:rPr lang="en-US" altLang="zh-CN" dirty="0" smtClean="0"/>
              <a:t>STM</a:t>
            </a:r>
            <a:r>
              <a:rPr lang="en-US" altLang="zh-CN" dirty="0"/>
              <a:t>, TOT and </a:t>
            </a:r>
            <a:r>
              <a:rPr lang="en-US" altLang="zh-CN" dirty="0" smtClean="0"/>
              <a:t>CTM </a:t>
            </a:r>
            <a:r>
              <a:rPr lang="en-US" altLang="zh-CN" dirty="0"/>
              <a:t>are revised </a:t>
            </a:r>
            <a:r>
              <a:rPr lang="en-US" altLang="zh-CN" dirty="0" smtClean="0"/>
              <a:t>based </a:t>
            </a:r>
            <a:r>
              <a:rPr lang="en-US" altLang="zh-CN" dirty="0"/>
              <a:t>on the proposed rules 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30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Rules of Applying SA and MH Samplers 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two </a:t>
            </a:r>
            <a:r>
              <a:rPr lang="en-US" altLang="zh-CN" dirty="0"/>
              <a:t>rules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/>
              <a:t>order to apply SA sampler (F+LDA), we need to guarantee the computation independence between different </a:t>
            </a:r>
            <a:r>
              <a:rPr lang="en-US" altLang="zh-CN" dirty="0" smtClean="0"/>
              <a:t>topics</a:t>
            </a:r>
          </a:p>
          <a:p>
            <a:pPr lvl="1"/>
            <a:r>
              <a:rPr lang="en-US" altLang="zh-CN" dirty="0" smtClean="0"/>
              <a:t>For MH sampler (</a:t>
            </a:r>
            <a:r>
              <a:rPr lang="en-US" altLang="zh-CN" dirty="0" err="1" smtClean="0"/>
              <a:t>WarpLDA</a:t>
            </a:r>
            <a:r>
              <a:rPr lang="en-US" altLang="zh-CN" dirty="0" smtClean="0"/>
              <a:t>), it has to draw samples from two proposal distributions </a:t>
            </a:r>
            <a:r>
              <a:rPr lang="en-US" altLang="zh-CN" dirty="0" err="1" smtClean="0"/>
              <a:t>qdoc</a:t>
            </a:r>
            <a:r>
              <a:rPr lang="en-US" altLang="zh-CN" dirty="0" smtClean="0"/>
              <a:t> and qword. We only need to guarantee that </a:t>
            </a:r>
            <a:r>
              <a:rPr lang="en-US" altLang="zh-CN" dirty="0" err="1" smtClean="0"/>
              <a:t>qdoc</a:t>
            </a:r>
            <a:r>
              <a:rPr lang="en-US" altLang="zh-CN" dirty="0" smtClean="0"/>
              <a:t> is independent of words and qword is independent of documents </a:t>
            </a:r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14" y="1447625"/>
            <a:ext cx="6174000" cy="75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164" y="2531888"/>
            <a:ext cx="3822700" cy="482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57" y="1483625"/>
            <a:ext cx="3040000" cy="72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502" y="2474488"/>
            <a:ext cx="459931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0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Guideline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LDA*: 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Robust and Large-scale Topic Modeling System</a:t>
            </a:r>
            <a:endParaRPr lang="en-US" altLang="zh-CN" dirty="0" smtClean="0"/>
          </a:p>
          <a:p>
            <a:r>
              <a:rPr lang="en-US" altLang="zh-CN" dirty="0"/>
              <a:t>Sys-TM: 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/>
              <a:t>Fast and General Topic Modeling </a:t>
            </a:r>
            <a:r>
              <a:rPr lang="en-US" altLang="zh-CN" dirty="0" smtClean="0"/>
              <a:t>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50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Supervised Topic </a:t>
            </a:r>
            <a:r>
              <a:rPr lang="en-US" altLang="zh-CN" dirty="0" smtClean="0"/>
              <a:t>Model</a:t>
            </a:r>
          </a:p>
          <a:p>
            <a:pPr lvl="1"/>
            <a:r>
              <a:rPr lang="en-US" altLang="zh-CN" dirty="0"/>
              <a:t>adds a response variable to each </a:t>
            </a:r>
            <a:r>
              <a:rPr lang="en-US" altLang="zh-CN" dirty="0" smtClean="0"/>
              <a:t>document</a:t>
            </a:r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difference of generating one document between STM and LDA is that STM needs to draw one response variable y from a normal distribution after drawing all words of this </a:t>
            </a:r>
            <a:r>
              <a:rPr lang="en-US" altLang="zh-CN" dirty="0" smtClean="0"/>
              <a:t>document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79347"/>
            <a:ext cx="5237136" cy="97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336" y="4379347"/>
            <a:ext cx="4813300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6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STM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518" y="3206751"/>
            <a:ext cx="5740400" cy="609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868" y="1690688"/>
            <a:ext cx="5473700" cy="800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12" y="4612414"/>
            <a:ext cx="548470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Topics over Time model </a:t>
            </a:r>
            <a:endParaRPr lang="en-US" altLang="zh-CN" dirty="0" smtClean="0"/>
          </a:p>
          <a:p>
            <a:pPr lvl="1"/>
            <a:r>
              <a:rPr lang="en-US" altLang="zh-CN" dirty="0"/>
              <a:t>discovering topic evolution over time </a:t>
            </a:r>
            <a:endParaRPr lang="en-US" altLang="zh-CN" dirty="0"/>
          </a:p>
          <a:p>
            <a:pPr lvl="1"/>
            <a:r>
              <a:rPr lang="en-US" altLang="zh-CN" dirty="0"/>
              <a:t>assumes a continuous distribution over time associated with each topic </a:t>
            </a:r>
            <a:endParaRPr lang="en-US" altLang="zh-CN" dirty="0"/>
          </a:p>
          <a:p>
            <a:pPr lvl="1"/>
            <a:r>
              <a:rPr lang="en-US" altLang="zh-CN" dirty="0"/>
              <a:t>topics are responsible for generating both observed timestamps and words 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48415"/>
            <a:ext cx="5361122" cy="939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20" y="4419815"/>
            <a:ext cx="53848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TOT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49" y="1851832"/>
            <a:ext cx="4749800" cy="736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699" y="4264186"/>
            <a:ext cx="47587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CTM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Correlated Topic Model </a:t>
            </a:r>
            <a:endParaRPr lang="en-US" altLang="zh-CN" dirty="0" smtClean="0"/>
          </a:p>
          <a:p>
            <a:pPr lvl="1"/>
            <a:r>
              <a:rPr lang="en-US" altLang="zh-CN" dirty="0"/>
              <a:t>captures the correlation between topics by adopting logistic normal distribution for topic </a:t>
            </a:r>
            <a:r>
              <a:rPr lang="en-US" altLang="zh-CN" dirty="0" smtClean="0"/>
              <a:t>distribution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1294"/>
            <a:ext cx="5321300" cy="1409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4001294"/>
            <a:ext cx="51562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CTM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846" y="1690688"/>
            <a:ext cx="5696308" cy="7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488" y="3016251"/>
            <a:ext cx="2451100" cy="774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63" y="4324514"/>
            <a:ext cx="47587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6286" y="314127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54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Topic Model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2355273"/>
            <a:ext cx="72644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Topic Model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905721"/>
            <a:ext cx="108865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analyze </a:t>
            </a:r>
            <a:r>
              <a:rPr lang="en-US" altLang="zh-CN" sz="2400" dirty="0"/>
              <a:t>the words of the original texts to discover the themes that run through them, </a:t>
            </a:r>
            <a:endParaRPr lang="en-US" altLang="zh-CN" sz="2400" dirty="0" smtClean="0"/>
          </a:p>
          <a:p>
            <a:r>
              <a:rPr lang="en-US" altLang="zh-CN" sz="2400" dirty="0" smtClean="0"/>
              <a:t>how those </a:t>
            </a:r>
            <a:r>
              <a:rPr lang="en-US" altLang="zh-CN" sz="2400" dirty="0"/>
              <a:t>themes are connected to each other, and how they change over </a:t>
            </a:r>
            <a:r>
              <a:rPr lang="en-US" altLang="zh-CN" sz="2400" dirty="0" smtClean="0"/>
              <a:t>time.</a:t>
            </a:r>
            <a:endParaRPr lang="en-US" altLang="zh-CN" sz="2400" dirty="0"/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292" y="3501284"/>
            <a:ext cx="4267416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Guideline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LDA</a:t>
            </a:r>
          </a:p>
          <a:p>
            <a:r>
              <a:rPr lang="en-US" altLang="zh-CN" dirty="0" smtClean="0"/>
              <a:t>Sampler Selection</a:t>
            </a:r>
          </a:p>
        </p:txBody>
      </p:sp>
    </p:spTree>
    <p:extLst>
      <p:ext uri="{BB962C8B-B14F-4D97-AF65-F5344CB8AC3E}">
        <p14:creationId xmlns:p14="http://schemas.microsoft.com/office/powerpoint/2010/main" val="61790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Guideline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Sys-TM: </a:t>
            </a:r>
          </a:p>
          <a:p>
            <a:pPr lvl="1"/>
            <a:r>
              <a:rPr lang="en-US" altLang="zh-CN" dirty="0"/>
              <a:t>Topic Model Revised </a:t>
            </a:r>
            <a:endParaRPr lang="en-US" altLang="zh-CN" dirty="0" smtClean="0"/>
          </a:p>
          <a:p>
            <a:r>
              <a:rPr lang="en-US" altLang="zh-CN" dirty="0" smtClean="0"/>
              <a:t>LDA</a:t>
            </a:r>
            <a:r>
              <a:rPr lang="en-US" altLang="zh-CN" dirty="0"/>
              <a:t>*: </a:t>
            </a:r>
          </a:p>
          <a:p>
            <a:pPr lvl="1"/>
            <a:r>
              <a:rPr lang="en-US" altLang="zh-CN" dirty="0"/>
              <a:t>Distributed Setting &amp; Asymmetric </a:t>
            </a:r>
            <a:r>
              <a:rPr lang="en-US" altLang="zh-CN" dirty="0" smtClean="0"/>
              <a:t>Parameter Server </a:t>
            </a:r>
          </a:p>
        </p:txBody>
      </p:sp>
    </p:spTree>
    <p:extLst>
      <p:ext uri="{BB962C8B-B14F-4D97-AF65-F5344CB8AC3E}">
        <p14:creationId xmlns:p14="http://schemas.microsoft.com/office/powerpoint/2010/main" val="126435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Detailed Balance </a:t>
            </a:r>
            <a:r>
              <a:rPr kumimoji="1" lang="en-US" altLang="zh-CN" dirty="0" smtClean="0"/>
              <a:t>Condition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MCMC</a:t>
            </a:r>
          </a:p>
          <a:p>
            <a:endParaRPr kumimoji="1"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2366962"/>
            <a:ext cx="4090213" cy="72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706" y="3221899"/>
            <a:ext cx="4320000" cy="5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86" y="4001294"/>
            <a:ext cx="6229440" cy="604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176" y="5416051"/>
            <a:ext cx="376363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3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MCMC: the proposal distributions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MH: 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51" y="2200273"/>
            <a:ext cx="3040000" cy="72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2988833"/>
            <a:ext cx="4635692" cy="86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4314002"/>
            <a:ext cx="5994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7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Gibbs</a:t>
            </a:r>
            <a:r>
              <a:rPr lang="en-US" altLang="zh-CN" dirty="0"/>
              <a:t>: the posterior conditionals for each of the random </a:t>
            </a:r>
            <a:r>
              <a:rPr lang="en-US" altLang="zh-CN" dirty="0" smtClean="0"/>
              <a:t>variables</a:t>
            </a:r>
          </a:p>
          <a:p>
            <a:r>
              <a:rPr lang="en-US" altLang="zh-CN" dirty="0"/>
              <a:t>the proposal distributions for Gibbs sampling are the posterior conditionals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129" y="2913882"/>
            <a:ext cx="4635692" cy="864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50" y="3873500"/>
            <a:ext cx="6552000" cy="252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7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519</Words>
  <Application>Microsoft Macintosh PowerPoint</Application>
  <PresentationFormat>宽屏</PresentationFormat>
  <Paragraphs>95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Calibri</vt:lpstr>
      <vt:lpstr>Calibri Light</vt:lpstr>
      <vt:lpstr>宋体</vt:lpstr>
      <vt:lpstr>Arial</vt:lpstr>
      <vt:lpstr>Office 主题</vt:lpstr>
      <vt:lpstr>LDA*&amp;Sys-TM(1)</vt:lpstr>
      <vt:lpstr>Guideline</vt:lpstr>
      <vt:lpstr>Topic Model</vt:lpstr>
      <vt:lpstr>Topic Model</vt:lpstr>
      <vt:lpstr>Guideline</vt:lpstr>
      <vt:lpstr>Guideline</vt:lpstr>
      <vt:lpstr>Review</vt:lpstr>
      <vt:lpstr>Review</vt:lpstr>
      <vt:lpstr>Review</vt:lpstr>
      <vt:lpstr>Review</vt:lpstr>
      <vt:lpstr>Guideline</vt:lpstr>
      <vt:lpstr>LDA</vt:lpstr>
      <vt:lpstr>LDA</vt:lpstr>
      <vt:lpstr>Sampler Selection</vt:lpstr>
      <vt:lpstr>System Tradeoff </vt:lpstr>
      <vt:lpstr>Hybrid Sampler </vt:lpstr>
      <vt:lpstr>Guideline</vt:lpstr>
      <vt:lpstr>Sys-TM</vt:lpstr>
      <vt:lpstr>The Rules of Applying SA and MH Samplers </vt:lpstr>
      <vt:lpstr>STM</vt:lpstr>
      <vt:lpstr>STM</vt:lpstr>
      <vt:lpstr>TOT</vt:lpstr>
      <vt:lpstr>TOT</vt:lpstr>
      <vt:lpstr>CTM</vt:lpstr>
      <vt:lpstr>CTM</vt:lpstr>
      <vt:lpstr>THANK YOU!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and variational in ference</dc:title>
  <dc:creator>苑 斌</dc:creator>
  <cp:lastModifiedBy>Microsoft Office User</cp:lastModifiedBy>
  <cp:revision>165</cp:revision>
  <dcterms:created xsi:type="dcterms:W3CDTF">2018-11-19T03:26:35Z</dcterms:created>
  <dcterms:modified xsi:type="dcterms:W3CDTF">2018-11-28T08:35:16Z</dcterms:modified>
</cp:coreProperties>
</file>