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/>
              <a:t>sampling-based algorithms</a:t>
            </a:r>
            <a:endParaRPr kumimoji="1"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9204158" y="5462337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Presented by Yao </a:t>
            </a:r>
            <a:r>
              <a:rPr kumimoji="1" lang="en-US" altLang="zh-CN" dirty="0" err="1" smtClean="0"/>
              <a:t>Qingfeng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9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1284" y="1010653"/>
            <a:ext cx="5527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Sampling-based </a:t>
            </a:r>
            <a:r>
              <a:rPr lang="en-US" altLang="zh-CN" sz="3600" b="1" dirty="0" smtClean="0"/>
              <a:t>Algorithms</a:t>
            </a:r>
            <a:endParaRPr lang="en-US" altLang="zh-CN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370222" y="2382253"/>
            <a:ext cx="761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n-US" altLang="zh-CN" dirty="0"/>
              <a:t>Sampling-based algorithms attempt to collect samples from the posterior to approximate it with an empirical distribution.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Markov </a:t>
            </a:r>
            <a:r>
              <a:rPr lang="en-US" altLang="zh-CN" dirty="0"/>
              <a:t>chain Monte Carlo, MCMC</a:t>
            </a:r>
          </a:p>
        </p:txBody>
      </p:sp>
    </p:spTree>
    <p:extLst>
      <p:ext uri="{BB962C8B-B14F-4D97-AF65-F5344CB8AC3E}">
        <p14:creationId xmlns:p14="http://schemas.microsoft.com/office/powerpoint/2010/main" val="19421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1284" y="101065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MCMC</a:t>
            </a:r>
            <a:endParaRPr lang="en-US" altLang="zh-CN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923675" y="2346158"/>
            <a:ext cx="6797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Markov chain Monte Carlo (MCMC) methods comprise a class of algorithms for sampling from a probability distribution.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Markov chain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 </a:t>
            </a:r>
            <a:r>
              <a:rPr kumimoji="1" lang="en-US" altLang="zh-CN" dirty="0"/>
              <a:t>sequence of random variables, each dependent on the previous 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Detailed Balance </a:t>
            </a:r>
            <a:r>
              <a:rPr kumimoji="1" lang="en-US" altLang="zh-CN" dirty="0" smtClean="0"/>
              <a:t>Condition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detailed process: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1)initialize x0;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2)Q(x*|</a:t>
            </a:r>
            <a:r>
              <a:rPr kumimoji="1" lang="en-US" altLang="zh-CN" dirty="0" err="1" smtClean="0"/>
              <a:t>xt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3)</a:t>
            </a:r>
            <a:r>
              <a:rPr kumimoji="1" lang="en-US" altLang="zh-CN" dirty="0" err="1" smtClean="0"/>
              <a:t>u~uniform</a:t>
            </a:r>
            <a:r>
              <a:rPr kumimoji="1" lang="en-US" altLang="zh-CN" dirty="0" smtClean="0"/>
              <a:t>[0,1];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4)if u&lt;</a:t>
            </a:r>
            <a:r>
              <a:rPr lang="el-GR" altLang="zh-CN" dirty="0"/>
              <a:t>α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xt,x</a:t>
            </a:r>
            <a:r>
              <a:rPr kumimoji="1" lang="en-US" altLang="zh-CN" dirty="0" smtClean="0"/>
              <a:t>*)=</a:t>
            </a:r>
            <a:r>
              <a:rPr lang="el-GR" altLang="zh-CN" dirty="0" smtClean="0"/>
              <a:t>π</a:t>
            </a:r>
            <a:r>
              <a:rPr lang="en-US" altLang="zh-CN" dirty="0" smtClean="0"/>
              <a:t>(x*)Q(x*,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), xt+1=x*; xt+1=</a:t>
            </a:r>
            <a:r>
              <a:rPr lang="en-US" altLang="zh-CN" dirty="0" err="1" smtClean="0"/>
              <a:t>xt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5)convergence.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66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1284" y="1010653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Metropolis-Hastings(MH)</a:t>
            </a:r>
            <a:endParaRPr lang="en-US" altLang="zh-CN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230173" y="2780512"/>
            <a:ext cx="618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l-GR" altLang="zh-CN" dirty="0" smtClean="0"/>
              <a:t>α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xt,x</a:t>
            </a:r>
            <a:r>
              <a:rPr kumimoji="1" lang="en-US" altLang="zh-CN" dirty="0" smtClean="0"/>
              <a:t>*) too small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detailed process:</a:t>
            </a:r>
          </a:p>
          <a:p>
            <a:r>
              <a:rPr lang="en-US" altLang="zh-CN" dirty="0" smtClean="0"/>
              <a:t>	</a:t>
            </a:r>
            <a:r>
              <a:rPr kumimoji="1" lang="en-US" altLang="zh-CN" dirty="0"/>
              <a:t>1)initialize x0;</a:t>
            </a:r>
          </a:p>
          <a:p>
            <a:r>
              <a:rPr kumimoji="1" lang="en-US" altLang="zh-CN" dirty="0"/>
              <a:t>	2)Q(x*|</a:t>
            </a:r>
            <a:r>
              <a:rPr kumimoji="1" lang="en-US" altLang="zh-CN" dirty="0" err="1"/>
              <a:t>xt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	3)</a:t>
            </a:r>
            <a:r>
              <a:rPr kumimoji="1" lang="en-US" altLang="zh-CN" dirty="0" err="1"/>
              <a:t>u~uniform</a:t>
            </a:r>
            <a:r>
              <a:rPr kumimoji="1" lang="en-US" altLang="zh-CN" dirty="0"/>
              <a:t>[0,1];</a:t>
            </a:r>
          </a:p>
          <a:p>
            <a:r>
              <a:rPr kumimoji="1" lang="en-US" altLang="zh-CN" dirty="0"/>
              <a:t>	4)if u&lt;</a:t>
            </a:r>
            <a:r>
              <a:rPr lang="el-GR" altLang="zh-CN" dirty="0"/>
              <a:t>α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xt,x</a:t>
            </a:r>
            <a:r>
              <a:rPr kumimoji="1" lang="en-US" altLang="zh-CN" dirty="0" smtClean="0"/>
              <a:t>*)=min{</a:t>
            </a:r>
            <a:r>
              <a:rPr lang="el-GR" altLang="zh-CN" dirty="0" smtClean="0"/>
              <a:t>π</a:t>
            </a:r>
            <a:r>
              <a:rPr lang="en-US" altLang="zh-CN" dirty="0" smtClean="0"/>
              <a:t>(j)Q(</a:t>
            </a:r>
            <a:r>
              <a:rPr lang="en-US" altLang="zh-CN" dirty="0" err="1" smtClean="0"/>
              <a:t>j,i</a:t>
            </a:r>
            <a:r>
              <a:rPr lang="en-US" altLang="zh-CN" dirty="0" smtClean="0"/>
              <a:t>)/</a:t>
            </a:r>
            <a:r>
              <a:rPr lang="el-GR" altLang="zh-CN" dirty="0"/>
              <a:t> 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)Q(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), 1}, </a:t>
            </a:r>
            <a:r>
              <a:rPr lang="en-US" altLang="zh-CN" dirty="0"/>
              <a:t>xt+1=x*; xt+1=</a:t>
            </a:r>
            <a:r>
              <a:rPr lang="en-US" altLang="zh-CN" dirty="0" err="1"/>
              <a:t>xt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en-US" altLang="zh-CN" dirty="0"/>
              <a:t>	5)convergence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7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1284" y="1010653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Gibbs(1)</a:t>
            </a:r>
            <a:endParaRPr lang="en-US" altLang="zh-CN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230172" y="2780512"/>
            <a:ext cx="6707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lang="en-US" altLang="zh-CN" dirty="0"/>
              <a:t>a conditional distribution of the desired equilibrium distribution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detailed process:</a:t>
            </a:r>
          </a:p>
          <a:p>
            <a:r>
              <a:rPr lang="en-US" altLang="zh-CN" dirty="0" smtClean="0"/>
              <a:t>	</a:t>
            </a:r>
            <a:r>
              <a:rPr kumimoji="1" lang="en-US" altLang="zh-CN" dirty="0"/>
              <a:t>1)initialize </a:t>
            </a:r>
            <a:r>
              <a:rPr lang="mr-IN" altLang="zh-CN" dirty="0" err="1"/>
              <a:t>x</a:t>
            </a:r>
            <a:r>
              <a:rPr lang="mr-IN" altLang="zh-CN" dirty="0"/>
              <a:t>(0)1,x(0)2,...,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(0)</a:t>
            </a:r>
            <a:r>
              <a:rPr lang="mr-IN" altLang="zh-CN" dirty="0" err="1" smtClean="0"/>
              <a:t>n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2)</a:t>
            </a:r>
            <a:r>
              <a:rPr lang="mr-IN" altLang="zh-CN" dirty="0" err="1" smtClean="0"/>
              <a:t>P</a:t>
            </a:r>
            <a:r>
              <a:rPr lang="mr-IN" altLang="zh-CN" dirty="0" smtClean="0"/>
              <a:t>(xt+11|x(</a:t>
            </a:r>
            <a:r>
              <a:rPr lang="mr-IN" altLang="zh-CN" dirty="0" err="1" smtClean="0"/>
              <a:t>t</a:t>
            </a:r>
            <a:r>
              <a:rPr lang="mr-IN" altLang="zh-CN" dirty="0" smtClean="0"/>
              <a:t>)2,x(</a:t>
            </a:r>
            <a:r>
              <a:rPr lang="mr-IN" altLang="zh-CN" dirty="0" err="1" smtClean="0"/>
              <a:t>t</a:t>
            </a:r>
            <a:r>
              <a:rPr lang="mr-IN" altLang="zh-CN" dirty="0" smtClean="0"/>
              <a:t>)3</a:t>
            </a:r>
            <a:r>
              <a:rPr lang="mr-IN" altLang="zh-CN" dirty="0"/>
              <a:t>,...,</a:t>
            </a:r>
            <a:r>
              <a:rPr lang="mr-IN" altLang="zh-CN" dirty="0" err="1" smtClean="0"/>
              <a:t>x</a:t>
            </a:r>
            <a:r>
              <a:rPr lang="mr-IN" altLang="zh-CN" dirty="0" smtClean="0"/>
              <a:t>(</a:t>
            </a:r>
            <a:r>
              <a:rPr lang="mr-IN" altLang="zh-CN" dirty="0" err="1" smtClean="0"/>
              <a:t>t</a:t>
            </a:r>
            <a:r>
              <a:rPr lang="mr-IN" altLang="zh-CN" dirty="0" smtClean="0"/>
              <a:t>)</a:t>
            </a:r>
            <a:r>
              <a:rPr lang="mr-IN" altLang="zh-CN" dirty="0" err="1" smtClean="0"/>
              <a:t>n</a:t>
            </a:r>
            <a:r>
              <a:rPr lang="mr-IN" altLang="zh-CN" dirty="0" smtClean="0"/>
              <a:t>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3)convergence.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34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1284" y="1010653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Gibbs(2)</a:t>
            </a:r>
            <a:endParaRPr lang="en-US" altLang="zh-CN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617940" y="2239091"/>
            <a:ext cx="86931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input model parameters: </a:t>
            </a:r>
            <a:r>
              <a:rPr lang="en-US" altLang="zh-CN" dirty="0" smtClean="0"/>
              <a:t>alpha(50/K)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beta(0.1)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topicNum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saveStep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beginSaveIters</a:t>
            </a:r>
            <a:endParaRPr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input documents</a:t>
            </a:r>
            <a:r>
              <a:rPr kumimoji="1" lang="en-US" altLang="zh-CN" dirty="0" smtClean="0"/>
              <a:t>(</a:t>
            </a:r>
            <a:r>
              <a:rPr lang="en-US" altLang="zh-CN" dirty="0"/>
              <a:t>Remove stop words and noise words</a:t>
            </a:r>
            <a:r>
              <a:rPr kumimoji="1" lang="en-US" altLang="zh-CN" dirty="0" smtClean="0"/>
              <a:t>)</a:t>
            </a:r>
            <a:r>
              <a:rPr kumimoji="1" lang="en-US" altLang="zh-CN" dirty="0" smtClean="0"/>
              <a:t>(</a:t>
            </a:r>
            <a:r>
              <a:rPr lang="en-US" altLang="zh-CN" dirty="0" err="1" smtClean="0"/>
              <a:t>termToIndexMap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indexToTermMap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termCountMap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 err="1" smtClean="0"/>
              <a:t>initializeModel</a:t>
            </a:r>
            <a:r>
              <a:rPr lang="en-US" altLang="zh-CN" dirty="0" smtClean="0"/>
              <a:t>: initialize </a:t>
            </a:r>
            <a:r>
              <a:rPr lang="en-US" altLang="zh-CN" dirty="0"/>
              <a:t>topic </a:t>
            </a:r>
            <a:r>
              <a:rPr lang="en-US" altLang="zh-CN" dirty="0" err="1"/>
              <a:t>lable</a:t>
            </a:r>
            <a:r>
              <a:rPr lang="en-US" altLang="zh-CN" dirty="0"/>
              <a:t> z for each </a:t>
            </a:r>
            <a:r>
              <a:rPr lang="en-US" altLang="zh-CN" dirty="0" smtClean="0"/>
              <a:t>word(</a:t>
            </a:r>
            <a:r>
              <a:rPr lang="en-US" altLang="zh-CN" dirty="0" err="1" smtClean="0"/>
              <a:t>nmk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nkt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nmkSum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nktSum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inferenceModel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1)use </a:t>
            </a:r>
            <a:r>
              <a:rPr lang="en-US" altLang="zh-CN" dirty="0"/>
              <a:t>Gibbs Sampling to update z</a:t>
            </a:r>
            <a:r>
              <a:rPr lang="en-US" altLang="zh-CN" dirty="0" smtClean="0"/>
              <a:t>[][](</a:t>
            </a:r>
            <a:r>
              <a:rPr lang="en-US" altLang="zh-CN" dirty="0"/>
              <a:t>s</a:t>
            </a:r>
            <a:r>
              <a:rPr lang="en-US" altLang="zh-CN" dirty="0" smtClean="0"/>
              <a:t>ample </a:t>
            </a:r>
            <a:r>
              <a:rPr lang="en-US" altLang="zh-CN" dirty="0"/>
              <a:t>from p(z_</a:t>
            </a:r>
            <a:r>
              <a:rPr lang="en-US" altLang="zh-CN" dirty="0" err="1"/>
              <a:t>i|z</a:t>
            </a:r>
            <a:r>
              <a:rPr lang="en-US" altLang="zh-CN" dirty="0"/>
              <a:t>_-</a:t>
            </a:r>
            <a:r>
              <a:rPr lang="en-US" altLang="zh-CN" dirty="0" err="1"/>
              <a:t>i</a:t>
            </a:r>
            <a:r>
              <a:rPr lang="en-US" altLang="zh-CN" dirty="0"/>
              <a:t>, w</a:t>
            </a:r>
            <a:r>
              <a:rPr lang="en-US" altLang="zh-CN" dirty="0" smtClean="0"/>
              <a:t>): </a:t>
            </a:r>
            <a:r>
              <a:rPr lang="en-US" altLang="zh-CN" dirty="0"/>
              <a:t>r</a:t>
            </a:r>
            <a:r>
              <a:rPr lang="en-US" altLang="zh-CN" dirty="0" smtClean="0"/>
              <a:t>emove </a:t>
            </a:r>
            <a:r>
              <a:rPr lang="en-US" altLang="zh-CN" dirty="0"/>
              <a:t>topic label for w_{</a:t>
            </a:r>
            <a:r>
              <a:rPr lang="en-US" altLang="zh-CN" dirty="0" err="1"/>
              <a:t>m,n</a:t>
            </a:r>
            <a:r>
              <a:rPr lang="en-US" altLang="zh-CN" dirty="0" smtClean="0"/>
              <a:t>}; </a:t>
            </a:r>
            <a:r>
              <a:rPr lang="en-US" altLang="zh-CN" dirty="0"/>
              <a:t>c</a:t>
            </a:r>
            <a:r>
              <a:rPr lang="en-US" altLang="zh-CN" dirty="0" smtClean="0"/>
              <a:t>ompute </a:t>
            </a:r>
            <a:r>
              <a:rPr lang="en-US" altLang="zh-CN" dirty="0"/>
              <a:t>p(</a:t>
            </a:r>
            <a:r>
              <a:rPr lang="en-US" altLang="zh-CN" dirty="0" err="1"/>
              <a:t>z_i</a:t>
            </a:r>
            <a:r>
              <a:rPr lang="en-US" altLang="zh-CN" dirty="0"/>
              <a:t> = </a:t>
            </a:r>
            <a:r>
              <a:rPr lang="en-US" altLang="zh-CN" dirty="0" err="1"/>
              <a:t>k|z</a:t>
            </a:r>
            <a:r>
              <a:rPr lang="en-US" altLang="zh-CN" dirty="0"/>
              <a:t>_-</a:t>
            </a:r>
            <a:r>
              <a:rPr lang="en-US" altLang="zh-CN" dirty="0" err="1"/>
              <a:t>i</a:t>
            </a:r>
            <a:r>
              <a:rPr lang="en-US" altLang="zh-CN" dirty="0"/>
              <a:t>, w)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2)iterations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3)save: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3.1)</a:t>
            </a:r>
            <a:r>
              <a:rPr lang="en-US" altLang="zh-CN" dirty="0"/>
              <a:t> </a:t>
            </a:r>
            <a:r>
              <a:rPr lang="en-US" altLang="zh-CN" dirty="0" smtClean="0"/>
              <a:t>firstly </a:t>
            </a:r>
            <a:r>
              <a:rPr lang="en-US" altLang="zh-CN" dirty="0"/>
              <a:t>update </a:t>
            </a:r>
            <a:r>
              <a:rPr lang="en-US" altLang="zh-CN" dirty="0" smtClean="0"/>
              <a:t>parameters(phi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theta)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3.2)</a:t>
            </a:r>
            <a:r>
              <a:rPr lang="en-US" altLang="zh-CN" dirty="0"/>
              <a:t> </a:t>
            </a:r>
            <a:r>
              <a:rPr lang="en-US" altLang="zh-CN" dirty="0" smtClean="0"/>
              <a:t>secondly </a:t>
            </a:r>
            <a:r>
              <a:rPr lang="en-US" altLang="zh-CN" dirty="0"/>
              <a:t>print model </a:t>
            </a:r>
            <a:r>
              <a:rPr lang="en-US" altLang="zh-CN" dirty="0" smtClean="0"/>
              <a:t>variables(phi</a:t>
            </a:r>
            <a:r>
              <a:rPr lang="zh-CN" altLang="en-US" dirty="0"/>
              <a:t>、</a:t>
            </a:r>
            <a:r>
              <a:rPr lang="en-US" altLang="zh-CN" dirty="0" smtClean="0"/>
              <a:t>theta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tassign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twords</a:t>
            </a:r>
            <a:r>
              <a:rPr lang="en-US" altLang="zh-CN" dirty="0"/>
              <a:t>/</a:t>
            </a:r>
            <a:r>
              <a:rPr lang="en-US" altLang="zh-CN" dirty="0" smtClean="0"/>
              <a:t>find </a:t>
            </a:r>
            <a:r>
              <a:rPr lang="en-US" altLang="zh-CN" dirty="0"/>
              <a:t>the top 20 topic words in each topic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55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8411" y="2791327"/>
            <a:ext cx="2427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/>
              <a:t>Thanks 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54403625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1518</TotalTime>
  <Words>134</Words>
  <Application>Microsoft Macintosh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Mangal</vt:lpstr>
      <vt:lpstr>Tw Cen MT</vt:lpstr>
      <vt:lpstr>宋体</vt:lpstr>
      <vt:lpstr>Arial</vt:lpstr>
      <vt:lpstr>水滴</vt:lpstr>
      <vt:lpstr>sampling-based 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LDA入门</dc:title>
  <dc:creator>Microsoft Office 用户</dc:creator>
  <cp:lastModifiedBy>Microsoft Office User</cp:lastModifiedBy>
  <cp:revision>50</cp:revision>
  <dcterms:created xsi:type="dcterms:W3CDTF">2018-11-04T01:27:38Z</dcterms:created>
  <dcterms:modified xsi:type="dcterms:W3CDTF">2018-11-20T04:27:30Z</dcterms:modified>
</cp:coreProperties>
</file>