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88"/>
  </p:notesMasterIdLst>
  <p:sldIdLst>
    <p:sldId id="25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微软雅黑" panose="020B0503020204020204" pitchFamily="34" charset="-122"/>
      <p:regular r:id="rId93"/>
      <p:bold r:id="rId94"/>
    </p:embeddedFont>
    <p:embeddedFont>
      <p:font typeface="Arial Rounded MT Bold" panose="020F0704030504030204" pitchFamily="34" charset="0"/>
      <p:regular r:id="rId95"/>
    </p:embeddedFont>
    <p:embeddedFont>
      <p:font typeface="Wingdings 2" panose="05020102010507070707" pitchFamily="18" charset="2"/>
      <p:regular r:id="rId96"/>
    </p:embeddedFont>
    <p:embeddedFont>
      <p:font typeface="黑体" panose="02010609060101010101" pitchFamily="49" charset="-122"/>
      <p:regular r:id="rId9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1" d="100"/>
          <a:sy n="81" d="100"/>
        </p:scale>
        <p:origin x="10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6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5.fntdata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2024/3/5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载波</a:t>
            </a:r>
            <a:r>
              <a:rPr lang="zh-CN" altLang="en-US" dirty="0"/>
              <a:t>的振幅随</a:t>
            </a:r>
            <a:r>
              <a:rPr lang="zh-CN" altLang="en-US" dirty="0">
                <a:solidFill>
                  <a:srgbClr val="FF0000"/>
                </a:solidFill>
              </a:rPr>
              <a:t>基带</a:t>
            </a:r>
            <a:r>
              <a:rPr lang="zh-CN" altLang="en-US" dirty="0"/>
              <a:t>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载波</a:t>
            </a:r>
            <a:r>
              <a:rPr lang="zh-CN" altLang="en-US" dirty="0"/>
              <a:t>的频率随</a:t>
            </a:r>
            <a:r>
              <a:rPr lang="zh-CN" altLang="en-US" dirty="0">
                <a:solidFill>
                  <a:srgbClr val="FF0000"/>
                </a:solidFill>
              </a:rPr>
              <a:t>基带</a:t>
            </a:r>
            <a:r>
              <a:rPr lang="zh-CN" altLang="en-US" dirty="0"/>
              <a:t>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载波</a:t>
            </a:r>
            <a:r>
              <a:rPr lang="zh-CN" altLang="en-US" dirty="0"/>
              <a:t>的初始相位随</a:t>
            </a:r>
            <a:r>
              <a:rPr lang="zh-CN" altLang="en-US" dirty="0">
                <a:solidFill>
                  <a:srgbClr val="FF0000"/>
                </a:solidFill>
              </a:rPr>
              <a:t>基带</a:t>
            </a:r>
            <a:r>
              <a:rPr lang="zh-CN" altLang="en-US" dirty="0"/>
              <a:t>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绘图" r:id="rId4" imgW="294485" imgH="2535960" progId="FLW3Drawing">
                    <p:embed/>
                  </p:oleObj>
                </mc:Choice>
                <mc:Fallback>
                  <p:oleObj name="绘图" r:id="rId4" imgW="294485" imgH="2535960" progId="FLW3Drawing">
                    <p:embed/>
                    <p:pic>
                      <p:nvPicPr>
                        <p:cNvPr id="5939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9" name="绘图" r:id="rId3" imgW="294485" imgH="2535960" progId="FLW3Drawing">
                      <p:embed/>
                    </p:oleObj>
                  </mc:Choice>
                  <mc:Fallback>
                    <p:oleObj name="绘图" r:id="rId3" imgW="294485" imgH="2535960" progId="FLW3Drawing">
                      <p:embed/>
                      <p:pic>
                        <p:nvPicPr>
                          <p:cNvPr id="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6341</Words>
  <Application>Microsoft Office PowerPoint</Application>
  <PresentationFormat>全屏显示(16:9)</PresentationFormat>
  <Paragraphs>1352</Paragraphs>
  <Slides>85</Slides>
  <Notes>6</Notes>
  <HiddenSlides>28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Times New Roman</vt:lpstr>
      <vt:lpstr>Wingdings</vt:lpstr>
      <vt:lpstr>Symbol</vt:lpstr>
      <vt:lpstr>Calibri</vt:lpstr>
      <vt:lpstr>微软雅黑</vt:lpstr>
      <vt:lpstr>Arial</vt:lpstr>
      <vt:lpstr>Arial Rounded MT Bold</vt:lpstr>
      <vt:lpstr>Wingdings 2</vt:lpstr>
      <vt:lpstr>宋体</vt:lpstr>
      <vt:lpstr>黑体</vt:lpstr>
      <vt:lpstr>1_Office 主题​​</vt:lpstr>
      <vt:lpstr>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548</cp:revision>
  <dcterms:created xsi:type="dcterms:W3CDTF">2018-07-18T08:51:30Z</dcterms:created>
  <dcterms:modified xsi:type="dcterms:W3CDTF">2024-03-05T04:02:00Z</dcterms:modified>
</cp:coreProperties>
</file>