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893" r:id="rId2"/>
    <p:sldId id="896" r:id="rId3"/>
    <p:sldId id="894" r:id="rId4"/>
    <p:sldId id="89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2">
          <p15:clr>
            <a:srgbClr val="A4A3A4"/>
          </p15:clr>
        </p15:guide>
        <p15:guide id="2" pos="51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ji" initials="N" lastIdx="3" clrIdx="0"/>
  <p:cmAuthor id="1" name="ella" initials="ET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46" autoAdjust="0"/>
    <p:restoredTop sz="88821"/>
  </p:normalViewPr>
  <p:slideViewPr>
    <p:cSldViewPr showGuides="1">
      <p:cViewPr varScale="1">
        <p:scale>
          <a:sx n="69" d="100"/>
          <a:sy n="69" d="100"/>
        </p:scale>
        <p:origin x="2736" y="176"/>
      </p:cViewPr>
      <p:guideLst>
        <p:guide orient="horz" pos="3552"/>
        <p:guide pos="51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-405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9B5CB-03D0-4099-84E8-930EBE19B300}" type="datetimeFigureOut">
              <a:rPr lang="en-US" smtClean="0"/>
              <a:pPr/>
              <a:t>11/1/18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036BF-579E-4488-B83E-DB59E88232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4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036BF-579E-4488-B83E-DB59E882325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08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036BF-579E-4488-B83E-DB59E882325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3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759605"/>
            <a:ext cx="7467600" cy="1146175"/>
          </a:xfrm>
        </p:spPr>
        <p:txBody>
          <a:bodyPr/>
          <a:lstStyle>
            <a:lvl1pPr algn="r">
              <a:defRPr b="1"/>
            </a:lvl1pPr>
          </a:lstStyle>
          <a:p>
            <a:r>
              <a:rPr lang="en-US" dirty="0"/>
              <a:t>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905780"/>
            <a:ext cx="7696200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685800" y="58674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886200" y="5867400"/>
            <a:ext cx="4463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Ella </a:t>
            </a:r>
            <a:r>
              <a:rPr lang="en-US" sz="2000" dirty="0" err="1"/>
              <a:t>Temprosa</a:t>
            </a:r>
            <a:r>
              <a:rPr lang="en-US" sz="2000" dirty="0"/>
              <a:t> and </a:t>
            </a:r>
            <a:r>
              <a:rPr lang="en-US" sz="2000" dirty="0" err="1"/>
              <a:t>Naji</a:t>
            </a:r>
            <a:r>
              <a:rPr lang="en-US" sz="2000" dirty="0"/>
              <a:t> Younes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492794" y="2981980"/>
            <a:ext cx="3889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err="1">
                <a:solidFill>
                  <a:schemeClr val="tx1"/>
                </a:solidFill>
              </a:rPr>
              <a:t>PubH</a:t>
            </a:r>
            <a:r>
              <a:rPr lang="en-US" sz="2800" dirty="0">
                <a:solidFill>
                  <a:schemeClr val="tx1"/>
                </a:solidFill>
              </a:rPr>
              <a:t> 6299.12 – Fall 2018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33400" y="2971800"/>
            <a:ext cx="1537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chemeClr val="tx1"/>
                </a:solidFill>
              </a:rPr>
              <a:t>Lecture 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09600" y="45720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tx1"/>
                </a:solidFill>
              </a:rPr>
              <a:t>PubH</a:t>
            </a:r>
            <a:r>
              <a:rPr lang="en-US" sz="2000" dirty="0">
                <a:solidFill>
                  <a:schemeClr val="tx1"/>
                </a:solidFill>
              </a:rPr>
              <a:t> 6299.12 – Fall 2018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62000" y="838200"/>
            <a:ext cx="74676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2514600"/>
            <a:ext cx="7772400" cy="1362075"/>
          </a:xfrm>
        </p:spPr>
        <p:txBody>
          <a:bodyPr anchor="t">
            <a:noAutofit/>
          </a:bodyPr>
          <a:lstStyle>
            <a:lvl1pPr algn="ctr">
              <a:defRPr sz="6000" b="1" cap="none" baseline="0"/>
            </a:lvl1pPr>
          </a:lstStyle>
          <a:p>
            <a:endParaRPr lang="en-US" dirty="0"/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6553200" y="5867400"/>
            <a:ext cx="167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676648-BB41-4326-B7A3-2A7281187C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62000" y="5867400"/>
            <a:ext cx="381000" cy="38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867400"/>
            <a:ext cx="1676400" cy="365125"/>
          </a:xfrm>
        </p:spPr>
        <p:txBody>
          <a:bodyPr/>
          <a:lstStyle/>
          <a:p>
            <a:fld id="{D8676648-BB41-4326-B7A3-2A7281187C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09600" y="45720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tx1"/>
                </a:solidFill>
              </a:rPr>
              <a:t>PubH</a:t>
            </a:r>
            <a:r>
              <a:rPr lang="en-US" sz="2000" dirty="0">
                <a:solidFill>
                  <a:schemeClr val="tx1"/>
                </a:solidFill>
              </a:rPr>
              <a:t> 6299.12 – Fall 2018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62000" y="838200"/>
            <a:ext cx="74676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0" y="977900"/>
            <a:ext cx="7467600" cy="46609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62000" y="5867400"/>
            <a:ext cx="381000" cy="38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9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867400"/>
            <a:ext cx="1676400" cy="365125"/>
          </a:xfrm>
        </p:spPr>
        <p:txBody>
          <a:bodyPr/>
          <a:lstStyle/>
          <a:p>
            <a:fld id="{D8676648-BB41-4326-B7A3-2A7281187C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09600" y="45720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tx1"/>
                </a:solidFill>
              </a:rPr>
              <a:t>PubH</a:t>
            </a:r>
            <a:r>
              <a:rPr lang="en-US" sz="2000" dirty="0">
                <a:solidFill>
                  <a:schemeClr val="tx1"/>
                </a:solidFill>
              </a:rPr>
              <a:t> 6299.12 – Fall 2018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62000" y="838200"/>
            <a:ext cx="74676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762000" y="5867400"/>
            <a:ext cx="381000" cy="38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867400"/>
            <a:ext cx="1676400" cy="365125"/>
          </a:xfrm>
        </p:spPr>
        <p:txBody>
          <a:bodyPr/>
          <a:lstStyle/>
          <a:p>
            <a:fld id="{D8676648-BB41-4326-B7A3-2A7281187C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609600" y="45720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solidFill>
                  <a:schemeClr val="tx1"/>
                </a:solidFill>
              </a:rPr>
              <a:t>PubH</a:t>
            </a:r>
            <a:r>
              <a:rPr lang="en-US" sz="2000" dirty="0">
                <a:solidFill>
                  <a:schemeClr val="tx1"/>
                </a:solidFill>
              </a:rPr>
              <a:t> 6299.12 – Fall 2018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62000" y="838200"/>
            <a:ext cx="74676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762000" y="5867400"/>
            <a:ext cx="381000" cy="38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762000" y="990600"/>
            <a:ext cx="7467600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dirty="0"/>
              <a:t>DIVIDER</a:t>
            </a:r>
          </a:p>
        </p:txBody>
      </p:sp>
    </p:spTree>
    <p:extLst>
      <p:ext uri="{BB962C8B-B14F-4D97-AF65-F5344CB8AC3E}">
        <p14:creationId xmlns:p14="http://schemas.microsoft.com/office/powerpoint/2010/main" val="42345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6648-BB41-4326-B7A3-2A7281187C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8" r:id="rId3"/>
    <p:sldLayoutId id="2147483655" r:id="rId4"/>
    <p:sldLayoutId id="2147483659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help.tableau.com/current/pro/desktop/en-us/functions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95C51A-4F83-E746-BA33-D17D9698F8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0" y="1054100"/>
            <a:ext cx="8077200" cy="4660900"/>
          </a:xfrm>
        </p:spPr>
        <p:txBody>
          <a:bodyPr>
            <a:normAutofit/>
          </a:bodyPr>
          <a:lstStyle/>
          <a:p>
            <a:r>
              <a:rPr lang="en-US" b="1" dirty="0"/>
              <a:t>Tableau questions from Minute Papers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Overlapping data, use colors, shapes, marks, annotations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Adding blank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Trails &amp; marks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Syntax for calculations </a:t>
            </a:r>
            <a:r>
              <a:rPr lang="en-US" sz="2000" dirty="0">
                <a:hlinkClick r:id="rId3"/>
              </a:rPr>
              <a:t>https://onlinehelp.tableau.com/current/pro/desktop/en-us/functions.htm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Income per day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906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B82B-F6D5-F744-BE51-32B0EFC7F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05000"/>
            <a:ext cx="7772400" cy="3048000"/>
          </a:xfrm>
        </p:spPr>
        <p:txBody>
          <a:bodyPr/>
          <a:lstStyle/>
          <a:p>
            <a:r>
              <a:rPr lang="en-US" dirty="0"/>
              <a:t>Playing with Messy Data in Tableau: </a:t>
            </a:r>
            <a:br>
              <a:rPr lang="en-US" dirty="0"/>
            </a:br>
            <a:r>
              <a:rPr lang="en-US" dirty="0"/>
              <a:t>UFO Sightings</a:t>
            </a:r>
          </a:p>
        </p:txBody>
      </p:sp>
    </p:spTree>
    <p:extLst>
      <p:ext uri="{BB962C8B-B14F-4D97-AF65-F5344CB8AC3E}">
        <p14:creationId xmlns:p14="http://schemas.microsoft.com/office/powerpoint/2010/main" val="217023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AD4D-3415-D44B-BC74-E7CEE016CA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0" y="977900"/>
            <a:ext cx="8382000" cy="5727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Messy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Date/time combined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Date field is open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Duration (hours/minute) - open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City is an open text, includes ()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 isn’t fixed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Country isn’t fixed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entered latitude/longitude incorrect/inconsistencies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is each shape defined?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Lots of nulls in every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Comments open text – difficult to visualize immediately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Unique records?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7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EAD4D-3415-D44B-BC74-E7CEE016CA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0" y="977900"/>
            <a:ext cx="8458200" cy="60325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Messy data and how to fix it in Tableau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Date/time combined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split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Date field is open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Duration (hours/minute) - open field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ignore/clean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City is an open text, includes ()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</a:rPr>
              <a:t>extract city names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 isn’t fixed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attempt to clean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Country isn’t fixed </a:t>
            </a:r>
            <a:r>
              <a:rPr lang="en-US" dirty="0">
                <a:solidFill>
                  <a:srgbClr val="FF0000"/>
                </a:solidFill>
              </a:rPr>
              <a:t>-? Ignore?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entered latitude/longitude incorrect/inconsistencies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is each shape defined?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Lots of nulls in every variable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exclusion decisions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Comments open text – difficult to visualize immediately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text analysis, find a way to categorize/code, then pull in to tableau keywords?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Unique records?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2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A4B75"/>
      </a:dk1>
      <a:lt1>
        <a:sysClr val="window" lastClr="FFFFFF"/>
      </a:lt1>
      <a:dk2>
        <a:srgbClr val="1F78B4"/>
      </a:dk2>
      <a:lt2>
        <a:srgbClr val="D2D2D2"/>
      </a:lt2>
      <a:accent1>
        <a:srgbClr val="0A4B75"/>
      </a:accent1>
      <a:accent2>
        <a:srgbClr val="B76805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5183</TotalTime>
  <Words>232</Words>
  <Application>Microsoft Macintosh PowerPoint</Application>
  <PresentationFormat>On-screen Show (4:3)</PresentationFormat>
  <Paragraphs>34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PowerPoint Presentation</vt:lpstr>
      <vt:lpstr>Playing with Messy Data in Tableau:  UFO Sightings</vt:lpstr>
      <vt:lpstr>PowerPoint Presentation</vt:lpstr>
      <vt:lpstr>PowerPoint Presentation</vt:lpstr>
    </vt:vector>
  </TitlesOfParts>
  <Company>Social and Scientific Systems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machine</dc:creator>
  <cp:lastModifiedBy>Microsoft Office User</cp:lastModifiedBy>
  <cp:revision>395</cp:revision>
  <dcterms:created xsi:type="dcterms:W3CDTF">2011-08-25T16:52:51Z</dcterms:created>
  <dcterms:modified xsi:type="dcterms:W3CDTF">2018-11-02T04:21:01Z</dcterms:modified>
</cp:coreProperties>
</file>