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1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hapath-krupashankar.pandey@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50196941"/>
              </p:ext>
            </p:extLst>
          </p:nvPr>
        </p:nvGraphicFramePr>
        <p:xfrm>
          <a:off x="9229514" y="1143001"/>
          <a:ext cx="3038686" cy="3778788"/>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a:t>
                      </a:r>
                    </a:p>
                    <a:p>
                      <a:r>
                        <a:rPr kumimoji="0" lang="en-US" sz="700" b="0" u="none" strike="noStrike" kern="1200" cap="none" spc="0" normalizeH="0" baseline="0" dirty="0">
                          <a:ln>
                            <a:noFill/>
                          </a:ln>
                          <a:effectLst/>
                          <a:uLnTx/>
                          <a:uFillTx/>
                        </a:rPr>
                        <a:t>Junit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 3.6</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 Basics, OOPS, data types, Lambda Functions, Tkinter,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DataBase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Conectivity</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895551904"/>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Google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FireBase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authentication, database connectivity and </a:t>
            </a:r>
            <a:r>
              <a:rPr lang="en-US" altLang="en-US" dirty="0"/>
              <a:t>user interface. Using Java, Spring Boot microservice, Eureka Server, MongoDB, Junit and HTML CSS for UI</a:t>
            </a:r>
          </a:p>
          <a:p>
            <a:pPr eaLnBrk="1" hangingPunct="1">
              <a:lnSpc>
                <a:spcPct val="114000"/>
              </a:lnSpc>
            </a:pPr>
            <a:r>
              <a:rPr lang="en-US" altLang="en-US" dirty="0"/>
              <a:t> </a:t>
            </a:r>
            <a:endParaRPr lang="en-US" altLang="nl-NL" b="1" dirty="0"/>
          </a:p>
          <a:p>
            <a:pPr>
              <a:lnSpc>
                <a:spcPct val="114000"/>
              </a:lnSpc>
            </a:pPr>
            <a:r>
              <a:rPr lang="en-IN" altLang="nl-NL" b="1" dirty="0"/>
              <a:t>School Record keeping Application </a:t>
            </a:r>
          </a:p>
          <a:p>
            <a:pPr>
              <a:lnSpc>
                <a:spcPct val="114000"/>
              </a:lnSpc>
            </a:pPr>
            <a:r>
              <a:rPr lang="en-IN" altLang="nl-NL" dirty="0"/>
              <a:t>Developed school record keeping application using </a:t>
            </a:r>
            <a:r>
              <a:rPr lang="en-IN" altLang="nl-NL" b="1" dirty="0"/>
              <a:t>Python</a:t>
            </a:r>
            <a:r>
              <a:rPr lang="en-IN" altLang="nl-NL" dirty="0"/>
              <a:t> </a:t>
            </a:r>
            <a:r>
              <a:rPr lang="en-IN" altLang="nl-NL" b="1" dirty="0"/>
              <a:t>Tkinter</a:t>
            </a:r>
            <a:r>
              <a:rPr lang="en-IN" altLang="nl-NL" dirty="0"/>
              <a:t> and </a:t>
            </a:r>
            <a:r>
              <a:rPr lang="en-IN" altLang="nl-NL" b="1" dirty="0"/>
              <a:t>Google</a:t>
            </a:r>
            <a:r>
              <a:rPr lang="en-IN" altLang="nl-NL" dirty="0"/>
              <a:t> </a:t>
            </a:r>
            <a:r>
              <a:rPr lang="en-IN" altLang="nl-NL" b="1" dirty="0"/>
              <a:t>Firebase</a:t>
            </a:r>
            <a:r>
              <a:rPr lang="en-IN" altLang="nl-NL" dirty="0"/>
              <a:t> Database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0037"/>
            <a:ext cx="3627319" cy="258763"/>
          </a:xfrm>
        </p:spPr>
        <p:txBody>
          <a:bodyPr/>
          <a:lstStyle/>
          <a:p>
            <a:pPr eaLnBrk="1" hangingPunct="1"/>
            <a:r>
              <a:rPr lang="nl-NL" altLang="nl-NL" dirty="0">
                <a:hlinkClick r:id="rId3"/>
              </a:rPr>
              <a:t>Shapath-krupashankar.pandey@capgemini.com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28800"/>
            <a:ext cx="2382837" cy="330200"/>
          </a:xfrm>
        </p:spPr>
        <p:txBody>
          <a:bodyPr/>
          <a:lstStyle/>
          <a:p>
            <a:pPr eaLnBrk="1" hangingPunct="1"/>
            <a:r>
              <a:rPr lang="nl-NL" altLang="nl-NL" dirty="0"/>
              <a:t>+91 9422125770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95499" y="3007475"/>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Cloud API Gateway,</a:t>
            </a:r>
            <a:r>
              <a:rPr lang="en-US" dirty="0"/>
              <a:t>              Eureka server.</a:t>
            </a:r>
          </a:p>
          <a:p>
            <a:pPr marL="171450" indent="-171450">
              <a:buFont typeface="Arial" panose="020B0604020202020204" pitchFamily="34" charset="0"/>
              <a:buChar char="•"/>
            </a:pPr>
            <a:r>
              <a:rPr lang="en-US" dirty="0"/>
              <a:t>Proficient in creating</a:t>
            </a:r>
            <a:r>
              <a:rPr lang="en-US" b="1" dirty="0"/>
              <a:t> Web</a:t>
            </a:r>
            <a:r>
              <a:rPr lang="en-US" dirty="0"/>
              <a:t> Application UI using HTML, CSS, JavaScript and ES6</a:t>
            </a:r>
          </a:p>
          <a:p>
            <a:pPr marL="171450" indent="-171450">
              <a:buFont typeface="Arial" panose="020B0604020202020204" pitchFamily="34" charset="0"/>
              <a:buChar char="•"/>
            </a:pPr>
            <a:r>
              <a:rPr lang="en-US" dirty="0"/>
              <a:t>Experience in </a:t>
            </a:r>
            <a:r>
              <a:rPr lang="en-US" b="1" dirty="0"/>
              <a:t>unit testing using Junit, Mockito</a:t>
            </a:r>
            <a:r>
              <a:rPr lang="en-US" dirty="0"/>
              <a:t> </a:t>
            </a:r>
          </a:p>
          <a:p>
            <a:pPr marL="171450" indent="-171450">
              <a:buFont typeface="Arial" panose="020B0604020202020204" pitchFamily="34" charset="0"/>
              <a:buChar char="•"/>
            </a:pPr>
            <a:r>
              <a:rPr lang="en-US" dirty="0"/>
              <a:t>Basic Understanding of </a:t>
            </a:r>
            <a:r>
              <a:rPr lang="en-US" b="1" dirty="0"/>
              <a:t>deploying spring boot</a:t>
            </a:r>
            <a:r>
              <a:rPr lang="en-US" dirty="0"/>
              <a:t> applications in </a:t>
            </a:r>
            <a:r>
              <a:rPr lang="en-US" b="1" dirty="0"/>
              <a:t>AWS Cloud</a:t>
            </a:r>
            <a:r>
              <a:rPr lang="en-US" dirty="0"/>
              <a:t> environment</a:t>
            </a:r>
          </a:p>
          <a:p>
            <a:pPr marL="171450" indent="-171450">
              <a:buFont typeface="Arial" panose="020B0604020202020204" pitchFamily="34" charset="0"/>
              <a:buChar char="•"/>
            </a:pPr>
            <a:r>
              <a:rPr lang="en-US" dirty="0"/>
              <a:t>Proficient in </a:t>
            </a:r>
            <a:r>
              <a:rPr lang="en-US" b="1" dirty="0"/>
              <a:t>Python</a:t>
            </a:r>
            <a:r>
              <a:rPr lang="en-US" dirty="0"/>
              <a:t> programming and creating applications using </a:t>
            </a:r>
            <a:r>
              <a:rPr lang="en-US" b="1" dirty="0"/>
              <a:t>Tkinter</a:t>
            </a:r>
            <a:r>
              <a:rPr lang="en-US" dirty="0"/>
              <a:t> and </a:t>
            </a:r>
            <a:r>
              <a:rPr lang="en-US" b="1" dirty="0"/>
              <a:t>Google Firebase Database</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Shapath Pandey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5014" y="1968355"/>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4">
            <a:extLst>
              <a:ext uri="{28A0092B-C50C-407E-A947-70E740481C1C}">
                <a14:useLocalDpi xmlns:a14="http://schemas.microsoft.com/office/drawing/2010/main" val="0"/>
              </a:ext>
            </a:extLst>
          </a:blip>
          <a:srcRect l="12431" t="804" r="17962" b="804"/>
          <a:stretch/>
        </p:blipFill>
        <p:spPr>
          <a:xfrm>
            <a:off x="344271"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2074</TotalTime>
  <Words>274</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Pandey, Shapath Krupashankar</cp:lastModifiedBy>
  <cp:revision>99</cp:revision>
  <dcterms:created xsi:type="dcterms:W3CDTF">2020-09-22T06:24:34Z</dcterms:created>
  <dcterms:modified xsi:type="dcterms:W3CDTF">2022-11-08T10:08:24Z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