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628"/>
    <a:srgbClr val="2222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D5857-D5AE-4317-A5D3-757637FF7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9324C-5431-419F-A79A-72B1EB9C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B0836-9DCA-4039-ADA6-5F5E8AE8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6308F-F564-4923-B76B-7184FD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406F8-07C7-4648-86A4-E07001E8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7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2BF0-F114-4FD4-B75A-A3F0DB50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BF73BD-1158-4A36-BAE9-04ADA2A0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9D0CAB-E5B8-4DA7-B94A-11EBE865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EE1EB-6CF0-4FA3-9A68-669B4B44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F0353-1B52-4BF0-ADFA-63D3A306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3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7B8105-E1BF-4960-BE31-CD9148A83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8D8303-4FD8-4432-8D7B-D0FDBA57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888D11-06DF-42CD-B98E-03A764DF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1C8675-2275-4EC0-B9F3-E505B68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91778-45C4-4E0D-ADEF-ADA1C71D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2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2001-6388-4ECB-B30E-BAF02FB1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A8B34-902A-48AA-AEA5-CC993986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EEBAA-6543-4936-9364-C3AEEC1D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17C7F1-AAC6-48AA-B871-C72BD70B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A79E33-4ABC-44A7-9BDB-F1A6A714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2EA8A-4FF4-448C-A8CD-9EF9D5A2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EB192D-CFCD-412C-83AD-347BBFE76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23A3E-06C4-490D-AC33-09EA9689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FD0E8-4082-401D-827B-29FE1048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0B402-D777-473B-B366-FE08B213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33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A3E31-5684-40F8-801D-14F92A03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AF71F-C5DA-43FB-BBDC-EC09E60CD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99FB7F-4113-4AB6-B375-D1119D45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CFE54F-42FE-4EF6-8889-F30B5B37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97616B-1B21-4084-BCE4-0CE5843A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C6455-5D12-48F0-82BA-9EBD97C3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88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4DCED-A3C8-4E8D-963B-B1C256D7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669E3F-34C5-4089-816A-E7FA9CD1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4F1B49-1D2C-4662-8FB0-B92291AB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0E2B27-3028-4216-86D1-FF1B8C740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54D00E-0BC6-40A5-B112-5C48936F7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B17FF2-EF57-4F80-BAF2-A9E359E4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63B92E-BE68-4200-AD42-EB105280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1E9131-F4B4-4D83-8239-BF3AFE91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43358-5505-422F-9163-B72F8643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43D91F-DA01-4704-AA36-89D02E1E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7826FF-BE30-4939-B861-E161E2FD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B98710-FECB-4A38-BEBC-CB1D150A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07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9DBD61-A115-40CE-A2D1-E2A1B7A7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E3C9B3-2893-4B40-B8E1-29540D8F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CFE5AA-0F7F-4EB0-AEEF-A334476B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81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D70B6-3D57-4410-8FBA-41AF667F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C6E7C-FED1-4600-A370-3FD59A12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DB2B34-1B5F-4AB5-8475-E4DE9935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E515C9-0DD4-48CE-A820-38E58498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D8CF04-78C9-4E2A-B1A9-FBA153B7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52475A-1748-49BA-9EB1-CB155E99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5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B1011-A71A-4F96-9704-E247D22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2B7236-E263-4AA2-B4C3-9DC218B0A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81D0C8-A9CC-43E5-A8AA-F3C8393F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ED5FC9-6EC2-434E-915C-F5B3404A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B392D9-CAB9-4581-9DC3-64511F30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324283-9913-4875-B646-319CCCDE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52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749307-2845-4336-85AF-3914346A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00CF47-D7FE-4CB8-A101-2836A309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67B5A-0068-4E90-BA6A-74B4F1CEA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9A97-8456-42C0-A39E-8BC7EB4B5A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3F845-13DB-4276-8437-301CA450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DB9EB-3F5E-4A5E-9DDC-BC3911844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07DF-F8F3-48EA-B2E9-495E8033B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24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079443-D3F4-40AD-A630-076312BC6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9F3BC93-CED4-4263-BBBC-C0C9231900FA}"/>
              </a:ext>
            </a:extLst>
          </p:cNvPr>
          <p:cNvSpPr/>
          <p:nvPr/>
        </p:nvSpPr>
        <p:spPr>
          <a:xfrm>
            <a:off x="3185338" y="1496742"/>
            <a:ext cx="3285458" cy="4912240"/>
          </a:xfrm>
          <a:prstGeom prst="roundRect">
            <a:avLst/>
          </a:prstGeom>
          <a:solidFill>
            <a:srgbClr val="22222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25BC656-4B36-44EB-8315-093A4B61852C}"/>
              </a:ext>
            </a:extLst>
          </p:cNvPr>
          <p:cNvSpPr/>
          <p:nvPr/>
        </p:nvSpPr>
        <p:spPr>
          <a:xfrm>
            <a:off x="3433792" y="1845891"/>
            <a:ext cx="2809815" cy="119487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Accueil – L’agence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A96A311-C29C-4BCF-A52D-337AAE9E434B}"/>
              </a:ext>
            </a:extLst>
          </p:cNvPr>
          <p:cNvSpPr/>
          <p:nvPr/>
        </p:nvSpPr>
        <p:spPr>
          <a:xfrm>
            <a:off x="3433792" y="3391633"/>
            <a:ext cx="2809815" cy="119487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Nos services/produits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842C26A-C49B-4EFE-AE68-8A763F875781}"/>
              </a:ext>
            </a:extLst>
          </p:cNvPr>
          <p:cNvSpPr/>
          <p:nvPr/>
        </p:nvSpPr>
        <p:spPr>
          <a:xfrm>
            <a:off x="3433792" y="4905768"/>
            <a:ext cx="2809815" cy="119487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Contact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100A83A-953D-4ACE-8576-2B91F2EF7865}"/>
              </a:ext>
            </a:extLst>
          </p:cNvPr>
          <p:cNvSpPr/>
          <p:nvPr/>
        </p:nvSpPr>
        <p:spPr>
          <a:xfrm>
            <a:off x="6867840" y="2345622"/>
            <a:ext cx="2809815" cy="11948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9628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Mentions légales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9DC04339-CD33-4A16-98CA-ED3E14F0EEA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243607" y="2443326"/>
            <a:ext cx="624233" cy="499731"/>
          </a:xfrm>
          <a:prstGeom prst="bentConnector3">
            <a:avLst/>
          </a:prstGeom>
          <a:ln w="12700">
            <a:solidFill>
              <a:srgbClr val="C0962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49215AE-F040-4CDC-99CC-A068D6EBEB97}"/>
              </a:ext>
            </a:extLst>
          </p:cNvPr>
          <p:cNvSpPr txBox="1"/>
          <p:nvPr/>
        </p:nvSpPr>
        <p:spPr>
          <a:xfrm>
            <a:off x="4316506" y="188227"/>
            <a:ext cx="3558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atin typeface="Rubik" pitchFamily="2" charset="-79"/>
                <a:cs typeface="Rubik" pitchFamily="2" charset="-79"/>
              </a:rPr>
              <a:t>ARBORESCENCE</a:t>
            </a:r>
          </a:p>
          <a:p>
            <a:pPr algn="ctr"/>
            <a:r>
              <a:rPr lang="fr-FR" sz="3200" b="1" dirty="0">
                <a:solidFill>
                  <a:srgbClr val="C09628"/>
                </a:solidFill>
                <a:latin typeface="Rubik" pitchFamily="2" charset="-79"/>
                <a:cs typeface="Rubik" pitchFamily="2" charset="-79"/>
              </a:rPr>
              <a:t>SHAPE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01AC99C-4C10-4890-B116-8ED78BB105E5}"/>
              </a:ext>
            </a:extLst>
          </p:cNvPr>
          <p:cNvSpPr txBox="1"/>
          <p:nvPr/>
        </p:nvSpPr>
        <p:spPr>
          <a:xfrm rot="16200000">
            <a:off x="668201" y="3533569"/>
            <a:ext cx="421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C096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 PAGE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65EE7E3-76D5-4F0F-9601-E25D83CC8C01}"/>
              </a:ext>
            </a:extLst>
          </p:cNvPr>
          <p:cNvCxnSpPr>
            <a:cxnSpLocks/>
          </p:cNvCxnSpPr>
          <p:nvPr/>
        </p:nvCxnSpPr>
        <p:spPr>
          <a:xfrm>
            <a:off x="6637082" y="967733"/>
            <a:ext cx="3431951" cy="0"/>
          </a:xfrm>
          <a:prstGeom prst="line">
            <a:avLst/>
          </a:prstGeom>
          <a:ln w="9525">
            <a:solidFill>
              <a:srgbClr val="C09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42444C4-61EE-49CC-ACC6-7D12161975E1}"/>
              </a:ext>
            </a:extLst>
          </p:cNvPr>
          <p:cNvCxnSpPr/>
          <p:nvPr/>
        </p:nvCxnSpPr>
        <p:spPr>
          <a:xfrm>
            <a:off x="2217483" y="535342"/>
            <a:ext cx="2261503" cy="0"/>
          </a:xfrm>
          <a:prstGeom prst="line">
            <a:avLst/>
          </a:prstGeom>
          <a:ln w="9525"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44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Rubik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2</cp:revision>
  <dcterms:created xsi:type="dcterms:W3CDTF">2021-07-13T12:28:45Z</dcterms:created>
  <dcterms:modified xsi:type="dcterms:W3CDTF">2021-07-13T12:36:21Z</dcterms:modified>
</cp:coreProperties>
</file>