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CAED-1246-479B-9B0F-413AE5E7E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93481-6577-4745-9DCE-D47CD49A0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085A-9356-41D7-B14B-F20198B2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E207-8E5C-48F8-8533-EC2B1EBD3F3A}" type="datetimeFigureOut">
              <a:rPr lang="de-CH" smtClean="0"/>
              <a:t>07.02.2022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10F25-1A7E-44E8-93FF-22F63878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391B-498E-42F3-8B99-B9C8DC5D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A420-FADD-4928-ABDC-96980E93F2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422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4B4-B89F-4427-A476-2170A669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4E6FE-07F0-4406-A491-D97D4BD8A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D248-DC3B-408E-9893-73046B6A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E207-8E5C-48F8-8533-EC2B1EBD3F3A}" type="datetimeFigureOut">
              <a:rPr lang="de-CH" smtClean="0"/>
              <a:t>07.02.2022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3E53-94AE-463F-9842-E03FA3CF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6ECF1-D1B1-4B88-BC13-0354F09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A420-FADD-4928-ABDC-96980E93F2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570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BE661-C5A5-43A0-A66D-2D0AD77E6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F7945-A30C-4807-AA30-958D1030F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30EE-3223-4BBC-BB5F-DE590EAD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E207-8E5C-48F8-8533-EC2B1EBD3F3A}" type="datetimeFigureOut">
              <a:rPr lang="de-CH" smtClean="0"/>
              <a:t>07.02.2022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C0C32-9C08-4473-AE9C-F27E9158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EC9E-E347-430A-BEAA-8451CB14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A420-FADD-4928-ABDC-96980E93F2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68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F561-E905-4405-B558-80639D63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AD46-E288-4AC8-A9EA-F679A34FD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80209-B0EE-46FE-9AB8-1902405A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E207-8E5C-48F8-8533-EC2B1EBD3F3A}" type="datetimeFigureOut">
              <a:rPr lang="de-CH" smtClean="0"/>
              <a:t>07.02.2022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046A-FFF5-4426-A582-23342DA3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A2219-46F5-4A50-A1E7-565CB20B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A420-FADD-4928-ABDC-96980E93F2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90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5251-954F-4BCD-8EF6-8EA8320C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16D63-C601-4B81-8B05-D557D17C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3DC1-F4F6-4E67-A79E-949BCF7E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E207-8E5C-48F8-8533-EC2B1EBD3F3A}" type="datetimeFigureOut">
              <a:rPr lang="de-CH" smtClean="0"/>
              <a:t>07.02.2022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02E5-A4ED-4872-99BD-6B0CE94E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E3D1-88B2-4ABD-A3FA-38B4111A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A420-FADD-4928-ABDC-96980E93F2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999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42E1-7D09-4782-918A-AB7D4B02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546B-7A61-4406-9DF2-B3F7A1567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1BCA3-6936-4452-B533-93D0EBFF9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1429E-A4CF-42CC-A02E-B0A9EAAA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E207-8E5C-48F8-8533-EC2B1EBD3F3A}" type="datetimeFigureOut">
              <a:rPr lang="de-CH" smtClean="0"/>
              <a:t>07.02.2022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2F15A-09C8-45BA-A587-FCDFE8DF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BDBE5-A739-4BB5-9F6D-600933FC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A420-FADD-4928-ABDC-96980E93F2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88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7F00-41AD-4CA9-B67F-AAF548DD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91F49-AFDB-48A5-AEB6-B0BA6AF6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434C5-4986-497D-BE53-E31FE622E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8B113-F345-4D59-A7EA-71AA9102B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C02FD-8AFF-4C1C-87CC-366B839F9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DEF43-BCEC-4C92-9275-C2CF90E2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E207-8E5C-48F8-8533-EC2B1EBD3F3A}" type="datetimeFigureOut">
              <a:rPr lang="de-CH" smtClean="0"/>
              <a:t>07.02.2022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74309-19C0-4318-B56E-E60A69B5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2C66-DA36-4785-B22D-9D673BD3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A420-FADD-4928-ABDC-96980E93F2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66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30CD-EAD2-4052-9091-39414DEE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0172F-EE80-4233-8ACD-53DF9832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E207-8E5C-48F8-8533-EC2B1EBD3F3A}" type="datetimeFigureOut">
              <a:rPr lang="de-CH" smtClean="0"/>
              <a:t>07.02.2022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51BC1-2C47-4FF3-BF8F-D472F497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3BA66-2FB3-4148-869C-AF1B83C0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A420-FADD-4928-ABDC-96980E93F2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754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DE837-FD59-4579-8915-C616FE55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E207-8E5C-48F8-8533-EC2B1EBD3F3A}" type="datetimeFigureOut">
              <a:rPr lang="de-CH" smtClean="0"/>
              <a:t>07.02.2022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6C66A-69BD-4064-8A4B-25CA7374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7B6A4-2268-40B1-AE7E-DA2F5473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A420-FADD-4928-ABDC-96980E93F2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57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0225-8EDF-4559-A9C9-5B131841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C741-8AC0-4215-A8BB-4081D7B1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77255-A2FB-4389-A44C-4B7C4E750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D187D-A385-4283-A654-4D4851A0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E207-8E5C-48F8-8533-EC2B1EBD3F3A}" type="datetimeFigureOut">
              <a:rPr lang="de-CH" smtClean="0"/>
              <a:t>07.02.2022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F8D58-9906-4D9B-84F9-DBDFE573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AC07B-3983-43C8-9516-C043C6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A420-FADD-4928-ABDC-96980E93F2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057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0E63-233D-4E56-BF78-FC2CECEF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44712-F14F-49B2-9980-D39D080DE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103CE-7995-4C1D-B28E-9EF5B771D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38B08-C8B9-4F92-8F5D-CD94FF36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E207-8E5C-48F8-8533-EC2B1EBD3F3A}" type="datetimeFigureOut">
              <a:rPr lang="de-CH" smtClean="0"/>
              <a:t>07.02.2022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8C73E-7251-434D-85C6-E973F46E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EBAAD-1D61-414C-A65C-04551368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A420-FADD-4928-ABDC-96980E93F2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188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90833-EF2F-49C1-90CA-E16EFBA1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BAEA7-8EFE-4372-B763-D4DD4522E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4019-6E98-4AEB-A6E9-83E603EFD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E207-8E5C-48F8-8533-EC2B1EBD3F3A}" type="datetimeFigureOut">
              <a:rPr lang="de-CH" smtClean="0"/>
              <a:t>07.02.2022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FDC1B-02FB-4F1B-8C16-49192DF1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F7D8-EDF6-442A-BA2A-B5CA5794A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4A420-FADD-4928-ABDC-96980E93F2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344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65BC6B-9161-4DAE-A5B8-B0077D52BE76}"/>
              </a:ext>
            </a:extLst>
          </p:cNvPr>
          <p:cNvSpPr/>
          <p:nvPr/>
        </p:nvSpPr>
        <p:spPr>
          <a:xfrm rot="16200000">
            <a:off x="7886010" y="3380507"/>
            <a:ext cx="1834326" cy="94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552EB3-6075-4983-B365-BC131F88953C}"/>
              </a:ext>
            </a:extLst>
          </p:cNvPr>
          <p:cNvCxnSpPr>
            <a:cxnSpLocks/>
          </p:cNvCxnSpPr>
          <p:nvPr/>
        </p:nvCxnSpPr>
        <p:spPr>
          <a:xfrm flipV="1">
            <a:off x="6096000" y="676102"/>
            <a:ext cx="0" cy="550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E6BC05-B28A-44A9-819D-ECAD61D7D192}"/>
              </a:ext>
            </a:extLst>
          </p:cNvPr>
          <p:cNvCxnSpPr/>
          <p:nvPr/>
        </p:nvCxnSpPr>
        <p:spPr>
          <a:xfrm>
            <a:off x="3358342" y="3429000"/>
            <a:ext cx="551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3313B1-F8A5-40C2-A011-65FA07136B44}"/>
              </a:ext>
            </a:extLst>
          </p:cNvPr>
          <p:cNvSpPr/>
          <p:nvPr/>
        </p:nvSpPr>
        <p:spPr>
          <a:xfrm>
            <a:off x="5178836" y="676102"/>
            <a:ext cx="1834326" cy="94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6" name="Graphic 15" descr="Bone with solid fill">
            <a:extLst>
              <a:ext uri="{FF2B5EF4-FFF2-40B4-BE49-F238E27FC236}">
                <a16:creationId xmlns:a16="http://schemas.microsoft.com/office/drawing/2014/main" id="{FE759E01-73C3-4DB7-B4DD-0B06D15C1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468385" y="2885900"/>
            <a:ext cx="1210885" cy="121088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BA08B06-FABF-4215-831F-2B9EDDA303AA}"/>
              </a:ext>
            </a:extLst>
          </p:cNvPr>
          <p:cNvSpPr/>
          <p:nvPr/>
        </p:nvSpPr>
        <p:spPr>
          <a:xfrm>
            <a:off x="3308470" y="3363881"/>
            <a:ext cx="127462" cy="12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2B8A6D-951F-43B7-88E7-044C00475812}"/>
              </a:ext>
            </a:extLst>
          </p:cNvPr>
          <p:cNvSpPr/>
          <p:nvPr/>
        </p:nvSpPr>
        <p:spPr>
          <a:xfrm>
            <a:off x="6032268" y="6119554"/>
            <a:ext cx="127462" cy="12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2AB96B5-A554-4B7A-9952-8C450A2AF1CF}"/>
              </a:ext>
            </a:extLst>
          </p:cNvPr>
          <p:cNvSpPr/>
          <p:nvPr/>
        </p:nvSpPr>
        <p:spPr>
          <a:xfrm>
            <a:off x="6096000" y="770313"/>
            <a:ext cx="432262" cy="5349241"/>
          </a:xfrm>
          <a:prstGeom prst="rightBrace">
            <a:avLst>
              <a:gd name="adj1" fmla="val 8333"/>
              <a:gd name="adj2" fmla="val 336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endParaRPr lang="de-C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A0B599-221B-4426-AE70-139477C28690}"/>
              </a:ext>
            </a:extLst>
          </p:cNvPr>
          <p:cNvSpPr txBox="1"/>
          <p:nvPr/>
        </p:nvSpPr>
        <p:spPr>
          <a:xfrm rot="5400000">
            <a:off x="5838094" y="2419092"/>
            <a:ext cx="1682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Sensordistance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573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65BC6B-9161-4DAE-A5B8-B0077D52BE76}"/>
              </a:ext>
            </a:extLst>
          </p:cNvPr>
          <p:cNvSpPr/>
          <p:nvPr/>
        </p:nvSpPr>
        <p:spPr>
          <a:xfrm rot="16200000">
            <a:off x="7886010" y="3380507"/>
            <a:ext cx="1834326" cy="94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552EB3-6075-4983-B365-BC131F88953C}"/>
              </a:ext>
            </a:extLst>
          </p:cNvPr>
          <p:cNvCxnSpPr>
            <a:cxnSpLocks/>
          </p:cNvCxnSpPr>
          <p:nvPr/>
        </p:nvCxnSpPr>
        <p:spPr>
          <a:xfrm flipV="1">
            <a:off x="6096000" y="676102"/>
            <a:ext cx="0" cy="550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E6BC05-B28A-44A9-819D-ECAD61D7D192}"/>
              </a:ext>
            </a:extLst>
          </p:cNvPr>
          <p:cNvCxnSpPr>
            <a:cxnSpLocks/>
          </p:cNvCxnSpPr>
          <p:nvPr/>
        </p:nvCxnSpPr>
        <p:spPr>
          <a:xfrm>
            <a:off x="3358342" y="3429000"/>
            <a:ext cx="551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3313B1-F8A5-40C2-A011-65FA07136B44}"/>
              </a:ext>
            </a:extLst>
          </p:cNvPr>
          <p:cNvSpPr/>
          <p:nvPr/>
        </p:nvSpPr>
        <p:spPr>
          <a:xfrm>
            <a:off x="5178836" y="676102"/>
            <a:ext cx="1834326" cy="94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6" name="Graphic 15" descr="Bone with solid fill">
            <a:extLst>
              <a:ext uri="{FF2B5EF4-FFF2-40B4-BE49-F238E27FC236}">
                <a16:creationId xmlns:a16="http://schemas.microsoft.com/office/drawing/2014/main" id="{FE759E01-73C3-4DB7-B4DD-0B06D15C1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635564">
            <a:off x="5685073" y="2956724"/>
            <a:ext cx="914283" cy="91428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BA08B06-FABF-4215-831F-2B9EDDA303AA}"/>
              </a:ext>
            </a:extLst>
          </p:cNvPr>
          <p:cNvSpPr/>
          <p:nvPr/>
        </p:nvSpPr>
        <p:spPr>
          <a:xfrm>
            <a:off x="3308470" y="3363881"/>
            <a:ext cx="127462" cy="12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2B8A6D-951F-43B7-88E7-044C00475812}"/>
              </a:ext>
            </a:extLst>
          </p:cNvPr>
          <p:cNvSpPr/>
          <p:nvPr/>
        </p:nvSpPr>
        <p:spPr>
          <a:xfrm>
            <a:off x="6032268" y="6119554"/>
            <a:ext cx="127462" cy="127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AA390F-A3FD-455B-9996-DEF2BACC10F3}"/>
              </a:ext>
            </a:extLst>
          </p:cNvPr>
          <p:cNvCxnSpPr>
            <a:cxnSpLocks/>
          </p:cNvCxnSpPr>
          <p:nvPr/>
        </p:nvCxnSpPr>
        <p:spPr>
          <a:xfrm flipV="1">
            <a:off x="3372201" y="2623753"/>
            <a:ext cx="5361694" cy="740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B1D79D-F839-4BD7-A2C4-56043D0B8ABD}"/>
              </a:ext>
            </a:extLst>
          </p:cNvPr>
          <p:cNvCxnSpPr>
            <a:cxnSpLocks/>
          </p:cNvCxnSpPr>
          <p:nvPr/>
        </p:nvCxnSpPr>
        <p:spPr>
          <a:xfrm>
            <a:off x="3417266" y="3472677"/>
            <a:ext cx="5357016" cy="62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E6AE5D-2065-4B1B-B16F-8C037DC8D272}"/>
              </a:ext>
            </a:extLst>
          </p:cNvPr>
          <p:cNvCxnSpPr>
            <a:cxnSpLocks/>
          </p:cNvCxnSpPr>
          <p:nvPr/>
        </p:nvCxnSpPr>
        <p:spPr>
          <a:xfrm>
            <a:off x="3435932" y="3427612"/>
            <a:ext cx="5338350" cy="31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090D9A-9A22-4ADB-9627-39E0777C6667}"/>
              </a:ext>
            </a:extLst>
          </p:cNvPr>
          <p:cNvCxnSpPr>
            <a:cxnSpLocks/>
          </p:cNvCxnSpPr>
          <p:nvPr/>
        </p:nvCxnSpPr>
        <p:spPr>
          <a:xfrm flipV="1">
            <a:off x="3435932" y="2994164"/>
            <a:ext cx="5338350" cy="43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879791-D28A-4C8F-AE3B-8F41D1CFB1AA}"/>
              </a:ext>
            </a:extLst>
          </p:cNvPr>
          <p:cNvCxnSpPr>
            <a:cxnSpLocks/>
          </p:cNvCxnSpPr>
          <p:nvPr/>
        </p:nvCxnSpPr>
        <p:spPr>
          <a:xfrm>
            <a:off x="8761608" y="2510450"/>
            <a:ext cx="0" cy="183432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15B4F4-7019-49FF-811E-B3D953EC7EDA}"/>
                  </a:ext>
                </a:extLst>
              </p:cNvPr>
              <p:cNvSpPr txBox="1"/>
              <p:nvPr/>
            </p:nvSpPr>
            <p:spPr>
              <a:xfrm>
                <a:off x="5447940" y="2684603"/>
                <a:ext cx="616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15B4F4-7019-49FF-811E-B3D953EC7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40" y="2684603"/>
                <a:ext cx="616194" cy="276999"/>
              </a:xfrm>
              <a:prstGeom prst="rect">
                <a:avLst/>
              </a:prstGeom>
              <a:blipFill>
                <a:blip r:embed="rId4"/>
                <a:stretch>
                  <a:fillRect l="-8911" t="-2174" r="-13861" b="-3260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B9D2DA-4215-4D4B-AC44-953F072D2D0C}"/>
                  </a:ext>
                </a:extLst>
              </p:cNvPr>
              <p:cNvSpPr txBox="1"/>
              <p:nvPr/>
            </p:nvSpPr>
            <p:spPr>
              <a:xfrm>
                <a:off x="6488146" y="3963237"/>
                <a:ext cx="525016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de-CH" dirty="0"/>
                  <a:t>x)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B9D2DA-4215-4D4B-AC44-953F072D2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46" y="3963237"/>
                <a:ext cx="525016" cy="300788"/>
              </a:xfrm>
              <a:prstGeom prst="rect">
                <a:avLst/>
              </a:prstGeom>
              <a:blipFill>
                <a:blip r:embed="rId5"/>
                <a:stretch>
                  <a:fillRect l="-15116" t="-24490" r="-27907" b="-428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92C9201E-7A08-4624-A25F-53366821E2E6}"/>
              </a:ext>
            </a:extLst>
          </p:cNvPr>
          <p:cNvSpPr/>
          <p:nvPr/>
        </p:nvSpPr>
        <p:spPr>
          <a:xfrm>
            <a:off x="6818404" y="3829504"/>
            <a:ext cx="90187" cy="90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EDEF6C-B247-4800-B756-7443BE36A29E}"/>
              </a:ext>
            </a:extLst>
          </p:cNvPr>
          <p:cNvCxnSpPr>
            <a:cxnSpLocks/>
          </p:cNvCxnSpPr>
          <p:nvPr/>
        </p:nvCxnSpPr>
        <p:spPr>
          <a:xfrm>
            <a:off x="5545777" y="770313"/>
            <a:ext cx="116340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CFC09B-BAF2-41EA-9F6F-A8DFFEC3970D}"/>
              </a:ext>
            </a:extLst>
          </p:cNvPr>
          <p:cNvCxnSpPr>
            <a:cxnSpLocks/>
          </p:cNvCxnSpPr>
          <p:nvPr/>
        </p:nvCxnSpPr>
        <p:spPr>
          <a:xfrm flipH="1" flipV="1">
            <a:off x="5419085" y="801320"/>
            <a:ext cx="721979" cy="533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652E07-C01C-4B35-B4C2-E34838D3E066}"/>
              </a:ext>
            </a:extLst>
          </p:cNvPr>
          <p:cNvCxnSpPr>
            <a:cxnSpLocks/>
          </p:cNvCxnSpPr>
          <p:nvPr/>
        </p:nvCxnSpPr>
        <p:spPr>
          <a:xfrm flipH="1" flipV="1">
            <a:off x="5767241" y="770313"/>
            <a:ext cx="328758" cy="534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19254B8-44B7-4C5F-B262-49A8F57C503A}"/>
              </a:ext>
            </a:extLst>
          </p:cNvPr>
          <p:cNvCxnSpPr>
            <a:cxnSpLocks/>
          </p:cNvCxnSpPr>
          <p:nvPr/>
        </p:nvCxnSpPr>
        <p:spPr>
          <a:xfrm flipV="1">
            <a:off x="6095999" y="770312"/>
            <a:ext cx="338536" cy="53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FEFE1E-EB0B-4BEC-8B03-63DF54D62FFB}"/>
              </a:ext>
            </a:extLst>
          </p:cNvPr>
          <p:cNvCxnSpPr>
            <a:cxnSpLocks/>
          </p:cNvCxnSpPr>
          <p:nvPr/>
        </p:nvCxnSpPr>
        <p:spPr>
          <a:xfrm flipV="1">
            <a:off x="6095999" y="770311"/>
            <a:ext cx="700233" cy="534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2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Luethi Marcel</cp:lastModifiedBy>
  <cp:revision>5</cp:revision>
  <dcterms:created xsi:type="dcterms:W3CDTF">2022-02-07T11:00:45Z</dcterms:created>
  <dcterms:modified xsi:type="dcterms:W3CDTF">2022-02-08T08:56:30Z</dcterms:modified>
</cp:coreProperties>
</file>