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6CFC-84AC-6440-819F-6DDBBB9BB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3B219-ACCF-434B-A1F3-F3DEB87C1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F7C0A-8F94-8D4C-8BF3-B485EA19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F468-0DED-DE4C-97E2-AFBCB2A9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602E-139D-D842-A297-E4771632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E763-5D1C-BC4D-81B3-FC2F5FF6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6D4E8-2161-484C-B006-5DDDF830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A1FE-471A-9D44-9BE1-307260FB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692C-724F-7B41-BE20-7B74F79E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3588-4275-D84F-B8CE-89DE37CF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DD98A-4622-FD4B-98AB-67B08D1C8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0C292-6CB4-CF41-B4EE-1867A2160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ED564-00C0-ED42-BC9B-643487EA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07B6-2748-5145-A0A6-C00C8F9A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B17E-0A48-0240-A7CE-92FA586D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E4BA-BB05-E840-B7D6-04CA0FCC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75AC-6C4E-CF4C-B0B9-9D172F61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9299-47B6-2F41-AC75-ED1EE46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D44B-E407-CA4F-B797-84A3EE84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7287-4EAB-2642-ADB2-B7FD5A9D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26BD-5050-894B-9A88-3C022607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05589-56DE-A349-8B93-2177B069C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393A-D657-A542-9416-8256D86E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FE47-1F91-674F-8189-7971DA4F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D6DAA-56DB-C849-A995-2F814F64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5EA7-C562-0542-895B-CA3DEE46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8C51-92C8-0C44-81DE-C62E188BD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60F35-8FCE-CB4C-AC9D-3779FF7AA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870E4-4A3F-2D41-AF6D-A30DE08E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A4582-4500-B34A-A1B6-43BAAC8C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C57E-3C21-AF4D-9454-B5929884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6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5149-0B61-3E4C-81D3-636562C2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02BB1-994B-5341-9DEA-A83E0611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C0D17-4D3D-774A-813A-CB2C3A2C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49F87-C4A9-7444-8F62-BFF7C80DE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23D87-FB1F-4E4C-A1B7-60AD5ADB0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B6321-7C2B-1848-A90D-48610AE9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4F8FE-453E-C943-95D1-D427D303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33915-04ED-CE4E-9DA8-4C82DD36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D12D-AEA3-3247-8FFB-2E50D2C2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F6DDC-E450-4F4D-97FA-3A34700B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46093-4282-3244-9713-B66EC40B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EAE14-C89E-464A-ACE7-FB97BB64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3443A-B9C8-414D-B367-B87FDAC6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549F1-3FA1-BE45-87A3-8A231818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8FE20-E8ED-1549-B5C3-CE109DED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A2A6-D29A-9848-8D95-DB264841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2D44-E6A4-F04A-9148-BB1631F9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E0FC-807B-CB41-9862-DE263A0F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328E0-1DD0-AF4C-B106-FBEA7DF6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4B20E-011C-B046-BDB5-E87A70B3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B8FEA-9F5B-834D-B31B-D9E234DB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0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9978-5635-E049-8A46-E4414044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A15CD-21B5-134F-A9B8-FC95EF176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8B38-3B50-5444-95D8-CA8A50A05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9A562-97B9-A242-B3A9-5A727E9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5EB1-6975-0448-BD1C-D29EC6EE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4BA5B-B65A-4E42-9EBA-364B5A40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68DA3-604E-AE44-80D1-3B976559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D4CD-A6CE-9C4B-90F0-69EFFD37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A6B1-B1A0-6848-B1CF-33F246A35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10D67-2458-2340-AE63-DD12EB2BA44D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119F-CF71-244F-9235-E9DDEC9CB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9399-AE17-9E40-A50D-F487844E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1F97-B737-6F4B-ABF3-C00057D7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8DA1AB-2729-0447-AE7B-5AD708354D48}"/>
              </a:ext>
            </a:extLst>
          </p:cNvPr>
          <p:cNvGrpSpPr/>
          <p:nvPr/>
        </p:nvGrpSpPr>
        <p:grpSpPr>
          <a:xfrm>
            <a:off x="1179773" y="1218942"/>
            <a:ext cx="3488407" cy="4439893"/>
            <a:chOff x="1179773" y="1218942"/>
            <a:chExt cx="3488407" cy="44398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DCEF9B-B9D9-DB49-8B23-A05955536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90" t="1700" r="2531" b="1725"/>
            <a:stretch/>
          </p:blipFill>
          <p:spPr>
            <a:xfrm>
              <a:off x="1179773" y="1218942"/>
              <a:ext cx="3488407" cy="443989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2971C6-7011-1F4B-A261-97AEED5783E3}"/>
                </a:ext>
              </a:extLst>
            </p:cNvPr>
            <p:cNvSpPr/>
            <p:nvPr/>
          </p:nvSpPr>
          <p:spPr>
            <a:xfrm>
              <a:off x="1179773" y="1304023"/>
              <a:ext cx="547671" cy="410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841611-E42A-0D41-A140-413CB39770C5}"/>
                </a:ext>
              </a:extLst>
            </p:cNvPr>
            <p:cNvSpPr txBox="1"/>
            <p:nvPr/>
          </p:nvSpPr>
          <p:spPr>
            <a:xfrm>
              <a:off x="1686945" y="5282252"/>
              <a:ext cx="29812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tabLst>
                  <a:tab pos="334963" algn="ctr"/>
                  <a:tab pos="682625" algn="ctr"/>
                  <a:tab pos="965200" algn="ctr"/>
                  <a:tab pos="1247775" algn="ctr"/>
                  <a:tab pos="2735263" algn="ctr"/>
                </a:tabLst>
              </a:pPr>
              <a:r>
                <a:rPr lang="en-US" dirty="0"/>
                <a:t>2	4	6	8	10	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D5CB2-0C01-2B4C-A0B7-747F39B75EFF}"/>
                </a:ext>
              </a:extLst>
            </p:cNvPr>
            <p:cNvSpPr txBox="1"/>
            <p:nvPr/>
          </p:nvSpPr>
          <p:spPr>
            <a:xfrm>
              <a:off x="1344987" y="1224217"/>
              <a:ext cx="458780" cy="4266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2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12</a:t>
              </a:r>
            </a:p>
            <a:p>
              <a:pPr algn="r">
                <a:lnSpc>
                  <a:spcPct val="22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10</a:t>
              </a:r>
            </a:p>
            <a:p>
              <a:pPr algn="r">
                <a:lnSpc>
                  <a:spcPct val="22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8</a:t>
              </a:r>
            </a:p>
            <a:p>
              <a:pPr algn="r">
                <a:lnSpc>
                  <a:spcPct val="22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6</a:t>
              </a:r>
            </a:p>
            <a:p>
              <a:pPr algn="r">
                <a:lnSpc>
                  <a:spcPct val="22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4</a:t>
              </a:r>
            </a:p>
            <a:p>
              <a:pPr algn="r">
                <a:lnSpc>
                  <a:spcPct val="22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2</a:t>
              </a:r>
            </a:p>
            <a:p>
              <a:pPr algn="r">
                <a:lnSpc>
                  <a:spcPct val="22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4523FC-FA21-EB46-9FAB-609AF0925852}"/>
              </a:ext>
            </a:extLst>
          </p:cNvPr>
          <p:cNvGrpSpPr/>
          <p:nvPr/>
        </p:nvGrpSpPr>
        <p:grpSpPr>
          <a:xfrm>
            <a:off x="7498770" y="865443"/>
            <a:ext cx="3743204" cy="4786141"/>
            <a:chOff x="7498770" y="865443"/>
            <a:chExt cx="3743204" cy="47861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B4D3B0-D54B-2A46-A2B4-1874E647A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34" t="1656" r="2281" b="1770"/>
            <a:stretch/>
          </p:blipFill>
          <p:spPr>
            <a:xfrm>
              <a:off x="7498770" y="1206416"/>
              <a:ext cx="3743204" cy="443989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2D2A6B-F779-5C4C-AAEA-783AD896FA78}"/>
                </a:ext>
              </a:extLst>
            </p:cNvPr>
            <p:cNvSpPr/>
            <p:nvPr/>
          </p:nvSpPr>
          <p:spPr>
            <a:xfrm>
              <a:off x="7528143" y="1211691"/>
              <a:ext cx="870799" cy="410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581191-114C-E648-9BEE-55CADC9283A1}"/>
                </a:ext>
              </a:extLst>
            </p:cNvPr>
            <p:cNvSpPr txBox="1"/>
            <p:nvPr/>
          </p:nvSpPr>
          <p:spPr>
            <a:xfrm>
              <a:off x="7972223" y="865443"/>
              <a:ext cx="426720" cy="4612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8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-4</a:t>
              </a:r>
            </a:p>
            <a:p>
              <a:pPr algn="r">
                <a:lnSpc>
                  <a:spcPct val="28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-5</a:t>
              </a:r>
            </a:p>
            <a:p>
              <a:pPr algn="r">
                <a:lnSpc>
                  <a:spcPct val="28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-6</a:t>
              </a:r>
            </a:p>
            <a:p>
              <a:pPr algn="r">
                <a:lnSpc>
                  <a:spcPct val="28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-7</a:t>
              </a:r>
            </a:p>
            <a:p>
              <a:pPr algn="r">
                <a:lnSpc>
                  <a:spcPct val="28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-8</a:t>
              </a:r>
            </a:p>
            <a:p>
              <a:pPr algn="r">
                <a:lnSpc>
                  <a:spcPct val="28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-9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413D8C-6BFB-CB4F-AEB4-1B120C5C6D23}"/>
                </a:ext>
              </a:extLst>
            </p:cNvPr>
            <p:cNvSpPr txBox="1"/>
            <p:nvPr/>
          </p:nvSpPr>
          <p:spPr>
            <a:xfrm>
              <a:off x="8260739" y="5282252"/>
              <a:ext cx="29812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tabLst>
                  <a:tab pos="334963" algn="ctr"/>
                  <a:tab pos="682625" algn="ctr"/>
                  <a:tab pos="965200" algn="ctr"/>
                  <a:tab pos="1247775" algn="ctr"/>
                  <a:tab pos="2735263" algn="ctr"/>
                </a:tabLst>
              </a:pPr>
              <a:r>
                <a:rPr lang="en-US" dirty="0"/>
                <a:t>2	4	6	8	10	20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E7A1FA0-90E2-8B49-81AE-32571FA1B9AC}"/>
              </a:ext>
            </a:extLst>
          </p:cNvPr>
          <p:cNvGrpSpPr/>
          <p:nvPr/>
        </p:nvGrpSpPr>
        <p:grpSpPr>
          <a:xfrm>
            <a:off x="2539251" y="5710770"/>
            <a:ext cx="7868169" cy="369332"/>
            <a:chOff x="2301257" y="5737161"/>
            <a:chExt cx="7868169" cy="3693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D2F96B-95FB-1244-9782-D9B8491239B2}"/>
                </a:ext>
              </a:extLst>
            </p:cNvPr>
            <p:cNvSpPr/>
            <p:nvPr/>
          </p:nvSpPr>
          <p:spPr>
            <a:xfrm>
              <a:off x="2301257" y="5791199"/>
              <a:ext cx="250371" cy="2612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234E9B-3C08-C241-B7B6-7BF9B301BBBB}"/>
                </a:ext>
              </a:extLst>
            </p:cNvPr>
            <p:cNvSpPr/>
            <p:nvPr/>
          </p:nvSpPr>
          <p:spPr>
            <a:xfrm>
              <a:off x="5105479" y="5791199"/>
              <a:ext cx="250371" cy="2612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DCD1DA-B492-8640-95F2-78BC5A6A6F15}"/>
                </a:ext>
              </a:extLst>
            </p:cNvPr>
            <p:cNvSpPr/>
            <p:nvPr/>
          </p:nvSpPr>
          <p:spPr>
            <a:xfrm>
              <a:off x="8690107" y="5791199"/>
              <a:ext cx="250371" cy="2612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9AA7B1-240B-4A45-B677-398400FA96B9}"/>
                </a:ext>
              </a:extLst>
            </p:cNvPr>
            <p:cNvSpPr txBox="1"/>
            <p:nvPr/>
          </p:nvSpPr>
          <p:spPr>
            <a:xfrm>
              <a:off x="2555560" y="5737161"/>
              <a:ext cx="242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Connected components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8425B2-45D7-3D4B-8448-0784F981C5A2}"/>
                </a:ext>
              </a:extLst>
            </p:cNvPr>
            <p:cNvSpPr txBox="1"/>
            <p:nvPr/>
          </p:nvSpPr>
          <p:spPr>
            <a:xfrm>
              <a:off x="5359782" y="5737161"/>
              <a:ext cx="320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Asynchronous label propagation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CC7DF4-36A9-1641-810F-E27FCC96E2BA}"/>
                </a:ext>
              </a:extLst>
            </p:cNvPr>
            <p:cNvSpPr txBox="1"/>
            <p:nvPr/>
          </p:nvSpPr>
          <p:spPr>
            <a:xfrm>
              <a:off x="8944411" y="57371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Modularity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35BD6C-DC0D-9F4E-86F7-91FCA2C0ED3F}"/>
              </a:ext>
            </a:extLst>
          </p:cNvPr>
          <p:cNvGrpSpPr/>
          <p:nvPr/>
        </p:nvGrpSpPr>
        <p:grpSpPr>
          <a:xfrm>
            <a:off x="4663262" y="988929"/>
            <a:ext cx="3295753" cy="4682432"/>
            <a:chOff x="4663262" y="988929"/>
            <a:chExt cx="3295753" cy="46824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3F4490-29B8-4445-8311-46549250FB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86" t="1698" r="3367" b="1770"/>
            <a:stretch/>
          </p:blipFill>
          <p:spPr>
            <a:xfrm>
              <a:off x="4749006" y="1231468"/>
              <a:ext cx="3210009" cy="44398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8977C0-2B47-C54B-B6E9-86607F1951BB}"/>
                </a:ext>
              </a:extLst>
            </p:cNvPr>
            <p:cNvSpPr txBox="1"/>
            <p:nvPr/>
          </p:nvSpPr>
          <p:spPr>
            <a:xfrm>
              <a:off x="4663262" y="988929"/>
              <a:ext cx="426720" cy="44467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5</a:t>
              </a:r>
            </a:p>
            <a:p>
              <a:pPr algn="r">
                <a:lnSpc>
                  <a:spcPct val="20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4</a:t>
              </a:r>
            </a:p>
            <a:p>
              <a:pPr algn="r">
                <a:lnSpc>
                  <a:spcPct val="20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3</a:t>
              </a:r>
            </a:p>
            <a:p>
              <a:pPr algn="r">
                <a:lnSpc>
                  <a:spcPct val="20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2</a:t>
              </a:r>
            </a:p>
            <a:p>
              <a:pPr algn="r">
                <a:lnSpc>
                  <a:spcPct val="20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1</a:t>
              </a:r>
            </a:p>
            <a:p>
              <a:pPr algn="r">
                <a:lnSpc>
                  <a:spcPct val="20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0</a:t>
              </a:r>
            </a:p>
            <a:p>
              <a:pPr algn="r">
                <a:lnSpc>
                  <a:spcPct val="20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-1</a:t>
              </a:r>
            </a:p>
            <a:p>
              <a:pPr algn="r">
                <a:lnSpc>
                  <a:spcPct val="200000"/>
                </a:lnSpc>
              </a:pPr>
              <a:r>
                <a:rPr lang="en-US" dirty="0"/>
                <a:t>2</a:t>
              </a:r>
              <a:r>
                <a:rPr lang="en-US" baseline="30000" dirty="0"/>
                <a:t>-2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ECEA57-1280-1F46-AF23-86EA29132A05}"/>
                </a:ext>
              </a:extLst>
            </p:cNvPr>
            <p:cNvSpPr txBox="1"/>
            <p:nvPr/>
          </p:nvSpPr>
          <p:spPr>
            <a:xfrm>
              <a:off x="4977780" y="5282252"/>
              <a:ext cx="29812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tabLst>
                  <a:tab pos="334963" algn="ctr"/>
                  <a:tab pos="682625" algn="ctr"/>
                  <a:tab pos="965200" algn="ctr"/>
                  <a:tab pos="1247775" algn="ctr"/>
                  <a:tab pos="2735263" algn="ctr"/>
                </a:tabLst>
              </a:pPr>
              <a:r>
                <a:rPr lang="en-US" dirty="0"/>
                <a:t>2	4	6	8	10	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01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7A1FA0-90E2-8B49-81AE-32571FA1B9AC}"/>
              </a:ext>
            </a:extLst>
          </p:cNvPr>
          <p:cNvGrpSpPr/>
          <p:nvPr/>
        </p:nvGrpSpPr>
        <p:grpSpPr>
          <a:xfrm>
            <a:off x="2539251" y="5710770"/>
            <a:ext cx="7868169" cy="369332"/>
            <a:chOff x="2301257" y="5737161"/>
            <a:chExt cx="7868169" cy="3693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D2F96B-95FB-1244-9782-D9B8491239B2}"/>
                </a:ext>
              </a:extLst>
            </p:cNvPr>
            <p:cNvSpPr/>
            <p:nvPr/>
          </p:nvSpPr>
          <p:spPr>
            <a:xfrm>
              <a:off x="2301257" y="5791199"/>
              <a:ext cx="250371" cy="2612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234E9B-3C08-C241-B7B6-7BF9B301BBBB}"/>
                </a:ext>
              </a:extLst>
            </p:cNvPr>
            <p:cNvSpPr/>
            <p:nvPr/>
          </p:nvSpPr>
          <p:spPr>
            <a:xfrm>
              <a:off x="5105479" y="5791199"/>
              <a:ext cx="250371" cy="2612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DCD1DA-B492-8640-95F2-78BC5A6A6F15}"/>
                </a:ext>
              </a:extLst>
            </p:cNvPr>
            <p:cNvSpPr/>
            <p:nvPr/>
          </p:nvSpPr>
          <p:spPr>
            <a:xfrm>
              <a:off x="8690107" y="5791199"/>
              <a:ext cx="250371" cy="2612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9AA7B1-240B-4A45-B677-398400FA96B9}"/>
                </a:ext>
              </a:extLst>
            </p:cNvPr>
            <p:cNvSpPr txBox="1"/>
            <p:nvPr/>
          </p:nvSpPr>
          <p:spPr>
            <a:xfrm>
              <a:off x="2555560" y="5737161"/>
              <a:ext cx="242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Connected components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8425B2-45D7-3D4B-8448-0784F981C5A2}"/>
                </a:ext>
              </a:extLst>
            </p:cNvPr>
            <p:cNvSpPr txBox="1"/>
            <p:nvPr/>
          </p:nvSpPr>
          <p:spPr>
            <a:xfrm>
              <a:off x="5359782" y="5737161"/>
              <a:ext cx="320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Asynchronous label propagation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CC7DF4-36A9-1641-810F-E27FCC96E2BA}"/>
                </a:ext>
              </a:extLst>
            </p:cNvPr>
            <p:cNvSpPr txBox="1"/>
            <p:nvPr/>
          </p:nvSpPr>
          <p:spPr>
            <a:xfrm>
              <a:off x="8944411" y="5737161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Modularity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44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Rosen</dc:creator>
  <cp:lastModifiedBy>Paul Rosen</cp:lastModifiedBy>
  <cp:revision>3</cp:revision>
  <dcterms:created xsi:type="dcterms:W3CDTF">2022-03-22T01:27:01Z</dcterms:created>
  <dcterms:modified xsi:type="dcterms:W3CDTF">2022-03-29T14:01:46Z</dcterms:modified>
</cp:coreProperties>
</file>