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57" d="100"/>
          <a:sy n="257" d="100"/>
        </p:scale>
        <p:origin x="-29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DE9-4DF4-4F44-B077-9550EF2A6B4C}" type="datetimeFigureOut">
              <a:rPr lang="en-GB" smtClean="0"/>
              <a:t>16/01/2020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DE9-4DF4-4F44-B077-9550EF2A6B4C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FAEDA-661B-4675-8D84-B4DB85F11224}" type="slidenum">
              <a:rPr lang="en-GB" smtClean="0"/>
              <a:t>‹N›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laudi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2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laudi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cxnSp>
        <p:nvCxnSpPr>
          <p:cNvPr id="7" name="Connettore 1 6"/>
          <p:cNvCxnSpPr/>
          <p:nvPr/>
        </p:nvCxnSpPr>
        <p:spPr>
          <a:xfrm>
            <a:off x="2710898" y="1571600"/>
            <a:ext cx="2686" cy="8865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3347864" y="2060848"/>
            <a:ext cx="6170" cy="500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1865784" y="3242973"/>
            <a:ext cx="36" cy="4726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1099283" y="2720988"/>
            <a:ext cx="7622" cy="100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>
            <a:off x="1410471" y="2558099"/>
            <a:ext cx="966230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528483" y="1769568"/>
            <a:ext cx="9036" cy="6858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2273043" y="1773270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1380093" y="1771002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>
            <a:off x="1852683" y="2621033"/>
            <a:ext cx="520315" cy="1028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1865820" y="2722929"/>
            <a:ext cx="183" cy="2090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 flipV="1">
            <a:off x="2924600" y="2554397"/>
            <a:ext cx="418328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>
            <a:off x="4186989" y="2067309"/>
            <a:ext cx="325162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3339479" y="2065730"/>
            <a:ext cx="225570" cy="215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H="1" flipV="1">
            <a:off x="3036022" y="1407386"/>
            <a:ext cx="514219" cy="30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/>
          <p:cNvSpPr/>
          <p:nvPr/>
        </p:nvSpPr>
        <p:spPr>
          <a:xfrm>
            <a:off x="2382651" y="2460358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1592414" y="3718956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837382" y="372213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839088" y="170030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3556410" y="130968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4520134" y="195824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mbo 38"/>
          <p:cNvSpPr/>
          <p:nvPr/>
        </p:nvSpPr>
        <p:spPr>
          <a:xfrm>
            <a:off x="1621487" y="161778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mbo 40"/>
          <p:cNvSpPr/>
          <p:nvPr/>
        </p:nvSpPr>
        <p:spPr>
          <a:xfrm>
            <a:off x="2392052" y="124364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mbo 42"/>
          <p:cNvSpPr/>
          <p:nvPr/>
        </p:nvSpPr>
        <p:spPr>
          <a:xfrm>
            <a:off x="772924" y="240308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mbo 44"/>
          <p:cNvSpPr/>
          <p:nvPr/>
        </p:nvSpPr>
        <p:spPr>
          <a:xfrm>
            <a:off x="1529843" y="293811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mbo 46"/>
          <p:cNvSpPr/>
          <p:nvPr/>
        </p:nvSpPr>
        <p:spPr>
          <a:xfrm>
            <a:off x="3543889" y="190608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laudi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cxnSp>
        <p:nvCxnSpPr>
          <p:cNvPr id="7" name="Connettore 1 6"/>
          <p:cNvCxnSpPr/>
          <p:nvPr/>
        </p:nvCxnSpPr>
        <p:spPr>
          <a:xfrm>
            <a:off x="2710898" y="1571600"/>
            <a:ext cx="2686" cy="8865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3347864" y="2060848"/>
            <a:ext cx="6170" cy="500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1865784" y="3242973"/>
            <a:ext cx="36" cy="4726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1099283" y="2720988"/>
            <a:ext cx="7622" cy="100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>
            <a:off x="1410471" y="2558099"/>
            <a:ext cx="966230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528483" y="1769568"/>
            <a:ext cx="9036" cy="6858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2273043" y="1773270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1380093" y="1771002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>
            <a:off x="1852683" y="2621033"/>
            <a:ext cx="520315" cy="1028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1865820" y="2722929"/>
            <a:ext cx="183" cy="2090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 flipV="1">
            <a:off x="2924600" y="2554397"/>
            <a:ext cx="418328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>
            <a:off x="4186989" y="2067309"/>
            <a:ext cx="325162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3339479" y="2065730"/>
            <a:ext cx="225570" cy="215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H="1" flipV="1">
            <a:off x="3036022" y="1407386"/>
            <a:ext cx="514219" cy="30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5364088" y="377236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6747157" y="293111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382651" y="2460358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1592414" y="3718956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837382" y="372213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839088" y="170030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3556410" y="130968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4520134" y="195824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mbo 38"/>
          <p:cNvSpPr/>
          <p:nvPr/>
        </p:nvSpPr>
        <p:spPr>
          <a:xfrm>
            <a:off x="1621487" y="161778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mbo 40"/>
          <p:cNvSpPr/>
          <p:nvPr/>
        </p:nvSpPr>
        <p:spPr>
          <a:xfrm>
            <a:off x="2392052" y="124364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mbo 42"/>
          <p:cNvSpPr/>
          <p:nvPr/>
        </p:nvSpPr>
        <p:spPr>
          <a:xfrm>
            <a:off x="772924" y="240308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mbo 44"/>
          <p:cNvSpPr/>
          <p:nvPr/>
        </p:nvSpPr>
        <p:spPr>
          <a:xfrm>
            <a:off x="1529843" y="293811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mbo 46"/>
          <p:cNvSpPr/>
          <p:nvPr/>
        </p:nvSpPr>
        <p:spPr>
          <a:xfrm>
            <a:off x="3543889" y="190608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ttore 1 45"/>
          <p:cNvCxnSpPr/>
          <p:nvPr/>
        </p:nvCxnSpPr>
        <p:spPr>
          <a:xfrm>
            <a:off x="5675203" y="3468797"/>
            <a:ext cx="1852" cy="307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e 47"/>
          <p:cNvSpPr/>
          <p:nvPr/>
        </p:nvSpPr>
        <p:spPr>
          <a:xfrm>
            <a:off x="5507306" y="3305908"/>
            <a:ext cx="329988" cy="15049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/>
          <p:nvPr/>
        </p:nvCxnSpPr>
        <p:spPr>
          <a:xfrm flipH="1" flipV="1">
            <a:off x="7289286" y="3028256"/>
            <a:ext cx="131421" cy="4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7422558" y="2869069"/>
            <a:ext cx="177697" cy="3331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laudi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cxnSp>
        <p:nvCxnSpPr>
          <p:cNvPr id="7" name="Connettore 1 6"/>
          <p:cNvCxnSpPr/>
          <p:nvPr/>
        </p:nvCxnSpPr>
        <p:spPr>
          <a:xfrm>
            <a:off x="2710898" y="1571600"/>
            <a:ext cx="2686" cy="8865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3347864" y="2060848"/>
            <a:ext cx="6170" cy="500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1865784" y="3242973"/>
            <a:ext cx="36" cy="4726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1099283" y="2720988"/>
            <a:ext cx="7622" cy="100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>
            <a:off x="1410471" y="2558099"/>
            <a:ext cx="966230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528483" y="1769568"/>
            <a:ext cx="9036" cy="6858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2273043" y="1773270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1380093" y="1771002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>
            <a:off x="1852683" y="2621033"/>
            <a:ext cx="520315" cy="1028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1865820" y="2722929"/>
            <a:ext cx="183" cy="2090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 flipV="1">
            <a:off x="2924600" y="2554397"/>
            <a:ext cx="418328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>
            <a:off x="4186989" y="2067309"/>
            <a:ext cx="325162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3339479" y="2065730"/>
            <a:ext cx="225570" cy="215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H="1" flipV="1">
            <a:off x="3036022" y="1407386"/>
            <a:ext cx="514219" cy="30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5364088" y="377236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6747157" y="293111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ttore 1 21"/>
          <p:cNvCxnSpPr/>
          <p:nvPr/>
        </p:nvCxnSpPr>
        <p:spPr>
          <a:xfrm flipH="1">
            <a:off x="5630779" y="3982707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5625226" y="4732385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360567" y="514732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382651" y="2460358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1592414" y="3718956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837382" y="372213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839088" y="170030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3556410" y="130968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4520134" y="195824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mbo 38"/>
          <p:cNvSpPr/>
          <p:nvPr/>
        </p:nvSpPr>
        <p:spPr>
          <a:xfrm>
            <a:off x="1621487" y="161778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mbo 40"/>
          <p:cNvSpPr/>
          <p:nvPr/>
        </p:nvSpPr>
        <p:spPr>
          <a:xfrm>
            <a:off x="2392052" y="124364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mbo 42"/>
          <p:cNvSpPr/>
          <p:nvPr/>
        </p:nvSpPr>
        <p:spPr>
          <a:xfrm>
            <a:off x="772924" y="240308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mbo 44"/>
          <p:cNvSpPr/>
          <p:nvPr/>
        </p:nvSpPr>
        <p:spPr>
          <a:xfrm>
            <a:off x="1529843" y="293811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mbo 46"/>
          <p:cNvSpPr/>
          <p:nvPr/>
        </p:nvSpPr>
        <p:spPr>
          <a:xfrm>
            <a:off x="3543889" y="190608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ombo 45"/>
          <p:cNvSpPr/>
          <p:nvPr/>
        </p:nvSpPr>
        <p:spPr>
          <a:xfrm>
            <a:off x="5298866" y="4402087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Connettore 1 47"/>
          <p:cNvCxnSpPr/>
          <p:nvPr/>
        </p:nvCxnSpPr>
        <p:spPr>
          <a:xfrm>
            <a:off x="5675203" y="3468797"/>
            <a:ext cx="1852" cy="307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e 48"/>
          <p:cNvSpPr/>
          <p:nvPr/>
        </p:nvSpPr>
        <p:spPr>
          <a:xfrm>
            <a:off x="5507306" y="3305908"/>
            <a:ext cx="329988" cy="15049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1 49"/>
          <p:cNvCxnSpPr/>
          <p:nvPr/>
        </p:nvCxnSpPr>
        <p:spPr>
          <a:xfrm flipH="1" flipV="1">
            <a:off x="7289286" y="3028256"/>
            <a:ext cx="131421" cy="4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/>
          <p:cNvSpPr/>
          <p:nvPr/>
        </p:nvSpPr>
        <p:spPr>
          <a:xfrm>
            <a:off x="7422558" y="2869069"/>
            <a:ext cx="177697" cy="3331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laudi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cxnSp>
        <p:nvCxnSpPr>
          <p:cNvPr id="7" name="Connettore 1 6"/>
          <p:cNvCxnSpPr/>
          <p:nvPr/>
        </p:nvCxnSpPr>
        <p:spPr>
          <a:xfrm>
            <a:off x="2710898" y="1571600"/>
            <a:ext cx="2686" cy="8865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3347864" y="2060848"/>
            <a:ext cx="6170" cy="500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1865784" y="3242973"/>
            <a:ext cx="36" cy="4726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1099283" y="2720988"/>
            <a:ext cx="7622" cy="100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>
            <a:off x="1410471" y="2558099"/>
            <a:ext cx="966230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528483" y="1769568"/>
            <a:ext cx="9036" cy="6858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2273043" y="1773270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1380093" y="1771002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>
            <a:off x="1852683" y="2621033"/>
            <a:ext cx="520315" cy="1028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1865820" y="2722929"/>
            <a:ext cx="183" cy="2090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 flipV="1">
            <a:off x="2924600" y="2554397"/>
            <a:ext cx="418328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>
            <a:off x="4186989" y="2067309"/>
            <a:ext cx="325162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3339479" y="2065730"/>
            <a:ext cx="225570" cy="215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H="1" flipV="1">
            <a:off x="3036022" y="1407386"/>
            <a:ext cx="514219" cy="30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5364088" y="377236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6747157" y="293111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ttore 1 21"/>
          <p:cNvCxnSpPr/>
          <p:nvPr/>
        </p:nvCxnSpPr>
        <p:spPr>
          <a:xfrm flipH="1">
            <a:off x="5630779" y="3982707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5625226" y="4732385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360567" y="514732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382651" y="2460358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1592414" y="3718956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837382" y="372213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839088" y="170030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3556410" y="130968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4520134" y="195824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mbo 38"/>
          <p:cNvSpPr/>
          <p:nvPr/>
        </p:nvSpPr>
        <p:spPr>
          <a:xfrm>
            <a:off x="1621487" y="161778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mbo 40"/>
          <p:cNvSpPr/>
          <p:nvPr/>
        </p:nvSpPr>
        <p:spPr>
          <a:xfrm>
            <a:off x="2392052" y="124364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mbo 42"/>
          <p:cNvSpPr/>
          <p:nvPr/>
        </p:nvSpPr>
        <p:spPr>
          <a:xfrm>
            <a:off x="772924" y="240308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mbo 44"/>
          <p:cNvSpPr/>
          <p:nvPr/>
        </p:nvSpPr>
        <p:spPr>
          <a:xfrm>
            <a:off x="1529843" y="293811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mbo 46"/>
          <p:cNvSpPr/>
          <p:nvPr/>
        </p:nvSpPr>
        <p:spPr>
          <a:xfrm>
            <a:off x="3543889" y="190608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ombo 45"/>
          <p:cNvSpPr/>
          <p:nvPr/>
        </p:nvSpPr>
        <p:spPr>
          <a:xfrm>
            <a:off x="5298866" y="4402087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Connettore 1 47"/>
          <p:cNvCxnSpPr/>
          <p:nvPr/>
        </p:nvCxnSpPr>
        <p:spPr>
          <a:xfrm flipV="1">
            <a:off x="5902661" y="5242066"/>
            <a:ext cx="601796" cy="1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 flipV="1">
            <a:off x="7144109" y="5241104"/>
            <a:ext cx="601796" cy="1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mbo 50"/>
          <p:cNvSpPr/>
          <p:nvPr/>
        </p:nvSpPr>
        <p:spPr>
          <a:xfrm>
            <a:off x="6504238" y="508454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tangolo 51"/>
          <p:cNvSpPr/>
          <p:nvPr/>
        </p:nvSpPr>
        <p:spPr>
          <a:xfrm>
            <a:off x="7743183" y="515042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Connettore 1 52"/>
          <p:cNvCxnSpPr/>
          <p:nvPr/>
        </p:nvCxnSpPr>
        <p:spPr>
          <a:xfrm>
            <a:off x="5675203" y="3468797"/>
            <a:ext cx="1852" cy="307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/>
          <p:cNvSpPr/>
          <p:nvPr/>
        </p:nvSpPr>
        <p:spPr>
          <a:xfrm>
            <a:off x="5507306" y="3305908"/>
            <a:ext cx="329988" cy="15049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1 54"/>
          <p:cNvCxnSpPr/>
          <p:nvPr/>
        </p:nvCxnSpPr>
        <p:spPr>
          <a:xfrm flipH="1" flipV="1">
            <a:off x="7289286" y="3028256"/>
            <a:ext cx="131421" cy="4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7422558" y="2869069"/>
            <a:ext cx="177697" cy="3331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laudi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cxnSp>
        <p:nvCxnSpPr>
          <p:cNvPr id="7" name="Connettore 1 6"/>
          <p:cNvCxnSpPr/>
          <p:nvPr/>
        </p:nvCxnSpPr>
        <p:spPr>
          <a:xfrm>
            <a:off x="2710898" y="1571600"/>
            <a:ext cx="2686" cy="8865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3347864" y="2060848"/>
            <a:ext cx="6170" cy="500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1865784" y="3242973"/>
            <a:ext cx="36" cy="4726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1099283" y="2720988"/>
            <a:ext cx="7622" cy="100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>
            <a:off x="1410471" y="2558099"/>
            <a:ext cx="966230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528483" y="1769568"/>
            <a:ext cx="9036" cy="6858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2273043" y="1773270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1380093" y="1771002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>
            <a:off x="1852683" y="2621033"/>
            <a:ext cx="520315" cy="1028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1865820" y="2722929"/>
            <a:ext cx="183" cy="2090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 flipV="1">
            <a:off x="2924600" y="2554397"/>
            <a:ext cx="418328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>
            <a:off x="4186989" y="2067309"/>
            <a:ext cx="325162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3339479" y="2065730"/>
            <a:ext cx="225570" cy="215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H="1" flipV="1">
            <a:off x="3036022" y="1407386"/>
            <a:ext cx="514219" cy="30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5364088" y="377236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6747157" y="293111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ttore 1 21"/>
          <p:cNvCxnSpPr/>
          <p:nvPr/>
        </p:nvCxnSpPr>
        <p:spPr>
          <a:xfrm flipH="1">
            <a:off x="5630779" y="3982707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5625226" y="4732385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360567" y="514732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382651" y="2460358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1592414" y="3718956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837382" y="372213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839088" y="170030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3556410" y="130968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4520134" y="195824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mbo 38"/>
          <p:cNvSpPr/>
          <p:nvPr/>
        </p:nvSpPr>
        <p:spPr>
          <a:xfrm>
            <a:off x="1621487" y="161778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mbo 40"/>
          <p:cNvSpPr/>
          <p:nvPr/>
        </p:nvSpPr>
        <p:spPr>
          <a:xfrm>
            <a:off x="2392052" y="124364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mbo 42"/>
          <p:cNvSpPr/>
          <p:nvPr/>
        </p:nvSpPr>
        <p:spPr>
          <a:xfrm>
            <a:off x="772924" y="240308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mbo 44"/>
          <p:cNvSpPr/>
          <p:nvPr/>
        </p:nvSpPr>
        <p:spPr>
          <a:xfrm>
            <a:off x="1529843" y="293811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mbo 46"/>
          <p:cNvSpPr/>
          <p:nvPr/>
        </p:nvSpPr>
        <p:spPr>
          <a:xfrm>
            <a:off x="3543889" y="190608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ombo 45"/>
          <p:cNvSpPr/>
          <p:nvPr/>
        </p:nvSpPr>
        <p:spPr>
          <a:xfrm>
            <a:off x="5298866" y="4402087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Connettore 1 47"/>
          <p:cNvCxnSpPr/>
          <p:nvPr/>
        </p:nvCxnSpPr>
        <p:spPr>
          <a:xfrm flipV="1">
            <a:off x="5902661" y="5242066"/>
            <a:ext cx="601796" cy="1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 flipV="1">
            <a:off x="7144109" y="5241104"/>
            <a:ext cx="601796" cy="1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mbo 50"/>
          <p:cNvSpPr/>
          <p:nvPr/>
        </p:nvSpPr>
        <p:spPr>
          <a:xfrm>
            <a:off x="6504238" y="508454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tangolo 51"/>
          <p:cNvSpPr/>
          <p:nvPr/>
        </p:nvSpPr>
        <p:spPr>
          <a:xfrm>
            <a:off x="7743183" y="515042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/>
          <p:nvPr/>
        </p:nvCxnSpPr>
        <p:spPr>
          <a:xfrm>
            <a:off x="2640523" y="2667526"/>
            <a:ext cx="2722" cy="10493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mbo 53"/>
          <p:cNvSpPr/>
          <p:nvPr/>
        </p:nvSpPr>
        <p:spPr>
          <a:xfrm>
            <a:off x="2318192" y="3722203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2967608" y="3876019"/>
            <a:ext cx="375320" cy="21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3346666" y="3777571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nettore 1 57"/>
          <p:cNvCxnSpPr/>
          <p:nvPr/>
        </p:nvCxnSpPr>
        <p:spPr>
          <a:xfrm flipH="1" flipV="1">
            <a:off x="3870032" y="3881300"/>
            <a:ext cx="390998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 flipH="1" flipV="1">
            <a:off x="4880576" y="3878742"/>
            <a:ext cx="476253" cy="9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/>
          <p:cNvSpPr/>
          <p:nvPr/>
        </p:nvSpPr>
        <p:spPr>
          <a:xfrm>
            <a:off x="4236929" y="372590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mbo 62"/>
          <p:cNvSpPr/>
          <p:nvPr/>
        </p:nvSpPr>
        <p:spPr>
          <a:xfrm>
            <a:off x="3272044" y="5082352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nettore 1 63"/>
          <p:cNvCxnSpPr/>
          <p:nvPr/>
        </p:nvCxnSpPr>
        <p:spPr>
          <a:xfrm>
            <a:off x="3612087" y="3975702"/>
            <a:ext cx="4791" cy="11034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H="1">
            <a:off x="3911046" y="5245768"/>
            <a:ext cx="1449485" cy="1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5675203" y="3468797"/>
            <a:ext cx="1852" cy="307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e 68"/>
          <p:cNvSpPr/>
          <p:nvPr/>
        </p:nvSpPr>
        <p:spPr>
          <a:xfrm>
            <a:off x="5507306" y="3305908"/>
            <a:ext cx="329988" cy="15049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" name="Connettore 1 69"/>
          <p:cNvCxnSpPr/>
          <p:nvPr/>
        </p:nvCxnSpPr>
        <p:spPr>
          <a:xfrm flipH="1" flipV="1">
            <a:off x="7289286" y="3028256"/>
            <a:ext cx="131421" cy="4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e 70"/>
          <p:cNvSpPr/>
          <p:nvPr/>
        </p:nvSpPr>
        <p:spPr>
          <a:xfrm>
            <a:off x="7422558" y="2869069"/>
            <a:ext cx="177697" cy="3331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laudio\Pictures\Screenshots\Screenshot (14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742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cxnSp>
        <p:nvCxnSpPr>
          <p:cNvPr id="7" name="Connettore 1 6"/>
          <p:cNvCxnSpPr/>
          <p:nvPr/>
        </p:nvCxnSpPr>
        <p:spPr>
          <a:xfrm>
            <a:off x="2710898" y="1571600"/>
            <a:ext cx="2686" cy="8865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>
            <a:off x="3347864" y="2060848"/>
            <a:ext cx="6170" cy="50095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 flipH="1">
            <a:off x="1865784" y="3242973"/>
            <a:ext cx="36" cy="4726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H="1">
            <a:off x="1099283" y="2720988"/>
            <a:ext cx="7622" cy="100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/>
          <p:cNvCxnSpPr/>
          <p:nvPr/>
        </p:nvCxnSpPr>
        <p:spPr>
          <a:xfrm flipH="1">
            <a:off x="1410471" y="2558099"/>
            <a:ext cx="966230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2528483" y="1769568"/>
            <a:ext cx="9036" cy="68587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1 28"/>
          <p:cNvCxnSpPr/>
          <p:nvPr/>
        </p:nvCxnSpPr>
        <p:spPr>
          <a:xfrm flipH="1">
            <a:off x="2273043" y="1773270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1380093" y="1771002"/>
            <a:ext cx="2517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/>
        </p:nvCxnSpPr>
        <p:spPr>
          <a:xfrm flipH="1">
            <a:off x="1852683" y="2621033"/>
            <a:ext cx="520315" cy="1028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flipH="1">
            <a:off x="1865820" y="2722929"/>
            <a:ext cx="183" cy="20907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 flipV="1">
            <a:off x="2924600" y="2554397"/>
            <a:ext cx="418328" cy="37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flipH="1">
            <a:off x="4186989" y="2067309"/>
            <a:ext cx="325162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flipH="1">
            <a:off x="3339479" y="2065730"/>
            <a:ext cx="225570" cy="215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1 43"/>
          <p:cNvCxnSpPr/>
          <p:nvPr/>
        </p:nvCxnSpPr>
        <p:spPr>
          <a:xfrm flipH="1" flipV="1">
            <a:off x="3036022" y="1407386"/>
            <a:ext cx="514219" cy="30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5364088" y="377236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6747157" y="293111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ttore 1 21"/>
          <p:cNvCxnSpPr/>
          <p:nvPr/>
        </p:nvCxnSpPr>
        <p:spPr>
          <a:xfrm flipH="1">
            <a:off x="5630779" y="3982707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5625226" y="4732385"/>
            <a:ext cx="1633" cy="41159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5360567" y="514732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382651" y="2460358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1592414" y="3718956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837382" y="372213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839088" y="1700300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3556410" y="1309682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4520134" y="1958244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mbo 38"/>
          <p:cNvSpPr/>
          <p:nvPr/>
        </p:nvSpPr>
        <p:spPr>
          <a:xfrm>
            <a:off x="1621487" y="161778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ombo 40"/>
          <p:cNvSpPr/>
          <p:nvPr/>
        </p:nvSpPr>
        <p:spPr>
          <a:xfrm>
            <a:off x="2392052" y="1243644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ombo 42"/>
          <p:cNvSpPr/>
          <p:nvPr/>
        </p:nvSpPr>
        <p:spPr>
          <a:xfrm>
            <a:off x="772924" y="240308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ombo 44"/>
          <p:cNvSpPr/>
          <p:nvPr/>
        </p:nvSpPr>
        <p:spPr>
          <a:xfrm>
            <a:off x="1529843" y="293811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ombo 46"/>
          <p:cNvSpPr/>
          <p:nvPr/>
        </p:nvSpPr>
        <p:spPr>
          <a:xfrm>
            <a:off x="3543889" y="190608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ombo 45"/>
          <p:cNvSpPr/>
          <p:nvPr/>
        </p:nvSpPr>
        <p:spPr>
          <a:xfrm>
            <a:off x="5298866" y="4402087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Connettore 1 47"/>
          <p:cNvCxnSpPr/>
          <p:nvPr/>
        </p:nvCxnSpPr>
        <p:spPr>
          <a:xfrm flipV="1">
            <a:off x="5902661" y="5242066"/>
            <a:ext cx="601796" cy="1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/>
          <p:nvPr/>
        </p:nvCxnSpPr>
        <p:spPr>
          <a:xfrm flipV="1">
            <a:off x="7144109" y="5241104"/>
            <a:ext cx="601796" cy="11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mbo 50"/>
          <p:cNvSpPr/>
          <p:nvPr/>
        </p:nvSpPr>
        <p:spPr>
          <a:xfrm>
            <a:off x="6504238" y="5084548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tangolo 51"/>
          <p:cNvSpPr/>
          <p:nvPr/>
        </p:nvSpPr>
        <p:spPr>
          <a:xfrm>
            <a:off x="7743183" y="5150423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/>
          <p:nvPr/>
        </p:nvCxnSpPr>
        <p:spPr>
          <a:xfrm>
            <a:off x="2640523" y="2667526"/>
            <a:ext cx="2722" cy="104930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mbo 53"/>
          <p:cNvSpPr/>
          <p:nvPr/>
        </p:nvSpPr>
        <p:spPr>
          <a:xfrm>
            <a:off x="2318192" y="3722203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2967608" y="3876019"/>
            <a:ext cx="375320" cy="216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3346666" y="3777571"/>
            <a:ext cx="529535" cy="19990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Connettore 1 57"/>
          <p:cNvCxnSpPr/>
          <p:nvPr/>
        </p:nvCxnSpPr>
        <p:spPr>
          <a:xfrm flipH="1" flipV="1">
            <a:off x="3870032" y="3881300"/>
            <a:ext cx="390998" cy="21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 flipH="1" flipV="1">
            <a:off x="4880576" y="3878742"/>
            <a:ext cx="476253" cy="9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mbo 61"/>
          <p:cNvSpPr/>
          <p:nvPr/>
        </p:nvSpPr>
        <p:spPr>
          <a:xfrm>
            <a:off x="4236929" y="3725905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ombo 62"/>
          <p:cNvSpPr/>
          <p:nvPr/>
        </p:nvSpPr>
        <p:spPr>
          <a:xfrm>
            <a:off x="3272044" y="5082352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nettore 1 63"/>
          <p:cNvCxnSpPr/>
          <p:nvPr/>
        </p:nvCxnSpPr>
        <p:spPr>
          <a:xfrm>
            <a:off x="3612087" y="3975702"/>
            <a:ext cx="4791" cy="110347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65"/>
          <p:cNvCxnSpPr/>
          <p:nvPr/>
        </p:nvCxnSpPr>
        <p:spPr>
          <a:xfrm flipH="1">
            <a:off x="3911046" y="5245768"/>
            <a:ext cx="1449485" cy="1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602070" y="2558099"/>
            <a:ext cx="472" cy="12185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1 58"/>
          <p:cNvCxnSpPr/>
          <p:nvPr/>
        </p:nvCxnSpPr>
        <p:spPr>
          <a:xfrm flipH="1">
            <a:off x="3586899" y="2558099"/>
            <a:ext cx="1655167" cy="533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/>
          <p:nvPr/>
        </p:nvCxnSpPr>
        <p:spPr>
          <a:xfrm flipH="1">
            <a:off x="5881465" y="2561801"/>
            <a:ext cx="2129716" cy="69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8007262" y="2562999"/>
            <a:ext cx="217" cy="10427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>
            <a:off x="8002145" y="3768825"/>
            <a:ext cx="1632" cy="6476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 flipH="1">
            <a:off x="8003777" y="4714710"/>
            <a:ext cx="655" cy="4237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mbo 74"/>
          <p:cNvSpPr/>
          <p:nvPr/>
        </p:nvSpPr>
        <p:spPr>
          <a:xfrm>
            <a:off x="7670376" y="4403013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mbo 75"/>
          <p:cNvSpPr/>
          <p:nvPr/>
        </p:nvSpPr>
        <p:spPr>
          <a:xfrm>
            <a:off x="6684585" y="3511751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7" name="Connettore 1 76"/>
          <p:cNvCxnSpPr/>
          <p:nvPr/>
        </p:nvCxnSpPr>
        <p:spPr>
          <a:xfrm flipH="1">
            <a:off x="7015336" y="3136813"/>
            <a:ext cx="3485" cy="3801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344346" y="3663861"/>
            <a:ext cx="396587" cy="484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80"/>
          <p:cNvSpPr/>
          <p:nvPr/>
        </p:nvSpPr>
        <p:spPr>
          <a:xfrm>
            <a:off x="7735706" y="3607914"/>
            <a:ext cx="529535" cy="1607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ombo 81"/>
          <p:cNvSpPr/>
          <p:nvPr/>
        </p:nvSpPr>
        <p:spPr>
          <a:xfrm>
            <a:off x="5237710" y="2401761"/>
            <a:ext cx="655258" cy="313855"/>
          </a:xfrm>
          <a:prstGeom prst="diamon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3" name="Connettore 1 82"/>
          <p:cNvCxnSpPr/>
          <p:nvPr/>
        </p:nvCxnSpPr>
        <p:spPr>
          <a:xfrm>
            <a:off x="5675203" y="3468797"/>
            <a:ext cx="1852" cy="30746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/>
          <p:cNvSpPr/>
          <p:nvPr/>
        </p:nvSpPr>
        <p:spPr>
          <a:xfrm>
            <a:off x="5507306" y="3305908"/>
            <a:ext cx="329988" cy="15049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Connettore 1 85"/>
          <p:cNvCxnSpPr/>
          <p:nvPr/>
        </p:nvCxnSpPr>
        <p:spPr>
          <a:xfrm flipH="1" flipV="1">
            <a:off x="7289286" y="3028256"/>
            <a:ext cx="131421" cy="4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e 86"/>
          <p:cNvSpPr/>
          <p:nvPr/>
        </p:nvSpPr>
        <p:spPr>
          <a:xfrm>
            <a:off x="7422558" y="2869069"/>
            <a:ext cx="177697" cy="33318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Presentazione su schermo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Claudio Ciano</dc:creator>
  <cp:lastModifiedBy>Claudio Ciano</cp:lastModifiedBy>
  <cp:revision>3</cp:revision>
  <dcterms:created xsi:type="dcterms:W3CDTF">2020-01-15T22:51:35Z</dcterms:created>
  <dcterms:modified xsi:type="dcterms:W3CDTF">2020-01-15T23:15:10Z</dcterms:modified>
</cp:coreProperties>
</file>