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C96E-E311-46CC-A8BC-A4638F7F606C}" v="154" dt="2020-12-11T02:45:1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phan" userId="70f6de58-f4ef-428f-8813-8c72234a060a" providerId="ADAL" clId="{6041C96E-E311-46CC-A8BC-A4638F7F606C}"/>
    <pc:docChg chg="custSel mod addSld modSld">
      <pc:chgData name="Shaphan" userId="70f6de58-f4ef-428f-8813-8c72234a060a" providerId="ADAL" clId="{6041C96E-E311-46CC-A8BC-A4638F7F606C}" dt="2020-12-11T02:45:18.655" v="165"/>
      <pc:docMkLst>
        <pc:docMk/>
      </pc:docMkLst>
      <pc:sldChg chg="addSp delSp modSp">
        <pc:chgData name="Shaphan" userId="70f6de58-f4ef-428f-8813-8c72234a060a" providerId="ADAL" clId="{6041C96E-E311-46CC-A8BC-A4638F7F606C}" dt="2020-12-10T13:33:55.535" v="153"/>
        <pc:sldMkLst>
          <pc:docMk/>
          <pc:sldMk cId="341425927" sldId="256"/>
        </pc:sldMkLst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7" creationId="{BD4A5807-0734-4251-8255-B51D57967B93}"/>
          </ac:spMkLst>
        </pc:spChg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14" creationId="{1D9B9E46-D51E-4845-BF01-1494F6470CE3}"/>
          </ac:spMkLst>
        </pc:spChg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15" creationId="{A7A32BBF-9BC5-4C12-A5A4-C6D713379080}"/>
          </ac:spMkLst>
        </pc:spChg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17" creationId="{F71F415D-7E22-4EED-B560-80158B44203E}"/>
          </ac:spMkLst>
        </pc:spChg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18" creationId="{2A0CE6EA-C4A9-43E0-AABF-B29EFF075033}"/>
          </ac:spMkLst>
        </pc:spChg>
        <pc:spChg chg="mod">
          <ac:chgData name="Shaphan" userId="70f6de58-f4ef-428f-8813-8c72234a060a" providerId="ADAL" clId="{6041C96E-E311-46CC-A8BC-A4638F7F606C}" dt="2020-12-10T11:10:12.008" v="46" actId="1035"/>
          <ac:spMkLst>
            <pc:docMk/>
            <pc:sldMk cId="341425927" sldId="256"/>
            <ac:spMk id="19" creationId="{C6FE1DA0-18B2-4239-B092-31CD74309055}"/>
          </ac:spMkLst>
        </pc:spChg>
        <pc:grpChg chg="add del mod">
          <ac:chgData name="Shaphan" userId="70f6de58-f4ef-428f-8813-8c72234a060a" providerId="ADAL" clId="{6041C96E-E311-46CC-A8BC-A4638F7F606C}" dt="2020-12-10T13:33:46.688" v="150" actId="21"/>
          <ac:grpSpMkLst>
            <pc:docMk/>
            <pc:sldMk cId="341425927" sldId="256"/>
            <ac:grpSpMk id="2" creationId="{044DF239-9D76-41B0-9DDD-F5D6E68735DC}"/>
          </ac:grpSpMkLst>
        </pc:grpChg>
        <pc:grpChg chg="mod">
          <ac:chgData name="Shaphan" userId="70f6de58-f4ef-428f-8813-8c72234a060a" providerId="ADAL" clId="{6041C96E-E311-46CC-A8BC-A4638F7F606C}" dt="2020-12-10T11:10:12.008" v="46" actId="1035"/>
          <ac:grpSpMkLst>
            <pc:docMk/>
            <pc:sldMk cId="341425927" sldId="256"/>
            <ac:grpSpMk id="6" creationId="{DC3BF337-53A4-427C-97B2-889F1D66B7FF}"/>
          </ac:grpSpMkLst>
        </pc:grpChg>
        <pc:grpChg chg="mod">
          <ac:chgData name="Shaphan" userId="70f6de58-f4ef-428f-8813-8c72234a060a" providerId="ADAL" clId="{6041C96E-E311-46CC-A8BC-A4638F7F606C}" dt="2020-12-10T11:10:12.008" v="46" actId="1035"/>
          <ac:grpSpMkLst>
            <pc:docMk/>
            <pc:sldMk cId="341425927" sldId="256"/>
            <ac:grpSpMk id="10" creationId="{F0411BC5-4217-4301-805D-8EFC728C717D}"/>
          </ac:grpSpMkLst>
        </pc:grpChg>
        <pc:grpChg chg="add mod">
          <ac:chgData name="Shaphan" userId="70f6de58-f4ef-428f-8813-8c72234a060a" providerId="ADAL" clId="{6041C96E-E311-46CC-A8BC-A4638F7F606C}" dt="2020-12-10T13:33:55.535" v="153"/>
          <ac:grpSpMkLst>
            <pc:docMk/>
            <pc:sldMk cId="341425927" sldId="256"/>
            <ac:grpSpMk id="20" creationId="{F082B5A6-AA14-4180-8A1D-6A6AF7FDBB14}"/>
          </ac:grpSpMkLst>
        </pc:grpChg>
        <pc:picChg chg="mod">
          <ac:chgData name="Shaphan" userId="70f6de58-f4ef-428f-8813-8c72234a060a" providerId="ADAL" clId="{6041C96E-E311-46CC-A8BC-A4638F7F606C}" dt="2020-12-10T11:10:12.008" v="46" actId="1035"/>
          <ac:picMkLst>
            <pc:docMk/>
            <pc:sldMk cId="341425927" sldId="256"/>
            <ac:picMk id="8" creationId="{94310CE4-4B6C-47ED-8F64-3152AD0EF82C}"/>
          </ac:picMkLst>
        </pc:picChg>
        <pc:picChg chg="mod">
          <ac:chgData name="Shaphan" userId="70f6de58-f4ef-428f-8813-8c72234a060a" providerId="ADAL" clId="{6041C96E-E311-46CC-A8BC-A4638F7F606C}" dt="2020-12-10T13:33:44.909" v="149" actId="1076"/>
          <ac:picMkLst>
            <pc:docMk/>
            <pc:sldMk cId="341425927" sldId="256"/>
            <ac:picMk id="9" creationId="{DE0DD667-1E6B-4A8C-BE2A-729F1889773C}"/>
          </ac:picMkLst>
        </pc:picChg>
        <pc:picChg chg="mod">
          <ac:chgData name="Shaphan" userId="70f6de58-f4ef-428f-8813-8c72234a060a" providerId="ADAL" clId="{6041C96E-E311-46CC-A8BC-A4638F7F606C}" dt="2020-12-10T13:33:55.535" v="153"/>
          <ac:picMkLst>
            <pc:docMk/>
            <pc:sldMk cId="341425927" sldId="256"/>
            <ac:picMk id="21" creationId="{D7D71B39-1BC1-424E-B96C-AAA3CD00CBB5}"/>
          </ac:picMkLst>
        </pc:picChg>
        <pc:picChg chg="mod">
          <ac:chgData name="Shaphan" userId="70f6de58-f4ef-428f-8813-8c72234a060a" providerId="ADAL" clId="{6041C96E-E311-46CC-A8BC-A4638F7F606C}" dt="2020-12-10T13:33:55.535" v="153"/>
          <ac:picMkLst>
            <pc:docMk/>
            <pc:sldMk cId="341425927" sldId="256"/>
            <ac:picMk id="22" creationId="{84BFD4E6-438B-4AD6-B3AB-AEC8986BD176}"/>
          </ac:picMkLst>
        </pc:picChg>
        <pc:picChg chg="mod">
          <ac:chgData name="Shaphan" userId="70f6de58-f4ef-428f-8813-8c72234a060a" providerId="ADAL" clId="{6041C96E-E311-46CC-A8BC-A4638F7F606C}" dt="2020-12-10T11:10:12.008" v="46" actId="1035"/>
          <ac:picMkLst>
            <pc:docMk/>
            <pc:sldMk cId="341425927" sldId="256"/>
            <ac:picMk id="1032" creationId="{381BF8B3-A651-4531-BE29-30357F06004E}"/>
          </ac:picMkLst>
        </pc:picChg>
        <pc:picChg chg="add del">
          <ac:chgData name="Shaphan" userId="70f6de58-f4ef-428f-8813-8c72234a060a" providerId="ADAL" clId="{6041C96E-E311-46CC-A8BC-A4638F7F606C}" dt="2020-12-09T13:07:32.462" v="3" actId="478"/>
          <ac:picMkLst>
            <pc:docMk/>
            <pc:sldMk cId="341425927" sldId="256"/>
            <ac:picMk id="1034" creationId="{6FE9C6DC-468B-48C1-A6E3-1B5B419C4202}"/>
          </ac:picMkLst>
        </pc:picChg>
        <pc:picChg chg="add mod">
          <ac:chgData name="Shaphan" userId="70f6de58-f4ef-428f-8813-8c72234a060a" providerId="ADAL" clId="{6041C96E-E311-46CC-A8BC-A4638F7F606C}" dt="2020-12-10T13:33:44.909" v="149" actId="1076"/>
          <ac:picMkLst>
            <pc:docMk/>
            <pc:sldMk cId="341425927" sldId="256"/>
            <ac:picMk id="2050" creationId="{7A499336-663C-4D0E-9C5E-80C59711D570}"/>
          </ac:picMkLst>
        </pc:picChg>
        <pc:picChg chg="add del mod">
          <ac:chgData name="Shaphan" userId="70f6de58-f4ef-428f-8813-8c72234a060a" providerId="ADAL" clId="{6041C96E-E311-46CC-A8BC-A4638F7F606C}" dt="2020-12-10T13:33:46.688" v="150" actId="21"/>
          <ac:picMkLst>
            <pc:docMk/>
            <pc:sldMk cId="341425927" sldId="256"/>
            <ac:picMk id="2052" creationId="{211833E0-03BA-4B6F-AF80-61018B6107EA}"/>
          </ac:picMkLst>
        </pc:picChg>
      </pc:sldChg>
      <pc:sldChg chg="addSp delSp modSp new mod setBg setClrOvrMap">
        <pc:chgData name="Shaphan" userId="70f6de58-f4ef-428f-8813-8c72234a060a" providerId="ADAL" clId="{6041C96E-E311-46CC-A8BC-A4638F7F606C}" dt="2020-12-10T13:35:30.605" v="157" actId="732"/>
        <pc:sldMkLst>
          <pc:docMk/>
          <pc:sldMk cId="2375407632" sldId="257"/>
        </pc:sldMkLst>
        <pc:spChg chg="mod">
          <ac:chgData name="Shaphan" userId="70f6de58-f4ef-428f-8813-8c72234a060a" providerId="ADAL" clId="{6041C96E-E311-46CC-A8BC-A4638F7F606C}" dt="2020-12-09T13:09:59.383" v="9" actId="26606"/>
          <ac:spMkLst>
            <pc:docMk/>
            <pc:sldMk cId="2375407632" sldId="257"/>
            <ac:spMk id="2" creationId="{4787BECA-37F0-4DBE-B6D2-D8E7A45B012F}"/>
          </ac:spMkLst>
        </pc:spChg>
        <pc:spChg chg="mod ord">
          <ac:chgData name="Shaphan" userId="70f6de58-f4ef-428f-8813-8c72234a060a" providerId="ADAL" clId="{6041C96E-E311-46CC-A8BC-A4638F7F606C}" dt="2020-12-09T13:09:59.383" v="9" actId="26606"/>
          <ac:spMkLst>
            <pc:docMk/>
            <pc:sldMk cId="2375407632" sldId="257"/>
            <ac:spMk id="3" creationId="{4A8F4DCF-8C1F-4576-84D4-EFC690967767}"/>
          </ac:spMkLst>
        </pc:spChg>
        <pc:spChg chg="add">
          <ac:chgData name="Shaphan" userId="70f6de58-f4ef-428f-8813-8c72234a060a" providerId="ADAL" clId="{6041C96E-E311-46CC-A8BC-A4638F7F606C}" dt="2020-12-09T13:09:59.383" v="9" actId="26606"/>
          <ac:spMkLst>
            <pc:docMk/>
            <pc:sldMk cId="2375407632" sldId="257"/>
            <ac:spMk id="73" creationId="{2EEE8F11-3582-44B7-9869-F2D26D7DD9D4}"/>
          </ac:spMkLst>
        </pc:spChg>
        <pc:spChg chg="add">
          <ac:chgData name="Shaphan" userId="70f6de58-f4ef-428f-8813-8c72234a060a" providerId="ADAL" clId="{6041C96E-E311-46CC-A8BC-A4638F7F606C}" dt="2020-12-09T13:09:59.383" v="9" actId="26606"/>
          <ac:spMkLst>
            <pc:docMk/>
            <pc:sldMk cId="2375407632" sldId="257"/>
            <ac:spMk id="75" creationId="{2141F1CC-6A53-4BCF-9127-AABB52E2497E}"/>
          </ac:spMkLst>
        </pc:spChg>
        <pc:spChg chg="add">
          <ac:chgData name="Shaphan" userId="70f6de58-f4ef-428f-8813-8c72234a060a" providerId="ADAL" clId="{6041C96E-E311-46CC-A8BC-A4638F7F606C}" dt="2020-12-09T13:09:59.383" v="9" actId="26606"/>
          <ac:spMkLst>
            <pc:docMk/>
            <pc:sldMk cId="2375407632" sldId="257"/>
            <ac:spMk id="77" creationId="{561B2B49-7142-4CA8-A929-4671548E6A5A}"/>
          </ac:spMkLst>
        </pc:spChg>
        <pc:grpChg chg="add del mod">
          <ac:chgData name="Shaphan" userId="70f6de58-f4ef-428f-8813-8c72234a060a" providerId="ADAL" clId="{6041C96E-E311-46CC-A8BC-A4638F7F606C}" dt="2020-12-10T13:33:54.196" v="152" actId="21"/>
          <ac:grpSpMkLst>
            <pc:docMk/>
            <pc:sldMk cId="2375407632" sldId="257"/>
            <ac:grpSpMk id="10" creationId="{3D3118F4-7949-4986-B48E-7D396495417E}"/>
          </ac:grpSpMkLst>
        </pc:grpChg>
        <pc:picChg chg="add mod ord">
          <ac:chgData name="Shaphan" userId="70f6de58-f4ef-428f-8813-8c72234a060a" providerId="ADAL" clId="{6041C96E-E311-46CC-A8BC-A4638F7F606C}" dt="2020-12-09T13:09:59.383" v="9" actId="26606"/>
          <ac:picMkLst>
            <pc:docMk/>
            <pc:sldMk cId="2375407632" sldId="257"/>
            <ac:picMk id="4" creationId="{3C78F99A-F007-43FA-9090-A03D46A30F7C}"/>
          </ac:picMkLst>
        </pc:picChg>
        <pc:picChg chg="mod">
          <ac:chgData name="Shaphan" userId="70f6de58-f4ef-428f-8813-8c72234a060a" providerId="ADAL" clId="{6041C96E-E311-46CC-A8BC-A4638F7F606C}" dt="2020-12-10T13:33:49.334" v="151"/>
          <ac:picMkLst>
            <pc:docMk/>
            <pc:sldMk cId="2375407632" sldId="257"/>
            <ac:picMk id="11" creationId="{9B38A5CB-3F0B-4E4E-BF61-7672EA2BDB5E}"/>
          </ac:picMkLst>
        </pc:picChg>
        <pc:picChg chg="mod">
          <ac:chgData name="Shaphan" userId="70f6de58-f4ef-428f-8813-8c72234a060a" providerId="ADAL" clId="{6041C96E-E311-46CC-A8BC-A4638F7F606C}" dt="2020-12-10T13:33:49.334" v="151"/>
          <ac:picMkLst>
            <pc:docMk/>
            <pc:sldMk cId="2375407632" sldId="257"/>
            <ac:picMk id="12" creationId="{F5E2B1FF-81EA-4F76-BB9F-23E45FF9791B}"/>
          </ac:picMkLst>
        </pc:picChg>
        <pc:picChg chg="add mod">
          <ac:chgData name="Shaphan" userId="70f6de58-f4ef-428f-8813-8c72234a060a" providerId="ADAL" clId="{6041C96E-E311-46CC-A8BC-A4638F7F606C}" dt="2020-12-10T13:35:30.605" v="157" actId="732"/>
          <ac:picMkLst>
            <pc:docMk/>
            <pc:sldMk cId="2375407632" sldId="257"/>
            <ac:picMk id="13" creationId="{033CE0E4-6D35-4E9B-859F-1875CE6A0634}"/>
          </ac:picMkLst>
        </pc:picChg>
        <pc:picChg chg="add mod">
          <ac:chgData name="Shaphan" userId="70f6de58-f4ef-428f-8813-8c72234a060a" providerId="ADAL" clId="{6041C96E-E311-46CC-A8BC-A4638F7F606C}" dt="2020-12-09T13:09:59.383" v="9" actId="26606"/>
          <ac:picMkLst>
            <pc:docMk/>
            <pc:sldMk cId="2375407632" sldId="257"/>
            <ac:picMk id="2050" creationId="{911D14D0-B412-4732-9A4E-4B980E74F01C}"/>
          </ac:picMkLst>
        </pc:picChg>
        <pc:picChg chg="add mod">
          <ac:chgData name="Shaphan" userId="70f6de58-f4ef-428f-8813-8c72234a060a" providerId="ADAL" clId="{6041C96E-E311-46CC-A8BC-A4638F7F606C}" dt="2020-12-09T13:09:59.383" v="9" actId="26606"/>
          <ac:picMkLst>
            <pc:docMk/>
            <pc:sldMk cId="2375407632" sldId="257"/>
            <ac:picMk id="2052" creationId="{D2729EC3-AFF0-46DB-8DC0-DB4630329250}"/>
          </ac:picMkLst>
        </pc:picChg>
      </pc:sldChg>
      <pc:sldChg chg="addSp delSp modSp new mod">
        <pc:chgData name="Shaphan" userId="70f6de58-f4ef-428f-8813-8c72234a060a" providerId="ADAL" clId="{6041C96E-E311-46CC-A8BC-A4638F7F606C}" dt="2020-12-10T11:59:58.003" v="100" actId="1076"/>
        <pc:sldMkLst>
          <pc:docMk/>
          <pc:sldMk cId="3860640044" sldId="258"/>
        </pc:sldMkLst>
        <pc:spChg chg="add del mod">
          <ac:chgData name="Shaphan" userId="70f6de58-f4ef-428f-8813-8c72234a060a" providerId="ADAL" clId="{6041C96E-E311-46CC-A8BC-A4638F7F606C}" dt="2020-12-10T11:13:42.852" v="56" actId="478"/>
          <ac:spMkLst>
            <pc:docMk/>
            <pc:sldMk cId="3860640044" sldId="258"/>
            <ac:spMk id="4" creationId="{8739CD80-4031-47B4-94AF-212A383ECCC3}"/>
          </ac:spMkLst>
        </pc:spChg>
        <pc:picChg chg="add mod">
          <ac:chgData name="Shaphan" userId="70f6de58-f4ef-428f-8813-8c72234a060a" providerId="ADAL" clId="{6041C96E-E311-46CC-A8BC-A4638F7F606C}" dt="2020-12-10T11:14:36.372" v="60" actId="732"/>
          <ac:picMkLst>
            <pc:docMk/>
            <pc:sldMk cId="3860640044" sldId="258"/>
            <ac:picMk id="1026" creationId="{48FB5582-FF5E-4659-A705-F60DD8229E1B}"/>
          </ac:picMkLst>
        </pc:picChg>
        <pc:picChg chg="add mod">
          <ac:chgData name="Shaphan" userId="70f6de58-f4ef-428f-8813-8c72234a060a" providerId="ADAL" clId="{6041C96E-E311-46CC-A8BC-A4638F7F606C}" dt="2020-12-10T11:43:57.643" v="70" actId="1076"/>
          <ac:picMkLst>
            <pc:docMk/>
            <pc:sldMk cId="3860640044" sldId="258"/>
            <ac:picMk id="1028" creationId="{94A5707C-788E-4704-BBC6-4334B4C75DB9}"/>
          </ac:picMkLst>
        </pc:picChg>
        <pc:picChg chg="add mod">
          <ac:chgData name="Shaphan" userId="70f6de58-f4ef-428f-8813-8c72234a060a" providerId="ADAL" clId="{6041C96E-E311-46CC-A8BC-A4638F7F606C}" dt="2020-12-10T11:48:40.289" v="94" actId="732"/>
          <ac:picMkLst>
            <pc:docMk/>
            <pc:sldMk cId="3860640044" sldId="258"/>
            <ac:picMk id="1030" creationId="{DFF46BA7-8583-4050-BC66-2992F6301B88}"/>
          </ac:picMkLst>
        </pc:picChg>
        <pc:picChg chg="add mod">
          <ac:chgData name="Shaphan" userId="70f6de58-f4ef-428f-8813-8c72234a060a" providerId="ADAL" clId="{6041C96E-E311-46CC-A8BC-A4638F7F606C}" dt="2020-12-10T11:47:52.111" v="87" actId="1076"/>
          <ac:picMkLst>
            <pc:docMk/>
            <pc:sldMk cId="3860640044" sldId="258"/>
            <ac:picMk id="1032" creationId="{E7FB7320-0536-4D29-8666-A480687E130A}"/>
          </ac:picMkLst>
        </pc:picChg>
        <pc:picChg chg="add mod">
          <ac:chgData name="Shaphan" userId="70f6de58-f4ef-428f-8813-8c72234a060a" providerId="ADAL" clId="{6041C96E-E311-46CC-A8BC-A4638F7F606C}" dt="2020-12-10T11:59:58.003" v="100" actId="1076"/>
          <ac:picMkLst>
            <pc:docMk/>
            <pc:sldMk cId="3860640044" sldId="258"/>
            <ac:picMk id="1034" creationId="{F3332405-46A2-4B50-8828-5C39BC8B6572}"/>
          </ac:picMkLst>
        </pc:picChg>
      </pc:sldChg>
      <pc:sldChg chg="addSp delSp modSp new mod">
        <pc:chgData name="Shaphan" userId="70f6de58-f4ef-428f-8813-8c72234a060a" providerId="ADAL" clId="{6041C96E-E311-46CC-A8BC-A4638F7F606C}" dt="2020-12-11T02:45:18.655" v="165"/>
        <pc:sldMkLst>
          <pc:docMk/>
          <pc:sldMk cId="2328832288" sldId="259"/>
        </pc:sldMkLst>
        <pc:picChg chg="add del mod">
          <ac:chgData name="Shaphan" userId="70f6de58-f4ef-428f-8813-8c72234a060a" providerId="ADAL" clId="{6041C96E-E311-46CC-A8BC-A4638F7F606C}" dt="2020-12-11T02:42:14.038" v="162" actId="478"/>
          <ac:picMkLst>
            <pc:docMk/>
            <pc:sldMk cId="2328832288" sldId="259"/>
            <ac:picMk id="4" creationId="{C5682CC9-26B1-4240-A73E-DB6E118852DB}"/>
          </ac:picMkLst>
        </pc:picChg>
        <pc:picChg chg="add">
          <ac:chgData name="Shaphan" userId="70f6de58-f4ef-428f-8813-8c72234a060a" providerId="ADAL" clId="{6041C96E-E311-46CC-A8BC-A4638F7F606C}" dt="2020-12-11T02:45:18.655" v="165"/>
          <ac:picMkLst>
            <pc:docMk/>
            <pc:sldMk cId="2328832288" sldId="259"/>
            <ac:picMk id="4" creationId="{DBD7A85A-EFED-472A-9ADC-7A16E6D669E3}"/>
          </ac:picMkLst>
        </pc:picChg>
        <pc:picChg chg="add del">
          <ac:chgData name="Shaphan" userId="70f6de58-f4ef-428f-8813-8c72234a060a" providerId="ADAL" clId="{6041C96E-E311-46CC-A8BC-A4638F7F606C}" dt="2020-12-11T02:45:16.132" v="164" actId="478"/>
          <ac:picMkLst>
            <pc:docMk/>
            <pc:sldMk cId="2328832288" sldId="259"/>
            <ac:picMk id="5" creationId="{478EC13D-D245-41B3-B282-82139C1116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9DB5-FBAB-42CB-85C8-3AF4B6802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8E340-27FA-41F5-814C-34808E34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F8A7-C738-4868-9081-7712D19F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59FD-B0C2-4C59-B470-FBA80E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0DA1-BC23-4D1A-B86A-F81338FC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C977-9E76-4347-97AB-8215ADFC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2F3E-6CD4-4FCB-B0FE-50736A819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7657-6647-44BC-BFD7-F5973C4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D8B2-26B6-453E-8A18-A9AB990C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4697-8383-4F3E-AD7A-D8D6D18E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870A7-CFEC-450E-9B9D-0CBCA27B2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1BCDE-040A-4AAE-A275-499973C9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F05E-2F65-4C38-84B5-B731BCD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1F85-A6AD-4A69-B4DE-12CB3C0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2FDB-57D7-461A-B50E-5553F35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630C-41F6-4771-AD3F-4698FCB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5CA9-1B0F-43B2-9629-EC11A71D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1BA-B016-4A41-8E87-0C6586FA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AD9F-117D-4688-9D6B-FEC2131B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5A00-6776-48AE-8080-D9BE6ED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E49C-A33D-45DF-8506-817BDB8B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341B-E36C-49E1-8455-C45BF562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3F0F-3605-488D-AA20-7A1A7F37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C6A-288D-497A-A224-593BCA0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F72C-50D3-4089-8BE0-80DDDEE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ABD1-8219-40E2-B245-49D3285D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6685-BD87-4D46-899D-7F425E0E0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4A726-4573-4DFE-9569-1B0B6AE8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30012-8031-470C-8065-B84C0C3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8D95-32F9-4515-91DB-A85D39B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B2705-CFDB-4C5B-A4AA-1A44637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7876-F2AB-4181-B956-17CA3882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F0BF1-2351-467A-8517-295B0F88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F5A8-9D32-40B6-92E3-202859CC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A76A7-9398-42F5-9B4F-F4B8CE32C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7A050-9C1F-4C62-85E2-3C71D2A92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71A3B-FFE1-448F-9C06-A3C3C8E9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699A3-4CFB-4443-993C-97F62BA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8110-E750-4F3F-802F-54514261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F6E2-3B91-4484-A35B-D25B1B5C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F6CF-E3C1-45F0-9B9D-C1DF4F3D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25F65-7975-4758-9404-DE779CBA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E410-1985-48F0-B455-30D91C35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6F4C-FA74-4E31-8FE6-DA8D1BC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9104-E181-4610-B98C-CE43F492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83D2-EB94-452A-9E8D-B57EF49F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1580-28B9-4EFA-88DF-F919EC6F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F060-3846-4B6F-8E14-4BDB6CDA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7138E-8A17-4DD1-A513-F3C340F6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4AEB-744E-494A-B789-C5FBF845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29E2-E0BC-47C1-8F45-EDF2E270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5E8D-0B2F-48C2-8B41-408BA2A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1CD0-3E3C-474E-8262-8ADDF1D3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E185F-965C-4420-9C7E-E5E3F71A5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77273-18FB-4E1E-8660-ADE7658E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F6D2-BD56-47CE-B82B-CE93FC83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423C-319E-4F31-9CDA-0488E968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9F5B8-F4C5-45C1-8745-74FAF35C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38ED5-0282-4480-B786-DB84E0B5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3B64-F4B2-46F2-9CDE-53D8E235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E201-1AE8-4CFF-A7B2-3D9F1975A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645B-2F52-4CA4-A8AD-2EF2098A97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6F22-DEF2-4339-AA3E-B2889A8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ADD9-13C7-4B49-A74E-F45A069B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A297-9367-490C-B3E5-945A5850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E0647B-A081-41C6-B93C-840BADFBE775}"/>
              </a:ext>
            </a:extLst>
          </p:cNvPr>
          <p:cNvGrpSpPr/>
          <p:nvPr/>
        </p:nvGrpSpPr>
        <p:grpSpPr>
          <a:xfrm>
            <a:off x="5494385" y="345848"/>
            <a:ext cx="4933402" cy="4911952"/>
            <a:chOff x="844927" y="1736724"/>
            <a:chExt cx="4933402" cy="491195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CFD82B0-9543-4A38-A155-D93C81E3F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7" t="5459" r="49775" b="48453"/>
            <a:stretch/>
          </p:blipFill>
          <p:spPr bwMode="auto">
            <a:xfrm>
              <a:off x="844927" y="1736724"/>
              <a:ext cx="4933402" cy="491195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4F0F7B-64A9-4EDC-BC5A-47448369B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220" r="35327"/>
            <a:stretch/>
          </p:blipFill>
          <p:spPr>
            <a:xfrm>
              <a:off x="2441043" y="2979780"/>
              <a:ext cx="1741169" cy="2670450"/>
            </a:xfrm>
            <a:prstGeom prst="round2SameRect">
              <a:avLst>
                <a:gd name="adj1" fmla="val 48031"/>
                <a:gd name="adj2" fmla="val 0"/>
              </a:avLst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411BC5-4217-4301-805D-8EFC728C717D}"/>
              </a:ext>
            </a:extLst>
          </p:cNvPr>
          <p:cNvGrpSpPr/>
          <p:nvPr/>
        </p:nvGrpSpPr>
        <p:grpSpPr>
          <a:xfrm>
            <a:off x="256604" y="340091"/>
            <a:ext cx="4931843" cy="4910400"/>
            <a:chOff x="256604" y="402321"/>
            <a:chExt cx="4931843" cy="4910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BF337-53A4-427C-97B2-889F1D66B7FF}"/>
                </a:ext>
              </a:extLst>
            </p:cNvPr>
            <p:cNvGrpSpPr/>
            <p:nvPr/>
          </p:nvGrpSpPr>
          <p:grpSpPr>
            <a:xfrm>
              <a:off x="256604" y="402321"/>
              <a:ext cx="4931843" cy="4910400"/>
              <a:chOff x="50961" y="389128"/>
              <a:chExt cx="4931843" cy="491040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1BF8B3-A651-4531-BE29-30357F060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08" t="14621" r="28518" b="21158"/>
              <a:stretch/>
            </p:blipFill>
            <p:spPr bwMode="auto">
              <a:xfrm>
                <a:off x="1524000" y="1386088"/>
                <a:ext cx="1873847" cy="287383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>
                <a:extLst>
                  <a:ext uri="{FF2B5EF4-FFF2-40B4-BE49-F238E27FC236}">
                    <a16:creationId xmlns:a16="http://schemas.microsoft.com/office/drawing/2014/main" id="{94310CE4-4B6C-47ED-8F64-3152AD0EF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167" b="51667" l="51167" r="97167">
                            <a14:foregroundMark x1="54500" y1="20333" x2="54500" y2="20333"/>
                            <a14:foregroundMark x1="72167" y1="13000" x2="72167" y2="13000"/>
                            <a14:foregroundMark x1="62000" y1="12000" x2="62000" y2="12000"/>
                            <a14:foregroundMark x1="62000" y1="11500" x2="62000" y2="11500"/>
                            <a14:foregroundMark x1="62833" y1="10333" x2="62833" y2="10333"/>
                            <a14:foregroundMark x1="63833" y1="9167" x2="63833" y2="9167"/>
                            <a14:foregroundMark x1="67167" y1="8667" x2="67167" y2="8667"/>
                            <a14:foregroundMark x1="69667" y1="8500" x2="69667" y2="8500"/>
                            <a14:foregroundMark x1="78500" y1="8000" x2="78500" y2="8000"/>
                            <a14:foregroundMark x1="81500" y1="8333" x2="81500" y2="8333"/>
                            <a14:foregroundMark x1="70833" y1="8500" x2="82833" y2="10000"/>
                            <a14:foregroundMark x1="70667" y1="7667" x2="76500" y2="7500"/>
                            <a14:foregroundMark x1="76500" y1="7500" x2="86000" y2="9500"/>
                            <a14:foregroundMark x1="86000" y1="9500" x2="93000" y2="16167"/>
                            <a14:foregroundMark x1="93000" y1="16167" x2="95667" y2="21000"/>
                            <a14:foregroundMark x1="95667" y1="21000" x2="94833" y2="35333"/>
                            <a14:foregroundMark x1="94833" y1="35333" x2="89500" y2="42667"/>
                            <a14:foregroundMark x1="89500" y1="42667" x2="81500" y2="48833"/>
                            <a14:foregroundMark x1="81500" y1="48833" x2="76667" y2="50667"/>
                            <a14:foregroundMark x1="76667" y1="50667" x2="72333" y2="50000"/>
                            <a14:foregroundMark x1="55667" y1="21500" x2="53500" y2="26167"/>
                            <a14:foregroundMark x1="53500" y1="26167" x2="54333" y2="31000"/>
                            <a14:foregroundMark x1="54333" y1="31000" x2="64167" y2="48167"/>
                            <a14:foregroundMark x1="64167" y1="48167" x2="69000" y2="49333"/>
                            <a14:foregroundMark x1="69000" y1="49333" x2="69667" y2="48167"/>
                            <a14:foregroundMark x1="54000" y1="23667" x2="52167" y2="28167"/>
                            <a14:foregroundMark x1="52167" y1="28167" x2="53833" y2="32000"/>
                            <a14:foregroundMark x1="70833" y1="7333" x2="75333" y2="7167"/>
                            <a14:foregroundMark x1="75333" y1="7167" x2="72000" y2="7333"/>
                            <a14:foregroundMark x1="93667" y1="19500" x2="96000" y2="29000"/>
                            <a14:foregroundMark x1="96000" y1="29000" x2="95500" y2="34000"/>
                            <a14:foregroundMark x1="95500" y1="34000" x2="94333" y2="35500"/>
                            <a14:foregroundMark x1="55333" y1="27833" x2="60000" y2="26833"/>
                            <a14:foregroundMark x1="60000" y1="26833" x2="63500" y2="30667"/>
                            <a14:foregroundMark x1="63500" y1="30667" x2="64500" y2="39500"/>
                            <a14:foregroundMark x1="64500" y1="39500" x2="64500" y2="39833"/>
                            <a14:foregroundMark x1="62333" y1="25500" x2="70000" y2="13500"/>
                            <a14:foregroundMark x1="70000" y1="13500" x2="74833" y2="12167"/>
                            <a14:foregroundMark x1="74833" y1="12167" x2="79667" y2="13167"/>
                            <a14:foregroundMark x1="79667" y1="13167" x2="86167" y2="22833"/>
                            <a14:foregroundMark x1="82000" y1="13000" x2="89500" y2="20333"/>
                            <a14:foregroundMark x1="89500" y1="20333" x2="90833" y2="25500"/>
                            <a14:foregroundMark x1="90833" y1="25500" x2="90167" y2="30167"/>
                            <a14:foregroundMark x1="90167" y1="30167" x2="90333" y2="30167"/>
                            <a14:foregroundMark x1="80167" y1="14500" x2="86833" y2="21667"/>
                            <a14:foregroundMark x1="86833" y1="21667" x2="86500" y2="25000"/>
                            <a14:foregroundMark x1="86167" y1="25000" x2="85833" y2="24167"/>
                            <a14:foregroundMark x1="85833" y1="22333" x2="85833" y2="22333"/>
                            <a14:foregroundMark x1="86500" y1="22833" x2="86500" y2="22833"/>
                            <a14:foregroundMark x1="86500" y1="22833" x2="86500" y2="22833"/>
                            <a14:foregroundMark x1="86500" y1="22833" x2="86500" y2="22833"/>
                            <a14:foregroundMark x1="86333" y1="21667" x2="86333" y2="21667"/>
                            <a14:foregroundMark x1="67667" y1="17333" x2="67667" y2="17333"/>
                            <a14:foregroundMark x1="67833" y1="16667" x2="67833" y2="16333"/>
                            <a14:foregroundMark x1="67833" y1="16333" x2="67833" y2="16333"/>
                            <a14:foregroundMark x1="66667" y1="16833" x2="66667" y2="16833"/>
                            <a14:foregroundMark x1="63833" y1="19833" x2="67667" y2="17167"/>
                            <a14:foregroundMark x1="67667" y1="17167" x2="70500" y2="13333"/>
                            <a14:foregroundMark x1="70500" y1="13333" x2="74833" y2="12000"/>
                            <a14:foregroundMark x1="74833" y1="12000" x2="79000" y2="13333"/>
                            <a14:foregroundMark x1="66833" y1="18000" x2="68333" y2="16333"/>
                            <a14:foregroundMark x1="67833" y1="16667" x2="67833" y2="16667"/>
                            <a14:foregroundMark x1="67833" y1="16833" x2="67833" y2="16833"/>
                            <a14:foregroundMark x1="67833" y1="16833" x2="67833" y2="16833"/>
                            <a14:foregroundMark x1="67833" y1="16833" x2="67833" y2="16833"/>
                            <a14:foregroundMark x1="67833" y1="16833" x2="67833" y2="16833"/>
                            <a14:foregroundMark x1="63000" y1="23333" x2="63167" y2="23500"/>
                            <a14:foregroundMark x1="63167" y1="23500" x2="63167" y2="23500"/>
                            <a14:foregroundMark x1="63167" y1="23500" x2="63167" y2="23500"/>
                            <a14:foregroundMark x1="63167" y1="23500" x2="63167" y2="23500"/>
                            <a14:foregroundMark x1="63167" y1="23500" x2="63167" y2="23500"/>
                            <a14:foregroundMark x1="63167" y1="23500" x2="63167" y2="23500"/>
                            <a14:foregroundMark x1="85667" y1="34167" x2="85667" y2="34167"/>
                            <a14:foregroundMark x1="85333" y1="38333" x2="85333" y2="38333"/>
                            <a14:foregroundMark x1="86167" y1="40500" x2="86167" y2="40500"/>
                            <a14:foregroundMark x1="52167" y1="22833" x2="52000" y2="32000"/>
                            <a14:foregroundMark x1="52000" y1="32000" x2="51667" y2="29333"/>
                            <a14:foregroundMark x1="54500" y1="18500" x2="51667" y2="22333"/>
                            <a14:foregroundMark x1="51667" y1="22333" x2="54667" y2="17833"/>
                            <a14:foregroundMark x1="54667" y1="17833" x2="54833" y2="13167"/>
                            <a14:foregroundMark x1="54833" y1="13167" x2="55000" y2="13000"/>
                            <a14:foregroundMark x1="51833" y1="32000" x2="51000" y2="27000"/>
                            <a14:foregroundMark x1="51000" y1="27000" x2="57667" y2="13667"/>
                            <a14:foregroundMark x1="57667" y1="13667" x2="61000" y2="9667"/>
                            <a14:foregroundMark x1="61000" y1="9667" x2="68500" y2="6833"/>
                            <a14:foregroundMark x1="95667" y1="20167" x2="97167" y2="24667"/>
                            <a14:foregroundMark x1="97167" y1="24667" x2="97167" y2="34000"/>
                            <a14:foregroundMark x1="97167" y1="34000" x2="96833" y2="35000"/>
                            <a14:foregroundMark x1="51167" y1="25167" x2="55167" y2="15833"/>
                            <a14:foregroundMark x1="55167" y1="15833" x2="62333" y2="9000"/>
                            <a14:foregroundMark x1="62333" y1="9000" x2="63667" y2="8500"/>
                            <a14:foregroundMark x1="63667" y1="14000" x2="64833" y2="13667"/>
                            <a14:foregroundMark x1="63000" y1="15500" x2="63000" y2="15500"/>
                            <a14:foregroundMark x1="66167" y1="17667" x2="65833" y2="18667"/>
                            <a14:foregroundMark x1="66167" y1="17167" x2="66167" y2="17167"/>
                            <a14:foregroundMark x1="65667" y1="18500" x2="65667" y2="18500"/>
                            <a14:foregroundMark x1="65667" y1="18500" x2="65667" y2="18500"/>
                            <a14:foregroundMark x1="66500" y1="17833" x2="66500" y2="17833"/>
                            <a14:foregroundMark x1="66500" y1="17833" x2="67167" y2="17000"/>
                            <a14:foregroundMark x1="67500" y1="16667" x2="67833" y2="16500"/>
                            <a14:foregroundMark x1="67833" y1="16333" x2="67833" y2="16333"/>
                            <a14:foregroundMark x1="67833" y1="16000" x2="67833" y2="16000"/>
                            <a14:foregroundMark x1="67667" y1="15500" x2="67667" y2="15500"/>
                            <a14:foregroundMark x1="62167" y1="23833" x2="62167" y2="23833"/>
                            <a14:foregroundMark x1="59000" y1="29667" x2="59000" y2="29667"/>
                            <a14:foregroundMark x1="85333" y1="28333" x2="85333" y2="28333"/>
                            <a14:foregroundMark x1="85000" y1="30500" x2="85000" y2="30500"/>
                            <a14:foregroundMark x1="85667" y1="33000" x2="85667" y2="33000"/>
                            <a14:foregroundMark x1="86000" y1="36500" x2="85833" y2="36500"/>
                            <a14:foregroundMark x1="91000" y1="33167" x2="91000" y2="33167"/>
                            <a14:foregroundMark x1="60000" y1="32833" x2="60000" y2="32833"/>
                            <a14:foregroundMark x1="67000" y1="17333" x2="67000" y2="17333"/>
                            <a14:foregroundMark x1="68333" y1="18333" x2="68333" y2="18333"/>
                            <a14:foregroundMark x1="67833" y1="18333" x2="67833" y2="18333"/>
                            <a14:foregroundMark x1="67667" y1="17833" x2="67667" y2="17833"/>
                            <a14:foregroundMark x1="67667" y1="17833" x2="67667" y2="17833"/>
                            <a14:foregroundMark x1="67667" y1="17833" x2="67500" y2="17833"/>
                            <a14:foregroundMark x1="67500" y1="18333" x2="67667" y2="18500"/>
                            <a14:foregroundMark x1="64833" y1="18333" x2="67167" y2="17333"/>
                            <a14:foregroundMark x1="55000" y1="15167" x2="67333" y2="6667"/>
                            <a14:foregroundMark x1="67333" y1="6667" x2="81167" y2="6000"/>
                            <a14:foregroundMark x1="81167" y1="6000" x2="85833" y2="6667"/>
                            <a14:foregroundMark x1="85833" y1="6667" x2="80833" y2="6000"/>
                            <a14:foregroundMark x1="80833" y1="6000" x2="93167" y2="15000"/>
                            <a14:foregroundMark x1="93167" y1="15000" x2="95667" y2="19000"/>
                            <a14:foregroundMark x1="95667" y1="19000" x2="96333" y2="22167"/>
                            <a14:foregroundMark x1="85833" y1="21833" x2="85833" y2="21833"/>
                            <a14:foregroundMark x1="86333" y1="23000" x2="86333" y2="23000"/>
                            <a14:foregroundMark x1="86333" y1="23000" x2="86333" y2="23000"/>
                            <a14:foregroundMark x1="86333" y1="23000" x2="86333" y2="23000"/>
                            <a14:foregroundMark x1="86333" y1="23000" x2="86333" y2="23000"/>
                            <a14:foregroundMark x1="84833" y1="8333" x2="89500" y2="10500"/>
                            <a14:foregroundMark x1="89500" y1="10500" x2="93000" y2="14000"/>
                            <a14:foregroundMark x1="93000" y1="14000" x2="89667" y2="10833"/>
                            <a14:foregroundMark x1="89667" y1="10833" x2="89333" y2="10667"/>
                            <a14:foregroundMark x1="53833" y1="18167" x2="60000" y2="11333"/>
                            <a14:foregroundMark x1="60000" y1="11333" x2="69167" y2="6667"/>
                            <a14:foregroundMark x1="69167" y1="6667" x2="74167" y2="5500"/>
                            <a14:foregroundMark x1="74167" y1="5500" x2="79167" y2="6167"/>
                            <a14:foregroundMark x1="79167" y1="6167" x2="76833" y2="6333"/>
                            <a14:foregroundMark x1="68167" y1="6833" x2="78167" y2="3833"/>
                            <a14:foregroundMark x1="78167" y1="3833" x2="82667" y2="5333"/>
                            <a14:foregroundMark x1="82667" y1="5333" x2="84333" y2="7167"/>
                            <a14:foregroundMark x1="57833" y1="32167" x2="57833" y2="32167"/>
                            <a14:foregroundMark x1="58000" y1="31500" x2="58000" y2="31500"/>
                            <a14:foregroundMark x1="58333" y1="24833" x2="58333" y2="24833"/>
                            <a14:foregroundMark x1="58333" y1="24000" x2="58333" y2="24000"/>
                            <a14:foregroundMark x1="58333" y1="22333" x2="58333" y2="22333"/>
                            <a14:foregroundMark x1="63167" y1="27000" x2="63167" y2="27000"/>
                            <a14:foregroundMark x1="52000" y1="32167" x2="54667" y2="36167"/>
                            <a14:foregroundMark x1="54667" y1="36167" x2="51833" y2="31667"/>
                            <a14:foregroundMark x1="51833" y1="31667" x2="52500" y2="36000"/>
                            <a14:foregroundMark x1="52500" y1="36000" x2="54833" y2="40500"/>
                            <a14:foregroundMark x1="54833" y1="40500" x2="65333" y2="50167"/>
                            <a14:foregroundMark x1="65333" y1="50167" x2="69500" y2="52000"/>
                            <a14:foregroundMark x1="69500" y1="52000" x2="74333" y2="52333"/>
                            <a14:foregroundMark x1="74333" y1="52333" x2="78833" y2="51667"/>
                            <a14:foregroundMark x1="78833" y1="51667" x2="88167" y2="46667"/>
                            <a14:foregroundMark x1="88167" y1="46667" x2="94667" y2="39500"/>
                            <a14:foregroundMark x1="94667" y1="39500" x2="96833" y2="34500"/>
                            <a14:foregroundMark x1="54333" y1="40333" x2="60833" y2="47500"/>
                            <a14:foregroundMark x1="60833" y1="47500" x2="65833" y2="49000"/>
                            <a14:foregroundMark x1="79667" y1="51000" x2="86000" y2="49833"/>
                            <a14:foregroundMark x1="86000" y1="49833" x2="93500" y2="44167"/>
                            <a14:foregroundMark x1="93500" y1="44167" x2="88667" y2="46167"/>
                            <a14:foregroundMark x1="88667" y1="46167" x2="94500" y2="44667"/>
                            <a14:foregroundMark x1="94500" y1="44667" x2="94833" y2="44333"/>
                            <a14:foregroundMark x1="92833" y1="43500" x2="95167" y2="39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28" t="5623" r="2284" b="48289"/>
              <a:stretch/>
            </p:blipFill>
            <p:spPr bwMode="auto">
              <a:xfrm>
                <a:off x="50961" y="389128"/>
                <a:ext cx="4931843" cy="4910400"/>
              </a:xfrm>
              <a:prstGeom prst="ellipse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4A5807-0734-4251-8255-B51D57967B93}"/>
                </a:ext>
              </a:extLst>
            </p:cNvPr>
            <p:cNvSpPr/>
            <p:nvPr/>
          </p:nvSpPr>
          <p:spPr>
            <a:xfrm>
              <a:off x="1925248" y="1643064"/>
              <a:ext cx="111919" cy="136922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1D9B9E46-D51E-4845-BF01-1494F6470CE3}"/>
                </a:ext>
              </a:extLst>
            </p:cNvPr>
            <p:cNvSpPr/>
            <p:nvPr/>
          </p:nvSpPr>
          <p:spPr>
            <a:xfrm>
              <a:off x="1718494" y="2908697"/>
              <a:ext cx="45719" cy="88503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7A32BBF-9BC5-4C12-A5A4-C6D713379080}"/>
                </a:ext>
              </a:extLst>
            </p:cNvPr>
            <p:cNvSpPr/>
            <p:nvPr/>
          </p:nvSpPr>
          <p:spPr>
            <a:xfrm>
              <a:off x="1707638" y="3118249"/>
              <a:ext cx="45719" cy="88502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71F415D-7E22-4EED-B560-80158B44203E}"/>
                </a:ext>
              </a:extLst>
            </p:cNvPr>
            <p:cNvSpPr/>
            <p:nvPr/>
          </p:nvSpPr>
          <p:spPr>
            <a:xfrm>
              <a:off x="1718494" y="3531394"/>
              <a:ext cx="45719" cy="129778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A0CE6EA-C4A9-43E0-AABF-B29EFF075033}"/>
                </a:ext>
              </a:extLst>
            </p:cNvPr>
            <p:cNvSpPr/>
            <p:nvPr/>
          </p:nvSpPr>
          <p:spPr>
            <a:xfrm>
              <a:off x="1718493" y="3732100"/>
              <a:ext cx="45719" cy="129778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C6FE1DA0-18B2-4239-B092-31CD74309055}"/>
                </a:ext>
              </a:extLst>
            </p:cNvPr>
            <p:cNvSpPr/>
            <p:nvPr/>
          </p:nvSpPr>
          <p:spPr>
            <a:xfrm>
              <a:off x="1718493" y="3937718"/>
              <a:ext cx="45719" cy="129778"/>
            </a:xfrm>
            <a:custGeom>
              <a:avLst/>
              <a:gdLst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123825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85725 w 111919"/>
                <a:gd name="connsiteY2" fmla="*/ 11430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  <a:gd name="connsiteX0" fmla="*/ 0 w 111919"/>
                <a:gd name="connsiteY0" fmla="*/ 0 h 123825"/>
                <a:gd name="connsiteX1" fmla="*/ 111919 w 111919"/>
                <a:gd name="connsiteY1" fmla="*/ 0 h 123825"/>
                <a:gd name="connsiteX2" fmla="*/ 111919 w 111919"/>
                <a:gd name="connsiteY2" fmla="*/ 94060 h 123825"/>
                <a:gd name="connsiteX3" fmla="*/ 0 w 111919"/>
                <a:gd name="connsiteY3" fmla="*/ 123825 h 123825"/>
                <a:gd name="connsiteX4" fmla="*/ 0 w 111919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9" h="123825">
                  <a:moveTo>
                    <a:pt x="0" y="0"/>
                  </a:moveTo>
                  <a:lnTo>
                    <a:pt x="111919" y="0"/>
                  </a:lnTo>
                  <a:lnTo>
                    <a:pt x="111919" y="94060"/>
                  </a:lnTo>
                  <a:cubicBezTo>
                    <a:pt x="72232" y="126604"/>
                    <a:pt x="37306" y="113903"/>
                    <a:pt x="0" y="1238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82B5A6-AA14-4180-8A1D-6A6AF7FDBB14}"/>
              </a:ext>
            </a:extLst>
          </p:cNvPr>
          <p:cNvGrpSpPr/>
          <p:nvPr/>
        </p:nvGrpSpPr>
        <p:grpSpPr>
          <a:xfrm>
            <a:off x="7319249" y="169942"/>
            <a:ext cx="4931843" cy="4910400"/>
            <a:chOff x="8857763" y="0"/>
            <a:chExt cx="4931843" cy="4910400"/>
          </a:xfrm>
        </p:grpSpPr>
        <p:pic>
          <p:nvPicPr>
            <p:cNvPr id="21" name="Picture 2" descr="4,413 Prehistoric Art Illustrations, Royalty-Free Vector Graphics &amp; Clip Art  - iStock">
              <a:extLst>
                <a:ext uri="{FF2B5EF4-FFF2-40B4-BE49-F238E27FC236}">
                  <a16:creationId xmlns:a16="http://schemas.microsoft.com/office/drawing/2014/main" id="{D7D71B39-1BC1-424E-B96C-AAA3CD00CB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22" t="30185" r="30883" b="18415"/>
            <a:stretch/>
          </p:blipFill>
          <p:spPr bwMode="auto">
            <a:xfrm>
              <a:off x="10152742" y="986970"/>
              <a:ext cx="2220687" cy="288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84BFD4E6-438B-4AD6-B3AB-AEC8986BD1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500" b="93167" l="26500" r="74167">
                          <a14:foregroundMark x1="28333" y1="63000" x2="31167" y2="56500"/>
                          <a14:foregroundMark x1="31167" y1="56500" x2="35333" y2="53500"/>
                          <a14:foregroundMark x1="35333" y1="53500" x2="54500" y2="50667"/>
                          <a14:foregroundMark x1="54500" y1="50667" x2="63500" y2="56167"/>
                          <a14:foregroundMark x1="63500" y1="56167" x2="69667" y2="64000"/>
                          <a14:foregroundMark x1="69667" y1="64000" x2="71000" y2="69333"/>
                          <a14:foregroundMark x1="71000" y1="69333" x2="63000" y2="83333"/>
                          <a14:foregroundMark x1="63000" y1="83333" x2="54833" y2="90667"/>
                          <a14:foregroundMark x1="54833" y1="90667" x2="45333" y2="89333"/>
                          <a14:foregroundMark x1="45333" y1="89333" x2="37333" y2="83667"/>
                          <a14:foregroundMark x1="37333" y1="83667" x2="31000" y2="76500"/>
                          <a14:foregroundMark x1="31000" y1="76500" x2="30333" y2="66667"/>
                          <a14:foregroundMark x1="30333" y1="66667" x2="31333" y2="62667"/>
                          <a14:foregroundMark x1="28333" y1="64833" x2="28333" y2="64833"/>
                          <a14:foregroundMark x1="27833" y1="56500" x2="27833" y2="56500"/>
                          <a14:foregroundMark x1="41833" y1="50333" x2="49500" y2="47667"/>
                          <a14:foregroundMark x1="49500" y1="47667" x2="36500" y2="50833"/>
                          <a14:foregroundMark x1="36500" y1="50833" x2="47667" y2="48667"/>
                          <a14:foregroundMark x1="47667" y1="48667" x2="42833" y2="51000"/>
                          <a14:foregroundMark x1="42833" y1="51000" x2="50333" y2="50000"/>
                          <a14:foregroundMark x1="50333" y1="50000" x2="43500" y2="50833"/>
                          <a14:foregroundMark x1="43500" y1="50833" x2="51167" y2="50167"/>
                          <a14:foregroundMark x1="51167" y1="50167" x2="56333" y2="50500"/>
                          <a14:foregroundMark x1="56333" y1="50500" x2="57833" y2="49833"/>
                          <a14:foregroundMark x1="50833" y1="49000" x2="50833" y2="49000"/>
                          <a14:foregroundMark x1="42000" y1="89833" x2="42000" y2="89833"/>
                          <a14:foregroundMark x1="47667" y1="92667" x2="47667" y2="92667"/>
                          <a14:foregroundMark x1="67000" y1="83833" x2="67000" y2="83833"/>
                          <a14:foregroundMark x1="71167" y1="76667" x2="71167" y2="76667"/>
                          <a14:foregroundMark x1="67833" y1="70500" x2="67833" y2="70500"/>
                          <a14:foregroundMark x1="60333" y1="59667" x2="60333" y2="59667"/>
                          <a14:foregroundMark x1="44500" y1="60333" x2="44500" y2="60333"/>
                          <a14:foregroundMark x1="28167" y1="64167" x2="27667" y2="73167"/>
                          <a14:foregroundMark x1="27667" y1="73167" x2="28833" y2="76833"/>
                          <a14:foregroundMark x1="27833" y1="64333" x2="27167" y2="73833"/>
                          <a14:foregroundMark x1="27167" y1="73833" x2="27333" y2="64500"/>
                          <a14:foregroundMark x1="27333" y1="64500" x2="28000" y2="69000"/>
                          <a14:foregroundMark x1="28000" y1="69000" x2="26500" y2="66000"/>
                          <a14:foregroundMark x1="27667" y1="73500" x2="28167" y2="78000"/>
                          <a14:foregroundMark x1="28167" y1="78000" x2="37167" y2="89167"/>
                          <a14:foregroundMark x1="28000" y1="72667" x2="30500" y2="82333"/>
                          <a14:foregroundMark x1="30500" y1="82333" x2="33000" y2="86667"/>
                          <a14:foregroundMark x1="33000" y1="86667" x2="37167" y2="88667"/>
                          <a14:foregroundMark x1="37167" y1="88667" x2="34000" y2="85000"/>
                          <a14:foregroundMark x1="34000" y1="85000" x2="34500" y2="86833"/>
                          <a14:foregroundMark x1="35000" y1="87833" x2="39000" y2="90000"/>
                          <a14:foregroundMark x1="39000" y1="90000" x2="43333" y2="90833"/>
                          <a14:foregroundMark x1="43333" y1="90833" x2="47000" y2="94000"/>
                          <a14:foregroundMark x1="47000" y1="94000" x2="51833" y2="94167"/>
                          <a14:foregroundMark x1="51833" y1="94167" x2="47333" y2="92333"/>
                          <a14:foregroundMark x1="47333" y1="92333" x2="42500" y2="92167"/>
                          <a14:foregroundMark x1="42500" y1="92167" x2="47000" y2="93167"/>
                          <a14:foregroundMark x1="47000" y1="93167" x2="51000" y2="97667"/>
                          <a14:foregroundMark x1="51000" y1="97667" x2="55500" y2="99167"/>
                          <a14:foregroundMark x1="55500" y1="99167" x2="47833" y2="92000"/>
                          <a14:foregroundMark x1="47833" y1="92000" x2="53333" y2="91667"/>
                          <a14:foregroundMark x1="53333" y1="91667" x2="55500" y2="93000"/>
                          <a14:foregroundMark x1="53667" y1="92833" x2="58167" y2="92833"/>
                          <a14:foregroundMark x1="58167" y1="92833" x2="62667" y2="90167"/>
                          <a14:foregroundMark x1="62667" y1="90167" x2="58000" y2="91167"/>
                          <a14:foregroundMark x1="58000" y1="91167" x2="68000" y2="85167"/>
                          <a14:foregroundMark x1="68000" y1="85167" x2="70833" y2="81500"/>
                          <a14:foregroundMark x1="70833" y1="81500" x2="70667" y2="79833"/>
                          <a14:foregroundMark x1="35500" y1="88833" x2="43833" y2="93333"/>
                          <a14:foregroundMark x1="43833" y1="93333" x2="40333" y2="90333"/>
                          <a14:foregroundMark x1="40333" y1="90333" x2="43667" y2="92333"/>
                          <a14:foregroundMark x1="32833" y1="56167" x2="36500" y2="53000"/>
                          <a14:foregroundMark x1="36500" y1="53000" x2="32667" y2="55333"/>
                          <a14:foregroundMark x1="32667" y1="55333" x2="41167" y2="48833"/>
                          <a14:foregroundMark x1="41167" y1="48833" x2="50500" y2="46500"/>
                          <a14:foregroundMark x1="50500" y1="46500" x2="53500" y2="47833"/>
                          <a14:foregroundMark x1="31667" y1="56000" x2="36667" y2="53667"/>
                          <a14:foregroundMark x1="36667" y1="53667" x2="32333" y2="55833"/>
                          <a14:foregroundMark x1="32333" y1="55833" x2="35333" y2="52500"/>
                          <a14:foregroundMark x1="35333" y1="52500" x2="35000" y2="52500"/>
                          <a14:foregroundMark x1="53167" y1="47667" x2="62167" y2="49667"/>
                          <a14:foregroundMark x1="62167" y1="49667" x2="73000" y2="60333"/>
                          <a14:foregroundMark x1="73000" y1="60333" x2="74167" y2="64833"/>
                          <a14:foregroundMark x1="74167" y1="64833" x2="71833" y2="62000"/>
                          <a14:foregroundMark x1="72500" y1="64333" x2="73333" y2="69167"/>
                          <a14:foregroundMark x1="73333" y1="69167" x2="71667" y2="78333"/>
                          <a14:foregroundMark x1="71667" y1="78333" x2="73167" y2="68500"/>
                          <a14:foregroundMark x1="73167" y1="68500" x2="72333" y2="65167"/>
                          <a14:foregroundMark x1="70833" y1="81333" x2="72500" y2="71167"/>
                          <a14:foregroundMark x1="72500" y1="71167" x2="69500" y2="80333"/>
                          <a14:foregroundMark x1="69500" y1="80333" x2="72000" y2="76167"/>
                          <a14:foregroundMark x1="72000" y1="76167" x2="71500" y2="80333"/>
                          <a14:foregroundMark x1="48500" y1="89333" x2="50500" y2="89500"/>
                          <a14:foregroundMark x1="50667" y1="89667" x2="52333" y2="89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0" t="47214" r="26792" b="6698"/>
            <a:stretch/>
          </p:blipFill>
          <p:spPr bwMode="auto">
            <a:xfrm>
              <a:off x="8857763" y="0"/>
              <a:ext cx="4931843" cy="49104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E31A-8DD7-49BC-9A91-706398AE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2A47-B0C6-4E0B-842D-D996AFE4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Vector Superhero Standing On A Cliff Silhouette Illustration Stock  Illustration - Download Image Now - iStock">
            <a:extLst>
              <a:ext uri="{FF2B5EF4-FFF2-40B4-BE49-F238E27FC236}">
                <a16:creationId xmlns:a16="http://schemas.microsoft.com/office/drawing/2014/main" id="{48FB5582-FF5E-4659-A705-F60DD8229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524" r="-6353"/>
          <a:stretch/>
        </p:blipFill>
        <p:spPr bwMode="auto">
          <a:xfrm>
            <a:off x="4433888" y="1430335"/>
            <a:ext cx="353536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A5707C-788E-4704-BBC6-4334B4C75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30000" r="55083" b="29778"/>
          <a:stretch/>
        </p:blipFill>
        <p:spPr bwMode="auto">
          <a:xfrm>
            <a:off x="838200" y="571189"/>
            <a:ext cx="3486150" cy="342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F46BA7-8583-4050-BC66-2992F6301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" t="-98" r="-129" b="-255"/>
          <a:stretch/>
        </p:blipFill>
        <p:spPr bwMode="auto">
          <a:xfrm>
            <a:off x="7969250" y="510381"/>
            <a:ext cx="24892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FB7320-0536-4D29-8666-A480687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9" y="1047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332405-46A2-4B50-8828-5C39BC8B6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" b="20423"/>
          <a:stretch/>
        </p:blipFill>
        <p:spPr bwMode="auto">
          <a:xfrm>
            <a:off x="3738336" y="872444"/>
            <a:ext cx="8648700" cy="51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ECA-37F0-4DBE-B6D2-D8E7A45B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1D14D0-B412-4732-9A4E-4B980E74F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-14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Eiffel Tower silhouette isolated on white Photograph by Benny Marty">
            <a:extLst>
              <a:ext uri="{FF2B5EF4-FFF2-40B4-BE49-F238E27FC236}">
                <a16:creationId xmlns:a16="http://schemas.microsoft.com/office/drawing/2014/main" id="{3C78F99A-F007-43FA-9090-A03D46A30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3" r="15828" b="2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729EC3-AFF0-46DB-8DC0-DB4630329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648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4DCF-8C1F-4576-84D4-EFC69096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13" name="Picture 4" descr="Tenet Explained: Understanding Inversion, Temporal Pincer Movements, And  The Timeline | Movies | Empire">
            <a:extLst>
              <a:ext uri="{FF2B5EF4-FFF2-40B4-BE49-F238E27FC236}">
                <a16:creationId xmlns:a16="http://schemas.microsoft.com/office/drawing/2014/main" id="{033CE0E4-6D35-4E9B-859F-1875CE6A0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5" t="5993" r="22647" b="6335"/>
          <a:stretch/>
        </p:blipFill>
        <p:spPr bwMode="auto">
          <a:xfrm>
            <a:off x="1995714" y="1243228"/>
            <a:ext cx="5167086" cy="46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0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6887-017C-4EB1-BAAB-D6DBB0A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E62A-D53D-4706-8F3C-C30B74F2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A85A-EFED-472A-9ADC-7A16E6D6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2428875"/>
            <a:ext cx="4410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Shaphan NG</dc:creator>
  <cp:lastModifiedBy>Shaphan NG</cp:lastModifiedBy>
  <cp:revision>1</cp:revision>
  <dcterms:created xsi:type="dcterms:W3CDTF">2020-12-09T13:09:59Z</dcterms:created>
  <dcterms:modified xsi:type="dcterms:W3CDTF">2020-12-11T02:45:34Z</dcterms:modified>
</cp:coreProperties>
</file>