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2CC9-71EB-402F-9D77-0494CDC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set: Los </a:t>
            </a:r>
            <a:r>
              <a:rPr lang="en-US" dirty="0"/>
              <a:t>Angeles parking citations </a:t>
            </a:r>
            <a:r>
              <a:rPr lang="en-US" dirty="0" err="1"/>
              <a:t>db</a:t>
            </a:r>
            <a:r>
              <a:rPr lang="en-US" dirty="0"/>
              <a:t>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BE8D07-3C17-412C-B233-0381C923A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120900"/>
            <a:ext cx="8666705" cy="405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A9D46-76D8-4AA6-B2B8-EF9C4BBD7B23}"/>
              </a:ext>
            </a:extLst>
          </p:cNvPr>
          <p:cNvSpPr txBox="1"/>
          <p:nvPr/>
        </p:nvSpPr>
        <p:spPr>
          <a:xfrm>
            <a:off x="5250426" y="1289304"/>
            <a:ext cx="491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https://www.kaggle.com/cityofLA/los-angeles-parking-citations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2CC9-71EB-402F-9D77-0494CDC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set-tmdb_5000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582F6-44A3-42E9-AB8C-64C4920ED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22" y="1848314"/>
            <a:ext cx="9239250" cy="2790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768AE-02DB-4548-80FE-CFCE4E2FF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316" y="4360545"/>
            <a:ext cx="1905000" cy="2133600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EFB78F9-BAC9-44B0-AAFE-129756443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5097018"/>
            <a:ext cx="80581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9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2CC9-71EB-402F-9D77-0494CDCF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05" y="484632"/>
            <a:ext cx="10058400" cy="1609344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12595D-D602-4DAF-A825-67C00AF5A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744144"/>
            <a:ext cx="3257550" cy="12573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A47AD02-469B-47B7-B66F-4A3921751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975" y="2612372"/>
            <a:ext cx="10058400" cy="306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8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2CC9-71EB-402F-9D77-0494CDCF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05" y="484632"/>
            <a:ext cx="10058400" cy="1609344"/>
          </a:xfrm>
        </p:spPr>
        <p:txBody>
          <a:bodyPr/>
          <a:lstStyle/>
          <a:p>
            <a:r>
              <a:rPr lang="en-US" dirty="0"/>
              <a:t>The database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556510-1433-4C2E-B630-7570E4D6B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532" y="377510"/>
            <a:ext cx="5742348" cy="61029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395EB7-4D97-4EC7-A650-C06DEFA09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44" y="2201099"/>
            <a:ext cx="7247982" cy="417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4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332</TotalTime>
  <Words>28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Data set: Los Angeles parking citations db 1</vt:lpstr>
      <vt:lpstr>Data set-tmdb_5000</vt:lpstr>
      <vt:lpstr>Data set</vt:lpstr>
      <vt:lpstr>The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mongodb</dc:title>
  <dc:creator>Jack Murakami</dc:creator>
  <cp:lastModifiedBy>Jack Murakami</cp:lastModifiedBy>
  <cp:revision>7</cp:revision>
  <dcterms:created xsi:type="dcterms:W3CDTF">2019-06-01T01:59:04Z</dcterms:created>
  <dcterms:modified xsi:type="dcterms:W3CDTF">2019-07-20T21:03:26Z</dcterms:modified>
</cp:coreProperties>
</file>