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set-tmdb_5000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582F6-44A3-42E9-AB8C-64C4920ED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22" y="1848314"/>
            <a:ext cx="92392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768AE-02DB-4548-80FE-CFCE4E2F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316" y="4360545"/>
            <a:ext cx="1905000" cy="2133600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EFB78F9-BAC9-44B0-AAFE-12975644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5097018"/>
            <a:ext cx="805815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EEA45-53C8-4363-9DFD-DB42D523D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63855"/>
            <a:ext cx="3257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9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7" y="167186"/>
            <a:ext cx="10058400" cy="1609344"/>
          </a:xfrm>
        </p:spPr>
        <p:txBody>
          <a:bodyPr/>
          <a:lstStyle/>
          <a:p>
            <a:r>
              <a:rPr lang="en-US" dirty="0"/>
              <a:t>Random forest Analysis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96047F-6832-4B62-B0E7-B4E7649F0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725" y="2477827"/>
            <a:ext cx="11979275" cy="26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7" y="167186"/>
            <a:ext cx="10058400" cy="1609344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EA9F8-D764-4BA6-B7CC-8ED710DE6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00900" y="167186"/>
            <a:ext cx="4644583" cy="6529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741CD-3BBA-46AF-8A69-DAC487E7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7" y="1617219"/>
            <a:ext cx="6854383" cy="43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5" y="484632"/>
            <a:ext cx="10058400" cy="1609344"/>
          </a:xfrm>
        </p:spPr>
        <p:txBody>
          <a:bodyPr/>
          <a:lstStyle/>
          <a:p>
            <a:r>
              <a:rPr lang="en-US" dirty="0"/>
              <a:t>The database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556510-1433-4C2E-B630-7570E4D6B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532" y="377510"/>
            <a:ext cx="5742348" cy="6102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395EB7-4D97-4EC7-A650-C06DEFA0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4" y="2201099"/>
            <a:ext cx="7247982" cy="41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CC9-71EB-402F-9D77-0494CDC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05" y="484632"/>
            <a:ext cx="10058400" cy="1609344"/>
          </a:xfrm>
        </p:spPr>
        <p:txBody>
          <a:bodyPr/>
          <a:lstStyle/>
          <a:p>
            <a:r>
              <a:rPr lang="en-US" dirty="0"/>
              <a:t>mongo-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3D6349E2-09BD-488D-8E41-331E24BD1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05" y="2890283"/>
            <a:ext cx="12284654" cy="3747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C2063-7B7E-4065-9F29-DDA9685C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55" y="739530"/>
            <a:ext cx="4533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ECBB-0995-4018-9634-0B979D31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Mongo DB from Python: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9CCC48-24DA-4F6C-8531-69F0EBA6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55862"/>
            <a:ext cx="4248150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67C7C-593A-4EFA-8F0E-D9642A2F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04" y="2093976"/>
            <a:ext cx="4057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5ED24-17BE-4A2E-82F9-4E9C20C68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815" y="2975752"/>
            <a:ext cx="5776724" cy="293372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D63BB7-B874-4CD4-97C0-8F2801EC6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5921" y="2887387"/>
            <a:ext cx="5895454" cy="3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7" y="167186"/>
            <a:ext cx="10058400" cy="1609344"/>
          </a:xfrm>
        </p:spPr>
        <p:txBody>
          <a:bodyPr/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dirty="0"/>
              <a:t> cont’d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89252C-075B-4309-83EA-156B63302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625" y="2887387"/>
            <a:ext cx="6348774" cy="306526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FDD704-782F-400E-9DE4-3860C667B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7655" y="16214"/>
            <a:ext cx="5204346" cy="68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7" y="167186"/>
            <a:ext cx="10058400" cy="1609344"/>
          </a:xfrm>
        </p:spPr>
        <p:txBody>
          <a:bodyPr/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dirty="0"/>
              <a:t> cont’d</a:t>
            </a:r>
          </a:p>
        </p:txBody>
      </p:sp>
      <p:pic>
        <p:nvPicPr>
          <p:cNvPr id="1026" name="Picture 2" descr="https://lh5.googleusercontent.com/S0aJUrA4J6ojYkrajl1pL2UmVjWuWT8biRp8KrD4dUCmjSXH1h8CtGaLLmL_tkG9JCfsYchgpXBpYwzN8tfyek5PB4VV_nogcGQP8AHxtewy9oKXdjiuWYZruVJanINzztn_vbKu">
            <a:extLst>
              <a:ext uri="{FF2B5EF4-FFF2-40B4-BE49-F238E27FC236}">
                <a16:creationId xmlns:a16="http://schemas.microsoft.com/office/drawing/2014/main" id="{98572EAD-1493-467F-8092-8786714E856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2" y="2149644"/>
            <a:ext cx="5781116" cy="45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op_YJMCJcqLuvm1YD6xLiOHVLcGu8hrzrkRiP5Lva1R-HR9vHm6UOzkNBYh0wS2o-NFEifgcSUsnUBPMDGpQ_UN5-TGtsFYpf1KeLQPMMrCERtJ8s82I_ihKvemCCOditzF0bdPf">
            <a:extLst>
              <a:ext uri="{FF2B5EF4-FFF2-40B4-BE49-F238E27FC236}">
                <a16:creationId xmlns:a16="http://schemas.microsoft.com/office/drawing/2014/main" id="{3EF669B7-6BC3-49E5-A6AF-B19663F664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9" y="2376552"/>
            <a:ext cx="6441862" cy="406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7" y="167186"/>
            <a:ext cx="10058400" cy="1609344"/>
          </a:xfrm>
        </p:spPr>
        <p:txBody>
          <a:bodyPr/>
          <a:lstStyle/>
          <a:p>
            <a:r>
              <a:rPr lang="en-US" dirty="0"/>
              <a:t>Exploratory Analysis</a:t>
            </a:r>
            <a:br>
              <a:rPr lang="en-US" dirty="0"/>
            </a:br>
            <a:r>
              <a:rPr lang="en-US" dirty="0"/>
              <a:t> cont’d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CD351-BAA3-40AA-8DCE-D71280EFE6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347415"/>
            <a:ext cx="6010567" cy="4510585"/>
          </a:xfrm>
          <a:prstGeom prst="rect">
            <a:avLst/>
          </a:prstGeom>
        </p:spPr>
      </p:pic>
      <p:pic>
        <p:nvPicPr>
          <p:cNvPr id="2050" name="Picture 2" descr="https://lh3.googleusercontent.com/3AtS5_D4PNxGmDTp5DTa4IuWZ19jW9vI49IP5HQQoAmTf9R3Q9tqX8Y-sVreIECEoZhRYBIX_jgwJqCL9ENnOB4GcD4CdlSwOcYxczg-y22hklS6yleiH6K8mrFbzvSKuCsYAzhq">
            <a:extLst>
              <a:ext uri="{FF2B5EF4-FFF2-40B4-BE49-F238E27FC236}">
                <a16:creationId xmlns:a16="http://schemas.microsoft.com/office/drawing/2014/main" id="{268E913E-7931-409A-8637-968316A014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955" y="2180229"/>
            <a:ext cx="6438840" cy="45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3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9C0-E204-406F-AFE6-DBA7B57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7" y="167186"/>
            <a:ext cx="10058400" cy="1609344"/>
          </a:xfrm>
        </p:spPr>
        <p:txBody>
          <a:bodyPr/>
          <a:lstStyle/>
          <a:p>
            <a:r>
              <a:rPr lang="en-US" dirty="0"/>
              <a:t>Linear regressions Analysis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4.googleusercontent.com/D6Juhh42gwCmXyeOWQ1rZ9EFMPkRG48a7skHJT4XlBtlv1eQ3O-dKqdlNQVVY8OEUe7c5FR4TJVtFErohMZMXpyYdgiYIlYnGkyoo62xYc_iD-r5KeZCF9kBTEKSsDTkGHLnay7Q">
            <a:extLst>
              <a:ext uri="{FF2B5EF4-FFF2-40B4-BE49-F238E27FC236}">
                <a16:creationId xmlns:a16="http://schemas.microsoft.com/office/drawing/2014/main" id="{F7BFB8BB-A7A1-4AF9-95F8-876FE19D4F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08333"/>
            <a:ext cx="4754563" cy="35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B876A-9B91-4B62-B726-6B959DC0B9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/>
              <a:t>Intercept -29497467.2731 indicates y- intercept value when all other variables are zero</a:t>
            </a:r>
          </a:p>
          <a:p>
            <a:pPr fontAlgn="base"/>
            <a:r>
              <a:rPr lang="en-US" dirty="0"/>
              <a:t>Coefficient estimate budget 2.2456indicates, while keeping all other variables constant a unit increase in budget will increase Revenue by 2.2456</a:t>
            </a:r>
          </a:p>
          <a:p>
            <a:pPr fontAlgn="base"/>
            <a:r>
              <a:rPr lang="en-US" dirty="0"/>
              <a:t>coefficient estimate popularity 1934508.9101 </a:t>
            </a:r>
            <a:r>
              <a:rPr lang="en-US" dirty="0" err="1"/>
              <a:t>indictates</a:t>
            </a:r>
            <a:r>
              <a:rPr lang="en-US" dirty="0"/>
              <a:t>, while keeping all other variables constant a unit increase in popularity will increase revenue by 1934508.9101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2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360</TotalTime>
  <Words>86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Data set-tmdb_5000</vt:lpstr>
      <vt:lpstr>The database</vt:lpstr>
      <vt:lpstr>mongo-db</vt:lpstr>
      <vt:lpstr>Connecting to Mongo DB from Python: </vt:lpstr>
      <vt:lpstr>Exploratory Analysis</vt:lpstr>
      <vt:lpstr>Exploratory Analysis  cont’d</vt:lpstr>
      <vt:lpstr>Exploratory Analysis  cont’d</vt:lpstr>
      <vt:lpstr>Exploratory Analysis  cont’d</vt:lpstr>
      <vt:lpstr>Linear regressions Analysis </vt:lpstr>
      <vt:lpstr>Random forest Analysis 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mongodb</dc:title>
  <dc:creator>Jack Murakami</dc:creator>
  <cp:lastModifiedBy>Jack Murakami</cp:lastModifiedBy>
  <cp:revision>12</cp:revision>
  <dcterms:created xsi:type="dcterms:W3CDTF">2019-06-01T01:59:04Z</dcterms:created>
  <dcterms:modified xsi:type="dcterms:W3CDTF">2019-07-23T14:42:27Z</dcterms:modified>
</cp:coreProperties>
</file>