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/test/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HAWC visualization generated on February 04 2020, 11:48 PM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/>
            </a:pPr>
            <a:r>
              <a:rPr>
                <a:hlinkClick r:id="rId2"/>
              </a:rPr>
              <a:t>/test/</a:t>
            </a:r>
          </a:p>
        </p:txBody>
      </p:sp>
      <p:pic>
        <p:nvPicPr>
          <p:cNvPr id="4" name="Picture 3" descr="hawc-46u9_rhz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</p:spPr>
      </p:pic>
      <p:pic>
        <p:nvPicPr>
          <p:cNvPr id="5" name="Picture 4" descr="HAWC-12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8120" y="6080760"/>
            <a:ext cx="1280160" cy="731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