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54864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32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Points</a:t>
            </a:r>
          </a:p>
        </c:rich>
      </c:tx>
      <c:layout>
        <c:manualLayout>
          <c:xMode val="edge"/>
          <c:yMode val="edge"/>
          <c:x val="0.39529245816767034"/>
          <c:y val="4.687498846580008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381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5</c:v>
                </c:pt>
                <c:pt idx="2">
                  <c:v>5</c:v>
                </c:pt>
                <c:pt idx="3">
                  <c:v>8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5</c:v>
                </c:pt>
                <c:pt idx="2">
                  <c:v>6</c:v>
                </c:pt>
                <c:pt idx="3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FF9-2441-B641-616917433B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58066271"/>
        <c:axId val="1258067983"/>
      </c:scatterChart>
      <c:valAx>
        <c:axId val="125806627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8067983"/>
        <c:crosses val="autoZero"/>
        <c:crossBetween val="midCat"/>
      </c:valAx>
      <c:valAx>
        <c:axId val="1258067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806627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Points</a:t>
            </a:r>
          </a:p>
        </c:rich>
      </c:tx>
      <c:layout>
        <c:manualLayout>
          <c:xMode val="edge"/>
          <c:yMode val="edge"/>
          <c:x val="0.39529245816767034"/>
          <c:y val="4.687498846580008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381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5</c:v>
                </c:pt>
                <c:pt idx="2">
                  <c:v>5</c:v>
                </c:pt>
                <c:pt idx="3">
                  <c:v>8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5</c:v>
                </c:pt>
                <c:pt idx="2">
                  <c:v>6</c:v>
                </c:pt>
                <c:pt idx="3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FF9-2441-B641-616917433B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58066271"/>
        <c:axId val="1258067983"/>
      </c:scatterChart>
      <c:valAx>
        <c:axId val="125806627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8067983"/>
        <c:crosses val="autoZero"/>
        <c:crossBetween val="midCat"/>
      </c:valAx>
      <c:valAx>
        <c:axId val="1258067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806627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1122363"/>
            <a:ext cx="4663440" cy="238760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02038"/>
            <a:ext cx="4114800" cy="1655762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1F202-CD6C-7E42-8070-942AB6E6310C}" type="datetimeFigureOut">
              <a:rPr lang="en-US" smtClean="0"/>
              <a:t>2/6/25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6528-917D-A64E-9AF0-DCA9F7D27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37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1F202-CD6C-7E42-8070-942AB6E6310C}" type="datetimeFigureOut">
              <a:rPr lang="en-US" smtClean="0"/>
              <a:t>2/6/25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6528-917D-A64E-9AF0-DCA9F7D27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288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365125"/>
            <a:ext cx="118300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365125"/>
            <a:ext cx="348043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1F202-CD6C-7E42-8070-942AB6E6310C}" type="datetimeFigureOut">
              <a:rPr lang="en-US" smtClean="0"/>
              <a:t>2/6/25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6528-917D-A64E-9AF0-DCA9F7D27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262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1F202-CD6C-7E42-8070-942AB6E6310C}" type="datetimeFigureOut">
              <a:rPr lang="en-US" smtClean="0"/>
              <a:t>2/6/25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6528-917D-A64E-9AF0-DCA9F7D27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459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709740"/>
            <a:ext cx="4732020" cy="2852737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4589465"/>
            <a:ext cx="4732020" cy="1500187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82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1F202-CD6C-7E42-8070-942AB6E6310C}" type="datetimeFigureOut">
              <a:rPr lang="en-US" smtClean="0"/>
              <a:t>2/6/25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6528-917D-A64E-9AF0-DCA9F7D27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448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1825625"/>
            <a:ext cx="233172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1825625"/>
            <a:ext cx="233172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1F202-CD6C-7E42-8070-942AB6E6310C}" type="datetimeFigureOut">
              <a:rPr lang="en-US" smtClean="0"/>
              <a:t>2/6/25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6528-917D-A64E-9AF0-DCA9F7D27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6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65127"/>
            <a:ext cx="473202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681163"/>
            <a:ext cx="2321004" cy="823912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2505075"/>
            <a:ext cx="232100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681163"/>
            <a:ext cx="2332435" cy="823912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2505075"/>
            <a:ext cx="233243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1F202-CD6C-7E42-8070-942AB6E6310C}" type="datetimeFigureOut">
              <a:rPr lang="en-US" smtClean="0"/>
              <a:t>2/6/25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6528-917D-A64E-9AF0-DCA9F7D27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25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1F202-CD6C-7E42-8070-942AB6E6310C}" type="datetimeFigureOut">
              <a:rPr lang="en-US" smtClean="0"/>
              <a:t>2/6/25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6528-917D-A64E-9AF0-DCA9F7D27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764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1F202-CD6C-7E42-8070-942AB6E6310C}" type="datetimeFigureOut">
              <a:rPr lang="en-US" smtClean="0"/>
              <a:t>2/6/25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6528-917D-A64E-9AF0-DCA9F7D27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45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57200"/>
            <a:ext cx="1769507" cy="160020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987427"/>
            <a:ext cx="2777490" cy="4873625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057400"/>
            <a:ext cx="1769507" cy="3811588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1F202-CD6C-7E42-8070-942AB6E6310C}" type="datetimeFigureOut">
              <a:rPr lang="en-US" smtClean="0"/>
              <a:t>2/6/25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6528-917D-A64E-9AF0-DCA9F7D27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1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57200"/>
            <a:ext cx="1769507" cy="160020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987427"/>
            <a:ext cx="2777490" cy="4873625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057400"/>
            <a:ext cx="1769507" cy="3811588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1F202-CD6C-7E42-8070-942AB6E6310C}" type="datetimeFigureOut">
              <a:rPr lang="en-US" smtClean="0"/>
              <a:t>2/6/25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6528-917D-A64E-9AF0-DCA9F7D27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65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365127"/>
            <a:ext cx="47320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1825625"/>
            <a:ext cx="47320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6356352"/>
            <a:ext cx="123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F1F202-CD6C-7E42-8070-942AB6E6310C}" type="datetimeFigureOut">
              <a:rPr lang="en-US" smtClean="0"/>
              <a:t>2/6/25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6356352"/>
            <a:ext cx="1851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6356352"/>
            <a:ext cx="123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866528-917D-A64E-9AF0-DCA9F7D27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479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C4260B6-7605-F871-E63F-A1492936EA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769399"/>
              </p:ext>
            </p:extLst>
          </p:nvPr>
        </p:nvGraphicFramePr>
        <p:xfrm>
          <a:off x="360857" y="2968881"/>
          <a:ext cx="4663090" cy="31166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2618">
                  <a:extLst>
                    <a:ext uri="{9D8B030D-6E8A-4147-A177-3AD203B41FA5}">
                      <a16:colId xmlns:a16="http://schemas.microsoft.com/office/drawing/2014/main" val="4147688364"/>
                    </a:ext>
                  </a:extLst>
                </a:gridCol>
                <a:gridCol w="932618">
                  <a:extLst>
                    <a:ext uri="{9D8B030D-6E8A-4147-A177-3AD203B41FA5}">
                      <a16:colId xmlns:a16="http://schemas.microsoft.com/office/drawing/2014/main" val="3289769851"/>
                    </a:ext>
                  </a:extLst>
                </a:gridCol>
                <a:gridCol w="932618">
                  <a:extLst>
                    <a:ext uri="{9D8B030D-6E8A-4147-A177-3AD203B41FA5}">
                      <a16:colId xmlns:a16="http://schemas.microsoft.com/office/drawing/2014/main" val="8804055"/>
                    </a:ext>
                  </a:extLst>
                </a:gridCol>
                <a:gridCol w="932618">
                  <a:extLst>
                    <a:ext uri="{9D8B030D-6E8A-4147-A177-3AD203B41FA5}">
                      <a16:colId xmlns:a16="http://schemas.microsoft.com/office/drawing/2014/main" val="151674104"/>
                    </a:ext>
                  </a:extLst>
                </a:gridCol>
                <a:gridCol w="932618">
                  <a:extLst>
                    <a:ext uri="{9D8B030D-6E8A-4147-A177-3AD203B41FA5}">
                      <a16:colId xmlns:a16="http://schemas.microsoft.com/office/drawing/2014/main" val="3868125655"/>
                    </a:ext>
                  </a:extLst>
                </a:gridCol>
              </a:tblGrid>
              <a:tr h="623322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009672"/>
                  </a:ext>
                </a:extLst>
              </a:tr>
              <a:tr h="623322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606713"/>
                  </a:ext>
                </a:extLst>
              </a:tr>
              <a:tr h="62332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83581"/>
                  </a:ext>
                </a:extLst>
              </a:tr>
              <a:tr h="623322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937296"/>
                  </a:ext>
                </a:extLst>
              </a:tr>
              <a:tr h="623322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28262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CAEB44A-8E00-6743-4B1F-99543C661A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7789753"/>
              </p:ext>
            </p:extLst>
          </p:nvPr>
        </p:nvGraphicFramePr>
        <p:xfrm>
          <a:off x="360857" y="0"/>
          <a:ext cx="4515945" cy="2709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C867347-D6F2-CB96-87B3-C9ABBD558A3B}"/>
              </a:ext>
            </a:extLst>
          </p:cNvPr>
          <p:cNvSpPr txBox="1"/>
          <p:nvPr/>
        </p:nvSpPr>
        <p:spPr>
          <a:xfrm>
            <a:off x="980586" y="174230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C8F2E5-3F5B-9347-1958-95CE7739748E}"/>
              </a:ext>
            </a:extLst>
          </p:cNvPr>
          <p:cNvSpPr txBox="1"/>
          <p:nvPr/>
        </p:nvSpPr>
        <p:spPr>
          <a:xfrm>
            <a:off x="2703938" y="130524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4796C5-3638-8186-876B-CC4D51EBB32B}"/>
              </a:ext>
            </a:extLst>
          </p:cNvPr>
          <p:cNvSpPr txBox="1"/>
          <p:nvPr/>
        </p:nvSpPr>
        <p:spPr>
          <a:xfrm>
            <a:off x="2581758" y="86102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FAA45B-4D32-EB43-2B09-B2ED5C8EB8CC}"/>
              </a:ext>
            </a:extLst>
          </p:cNvPr>
          <p:cNvSpPr txBox="1"/>
          <p:nvPr/>
        </p:nvSpPr>
        <p:spPr>
          <a:xfrm>
            <a:off x="3729280" y="58784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0A50C6C-EC7F-EADD-6DBA-F3E6B02D56F7}"/>
              </a:ext>
            </a:extLst>
          </p:cNvPr>
          <p:cNvSpPr/>
          <p:nvPr/>
        </p:nvSpPr>
        <p:spPr>
          <a:xfrm>
            <a:off x="3145355" y="3521676"/>
            <a:ext cx="844933" cy="642552"/>
          </a:xfrm>
          <a:prstGeom prst="ellipse">
            <a:avLst/>
          </a:prstGeom>
          <a:solidFill>
            <a:schemeClr val="accent2">
              <a:alpha val="4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9926D2-89CB-8291-5398-A9DCA452C8E9}"/>
              </a:ext>
            </a:extLst>
          </p:cNvPr>
          <p:cNvSpPr txBox="1"/>
          <p:nvPr/>
        </p:nvSpPr>
        <p:spPr>
          <a:xfrm>
            <a:off x="2038702" y="6160372"/>
            <a:ext cx="1160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distances</a:t>
            </a:r>
          </a:p>
        </p:txBody>
      </p:sp>
    </p:spTree>
    <p:extLst>
      <p:ext uri="{BB962C8B-B14F-4D97-AF65-F5344CB8AC3E}">
        <p14:creationId xmlns:p14="http://schemas.microsoft.com/office/powerpoint/2010/main" val="478653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14B293-E185-F8AD-7EC0-E71D97210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61C8F6F-136C-AAF1-EAA7-F41FBEFC24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676541"/>
              </p:ext>
            </p:extLst>
          </p:nvPr>
        </p:nvGraphicFramePr>
        <p:xfrm>
          <a:off x="351495" y="3238655"/>
          <a:ext cx="4923896" cy="24932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30974">
                  <a:extLst>
                    <a:ext uri="{9D8B030D-6E8A-4147-A177-3AD203B41FA5}">
                      <a16:colId xmlns:a16="http://schemas.microsoft.com/office/drawing/2014/main" val="4147688364"/>
                    </a:ext>
                  </a:extLst>
                </a:gridCol>
                <a:gridCol w="1230974">
                  <a:extLst>
                    <a:ext uri="{9D8B030D-6E8A-4147-A177-3AD203B41FA5}">
                      <a16:colId xmlns:a16="http://schemas.microsoft.com/office/drawing/2014/main" val="3289769851"/>
                    </a:ext>
                  </a:extLst>
                </a:gridCol>
                <a:gridCol w="1230974">
                  <a:extLst>
                    <a:ext uri="{9D8B030D-6E8A-4147-A177-3AD203B41FA5}">
                      <a16:colId xmlns:a16="http://schemas.microsoft.com/office/drawing/2014/main" val="8804055"/>
                    </a:ext>
                  </a:extLst>
                </a:gridCol>
                <a:gridCol w="1230974">
                  <a:extLst>
                    <a:ext uri="{9D8B030D-6E8A-4147-A177-3AD203B41FA5}">
                      <a16:colId xmlns:a16="http://schemas.microsoft.com/office/drawing/2014/main" val="151674104"/>
                    </a:ext>
                  </a:extLst>
                </a:gridCol>
              </a:tblGrid>
              <a:tr h="623322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009672"/>
                  </a:ext>
                </a:extLst>
              </a:tr>
              <a:tr h="623322">
                <a:tc>
                  <a:txBody>
                    <a:bodyPr/>
                    <a:lstStyle/>
                    <a:p>
                      <a:r>
                        <a:rPr lang="en-US" dirty="0"/>
                        <a:t>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606713"/>
                  </a:ext>
                </a:extLst>
              </a:tr>
              <a:tr h="62332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83581"/>
                  </a:ext>
                </a:extLst>
              </a:tr>
              <a:tr h="623322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937296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B7767C2-4C98-623E-D966-826EFC07DE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2868987"/>
              </p:ext>
            </p:extLst>
          </p:nvPr>
        </p:nvGraphicFramePr>
        <p:xfrm>
          <a:off x="485227" y="42041"/>
          <a:ext cx="4515945" cy="2709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B967811-C723-544C-CD02-9D16F30D25C2}"/>
              </a:ext>
            </a:extLst>
          </p:cNvPr>
          <p:cNvSpPr txBox="1"/>
          <p:nvPr/>
        </p:nvSpPr>
        <p:spPr>
          <a:xfrm>
            <a:off x="1104956" y="178434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1806BD-7BF1-80F8-5BC1-BE36F24752FE}"/>
              </a:ext>
            </a:extLst>
          </p:cNvPr>
          <p:cNvSpPr txBox="1"/>
          <p:nvPr/>
        </p:nvSpPr>
        <p:spPr>
          <a:xfrm>
            <a:off x="2706128" y="9030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271136-1DB1-E048-DFFB-623217F10BE0}"/>
              </a:ext>
            </a:extLst>
          </p:cNvPr>
          <p:cNvSpPr txBox="1"/>
          <p:nvPr/>
        </p:nvSpPr>
        <p:spPr>
          <a:xfrm>
            <a:off x="3853650" y="62988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970F471-B6D0-CABE-6E60-1C781DF959C8}"/>
              </a:ext>
            </a:extLst>
          </p:cNvPr>
          <p:cNvSpPr/>
          <p:nvPr/>
        </p:nvSpPr>
        <p:spPr>
          <a:xfrm>
            <a:off x="4007700" y="3731895"/>
            <a:ext cx="844933" cy="642552"/>
          </a:xfrm>
          <a:prstGeom prst="ellipse">
            <a:avLst/>
          </a:prstGeom>
          <a:solidFill>
            <a:schemeClr val="accent6">
              <a:alpha val="4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39315C-A087-75C3-C422-37AC20C6BEAB}"/>
              </a:ext>
            </a:extLst>
          </p:cNvPr>
          <p:cNvSpPr txBox="1"/>
          <p:nvPr/>
        </p:nvSpPr>
        <p:spPr>
          <a:xfrm>
            <a:off x="2163072" y="6202413"/>
            <a:ext cx="1160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distances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D662F7E-38F9-AADE-BFE1-3602D791A0B6}"/>
              </a:ext>
            </a:extLst>
          </p:cNvPr>
          <p:cNvSpPr/>
          <p:nvPr/>
        </p:nvSpPr>
        <p:spPr>
          <a:xfrm>
            <a:off x="2638486" y="930254"/>
            <a:ext cx="349915" cy="834054"/>
          </a:xfrm>
          <a:prstGeom prst="ellipse">
            <a:avLst/>
          </a:prstGeom>
          <a:solidFill>
            <a:schemeClr val="accent2">
              <a:alpha val="4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377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52</Words>
  <Application>Microsoft Macintosh PowerPoint</Application>
  <PresentationFormat>Custom</PresentationFormat>
  <Paragraphs>52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Peng, Andrew</dc:creator>
  <cp:lastModifiedBy>Peng, Andrew</cp:lastModifiedBy>
  <cp:revision>4</cp:revision>
  <dcterms:created xsi:type="dcterms:W3CDTF">2025-01-28T22:09:44Z</dcterms:created>
  <dcterms:modified xsi:type="dcterms:W3CDTF">2025-02-06T16:03:28Z</dcterms:modified>
</cp:coreProperties>
</file>