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7D9C5E-75B7-432C-BD3A-494632EC632D}" type="datetimeFigureOut">
              <a:rPr lang="ru-RU" smtClean="0"/>
              <a:pPr/>
              <a:t>10.05.2018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935FC8-1486-47ED-8CF7-87595025A3C9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8784976" cy="18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ABSCHLUSSARBEIT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72819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DIE ÜBERSETZUNGSPROBLEME </a:t>
            </a:r>
            <a:r>
              <a:rPr lang="en-US" b="1" dirty="0" smtClean="0">
                <a:solidFill>
                  <a:schemeClr val="bg1"/>
                </a:solidFill>
              </a:rPr>
              <a:t>DES KOMPOSITUMS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Autofit/>
          </a:bodyPr>
          <a:lstStyle/>
          <a:p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3200" dirty="0" smtClean="0">
                <a:solidFill>
                  <a:schemeClr val="tx2">
                    <a:lumMod val="75000"/>
                  </a:schemeClr>
                </a:solidFill>
              </a:rPr>
              <a:t>PROBLEME BEI DER ÜBERSETZUNG DER KOMPOSITA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492896"/>
            <a:ext cx="7992888" cy="3517851"/>
          </a:xfrm>
        </p:spPr>
        <p:txBody>
          <a:bodyPr>
            <a:normAutofit/>
          </a:bodyPr>
          <a:lstStyle/>
          <a:p>
            <a:r>
              <a:rPr lang="de-DE" sz="2400" b="1" i="1" dirty="0" smtClean="0"/>
              <a:t>Einwanderungsrecht-</a:t>
            </a:r>
            <a:r>
              <a:rPr lang="de-DE" sz="2400" b="1" i="1" dirty="0" err="1" smtClean="0"/>
              <a:t>ներգաղթի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մասին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օրենք</a:t>
            </a:r>
            <a:r>
              <a:rPr lang="de-DE" sz="2400" dirty="0" smtClean="0"/>
              <a:t> </a:t>
            </a:r>
          </a:p>
          <a:p>
            <a:r>
              <a:rPr lang="de-DE" sz="2400" b="1" i="1" dirty="0" smtClean="0"/>
              <a:t>Spielräume-</a:t>
            </a:r>
            <a:r>
              <a:rPr lang="de-DE" sz="2400" b="1" i="1" dirty="0" err="1" smtClean="0"/>
              <a:t>հնարավորություններ</a:t>
            </a:r>
            <a:r>
              <a:rPr lang="de-DE" sz="2400" b="1" i="1" dirty="0" smtClean="0"/>
              <a:t>, Kampfführung-</a:t>
            </a:r>
            <a:r>
              <a:rPr lang="de-DE" sz="2400" b="1" i="1" dirty="0" err="1" smtClean="0"/>
              <a:t>պայքար</a:t>
            </a:r>
            <a:endParaRPr lang="de-DE" sz="2400" b="1" i="1" dirty="0" smtClean="0"/>
          </a:p>
          <a:p>
            <a:r>
              <a:rPr lang="de-DE" sz="2400" b="1" i="1" dirty="0" smtClean="0"/>
              <a:t>Solidaritätszuschlag-</a:t>
            </a:r>
            <a:r>
              <a:rPr lang="de-DE" sz="2400" b="1" i="1" dirty="0" err="1" smtClean="0"/>
              <a:t>սոլիդարության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հավելյալ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հարկ</a:t>
            </a:r>
            <a:endParaRPr lang="de-DE" sz="2400" b="1" i="1" dirty="0" smtClean="0"/>
          </a:p>
          <a:p>
            <a:r>
              <a:rPr lang="de-DE" sz="2400" b="1" i="1" dirty="0" err="1" smtClean="0"/>
              <a:t>Naturwissenschaf</a:t>
            </a:r>
            <a:r>
              <a:rPr lang="de-DE" sz="2400" b="1" i="1" dirty="0" smtClean="0"/>
              <a:t> </a:t>
            </a:r>
          </a:p>
          <a:p>
            <a:r>
              <a:rPr lang="de-DE" sz="2400" b="1" i="1" dirty="0" smtClean="0"/>
              <a:t>Höchstsand -</a:t>
            </a:r>
            <a:r>
              <a:rPr lang="de-DE" sz="2400" b="1" i="1" dirty="0" err="1" smtClean="0"/>
              <a:t>նոր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ռեկորդ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կգրանցի</a:t>
            </a:r>
            <a:endParaRPr lang="de-DE" sz="2400" b="1" i="1" dirty="0" smtClean="0"/>
          </a:p>
          <a:p>
            <a:endParaRPr lang="en-US" sz="2400" b="1" dirty="0" smtClean="0"/>
          </a:p>
          <a:p>
            <a:pPr>
              <a:buNone/>
            </a:pP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de-DE" sz="2400" b="1" i="1" dirty="0" smtClean="0"/>
              <a:t> </a:t>
            </a:r>
            <a:r>
              <a:rPr lang="de-DE" sz="2400" b="1" i="1" dirty="0" err="1" smtClean="0"/>
              <a:t>Ռազմավարություն</a:t>
            </a:r>
            <a:r>
              <a:rPr lang="de-DE" sz="2400" dirty="0" smtClean="0"/>
              <a:t>-</a:t>
            </a:r>
            <a:r>
              <a:rPr lang="de-DE" sz="2400" b="1" i="1" dirty="0" smtClean="0"/>
              <a:t>Strategie  </a:t>
            </a:r>
          </a:p>
          <a:p>
            <a:pPr>
              <a:buNone/>
            </a:pPr>
            <a:endParaRPr lang="de-DE" sz="2400" b="1" i="1" dirty="0" smtClean="0"/>
          </a:p>
          <a:p>
            <a:pPr>
              <a:buNone/>
            </a:pPr>
            <a:r>
              <a:rPr lang="de-DE" sz="2400" i="1" dirty="0" err="1" smtClean="0"/>
              <a:t>Ռազմ+ա+վարություն</a:t>
            </a:r>
            <a:r>
              <a:rPr lang="de-DE" sz="2400" i="1" dirty="0" smtClean="0"/>
              <a:t> </a:t>
            </a:r>
            <a:r>
              <a:rPr lang="de-DE" sz="2400" dirty="0" smtClean="0"/>
              <a:t>(BM+BM+WBM)</a:t>
            </a:r>
            <a:endParaRPr lang="de-DE" sz="2400" b="1" i="1" dirty="0" smtClean="0"/>
          </a:p>
          <a:p>
            <a:pPr lvl="0">
              <a:buNone/>
            </a:pPr>
            <a:endParaRPr lang="de-DE" b="1" i="1" dirty="0" smtClean="0"/>
          </a:p>
          <a:p>
            <a:pPr lvl="0">
              <a:buNone/>
            </a:pPr>
            <a:r>
              <a:rPr lang="de-DE" sz="2400" b="1" i="1" dirty="0" smtClean="0"/>
              <a:t>                                                                </a:t>
            </a:r>
            <a:r>
              <a:rPr lang="de-DE" sz="2400" b="1" i="1" dirty="0" err="1" smtClean="0"/>
              <a:t>Ներդրումային</a:t>
            </a:r>
            <a:r>
              <a:rPr lang="de-DE" sz="2400" dirty="0" smtClean="0"/>
              <a:t>-</a:t>
            </a:r>
            <a:r>
              <a:rPr lang="de-DE" sz="2400" b="1" i="1" dirty="0" smtClean="0"/>
              <a:t>investiv,   </a:t>
            </a:r>
          </a:p>
          <a:p>
            <a:pPr lvl="0">
              <a:buNone/>
            </a:pPr>
            <a:endParaRPr lang="de-DE" sz="2400" b="1" i="1" dirty="0" smtClean="0"/>
          </a:p>
          <a:p>
            <a:pPr lvl="0">
              <a:buNone/>
            </a:pPr>
            <a:r>
              <a:rPr lang="de-DE" sz="2400" i="1" dirty="0" smtClean="0"/>
              <a:t>                                                  </a:t>
            </a:r>
            <a:r>
              <a:rPr lang="de-DE" sz="2400" i="1" dirty="0" err="1" smtClean="0"/>
              <a:t>Ներ+դրում</a:t>
            </a:r>
            <a:r>
              <a:rPr lang="de-DE" sz="2400" i="1" dirty="0" smtClean="0"/>
              <a:t>+ </a:t>
            </a:r>
            <a:r>
              <a:rPr lang="de-DE" sz="2400" i="1" dirty="0" err="1" smtClean="0"/>
              <a:t>այ</a:t>
            </a:r>
            <a:r>
              <a:rPr lang="de-DE" sz="2400" dirty="0" smtClean="0"/>
              <a:t>(BM+BM+WBM)</a:t>
            </a:r>
          </a:p>
          <a:p>
            <a:pPr lvl="0">
              <a:buNone/>
            </a:pPr>
            <a:endParaRPr lang="de-DE" sz="2400" dirty="0" smtClean="0"/>
          </a:p>
          <a:p>
            <a:pPr lvl="0">
              <a:buNone/>
            </a:pPr>
            <a:r>
              <a:rPr lang="de-DE" sz="2400" b="1" i="1" dirty="0" err="1" smtClean="0"/>
              <a:t>Երկարաժամկետ</a:t>
            </a:r>
            <a:r>
              <a:rPr lang="de-DE" sz="2400" b="1" i="1" dirty="0" smtClean="0"/>
              <a:t>-langfristig</a:t>
            </a:r>
          </a:p>
          <a:p>
            <a:pPr lvl="0">
              <a:buNone/>
            </a:pPr>
            <a:endParaRPr lang="de-DE" sz="2400" i="1" dirty="0" smtClean="0"/>
          </a:p>
          <a:p>
            <a:pPr lvl="0">
              <a:buNone/>
            </a:pPr>
            <a:r>
              <a:rPr lang="de-DE" sz="2400" i="1" dirty="0" err="1" smtClean="0"/>
              <a:t>երկար+ա+ժամկետ</a:t>
            </a:r>
            <a:r>
              <a:rPr lang="de-DE" sz="2400" i="1" dirty="0" smtClean="0"/>
              <a:t> </a:t>
            </a:r>
            <a:r>
              <a:rPr lang="de-DE" sz="2400" dirty="0" smtClean="0"/>
              <a:t>(BM+BM)</a:t>
            </a:r>
            <a:endParaRPr lang="ru-RU" sz="2400" dirty="0" smtClean="0"/>
          </a:p>
        </p:txBody>
      </p:sp>
      <p:sp>
        <p:nvSpPr>
          <p:cNvPr id="4" name="Стрелка вниз 3"/>
          <p:cNvSpPr/>
          <p:nvPr/>
        </p:nvSpPr>
        <p:spPr>
          <a:xfrm>
            <a:off x="2339752" y="908720"/>
            <a:ext cx="7200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6372200" y="2636912"/>
            <a:ext cx="7200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2195736" y="4437112"/>
            <a:ext cx="7200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</a:t>
            </a:r>
            <a:r>
              <a:rPr lang="en-US" dirty="0" err="1" smtClean="0"/>
              <a:t>Lebendigkeit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Komposita-Bildungen</a:t>
            </a:r>
            <a:r>
              <a:rPr lang="en-US" dirty="0" smtClean="0"/>
              <a:t> </a:t>
            </a:r>
            <a:r>
              <a:rPr lang="en-US" dirty="0" err="1" smtClean="0"/>
              <a:t>beitragen</a:t>
            </a:r>
            <a:r>
              <a:rPr lang="en-US" dirty="0" smtClean="0"/>
              <a:t>     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</a:t>
            </a:r>
            <a:r>
              <a:rPr lang="en-US" dirty="0" err="1" smtClean="0"/>
              <a:t>Bildhaftigkeit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         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5148064" y="2780928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148064" y="3284984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Kapitel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3123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Theoretischer</a:t>
            </a:r>
            <a:r>
              <a:rPr lang="en-US" dirty="0" smtClean="0"/>
              <a:t> </a:t>
            </a:r>
            <a:r>
              <a:rPr lang="en-US" dirty="0" err="1" smtClean="0"/>
              <a:t>Rahmen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 smtClean="0"/>
              <a:t>W</a:t>
            </a:r>
            <a:r>
              <a:rPr lang="en-US" dirty="0" err="1" smtClean="0"/>
              <a:t>ortbildung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Übersetzung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Komposita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560840" cy="100811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WAS IST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ÜBERSETZUNG?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736" y="2060848"/>
            <a:ext cx="6336704" cy="331236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Tätigkeit</a:t>
            </a:r>
            <a:r>
              <a:rPr lang="en-US" dirty="0" smtClean="0"/>
              <a:t>        </a:t>
            </a:r>
            <a:r>
              <a:rPr lang="en-US" dirty="0" err="1" smtClean="0"/>
              <a:t>Übersetzen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Produkt</a:t>
            </a:r>
            <a:r>
              <a:rPr lang="en-US" dirty="0" smtClean="0"/>
              <a:t>         </a:t>
            </a:r>
            <a:r>
              <a:rPr lang="en-US" dirty="0" err="1" smtClean="0"/>
              <a:t>Übersetzung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635896" y="2276872"/>
            <a:ext cx="5040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635896" y="2780928"/>
            <a:ext cx="5040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       </a:t>
            </a:r>
            <a:r>
              <a:rPr lang="en-US" sz="3200" dirty="0" err="1" smtClean="0"/>
              <a:t>Übersetzen</a:t>
            </a:r>
            <a:r>
              <a:rPr lang="en-US" sz="3200" dirty="0" smtClean="0"/>
              <a:t> </a:t>
            </a:r>
            <a:r>
              <a:rPr lang="en-US" sz="3200" dirty="0" err="1" smtClean="0"/>
              <a:t>umfasst</a:t>
            </a:r>
            <a:r>
              <a:rPr lang="en-US" sz="3200" dirty="0" smtClean="0"/>
              <a:t> </a:t>
            </a:r>
            <a:r>
              <a:rPr lang="en-US" sz="3200" dirty="0" err="1" smtClean="0"/>
              <a:t>zwei</a:t>
            </a:r>
            <a:r>
              <a:rPr lang="en-US" sz="3200" dirty="0" smtClean="0"/>
              <a:t> </a:t>
            </a:r>
            <a:r>
              <a:rPr lang="en-US" sz="3200" dirty="0" err="1" smtClean="0"/>
              <a:t>Phasen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  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Verstehenphase</a:t>
            </a:r>
            <a:r>
              <a:rPr lang="en-US" sz="2800" dirty="0" smtClean="0"/>
              <a:t>                  </a:t>
            </a:r>
            <a:r>
              <a:rPr lang="en-US" sz="2800" dirty="0" err="1" smtClean="0"/>
              <a:t>Rekonstruktionsphase</a:t>
            </a:r>
            <a:endParaRPr lang="ru-RU" sz="28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699792" y="2708920"/>
            <a:ext cx="7200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6444208" y="2780928"/>
            <a:ext cx="7200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Die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Übersetzungsschwierigkeiten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und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probleme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rot="21425775">
            <a:off x="523772" y="3059826"/>
            <a:ext cx="8229600" cy="242846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Das </a:t>
            </a:r>
            <a:r>
              <a:rPr lang="en-US" dirty="0" err="1" smtClean="0"/>
              <a:t>Kernproblem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Übersetzung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,,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doppelten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Bindung</a:t>
            </a:r>
            <a:r>
              <a:rPr lang="en-US" dirty="0" smtClean="0"/>
              <a:t>,, des </a:t>
            </a:r>
            <a:r>
              <a:rPr lang="en-US" dirty="0" err="1" smtClean="0"/>
              <a:t>Übersetzers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WORTBILDUNG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Wörter</a:t>
            </a:r>
            <a:r>
              <a:rPr lang="en-US" dirty="0" smtClean="0"/>
              <a:t> </a:t>
            </a:r>
            <a:r>
              <a:rPr lang="en-US" dirty="0" err="1" smtClean="0"/>
              <a:t>bildet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dirty="0" smtClean="0"/>
              <a:t>  </a:t>
            </a:r>
            <a:r>
              <a:rPr lang="en-US" dirty="0" err="1" smtClean="0"/>
              <a:t>Wort+Wort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err="1" smtClean="0"/>
              <a:t>Deutsch+Land</a:t>
            </a:r>
            <a:r>
              <a:rPr lang="en-US" i="1" dirty="0" smtClean="0"/>
              <a:t>, </a:t>
            </a:r>
            <a:r>
              <a:rPr lang="en-US" i="1" dirty="0" err="1" smtClean="0"/>
              <a:t>Sozial+Politik</a:t>
            </a:r>
            <a:endParaRPr lang="ru-RU" i="1" dirty="0"/>
          </a:p>
        </p:txBody>
      </p:sp>
      <p:sp>
        <p:nvSpPr>
          <p:cNvPr id="6" name="Стрелка вниз 5"/>
          <p:cNvSpPr/>
          <p:nvPr/>
        </p:nvSpPr>
        <p:spPr>
          <a:xfrm>
            <a:off x="3707904" y="3356992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3707904" y="242088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Kompositionstypen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Deutschen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und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Armenischen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Deutschen</a:t>
            </a:r>
            <a:r>
              <a:rPr lang="en-US" dirty="0" smtClean="0"/>
              <a:t>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Armeischen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eigentliche</a:t>
            </a:r>
            <a:r>
              <a:rPr lang="en-US" dirty="0" smtClean="0"/>
              <a:t>, </a:t>
            </a:r>
            <a:r>
              <a:rPr lang="en-US" dirty="0" err="1" smtClean="0"/>
              <a:t>uneigentliche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</a:t>
            </a:r>
            <a:r>
              <a:rPr lang="en-US" dirty="0" err="1" smtClean="0"/>
              <a:t>analytische</a:t>
            </a:r>
            <a:r>
              <a:rPr lang="en-US" dirty="0" smtClean="0"/>
              <a:t>, </a:t>
            </a:r>
            <a:r>
              <a:rPr lang="en-US" dirty="0" err="1" smtClean="0"/>
              <a:t>synthektische</a:t>
            </a:r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267744" y="2420888"/>
            <a:ext cx="14401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940152" y="3356992"/>
            <a:ext cx="14401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Kompositum</a:t>
            </a:r>
            <a:endParaRPr lang="en-US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Determinativkompositum</a:t>
            </a:r>
            <a:r>
              <a:rPr lang="en-US" sz="2800" dirty="0" smtClean="0"/>
              <a:t>   </a:t>
            </a:r>
            <a:r>
              <a:rPr lang="en-US" sz="2800" dirty="0" err="1" smtClean="0"/>
              <a:t>Kopulativkompositum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Posessivkompositum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627784" y="2492896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572000" y="2492896"/>
            <a:ext cx="151216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699792" y="407707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397</TotalTime>
  <Words>130</Words>
  <Application>Microsoft Office PowerPoint</Application>
  <PresentationFormat>Экран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   ABSCHLUSSARBEIT  </vt:lpstr>
      <vt:lpstr>Слайд 2</vt:lpstr>
      <vt:lpstr>3 Kapitel</vt:lpstr>
      <vt:lpstr>WAS IST ÜBERSETZUNG?</vt:lpstr>
      <vt:lpstr>Слайд 5</vt:lpstr>
      <vt:lpstr>Die Übersetzungsschwierigkeiten und -probleme</vt:lpstr>
      <vt:lpstr>WORTBILDUNG</vt:lpstr>
      <vt:lpstr>Kompositionstypen im Deutschen und Armenischen </vt:lpstr>
      <vt:lpstr>Слайд 9</vt:lpstr>
      <vt:lpstr>            PROBLEME BEI DER ÜBERSETZUNG DER KOMPOSITA </vt:lpstr>
      <vt:lpstr>Слайд 11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ABSCHLUSSARBEIT</dc:title>
  <dc:creator>home</dc:creator>
  <cp:lastModifiedBy>home</cp:lastModifiedBy>
  <cp:revision>41</cp:revision>
  <dcterms:created xsi:type="dcterms:W3CDTF">2018-05-08T09:20:25Z</dcterms:created>
  <dcterms:modified xsi:type="dcterms:W3CDTF">2018-05-10T19:21:52Z</dcterms:modified>
</cp:coreProperties>
</file>