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5" r:id="rId3"/>
    <p:sldId id="287" r:id="rId4"/>
    <p:sldId id="286" r:id="rId5"/>
    <p:sldId id="288" r:id="rId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2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7" autoAdjust="0"/>
    <p:restoredTop sz="93287" autoAdjust="0"/>
  </p:normalViewPr>
  <p:slideViewPr>
    <p:cSldViewPr snapToGrid="0" snapToObjects="1">
      <p:cViewPr varScale="1">
        <p:scale>
          <a:sx n="162" d="100"/>
          <a:sy n="162" d="100"/>
        </p:scale>
        <p:origin x="-2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A6FD-419D-4346-9B23-BC2123A1EBB1}" type="datetimeFigureOut">
              <a:rPr lang="en-US" smtClean="0"/>
              <a:t>2014-05-14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2842-B5D5-394E-921E-FA6BF675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80760-91C9-E54D-9312-C6BC4CDC116D}" type="datetimeFigureOut">
              <a:rPr lang="en-US" smtClean="0"/>
              <a:t>2014-05-14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E90E0-CEED-7643-BCD9-971435CF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8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hr-HR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kzidenz for Chalmers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 smtClean="0"/>
              <a:t>Subtitle</a:t>
            </a:r>
          </a:p>
          <a:p>
            <a:r>
              <a:rPr lang="hr-HR" dirty="0" smtClean="0"/>
              <a:t>Name, affiliation, contact</a:t>
            </a:r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5"/>
            <a:ext cx="6841120" cy="81203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69715" y="6335678"/>
            <a:ext cx="420906" cy="4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2A6AB2"/>
                </a:solidFill>
                <a:latin typeface="Akzidenz Grotesk BE Bold"/>
                <a:cs typeface="Akzidenz Grotesk BE Bold"/>
              </a:rPr>
              <a:t>Electronic Lab Notebook </a:t>
            </a:r>
            <a:br>
              <a:rPr lang="hr-HR" dirty="0" smtClean="0">
                <a:solidFill>
                  <a:srgbClr val="2A6AB2"/>
                </a:solidFill>
                <a:latin typeface="Akzidenz Grotesk BE Bold"/>
                <a:cs typeface="Akzidenz Grotesk BE Bold"/>
              </a:rPr>
            </a:br>
            <a:r>
              <a:rPr lang="hr-HR" dirty="0" smtClean="0">
                <a:solidFill>
                  <a:srgbClr val="2A6AB2"/>
                </a:solidFill>
                <a:latin typeface="Akzidenz Grotesk BE Bold"/>
                <a:cs typeface="Akzidenz Grotesk BE Bold"/>
              </a:rPr>
              <a:t>ELN</a:t>
            </a:r>
            <a:endParaRPr lang="en-US" dirty="0">
              <a:solidFill>
                <a:srgbClr val="2A6AB2"/>
              </a:solidFill>
              <a:latin typeface="Akzidenz for Chalmers" pitchFamily="2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hr-HR" dirty="0"/>
              <a:t>haghayegh</a:t>
            </a:r>
            <a:r>
              <a:rPr lang="hr-HR" dirty="0" smtClean="0"/>
              <a:t>(Shaq</a:t>
            </a:r>
            <a:r>
              <a:rPr lang="hr-HR" dirty="0"/>
              <a:t>)</a:t>
            </a:r>
          </a:p>
          <a:p>
            <a:r>
              <a:rPr lang="hr-HR" dirty="0"/>
              <a:t> Hosseini</a:t>
            </a:r>
          </a:p>
          <a:p>
            <a:endParaRPr lang="hr-HR" dirty="0"/>
          </a:p>
          <a:p>
            <a:r>
              <a:rPr lang="en-US" sz="1400" dirty="0" smtClean="0"/>
              <a:t>May14</a:t>
            </a:r>
            <a:r>
              <a:rPr lang="hr-HR" sz="1400" baseline="30000" dirty="0" smtClean="0"/>
              <a:t>h</a:t>
            </a:r>
            <a:r>
              <a:rPr lang="hr-HR" sz="1400" dirty="0" smtClean="0"/>
              <a:t> </a:t>
            </a:r>
            <a:r>
              <a:rPr lang="hr-HR" sz="1400" dirty="0" smtClean="0"/>
              <a:t>2014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495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best vendor?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7714" y="1741714"/>
            <a:ext cx="650484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Google</a:t>
            </a:r>
          </a:p>
          <a:p>
            <a:endParaRPr lang="en-US" sz="2800" dirty="0" smtClean="0"/>
          </a:p>
          <a:p>
            <a:pPr marL="342900" indent="-342900">
              <a:buFontTx/>
              <a:buAutoNum type="arabicPeriod"/>
            </a:pPr>
            <a:r>
              <a:rPr lang="en-US" sz="2800" dirty="0"/>
              <a:t>Review </a:t>
            </a:r>
            <a:r>
              <a:rPr lang="en-US" sz="2800" dirty="0" smtClean="0"/>
              <a:t>on Journal </a:t>
            </a:r>
            <a:r>
              <a:rPr lang="en-US" sz="2800" dirty="0"/>
              <a:t>of the Association for </a:t>
            </a:r>
            <a:r>
              <a:rPr lang="en-US" sz="2800" dirty="0" smtClean="0"/>
              <a:t>Laboratory</a:t>
            </a:r>
            <a:endParaRPr lang="en-US" sz="2800" dirty="0"/>
          </a:p>
          <a:p>
            <a:pPr marL="342900" indent="-342900"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583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endParaRPr lang="en-US" dirty="0"/>
          </a:p>
        </p:txBody>
      </p:sp>
      <p:pic>
        <p:nvPicPr>
          <p:cNvPr id="11" name="Picture 10" descr="vendo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0"/>
            <a:ext cx="9144000" cy="36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6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ELN primary market audience</a:t>
            </a:r>
            <a:endParaRPr lang="en-US" dirty="0"/>
          </a:p>
        </p:txBody>
      </p:sp>
      <p:pic>
        <p:nvPicPr>
          <p:cNvPr id="7" name="Picture 6" descr="vend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9" y="1417639"/>
            <a:ext cx="8797612" cy="4265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021" y="6257836"/>
            <a:ext cx="68636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Journal of Laboratory Automation 2011 16: 90</a:t>
            </a:r>
          </a:p>
          <a:p>
            <a:r>
              <a:rPr lang="en-US" sz="1100" dirty="0" smtClean="0"/>
              <a:t>Michael </a:t>
            </a:r>
            <a:r>
              <a:rPr lang="en-US" sz="1100" dirty="0" err="1"/>
              <a:t>Rubacha</a:t>
            </a:r>
            <a:r>
              <a:rPr lang="en-US" sz="1100" dirty="0"/>
              <a:t>, Anil K. Rattan,* and Stephen C. </a:t>
            </a:r>
            <a:r>
              <a:rPr lang="en-US" sz="1100" dirty="0" err="1"/>
              <a:t>Hosselet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397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782668"/>
          </a:xfrm>
        </p:spPr>
        <p:txBody>
          <a:bodyPr/>
          <a:lstStyle/>
          <a:p>
            <a:pPr algn="l"/>
            <a:r>
              <a:rPr lang="en-US" dirty="0"/>
              <a:t>Cambridge</a:t>
            </a:r>
            <a:r>
              <a:rPr lang="en-US" dirty="0" smtClean="0"/>
              <a:t> soft IBDS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1440" y="143193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type of notebook you are currently using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What type of data you intend to store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How many users you will </a:t>
            </a:r>
            <a:r>
              <a:rPr lang="en-US" dirty="0" smtClean="0"/>
              <a:t>have?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51440" y="3084677"/>
            <a:ext cx="37666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 err="1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rPr>
              <a:t>quattro</a:t>
            </a:r>
            <a:r>
              <a:rPr lang="en-US" sz="4000" dirty="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rPr>
              <a:t>-research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3633" y="3941020"/>
            <a:ext cx="1287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Flyer</a:t>
            </a:r>
          </a:p>
          <a:p>
            <a:r>
              <a:rPr lang="en-US" dirty="0" smtClean="0"/>
              <a:t>your inputs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03989" y="4444430"/>
            <a:ext cx="3861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 err="1" smtClean="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rPr>
              <a:t>Chem</a:t>
            </a:r>
            <a:r>
              <a:rPr lang="en-US" sz="4000" dirty="0" smtClean="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rPr>
              <a:t> Innovation </a:t>
            </a:r>
            <a:endParaRPr lang="en-US" sz="4000" dirty="0">
              <a:solidFill>
                <a:srgbClr val="2A6AB2"/>
              </a:solidFill>
              <a:latin typeface="Akzidenz for Chalmers" pitchFamily="2" charset="0"/>
              <a:ea typeface="+mj-ea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63633" y="5300773"/>
            <a:ext cx="2729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Mac and windows platform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93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Electronic Lab Notebook  ELN</vt:lpstr>
      <vt:lpstr>How to find best vendor?</vt:lpstr>
      <vt:lpstr>Google </vt:lpstr>
      <vt:lpstr>ELN primary market audience</vt:lpstr>
      <vt:lpstr>Cambridge soft IBDS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Willen</dc:creator>
  <cp:lastModifiedBy>Seyedeh Shaghayegh Hosseini</cp:lastModifiedBy>
  <cp:revision>159</cp:revision>
  <dcterms:created xsi:type="dcterms:W3CDTF">2012-04-17T12:02:37Z</dcterms:created>
  <dcterms:modified xsi:type="dcterms:W3CDTF">2014-05-14T07:55:55Z</dcterms:modified>
</cp:coreProperties>
</file>