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7" r:id="rId13"/>
    <p:sldId id="269" r:id="rId14"/>
    <p:sldId id="268" r:id="rId15"/>
    <p:sldId id="271" r:id="rId16"/>
    <p:sldId id="273" r:id="rId17"/>
    <p:sldId id="274" r:id="rId18"/>
    <p:sldId id="270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375" autoAdjust="0"/>
  </p:normalViewPr>
  <p:slideViewPr>
    <p:cSldViewPr>
      <p:cViewPr>
        <p:scale>
          <a:sx n="75" d="100"/>
          <a:sy n="75" d="100"/>
        </p:scale>
        <p:origin x="-1824" y="7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C85F1-9E8B-4AE4-AA80-BDF8CED2AB74}" type="datetimeFigureOut">
              <a:rPr lang="fr-FR" smtClean="0"/>
              <a:t>14/12/2015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F7C81-DEB7-42C0-8169-6659C4AE1B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577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7C81-DEB7-42C0-8169-6659C4AE1B9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022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smtClean="0"/>
              <a:t>Ainsi </a:t>
            </a:r>
            <a:r>
              <a:rPr lang="fr-FR" baseline="0" dirty="0" smtClean="0"/>
              <a:t>j’ai eu mon objectif de réaliser une application Java qui serait en liaison avec l’api twitter afin de pouvoir effectuer </a:t>
            </a:r>
            <a:r>
              <a:rPr lang="fr-FR" baseline="0" dirty="0" smtClean="0"/>
              <a:t>des </a:t>
            </a:r>
            <a:r>
              <a:rPr lang="fr-FR" baseline="0" dirty="0" smtClean="0"/>
              <a:t>analyse de </a:t>
            </a:r>
            <a:r>
              <a:rPr lang="fr-FR" baseline="0" dirty="0" smtClean="0"/>
              <a:t>ressentie sur le réseaux social twitter.</a:t>
            </a:r>
            <a:endParaRPr lang="fr-FR" baseline="0" dirty="0" smtClean="0"/>
          </a:p>
          <a:p>
            <a:r>
              <a:rPr lang="fr-FR" baseline="0" dirty="0" smtClean="0"/>
              <a:t>Exemple : Le ressentie (positif</a:t>
            </a:r>
            <a:r>
              <a:rPr lang="fr-FR" baseline="0" dirty="0" smtClean="0"/>
              <a:t>, neutre </a:t>
            </a:r>
            <a:r>
              <a:rPr lang="fr-FR" baseline="0" dirty="0" smtClean="0"/>
              <a:t>ou négatif) envers le président.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7C81-DEB7-42C0-8169-6659C4AE1B9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102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Ici je vous ai représenter la structure de l’application</a:t>
            </a:r>
            <a:r>
              <a:rPr lang="fr-FR" baseline="0" dirty="0" smtClean="0"/>
              <a:t> :</a:t>
            </a:r>
          </a:p>
          <a:p>
            <a:r>
              <a:rPr lang="fr-FR" baseline="0" dirty="0" smtClean="0"/>
              <a:t>On voit ici un gros bloc application dans lequel on va retrouver le code </a:t>
            </a:r>
            <a:r>
              <a:rPr lang="fr-FR" baseline="0" dirty="0" err="1" smtClean="0"/>
              <a:t>consernant</a:t>
            </a:r>
            <a:r>
              <a:rPr lang="fr-FR" baseline="0" dirty="0" smtClean="0"/>
              <a:t> : l’api, l’interface ou encore les algorithme de classification</a:t>
            </a:r>
          </a:p>
          <a:p>
            <a:r>
              <a:rPr lang="fr-FR" baseline="0" dirty="0" smtClean="0"/>
              <a:t>On </a:t>
            </a:r>
            <a:r>
              <a:rPr lang="fr-FR" baseline="0" dirty="0" smtClean="0"/>
              <a:t>voit que l’application va communiquer avec une base de donnée dit base d’apprentissage qui ne sera null autre que des fichiers csv contenant les données des tweets</a:t>
            </a:r>
          </a:p>
          <a:p>
            <a:r>
              <a:rPr lang="fr-FR" baseline="0" dirty="0" smtClean="0"/>
              <a:t>Et on voit aussi que l’application va communiquer directement avec Twitter via l’api pour récupérer </a:t>
            </a:r>
            <a:r>
              <a:rPr lang="fr-FR" baseline="0" dirty="0" smtClean="0"/>
              <a:t>les tweets a étudier.</a:t>
            </a:r>
            <a:endParaRPr lang="fr-FR" baseline="0" dirty="0" smtClean="0"/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7C81-DEB7-42C0-8169-6659C4AE1B9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896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Au</a:t>
            </a:r>
            <a:r>
              <a:rPr lang="fr-FR" baseline="0" dirty="0" smtClean="0"/>
              <a:t> cœur de l’application java on y trouve </a:t>
            </a:r>
            <a:r>
              <a:rPr lang="fr-FR" baseline="0" dirty="0" smtClean="0"/>
              <a:t>7 packages </a:t>
            </a:r>
            <a:r>
              <a:rPr lang="fr-FR" baseline="0" dirty="0" smtClean="0"/>
              <a:t>de classe :</a:t>
            </a:r>
          </a:p>
          <a:p>
            <a:r>
              <a:rPr lang="fr-FR" dirty="0" smtClean="0"/>
              <a:t>Le</a:t>
            </a:r>
            <a:r>
              <a:rPr lang="fr-FR" baseline="0" dirty="0" smtClean="0"/>
              <a:t> package </a:t>
            </a:r>
            <a:r>
              <a:rPr lang="fr-FR" baseline="0" dirty="0" err="1" smtClean="0"/>
              <a:t>controler</a:t>
            </a:r>
            <a:r>
              <a:rPr lang="fr-FR" baseline="0" dirty="0" smtClean="0"/>
              <a:t> qui contient les différents contrôler nécessaire à l’application pour le fonctionnement des interfaces</a:t>
            </a:r>
          </a:p>
          <a:p>
            <a:r>
              <a:rPr lang="fr-FR" baseline="0" dirty="0" smtClean="0"/>
              <a:t>Le package twitter qui contient les différents classe de traitement de l’application et contenant les divers algorithme</a:t>
            </a:r>
          </a:p>
          <a:p>
            <a:r>
              <a:rPr lang="fr-FR" baseline="0" dirty="0" smtClean="0"/>
              <a:t>Le package </a:t>
            </a:r>
            <a:r>
              <a:rPr lang="fr-FR" baseline="0" dirty="0" err="1" smtClean="0"/>
              <a:t>view</a:t>
            </a:r>
            <a:r>
              <a:rPr lang="fr-FR" baseline="0" dirty="0" smtClean="0"/>
              <a:t> contenant les différentes interface et fenêtre de l’application</a:t>
            </a:r>
          </a:p>
          <a:p>
            <a:r>
              <a:rPr lang="fr-FR" baseline="0" dirty="0" smtClean="0"/>
              <a:t>Et enfin le package main qui sert uniquement à lancer l’application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7C81-DEB7-42C0-8169-6659C4AE1B9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935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Donc comme dit précédemment</a:t>
            </a:r>
            <a:r>
              <a:rPr lang="fr-FR" baseline="0" dirty="0" smtClean="0"/>
              <a:t> la base d’apprentissage est juste </a:t>
            </a:r>
            <a:r>
              <a:rPr lang="fr-FR" baseline="0" dirty="0" err="1" smtClean="0"/>
              <a:t>consistituer</a:t>
            </a:r>
            <a:r>
              <a:rPr lang="fr-FR" baseline="0" dirty="0" smtClean="0"/>
              <a:t> de </a:t>
            </a:r>
            <a:r>
              <a:rPr lang="fr-FR" baseline="0" dirty="0" smtClean="0"/>
              <a:t>fichiers </a:t>
            </a:r>
            <a:r>
              <a:rPr lang="fr-FR" baseline="0" dirty="0" smtClean="0"/>
              <a:t>csv dans </a:t>
            </a:r>
            <a:r>
              <a:rPr lang="fr-FR" baseline="0" dirty="0" err="1" smtClean="0"/>
              <a:t>lesquel</a:t>
            </a:r>
            <a:r>
              <a:rPr lang="fr-FR" baseline="0" dirty="0" smtClean="0"/>
              <a:t> on va récolté nos </a:t>
            </a:r>
            <a:r>
              <a:rPr lang="fr-FR" baseline="0" dirty="0" smtClean="0"/>
              <a:t>tweet et trié par sujet de recherche</a:t>
            </a:r>
            <a:endParaRPr lang="fr-FR" baseline="0" dirty="0" smtClean="0"/>
          </a:p>
          <a:p>
            <a:r>
              <a:rPr lang="fr-FR" baseline="0" dirty="0" smtClean="0"/>
              <a:t>Le fichiers csv de base qui va stocker tous les tweets aujourd’hui contient environ </a:t>
            </a:r>
            <a:r>
              <a:rPr lang="fr-FR" baseline="0" dirty="0" smtClean="0"/>
              <a:t>1500 tweets </a:t>
            </a:r>
            <a:r>
              <a:rPr lang="fr-FR" baseline="0" dirty="0" smtClean="0"/>
              <a:t>concernant divers terme comme </a:t>
            </a:r>
            <a:r>
              <a:rPr lang="fr-FR" baseline="0" dirty="0" smtClean="0"/>
              <a:t>le rugby, </a:t>
            </a:r>
            <a:r>
              <a:rPr lang="fr-FR" baseline="0" dirty="0" err="1" smtClean="0"/>
              <a:t>londre</a:t>
            </a:r>
            <a:r>
              <a:rPr lang="fr-FR" baseline="0" dirty="0" smtClean="0"/>
              <a:t>, paris, les oiseaux et bien autres.</a:t>
            </a:r>
          </a:p>
          <a:p>
            <a:r>
              <a:rPr lang="fr-FR" baseline="0" dirty="0" smtClean="0"/>
              <a:t>Un csv pour les regrouper « all.csv »</a:t>
            </a: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7C81-DEB7-42C0-8169-6659C4AE1B9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521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 réaliser l’analyse de notre base d’apprentissage il a fallu posséder à un nettoyage de la base.</a:t>
            </a:r>
          </a:p>
          <a:p>
            <a:r>
              <a:rPr lang="fr-FR" dirty="0" smtClean="0"/>
              <a:t>Grâce à</a:t>
            </a:r>
            <a:r>
              <a:rPr lang="fr-FR" baseline="0" dirty="0" smtClean="0"/>
              <a:t> des expression régulier et aux classe Java </a:t>
            </a:r>
            <a:r>
              <a:rPr lang="fr-FR" baseline="0" dirty="0" err="1" smtClean="0"/>
              <a:t>patern</a:t>
            </a:r>
            <a:r>
              <a:rPr lang="fr-FR" baseline="0" dirty="0" smtClean="0"/>
              <a:t> et matcher j’ai réussi à supprimer les @, RT, URL, # ainsi que les tweet redondants, des cas d’exception qui on été trouver comme des tweet vide on du être gérer mais aussi la suppression d’</a:t>
            </a:r>
            <a:r>
              <a:rPr lang="fr-FR" baseline="0" dirty="0" err="1" smtClean="0"/>
              <a:t>émoticone</a:t>
            </a:r>
            <a:r>
              <a:rPr lang="fr-FR" baseline="0" dirty="0" smtClean="0"/>
              <a:t> négatif et positif en même temps</a:t>
            </a:r>
            <a:r>
              <a:rPr lang="fr-FR" baseline="0" dirty="0" smtClean="0"/>
              <a:t>.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7C81-DEB7-42C0-8169-6659C4AE1B9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477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7C81-DEB7-42C0-8169-6659C4AE1B9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617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7C81-DEB7-42C0-8169-6659C4AE1B9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857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7C81-DEB7-42C0-8169-6659C4AE1B9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103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A22-26B7-4E44-AD5F-295EE5951616}" type="datetimeFigureOut">
              <a:rPr lang="fr-FR" smtClean="0"/>
              <a:t>14/12/2015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253-D410-408A-91C2-ACF616E8D8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A22-26B7-4E44-AD5F-295EE5951616}" type="datetimeFigureOut">
              <a:rPr lang="fr-FR" smtClean="0"/>
              <a:t>14/12/2015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253-D410-408A-91C2-ACF616E8D8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A22-26B7-4E44-AD5F-295EE5951616}" type="datetimeFigureOut">
              <a:rPr lang="fr-FR" smtClean="0"/>
              <a:t>14/12/2015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253-D410-408A-91C2-ACF616E8D8F9}" type="slidenum">
              <a:rPr lang="fr-FR" smtClean="0"/>
              <a:t>‹N°›</a:t>
            </a:fld>
            <a:endParaRPr lang="fr-F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A22-26B7-4E44-AD5F-295EE5951616}" type="datetimeFigureOut">
              <a:rPr lang="fr-FR" smtClean="0"/>
              <a:t>14/12/2015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253-D410-408A-91C2-ACF616E8D8F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A22-26B7-4E44-AD5F-295EE5951616}" type="datetimeFigureOut">
              <a:rPr lang="fr-FR" smtClean="0"/>
              <a:t>14/12/2015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253-D410-408A-91C2-ACF616E8D8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A22-26B7-4E44-AD5F-295EE5951616}" type="datetimeFigureOut">
              <a:rPr lang="fr-FR" smtClean="0"/>
              <a:t>14/12/2015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253-D410-408A-91C2-ACF616E8D8F9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A22-26B7-4E44-AD5F-295EE5951616}" type="datetimeFigureOut">
              <a:rPr lang="fr-FR" smtClean="0"/>
              <a:t>14/12/2015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253-D410-408A-91C2-ACF616E8D8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A22-26B7-4E44-AD5F-295EE5951616}" type="datetimeFigureOut">
              <a:rPr lang="fr-FR" smtClean="0"/>
              <a:t>14/12/2015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253-D410-408A-91C2-ACF616E8D8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A22-26B7-4E44-AD5F-295EE5951616}" type="datetimeFigureOut">
              <a:rPr lang="fr-FR" smtClean="0"/>
              <a:t>14/12/2015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253-D410-408A-91C2-ACF616E8D8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A22-26B7-4E44-AD5F-295EE5951616}" type="datetimeFigureOut">
              <a:rPr lang="fr-FR" smtClean="0"/>
              <a:t>14/12/2015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253-D410-408A-91C2-ACF616E8D8F9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A22-26B7-4E44-AD5F-295EE5951616}" type="datetimeFigureOut">
              <a:rPr lang="fr-FR" smtClean="0"/>
              <a:t>14/12/2015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253-D410-408A-91C2-ACF616E8D8F9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41EBA22-26B7-4E44-AD5F-295EE5951616}" type="datetimeFigureOut">
              <a:rPr lang="fr-FR" smtClean="0"/>
              <a:t>14/12/2015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7D8D253-D410-408A-91C2-ACF616E8D8F9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Soutenance PJE2 TWITTER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 CHRISTOPHER DESHAIES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17232"/>
            <a:ext cx="2371725" cy="12382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842456"/>
            <a:ext cx="1828850" cy="86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9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KNN</a:t>
            </a:r>
          </a:p>
          <a:p>
            <a:pPr lvl="1"/>
            <a:r>
              <a:rPr lang="fr-FR" dirty="0" smtClean="0"/>
              <a:t>K plus proche voisin</a:t>
            </a:r>
          </a:p>
          <a:p>
            <a:pPr lvl="2"/>
            <a:r>
              <a:rPr lang="fr-FR" dirty="0" smtClean="0"/>
              <a:t>Annotation des tweets</a:t>
            </a:r>
          </a:p>
          <a:p>
            <a:pPr lvl="2"/>
            <a:r>
              <a:rPr lang="fr-FR" dirty="0" smtClean="0"/>
              <a:t>Analyse de la base d’apprentissage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Inconvénient : Nécessite beaucoup de tweet pour avoir un résultat fiable / Très sensible à la base d’apprentissage.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Analyse algorithmique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017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Classification Bayésienne</a:t>
            </a:r>
          </a:p>
          <a:p>
            <a:pPr lvl="1"/>
            <a:r>
              <a:rPr lang="fr-FR" dirty="0" smtClean="0"/>
              <a:t>Polarité de chaque mots</a:t>
            </a:r>
          </a:p>
          <a:p>
            <a:pPr lvl="1"/>
            <a:r>
              <a:rPr lang="fr-FR" dirty="0" smtClean="0"/>
              <a:t>Mots contenant plus de 3 lettres</a:t>
            </a:r>
          </a:p>
          <a:p>
            <a:pPr lvl="1"/>
            <a:r>
              <a:rPr lang="fr-FR" smtClean="0"/>
              <a:t>Uni-grammes, bi-grammes </a:t>
            </a:r>
            <a:r>
              <a:rPr lang="fr-FR" dirty="0" smtClean="0"/>
              <a:t>…</a:t>
            </a:r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Analyse algorithmique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137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4. Application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156" y="2672882"/>
            <a:ext cx="5087060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9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4. Application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514499"/>
            <a:ext cx="3868208" cy="2366433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26" y="1484784"/>
            <a:ext cx="3984251" cy="242586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9" y="4221088"/>
            <a:ext cx="3312368" cy="247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4. Application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874020"/>
            <a:ext cx="8820472" cy="270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9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4. Application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348880"/>
            <a:ext cx="5275628" cy="339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0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412" y="2900153"/>
            <a:ext cx="5287113" cy="3000794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4. 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6790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564904"/>
            <a:ext cx="6084099" cy="3883134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4. 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4168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58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202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fr-FR" sz="2400" dirty="0" smtClean="0"/>
          </a:p>
          <a:p>
            <a:pPr marL="514350" indent="-514350">
              <a:buFont typeface="+mj-lt"/>
              <a:buAutoNum type="romanUcPeriod"/>
            </a:pPr>
            <a:r>
              <a:rPr lang="fr-FR" sz="2400" dirty="0" smtClean="0"/>
              <a:t>Structure logiciel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400" dirty="0" smtClean="0"/>
              <a:t>Base d’apprentissage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400" dirty="0" smtClean="0"/>
              <a:t>Analyse algorithmique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Application</a:t>
            </a:r>
            <a:endParaRPr lang="fr-FR" sz="2400" dirty="0" smtClean="0"/>
          </a:p>
          <a:p>
            <a:pPr marL="0" indent="0"/>
            <a:endParaRPr lang="fr-FR" sz="2400" dirty="0" smtClean="0"/>
          </a:p>
          <a:p>
            <a:pPr marL="0" indent="0"/>
            <a:r>
              <a:rPr lang="fr-FR" sz="2400" dirty="0" smtClean="0"/>
              <a:t>Conclusion</a:t>
            </a:r>
            <a:endParaRPr lang="fr-FR" sz="240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2526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Structure Logiciel</a:t>
            </a:r>
            <a:endParaRPr lang="fr-FR" dirty="0"/>
          </a:p>
        </p:txBody>
      </p:sp>
      <p:sp>
        <p:nvSpPr>
          <p:cNvPr id="6" name="Organigramme : Disque magnétique 5"/>
          <p:cNvSpPr/>
          <p:nvPr/>
        </p:nvSpPr>
        <p:spPr>
          <a:xfrm>
            <a:off x="979240" y="5085184"/>
            <a:ext cx="1584176" cy="12961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835224" y="551723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Base d’apprentissage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619672" y="2420888"/>
            <a:ext cx="4392488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883632" y="2519385"/>
            <a:ext cx="186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051720" y="3233123"/>
            <a:ext cx="1080120" cy="424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2051720" y="323312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707904" y="3068960"/>
            <a:ext cx="1656184" cy="533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707904" y="306896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Interface Java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3419872" y="3789040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3419872" y="3789040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Algorithme de classification</a:t>
            </a:r>
            <a:endParaRPr lang="fr-FR" sz="1600" dirty="0"/>
          </a:p>
        </p:txBody>
      </p:sp>
      <p:sp>
        <p:nvSpPr>
          <p:cNvPr id="17" name="ZoneTexte 16"/>
          <p:cNvSpPr txBox="1"/>
          <p:nvPr/>
        </p:nvSpPr>
        <p:spPr>
          <a:xfrm>
            <a:off x="7236296" y="3657600"/>
            <a:ext cx="1368152" cy="38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Twitter</a:t>
            </a:r>
            <a:endParaRPr lang="fr-FR" dirty="0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6156176" y="306896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>
            <a:off x="6156176" y="346500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2707432" y="4689140"/>
            <a:ext cx="642342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2883632" y="4689140"/>
            <a:ext cx="93228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70" y="2704051"/>
            <a:ext cx="898404" cy="89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3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Structure Logiciel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6" y="2564904"/>
            <a:ext cx="8802014" cy="38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1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Fichiers CSV</a:t>
            </a:r>
          </a:p>
          <a:p>
            <a:r>
              <a:rPr lang="fr-FR" dirty="0" smtClean="0"/>
              <a:t>Contient environ 1500 tweets</a:t>
            </a:r>
          </a:p>
          <a:p>
            <a:r>
              <a:rPr lang="fr-FR" dirty="0" smtClean="0"/>
              <a:t>Trié par sujet de recherche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Base d’apprentissage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435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Nettoyage de la base:</a:t>
            </a:r>
          </a:p>
          <a:p>
            <a:pPr lvl="2"/>
            <a:endParaRPr lang="fr-FR" dirty="0" smtClean="0"/>
          </a:p>
          <a:p>
            <a:pPr lvl="2"/>
            <a:r>
              <a:rPr lang="fr-FR" dirty="0" smtClean="0"/>
              <a:t>Suppression de certains caractères (@,RT,#,URL …)</a:t>
            </a:r>
          </a:p>
          <a:p>
            <a:pPr lvl="2"/>
            <a:r>
              <a:rPr lang="fr-FR" dirty="0" smtClean="0"/>
              <a:t>Suppression des tweets redondants</a:t>
            </a:r>
          </a:p>
          <a:p>
            <a:pPr lvl="2"/>
            <a:r>
              <a:rPr lang="fr-FR" dirty="0" smtClean="0"/>
              <a:t>Suppression des tweets vides</a:t>
            </a:r>
          </a:p>
          <a:p>
            <a:pPr lvl="2"/>
            <a:r>
              <a:rPr lang="fr-FR" dirty="0" smtClean="0"/>
              <a:t>Etc…</a:t>
            </a:r>
          </a:p>
          <a:p>
            <a:pPr lvl="2"/>
            <a:endParaRPr lang="fr-FR" dirty="0" smtClean="0"/>
          </a:p>
          <a:p>
            <a:pPr lvl="2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Base d’apprentissage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809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3 Types d’analyse de polarité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Annotation des polarité par recherche de mots-clefs</a:t>
            </a:r>
          </a:p>
          <a:p>
            <a:pPr lvl="1"/>
            <a:r>
              <a:rPr lang="fr-FR" dirty="0" smtClean="0"/>
              <a:t>Classification</a:t>
            </a:r>
            <a:r>
              <a:rPr lang="fr-FR" dirty="0" smtClean="0"/>
              <a:t> KNN</a:t>
            </a:r>
          </a:p>
          <a:p>
            <a:pPr lvl="1"/>
            <a:r>
              <a:rPr lang="fr-FR" dirty="0"/>
              <a:t>C</a:t>
            </a:r>
            <a:r>
              <a:rPr lang="fr-FR" dirty="0" smtClean="0"/>
              <a:t>lassification Bayésienne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Analyse algorithmique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409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Annotation des polarités par recherche de mots-clefs</a:t>
            </a:r>
          </a:p>
          <a:p>
            <a:pPr lvl="1"/>
            <a:r>
              <a:rPr lang="fr-FR" dirty="0" smtClean="0"/>
              <a:t>2 fichiers :</a:t>
            </a:r>
          </a:p>
          <a:p>
            <a:pPr lvl="3"/>
            <a:r>
              <a:rPr lang="fr-FR" dirty="0" smtClean="0"/>
              <a:t>Positif.txt</a:t>
            </a:r>
          </a:p>
          <a:p>
            <a:pPr lvl="3"/>
            <a:r>
              <a:rPr lang="fr-FR" dirty="0" smtClean="0"/>
              <a:t>Negatif.txt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Positif:</a:t>
            </a:r>
          </a:p>
          <a:p>
            <a:pPr lvl="2"/>
            <a:r>
              <a:rPr lang="fr-FR" dirty="0" smtClean="0"/>
              <a:t>Méthode de recherche de polarité simple</a:t>
            </a:r>
            <a:endParaRPr lang="fr-FR" dirty="0"/>
          </a:p>
          <a:p>
            <a:pPr lvl="1"/>
            <a:r>
              <a:rPr lang="fr-FR" dirty="0" smtClean="0"/>
              <a:t>Négatif:</a:t>
            </a:r>
          </a:p>
          <a:p>
            <a:pPr lvl="2"/>
            <a:r>
              <a:rPr lang="fr-FR" dirty="0" smtClean="0"/>
              <a:t>Fiabilité </a:t>
            </a:r>
            <a:r>
              <a:rPr lang="fr-FR" dirty="0" smtClean="0"/>
              <a:t>limité</a:t>
            </a: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Analyse algorithmique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513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agues">
  <a:themeElements>
    <a:clrScheme name="Vagues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Vagues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agues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619</TotalTime>
  <Words>545</Words>
  <Application>Microsoft Office PowerPoint</Application>
  <PresentationFormat>Affichage à l'écran (4:3)</PresentationFormat>
  <Paragraphs>90</Paragraphs>
  <Slides>18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Vagues</vt:lpstr>
      <vt:lpstr>Soutenance PJE2 TWITTER</vt:lpstr>
      <vt:lpstr>Introduction</vt:lpstr>
      <vt:lpstr>Sommaire</vt:lpstr>
      <vt:lpstr>1. Structure Logiciel</vt:lpstr>
      <vt:lpstr>1. Structure Logiciel</vt:lpstr>
      <vt:lpstr>2. Base d’apprentissage</vt:lpstr>
      <vt:lpstr>2. Base d’apprentissage</vt:lpstr>
      <vt:lpstr>3. Analyse algorithmique</vt:lpstr>
      <vt:lpstr>3. Analyse algorithmique</vt:lpstr>
      <vt:lpstr>3. Analyse algorithmique</vt:lpstr>
      <vt:lpstr>3. Analyse algorithmique</vt:lpstr>
      <vt:lpstr>4. Application</vt:lpstr>
      <vt:lpstr>4. Application</vt:lpstr>
      <vt:lpstr>4. Application</vt:lpstr>
      <vt:lpstr>4. Application</vt:lpstr>
      <vt:lpstr>4. Application</vt:lpstr>
      <vt:lpstr>4. Application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PJE2 TWITTER</dc:title>
  <dc:creator>Christopher DESHAIES</dc:creator>
  <cp:lastModifiedBy>Christopher DESHAIES</cp:lastModifiedBy>
  <cp:revision>29</cp:revision>
  <dcterms:created xsi:type="dcterms:W3CDTF">2014-12-15T13:26:40Z</dcterms:created>
  <dcterms:modified xsi:type="dcterms:W3CDTF">2015-12-14T20:44:07Z</dcterms:modified>
</cp:coreProperties>
</file>