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tiff" ContentType="image/tif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5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8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7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3BB28-C26E-5A4C-A264-AE4F214BC043}" type="datetimeFigureOut">
              <a:rPr kumimoji="1" lang="zh-CN" altLang="en-US" smtClean="0"/>
              <a:t>2017/12/18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FADB01-B31A-EB40-A593-387CB19D8D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3710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ADB01-B31A-EB40-A593-387CB19D8DE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721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ADB01-B31A-EB40-A593-387CB19D8DE7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6565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ADB01-B31A-EB40-A593-387CB19D8DE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0501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12/18/17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12/18/17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12/18/17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12/18/17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12/18/17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12/18/17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12/18/17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12/18/17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12/18/17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12/18/17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12/18/17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12/18/17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tiff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06087" y="1465621"/>
            <a:ext cx="9068586" cy="2590800"/>
          </a:xfrm>
        </p:spPr>
        <p:txBody>
          <a:bodyPr/>
          <a:lstStyle/>
          <a:p>
            <a:r>
              <a:rPr kumimoji="1" lang="en-US" altLang="zh-CN" sz="4000" dirty="0" smtClean="0"/>
              <a:t>APPLICATION TWITTER</a:t>
            </a:r>
            <a:br>
              <a:rPr kumimoji="1" lang="en-US" altLang="zh-CN" sz="4000" dirty="0" smtClean="0"/>
            </a:br>
            <a:endParaRPr kumimoji="1"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49753" cy="551675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zh-CN" dirty="0" smtClean="0"/>
              <a:t>PAR MA LING,</a:t>
            </a:r>
            <a:r>
              <a:rPr kumimoji="1" lang="en-US" altLang="zh-CN" dirty="0"/>
              <a:t> SHA </a:t>
            </a:r>
            <a:r>
              <a:rPr kumimoji="1" lang="en-US" altLang="zh-CN" dirty="0" smtClean="0"/>
              <a:t>QIANQIAN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MASTER 1 INFORMATIQUE GROUPE 2 </a:t>
            </a:r>
            <a:endParaRPr kumimoji="1" lang="zh-CN" altLang="en-US" dirty="0"/>
          </a:p>
          <a:p>
            <a:endParaRPr kumimoji="1" lang="en-US" altLang="zh-CN" dirty="0" smtClean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867" y="1589612"/>
            <a:ext cx="1283970" cy="501650"/>
          </a:xfrm>
          <a:prstGeom prst="rect">
            <a:avLst/>
          </a:prstGeom>
        </p:spPr>
      </p:pic>
      <p:pic>
        <p:nvPicPr>
          <p:cNvPr id="5" name="图片 4" descr="../屏幕快照%202017-12-16%20下午5.44.42.png"/>
          <p:cNvPicPr/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702" y="3197299"/>
            <a:ext cx="1235643" cy="8591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2713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 smtClean="0"/>
              <a:t>PLAN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fr-FR" altLang="zh-CN" sz="2000" dirty="0" smtClean="0"/>
              <a:t>1.Architecture de l’application</a:t>
            </a:r>
          </a:p>
          <a:p>
            <a:r>
              <a:rPr kumimoji="1" lang="en-US" altLang="zh-CN" sz="2000" dirty="0" smtClean="0"/>
              <a:t>2.API Twitter et la base </a:t>
            </a:r>
            <a:r>
              <a:rPr kumimoji="1" lang="en-US" altLang="zh-CN" sz="2000" dirty="0" err="1" smtClean="0"/>
              <a:t>d’apprentissage</a:t>
            </a:r>
            <a:endParaRPr kumimoji="1" lang="en-US" altLang="zh-CN" sz="2000" dirty="0" smtClean="0"/>
          </a:p>
          <a:p>
            <a:r>
              <a:rPr kumimoji="1" lang="en-US" altLang="zh-CN" sz="2000" dirty="0" smtClean="0"/>
              <a:t>3.Algorithmes de classification</a:t>
            </a:r>
          </a:p>
          <a:p>
            <a:r>
              <a:rPr kumimoji="1" lang="en-US" altLang="zh-CN" sz="2000" dirty="0"/>
              <a:t> </a:t>
            </a:r>
            <a:r>
              <a:rPr kumimoji="1" lang="en-US" altLang="zh-CN" sz="2000" dirty="0" smtClean="0"/>
              <a:t> 3.1 Mot </a:t>
            </a:r>
            <a:r>
              <a:rPr kumimoji="1" lang="en-US" altLang="zh-CN" sz="2000" dirty="0" err="1" smtClean="0"/>
              <a:t>clé</a:t>
            </a:r>
            <a:endParaRPr kumimoji="1" lang="en-US" altLang="zh-CN" sz="2000" dirty="0" smtClean="0"/>
          </a:p>
          <a:p>
            <a:r>
              <a:rPr kumimoji="1" lang="en-US" altLang="zh-CN" sz="2000" dirty="0"/>
              <a:t> </a:t>
            </a:r>
            <a:r>
              <a:rPr kumimoji="1" lang="en-US" altLang="zh-CN" sz="2000" dirty="0" smtClean="0"/>
              <a:t> 3.2 </a:t>
            </a:r>
            <a:r>
              <a:rPr kumimoji="1" lang="en-US" altLang="zh-CN" sz="2000" dirty="0" err="1" smtClean="0"/>
              <a:t>Knn</a:t>
            </a:r>
            <a:endParaRPr kumimoji="1" lang="en-US" altLang="zh-CN" sz="2000" dirty="0" smtClean="0"/>
          </a:p>
          <a:p>
            <a:r>
              <a:rPr kumimoji="1" lang="en-US" altLang="zh-CN" sz="2000" dirty="0"/>
              <a:t> </a:t>
            </a:r>
            <a:r>
              <a:rPr kumimoji="1" lang="en-US" altLang="zh-CN" sz="2000" dirty="0" smtClean="0"/>
              <a:t> 3.3 Bayes</a:t>
            </a:r>
          </a:p>
          <a:p>
            <a:r>
              <a:rPr kumimoji="1" lang="en-US" altLang="zh-CN" sz="2000" dirty="0" smtClean="0"/>
              <a:t>4.Analyse </a:t>
            </a:r>
            <a:r>
              <a:rPr kumimoji="1" lang="en-US" altLang="zh-CN" sz="2000" dirty="0" err="1" smtClean="0"/>
              <a:t>expérimentale</a:t>
            </a:r>
            <a:endParaRPr kumimoji="1" lang="en-US" altLang="zh-CN" sz="2000" dirty="0" smtClean="0"/>
          </a:p>
          <a:p>
            <a:r>
              <a:rPr kumimoji="1" lang="en-US" altLang="zh-CN" sz="2000" dirty="0" smtClean="0"/>
              <a:t>5.Demonstration</a:t>
            </a:r>
          </a:p>
          <a:p>
            <a:r>
              <a:rPr kumimoji="1" lang="en-US" altLang="zh-CN" sz="2000" dirty="0" smtClean="0"/>
              <a:t>6.Conclusion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74926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fr-FR" altLang="zh-CN" sz="3600" dirty="0"/>
              <a:t>1.Architecture de l’application</a:t>
            </a:r>
            <a:r>
              <a:rPr kumimoji="1" lang="fr-FR" altLang="zh-CN" dirty="0"/>
              <a:t/>
            </a:r>
            <a:br>
              <a:rPr kumimoji="1" lang="fr-FR" altLang="zh-CN" dirty="0"/>
            </a:br>
            <a:endParaRPr kumimoji="1" lang="zh-CN" altLang="en-US" dirty="0"/>
          </a:p>
        </p:txBody>
      </p:sp>
      <p:pic>
        <p:nvPicPr>
          <p:cNvPr id="4" name="内容占位符 3" descr="../../../../../Desktop/核心编码树状图.pdf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447" y="1513891"/>
            <a:ext cx="5815105" cy="47425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2258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sz="3600" dirty="0"/>
              <a:t>2.API Twitter et la base </a:t>
            </a:r>
            <a:r>
              <a:rPr kumimoji="1" lang="en-US" altLang="zh-CN" sz="3600" dirty="0" err="1"/>
              <a:t>d’apprentissage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44" y="2358189"/>
            <a:ext cx="4866049" cy="2923676"/>
          </a:xfr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843" y="1812575"/>
            <a:ext cx="6090987" cy="401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572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sz="3600" dirty="0" smtClean="0"/>
              <a:t>3.Algorithme de classification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4136" y="1821688"/>
            <a:ext cx="10058400" cy="3931920"/>
          </a:xfrm>
        </p:spPr>
        <p:txBody>
          <a:bodyPr>
            <a:normAutofit/>
          </a:bodyPr>
          <a:lstStyle/>
          <a:p>
            <a:r>
              <a:rPr kumimoji="1" lang="en-US" altLang="zh-CN" sz="2800" dirty="0" smtClean="0"/>
              <a:t>1.Mot </a:t>
            </a:r>
            <a:r>
              <a:rPr kumimoji="1" lang="en-US" altLang="zh-CN" sz="2800" dirty="0" err="1" smtClean="0"/>
              <a:t>clé</a:t>
            </a:r>
            <a:r>
              <a:rPr kumimoji="1" lang="zh-CN" altLang="en-US" sz="2800" dirty="0" smtClean="0"/>
              <a:t>                         </a:t>
            </a:r>
            <a:r>
              <a:rPr kumimoji="1" lang="en-US" altLang="zh-CN" sz="2800" dirty="0" smtClean="0"/>
              <a:t>2.KNN</a:t>
            </a:r>
            <a:r>
              <a:rPr kumimoji="1" lang="zh-CN" altLang="en-US" sz="2800" dirty="0" smtClean="0"/>
              <a:t>                           </a:t>
            </a:r>
            <a:r>
              <a:rPr kumimoji="1" lang="en-US" altLang="zh-CN" sz="2800" dirty="0" smtClean="0"/>
              <a:t>3.Bayes</a:t>
            </a:r>
            <a:endParaRPr kumimoji="1" lang="zh-CN" altLang="en-US" sz="2800" dirty="0"/>
          </a:p>
          <a:p>
            <a:endParaRPr kumimoji="1" lang="en-US" altLang="zh-CN" sz="2800" dirty="0" smtClean="0"/>
          </a:p>
          <a:p>
            <a:endParaRPr kumimoji="1" lang="en-US" altLang="zh-CN" sz="28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378" y="3184518"/>
            <a:ext cx="3458390" cy="2569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590" y="2956892"/>
            <a:ext cx="2796716" cy="279671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737" y="3818020"/>
            <a:ext cx="3394594" cy="137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401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10997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kumimoji="1" lang="fr-FR" altLang="zh-CN" sz="4000" dirty="0" smtClean="0"/>
              <a:t>4.Analyse expérimentale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endParaRPr kumimoji="1" lang="zh-CN" altLang="en-US" dirty="0"/>
          </a:p>
        </p:txBody>
      </p:sp>
      <p:pic>
        <p:nvPicPr>
          <p:cNvPr id="4" name="内容占位符 3" descr="../屏幕快照%202017-12-16%20上午2.16.24.pn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18" y="2151565"/>
            <a:ext cx="4005603" cy="3178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 descr="../屏幕快照%202017-12-16%20上午2.17.19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781" y="2151565"/>
            <a:ext cx="6145062" cy="39123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906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sz="3600" dirty="0" smtClean="0"/>
              <a:t> 5.Demonstration</a:t>
            </a:r>
            <a:endParaRPr kumimoji="1" lang="zh-CN" altLang="en-US" sz="3600" dirty="0"/>
          </a:p>
        </p:txBody>
      </p:sp>
      <p:pic>
        <p:nvPicPr>
          <p:cNvPr id="4" name="内容占位符 3" descr="../屏幕快照%202017-12-15%20上午2.28.12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702" y="2014194"/>
            <a:ext cx="7532596" cy="44417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7693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1135889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dirty="0"/>
              <a:t>6</a:t>
            </a:r>
            <a:r>
              <a:rPr kumimoji="1" lang="en-US" altLang="zh-CN" smtClean="0"/>
              <a:t>.Conclusion</a:t>
            </a:r>
            <a:r>
              <a:rPr kumimoji="1" lang="zh-CN" altLang="en-US" sz="3600" dirty="0"/>
              <a:t/>
            </a:r>
            <a:br>
              <a:rPr kumimoji="1" lang="zh-CN" altLang="en-US" sz="3600" dirty="0"/>
            </a:br>
            <a:endParaRPr kumimoji="1"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224059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肥皂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肥皂</Template>
  <TotalTime>654</TotalTime>
  <Words>64</Words>
  <Application>Microsoft Macintosh PowerPoint</Application>
  <PresentationFormat>宽屏</PresentationFormat>
  <Paragraphs>24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Century Gothic</vt:lpstr>
      <vt:lpstr>DengXian</vt:lpstr>
      <vt:lpstr>Garamond</vt:lpstr>
      <vt:lpstr>宋体</vt:lpstr>
      <vt:lpstr>肥皂</vt:lpstr>
      <vt:lpstr>APPLICATION TWITTER </vt:lpstr>
      <vt:lpstr>PLAN</vt:lpstr>
      <vt:lpstr>1.Architecture de l’application </vt:lpstr>
      <vt:lpstr>2.API Twitter et la base d’apprentissage </vt:lpstr>
      <vt:lpstr>3.Algorithme de classification </vt:lpstr>
      <vt:lpstr>4.Analyse expérimentale </vt:lpstr>
      <vt:lpstr> 5.Demonstration</vt:lpstr>
      <vt:lpstr>6.Conclusion 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TWITTER</dc:title>
  <dc:creator>Microsoft Office 用户</dc:creator>
  <cp:lastModifiedBy>Microsoft Office 用户</cp:lastModifiedBy>
  <cp:revision>34</cp:revision>
  <dcterms:created xsi:type="dcterms:W3CDTF">2017-12-16T19:59:18Z</dcterms:created>
  <dcterms:modified xsi:type="dcterms:W3CDTF">2017-12-18T19:57:01Z</dcterms:modified>
</cp:coreProperties>
</file>