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7"/>
  </p:notesMasterIdLst>
  <p:sldIdLst>
    <p:sldId id="256" r:id="rId2"/>
    <p:sldId id="271" r:id="rId3"/>
    <p:sldId id="272" r:id="rId4"/>
    <p:sldId id="257" r:id="rId5"/>
    <p:sldId id="259" r:id="rId6"/>
    <p:sldId id="273" r:id="rId7"/>
    <p:sldId id="260" r:id="rId8"/>
    <p:sldId id="270" r:id="rId9"/>
    <p:sldId id="265" r:id="rId10"/>
    <p:sldId id="262" r:id="rId11"/>
    <p:sldId id="266" r:id="rId12"/>
    <p:sldId id="267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94580"/>
  </p:normalViewPr>
  <p:slideViewPr>
    <p:cSldViewPr snapToGrid="0" snapToObjects="1">
      <p:cViewPr varScale="1">
        <p:scale>
          <a:sx n="106" d="100"/>
          <a:sy n="106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BB28-C26E-5A4C-A264-AE4F214BC043}" type="datetimeFigureOut">
              <a:rPr kumimoji="1" lang="zh-CN" altLang="en-US" smtClean="0"/>
              <a:t>2017/12/18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ADB01-B31A-EB40-A593-387CB19D8D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71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DB01-B31A-EB40-A593-387CB19D8DE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2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DB01-B31A-EB40-A593-387CB19D8DE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4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DB01-B31A-EB40-A593-387CB19D8DE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50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DB01-B31A-EB40-A593-387CB19D8DE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95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DB01-B31A-EB40-A593-387CB19D8DE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00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tif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6087" y="1465621"/>
            <a:ext cx="9068586" cy="2590800"/>
          </a:xfrm>
        </p:spPr>
        <p:txBody>
          <a:bodyPr/>
          <a:lstStyle/>
          <a:p>
            <a:r>
              <a:rPr kumimoji="1" lang="en-US" altLang="zh-CN" sz="4000" dirty="0" smtClean="0"/>
              <a:t>APPLICATION TWITTER</a:t>
            </a:r>
            <a:br>
              <a:rPr kumimoji="1" lang="en-US" altLang="zh-CN" sz="4000" dirty="0" smtClean="0"/>
            </a:b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49753" cy="551675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PAR MA LING,</a:t>
            </a:r>
            <a:r>
              <a:rPr kumimoji="1" lang="en-US" altLang="zh-CN" dirty="0"/>
              <a:t> SHA </a:t>
            </a:r>
            <a:r>
              <a:rPr kumimoji="1" lang="en-US" altLang="zh-CN" dirty="0" smtClean="0"/>
              <a:t>QIANQIAN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MASTER 1 INFORMATIQUE GROUPE 2 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67" y="1589612"/>
            <a:ext cx="1283970" cy="501650"/>
          </a:xfrm>
          <a:prstGeom prst="rect">
            <a:avLst/>
          </a:prstGeom>
        </p:spPr>
      </p:pic>
      <p:pic>
        <p:nvPicPr>
          <p:cNvPr id="5" name="图片 4" descr="../屏幕快照%202017-12-16%20下午5.44.42.png"/>
          <p:cNvPicPr/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02" y="3197299"/>
            <a:ext cx="1235643" cy="859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71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dirty="0" smtClean="0"/>
              <a:t> 5.Demonstration</a:t>
            </a:r>
            <a:endParaRPr kumimoji="1" lang="zh-CN" altLang="en-US" sz="3600" dirty="0"/>
          </a:p>
        </p:txBody>
      </p:sp>
      <p:pic>
        <p:nvPicPr>
          <p:cNvPr id="4" name="内容占位符 3" descr="../屏幕快照%202017-12-15%20上午2.28.1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02" y="1553557"/>
            <a:ext cx="7532596" cy="44417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818811" y="6102562"/>
            <a:ext cx="527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Recherche</a:t>
            </a:r>
            <a:r>
              <a:rPr kumimoji="1" lang="en-US" altLang="zh-CN" dirty="0" smtClean="0"/>
              <a:t> d’un mot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69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5555272"/>
            <a:ext cx="9634538" cy="648652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Ajoute</a:t>
            </a:r>
            <a:r>
              <a:rPr kumimoji="1" lang="en-US" altLang="zh-CN" dirty="0" smtClean="0"/>
              <a:t> des annotations</a:t>
            </a:r>
            <a:endParaRPr kumimoji="1" lang="zh-CN" altLang="en-US" dirty="0"/>
          </a:p>
        </p:txBody>
      </p:sp>
      <p:pic>
        <p:nvPicPr>
          <p:cNvPr id="4" name="图片 3" descr="../屏幕快照%202017-12-15%20上午3.59.28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45" y="445135"/>
            <a:ext cx="7842567" cy="4941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58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                                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2318538"/>
            <a:ext cx="10058400" cy="3931920"/>
          </a:xfrm>
        </p:spPr>
        <p:txBody>
          <a:bodyPr/>
          <a:lstStyle/>
          <a:p>
            <a:r>
              <a:rPr kumimoji="1" lang="en-US" altLang="zh-CN" dirty="0" err="1" smtClean="0"/>
              <a:t>Choix</a:t>
            </a:r>
            <a:r>
              <a:rPr kumimoji="1" lang="en-US" altLang="zh-CN" dirty="0" smtClean="0"/>
              <a:t> de </a:t>
            </a:r>
            <a:r>
              <a:rPr kumimoji="1" lang="en-US" altLang="zh-CN" dirty="0" err="1" smtClean="0"/>
              <a:t>l’algorithme</a:t>
            </a:r>
            <a:endParaRPr kumimoji="1" lang="zh-CN" altLang="en-US" dirty="0"/>
          </a:p>
        </p:txBody>
      </p:sp>
      <p:pic>
        <p:nvPicPr>
          <p:cNvPr id="4" name="图片 3" descr="../屏幕快照%202017-12-15%20上午4.09.4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" y="409344"/>
            <a:ext cx="6091555" cy="1282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内容占位符 3" descr="../屏幕快照%202017-12-15%20上午4.06.12.png"/>
          <p:cNvPicPr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995" y="1260919"/>
            <a:ext cx="6230034" cy="534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9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44625" y="3058793"/>
            <a:ext cx="10058400" cy="3931920"/>
          </a:xfrm>
        </p:spPr>
        <p:txBody>
          <a:bodyPr/>
          <a:lstStyle/>
          <a:p>
            <a:r>
              <a:rPr kumimoji="1" lang="en-US" altLang="zh-CN" dirty="0" err="1" smtClean="0"/>
              <a:t>Choix</a:t>
            </a:r>
            <a:r>
              <a:rPr kumimoji="1" lang="en-US" altLang="zh-CN" dirty="0" smtClean="0"/>
              <a:t> un </a:t>
            </a:r>
            <a:r>
              <a:rPr kumimoji="1" lang="en-US" altLang="zh-CN" dirty="0" err="1" smtClean="0"/>
              <a:t>diagramme</a:t>
            </a:r>
            <a:endParaRPr kumimoji="1" lang="zh-CN" altLang="en-US" dirty="0"/>
          </a:p>
        </p:txBody>
      </p:sp>
      <p:pic>
        <p:nvPicPr>
          <p:cNvPr id="6" name="图片 5" descr="../屏幕快照%202017-12-15%20上午4.12.2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929613"/>
            <a:ext cx="4198938" cy="184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../屏幕快照%202017-12-15%20上午4.09.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2301213"/>
            <a:ext cx="5972175" cy="4156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20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29188" y="5529263"/>
            <a:ext cx="92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Taux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d’erreurs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4" y="1227221"/>
            <a:ext cx="4420826" cy="3433651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82" y="1124228"/>
            <a:ext cx="6530077" cy="41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135889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6</a:t>
            </a:r>
            <a:r>
              <a:rPr kumimoji="1" lang="en-US" altLang="zh-CN" smtClean="0"/>
              <a:t>.Conclusion</a:t>
            </a:r>
            <a:r>
              <a:rPr kumimoji="1" lang="zh-CN" altLang="en-US" sz="3600" dirty="0"/>
              <a:t/>
            </a:r>
            <a:br>
              <a:rPr kumimoji="1" lang="zh-CN" altLang="en-US" sz="3600" dirty="0"/>
            </a:b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2240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Subjet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Annoter</a:t>
            </a:r>
            <a:r>
              <a:rPr lang="en-US" sz="2400" dirty="0" smtClean="0"/>
              <a:t> les emotions de tweets.</a:t>
            </a:r>
            <a:r>
              <a:rPr lang="en-US" sz="2400" b="1" dirty="0" smtClean="0"/>
              <a:t>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Solution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4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Pour </a:t>
            </a:r>
            <a:r>
              <a:rPr lang="en-US" dirty="0" err="1" smtClean="0"/>
              <a:t>apprendre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400" dirty="0" err="1" smtClean="0"/>
              <a:t>Récupérer</a:t>
            </a:r>
            <a:r>
              <a:rPr lang="en-US" sz="2400" dirty="0" smtClean="0"/>
              <a:t> </a:t>
            </a:r>
            <a:r>
              <a:rPr lang="en-US" sz="2400" dirty="0" err="1"/>
              <a:t>l'API</a:t>
            </a:r>
            <a:r>
              <a:rPr lang="en-US" sz="2400" dirty="0"/>
              <a:t> twitter.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Nettoyer</a:t>
            </a:r>
            <a:r>
              <a:rPr lang="en-US" sz="2400" dirty="0" smtClean="0"/>
              <a:t> </a:t>
            </a:r>
            <a:r>
              <a:rPr lang="en-US" sz="2400" dirty="0"/>
              <a:t>les </a:t>
            </a:r>
            <a:r>
              <a:rPr lang="en-US" sz="2400" dirty="0" err="1"/>
              <a:t>données</a:t>
            </a:r>
            <a:r>
              <a:rPr lang="en-US" sz="2400" dirty="0"/>
              <a:t> et </a:t>
            </a:r>
            <a:r>
              <a:rPr lang="en-US" sz="2400" dirty="0" smtClean="0"/>
              <a:t>faire </a:t>
            </a:r>
            <a:r>
              <a:rPr lang="en-US" sz="2400" dirty="0" err="1"/>
              <a:t>une</a:t>
            </a:r>
            <a:r>
              <a:rPr lang="en-US" sz="2400" dirty="0"/>
              <a:t> base </a:t>
            </a:r>
            <a:r>
              <a:rPr lang="en-US" sz="2400" dirty="0" err="1"/>
              <a:t>d'apprentissage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T</a:t>
            </a:r>
            <a:r>
              <a:rPr lang="en-US" sz="2400" dirty="0" err="1" smtClean="0"/>
              <a:t>rié</a:t>
            </a:r>
            <a:r>
              <a:rPr lang="en-US" sz="2400" dirty="0" smtClean="0"/>
              <a:t> </a:t>
            </a:r>
            <a:r>
              <a:rPr lang="en-US" sz="2400" dirty="0"/>
              <a:t>les </a:t>
            </a:r>
            <a:r>
              <a:rPr lang="en-US" sz="2400" dirty="0" smtClean="0"/>
              <a:t>tweets.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Illustrer</a:t>
            </a:r>
            <a:r>
              <a:rPr lang="en-US" sz="2400" dirty="0" smtClean="0"/>
              <a:t> par </a:t>
            </a:r>
            <a:r>
              <a:rPr lang="en-US" sz="2400" dirty="0" err="1"/>
              <a:t>J</a:t>
            </a:r>
            <a:r>
              <a:rPr lang="en-US" sz="2400" dirty="0" err="1" smtClean="0"/>
              <a:t>freechart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Réaliser</a:t>
            </a:r>
            <a:r>
              <a:rPr lang="en-US" sz="2400" dirty="0" smtClean="0"/>
              <a:t> GUI par Swing</a:t>
            </a:r>
            <a:r>
              <a:rPr lang="en-US" sz="24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0711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PLAN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fr-FR" altLang="zh-CN" sz="2000" dirty="0" smtClean="0"/>
              <a:t>1.Architecture de l’application</a:t>
            </a:r>
          </a:p>
          <a:p>
            <a:r>
              <a:rPr kumimoji="1" lang="en-US" altLang="zh-CN" sz="2000" dirty="0" smtClean="0"/>
              <a:t>2.API Twitter et la base </a:t>
            </a:r>
            <a:r>
              <a:rPr kumimoji="1" lang="en-US" altLang="zh-CN" sz="2000" dirty="0" err="1" smtClean="0"/>
              <a:t>d’apprentissage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3.Algorithmes de classification</a:t>
            </a:r>
          </a:p>
          <a:p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3.1 Mot </a:t>
            </a:r>
            <a:r>
              <a:rPr kumimoji="1" lang="en-US" altLang="zh-CN" sz="2000" dirty="0" err="1" smtClean="0"/>
              <a:t>clé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3.2 </a:t>
            </a:r>
            <a:r>
              <a:rPr kumimoji="1" lang="en-US" altLang="zh-CN" sz="2000" dirty="0" err="1" smtClean="0"/>
              <a:t>Knn</a:t>
            </a:r>
            <a:endParaRPr kumimoji="1" lang="en-US" altLang="zh-CN" sz="2000" dirty="0" smtClean="0"/>
          </a:p>
          <a:p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3.3 Bayes</a:t>
            </a:r>
          </a:p>
          <a:p>
            <a:r>
              <a:rPr kumimoji="1" lang="en-US" altLang="zh-CN" sz="2000" dirty="0" smtClean="0"/>
              <a:t>4.Analyse </a:t>
            </a:r>
            <a:r>
              <a:rPr kumimoji="1" lang="en-US" altLang="zh-CN" sz="2000" dirty="0" err="1" smtClean="0"/>
              <a:t>expérimentale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5.Demonstration</a:t>
            </a:r>
          </a:p>
          <a:p>
            <a:r>
              <a:rPr kumimoji="1" lang="en-US" altLang="zh-CN" sz="2000" dirty="0" smtClean="0"/>
              <a:t>6.Conclusion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492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fr-FR" altLang="zh-CN" sz="3600" dirty="0"/>
              <a:t>1.Architecture de l’application</a:t>
            </a:r>
            <a:r>
              <a:rPr kumimoji="1" lang="fr-FR" altLang="zh-CN" dirty="0"/>
              <a:t/>
            </a:r>
            <a:br>
              <a:rPr kumimoji="1" lang="fr-FR" altLang="zh-CN" dirty="0"/>
            </a:br>
            <a:endParaRPr kumimoji="1" lang="zh-CN" altLang="en-US" dirty="0"/>
          </a:p>
        </p:txBody>
      </p:sp>
      <p:pic>
        <p:nvPicPr>
          <p:cNvPr id="4" name="内容占位符 3" descr="../../../../../Desktop/核心编码树状图.pd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47" y="1513891"/>
            <a:ext cx="5815105" cy="474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2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9" y="217855"/>
            <a:ext cx="5023264" cy="6326644"/>
          </a:xfrm>
        </p:spPr>
      </p:pic>
    </p:spTree>
    <p:extLst>
      <p:ext uri="{BB962C8B-B14F-4D97-AF65-F5344CB8AC3E}">
        <p14:creationId xmlns:p14="http://schemas.microsoft.com/office/powerpoint/2010/main" val="183034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dirty="0"/>
              <a:t>2.API Twitter et la base </a:t>
            </a:r>
            <a:r>
              <a:rPr kumimoji="1" lang="en-US" altLang="zh-CN" sz="3600" dirty="0" err="1"/>
              <a:t>d’apprentissage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1" y="2198310"/>
            <a:ext cx="5232268" cy="3143712"/>
          </a:xfrm>
        </p:spPr>
      </p:pic>
    </p:spTree>
    <p:extLst>
      <p:ext uri="{BB962C8B-B14F-4D97-AF65-F5344CB8AC3E}">
        <p14:creationId xmlns:p14="http://schemas.microsoft.com/office/powerpoint/2010/main" val="185957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dirty="0" smtClean="0"/>
              <a:t>3.Algorithme de classification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136" y="1821688"/>
            <a:ext cx="10058400" cy="393192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1.Mot </a:t>
            </a:r>
            <a:r>
              <a:rPr kumimoji="1" lang="en-US" altLang="zh-CN" sz="2800" dirty="0" err="1" smtClean="0"/>
              <a:t>clé</a:t>
            </a:r>
            <a:r>
              <a:rPr kumimoji="1" lang="zh-CN" altLang="en-US" sz="2800" dirty="0" smtClean="0"/>
              <a:t>                         </a:t>
            </a:r>
            <a:r>
              <a:rPr kumimoji="1" lang="en-US" altLang="zh-CN" sz="2800" dirty="0" smtClean="0"/>
              <a:t>2.KNN</a:t>
            </a:r>
            <a:r>
              <a:rPr kumimoji="1" lang="zh-CN" altLang="en-US" sz="2800" dirty="0" smtClean="0"/>
              <a:t>                           </a:t>
            </a:r>
            <a:r>
              <a:rPr kumimoji="1" lang="en-US" altLang="zh-CN" sz="2800" dirty="0" smtClean="0"/>
              <a:t>3.Bayes</a:t>
            </a:r>
            <a:endParaRPr kumimoji="1" lang="zh-CN" altLang="en-US" sz="2800" dirty="0"/>
          </a:p>
          <a:p>
            <a:endParaRPr kumimoji="1" lang="en-US" altLang="zh-CN" sz="2800" dirty="0" smtClean="0"/>
          </a:p>
          <a:p>
            <a:endParaRPr kumimoji="1"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78" y="3184518"/>
            <a:ext cx="3458390" cy="2569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90" y="2956892"/>
            <a:ext cx="2796716" cy="27967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37" y="3818020"/>
            <a:ext cx="3394594" cy="13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6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0997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kumimoji="1" lang="fr-FR" altLang="zh-CN" sz="4000" dirty="0" smtClean="0"/>
              <a:t>4.Analyse expérimentale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2" y="2151565"/>
            <a:ext cx="4603413" cy="357546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50" y="1947028"/>
            <a:ext cx="6637958" cy="42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6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218</TotalTime>
  <Words>119</Words>
  <Application>Microsoft Macintosh PowerPoint</Application>
  <PresentationFormat>宽屏</PresentationFormat>
  <Paragraphs>47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Century Gothic</vt:lpstr>
      <vt:lpstr>DengXian</vt:lpstr>
      <vt:lpstr>Garamond</vt:lpstr>
      <vt:lpstr>宋体</vt:lpstr>
      <vt:lpstr>肥皂</vt:lpstr>
      <vt:lpstr>APPLICATION TWITTER </vt:lpstr>
      <vt:lpstr>Subjet</vt:lpstr>
      <vt:lpstr>Pour apprendre:</vt:lpstr>
      <vt:lpstr>PLAN</vt:lpstr>
      <vt:lpstr>1.Architecture de l’application </vt:lpstr>
      <vt:lpstr>PowerPoint 演示文稿</vt:lpstr>
      <vt:lpstr>2.API Twitter et la base d’apprentissage </vt:lpstr>
      <vt:lpstr>3.Algorithme de classification </vt:lpstr>
      <vt:lpstr>4.Analyse expérimentale </vt:lpstr>
      <vt:lpstr> 5.Demonstration</vt:lpstr>
      <vt:lpstr>PowerPoint 演示文稿</vt:lpstr>
      <vt:lpstr>                                    </vt:lpstr>
      <vt:lpstr>PowerPoint 演示文稿</vt:lpstr>
      <vt:lpstr>PowerPoint 演示文稿</vt:lpstr>
      <vt:lpstr>6.Conclusion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TWITTER</dc:title>
  <dc:creator>Microsoft Office 用户</dc:creator>
  <cp:lastModifiedBy>Microsoft Office 用户</cp:lastModifiedBy>
  <cp:revision>42</cp:revision>
  <dcterms:created xsi:type="dcterms:W3CDTF">2017-12-16T19:59:18Z</dcterms:created>
  <dcterms:modified xsi:type="dcterms:W3CDTF">2017-12-18T21:20:05Z</dcterms:modified>
</cp:coreProperties>
</file>