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7"/>
  </p:notesMasterIdLst>
  <p:sldIdLst>
    <p:sldId id="261" r:id="rId2"/>
    <p:sldId id="262" r:id="rId3"/>
    <p:sldId id="266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08" d="100"/>
          <a:sy n="108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F726-7021-324A-975F-FC3A8DE43E92}" type="datetimeFigureOut">
              <a:rPr kumimoji="1" lang="zh-CN" altLang="en-US" smtClean="0"/>
              <a:t>2017/3/15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7C8B-F2BF-FD47-8996-F428E28E1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37C8B-F2BF-FD47-8996-F428E28E1CE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7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8721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869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8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0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6611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688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1" y="107576"/>
            <a:ext cx="4708802" cy="4492660"/>
          </a:xfrm>
        </p:spPr>
      </p:pic>
      <p:sp>
        <p:nvSpPr>
          <p:cNvPr id="6" name="文本框 5"/>
          <p:cNvSpPr txBox="1"/>
          <p:nvPr/>
        </p:nvSpPr>
        <p:spPr>
          <a:xfrm>
            <a:off x="8132781" y="5249730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QIANQIAN SHA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53" y="0"/>
            <a:ext cx="6138103" cy="36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659" y="1355463"/>
            <a:ext cx="9601200" cy="3636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800" dirty="0" smtClean="0"/>
              <a:t>1.L’introduction de HUAWEI</a:t>
            </a:r>
            <a:endParaRPr kumimoji="1" lang="zh-CN" altLang="en-US" sz="4800" dirty="0" smtClean="0"/>
          </a:p>
          <a:p>
            <a:pPr marL="0" indent="0">
              <a:buNone/>
            </a:pP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        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）</a:t>
            </a:r>
            <a:r>
              <a:rPr kumimoji="1" lang="en-US" altLang="zh-CN" sz="3200" dirty="0" smtClean="0"/>
              <a:t>La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fondation</a:t>
            </a:r>
            <a:r>
              <a:rPr kumimoji="1" lang="en-US" altLang="zh-CN" sz="3200" dirty="0" smtClean="0"/>
              <a:t> de HUAWEI</a:t>
            </a:r>
          </a:p>
          <a:p>
            <a:pPr marL="0" indent="0">
              <a:buNone/>
            </a:pP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        2) 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err="1" smtClean="0"/>
              <a:t>Ses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p</a:t>
            </a:r>
            <a:r>
              <a:rPr lang="en-US" altLang="zh-CN" sz="3200" dirty="0" err="1" smtClean="0"/>
              <a:t>rincipaux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produits</a:t>
            </a:r>
            <a:endParaRPr lang="zh-CN" altLang="en-US" sz="3200" dirty="0" smtClean="0"/>
          </a:p>
          <a:p>
            <a:pPr marL="0" indent="0">
              <a:buNone/>
            </a:pP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        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）</a:t>
            </a:r>
            <a:r>
              <a:rPr kumimoji="1" lang="en-US" altLang="zh-CN" sz="3200" dirty="0" smtClean="0"/>
              <a:t>La culture de </a:t>
            </a:r>
            <a:r>
              <a:rPr kumimoji="1" lang="en-US" altLang="zh-CN" sz="3200" dirty="0" err="1" smtClean="0"/>
              <a:t>cette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/>
              <a:t>société</a:t>
            </a: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(Les loups)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17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8" y="0"/>
            <a:ext cx="5759451" cy="32595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19" y="0"/>
            <a:ext cx="5496524" cy="32595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7" y="3259567"/>
            <a:ext cx="5759451" cy="3830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28" y="3259567"/>
            <a:ext cx="5651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068" y="365760"/>
            <a:ext cx="10370372" cy="6878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 smtClean="0"/>
              <a:t>Qu’es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err="1" smtClean="0"/>
              <a:t>ce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err="1" smtClean="0"/>
              <a:t>que</a:t>
            </a:r>
            <a:r>
              <a:rPr kumimoji="1" lang="en-US" altLang="zh-CN" sz="4000" dirty="0" smtClean="0"/>
              <a:t> je </a:t>
            </a:r>
            <a:r>
              <a:rPr kumimoji="1" lang="en-US" altLang="zh-CN" sz="4000" dirty="0" err="1" smtClean="0"/>
              <a:t>vais</a:t>
            </a:r>
            <a:r>
              <a:rPr kumimoji="1" lang="en-US" altLang="zh-CN" sz="4000" dirty="0" smtClean="0"/>
              <a:t> faire </a:t>
            </a:r>
            <a:r>
              <a:rPr kumimoji="1" lang="en-US" altLang="zh-CN" sz="4000" dirty="0" err="1" smtClean="0"/>
              <a:t>dans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err="1" smtClean="0"/>
              <a:t>cette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err="1" smtClean="0"/>
              <a:t>société</a:t>
            </a:r>
            <a:r>
              <a:rPr kumimoji="1" lang="en-US" altLang="zh-CN" sz="4000" dirty="0"/>
              <a:t>?</a:t>
            </a:r>
            <a:endParaRPr kumimoji="1" lang="zh-CN" altLang="en-US" sz="4000" dirty="0" smtClean="0"/>
          </a:p>
          <a:p>
            <a:pPr marL="0" indent="0">
              <a:buNone/>
            </a:pPr>
            <a:r>
              <a:rPr kumimoji="1" lang="en-US" altLang="zh-CN" sz="4000" dirty="0" smtClean="0"/>
              <a:t>website(JavaScript/CSS/html)</a:t>
            </a:r>
          </a:p>
          <a:p>
            <a:pPr marL="0" indent="0">
              <a:buNone/>
            </a:pPr>
            <a:endParaRPr kumimoji="1" lang="zh-CN" altLang="en-US" sz="4000" dirty="0"/>
          </a:p>
          <a:p>
            <a:pPr marL="0" indent="0">
              <a:buNone/>
            </a:pPr>
            <a:r>
              <a:rPr kumimoji="1" lang="en-US" altLang="zh-CN" sz="3600" dirty="0" err="1" smtClean="0"/>
              <a:t>Pourquoi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 err="1" smtClean="0"/>
              <a:t>choisir</a:t>
            </a:r>
            <a:r>
              <a:rPr kumimoji="1" lang="en-US" altLang="zh-CN" sz="3600" dirty="0" smtClean="0"/>
              <a:t>?</a:t>
            </a:r>
            <a:endParaRPr kumimoji="1" lang="en-US" altLang="zh-CN" sz="3600" dirty="0" smtClean="0"/>
          </a:p>
          <a:p>
            <a:pPr marL="0" indent="0">
              <a:buNone/>
            </a:pPr>
            <a:endParaRPr kumimoji="1" lang="en-US" altLang="zh-CN" sz="3600" dirty="0"/>
          </a:p>
          <a:p>
            <a:pPr marL="0" indent="0">
              <a:buNone/>
            </a:pPr>
            <a:endParaRPr kumimoji="1" lang="zh-CN" altLang="en-US" sz="3600" dirty="0"/>
          </a:p>
          <a:p>
            <a:endParaRPr kumimoji="1" lang="zh-CN" altLang="en-US" sz="3600" dirty="0" smtClean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24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9797" y="2646381"/>
            <a:ext cx="96012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 smtClean="0"/>
              <a:t>Conclusion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6191287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334</TotalTime>
  <Words>47</Words>
  <Application>Microsoft Macintosh PowerPoint</Application>
  <PresentationFormat>宽屏</PresentationFormat>
  <Paragraphs>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宋体</vt:lpstr>
      <vt:lpstr>裁剪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2017-03-15T06:39:47Z</dcterms:created>
  <dcterms:modified xsi:type="dcterms:W3CDTF">2017-03-15T12:45:43Z</dcterms:modified>
</cp:coreProperties>
</file>