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60543F-C6AC-4A94-9181-2A0B47128E40}" type="datetime1">
              <a:rPr lang="de-DE" smtClean="0"/>
              <a:t>11.03.2024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4411EF-09CB-4E62-A9ED-59F7AB2BB401}" type="datetime1">
              <a:rPr lang="de-DE" smtClean="0"/>
              <a:t>11.03.2024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8F8EF-9461-4DB5-8DE8-65F0C8AF5E0D}" type="datetime1">
              <a:rPr lang="de-DE" smtClean="0"/>
              <a:t>11.03.2024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B84E5B-C9E8-4DB6-BA34-0E271B709DFA}" type="datetime1">
              <a:rPr lang="de-DE" smtClean="0"/>
              <a:t>11.03.2024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50C74D-3EC7-4807-8009-B91685601A76}" type="datetime1">
              <a:rPr lang="de-DE" smtClean="0"/>
              <a:t>11.03.2024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5E3BD6-493E-4773-AC13-EE70A9E3F498}" type="datetime1">
              <a:rPr lang="de-DE" smtClean="0"/>
              <a:t>11.03.2024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E6A76B-C923-49BD-ABE7-ADE768C6F571}" type="datetime1">
              <a:rPr lang="de-DE" smtClean="0"/>
              <a:t>11.03.2024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D334EC-5459-4A98-AF88-01FD6D7BAF68}" type="datetime1">
              <a:rPr lang="de-DE" smtClean="0"/>
              <a:t>11.03.2024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F56688-ED28-473C-871E-9EEF4BB0D1F0}" type="datetime1">
              <a:rPr lang="de-DE" smtClean="0"/>
              <a:t>11.03.2024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110680-7D80-41F3-804A-113A4CB11D73}" type="datetime1">
              <a:rPr lang="de-DE" smtClean="0"/>
              <a:t>11.03.2024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F7112-C41D-45A5-B762-BC15064583EE}" type="datetime1">
              <a:rPr lang="de-DE" smtClean="0"/>
              <a:t>11.03.2024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CFE5CD5-4320-48E9-85AB-4E68C78D0837}" type="datetime1">
              <a:rPr lang="de-DE" smtClean="0"/>
              <a:t>11.03.2024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B989E5A-44CF-486A-A324-E4C01361A073}" type="datetime1">
              <a:rPr lang="de-DE" smtClean="0"/>
              <a:t>11.03.2024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C5518B76-3D47-40C3-B678-8969E3806FFF}" type="datetime1">
              <a:rPr lang="de-DE" smtClean="0"/>
              <a:t>11.03.2024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hteck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 fontScale="90000"/>
          </a:bodyPr>
          <a:lstStyle/>
          <a:p>
            <a:pPr rtl="0"/>
            <a:r>
              <a:rPr lang="de" sz="8000" dirty="0"/>
              <a:t>Marketing-Strategie School Skipper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DoNnErB GmbH</a:t>
            </a:r>
            <a:endParaRPr lang="de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Bild 4" descr="Ein Bild mit einem Gebäude und einer Sitzbank&#10;&#10;Beschreibung wird automatisch generiert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698F2-A1C3-1C2D-7D93-0337E83E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Produkt-Analyse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F3174-48A0-E0E7-9629-85C8087D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11.03.2024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1B6C9-53D4-B757-2D39-C4D3026BF8B5}"/>
              </a:ext>
            </a:extLst>
          </p:cNvPr>
          <p:cNvSpPr txBox="1"/>
          <p:nvPr/>
        </p:nvSpPr>
        <p:spPr>
          <a:xfrm>
            <a:off x="626064" y="2039996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Schwächen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04ACF-37BE-5E65-B359-63BE02282231}"/>
              </a:ext>
            </a:extLst>
          </p:cNvPr>
          <p:cNvSpPr txBox="1"/>
          <p:nvPr/>
        </p:nvSpPr>
        <p:spPr>
          <a:xfrm>
            <a:off x="6096000" y="2039996"/>
            <a:ext cx="1024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Stärken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F537F-C5B5-3FDC-2111-B89A9B834DB1}"/>
              </a:ext>
            </a:extLst>
          </p:cNvPr>
          <p:cNvSpPr txBox="1"/>
          <p:nvPr/>
        </p:nvSpPr>
        <p:spPr>
          <a:xfrm>
            <a:off x="626064" y="2440106"/>
            <a:ext cx="49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Schwere Monetarisierung innerhalb des Spiels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Bereits etablierte Konkurrenz (Doodle Jump)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Kundenbindung nur schwer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Bindung des PCs als Plattform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F62EFB-9C60-FBBB-89EC-CCCD1C5B6E48}"/>
              </a:ext>
            </a:extLst>
          </p:cNvPr>
          <p:cNvSpPr txBox="1"/>
          <p:nvPr/>
        </p:nvSpPr>
        <p:spPr>
          <a:xfrm>
            <a:off x="6096000" y="2440106"/>
            <a:ext cx="5860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Einfaches Spielkonzept </a:t>
            </a:r>
            <a:r>
              <a:rPr lang="en-US" b="1" dirty="0"/>
              <a:t>„Easy To Learn Hard To Master“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Setzt sich durch Online-Modus von der Konkurrenz 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908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3A92-E547-7C3C-A326-20E506A4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Marketingziele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6F3D6-9F62-06DE-2181-AA5EDDBD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11.03.2024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8575A4-8A7A-6844-F92E-25DC9FE9899C}"/>
              </a:ext>
            </a:extLst>
          </p:cNvPr>
          <p:cNvSpPr txBox="1"/>
          <p:nvPr/>
        </p:nvSpPr>
        <p:spPr>
          <a:xfrm>
            <a:off x="1097280" y="2139518"/>
            <a:ext cx="57841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Umsatzsteigerung des Kunden GameIT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Steigerung der Markenbekanntheit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Erhöhung des Marktanteils im Online-Segment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Neue Kundenzugewinne durch Marketing-Maßnahmen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028" name="Picture 4" descr="Mehr Markenbekanntheit: So baust Du Brand Awareness auf">
            <a:extLst>
              <a:ext uri="{FF2B5EF4-FFF2-40B4-BE49-F238E27FC236}">
                <a16:creationId xmlns:a16="http://schemas.microsoft.com/office/drawing/2014/main" id="{307BCEC8-0233-C231-55C3-726DCE372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52" y="4175556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64,900+ Upward Trend Graph Stock Photos, Pictures &amp; Royalty-Free Images -  iStock | Data, Charts and graphs">
            <a:extLst>
              <a:ext uri="{FF2B5EF4-FFF2-40B4-BE49-F238E27FC236}">
                <a16:creationId xmlns:a16="http://schemas.microsoft.com/office/drawing/2014/main" id="{70B7070B-E624-0EB9-DDFC-9910D72A1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505" y="2492592"/>
            <a:ext cx="2497086" cy="187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6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E945-613B-418F-96F0-C660C64D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Produktpolitik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E8609-AE52-E24E-77AA-B7044BC2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11.03.2024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6C991E-F2D0-B063-89DC-2927AB52F33C}"/>
              </a:ext>
            </a:extLst>
          </p:cNvPr>
          <p:cNvSpPr txBox="1"/>
          <p:nvPr/>
        </p:nvSpPr>
        <p:spPr>
          <a:xfrm>
            <a:off x="2139518" y="2734323"/>
            <a:ext cx="157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„Paid Version“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17895-1D56-8428-675E-87CDDBDDF359}"/>
              </a:ext>
            </a:extLst>
          </p:cNvPr>
          <p:cNvSpPr txBox="1"/>
          <p:nvPr/>
        </p:nvSpPr>
        <p:spPr>
          <a:xfrm>
            <a:off x="1097280" y="1988598"/>
            <a:ext cx="398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Es wird zwei Produktvariationen geben: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53DA6A-E8A3-DE3B-B5C4-D99430170D6C}"/>
              </a:ext>
            </a:extLst>
          </p:cNvPr>
          <p:cNvSpPr txBox="1"/>
          <p:nvPr/>
        </p:nvSpPr>
        <p:spPr>
          <a:xfrm>
            <a:off x="7431544" y="2734323"/>
            <a:ext cx="157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„Free Version“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755824-3F06-2C94-4263-7F0D7521D992}"/>
              </a:ext>
            </a:extLst>
          </p:cNvPr>
          <p:cNvSpPr txBox="1"/>
          <p:nvPr/>
        </p:nvSpPr>
        <p:spPr>
          <a:xfrm>
            <a:off x="1910451" y="3168769"/>
            <a:ext cx="2353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Zusätzliche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Extra Skins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Keine Werbung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EB08CB-E807-A13E-BE27-5FAA8C3B8A34}"/>
              </a:ext>
            </a:extLst>
          </p:cNvPr>
          <p:cNvSpPr txBox="1"/>
          <p:nvPr/>
        </p:nvSpPr>
        <p:spPr>
          <a:xfrm>
            <a:off x="7041469" y="3168769"/>
            <a:ext cx="3434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Werbung im Spielhintergrund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Begrenzt auf ein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10AB4E-2EA0-C773-A913-CD27D3A57C07}"/>
              </a:ext>
            </a:extLst>
          </p:cNvPr>
          <p:cNvSpPr txBox="1"/>
          <p:nvPr/>
        </p:nvSpPr>
        <p:spPr>
          <a:xfrm>
            <a:off x="1097278" y="431540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Design: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E02F4-4B72-A533-EE3E-960062F26592}"/>
              </a:ext>
            </a:extLst>
          </p:cNvPr>
          <p:cNvSpPr txBox="1"/>
          <p:nvPr/>
        </p:nvSpPr>
        <p:spPr>
          <a:xfrm>
            <a:off x="1097278" y="4684737"/>
            <a:ext cx="4510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Designsprache wird der </a:t>
            </a:r>
            <a:r>
              <a:rPr lang="de-DE" b="1" dirty="0"/>
              <a:t>„doodle Art style“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Thema ist 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„Schule“ 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 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„Schulschwänzer“</a:t>
            </a:r>
          </a:p>
        </p:txBody>
      </p:sp>
    </p:spTree>
    <p:extLst>
      <p:ext uri="{BB962C8B-B14F-4D97-AF65-F5344CB8AC3E}">
        <p14:creationId xmlns:p14="http://schemas.microsoft.com/office/powerpoint/2010/main" val="401530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A039-676B-9E2C-2DE8-0E1D985E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Preispolitik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EA739-1864-6879-9BD3-7D5D7013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11.03.2024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55457-49FE-5562-49A5-2C466CAF8533}"/>
              </a:ext>
            </a:extLst>
          </p:cNvPr>
          <p:cNvSpPr txBox="1"/>
          <p:nvPr/>
        </p:nvSpPr>
        <p:spPr>
          <a:xfrm>
            <a:off x="1097280" y="2086697"/>
            <a:ext cx="5311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Hochpreisstrategie aufgrund der älteren Kundschaft.</a:t>
            </a:r>
          </a:p>
          <a:p>
            <a:r>
              <a:rPr lang="de-DE" b="1" dirty="0"/>
              <a:t>„Paid Version“</a:t>
            </a:r>
            <a:r>
              <a:rPr lang="de-DE" dirty="0"/>
              <a:t> startet erst bei 5€, durch den leichten</a:t>
            </a:r>
          </a:p>
          <a:p>
            <a:r>
              <a:rPr lang="de-DE" dirty="0"/>
              <a:t>Einstieg mit der </a:t>
            </a:r>
            <a:r>
              <a:rPr lang="de-DE" b="1" dirty="0"/>
              <a:t>„Free Version“.</a:t>
            </a:r>
            <a:endParaRPr lang="de-DE" dirty="0"/>
          </a:p>
        </p:txBody>
      </p:sp>
      <p:pic>
        <p:nvPicPr>
          <p:cNvPr id="6" name="Picture 5" descr="A graph of blue rectangular bars&#10;&#10;Description automatically generated">
            <a:extLst>
              <a:ext uri="{FF2B5EF4-FFF2-40B4-BE49-F238E27FC236}">
                <a16:creationId xmlns:a16="http://schemas.microsoft.com/office/drawing/2014/main" id="{6AFD7D80-383F-E6F7-3690-21F5BBC5C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257" y="2674686"/>
            <a:ext cx="4310449" cy="2968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E4DBE6-428F-DE09-AF55-D8411C666A7A}"/>
              </a:ext>
            </a:extLst>
          </p:cNvPr>
          <p:cNvSpPr txBox="1"/>
          <p:nvPr/>
        </p:nvSpPr>
        <p:spPr>
          <a:xfrm>
            <a:off x="6988946" y="5768006"/>
            <a:ext cx="46851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63% der Computerspieler in Deutschland im Jahr 2023 über 30 Jahre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8575E6A-5149-7E09-96DA-6D1151FE04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275"/>
          <a:stretch/>
        </p:blipFill>
        <p:spPr bwMode="auto">
          <a:xfrm>
            <a:off x="2575788" y="3359365"/>
            <a:ext cx="2448973" cy="23733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3C8B34-93F3-C787-09A6-989AA096EE44}"/>
              </a:ext>
            </a:extLst>
          </p:cNvPr>
          <p:cNvSpPr txBox="1"/>
          <p:nvPr/>
        </p:nvSpPr>
        <p:spPr>
          <a:xfrm>
            <a:off x="2515659" y="5776646"/>
            <a:ext cx="2569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Vermögensverteilung in Deutschland</a:t>
            </a:r>
          </a:p>
        </p:txBody>
      </p:sp>
    </p:spTree>
    <p:extLst>
      <p:ext uri="{BB962C8B-B14F-4D97-AF65-F5344CB8AC3E}">
        <p14:creationId xmlns:p14="http://schemas.microsoft.com/office/powerpoint/2010/main" val="275949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2816-D26C-59B5-09B5-BA35D926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Distributionspolitik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9EDBC-FCA9-D5C2-C24C-4E030CB11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11.03.2024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9DB66-321A-C38E-CBF4-E582C78CF8B9}"/>
              </a:ext>
            </a:extLst>
          </p:cNvPr>
          <p:cNvSpPr txBox="1"/>
          <p:nvPr/>
        </p:nvSpPr>
        <p:spPr>
          <a:xfrm>
            <a:off x="2006820" y="3293433"/>
            <a:ext cx="3921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Distribution erfolgt über Steam. Steam</a:t>
            </a:r>
          </a:p>
          <a:p>
            <a:r>
              <a:rPr lang="de-DE" dirty="0"/>
              <a:t>hat einen geschätzten Marktanteil von</a:t>
            </a:r>
          </a:p>
          <a:p>
            <a:r>
              <a:rPr lang="de-DE" b="1" dirty="0"/>
              <a:t>50% bis 70%</a:t>
            </a:r>
            <a:r>
              <a:rPr lang="de-DE" dirty="0"/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D3DE1AD-3CC7-5DE6-0B7E-F124C3604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800" y="2446058"/>
            <a:ext cx="1309040" cy="130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tartseite - Epic Games">
            <a:extLst>
              <a:ext uri="{FF2B5EF4-FFF2-40B4-BE49-F238E27FC236}">
                <a16:creationId xmlns:a16="http://schemas.microsoft.com/office/drawing/2014/main" id="{3BF8254E-E18F-30EC-1A53-F653B21A6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269" y="3891989"/>
            <a:ext cx="1522710" cy="155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75E242-56CA-3331-8B97-14DC74B57438}"/>
              </a:ext>
            </a:extLst>
          </p:cNvPr>
          <p:cNvCxnSpPr/>
          <p:nvPr/>
        </p:nvCxnSpPr>
        <p:spPr>
          <a:xfrm>
            <a:off x="7994269" y="3755098"/>
            <a:ext cx="1516582" cy="168691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51B34C-004C-B9B2-33FE-B90B2CED5658}"/>
              </a:ext>
            </a:extLst>
          </p:cNvPr>
          <p:cNvCxnSpPr>
            <a:cxnSpLocks/>
          </p:cNvCxnSpPr>
          <p:nvPr/>
        </p:nvCxnSpPr>
        <p:spPr>
          <a:xfrm flipH="1">
            <a:off x="8052047" y="3755098"/>
            <a:ext cx="1349405" cy="168691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F04B0C-BAE5-424F-C1CB-6F32D7059A0D}"/>
              </a:ext>
            </a:extLst>
          </p:cNvPr>
          <p:cNvCxnSpPr>
            <a:cxnSpLocks/>
          </p:cNvCxnSpPr>
          <p:nvPr/>
        </p:nvCxnSpPr>
        <p:spPr>
          <a:xfrm>
            <a:off x="9459230" y="3369388"/>
            <a:ext cx="260991" cy="39570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EB895C-F3AE-4534-210A-A151C57CB2C8}"/>
              </a:ext>
            </a:extLst>
          </p:cNvPr>
          <p:cNvCxnSpPr>
            <a:cxnSpLocks/>
          </p:cNvCxnSpPr>
          <p:nvPr/>
        </p:nvCxnSpPr>
        <p:spPr>
          <a:xfrm flipV="1">
            <a:off x="9720221" y="2446058"/>
            <a:ext cx="449223" cy="133830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58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8987-0822-B1CC-6921-D083CB83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Kommunikationspolitik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C1EFA-5C09-9CDE-02D8-5AF2C50E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11.03.2024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07F3A9-D420-611B-A2A2-0800F8FAF34D}"/>
              </a:ext>
            </a:extLst>
          </p:cNvPr>
          <p:cNvSpPr txBox="1"/>
          <p:nvPr/>
        </p:nvSpPr>
        <p:spPr>
          <a:xfrm>
            <a:off x="1097280" y="2024108"/>
            <a:ext cx="829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Für die Promotion von School Skipper wird auf 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Social Media Marketing 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gesetzt.</a:t>
            </a:r>
          </a:p>
          <a:p>
            <a:r>
              <a:rPr lang="de-DE" dirty="0">
                <a:latin typeface="Calibri" panose="020F0502020204030204" pitchFamily="34" charset="0"/>
                <a:cs typeface="Times New Roman" panose="02020603050405020304" pitchFamily="18" charset="0"/>
              </a:rPr>
              <a:t>Hauptsächlich Posts auf Instagram und TikTok. Auch S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ponsoring von Twitch Streamern.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C4F2E-8F85-9D11-47BA-6D4AEC1D834D}"/>
              </a:ext>
            </a:extLst>
          </p:cNvPr>
          <p:cNvSpPr txBox="1"/>
          <p:nvPr/>
        </p:nvSpPr>
        <p:spPr>
          <a:xfrm>
            <a:off x="1097280" y="2786627"/>
            <a:ext cx="8293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Auf Twitch sind allein über 25% der Nutzer älter als 30 Jahren. Daher ist Twitch die perfekte Plattform, um unsere Zielgruppe zu erreichen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40CADB-6636-684C-3BCD-8EE359D68016}"/>
              </a:ext>
            </a:extLst>
          </p:cNvPr>
          <p:cNvSpPr txBox="1"/>
          <p:nvPr/>
        </p:nvSpPr>
        <p:spPr>
          <a:xfrm>
            <a:off x="1097280" y="3549146"/>
            <a:ext cx="8520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Weitere Promotionsmaßnahmen sind die Teilnahme an Sale Aktionen der Distributionsplattform Steam. Auch die Teilnahme an der Gamescom am Stand der GameIT ist im März 2024 geplant</a:t>
            </a:r>
          </a:p>
        </p:txBody>
      </p:sp>
      <p:pic>
        <p:nvPicPr>
          <p:cNvPr id="3078" name="Picture 6" descr="Winter Sale startet heute: Das erwartet euch bei Steam">
            <a:extLst>
              <a:ext uri="{FF2B5EF4-FFF2-40B4-BE49-F238E27FC236}">
                <a16:creationId xmlns:a16="http://schemas.microsoft.com/office/drawing/2014/main" id="{A62F7A1E-A4A3-182D-0E3E-14871E98A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153" y="3377566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witch:Amazon.de:Appstore for Android">
            <a:extLst>
              <a:ext uri="{FF2B5EF4-FFF2-40B4-BE49-F238E27FC236}">
                <a16:creationId xmlns:a16="http://schemas.microsoft.com/office/drawing/2014/main" id="{71A7D4FA-233F-53B4-2936-5DEF8E2A6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218" y="2110394"/>
            <a:ext cx="1449246" cy="144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amescom 2023 ohne PlayStation: Sony sagt Teilnahme ab">
            <a:extLst>
              <a:ext uri="{FF2B5EF4-FFF2-40B4-BE49-F238E27FC236}">
                <a16:creationId xmlns:a16="http://schemas.microsoft.com/office/drawing/2014/main" id="{7B815DB2-3176-8DA1-8B9A-E65078E47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60" y="4659557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850163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5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{58EDDF12-FB2E-42A4-B110-D00AF8506AB4}tf56160789_win32</Template>
  <TotalTime>0</TotalTime>
  <Words>256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Benutzerdefiniert</vt:lpstr>
      <vt:lpstr>Marketing-Strategie School Skipper</vt:lpstr>
      <vt:lpstr>Produkt-Analyse</vt:lpstr>
      <vt:lpstr>Marketingziele</vt:lpstr>
      <vt:lpstr>Produktpolitik</vt:lpstr>
      <vt:lpstr>Preispolitik</vt:lpstr>
      <vt:lpstr>Distributionspolitik</vt:lpstr>
      <vt:lpstr>Kommunikationspolitik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Marketing-Strategie School Skipper</dc:title>
  <dc:creator>Pfaffenzeller, Adrian Dominik</dc:creator>
  <cp:lastModifiedBy>Pfaffenzeller, Adrian Dominik</cp:lastModifiedBy>
  <cp:revision>4</cp:revision>
  <dcterms:created xsi:type="dcterms:W3CDTF">2024-03-11T07:17:21Z</dcterms:created>
  <dcterms:modified xsi:type="dcterms:W3CDTF">2024-03-11T08:55:42Z</dcterms:modified>
</cp:coreProperties>
</file>