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D10B-AE1F-B587-8DDC-FE3B794B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3EE7-E9D2-9657-47AB-3FA2FEE4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BEE9-0006-3A26-C501-2025654F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BF5A-E967-2352-7A4E-E2C24291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5E11-CE07-5ECD-D186-A6808A1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8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775B-B815-0808-AF2F-E864D549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3470-14F4-EECE-B5D7-1D58F59A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BB46-060D-2A94-2A66-D755FC3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F2BC-C595-92AE-2966-34B43CB0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C119-A1B1-4FDA-0E79-01F1291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E566A-6CC5-CB6B-A825-2A60D6BC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B880-0937-089B-FF5E-3DAE87514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4E6B-6287-7CE7-856E-DF99A788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4015-47F2-B4E9-F316-9EBB2D5E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471E-8F90-827C-5CAF-48DC94F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7806-AFE7-5B38-BB20-8331080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DE7B-2CB6-0633-ABC9-21D289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8FD4-A6A6-B975-23FD-F303FD0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51C2-D663-C897-63F1-307333BB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9D36-042C-D958-6205-7320284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AA32-1CAA-27A2-BB2C-34F88A03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D292-74D1-6C76-2A78-5731E882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82B9-2895-839C-0A2A-FFF6902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4105-1F74-EC7B-A8EF-51F4FF4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B8596-F6E6-27E4-1C69-F07914CB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4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C81F-9DAF-F28A-3822-0280E81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E2DF-50E5-8EC3-CA5F-1D2AE62E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AE3F5-77B6-1C68-53C3-43A9BF4C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761C3-1B65-4C46-2AAA-76566910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08E74-FC22-ABA5-6120-5E1E6A9C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EE97-FBD7-2DFB-9092-81C18ACC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94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B5E-4310-0BA1-B518-71C02CBC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271D-1534-C610-ED3A-FD6DF509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D081-2DE6-C776-7241-D8639D96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DF21A-B389-4E3B-BA36-618DAA3F0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B9915-21E9-B7D0-97A9-A6A05B84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F9344-6F51-90EC-C78B-6384B4C6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FF70F-6CF0-815B-D1AA-79721691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2908-CD7C-3D78-A9AE-45EBA05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65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9E48-92A9-5530-FCA6-61228B8D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2BB96-52F6-6042-5739-39F1A5AB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1891-8F55-BDB1-59AF-2CB9ED5F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252B6-3FD6-B8F3-DD16-0256D8C5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B6954-41E6-AB1D-24F0-DCBD9F27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040C6-2CE5-247E-23B9-4BA76989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A1EA-2048-61AF-D300-EF2C9F3C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9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6D97-3A64-34B5-7C53-4ADDDD4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6246-7CFA-3FAD-2B5B-9BE9B282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4A41-157C-443E-24A3-B68EE590D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C950-16CB-944E-B301-33B32CFF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8D42-E172-3B33-71E1-6088F505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F3916-6AA6-D59E-0CB3-0DE17D68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0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05A-3657-1C8A-BEA1-628296F9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B4C2B-A4A3-A82D-EF3C-2B30ADAB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52EE-DF2A-01C0-5CA5-CD69FD8F4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2D32-F25A-5C8B-E7D3-12668A28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C472-A225-A88F-76A1-60366C50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B9EF-F5DE-9FD3-39A3-1CE0107D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D10A2-2C51-83A3-B5C5-8ECBA362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0878-EBD0-FA72-ED50-620FBCAA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49BD-3CA9-6DB4-07AE-3B136C07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AC15-60CE-4077-BF47-2CAB8AD71F7D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B6-7059-840A-27CA-329125D3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0EB2-E3E6-2704-EB1E-DFE799F08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04E7-BD85-440C-ACF2-DD172F0A95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4BBFF8-93D1-9BA2-2087-683EEDE5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37" y="79899"/>
            <a:ext cx="4864963" cy="428443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435F9F-BB43-25D5-8814-7888E732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37" y="4642374"/>
            <a:ext cx="5349704" cy="198899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EF51862-5F72-68E2-2B73-34B1EBC7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13" y="79899"/>
            <a:ext cx="2525406" cy="66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010E58-4E81-58B3-02A9-57D9AA4F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1" y="253538"/>
            <a:ext cx="3612095" cy="61948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9C01B-838E-AAAC-3F69-4387816AA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67" y="276382"/>
            <a:ext cx="2825981" cy="3374402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9803CF-1BA2-A697-4B3C-2DCC1936D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68" y="3837215"/>
            <a:ext cx="3509562" cy="2618988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535D73-4D6A-9025-E860-6DC93FD83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22" y="253538"/>
            <a:ext cx="4025389" cy="3910973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BE40F4-117A-FFA8-3154-677D9B2A3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6" y="4338728"/>
            <a:ext cx="3437599" cy="21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6F9ED8-3BF4-D578-ABEB-CEE62D85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82" y="808682"/>
            <a:ext cx="4940635" cy="52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Pfaffenzeller, Adrian Dominik</dc:creator>
  <cp:lastModifiedBy>Pfaffenzeller, Adrian Dominik</cp:lastModifiedBy>
  <cp:revision>1</cp:revision>
  <dcterms:created xsi:type="dcterms:W3CDTF">2024-03-11T10:04:08Z</dcterms:created>
  <dcterms:modified xsi:type="dcterms:W3CDTF">2024-03-11T10:21:52Z</dcterms:modified>
</cp:coreProperties>
</file>