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6c0195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6c0195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these because they each take a different approach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supervised learning,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because both Tensorflow and scikit-learn have built-in classifiers,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estimators for each one. This allows for near equal comparisons.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30c745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30c745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was treated as the control; it is a more mature platform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30c745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30c745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not done any work with analytical data sets before, so the idea of encountering missing information didn’t even cross my mind.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realized quickly how naive of me that was, and apparently how this is a pretty common thing, and an import issue to understand. So much so that there are entire publications on the matter.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some digging I came across the idea of data imputation, and chose median substitution. Using the mean is also pretty common here, but I chose the median to avoid being influenced by outlier data points in unfamiliar datasets.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exception of the Cleveland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number of missing values &gt; 50% number of values in the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remove the entire column •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– impute the missing values with mean of the values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30c745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30c745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attributes (specifically the last three) were already missing from at least two of the smaller datasets.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30c745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30c745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30c745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30c745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datasets classify the target columns into one of 5 classes; but I only wanted to detect binary precence.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substitution to make it easier to build a Tensorflow model. scikit-learn handles multi-class logistic regression pretty easily (it’s a parameter flag),  Tensorflow not so much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30c745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30c745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30c745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30c745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0.01 for sklearn and tf both yield better results.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30c745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30c745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GPUtil, PSUtil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30c745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830c745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f8100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f8100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facts.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30c745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30c745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30c745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830c745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does not support GPU usage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830c745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830c745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building an entire monitoring suite, these are the graphs.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30c745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30c745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30c745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30c745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830c7458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830c745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830c745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830c745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is low,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/ Angina is inconclusive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RBP is a true indicator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 ==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ECG is inconclusive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Thalach  =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Exang is inconclusive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Oldpeak is inconclusive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30c745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30c745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16c01958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16c01958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questions because this is recorded.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f81004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f81004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f81004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f81004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f81004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f81004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6c019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6c019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6c01958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6c01958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30c745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30c745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6c0195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6c0195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6c0195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6c0195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didn’t particularly hinge on any of these, but these are other works in this space.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cikit-learn.org/stable/faq.html#will-you-add-gpu-suppor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dc.gov/heartdisease/facts.htm#:~:text=Heart%20Disease%20in%20the%20United%20States&amp;text=One%20person%20dies%20every%2036,1%20in%20every%204%20death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-statista-com.ezproxy2.library.drexel.edu/statistics/757891/us-cardiovascular-patients-lifestyle-ag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Heart+Disea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Heart Disease Prediction Using Tensorflow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93375"/>
            <a:ext cx="76881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Shaquille 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CS613 -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scikit-learn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of The Missing Data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Unexpected, but not uncommon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Missing Completely at Random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Missing at Random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Missing Not at 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List-wise Deletion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Median Imputation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Combined Dataset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300 samples was not enough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each original dataset was retrieved, pruned and imputed, I combined them for a larger dataset.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(920, 10)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Attributes: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Fasting Blood Sugar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Thalium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Experiment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Euclidean Distance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substitution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5 outputs, to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optimal value for 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 KNN using train and validate sets, and take the K associated with the highest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Euclidean Distance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concept to me. But I liked it enough to give it a whirl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However 0.1 != 0.01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Total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Utilization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Fun</a:t>
            </a:r>
            <a:r>
              <a:rPr lang="en"/>
              <a:t> Facts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~655,000 Americans die from heart disease yearly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~9m people died from heart disease  globally in 2016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~17m people die every year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results for all datasets (including combined dataset)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Except 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 accuracy ~20% less than sklearn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00" y="3090050"/>
            <a:ext cx="4403075" cy="13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CPU: Constant at 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GPU:  Tensorflow usage varied, scikit-learn never triggered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https://scikit-learn.org/stable/faq.html#will-you-add-gpu-support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Total: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 per algorithm, platform independent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Usage: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per algorithm; scikit-learn uses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 Utilization: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per algorithm; scikit-learn uses 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6144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Resource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100" y="1502950"/>
            <a:ext cx="4302800" cy="2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375" y="833150"/>
            <a:ext cx="5189700" cy="3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00" y="805450"/>
            <a:ext cx="4782026" cy="31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Archetypes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2358250" y="2049025"/>
            <a:ext cx="4175675" cy="23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729450" y="194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</a:t>
            </a:r>
            <a:r>
              <a:rPr lang="en"/>
              <a:t>Nowbar, BSc, M. Gitto, J. Howard, D.  Francis, and R. Al-Lamee, Mortality From Ischemic Heart Disease, “Mortality From Ischemic Heart Disease”, in AHAJournals,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Centers for Disease Control. (2020, September). Heart Disease Facts.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https://www.cdc.gov/heartdisease/facts.htm#:~:text=Heart%20Disease%20in%20the%20United%20States&amp;text=One%20person%20dies%20every%2036,1%20in%20every%204%20deaths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Chicco, D., Jurman, G. Machine learning can predict survival of patients with heart failure from serum creatinine and ejection fraction alone.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BMC Med Inform Decis Mak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20, 16 (2020). https://doi.org/10.1186/s12911-020-1023-5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Statista, </a:t>
            </a:r>
            <a:r>
              <a:rPr i="1" lang="en"/>
              <a:t>“</a:t>
            </a:r>
            <a:r>
              <a:rPr lang="en"/>
              <a:t>Cardiovascular Disease in the US”,</a:t>
            </a:r>
            <a:r>
              <a:rPr i="1" lang="en"/>
              <a:t> </a:t>
            </a:r>
            <a:r>
              <a:rPr lang="en"/>
              <a:t>Statista, 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727650" y="1313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Kantar Health. (September 11, 2018). Percentage of U.S. adults with cardiovascular conditions that had select lifestyle habits as of 2018, by age [Graph]. In Statista. Retrieved November 13, 2020,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https://www-statista-com.ezproxy2.library.drexel.edu/statistics/757891/us-cardiovascular-patients-lifestyle-age/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658225"/>
            <a:ext cx="4150200" cy="42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951275"/>
            <a:ext cx="5044825" cy="37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729300" y="2729525"/>
            <a:ext cx="76887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</a:t>
            </a:r>
            <a:r>
              <a:rPr i="1" lang="en" sz="2200">
                <a:solidFill>
                  <a:srgbClr val="FFFFFF"/>
                </a:solidFill>
              </a:rPr>
              <a:t> - </a:t>
            </a:r>
            <a:r>
              <a:rPr i="1" lang="en" sz="2200">
                <a:solidFill>
                  <a:srgbClr val="FFFFFF"/>
                </a:solidFill>
              </a:rPr>
              <a:t>Heart disease is a huge deal!</a:t>
            </a:r>
            <a:endParaRPr i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Explore the relationship between heart disease and some of its known influencers using Tensorflow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Derive useful models for predicting heart disease based on known ML algorithms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Gain a deeper understanding of ML methodologies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Gain an understanding of a popular machine learning library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Examine the compute performance of machine learning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Questions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 those selected, which Tensorflow approach will yield the best results (accuracy)?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compute resources will Tensorflow consume to execute each algorithm?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Tensorflow produce results aligned with scientifically backed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https://archive.ics.uci.edu/ml/datasets/Heart+Disease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Datasets; ~200-300 samples each; ~14 attributes each: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Cleveland Clinic Foundation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Hungarian Institute of Cardiology, Budapest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V.A. Medical Center, Long Beach, CA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Hospital, Zurich, Switzerland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P. Wilson, R. D’Agostino, D. Levy, A. Belanger, H. Silbershatz, and W. Kannel, “Prediction of Coronary Heart Disease Using Risk Factor Categories,” in </a:t>
            </a:r>
            <a:r>
              <a:rPr i="1"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AHA Journals,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vol. 97,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Mohan, C. Thirumalai and G. Srivastava, "Effective Heart Disease Prediction Using Hybrid Machine Learning Techniques," in </a:t>
            </a:r>
            <a:r>
              <a:rPr i="1"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7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Pouriyeh, S. Vahid, G. Sannino, G. De Pietro, H. Arabnia and J. Gutierrez, "A comprehensive investigation and comparison of Machine Learning Techniques in the domain of heart disease," </a:t>
            </a:r>
            <a:r>
              <a:rPr i="1"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2017 IEEE Symposium on Computers and Communications (ISCC)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Heraklion, 2017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