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sldIdLst>
    <p:sldId id="263" r:id="rId2"/>
  </p:sldIdLst>
  <p:sldSz cx="30267275" cy="42794238"/>
  <p:notesSz cx="6858000" cy="9144000"/>
  <p:defaultTextStyle>
    <a:defPPr>
      <a:defRPr lang="en-US"/>
    </a:defPPr>
    <a:lvl1pPr algn="l" defTabSz="208597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Calibri" charset="0"/>
        <a:ea typeface="ＭＳ Ｐゴシック" charset="0"/>
        <a:cs typeface="Geneva" charset="0"/>
      </a:defRPr>
    </a:lvl1pPr>
    <a:lvl2pPr marL="2085975" indent="-1628775" algn="l" defTabSz="208597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Calibri" charset="0"/>
        <a:ea typeface="ＭＳ Ｐゴシック" charset="0"/>
        <a:cs typeface="Geneva" charset="0"/>
      </a:defRPr>
    </a:lvl2pPr>
    <a:lvl3pPr marL="4173538" indent="-3259138" algn="l" defTabSz="208597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Calibri" charset="0"/>
        <a:ea typeface="ＭＳ Ｐゴシック" charset="0"/>
        <a:cs typeface="Geneva" charset="0"/>
      </a:defRPr>
    </a:lvl3pPr>
    <a:lvl4pPr marL="6261100" indent="-4889500" algn="l" defTabSz="208597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Calibri" charset="0"/>
        <a:ea typeface="ＭＳ Ｐゴシック" charset="0"/>
        <a:cs typeface="Geneva" charset="0"/>
      </a:defRPr>
    </a:lvl4pPr>
    <a:lvl5pPr marL="8348663" indent="-6519863" algn="l" defTabSz="208597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Calibri" charset="0"/>
        <a:ea typeface="ＭＳ Ｐゴシック" charset="0"/>
        <a:cs typeface="Geneva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Calibri" charset="0"/>
        <a:ea typeface="ＭＳ Ｐゴシック" charset="0"/>
        <a:cs typeface="Geneva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Calibri" charset="0"/>
        <a:ea typeface="ＭＳ Ｐゴシック" charset="0"/>
        <a:cs typeface="Geneva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Calibri" charset="0"/>
        <a:ea typeface="ＭＳ Ｐゴシック" charset="0"/>
        <a:cs typeface="Geneva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Calibri" charset="0"/>
        <a:ea typeface="ＭＳ Ｐゴシック" charset="0"/>
        <a:cs typeface="Genev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854">
          <p15:clr>
            <a:srgbClr val="A4A3A4"/>
          </p15:clr>
        </p15:guide>
        <p15:guide id="2" orient="horz" pos="8980">
          <p15:clr>
            <a:srgbClr val="A4A3A4"/>
          </p15:clr>
        </p15:guide>
        <p15:guide id="3" orient="horz" pos="14066">
          <p15:clr>
            <a:srgbClr val="A4A3A4"/>
          </p15:clr>
        </p15:guide>
        <p15:guide id="4" orient="horz" pos="8437">
          <p15:clr>
            <a:srgbClr val="A4A3A4"/>
          </p15:clr>
        </p15:guide>
        <p15:guide id="5" orient="horz" pos="24420">
          <p15:clr>
            <a:srgbClr val="A4A3A4"/>
          </p15:clr>
        </p15:guide>
        <p15:guide id="6" orient="horz" pos="18426">
          <p15:clr>
            <a:srgbClr val="A4A3A4"/>
          </p15:clr>
        </p15:guide>
        <p15:guide id="7" orient="horz" pos="4319">
          <p15:clr>
            <a:srgbClr val="A4A3A4"/>
          </p15:clr>
        </p15:guide>
        <p15:guide id="8" orient="horz" pos="14581">
          <p15:clr>
            <a:srgbClr val="A4A3A4"/>
          </p15:clr>
        </p15:guide>
        <p15:guide id="9" pos="548">
          <p15:clr>
            <a:srgbClr val="A4A3A4"/>
          </p15:clr>
        </p15:guide>
        <p15:guide id="10" pos="18484">
          <p15:clr>
            <a:srgbClr val="A4A3A4"/>
          </p15:clr>
        </p15:guide>
        <p15:guide id="11" pos="8367">
          <p15:clr>
            <a:srgbClr val="A4A3A4"/>
          </p15:clr>
        </p15:guide>
        <p15:guide id="12" pos="13191">
          <p15:clr>
            <a:srgbClr val="A4A3A4"/>
          </p15:clr>
        </p15:guide>
        <p15:guide id="13" pos="12670">
          <p15:clr>
            <a:srgbClr val="A4A3A4"/>
          </p15:clr>
        </p15:guide>
        <p15:guide id="14" pos="88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97"/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8" autoAdjust="0"/>
    <p:restoredTop sz="94663"/>
  </p:normalViewPr>
  <p:slideViewPr>
    <p:cSldViewPr snapToGrid="0" snapToObjects="1">
      <p:cViewPr>
        <p:scale>
          <a:sx n="25" d="100"/>
          <a:sy n="25" d="100"/>
        </p:scale>
        <p:origin x="1507" y="-2808"/>
      </p:cViewPr>
      <p:guideLst>
        <p:guide orient="horz" pos="4854"/>
        <p:guide orient="horz" pos="8980"/>
        <p:guide orient="horz" pos="14066"/>
        <p:guide orient="horz" pos="8437"/>
        <p:guide orient="horz" pos="24420"/>
        <p:guide orient="horz" pos="18426"/>
        <p:guide orient="horz" pos="4319"/>
        <p:guide orient="horz" pos="14581"/>
        <p:guide pos="548"/>
        <p:guide pos="18484"/>
        <p:guide pos="8367"/>
        <p:guide pos="13191"/>
        <p:guide pos="12670"/>
        <p:guide pos="88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e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27426" y="36459738"/>
            <a:ext cx="2971800" cy="2318981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11717346" y="36459738"/>
            <a:ext cx="2971800" cy="2318981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4561954" y="36459738"/>
            <a:ext cx="2971800" cy="2318981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8139650" y="36459738"/>
            <a:ext cx="2971800" cy="2318981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25"/>
          </p:nvPr>
        </p:nvSpPr>
        <p:spPr>
          <a:xfrm>
            <a:off x="927426" y="959986"/>
            <a:ext cx="28415923" cy="52578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1000" b="1" i="0" baseline="0">
                <a:solidFill>
                  <a:schemeClr val="bg1"/>
                </a:solidFill>
                <a:latin typeface="Helvetica"/>
              </a:defRPr>
            </a:lvl1pPr>
            <a:lvl2pPr marL="457200" indent="0">
              <a:buFontTx/>
              <a:buNone/>
              <a:defRPr sz="14000" b="1" i="0" baseline="0">
                <a:solidFill>
                  <a:schemeClr val="bg1"/>
                </a:solidFill>
                <a:latin typeface="Helvetica"/>
              </a:defRPr>
            </a:lvl2pPr>
            <a:lvl3pPr marL="914400" indent="0">
              <a:buFontTx/>
              <a:buNone/>
              <a:defRPr sz="14000" b="1" i="0" baseline="0">
                <a:solidFill>
                  <a:schemeClr val="bg1"/>
                </a:solidFill>
                <a:latin typeface="Helvetica"/>
              </a:defRPr>
            </a:lvl3pPr>
            <a:lvl4pPr marL="1371600" indent="0">
              <a:buFontTx/>
              <a:buNone/>
              <a:defRPr sz="14000" b="1" i="0" baseline="0">
                <a:solidFill>
                  <a:schemeClr val="bg1"/>
                </a:solidFill>
                <a:latin typeface="Helvetica"/>
              </a:defRPr>
            </a:lvl4pPr>
            <a:lvl5pPr marL="1828800" indent="0">
              <a:buFontTx/>
              <a:buNone/>
              <a:defRPr sz="14000" b="1" i="0" baseline="0">
                <a:solidFill>
                  <a:schemeClr val="bg1"/>
                </a:solidFill>
                <a:latin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6"/>
          <p:cNvSpPr>
            <a:spLocks noGrp="1" noChangeAspect="1"/>
          </p:cNvSpPr>
          <p:nvPr>
            <p:ph type="pic" sz="quarter" idx="34"/>
          </p:nvPr>
        </p:nvSpPr>
        <p:spPr>
          <a:xfrm>
            <a:off x="927425" y="15767225"/>
            <a:ext cx="13761720" cy="570909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49"/>
          <p:cNvSpPr>
            <a:spLocks noGrp="1"/>
          </p:cNvSpPr>
          <p:nvPr>
            <p:ph type="body" sz="quarter" idx="39"/>
          </p:nvPr>
        </p:nvSpPr>
        <p:spPr>
          <a:xfrm>
            <a:off x="927424" y="7791921"/>
            <a:ext cx="13761720" cy="1229584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FontTx/>
              <a:buNone/>
              <a:defRPr sz="5000" b="1" i="0" baseline="0">
                <a:solidFill>
                  <a:srgbClr val="004C97"/>
                </a:solidFill>
                <a:latin typeface="Helvetica"/>
              </a:defRPr>
            </a:lvl1pPr>
            <a:lvl2pPr marL="0" indent="0">
              <a:buFontTx/>
              <a:buNone/>
              <a:defRPr sz="4000" b="0" i="0" baseline="0">
                <a:solidFill>
                  <a:schemeClr val="tx1"/>
                </a:solidFill>
                <a:latin typeface="Helvetica"/>
              </a:defRPr>
            </a:lvl2pPr>
            <a:lvl3pPr marL="0" indent="0">
              <a:buFontTx/>
              <a:buNone/>
              <a:defRPr sz="6000" b="1" i="0" baseline="0">
                <a:solidFill>
                  <a:srgbClr val="004C97"/>
                </a:solidFill>
                <a:latin typeface="Helvetica"/>
              </a:defRPr>
            </a:lvl3pPr>
            <a:lvl4pPr marL="0" indent="0">
              <a:buFontTx/>
              <a:buNone/>
              <a:defRPr sz="6000" b="1" i="0" baseline="0">
                <a:solidFill>
                  <a:srgbClr val="004C97"/>
                </a:solidFill>
                <a:latin typeface="Helvetica"/>
              </a:defRPr>
            </a:lvl4pPr>
            <a:lvl5pPr marL="0" indent="0">
              <a:buFontTx/>
              <a:buNone/>
              <a:defRPr sz="6000" b="1" i="0" baseline="0">
                <a:solidFill>
                  <a:srgbClr val="004C97"/>
                </a:solidFill>
                <a:latin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4"/>
          <p:cNvSpPr>
            <a:spLocks noGrp="1"/>
          </p:cNvSpPr>
          <p:nvPr>
            <p:ph type="body" sz="quarter" idx="40"/>
          </p:nvPr>
        </p:nvSpPr>
        <p:spPr>
          <a:xfrm>
            <a:off x="927426" y="9025241"/>
            <a:ext cx="13761720" cy="5786146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000" baseline="0">
                <a:latin typeface=""/>
              </a:defRPr>
            </a:lvl1pPr>
            <a:lvl2pPr marL="457200" indent="0">
              <a:buFontTx/>
              <a:buNone/>
              <a:defRPr sz="4000" baseline="0">
                <a:latin typeface=""/>
              </a:defRPr>
            </a:lvl2pPr>
            <a:lvl3pPr marL="914400" indent="0">
              <a:buFontTx/>
              <a:buNone/>
              <a:defRPr sz="4000" baseline="0">
                <a:latin typeface=""/>
              </a:defRPr>
            </a:lvl3pPr>
            <a:lvl4pPr marL="1371600" indent="0">
              <a:buFontTx/>
              <a:buNone/>
              <a:defRPr sz="4000" baseline="0">
                <a:latin typeface=""/>
              </a:defRPr>
            </a:lvl4pPr>
            <a:lvl5pPr marL="1828800" indent="0">
              <a:buFontTx/>
              <a:buNone/>
              <a:defRPr sz="4000" baseline="0">
                <a:latin typeface="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4"/>
          <p:cNvSpPr>
            <a:spLocks noGrp="1"/>
          </p:cNvSpPr>
          <p:nvPr>
            <p:ph type="body" sz="quarter" idx="41"/>
          </p:nvPr>
        </p:nvSpPr>
        <p:spPr>
          <a:xfrm>
            <a:off x="927425" y="23702278"/>
            <a:ext cx="13761720" cy="711688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000" baseline="0">
                <a:latin typeface=""/>
              </a:defRPr>
            </a:lvl1pPr>
            <a:lvl2pPr marL="457200" indent="0">
              <a:buFontTx/>
              <a:buNone/>
              <a:defRPr sz="4000" baseline="0">
                <a:latin typeface=""/>
              </a:defRPr>
            </a:lvl2pPr>
            <a:lvl3pPr marL="914400" indent="0">
              <a:buFontTx/>
              <a:buNone/>
              <a:defRPr sz="4000" baseline="0">
                <a:latin typeface=""/>
              </a:defRPr>
            </a:lvl3pPr>
            <a:lvl4pPr marL="1371600" indent="0">
              <a:buFontTx/>
              <a:buNone/>
              <a:defRPr sz="4000" baseline="0">
                <a:latin typeface=""/>
              </a:defRPr>
            </a:lvl4pPr>
            <a:lvl5pPr marL="1828800" indent="0">
              <a:buFontTx/>
              <a:buNone/>
              <a:defRPr sz="4000" baseline="0">
                <a:latin typeface="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42"/>
          </p:nvPr>
        </p:nvSpPr>
        <p:spPr>
          <a:xfrm>
            <a:off x="15608299" y="31698023"/>
            <a:ext cx="13761720" cy="570909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44"/>
          </p:nvPr>
        </p:nvSpPr>
        <p:spPr>
          <a:xfrm>
            <a:off x="19265899" y="23702278"/>
            <a:ext cx="10109867" cy="7116886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6"/>
          <p:cNvSpPr>
            <a:spLocks noGrp="1" noChangeAspect="1"/>
          </p:cNvSpPr>
          <p:nvPr>
            <p:ph type="pic" sz="quarter" idx="46"/>
          </p:nvPr>
        </p:nvSpPr>
        <p:spPr>
          <a:xfrm>
            <a:off x="15581630" y="7791921"/>
            <a:ext cx="10104120" cy="7019466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74"/>
          <p:cNvSpPr>
            <a:spLocks noGrp="1"/>
          </p:cNvSpPr>
          <p:nvPr>
            <p:ph type="body" sz="quarter" idx="50"/>
          </p:nvPr>
        </p:nvSpPr>
        <p:spPr>
          <a:xfrm>
            <a:off x="15614046" y="15767225"/>
            <a:ext cx="13761720" cy="708069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000" baseline="0">
                <a:latin typeface=""/>
              </a:defRPr>
            </a:lvl1pPr>
            <a:lvl2pPr marL="457200" indent="0">
              <a:buFontTx/>
              <a:buNone/>
              <a:defRPr sz="4000" baseline="0">
                <a:latin typeface=""/>
              </a:defRPr>
            </a:lvl2pPr>
            <a:lvl3pPr marL="914400" indent="0">
              <a:buFontTx/>
              <a:buNone/>
              <a:defRPr sz="4000" baseline="0">
                <a:latin typeface=""/>
              </a:defRPr>
            </a:lvl3pPr>
            <a:lvl4pPr marL="1371600" indent="0">
              <a:buFontTx/>
              <a:buNone/>
              <a:defRPr sz="4000" baseline="0">
                <a:latin typeface=""/>
              </a:defRPr>
            </a:lvl4pPr>
            <a:lvl5pPr marL="1828800" indent="0">
              <a:buFontTx/>
              <a:buNone/>
              <a:defRPr sz="4000" baseline="0">
                <a:latin typeface="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51"/>
          </p:nvPr>
        </p:nvSpPr>
        <p:spPr>
          <a:xfrm>
            <a:off x="927425" y="31697613"/>
            <a:ext cx="10046645" cy="3810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Text Placeholder 59"/>
          <p:cNvSpPr>
            <a:spLocks noGrp="1"/>
          </p:cNvSpPr>
          <p:nvPr>
            <p:ph type="body" sz="quarter" idx="45"/>
          </p:nvPr>
        </p:nvSpPr>
        <p:spPr>
          <a:xfrm>
            <a:off x="10974070" y="31698024"/>
            <a:ext cx="3715076" cy="3809858"/>
          </a:xfrm>
          <a:prstGeom prst="rect">
            <a:avLst/>
          </a:prstGeom>
          <a:noFill/>
        </p:spPr>
        <p:txBody>
          <a:bodyPr vert="horz" lIns="0" tIns="274320" rIns="274320" bIns="274320"/>
          <a:lstStyle>
            <a:lvl1pPr marL="0" indent="0">
              <a:buFontTx/>
              <a:buNone/>
              <a:defRPr sz="2400" b="1" i="0" baseline="0">
                <a:solidFill>
                  <a:srgbClr val="004C97"/>
                </a:solidFill>
                <a:latin typeface="Helvetica"/>
              </a:defRPr>
            </a:lvl1pPr>
            <a:lvl2pPr marL="457200" indent="0">
              <a:buFontTx/>
              <a:buNone/>
              <a:defRPr sz="2400" b="1" i="0" baseline="0">
                <a:solidFill>
                  <a:schemeClr val="bg1"/>
                </a:solidFill>
                <a:latin typeface="Helvetica"/>
              </a:defRPr>
            </a:lvl2pPr>
            <a:lvl3pPr marL="914400" indent="0">
              <a:buFontTx/>
              <a:buNone/>
              <a:defRPr sz="2400" b="1" i="0" baseline="0">
                <a:solidFill>
                  <a:schemeClr val="bg1"/>
                </a:solidFill>
                <a:latin typeface="Helvetica"/>
              </a:defRPr>
            </a:lvl3pPr>
            <a:lvl4pPr marL="1371600" indent="0">
              <a:buFontTx/>
              <a:buNone/>
              <a:defRPr sz="2400" b="1" i="0" baseline="0">
                <a:solidFill>
                  <a:schemeClr val="bg1"/>
                </a:solidFill>
                <a:latin typeface="Helvetica"/>
              </a:defRPr>
            </a:lvl4pPr>
            <a:lvl5pPr marL="1828800" indent="0">
              <a:buFontTx/>
              <a:buNone/>
              <a:defRPr sz="2400" b="1" i="0" baseline="0">
                <a:solidFill>
                  <a:schemeClr val="bg1"/>
                </a:solidFill>
                <a:latin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9"/>
          <p:cNvSpPr>
            <a:spLocks noGrp="1"/>
          </p:cNvSpPr>
          <p:nvPr>
            <p:ph type="body" sz="quarter" idx="49"/>
          </p:nvPr>
        </p:nvSpPr>
        <p:spPr>
          <a:xfrm>
            <a:off x="15608299" y="23702277"/>
            <a:ext cx="3657600" cy="7116887"/>
          </a:xfrm>
          <a:prstGeom prst="rect">
            <a:avLst/>
          </a:prstGeom>
          <a:noFill/>
        </p:spPr>
        <p:txBody>
          <a:bodyPr vert="horz" lIns="0" tIns="274320" rIns="274320" bIns="274320"/>
          <a:lstStyle>
            <a:lvl1pPr marL="0" indent="0">
              <a:buFontTx/>
              <a:buNone/>
              <a:defRPr sz="2400" b="1" i="0" baseline="0">
                <a:solidFill>
                  <a:srgbClr val="004C97"/>
                </a:solidFill>
                <a:latin typeface="Helvetica"/>
              </a:defRPr>
            </a:lvl1pPr>
            <a:lvl2pPr marL="457200" indent="0">
              <a:buFontTx/>
              <a:buNone/>
              <a:defRPr sz="2400" b="1" i="0" baseline="0">
                <a:solidFill>
                  <a:schemeClr val="bg1"/>
                </a:solidFill>
                <a:latin typeface="Helvetica"/>
              </a:defRPr>
            </a:lvl2pPr>
            <a:lvl3pPr marL="914400" indent="0">
              <a:buFontTx/>
              <a:buNone/>
              <a:defRPr sz="2400" b="1" i="0" baseline="0">
                <a:solidFill>
                  <a:schemeClr val="bg1"/>
                </a:solidFill>
                <a:latin typeface="Helvetica"/>
              </a:defRPr>
            </a:lvl3pPr>
            <a:lvl4pPr marL="1371600" indent="0">
              <a:buFontTx/>
              <a:buNone/>
              <a:defRPr sz="2400" b="1" i="0" baseline="0">
                <a:solidFill>
                  <a:schemeClr val="bg1"/>
                </a:solidFill>
                <a:latin typeface="Helvetica"/>
              </a:defRPr>
            </a:lvl4pPr>
            <a:lvl5pPr marL="1828800" indent="0">
              <a:buFontTx/>
              <a:buNone/>
              <a:defRPr sz="2400" b="1" i="0" baseline="0">
                <a:solidFill>
                  <a:schemeClr val="bg1"/>
                </a:solidFill>
                <a:latin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9"/>
          <p:cNvSpPr>
            <a:spLocks noGrp="1"/>
          </p:cNvSpPr>
          <p:nvPr>
            <p:ph type="body" sz="quarter" idx="43"/>
          </p:nvPr>
        </p:nvSpPr>
        <p:spPr>
          <a:xfrm>
            <a:off x="15608299" y="37407119"/>
            <a:ext cx="13761720" cy="1371600"/>
          </a:xfrm>
          <a:prstGeom prst="rect">
            <a:avLst/>
          </a:prstGeom>
          <a:noFill/>
        </p:spPr>
        <p:txBody>
          <a:bodyPr vert="horz" lIns="0" tIns="274320" rIns="274320" bIns="274320"/>
          <a:lstStyle>
            <a:lvl1pPr marL="0" indent="0">
              <a:buFontTx/>
              <a:buNone/>
              <a:defRPr sz="2400" b="1" i="0" baseline="0">
                <a:solidFill>
                  <a:srgbClr val="004C97"/>
                </a:solidFill>
                <a:latin typeface="Helvetica"/>
              </a:defRPr>
            </a:lvl1pPr>
            <a:lvl2pPr marL="457200" indent="0">
              <a:buFontTx/>
              <a:buNone/>
              <a:defRPr sz="2400" b="1" i="0" baseline="0">
                <a:solidFill>
                  <a:schemeClr val="bg1"/>
                </a:solidFill>
                <a:latin typeface="Helvetica"/>
              </a:defRPr>
            </a:lvl2pPr>
            <a:lvl3pPr marL="914400" indent="0">
              <a:buFontTx/>
              <a:buNone/>
              <a:defRPr sz="2400" b="1" i="0" baseline="0">
                <a:solidFill>
                  <a:schemeClr val="bg1"/>
                </a:solidFill>
                <a:latin typeface="Helvetica"/>
              </a:defRPr>
            </a:lvl3pPr>
            <a:lvl4pPr marL="1371600" indent="0">
              <a:buFontTx/>
              <a:buNone/>
              <a:defRPr sz="2400" b="1" i="0" baseline="0">
                <a:solidFill>
                  <a:schemeClr val="bg1"/>
                </a:solidFill>
                <a:latin typeface="Helvetica"/>
              </a:defRPr>
            </a:lvl4pPr>
            <a:lvl5pPr marL="1828800" indent="0">
              <a:buFontTx/>
              <a:buNone/>
              <a:defRPr sz="2400" b="1" i="0" baseline="0">
                <a:solidFill>
                  <a:schemeClr val="bg1"/>
                </a:solidFill>
                <a:latin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9"/>
          <p:cNvSpPr>
            <a:spLocks noGrp="1"/>
          </p:cNvSpPr>
          <p:nvPr>
            <p:ph type="body" sz="quarter" idx="35"/>
          </p:nvPr>
        </p:nvSpPr>
        <p:spPr>
          <a:xfrm>
            <a:off x="927425" y="21476320"/>
            <a:ext cx="13761720" cy="1371600"/>
          </a:xfrm>
          <a:prstGeom prst="rect">
            <a:avLst/>
          </a:prstGeom>
          <a:noFill/>
        </p:spPr>
        <p:txBody>
          <a:bodyPr vert="horz" lIns="0" tIns="274320" rIns="274320" bIns="274320"/>
          <a:lstStyle>
            <a:lvl1pPr marL="0" indent="0">
              <a:buFontTx/>
              <a:buNone/>
              <a:defRPr sz="2400" b="1" i="0" baseline="0">
                <a:solidFill>
                  <a:srgbClr val="004C97"/>
                </a:solidFill>
                <a:latin typeface="Helvetica"/>
              </a:defRPr>
            </a:lvl1pPr>
            <a:lvl2pPr marL="457200" indent="0">
              <a:buFontTx/>
              <a:buNone/>
              <a:defRPr sz="2400" b="1" i="0" baseline="0">
                <a:solidFill>
                  <a:schemeClr val="bg1"/>
                </a:solidFill>
                <a:latin typeface="Helvetica"/>
              </a:defRPr>
            </a:lvl2pPr>
            <a:lvl3pPr marL="914400" indent="0">
              <a:buFontTx/>
              <a:buNone/>
              <a:defRPr sz="2400" b="1" i="0" baseline="0">
                <a:solidFill>
                  <a:schemeClr val="bg1"/>
                </a:solidFill>
                <a:latin typeface="Helvetica"/>
              </a:defRPr>
            </a:lvl3pPr>
            <a:lvl4pPr marL="1371600" indent="0">
              <a:buFontTx/>
              <a:buNone/>
              <a:defRPr sz="2400" b="1" i="0" baseline="0">
                <a:solidFill>
                  <a:schemeClr val="bg1"/>
                </a:solidFill>
                <a:latin typeface="Helvetica"/>
              </a:defRPr>
            </a:lvl4pPr>
            <a:lvl5pPr marL="1828800" indent="0">
              <a:buFontTx/>
              <a:buNone/>
              <a:defRPr sz="2400" b="1" i="0" baseline="0">
                <a:solidFill>
                  <a:schemeClr val="bg1"/>
                </a:solidFill>
                <a:latin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9"/>
          <p:cNvSpPr>
            <a:spLocks noGrp="1"/>
          </p:cNvSpPr>
          <p:nvPr>
            <p:ph type="body" sz="quarter" idx="47"/>
          </p:nvPr>
        </p:nvSpPr>
        <p:spPr>
          <a:xfrm>
            <a:off x="25685749" y="7791921"/>
            <a:ext cx="3657600" cy="7019466"/>
          </a:xfrm>
          <a:prstGeom prst="rect">
            <a:avLst/>
          </a:prstGeom>
          <a:noFill/>
        </p:spPr>
        <p:txBody>
          <a:bodyPr vert="horz" lIns="0" tIns="274320" rIns="274320" bIns="274320"/>
          <a:lstStyle>
            <a:lvl1pPr marL="0" indent="0">
              <a:buFontTx/>
              <a:buNone/>
              <a:defRPr sz="2400" b="1" i="0" baseline="0">
                <a:solidFill>
                  <a:srgbClr val="004C97"/>
                </a:solidFill>
                <a:latin typeface="Helvetica"/>
              </a:defRPr>
            </a:lvl1pPr>
            <a:lvl2pPr marL="457200" indent="0">
              <a:buFontTx/>
              <a:buNone/>
              <a:defRPr sz="2400" b="1" i="0" baseline="0">
                <a:solidFill>
                  <a:schemeClr val="bg1"/>
                </a:solidFill>
                <a:latin typeface="Helvetica"/>
              </a:defRPr>
            </a:lvl2pPr>
            <a:lvl3pPr marL="914400" indent="0">
              <a:buFontTx/>
              <a:buNone/>
              <a:defRPr sz="2400" b="1" i="0" baseline="0">
                <a:solidFill>
                  <a:schemeClr val="bg1"/>
                </a:solidFill>
                <a:latin typeface="Helvetica"/>
              </a:defRPr>
            </a:lvl3pPr>
            <a:lvl4pPr marL="1371600" indent="0">
              <a:buFontTx/>
              <a:buNone/>
              <a:defRPr sz="2400" b="1" i="0" baseline="0">
                <a:solidFill>
                  <a:schemeClr val="bg1"/>
                </a:solidFill>
                <a:latin typeface="Helvetica"/>
              </a:defRPr>
            </a:lvl4pPr>
            <a:lvl5pPr marL="1828800" indent="0">
              <a:buFontTx/>
              <a:buNone/>
              <a:defRPr sz="2400" b="1" i="0" baseline="0">
                <a:solidFill>
                  <a:schemeClr val="bg1"/>
                </a:solidFill>
                <a:latin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15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9625470"/>
            <a:ext cx="30291088" cy="3200400"/>
          </a:xfrm>
          <a:prstGeom prst="rect">
            <a:avLst/>
          </a:prstGeom>
          <a:solidFill>
            <a:srgbClr val="004C9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087438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54329"/>
            <a:ext cx="29375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0"/>
            <a:ext cx="30291088" cy="6858000"/>
          </a:xfrm>
          <a:prstGeom prst="rect">
            <a:avLst/>
          </a:prstGeom>
          <a:solidFill>
            <a:srgbClr val="004C9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087438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2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2012-03-29_16-47-19.555.jpg"/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156" b="-23156"/>
          <a:stretch>
            <a:fillRect/>
          </a:stretch>
        </p:blipFill>
        <p:spPr>
          <a:xfrm>
            <a:off x="922776" y="36886421"/>
            <a:ext cx="2042361" cy="1593713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Refinement and Modeling of a Blackbody-Based Calibration Method in the </a:t>
            </a:r>
            <a:r>
              <a:rPr lang="en-US" dirty="0" err="1">
                <a:latin typeface="+mj-lt"/>
              </a:rPr>
              <a:t>InfraBREAD</a:t>
            </a:r>
            <a:r>
              <a:rPr lang="en-US" dirty="0">
                <a:latin typeface="+mj-lt"/>
              </a:rPr>
              <a:t> Detector</a:t>
            </a:r>
          </a:p>
          <a:p>
            <a:r>
              <a:rPr lang="en-US" sz="6600" b="0" dirty="0">
                <a:latin typeface="+mj-lt"/>
              </a:rPr>
              <a:t>Shardul Rao, University of Minnesota | Supervised by Dr. Stefan </a:t>
            </a:r>
            <a:r>
              <a:rPr lang="en-US" sz="6600" b="0" dirty="0" err="1">
                <a:latin typeface="+mj-lt"/>
              </a:rPr>
              <a:t>Knirck</a:t>
            </a:r>
            <a:endParaRPr lang="en-US" sz="6600" b="0" dirty="0">
              <a:latin typeface="+mj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/>
          </p:nvPr>
        </p:nvSpPr>
        <p:spPr>
          <a:xfrm>
            <a:off x="927424" y="7876589"/>
            <a:ext cx="13761720" cy="1229584"/>
          </a:xfrm>
        </p:spPr>
        <p:txBody>
          <a:bodyPr/>
          <a:lstStyle/>
          <a:p>
            <a:r>
              <a:rPr lang="en-US" sz="5500" dirty="0">
                <a:latin typeface="+mj-lt"/>
              </a:rPr>
              <a:t>Axions and How BREAD Detects Them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0"/>
          </p:nvPr>
        </p:nvSpPr>
        <p:spPr>
          <a:xfrm>
            <a:off x="927426" y="9152243"/>
            <a:ext cx="13761720" cy="15136055"/>
          </a:xfrm>
        </p:spPr>
        <p:txBody>
          <a:bodyPr/>
          <a:lstStyle/>
          <a:p>
            <a:pPr lvl="0"/>
            <a:r>
              <a:rPr lang="en-US" sz="4400" dirty="0">
                <a:solidFill>
                  <a:srgbClr val="000000"/>
                </a:solidFill>
                <a:latin typeface="+mj-lt"/>
                <a:cs typeface="Helvetica"/>
              </a:rPr>
              <a:t>The axion is a hypothetical particle proposed by Frank </a:t>
            </a:r>
            <a:r>
              <a:rPr lang="en-US" sz="4400" dirty="0" err="1">
                <a:solidFill>
                  <a:srgbClr val="000000"/>
                </a:solidFill>
                <a:latin typeface="+mj-lt"/>
                <a:cs typeface="Helvetica"/>
              </a:rPr>
              <a:t>Wilczek</a:t>
            </a:r>
            <a:r>
              <a:rPr lang="en-US" sz="4400" dirty="0">
                <a:solidFill>
                  <a:srgbClr val="000000"/>
                </a:solidFill>
                <a:latin typeface="+mj-lt"/>
                <a:cs typeface="Helvetica"/>
              </a:rPr>
              <a:t> and Steven Weinberg as a consequence of the Peccei-Quinn mechanism, which can explain why the strong interaction simultaneously preserves charge and parity symmetry.</a:t>
            </a:r>
            <a:r>
              <a:rPr lang="en-US" sz="4400" baseline="30000" dirty="0">
                <a:solidFill>
                  <a:srgbClr val="000000"/>
                </a:solidFill>
                <a:latin typeface="+mj-lt"/>
                <a:cs typeface="Helvetica"/>
              </a:rPr>
              <a:t>1</a:t>
            </a:r>
            <a:r>
              <a:rPr lang="en-US" sz="4400" dirty="0">
                <a:solidFill>
                  <a:srgbClr val="000000"/>
                </a:solidFill>
                <a:latin typeface="+mj-lt"/>
                <a:cs typeface="Helvetica"/>
              </a:rPr>
              <a:t> Due to their properties, axion-like particles make promising dark matter candidates. Under some theoretical models, axion-like particles can convert directly to photons in the presence of a magnetic field.</a:t>
            </a:r>
            <a:r>
              <a:rPr lang="en-US" sz="4400" baseline="30000" dirty="0">
                <a:solidFill>
                  <a:srgbClr val="000000"/>
                </a:solidFill>
                <a:latin typeface="+mj-lt"/>
                <a:cs typeface="Helvetica"/>
              </a:rPr>
              <a:t>2</a:t>
            </a:r>
            <a:endParaRPr lang="en-US" sz="4400" dirty="0">
              <a:solidFill>
                <a:srgbClr val="000000"/>
              </a:solidFill>
              <a:latin typeface="+mj-lt"/>
              <a:cs typeface="Helvetica"/>
            </a:endParaRPr>
          </a:p>
          <a:p>
            <a:pPr lvl="0"/>
            <a:endParaRPr lang="en-US" sz="4400" dirty="0">
              <a:solidFill>
                <a:srgbClr val="000000"/>
              </a:solidFill>
              <a:latin typeface="+mj-lt"/>
              <a:cs typeface="Helvetica"/>
            </a:endParaRPr>
          </a:p>
          <a:p>
            <a:pPr lvl="0"/>
            <a:r>
              <a:rPr lang="en-US" sz="4400" dirty="0">
                <a:solidFill>
                  <a:srgbClr val="000000"/>
                </a:solidFill>
                <a:latin typeface="+mj-lt"/>
                <a:cs typeface="Helvetica"/>
              </a:rPr>
              <a:t>The Broadband Reflector Experiment for Axion Detection (BREAD) searches for this axion-to-photon conversion</a:t>
            </a:r>
            <a:r>
              <a:rPr lang="en-US" sz="4400" baseline="30000" dirty="0">
                <a:solidFill>
                  <a:srgbClr val="000000"/>
                </a:solidFill>
                <a:latin typeface="+mj-lt"/>
                <a:cs typeface="Helvetica"/>
              </a:rPr>
              <a:t>3</a:t>
            </a:r>
            <a:r>
              <a:rPr lang="en-US" sz="4400" dirty="0">
                <a:solidFill>
                  <a:srgbClr val="000000"/>
                </a:solidFill>
                <a:latin typeface="+mj-lt"/>
                <a:cs typeface="Helvetica"/>
              </a:rPr>
              <a:t>. These converted photons are emitted normal to the inner cylindrical surface, reflected off of the parabolic reflector, reflected again off of the inner cylindrical surface, and focused to a single point. </a:t>
            </a:r>
            <a:r>
              <a:rPr lang="en-US" sz="4400" dirty="0" err="1">
                <a:solidFill>
                  <a:srgbClr val="000000"/>
                </a:solidFill>
                <a:latin typeface="+mj-lt"/>
                <a:cs typeface="Helvetica"/>
              </a:rPr>
              <a:t>InfraBREAD</a:t>
            </a:r>
            <a:r>
              <a:rPr lang="en-US" sz="4400" dirty="0">
                <a:solidFill>
                  <a:srgbClr val="000000"/>
                </a:solidFill>
                <a:latin typeface="+mj-lt"/>
                <a:cs typeface="Helvetica"/>
              </a:rPr>
              <a:t> specifically detects converted infrared photons using a superconducting nanowire single-photon detector (SNSPD).</a:t>
            </a:r>
          </a:p>
          <a:p>
            <a:pPr lvl="0"/>
            <a:endParaRPr lang="en-US" sz="4400" dirty="0">
              <a:solidFill>
                <a:srgbClr val="000000"/>
              </a:solidFill>
              <a:latin typeface="+mj-lt"/>
              <a:cs typeface="Helvetica"/>
            </a:endParaRPr>
          </a:p>
          <a:p>
            <a:pPr lvl="0"/>
            <a:endParaRPr lang="en-US" sz="4400" dirty="0">
              <a:solidFill>
                <a:srgbClr val="000000"/>
              </a:solidFill>
              <a:latin typeface="+mj-lt"/>
              <a:cs typeface="Helvetica"/>
            </a:endParaRPr>
          </a:p>
          <a:p>
            <a:pPr lvl="0"/>
            <a:endParaRPr lang="en-US" sz="4400" dirty="0">
              <a:solidFill>
                <a:srgbClr val="000000"/>
              </a:solidFill>
              <a:latin typeface="+mj-lt"/>
              <a:cs typeface="Helvetica"/>
            </a:endParaRPr>
          </a:p>
          <a:p>
            <a:pPr lvl="0"/>
            <a:endParaRPr lang="en-US" sz="4400" dirty="0">
              <a:latin typeface="+mj-lt"/>
              <a:cs typeface="Helvetica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49"/>
          </p:nvPr>
        </p:nvSpPr>
        <p:spPr>
          <a:xfrm>
            <a:off x="15581629" y="29272354"/>
            <a:ext cx="13735050" cy="1297462"/>
          </a:xfrm>
        </p:spPr>
        <p:txBody>
          <a:bodyPr/>
          <a:lstStyle/>
          <a:p>
            <a:r>
              <a:rPr lang="en-US" dirty="0"/>
              <a:t>Caption Text – Helvetica / Arial Bold 24pt Blue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882892" y="41291593"/>
            <a:ext cx="13761720" cy="1371600"/>
          </a:xfrm>
          <a:ln>
            <a:noFill/>
          </a:ln>
        </p:spPr>
        <p:txBody>
          <a:bodyPr/>
          <a:lstStyle/>
          <a:p>
            <a:r>
              <a:rPr lang="en-US" dirty="0"/>
              <a:t>Caption Text – Helvetica / Arial Bold 24pt Blue</a:t>
            </a:r>
          </a:p>
          <a:p>
            <a:endParaRPr lang="en-US" dirty="0"/>
          </a:p>
        </p:txBody>
      </p:sp>
      <p:pic>
        <p:nvPicPr>
          <p:cNvPr id="65" name="Picture Placeholder 64" descr="MINOS result I.jpg"/>
          <p:cNvPicPr>
            <a:picLocks noGrp="1" noChangeAspect="1"/>
          </p:cNvPicPr>
          <p:nvPr>
            <p:ph type="pic" sz="quarter" idx="4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r="4633"/>
          <a:stretch>
            <a:fillRect/>
          </a:stretch>
        </p:blipFill>
        <p:spPr>
          <a:xfrm>
            <a:off x="16669623" y="21081609"/>
            <a:ext cx="11435139" cy="8049817"/>
          </a:xfrm>
        </p:spPr>
      </p:pic>
      <p:grpSp>
        <p:nvGrpSpPr>
          <p:cNvPr id="56" name="Group 55"/>
          <p:cNvGrpSpPr/>
          <p:nvPr/>
        </p:nvGrpSpPr>
        <p:grpSpPr>
          <a:xfrm>
            <a:off x="0" y="38703438"/>
            <a:ext cx="29903583" cy="914400"/>
            <a:chOff x="481667" y="27506006"/>
            <a:chExt cx="29903583" cy="914400"/>
          </a:xfrm>
        </p:grpSpPr>
        <p:sp>
          <p:nvSpPr>
            <p:cNvPr id="57" name="Rectangle 56"/>
            <p:cNvSpPr/>
            <p:nvPr/>
          </p:nvSpPr>
          <p:spPr>
            <a:xfrm>
              <a:off x="2882026" y="27506006"/>
              <a:ext cx="27503224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chemeClr val="accent6"/>
                  </a:solidFill>
                  <a:latin typeface="Helvetica"/>
                  <a:cs typeface="Helvetica"/>
                </a:rPr>
                <a:t>Leave a minimum of 1” clear space above the footer</a:t>
              </a:r>
              <a:r>
                <a:rPr lang="en-US" sz="4000" b="1" dirty="0">
                  <a:solidFill>
                    <a:schemeClr val="accent6"/>
                  </a:solidFill>
                  <a:latin typeface="Helvetica"/>
                  <a:cs typeface="Helvetica"/>
                </a:rPr>
                <a:t>.</a:t>
              </a:r>
              <a:endParaRPr lang="en-US" sz="4000" dirty="0">
                <a:solidFill>
                  <a:schemeClr val="accent6"/>
                </a:solidFill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481667" y="28072233"/>
              <a:ext cx="2297728" cy="0"/>
            </a:xfrm>
            <a:prstGeom prst="straightConnector1">
              <a:avLst/>
            </a:prstGeom>
            <a:ln w="76200" cmpd="sng"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933476" y="36417310"/>
            <a:ext cx="13755668" cy="0"/>
          </a:xfrm>
          <a:prstGeom prst="line">
            <a:avLst/>
          </a:prstGeom>
          <a:ln w="76200" cmpd="sng">
            <a:solidFill>
              <a:srgbClr val="004C9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1967003" y="36609915"/>
            <a:ext cx="3017625" cy="1584478"/>
            <a:chOff x="11873192" y="29864822"/>
            <a:chExt cx="3017625" cy="1584478"/>
          </a:xfrm>
        </p:grpSpPr>
        <p:sp>
          <p:nvSpPr>
            <p:cNvPr id="61" name="Rectangle 60"/>
            <p:cNvSpPr/>
            <p:nvPr/>
          </p:nvSpPr>
          <p:spPr>
            <a:xfrm>
              <a:off x="11873192" y="29864822"/>
              <a:ext cx="3017625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6"/>
                  </a:solidFill>
                  <a:latin typeface="Helvetica"/>
                  <a:cs typeface="Helvetica"/>
                </a:rPr>
                <a:t>This area is designated for logos</a:t>
              </a:r>
              <a:endParaRPr lang="en-US" sz="2400" dirty="0">
                <a:solidFill>
                  <a:schemeClr val="accent6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rot="10800000">
              <a:off x="11873192" y="31449300"/>
              <a:ext cx="2297728" cy="0"/>
            </a:xfrm>
            <a:prstGeom prst="straightConnector1">
              <a:avLst/>
            </a:prstGeom>
            <a:ln w="76200" cmpd="sng"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Placeholder 63" descr="Fig3-MassFactSoBWeightedMass-sm.jpg"/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4" b="4318"/>
          <a:stretch/>
        </p:blipFill>
        <p:spPr>
          <a:xfrm>
            <a:off x="15608299" y="8229385"/>
            <a:ext cx="8898904" cy="7841110"/>
          </a:xfrm>
        </p:spPr>
      </p:pic>
      <p:sp>
        <p:nvSpPr>
          <p:cNvPr id="20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15581629" y="16687380"/>
            <a:ext cx="13761720" cy="4394229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Body text – Helvetica / Arial Regular 40pt / Black</a:t>
            </a:r>
          </a:p>
          <a:p>
            <a:r>
              <a:rPr lang="en-US" dirty="0">
                <a:latin typeface="Helvetica"/>
                <a:cs typeface="Helvetica"/>
              </a:rPr>
              <a:t>This template is to be used as a guide when designing your poster. The layout can be rearranged and elements can be resized within the columns. Overall design should follow this grid with 1 inch gutter and margin.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7"/>
          </p:nvPr>
        </p:nvSpPr>
        <p:spPr>
          <a:xfrm>
            <a:off x="24507203" y="8229385"/>
            <a:ext cx="4931130" cy="66297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7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15581629" y="33159110"/>
            <a:ext cx="13761720" cy="4394229"/>
          </a:xfrm>
        </p:spPr>
        <p:txBody>
          <a:bodyPr/>
          <a:lstStyle/>
          <a:p>
            <a:r>
              <a:rPr lang="en-US" sz="2800" b="1" dirty="0"/>
              <a:t>[1]</a:t>
            </a:r>
            <a:r>
              <a:rPr lang="en-US" sz="2800" dirty="0"/>
              <a:t> </a:t>
            </a:r>
            <a:endParaRPr lang="en-US" sz="2800" b="1" dirty="0"/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39"/>
          </p:nvPr>
        </p:nvSpPr>
        <p:spPr>
          <a:xfrm>
            <a:off x="15581629" y="31729850"/>
            <a:ext cx="13761720" cy="1229584"/>
          </a:xfrm>
        </p:spPr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FDD7F-D753-DA3A-F799-F605AAF3FAAC}"/>
              </a:ext>
            </a:extLst>
          </p:cNvPr>
          <p:cNvSpPr txBox="1"/>
          <p:nvPr/>
        </p:nvSpPr>
        <p:spPr>
          <a:xfrm flipH="1">
            <a:off x="20667290" y="110482"/>
            <a:ext cx="10028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FERMILAB-SLIDES-24-0185-STUDENT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2B486B87-F1B7-A1B0-707D-663DB36E69A7}"/>
              </a:ext>
            </a:extLst>
          </p:cNvPr>
          <p:cNvSpPr txBox="1">
            <a:spLocks/>
          </p:cNvSpPr>
          <p:nvPr/>
        </p:nvSpPr>
        <p:spPr>
          <a:xfrm>
            <a:off x="1035291" y="27916459"/>
            <a:ext cx="13761720" cy="1229584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5000" b="1" i="0" kern="1200" baseline="0">
                <a:solidFill>
                  <a:srgbClr val="004C97"/>
                </a:solidFill>
                <a:latin typeface="Helvetica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FontTx/>
              <a:buNone/>
              <a:defRPr sz="4000" b="0" i="0" kern="1200" baseline="0">
                <a:solidFill>
                  <a:schemeClr val="tx1"/>
                </a:solidFill>
                <a:latin typeface="Helvetica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FontTx/>
              <a:buNone/>
              <a:defRPr sz="6000" b="1" i="0" kern="1200" baseline="0">
                <a:solidFill>
                  <a:srgbClr val="004C97"/>
                </a:solidFill>
                <a:latin typeface="Helvetica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FontTx/>
              <a:buNone/>
              <a:defRPr sz="6000" b="1" i="0" kern="1200" baseline="0">
                <a:solidFill>
                  <a:srgbClr val="004C97"/>
                </a:solidFill>
                <a:latin typeface="Helvetica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FontTx/>
              <a:buNone/>
              <a:defRPr sz="6000" b="1" i="0" kern="1200" baseline="0">
                <a:solidFill>
                  <a:srgbClr val="004C97"/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5500" dirty="0">
                <a:latin typeface="+mj-lt"/>
              </a:rPr>
              <a:t>Blackbody Calibration Idea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FA12A5C-8D7C-BE62-7812-5C8B0162F4A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" name="Picture Placeholder 35" descr="A white cone shaped object with red lines&#10;&#10;Description automatically generated">
            <a:extLst>
              <a:ext uri="{FF2B5EF4-FFF2-40B4-BE49-F238E27FC236}">
                <a16:creationId xmlns:a16="http://schemas.microsoft.com/office/drawing/2014/main" id="{67C13A0C-D8A6-D5E1-D630-690F5CB8ED02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5"/>
          <a:srcRect t="17" b="688"/>
          <a:stretch/>
        </p:blipFill>
        <p:spPr>
          <a:xfrm>
            <a:off x="1148864" y="21346596"/>
            <a:ext cx="4214872" cy="6259800"/>
          </a:xfr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053D59F-29F9-16BF-8401-32B8264A7FEA}"/>
              </a:ext>
            </a:extLst>
          </p:cNvPr>
          <p:cNvSpPr txBox="1"/>
          <p:nvPr/>
        </p:nvSpPr>
        <p:spPr>
          <a:xfrm>
            <a:off x="6000352" y="22026348"/>
            <a:ext cx="78034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A cutaway view of the BREAD reflector, which is a parabolic reflector cut in half about its central axis and revolved around another, perpendicular axis. Any photon emitted normal to the inner cylindrical surface gets focused to a singular point after two reflections.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439CFE7D-D365-5E87-52E5-D6A4DE7A158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10601" y="36609915"/>
            <a:ext cx="2971800" cy="231898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17321"/>
      </p:ext>
    </p:extLst>
  </p:cSld>
  <p:clrMapOvr>
    <a:masterClrMapping/>
  </p:clrMapOvr>
</p:sld>
</file>

<file path=ppt/theme/theme1.xml><?xml version="1.0" encoding="utf-8"?>
<a:theme xmlns:a="http://schemas.openxmlformats.org/drawingml/2006/main" name="A0_PosterTemplate_Vertical_0923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NAL_Scientific_Poster_A0_VRT_100716" id="{708BA0F3-E3D8-754C-905F-C667F53AD3F0}" vid="{EDA6DEF9-8788-D04D-B1CD-129951E678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FNAL_Scientific_Poster_A0_VRT_Nov20</Template>
  <TotalTime>1595</TotalTime>
  <Words>309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A0_PosterTemplate_Vertical_092315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Shardul G Rao</dc:creator>
  <cp:lastModifiedBy>Shardul G Rao</cp:lastModifiedBy>
  <cp:revision>2</cp:revision>
  <dcterms:created xsi:type="dcterms:W3CDTF">2024-07-18T16:32:28Z</dcterms:created>
  <dcterms:modified xsi:type="dcterms:W3CDTF">2024-07-19T19:07:54Z</dcterms:modified>
</cp:coreProperties>
</file>