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sldIdLst>
    <p:sldId id="263" r:id="rId2"/>
  </p:sldIdLst>
  <p:sldSz cx="30267275" cy="42794238"/>
  <p:notesSz cx="6858000" cy="9144000"/>
  <p:defaultTextStyle>
    <a:defPPr>
      <a:defRPr lang="en-US"/>
    </a:defPPr>
    <a:lvl1pPr algn="l" defTabSz="2085975" rtl="0" fontAlgn="base">
      <a:spcBef>
        <a:spcPct val="0"/>
      </a:spcBef>
      <a:spcAft>
        <a:spcPct val="0"/>
      </a:spcAft>
      <a:defRPr sz="8200" kern="1200">
        <a:solidFill>
          <a:schemeClr val="tx1"/>
        </a:solidFill>
        <a:latin typeface="Calibri" charset="0"/>
        <a:ea typeface="ＭＳ Ｐゴシック" charset="0"/>
        <a:cs typeface="Geneva" charset="0"/>
      </a:defRPr>
    </a:lvl1pPr>
    <a:lvl2pPr marL="2085975" indent="-1628775" algn="l" defTabSz="2085975" rtl="0" fontAlgn="base">
      <a:spcBef>
        <a:spcPct val="0"/>
      </a:spcBef>
      <a:spcAft>
        <a:spcPct val="0"/>
      </a:spcAft>
      <a:defRPr sz="8200" kern="1200">
        <a:solidFill>
          <a:schemeClr val="tx1"/>
        </a:solidFill>
        <a:latin typeface="Calibri" charset="0"/>
        <a:ea typeface="ＭＳ Ｐゴシック" charset="0"/>
        <a:cs typeface="Geneva" charset="0"/>
      </a:defRPr>
    </a:lvl2pPr>
    <a:lvl3pPr marL="4173538" indent="-3259138" algn="l" defTabSz="2085975" rtl="0" fontAlgn="base">
      <a:spcBef>
        <a:spcPct val="0"/>
      </a:spcBef>
      <a:spcAft>
        <a:spcPct val="0"/>
      </a:spcAft>
      <a:defRPr sz="8200" kern="1200">
        <a:solidFill>
          <a:schemeClr val="tx1"/>
        </a:solidFill>
        <a:latin typeface="Calibri" charset="0"/>
        <a:ea typeface="ＭＳ Ｐゴシック" charset="0"/>
        <a:cs typeface="Geneva" charset="0"/>
      </a:defRPr>
    </a:lvl3pPr>
    <a:lvl4pPr marL="6261100" indent="-4889500" algn="l" defTabSz="2085975" rtl="0" fontAlgn="base">
      <a:spcBef>
        <a:spcPct val="0"/>
      </a:spcBef>
      <a:spcAft>
        <a:spcPct val="0"/>
      </a:spcAft>
      <a:defRPr sz="8200" kern="1200">
        <a:solidFill>
          <a:schemeClr val="tx1"/>
        </a:solidFill>
        <a:latin typeface="Calibri" charset="0"/>
        <a:ea typeface="ＭＳ Ｐゴシック" charset="0"/>
        <a:cs typeface="Geneva" charset="0"/>
      </a:defRPr>
    </a:lvl4pPr>
    <a:lvl5pPr marL="8348663" indent="-6519863" algn="l" defTabSz="2085975" rtl="0" fontAlgn="base">
      <a:spcBef>
        <a:spcPct val="0"/>
      </a:spcBef>
      <a:spcAft>
        <a:spcPct val="0"/>
      </a:spcAft>
      <a:defRPr sz="8200" kern="1200">
        <a:solidFill>
          <a:schemeClr val="tx1"/>
        </a:solidFill>
        <a:latin typeface="Calibri" charset="0"/>
        <a:ea typeface="ＭＳ Ｐゴシック" charset="0"/>
        <a:cs typeface="Geneva" charset="0"/>
      </a:defRPr>
    </a:lvl5pPr>
    <a:lvl6pPr marL="2286000" algn="l" defTabSz="457200" rtl="0" eaLnBrk="1" latinLnBrk="0" hangingPunct="1">
      <a:defRPr sz="8200" kern="1200">
        <a:solidFill>
          <a:schemeClr val="tx1"/>
        </a:solidFill>
        <a:latin typeface="Calibri" charset="0"/>
        <a:ea typeface="ＭＳ Ｐゴシック" charset="0"/>
        <a:cs typeface="Geneva" charset="0"/>
      </a:defRPr>
    </a:lvl6pPr>
    <a:lvl7pPr marL="2743200" algn="l" defTabSz="457200" rtl="0" eaLnBrk="1" latinLnBrk="0" hangingPunct="1">
      <a:defRPr sz="8200" kern="1200">
        <a:solidFill>
          <a:schemeClr val="tx1"/>
        </a:solidFill>
        <a:latin typeface="Calibri" charset="0"/>
        <a:ea typeface="ＭＳ Ｐゴシック" charset="0"/>
        <a:cs typeface="Geneva" charset="0"/>
      </a:defRPr>
    </a:lvl7pPr>
    <a:lvl8pPr marL="3200400" algn="l" defTabSz="457200" rtl="0" eaLnBrk="1" latinLnBrk="0" hangingPunct="1">
      <a:defRPr sz="8200" kern="1200">
        <a:solidFill>
          <a:schemeClr val="tx1"/>
        </a:solidFill>
        <a:latin typeface="Calibri" charset="0"/>
        <a:ea typeface="ＭＳ Ｐゴシック" charset="0"/>
        <a:cs typeface="Geneva" charset="0"/>
      </a:defRPr>
    </a:lvl8pPr>
    <a:lvl9pPr marL="3657600" algn="l" defTabSz="457200" rtl="0" eaLnBrk="1" latinLnBrk="0" hangingPunct="1">
      <a:defRPr sz="8200" kern="1200">
        <a:solidFill>
          <a:schemeClr val="tx1"/>
        </a:solidFill>
        <a:latin typeface="Calibri" charset="0"/>
        <a:ea typeface="ＭＳ Ｐゴシック" charset="0"/>
        <a:cs typeface="Geneva" charset="0"/>
      </a:defRPr>
    </a:lvl9pPr>
  </p:defaultTextStyle>
  <p:extLst>
    <p:ext uri="{EFAFB233-063F-42B5-8137-9DF3F51BA10A}">
      <p15:sldGuideLst xmlns:p15="http://schemas.microsoft.com/office/powerpoint/2012/main">
        <p15:guide id="1" orient="horz" pos="4854">
          <p15:clr>
            <a:srgbClr val="A4A3A4"/>
          </p15:clr>
        </p15:guide>
        <p15:guide id="2" orient="horz" pos="8980">
          <p15:clr>
            <a:srgbClr val="A4A3A4"/>
          </p15:clr>
        </p15:guide>
        <p15:guide id="3" orient="horz" pos="14066">
          <p15:clr>
            <a:srgbClr val="A4A3A4"/>
          </p15:clr>
        </p15:guide>
        <p15:guide id="4" orient="horz" pos="8437">
          <p15:clr>
            <a:srgbClr val="A4A3A4"/>
          </p15:clr>
        </p15:guide>
        <p15:guide id="5" orient="horz" pos="24420">
          <p15:clr>
            <a:srgbClr val="A4A3A4"/>
          </p15:clr>
        </p15:guide>
        <p15:guide id="6" orient="horz" pos="18426">
          <p15:clr>
            <a:srgbClr val="A4A3A4"/>
          </p15:clr>
        </p15:guide>
        <p15:guide id="7" orient="horz" pos="4319">
          <p15:clr>
            <a:srgbClr val="A4A3A4"/>
          </p15:clr>
        </p15:guide>
        <p15:guide id="8" orient="horz" pos="14581">
          <p15:clr>
            <a:srgbClr val="A4A3A4"/>
          </p15:clr>
        </p15:guide>
        <p15:guide id="9" pos="548">
          <p15:clr>
            <a:srgbClr val="A4A3A4"/>
          </p15:clr>
        </p15:guide>
        <p15:guide id="10" pos="18484">
          <p15:clr>
            <a:srgbClr val="A4A3A4"/>
          </p15:clr>
        </p15:guide>
        <p15:guide id="11" pos="8367">
          <p15:clr>
            <a:srgbClr val="A4A3A4"/>
          </p15:clr>
        </p15:guide>
        <p15:guide id="12" pos="13191">
          <p15:clr>
            <a:srgbClr val="A4A3A4"/>
          </p15:clr>
        </p15:guide>
        <p15:guide id="13" pos="12670">
          <p15:clr>
            <a:srgbClr val="A4A3A4"/>
          </p15:clr>
        </p15:guide>
        <p15:guide id="14" pos="8886">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D2D006A-A5FE-D279-890A-FC0BC62003E3}" name="Shardul G Rao" initials="SR" userId="S::rao00091@umn.edu::d85bd64a-3b1e-46b5-bb0b-35b3129decf0" providerId="AD"/>
</p188: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C97"/>
    <a:srgbClr val="63666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98" autoAdjust="0"/>
    <p:restoredTop sz="94663"/>
  </p:normalViewPr>
  <p:slideViewPr>
    <p:cSldViewPr snapToGrid="0" snapToObjects="1">
      <p:cViewPr>
        <p:scale>
          <a:sx n="32" d="100"/>
          <a:sy n="32" d="100"/>
        </p:scale>
        <p:origin x="-5" y="29"/>
      </p:cViewPr>
      <p:guideLst>
        <p:guide orient="horz" pos="4854"/>
        <p:guide orient="horz" pos="8980"/>
        <p:guide orient="horz" pos="14066"/>
        <p:guide orient="horz" pos="8437"/>
        <p:guide orient="horz" pos="24420"/>
        <p:guide orient="horz" pos="18426"/>
        <p:guide orient="horz" pos="4319"/>
        <p:guide orient="horz" pos="14581"/>
        <p:guide pos="548"/>
        <p:guide pos="18484"/>
        <p:guide pos="8367"/>
        <p:guide pos="13191"/>
        <p:guide pos="12670"/>
        <p:guide pos="888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 column even">
    <p:spTree>
      <p:nvGrpSpPr>
        <p:cNvPr id="1" name=""/>
        <p:cNvGrpSpPr/>
        <p:nvPr/>
      </p:nvGrpSpPr>
      <p:grpSpPr>
        <a:xfrm>
          <a:off x="0" y="0"/>
          <a:ext cx="0" cy="0"/>
          <a:chOff x="0" y="0"/>
          <a:chExt cx="0" cy="0"/>
        </a:xfrm>
      </p:grpSpPr>
      <p:sp>
        <p:nvSpPr>
          <p:cNvPr id="3" name="Picture Placeholder 37"/>
          <p:cNvSpPr>
            <a:spLocks noGrp="1"/>
          </p:cNvSpPr>
          <p:nvPr>
            <p:ph type="pic" sz="quarter" idx="21"/>
          </p:nvPr>
        </p:nvSpPr>
        <p:spPr>
          <a:xfrm>
            <a:off x="927426" y="36459738"/>
            <a:ext cx="2971800" cy="2318981"/>
          </a:xfrm>
          <a:prstGeom prst="rect">
            <a:avLst/>
          </a:prstGeom>
        </p:spPr>
        <p:txBody>
          <a:bodyPr vert="horz"/>
          <a:lstStyle/>
          <a:p>
            <a:r>
              <a:rPr lang="en-US"/>
              <a:t>Click icon to add picture</a:t>
            </a:r>
            <a:endParaRPr lang="en-US" dirty="0"/>
          </a:p>
        </p:txBody>
      </p:sp>
      <p:sp>
        <p:nvSpPr>
          <p:cNvPr id="4" name="Picture Placeholder 37"/>
          <p:cNvSpPr>
            <a:spLocks noGrp="1"/>
          </p:cNvSpPr>
          <p:nvPr>
            <p:ph type="pic" sz="quarter" idx="22"/>
          </p:nvPr>
        </p:nvSpPr>
        <p:spPr>
          <a:xfrm>
            <a:off x="11717346" y="36459738"/>
            <a:ext cx="2971800" cy="2318981"/>
          </a:xfrm>
          <a:prstGeom prst="rect">
            <a:avLst/>
          </a:prstGeom>
        </p:spPr>
        <p:txBody>
          <a:bodyPr vert="horz"/>
          <a:lstStyle/>
          <a:p>
            <a:r>
              <a:rPr lang="en-US"/>
              <a:t>Click icon to add picture</a:t>
            </a:r>
            <a:endParaRPr lang="en-US" dirty="0"/>
          </a:p>
        </p:txBody>
      </p:sp>
      <p:sp>
        <p:nvSpPr>
          <p:cNvPr id="5" name="Picture Placeholder 37"/>
          <p:cNvSpPr>
            <a:spLocks noGrp="1"/>
          </p:cNvSpPr>
          <p:nvPr>
            <p:ph type="pic" sz="quarter" idx="23"/>
          </p:nvPr>
        </p:nvSpPr>
        <p:spPr>
          <a:xfrm>
            <a:off x="4561954" y="36459738"/>
            <a:ext cx="2971800" cy="2318981"/>
          </a:xfrm>
          <a:prstGeom prst="rect">
            <a:avLst/>
          </a:prstGeom>
        </p:spPr>
        <p:txBody>
          <a:bodyPr vert="horz"/>
          <a:lstStyle/>
          <a:p>
            <a:r>
              <a:rPr lang="en-US"/>
              <a:t>Click icon to add picture</a:t>
            </a:r>
            <a:endParaRPr lang="en-US" dirty="0"/>
          </a:p>
        </p:txBody>
      </p:sp>
      <p:sp>
        <p:nvSpPr>
          <p:cNvPr id="6" name="Picture Placeholder 37"/>
          <p:cNvSpPr>
            <a:spLocks noGrp="1"/>
          </p:cNvSpPr>
          <p:nvPr>
            <p:ph type="pic" sz="quarter" idx="24"/>
          </p:nvPr>
        </p:nvSpPr>
        <p:spPr>
          <a:xfrm>
            <a:off x="8139650" y="36459738"/>
            <a:ext cx="2971800" cy="2318981"/>
          </a:xfrm>
          <a:prstGeom prst="rect">
            <a:avLst/>
          </a:prstGeom>
        </p:spPr>
        <p:txBody>
          <a:bodyPr vert="horz"/>
          <a:lstStyle/>
          <a:p>
            <a:r>
              <a:rPr lang="en-US"/>
              <a:t>Click icon to add picture</a:t>
            </a:r>
            <a:endParaRPr lang="en-US" dirty="0"/>
          </a:p>
        </p:txBody>
      </p:sp>
      <p:sp>
        <p:nvSpPr>
          <p:cNvPr id="7" name="Text Placeholder 45"/>
          <p:cNvSpPr>
            <a:spLocks noGrp="1"/>
          </p:cNvSpPr>
          <p:nvPr>
            <p:ph type="body" sz="quarter" idx="25"/>
          </p:nvPr>
        </p:nvSpPr>
        <p:spPr>
          <a:xfrm>
            <a:off x="927426" y="959986"/>
            <a:ext cx="28415923" cy="5257800"/>
          </a:xfrm>
          <a:prstGeom prst="rect">
            <a:avLst/>
          </a:prstGeom>
        </p:spPr>
        <p:txBody>
          <a:bodyPr vert="horz"/>
          <a:lstStyle>
            <a:lvl1pPr marL="0" indent="0">
              <a:buFontTx/>
              <a:buNone/>
              <a:defRPr sz="11000" b="1" i="0" baseline="0">
                <a:solidFill>
                  <a:schemeClr val="bg1"/>
                </a:solidFill>
                <a:latin typeface="Helvetica"/>
              </a:defRPr>
            </a:lvl1pPr>
            <a:lvl2pPr marL="457200" indent="0">
              <a:buFontTx/>
              <a:buNone/>
              <a:defRPr sz="14000" b="1" i="0" baseline="0">
                <a:solidFill>
                  <a:schemeClr val="bg1"/>
                </a:solidFill>
                <a:latin typeface="Helvetica"/>
              </a:defRPr>
            </a:lvl2pPr>
            <a:lvl3pPr marL="914400" indent="0">
              <a:buFontTx/>
              <a:buNone/>
              <a:defRPr sz="14000" b="1" i="0" baseline="0">
                <a:solidFill>
                  <a:schemeClr val="bg1"/>
                </a:solidFill>
                <a:latin typeface="Helvetica"/>
              </a:defRPr>
            </a:lvl3pPr>
            <a:lvl4pPr marL="1371600" indent="0">
              <a:buFontTx/>
              <a:buNone/>
              <a:defRPr sz="14000" b="1" i="0" baseline="0">
                <a:solidFill>
                  <a:schemeClr val="bg1"/>
                </a:solidFill>
                <a:latin typeface="Helvetica"/>
              </a:defRPr>
            </a:lvl4pPr>
            <a:lvl5pPr marL="1828800" indent="0">
              <a:buFontTx/>
              <a:buNone/>
              <a:defRPr sz="14000" b="1" i="0" baseline="0">
                <a:solidFill>
                  <a:schemeClr val="bg1"/>
                </a:solidFill>
                <a:latin typeface="Helvetica"/>
              </a:defRPr>
            </a:lvl5pPr>
          </a:lstStyle>
          <a:p>
            <a:pPr lvl="0"/>
            <a:r>
              <a:rPr lang="en-US"/>
              <a:t>Click to edit Master text styles</a:t>
            </a:r>
          </a:p>
        </p:txBody>
      </p:sp>
      <p:sp>
        <p:nvSpPr>
          <p:cNvPr id="8" name="Picture Placeholder 6"/>
          <p:cNvSpPr>
            <a:spLocks noGrp="1" noChangeAspect="1"/>
          </p:cNvSpPr>
          <p:nvPr>
            <p:ph type="pic" sz="quarter" idx="34"/>
          </p:nvPr>
        </p:nvSpPr>
        <p:spPr>
          <a:xfrm>
            <a:off x="927425" y="15767225"/>
            <a:ext cx="13761720" cy="5709095"/>
          </a:xfrm>
          <a:prstGeom prst="rect">
            <a:avLst/>
          </a:prstGeom>
        </p:spPr>
        <p:txBody>
          <a:bodyPr vert="horz"/>
          <a:lstStyle/>
          <a:p>
            <a:r>
              <a:rPr lang="en-US"/>
              <a:t>Click icon to add picture</a:t>
            </a:r>
            <a:endParaRPr lang="en-US" dirty="0"/>
          </a:p>
        </p:txBody>
      </p:sp>
      <p:sp>
        <p:nvSpPr>
          <p:cNvPr id="10" name="Text Placeholder 49"/>
          <p:cNvSpPr>
            <a:spLocks noGrp="1"/>
          </p:cNvSpPr>
          <p:nvPr>
            <p:ph type="body" sz="quarter" idx="39"/>
          </p:nvPr>
        </p:nvSpPr>
        <p:spPr>
          <a:xfrm>
            <a:off x="927424" y="7791921"/>
            <a:ext cx="13761720" cy="1229584"/>
          </a:xfrm>
          <a:prstGeom prst="rect">
            <a:avLst/>
          </a:prstGeom>
        </p:spPr>
        <p:txBody>
          <a:bodyPr vert="horz" anchor="ctr" anchorCtr="0"/>
          <a:lstStyle>
            <a:lvl1pPr marL="0" indent="0">
              <a:buFontTx/>
              <a:buNone/>
              <a:defRPr sz="5000" b="1" i="0" baseline="0">
                <a:solidFill>
                  <a:srgbClr val="004C97"/>
                </a:solidFill>
                <a:latin typeface="Helvetica"/>
              </a:defRPr>
            </a:lvl1pPr>
            <a:lvl2pPr marL="0" indent="0">
              <a:buFontTx/>
              <a:buNone/>
              <a:defRPr sz="4000" b="0" i="0" baseline="0">
                <a:solidFill>
                  <a:schemeClr val="tx1"/>
                </a:solidFill>
                <a:latin typeface="Helvetica"/>
              </a:defRPr>
            </a:lvl2pPr>
            <a:lvl3pPr marL="0" indent="0">
              <a:buFontTx/>
              <a:buNone/>
              <a:defRPr sz="6000" b="1" i="0" baseline="0">
                <a:solidFill>
                  <a:srgbClr val="004C97"/>
                </a:solidFill>
                <a:latin typeface="Helvetica"/>
              </a:defRPr>
            </a:lvl3pPr>
            <a:lvl4pPr marL="0" indent="0">
              <a:buFontTx/>
              <a:buNone/>
              <a:defRPr sz="6000" b="1" i="0" baseline="0">
                <a:solidFill>
                  <a:srgbClr val="004C97"/>
                </a:solidFill>
                <a:latin typeface="Helvetica"/>
              </a:defRPr>
            </a:lvl4pPr>
            <a:lvl5pPr marL="0" indent="0">
              <a:buFontTx/>
              <a:buNone/>
              <a:defRPr sz="6000" b="1" i="0" baseline="0">
                <a:solidFill>
                  <a:srgbClr val="004C97"/>
                </a:solidFill>
                <a:latin typeface="Helvetica"/>
              </a:defRPr>
            </a:lvl5pPr>
          </a:lstStyle>
          <a:p>
            <a:pPr lvl="0"/>
            <a:r>
              <a:rPr lang="en-US"/>
              <a:t>Click to edit Master text styles</a:t>
            </a:r>
          </a:p>
        </p:txBody>
      </p:sp>
      <p:sp>
        <p:nvSpPr>
          <p:cNvPr id="11" name="Text Placeholder 74"/>
          <p:cNvSpPr>
            <a:spLocks noGrp="1"/>
          </p:cNvSpPr>
          <p:nvPr>
            <p:ph type="body" sz="quarter" idx="40"/>
          </p:nvPr>
        </p:nvSpPr>
        <p:spPr>
          <a:xfrm>
            <a:off x="927426" y="9025241"/>
            <a:ext cx="13761720" cy="5786146"/>
          </a:xfrm>
          <a:prstGeom prst="rect">
            <a:avLst/>
          </a:prstGeom>
        </p:spPr>
        <p:txBody>
          <a:bodyPr vert="horz"/>
          <a:lstStyle>
            <a:lvl1pPr marL="0" indent="0">
              <a:buFontTx/>
              <a:buNone/>
              <a:defRPr sz="4000" baseline="0">
                <a:latin typeface=""/>
              </a:defRPr>
            </a:lvl1pPr>
            <a:lvl2pPr marL="457200" indent="0">
              <a:buFontTx/>
              <a:buNone/>
              <a:defRPr sz="4000" baseline="0">
                <a:latin typeface=""/>
              </a:defRPr>
            </a:lvl2pPr>
            <a:lvl3pPr marL="914400" indent="0">
              <a:buFontTx/>
              <a:buNone/>
              <a:defRPr sz="4000" baseline="0">
                <a:latin typeface=""/>
              </a:defRPr>
            </a:lvl3pPr>
            <a:lvl4pPr marL="1371600" indent="0">
              <a:buFontTx/>
              <a:buNone/>
              <a:defRPr sz="4000" baseline="0">
                <a:latin typeface=""/>
              </a:defRPr>
            </a:lvl4pPr>
            <a:lvl5pPr marL="1828800" indent="0">
              <a:buFontTx/>
              <a:buNone/>
              <a:defRPr sz="4000" baseline="0">
                <a:latin typeface=""/>
              </a:defRPr>
            </a:lvl5pPr>
          </a:lstStyle>
          <a:p>
            <a:pPr lvl="0"/>
            <a:r>
              <a:rPr lang="en-US"/>
              <a:t>Click to edit Master text styles</a:t>
            </a:r>
          </a:p>
        </p:txBody>
      </p:sp>
      <p:sp>
        <p:nvSpPr>
          <p:cNvPr id="12" name="Text Placeholder 74"/>
          <p:cNvSpPr>
            <a:spLocks noGrp="1"/>
          </p:cNvSpPr>
          <p:nvPr>
            <p:ph type="body" sz="quarter" idx="41"/>
          </p:nvPr>
        </p:nvSpPr>
        <p:spPr>
          <a:xfrm>
            <a:off x="927425" y="23702278"/>
            <a:ext cx="13761720" cy="7116887"/>
          </a:xfrm>
          <a:prstGeom prst="rect">
            <a:avLst/>
          </a:prstGeom>
        </p:spPr>
        <p:txBody>
          <a:bodyPr vert="horz"/>
          <a:lstStyle>
            <a:lvl1pPr marL="0" indent="0">
              <a:buFontTx/>
              <a:buNone/>
              <a:defRPr sz="4000" baseline="0">
                <a:latin typeface=""/>
              </a:defRPr>
            </a:lvl1pPr>
            <a:lvl2pPr marL="457200" indent="0">
              <a:buFontTx/>
              <a:buNone/>
              <a:defRPr sz="4000" baseline="0">
                <a:latin typeface=""/>
              </a:defRPr>
            </a:lvl2pPr>
            <a:lvl3pPr marL="914400" indent="0">
              <a:buFontTx/>
              <a:buNone/>
              <a:defRPr sz="4000" baseline="0">
                <a:latin typeface=""/>
              </a:defRPr>
            </a:lvl3pPr>
            <a:lvl4pPr marL="1371600" indent="0">
              <a:buFontTx/>
              <a:buNone/>
              <a:defRPr sz="4000" baseline="0">
                <a:latin typeface=""/>
              </a:defRPr>
            </a:lvl4pPr>
            <a:lvl5pPr marL="1828800" indent="0">
              <a:buFontTx/>
              <a:buNone/>
              <a:defRPr sz="4000" baseline="0">
                <a:latin typeface=""/>
              </a:defRPr>
            </a:lvl5pPr>
          </a:lstStyle>
          <a:p>
            <a:pPr lvl="0"/>
            <a:r>
              <a:rPr lang="en-US"/>
              <a:t>Click to edit Master text styles</a:t>
            </a:r>
          </a:p>
        </p:txBody>
      </p:sp>
      <p:sp>
        <p:nvSpPr>
          <p:cNvPr id="13" name="Picture Placeholder 6"/>
          <p:cNvSpPr>
            <a:spLocks noGrp="1" noChangeAspect="1"/>
          </p:cNvSpPr>
          <p:nvPr>
            <p:ph type="pic" sz="quarter" idx="42"/>
          </p:nvPr>
        </p:nvSpPr>
        <p:spPr>
          <a:xfrm>
            <a:off x="15608299" y="31698023"/>
            <a:ext cx="13761720" cy="5709095"/>
          </a:xfrm>
          <a:prstGeom prst="rect">
            <a:avLst/>
          </a:prstGeom>
        </p:spPr>
        <p:txBody>
          <a:bodyPr vert="horz"/>
          <a:lstStyle/>
          <a:p>
            <a:r>
              <a:rPr lang="en-US"/>
              <a:t>Click icon to add picture</a:t>
            </a:r>
            <a:endParaRPr lang="en-US" dirty="0"/>
          </a:p>
        </p:txBody>
      </p:sp>
      <p:sp>
        <p:nvSpPr>
          <p:cNvPr id="15" name="Picture Placeholder 6"/>
          <p:cNvSpPr>
            <a:spLocks noGrp="1" noChangeAspect="1"/>
          </p:cNvSpPr>
          <p:nvPr>
            <p:ph type="pic" sz="quarter" idx="44"/>
          </p:nvPr>
        </p:nvSpPr>
        <p:spPr>
          <a:xfrm>
            <a:off x="19265899" y="23702278"/>
            <a:ext cx="10109867" cy="7116886"/>
          </a:xfrm>
          <a:prstGeom prst="rect">
            <a:avLst/>
          </a:prstGeom>
        </p:spPr>
        <p:txBody>
          <a:bodyPr vert="horz"/>
          <a:lstStyle/>
          <a:p>
            <a:r>
              <a:rPr lang="en-US"/>
              <a:t>Click icon to add picture</a:t>
            </a:r>
            <a:endParaRPr lang="en-US" dirty="0"/>
          </a:p>
        </p:txBody>
      </p:sp>
      <p:sp>
        <p:nvSpPr>
          <p:cNvPr id="17" name="Picture Placeholder 6"/>
          <p:cNvSpPr>
            <a:spLocks noGrp="1" noChangeAspect="1"/>
          </p:cNvSpPr>
          <p:nvPr>
            <p:ph type="pic" sz="quarter" idx="46"/>
          </p:nvPr>
        </p:nvSpPr>
        <p:spPr>
          <a:xfrm>
            <a:off x="15581630" y="7791921"/>
            <a:ext cx="10104120" cy="7019466"/>
          </a:xfrm>
          <a:prstGeom prst="rect">
            <a:avLst/>
          </a:prstGeom>
        </p:spPr>
        <p:txBody>
          <a:bodyPr vert="horz"/>
          <a:lstStyle/>
          <a:p>
            <a:r>
              <a:rPr lang="en-US"/>
              <a:t>Click icon to add picture</a:t>
            </a:r>
            <a:endParaRPr lang="en-US" dirty="0"/>
          </a:p>
        </p:txBody>
      </p:sp>
      <p:sp>
        <p:nvSpPr>
          <p:cNvPr id="21" name="Text Placeholder 74"/>
          <p:cNvSpPr>
            <a:spLocks noGrp="1"/>
          </p:cNvSpPr>
          <p:nvPr>
            <p:ph type="body" sz="quarter" idx="50"/>
          </p:nvPr>
        </p:nvSpPr>
        <p:spPr>
          <a:xfrm>
            <a:off x="15614046" y="15767225"/>
            <a:ext cx="13761720" cy="7080695"/>
          </a:xfrm>
          <a:prstGeom prst="rect">
            <a:avLst/>
          </a:prstGeom>
        </p:spPr>
        <p:txBody>
          <a:bodyPr vert="horz"/>
          <a:lstStyle>
            <a:lvl1pPr marL="0" indent="0">
              <a:buFontTx/>
              <a:buNone/>
              <a:defRPr sz="4000" baseline="0">
                <a:latin typeface=""/>
              </a:defRPr>
            </a:lvl1pPr>
            <a:lvl2pPr marL="457200" indent="0">
              <a:buFontTx/>
              <a:buNone/>
              <a:defRPr sz="4000" baseline="0">
                <a:latin typeface=""/>
              </a:defRPr>
            </a:lvl2pPr>
            <a:lvl3pPr marL="914400" indent="0">
              <a:buFontTx/>
              <a:buNone/>
              <a:defRPr sz="4000" baseline="0">
                <a:latin typeface=""/>
              </a:defRPr>
            </a:lvl3pPr>
            <a:lvl4pPr marL="1371600" indent="0">
              <a:buFontTx/>
              <a:buNone/>
              <a:defRPr sz="4000" baseline="0">
                <a:latin typeface=""/>
              </a:defRPr>
            </a:lvl4pPr>
            <a:lvl5pPr marL="1828800" indent="0">
              <a:buFontTx/>
              <a:buNone/>
              <a:defRPr sz="4000" baseline="0">
                <a:latin typeface=""/>
              </a:defRPr>
            </a:lvl5pPr>
          </a:lstStyle>
          <a:p>
            <a:pPr lvl="0"/>
            <a:r>
              <a:rPr lang="en-US"/>
              <a:t>Click to edit Master text styles</a:t>
            </a:r>
          </a:p>
        </p:txBody>
      </p:sp>
      <p:sp>
        <p:nvSpPr>
          <p:cNvPr id="22" name="Picture Placeholder 21"/>
          <p:cNvSpPr>
            <a:spLocks noGrp="1"/>
          </p:cNvSpPr>
          <p:nvPr>
            <p:ph type="pic" sz="quarter" idx="51"/>
          </p:nvPr>
        </p:nvSpPr>
        <p:spPr>
          <a:xfrm>
            <a:off x="927425" y="31697613"/>
            <a:ext cx="10046645" cy="3810000"/>
          </a:xfrm>
          <a:prstGeom prst="rect">
            <a:avLst/>
          </a:prstGeom>
        </p:spPr>
        <p:txBody>
          <a:bodyPr vert="horz"/>
          <a:lstStyle/>
          <a:p>
            <a:r>
              <a:rPr lang="en-US"/>
              <a:t>Click icon to add picture</a:t>
            </a:r>
          </a:p>
        </p:txBody>
      </p:sp>
      <p:sp>
        <p:nvSpPr>
          <p:cNvPr id="16" name="Text Placeholder 59"/>
          <p:cNvSpPr>
            <a:spLocks noGrp="1"/>
          </p:cNvSpPr>
          <p:nvPr>
            <p:ph type="body" sz="quarter" idx="45"/>
          </p:nvPr>
        </p:nvSpPr>
        <p:spPr>
          <a:xfrm>
            <a:off x="10974070" y="31698024"/>
            <a:ext cx="3715076" cy="3809858"/>
          </a:xfrm>
          <a:prstGeom prst="rect">
            <a:avLst/>
          </a:prstGeom>
          <a:noFill/>
        </p:spPr>
        <p:txBody>
          <a:bodyPr vert="horz" lIns="0" tIns="274320" rIns="274320" bIns="274320"/>
          <a:lstStyle>
            <a:lvl1pPr marL="0" indent="0">
              <a:buFontTx/>
              <a:buNone/>
              <a:defRPr sz="2400" b="1" i="0" baseline="0">
                <a:solidFill>
                  <a:srgbClr val="004C97"/>
                </a:solidFill>
                <a:latin typeface="Helvetica"/>
              </a:defRPr>
            </a:lvl1pPr>
            <a:lvl2pPr marL="457200" indent="0">
              <a:buFontTx/>
              <a:buNone/>
              <a:defRPr sz="2400" b="1" i="0" baseline="0">
                <a:solidFill>
                  <a:schemeClr val="bg1"/>
                </a:solidFill>
                <a:latin typeface="Helvetica"/>
              </a:defRPr>
            </a:lvl2pPr>
            <a:lvl3pPr marL="914400" indent="0">
              <a:buFontTx/>
              <a:buNone/>
              <a:defRPr sz="2400" b="1" i="0" baseline="0">
                <a:solidFill>
                  <a:schemeClr val="bg1"/>
                </a:solidFill>
                <a:latin typeface="Helvetica"/>
              </a:defRPr>
            </a:lvl3pPr>
            <a:lvl4pPr marL="1371600" indent="0">
              <a:buFontTx/>
              <a:buNone/>
              <a:defRPr sz="2400" b="1" i="0" baseline="0">
                <a:solidFill>
                  <a:schemeClr val="bg1"/>
                </a:solidFill>
                <a:latin typeface="Helvetica"/>
              </a:defRPr>
            </a:lvl4pPr>
            <a:lvl5pPr marL="1828800" indent="0">
              <a:buFontTx/>
              <a:buNone/>
              <a:defRPr sz="2400" b="1" i="0" baseline="0">
                <a:solidFill>
                  <a:schemeClr val="bg1"/>
                </a:solidFill>
                <a:latin typeface="Helvetica"/>
              </a:defRPr>
            </a:lvl5pPr>
          </a:lstStyle>
          <a:p>
            <a:pPr lvl="0"/>
            <a:r>
              <a:rPr lang="en-US"/>
              <a:t>Click to edit Master text styles</a:t>
            </a:r>
          </a:p>
        </p:txBody>
      </p:sp>
      <p:sp>
        <p:nvSpPr>
          <p:cNvPr id="20" name="Text Placeholder 59"/>
          <p:cNvSpPr>
            <a:spLocks noGrp="1"/>
          </p:cNvSpPr>
          <p:nvPr>
            <p:ph type="body" sz="quarter" idx="49"/>
          </p:nvPr>
        </p:nvSpPr>
        <p:spPr>
          <a:xfrm>
            <a:off x="15608299" y="23702277"/>
            <a:ext cx="3657600" cy="7116887"/>
          </a:xfrm>
          <a:prstGeom prst="rect">
            <a:avLst/>
          </a:prstGeom>
          <a:noFill/>
        </p:spPr>
        <p:txBody>
          <a:bodyPr vert="horz" lIns="0" tIns="274320" rIns="274320" bIns="274320"/>
          <a:lstStyle>
            <a:lvl1pPr marL="0" indent="0">
              <a:buFontTx/>
              <a:buNone/>
              <a:defRPr sz="2400" b="1" i="0" baseline="0">
                <a:solidFill>
                  <a:srgbClr val="004C97"/>
                </a:solidFill>
                <a:latin typeface="Helvetica"/>
              </a:defRPr>
            </a:lvl1pPr>
            <a:lvl2pPr marL="457200" indent="0">
              <a:buFontTx/>
              <a:buNone/>
              <a:defRPr sz="2400" b="1" i="0" baseline="0">
                <a:solidFill>
                  <a:schemeClr val="bg1"/>
                </a:solidFill>
                <a:latin typeface="Helvetica"/>
              </a:defRPr>
            </a:lvl2pPr>
            <a:lvl3pPr marL="914400" indent="0">
              <a:buFontTx/>
              <a:buNone/>
              <a:defRPr sz="2400" b="1" i="0" baseline="0">
                <a:solidFill>
                  <a:schemeClr val="bg1"/>
                </a:solidFill>
                <a:latin typeface="Helvetica"/>
              </a:defRPr>
            </a:lvl3pPr>
            <a:lvl4pPr marL="1371600" indent="0">
              <a:buFontTx/>
              <a:buNone/>
              <a:defRPr sz="2400" b="1" i="0" baseline="0">
                <a:solidFill>
                  <a:schemeClr val="bg1"/>
                </a:solidFill>
                <a:latin typeface="Helvetica"/>
              </a:defRPr>
            </a:lvl4pPr>
            <a:lvl5pPr marL="1828800" indent="0">
              <a:buFontTx/>
              <a:buNone/>
              <a:defRPr sz="2400" b="1" i="0" baseline="0">
                <a:solidFill>
                  <a:schemeClr val="bg1"/>
                </a:solidFill>
                <a:latin typeface="Helvetica"/>
              </a:defRPr>
            </a:lvl5pPr>
          </a:lstStyle>
          <a:p>
            <a:pPr lvl="0"/>
            <a:r>
              <a:rPr lang="en-US"/>
              <a:t>Click to edit Master text styles</a:t>
            </a:r>
          </a:p>
        </p:txBody>
      </p:sp>
      <p:sp>
        <p:nvSpPr>
          <p:cNvPr id="14" name="Text Placeholder 59"/>
          <p:cNvSpPr>
            <a:spLocks noGrp="1"/>
          </p:cNvSpPr>
          <p:nvPr>
            <p:ph type="body" sz="quarter" idx="43"/>
          </p:nvPr>
        </p:nvSpPr>
        <p:spPr>
          <a:xfrm>
            <a:off x="15608299" y="37407119"/>
            <a:ext cx="13761720" cy="1371600"/>
          </a:xfrm>
          <a:prstGeom prst="rect">
            <a:avLst/>
          </a:prstGeom>
          <a:noFill/>
        </p:spPr>
        <p:txBody>
          <a:bodyPr vert="horz" lIns="0" tIns="274320" rIns="274320" bIns="274320"/>
          <a:lstStyle>
            <a:lvl1pPr marL="0" indent="0">
              <a:buFontTx/>
              <a:buNone/>
              <a:defRPr sz="2400" b="1" i="0" baseline="0">
                <a:solidFill>
                  <a:srgbClr val="004C97"/>
                </a:solidFill>
                <a:latin typeface="Helvetica"/>
              </a:defRPr>
            </a:lvl1pPr>
            <a:lvl2pPr marL="457200" indent="0">
              <a:buFontTx/>
              <a:buNone/>
              <a:defRPr sz="2400" b="1" i="0" baseline="0">
                <a:solidFill>
                  <a:schemeClr val="bg1"/>
                </a:solidFill>
                <a:latin typeface="Helvetica"/>
              </a:defRPr>
            </a:lvl2pPr>
            <a:lvl3pPr marL="914400" indent="0">
              <a:buFontTx/>
              <a:buNone/>
              <a:defRPr sz="2400" b="1" i="0" baseline="0">
                <a:solidFill>
                  <a:schemeClr val="bg1"/>
                </a:solidFill>
                <a:latin typeface="Helvetica"/>
              </a:defRPr>
            </a:lvl3pPr>
            <a:lvl4pPr marL="1371600" indent="0">
              <a:buFontTx/>
              <a:buNone/>
              <a:defRPr sz="2400" b="1" i="0" baseline="0">
                <a:solidFill>
                  <a:schemeClr val="bg1"/>
                </a:solidFill>
                <a:latin typeface="Helvetica"/>
              </a:defRPr>
            </a:lvl4pPr>
            <a:lvl5pPr marL="1828800" indent="0">
              <a:buFontTx/>
              <a:buNone/>
              <a:defRPr sz="2400" b="1" i="0" baseline="0">
                <a:solidFill>
                  <a:schemeClr val="bg1"/>
                </a:solidFill>
                <a:latin typeface="Helvetica"/>
              </a:defRPr>
            </a:lvl5pPr>
          </a:lstStyle>
          <a:p>
            <a:pPr lvl="0"/>
            <a:r>
              <a:rPr lang="en-US"/>
              <a:t>Click to edit Master text styles</a:t>
            </a:r>
          </a:p>
        </p:txBody>
      </p:sp>
      <p:sp>
        <p:nvSpPr>
          <p:cNvPr id="9" name="Text Placeholder 59"/>
          <p:cNvSpPr>
            <a:spLocks noGrp="1"/>
          </p:cNvSpPr>
          <p:nvPr>
            <p:ph type="body" sz="quarter" idx="35"/>
          </p:nvPr>
        </p:nvSpPr>
        <p:spPr>
          <a:xfrm>
            <a:off x="927425" y="21476320"/>
            <a:ext cx="13761720" cy="1371600"/>
          </a:xfrm>
          <a:prstGeom prst="rect">
            <a:avLst/>
          </a:prstGeom>
          <a:noFill/>
        </p:spPr>
        <p:txBody>
          <a:bodyPr vert="horz" lIns="0" tIns="274320" rIns="274320" bIns="274320"/>
          <a:lstStyle>
            <a:lvl1pPr marL="0" indent="0">
              <a:buFontTx/>
              <a:buNone/>
              <a:defRPr sz="2400" b="1" i="0" baseline="0">
                <a:solidFill>
                  <a:srgbClr val="004C97"/>
                </a:solidFill>
                <a:latin typeface="Helvetica"/>
              </a:defRPr>
            </a:lvl1pPr>
            <a:lvl2pPr marL="457200" indent="0">
              <a:buFontTx/>
              <a:buNone/>
              <a:defRPr sz="2400" b="1" i="0" baseline="0">
                <a:solidFill>
                  <a:schemeClr val="bg1"/>
                </a:solidFill>
                <a:latin typeface="Helvetica"/>
              </a:defRPr>
            </a:lvl2pPr>
            <a:lvl3pPr marL="914400" indent="0">
              <a:buFontTx/>
              <a:buNone/>
              <a:defRPr sz="2400" b="1" i="0" baseline="0">
                <a:solidFill>
                  <a:schemeClr val="bg1"/>
                </a:solidFill>
                <a:latin typeface="Helvetica"/>
              </a:defRPr>
            </a:lvl3pPr>
            <a:lvl4pPr marL="1371600" indent="0">
              <a:buFontTx/>
              <a:buNone/>
              <a:defRPr sz="2400" b="1" i="0" baseline="0">
                <a:solidFill>
                  <a:schemeClr val="bg1"/>
                </a:solidFill>
                <a:latin typeface="Helvetica"/>
              </a:defRPr>
            </a:lvl4pPr>
            <a:lvl5pPr marL="1828800" indent="0">
              <a:buFontTx/>
              <a:buNone/>
              <a:defRPr sz="2400" b="1" i="0" baseline="0">
                <a:solidFill>
                  <a:schemeClr val="bg1"/>
                </a:solidFill>
                <a:latin typeface="Helvetica"/>
              </a:defRPr>
            </a:lvl5pPr>
          </a:lstStyle>
          <a:p>
            <a:pPr lvl="0"/>
            <a:r>
              <a:rPr lang="en-US"/>
              <a:t>Click to edit Master text styles</a:t>
            </a:r>
          </a:p>
        </p:txBody>
      </p:sp>
      <p:sp>
        <p:nvSpPr>
          <p:cNvPr id="18" name="Text Placeholder 59"/>
          <p:cNvSpPr>
            <a:spLocks noGrp="1"/>
          </p:cNvSpPr>
          <p:nvPr>
            <p:ph type="body" sz="quarter" idx="47"/>
          </p:nvPr>
        </p:nvSpPr>
        <p:spPr>
          <a:xfrm>
            <a:off x="25685749" y="7791921"/>
            <a:ext cx="3657600" cy="7019466"/>
          </a:xfrm>
          <a:prstGeom prst="rect">
            <a:avLst/>
          </a:prstGeom>
          <a:noFill/>
        </p:spPr>
        <p:txBody>
          <a:bodyPr vert="horz" lIns="0" tIns="274320" rIns="274320" bIns="274320"/>
          <a:lstStyle>
            <a:lvl1pPr marL="0" indent="0">
              <a:buFontTx/>
              <a:buNone/>
              <a:defRPr sz="2400" b="1" i="0" baseline="0">
                <a:solidFill>
                  <a:srgbClr val="004C97"/>
                </a:solidFill>
                <a:latin typeface="Helvetica"/>
              </a:defRPr>
            </a:lvl1pPr>
            <a:lvl2pPr marL="457200" indent="0">
              <a:buFontTx/>
              <a:buNone/>
              <a:defRPr sz="2400" b="1" i="0" baseline="0">
                <a:solidFill>
                  <a:schemeClr val="bg1"/>
                </a:solidFill>
                <a:latin typeface="Helvetica"/>
              </a:defRPr>
            </a:lvl2pPr>
            <a:lvl3pPr marL="914400" indent="0">
              <a:buFontTx/>
              <a:buNone/>
              <a:defRPr sz="2400" b="1" i="0" baseline="0">
                <a:solidFill>
                  <a:schemeClr val="bg1"/>
                </a:solidFill>
                <a:latin typeface="Helvetica"/>
              </a:defRPr>
            </a:lvl3pPr>
            <a:lvl4pPr marL="1371600" indent="0">
              <a:buFontTx/>
              <a:buNone/>
              <a:defRPr sz="2400" b="1" i="0" baseline="0">
                <a:solidFill>
                  <a:schemeClr val="bg1"/>
                </a:solidFill>
                <a:latin typeface="Helvetica"/>
              </a:defRPr>
            </a:lvl4pPr>
            <a:lvl5pPr marL="1828800" indent="0">
              <a:buFontTx/>
              <a:buNone/>
              <a:defRPr sz="2400" b="1" i="0" baseline="0">
                <a:solidFill>
                  <a:schemeClr val="bg1"/>
                </a:solidFill>
                <a:latin typeface="Helvetica"/>
              </a:defRPr>
            </a:lvl5pPr>
          </a:lstStyle>
          <a:p>
            <a:pPr lvl="0"/>
            <a:r>
              <a:rPr lang="en-US"/>
              <a:t>Click to edit Master text styles</a:t>
            </a:r>
          </a:p>
        </p:txBody>
      </p:sp>
    </p:spTree>
    <p:extLst>
      <p:ext uri="{BB962C8B-B14F-4D97-AF65-F5344CB8AC3E}">
        <p14:creationId xmlns:p14="http://schemas.microsoft.com/office/powerpoint/2010/main" val="36781510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39625470"/>
            <a:ext cx="30291088" cy="3200400"/>
          </a:xfrm>
          <a:prstGeom prst="rect">
            <a:avLst/>
          </a:prstGeom>
          <a:solidFill>
            <a:srgbClr val="004C97"/>
          </a:solidFill>
          <a:effectLst/>
        </p:spPr>
        <p:style>
          <a:lnRef idx="1">
            <a:schemeClr val="accent1"/>
          </a:lnRef>
          <a:fillRef idx="3">
            <a:schemeClr val="accent1"/>
          </a:fillRef>
          <a:effectRef idx="2">
            <a:schemeClr val="accent1"/>
          </a:effectRef>
          <a:fontRef idx="minor">
            <a:schemeClr val="lt1"/>
          </a:fontRef>
        </p:style>
        <p:txBody>
          <a:bodyPr anchor="ctr"/>
          <a:lstStyle/>
          <a:p>
            <a:pPr algn="ctr" defTabSz="2087438" fontAlgn="auto">
              <a:spcBef>
                <a:spcPts val="0"/>
              </a:spcBef>
              <a:spcAft>
                <a:spcPts val="0"/>
              </a:spcAft>
              <a:defRPr/>
            </a:pPr>
            <a:endParaRPr lang="en-US"/>
          </a:p>
        </p:txBody>
      </p:sp>
      <p:pic>
        <p:nvPicPr>
          <p:cNvPr id="8" name="Picture 1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40854329"/>
            <a:ext cx="293751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Rectangle 8"/>
          <p:cNvSpPr/>
          <p:nvPr/>
        </p:nvSpPr>
        <p:spPr>
          <a:xfrm>
            <a:off x="0" y="0"/>
            <a:ext cx="30291088" cy="6858000"/>
          </a:xfrm>
          <a:prstGeom prst="rect">
            <a:avLst/>
          </a:prstGeom>
          <a:solidFill>
            <a:srgbClr val="004C97"/>
          </a:solidFill>
          <a:effectLst/>
        </p:spPr>
        <p:style>
          <a:lnRef idx="1">
            <a:schemeClr val="accent1"/>
          </a:lnRef>
          <a:fillRef idx="3">
            <a:schemeClr val="accent1"/>
          </a:fillRef>
          <a:effectRef idx="2">
            <a:schemeClr val="accent1"/>
          </a:effectRef>
          <a:fontRef idx="minor">
            <a:schemeClr val="lt1"/>
          </a:fontRef>
        </p:style>
        <p:txBody>
          <a:bodyPr anchor="ctr"/>
          <a:lstStyle/>
          <a:p>
            <a:pPr algn="ctr" defTabSz="2087438" fontAlgn="auto">
              <a:spcBef>
                <a:spcPts val="0"/>
              </a:spcBef>
              <a:spcAft>
                <a:spcPts val="0"/>
              </a:spcAft>
              <a:defRPr/>
            </a:pPr>
            <a:endParaRPr lang="en-US"/>
          </a:p>
        </p:txBody>
      </p:sp>
    </p:spTree>
    <p:extLst>
      <p:ext uri="{BB962C8B-B14F-4D97-AF65-F5344CB8AC3E}">
        <p14:creationId xmlns:p14="http://schemas.microsoft.com/office/powerpoint/2010/main" val="4017922149"/>
      </p:ext>
    </p:extLst>
  </p:cSld>
  <p:clrMap bg1="lt1" tx1="dk1" bg2="lt2" tx2="dk2" accent1="accent1" accent2="accent2" accent3="accent3" accent4="accent4" accent5="accent5" accent6="accent6" hlink="hlink" folHlink="folHlink"/>
  <p:sldLayoutIdLst>
    <p:sldLayoutId id="2147483663"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2012-03-29_16-47-19.555.jpg"/>
          <p:cNvPicPr>
            <a:picLocks noGrp="1" noChangeAspect="1"/>
          </p:cNvPicPr>
          <p:nvPr>
            <p:ph type="pic" sz="quarter" idx="21"/>
          </p:nvPr>
        </p:nvPicPr>
        <p:blipFill>
          <a:blip r:embed="rId2">
            <a:extLst>
              <a:ext uri="{28A0092B-C50C-407E-A947-70E740481C1C}">
                <a14:useLocalDpi xmlns:a14="http://schemas.microsoft.com/office/drawing/2010/main" val="0"/>
              </a:ext>
            </a:extLst>
          </a:blip>
          <a:srcRect t="-23156" b="-23156"/>
          <a:stretch>
            <a:fillRect/>
          </a:stretch>
        </p:blipFill>
        <p:spPr>
          <a:xfrm>
            <a:off x="3591261" y="37944877"/>
            <a:ext cx="2042361" cy="1593713"/>
          </a:xfrm>
        </p:spPr>
      </p:pic>
      <p:sp>
        <p:nvSpPr>
          <p:cNvPr id="6" name="Text Placeholder 5"/>
          <p:cNvSpPr>
            <a:spLocks noGrp="1"/>
          </p:cNvSpPr>
          <p:nvPr>
            <p:ph type="body" sz="quarter" idx="25"/>
          </p:nvPr>
        </p:nvSpPr>
        <p:spPr/>
        <p:txBody>
          <a:bodyPr/>
          <a:lstStyle/>
          <a:p>
            <a:pPr algn="ctr"/>
            <a:r>
              <a:rPr lang="en-US" dirty="0">
                <a:latin typeface="+mj-lt"/>
              </a:rPr>
              <a:t>Refinement and Modeling of a Blackbody-Based Calibration Method in the </a:t>
            </a:r>
            <a:r>
              <a:rPr lang="en-US" dirty="0" err="1">
                <a:latin typeface="+mj-lt"/>
              </a:rPr>
              <a:t>InfraBREAD</a:t>
            </a:r>
            <a:r>
              <a:rPr lang="en-US" dirty="0">
                <a:latin typeface="+mj-lt"/>
              </a:rPr>
              <a:t> Detector</a:t>
            </a:r>
          </a:p>
          <a:p>
            <a:pPr algn="ctr"/>
            <a:r>
              <a:rPr lang="en-US" sz="6600" b="0" dirty="0">
                <a:latin typeface="+mj-lt"/>
              </a:rPr>
              <a:t>Shardul Rao, University of Minnesota | Supervised by Dr. Stefan </a:t>
            </a:r>
            <a:r>
              <a:rPr lang="en-US" sz="6600" b="0" dirty="0" err="1">
                <a:latin typeface="+mj-lt"/>
              </a:rPr>
              <a:t>Knirck</a:t>
            </a:r>
            <a:endParaRPr lang="en-US" sz="6600" b="0" dirty="0">
              <a:latin typeface="+mj-lt"/>
            </a:endParaRPr>
          </a:p>
        </p:txBody>
      </p:sp>
      <p:sp>
        <p:nvSpPr>
          <p:cNvPr id="9" name="Text Placeholder 8"/>
          <p:cNvSpPr>
            <a:spLocks noGrp="1"/>
          </p:cNvSpPr>
          <p:nvPr>
            <p:ph type="body" sz="quarter" idx="39"/>
          </p:nvPr>
        </p:nvSpPr>
        <p:spPr>
          <a:xfrm>
            <a:off x="882892" y="7970789"/>
            <a:ext cx="13761720" cy="1229584"/>
          </a:xfrm>
        </p:spPr>
        <p:txBody>
          <a:bodyPr/>
          <a:lstStyle/>
          <a:p>
            <a:pPr algn="ctr"/>
            <a:r>
              <a:rPr lang="en-US" sz="5500" dirty="0">
                <a:latin typeface="+mj-lt"/>
              </a:rPr>
              <a:t>Axions and How BREAD Detects Them</a:t>
            </a:r>
          </a:p>
        </p:txBody>
      </p:sp>
      <p:sp>
        <p:nvSpPr>
          <p:cNvPr id="10" name="Text Placeholder 9"/>
          <p:cNvSpPr>
            <a:spLocks noGrp="1"/>
          </p:cNvSpPr>
          <p:nvPr>
            <p:ph type="body" sz="quarter" idx="40"/>
          </p:nvPr>
        </p:nvSpPr>
        <p:spPr>
          <a:xfrm>
            <a:off x="927426" y="9152243"/>
            <a:ext cx="13761720" cy="15136055"/>
          </a:xfrm>
        </p:spPr>
        <p:txBody>
          <a:bodyPr/>
          <a:lstStyle/>
          <a:p>
            <a:pPr marL="571500" lvl="0" indent="-571500">
              <a:buFont typeface="Arial" panose="020B0604020202020204" pitchFamily="34" charset="0"/>
              <a:buChar char="•"/>
            </a:pPr>
            <a:r>
              <a:rPr lang="en-US" sz="4400" dirty="0">
                <a:solidFill>
                  <a:srgbClr val="000000"/>
                </a:solidFill>
                <a:latin typeface="+mj-lt"/>
                <a:cs typeface="Helvetica"/>
              </a:rPr>
              <a:t>The axion is a hypothetical particle first proposed in the 1970s to resolve the strong CP problem</a:t>
            </a:r>
            <a:r>
              <a:rPr lang="en-US" sz="4800" baseline="30000" dirty="0">
                <a:solidFill>
                  <a:srgbClr val="000000"/>
                </a:solidFill>
                <a:latin typeface="+mj-lt"/>
                <a:cs typeface="Helvetica"/>
              </a:rPr>
              <a:t>1</a:t>
            </a:r>
            <a:br>
              <a:rPr lang="en-US" sz="4400" dirty="0">
                <a:solidFill>
                  <a:srgbClr val="000000"/>
                </a:solidFill>
                <a:latin typeface="+mj-lt"/>
                <a:cs typeface="Helvetica"/>
              </a:rPr>
            </a:br>
            <a:endParaRPr lang="en-US" sz="4400" dirty="0">
              <a:solidFill>
                <a:srgbClr val="000000"/>
              </a:solidFill>
              <a:latin typeface="+mj-lt"/>
              <a:cs typeface="Helvetica"/>
            </a:endParaRPr>
          </a:p>
          <a:p>
            <a:pPr marL="571500" lvl="0" indent="-571500">
              <a:buFont typeface="Arial" panose="020B0604020202020204" pitchFamily="34" charset="0"/>
              <a:buChar char="•"/>
            </a:pPr>
            <a:r>
              <a:rPr lang="en-US" sz="4400" dirty="0">
                <a:solidFill>
                  <a:srgbClr val="000000"/>
                </a:solidFill>
                <a:latin typeface="+mj-lt"/>
                <a:cs typeface="Helvetica"/>
              </a:rPr>
              <a:t>Due to their properties, axion-like particles are a well-motivated dark matter candidate</a:t>
            </a:r>
            <a:r>
              <a:rPr lang="en-US" sz="4400" baseline="30000" dirty="0">
                <a:solidFill>
                  <a:srgbClr val="000000"/>
                </a:solidFill>
                <a:latin typeface="+mj-lt"/>
                <a:cs typeface="Helvetica"/>
              </a:rPr>
              <a:t>5</a:t>
            </a:r>
            <a:br>
              <a:rPr lang="en-US" sz="4400" dirty="0">
                <a:solidFill>
                  <a:srgbClr val="000000"/>
                </a:solidFill>
                <a:latin typeface="+mj-lt"/>
                <a:cs typeface="Helvetica"/>
              </a:rPr>
            </a:br>
            <a:endParaRPr lang="en-US" sz="4400" dirty="0">
              <a:solidFill>
                <a:srgbClr val="000000"/>
              </a:solidFill>
              <a:latin typeface="+mj-lt"/>
              <a:cs typeface="Helvetica"/>
            </a:endParaRPr>
          </a:p>
          <a:p>
            <a:pPr marL="571500" lvl="0" indent="-571500">
              <a:buFont typeface="Arial" panose="020B0604020202020204" pitchFamily="34" charset="0"/>
              <a:buChar char="•"/>
            </a:pPr>
            <a:r>
              <a:rPr lang="en-US" sz="4400" dirty="0">
                <a:solidFill>
                  <a:srgbClr val="000000"/>
                </a:solidFill>
                <a:latin typeface="+mj-lt"/>
                <a:cs typeface="Helvetica"/>
              </a:rPr>
              <a:t>The Broadband Reflector Experiment for Axion Detection (BREAD) searches for axion-to-photon conversion in a magnetic field</a:t>
            </a:r>
            <a:r>
              <a:rPr lang="en-US" sz="4800" baseline="30000" dirty="0">
                <a:solidFill>
                  <a:srgbClr val="000000"/>
                </a:solidFill>
                <a:latin typeface="+mj-lt"/>
                <a:cs typeface="Helvetica"/>
              </a:rPr>
              <a:t>6</a:t>
            </a:r>
            <a:r>
              <a:rPr lang="en-US" sz="4400" dirty="0">
                <a:solidFill>
                  <a:srgbClr val="000000"/>
                </a:solidFill>
                <a:latin typeface="+mj-lt"/>
                <a:cs typeface="Helvetica"/>
              </a:rPr>
              <a:t> </a:t>
            </a:r>
            <a:br>
              <a:rPr lang="en-US" sz="4400" dirty="0">
                <a:solidFill>
                  <a:srgbClr val="000000"/>
                </a:solidFill>
                <a:latin typeface="+mj-lt"/>
                <a:cs typeface="Helvetica"/>
              </a:rPr>
            </a:br>
            <a:endParaRPr lang="en-US" sz="4400" dirty="0">
              <a:solidFill>
                <a:srgbClr val="000000"/>
              </a:solidFill>
              <a:latin typeface="+mj-lt"/>
              <a:cs typeface="Helvetica"/>
            </a:endParaRPr>
          </a:p>
          <a:p>
            <a:pPr marL="571500" lvl="0" indent="-571500">
              <a:buFont typeface="Arial" panose="020B0604020202020204" pitchFamily="34" charset="0"/>
              <a:buChar char="•"/>
            </a:pPr>
            <a:r>
              <a:rPr lang="en-US" sz="4400" dirty="0">
                <a:solidFill>
                  <a:srgbClr val="000000"/>
                </a:solidFill>
                <a:latin typeface="+mj-lt"/>
                <a:cs typeface="Helvetica"/>
              </a:rPr>
              <a:t>These converted photons are reflected, focused, and detected by a superconducting nanowire single photon detector (SNSPD)</a:t>
            </a:r>
          </a:p>
          <a:p>
            <a:pPr lvl="0"/>
            <a:endParaRPr lang="en-US" sz="4400" dirty="0">
              <a:solidFill>
                <a:srgbClr val="000000"/>
              </a:solidFill>
              <a:latin typeface="+mj-lt"/>
              <a:cs typeface="Helvetica"/>
            </a:endParaRPr>
          </a:p>
          <a:p>
            <a:pPr lvl="0"/>
            <a:endParaRPr lang="en-US" sz="4400" dirty="0">
              <a:solidFill>
                <a:srgbClr val="000000"/>
              </a:solidFill>
              <a:latin typeface="+mj-lt"/>
              <a:cs typeface="Helvetica"/>
            </a:endParaRPr>
          </a:p>
          <a:p>
            <a:pPr lvl="0"/>
            <a:endParaRPr lang="en-US" sz="4400" dirty="0">
              <a:solidFill>
                <a:srgbClr val="000000"/>
              </a:solidFill>
              <a:latin typeface="+mj-lt"/>
              <a:cs typeface="Helvetica"/>
            </a:endParaRPr>
          </a:p>
          <a:p>
            <a:pPr lvl="0"/>
            <a:endParaRPr lang="en-US" sz="4400" dirty="0">
              <a:latin typeface="+mj-lt"/>
              <a:cs typeface="Helvetica"/>
            </a:endParaRPr>
          </a:p>
        </p:txBody>
      </p:sp>
      <p:sp>
        <p:nvSpPr>
          <p:cNvPr id="8" name="Text Placeholder 7"/>
          <p:cNvSpPr>
            <a:spLocks noGrp="1"/>
          </p:cNvSpPr>
          <p:nvPr>
            <p:ph type="body" sz="quarter" idx="35"/>
          </p:nvPr>
        </p:nvSpPr>
        <p:spPr>
          <a:xfrm>
            <a:off x="882892" y="41291593"/>
            <a:ext cx="13761720" cy="1371600"/>
          </a:xfrm>
          <a:ln>
            <a:noFill/>
          </a:ln>
        </p:spPr>
        <p:txBody>
          <a:bodyPr/>
          <a:lstStyle/>
          <a:p>
            <a:r>
              <a:rPr lang="en-US" dirty="0"/>
              <a:t>Caption Text – Helvetica / Arial Bold 24pt Blue</a:t>
            </a:r>
          </a:p>
          <a:p>
            <a:endParaRPr lang="en-US" dirty="0"/>
          </a:p>
        </p:txBody>
      </p:sp>
      <p:cxnSp>
        <p:nvCxnSpPr>
          <p:cNvPr id="59" name="Straight Connector 58"/>
          <p:cNvCxnSpPr>
            <a:cxnSpLocks/>
          </p:cNvCxnSpPr>
          <p:nvPr/>
        </p:nvCxnSpPr>
        <p:spPr>
          <a:xfrm>
            <a:off x="933476" y="37897091"/>
            <a:ext cx="28454072" cy="0"/>
          </a:xfrm>
          <a:prstGeom prst="line">
            <a:avLst/>
          </a:prstGeom>
          <a:ln w="76200" cmpd="sng">
            <a:solidFill>
              <a:srgbClr val="004C97"/>
            </a:solidFill>
          </a:ln>
          <a:effectLst/>
        </p:spPr>
        <p:style>
          <a:lnRef idx="2">
            <a:schemeClr val="accent1"/>
          </a:lnRef>
          <a:fillRef idx="0">
            <a:schemeClr val="accent1"/>
          </a:fillRef>
          <a:effectRef idx="1">
            <a:schemeClr val="accent1"/>
          </a:effectRef>
          <a:fontRef idx="minor">
            <a:schemeClr val="tx1"/>
          </a:fontRef>
        </p:style>
      </p:cxnSp>
      <p:sp>
        <p:nvSpPr>
          <p:cNvPr id="32" name="Text Placeholder 8"/>
          <p:cNvSpPr>
            <a:spLocks noGrp="1"/>
          </p:cNvSpPr>
          <p:nvPr>
            <p:ph type="body" sz="quarter" idx="39"/>
          </p:nvPr>
        </p:nvSpPr>
        <p:spPr>
          <a:xfrm>
            <a:off x="15550004" y="34861787"/>
            <a:ext cx="13761720" cy="1229584"/>
          </a:xfrm>
        </p:spPr>
        <p:txBody>
          <a:bodyPr/>
          <a:lstStyle/>
          <a:p>
            <a:pPr algn="ctr"/>
            <a:r>
              <a:rPr lang="en-US" dirty="0">
                <a:latin typeface="+mj-lt"/>
              </a:rPr>
              <a:t>Citations</a:t>
            </a:r>
          </a:p>
        </p:txBody>
      </p:sp>
      <p:sp>
        <p:nvSpPr>
          <p:cNvPr id="3" name="TextBox 2">
            <a:extLst>
              <a:ext uri="{FF2B5EF4-FFF2-40B4-BE49-F238E27FC236}">
                <a16:creationId xmlns:a16="http://schemas.microsoft.com/office/drawing/2014/main" id="{9B9FDD7F-D753-DA3A-F799-F605AAF3FAAC}"/>
              </a:ext>
            </a:extLst>
          </p:cNvPr>
          <p:cNvSpPr txBox="1"/>
          <p:nvPr/>
        </p:nvSpPr>
        <p:spPr>
          <a:xfrm flipH="1">
            <a:off x="20667290" y="110482"/>
            <a:ext cx="10028555" cy="830997"/>
          </a:xfrm>
          <a:prstGeom prst="rect">
            <a:avLst/>
          </a:prstGeom>
          <a:noFill/>
        </p:spPr>
        <p:txBody>
          <a:bodyPr wrap="square" rtlCol="0">
            <a:spAutoFit/>
          </a:bodyPr>
          <a:lstStyle/>
          <a:p>
            <a:r>
              <a:rPr lang="en-US" sz="4800" b="1" dirty="0">
                <a:solidFill>
                  <a:schemeClr val="bg1"/>
                </a:solidFill>
              </a:rPr>
              <a:t>FERMILAB-SLIDES-24-0185-STUDENT</a:t>
            </a:r>
          </a:p>
        </p:txBody>
      </p:sp>
      <p:sp>
        <p:nvSpPr>
          <p:cNvPr id="7" name="Text Placeholder 8">
            <a:extLst>
              <a:ext uri="{FF2B5EF4-FFF2-40B4-BE49-F238E27FC236}">
                <a16:creationId xmlns:a16="http://schemas.microsoft.com/office/drawing/2014/main" id="{2B486B87-F1B7-A1B0-707D-663DB36E69A7}"/>
              </a:ext>
            </a:extLst>
          </p:cNvPr>
          <p:cNvSpPr txBox="1">
            <a:spLocks/>
          </p:cNvSpPr>
          <p:nvPr/>
        </p:nvSpPr>
        <p:spPr>
          <a:xfrm>
            <a:off x="634761" y="24506888"/>
            <a:ext cx="13761720" cy="1229584"/>
          </a:xfrm>
          <a:prstGeom prst="rect">
            <a:avLst/>
          </a:prstGeom>
        </p:spPr>
        <p:txBody>
          <a:bodyPr vert="horz" anchor="ctr" anchorCtr="0"/>
          <a:lstStyle>
            <a:lvl1pPr marL="0" indent="0" algn="l" defTabSz="457200" rtl="0" eaLnBrk="1" latinLnBrk="0" hangingPunct="1">
              <a:spcBef>
                <a:spcPct val="20000"/>
              </a:spcBef>
              <a:buFontTx/>
              <a:buNone/>
              <a:defRPr sz="5000" b="1" i="0" kern="1200" baseline="0">
                <a:solidFill>
                  <a:srgbClr val="004C97"/>
                </a:solidFill>
                <a:latin typeface="Helvetica"/>
                <a:ea typeface="+mn-ea"/>
                <a:cs typeface="+mn-cs"/>
              </a:defRPr>
            </a:lvl1pPr>
            <a:lvl2pPr marL="0" indent="0" algn="l" defTabSz="457200" rtl="0" eaLnBrk="1" latinLnBrk="0" hangingPunct="1">
              <a:spcBef>
                <a:spcPct val="20000"/>
              </a:spcBef>
              <a:buFontTx/>
              <a:buNone/>
              <a:defRPr sz="4000" b="0" i="0" kern="1200" baseline="0">
                <a:solidFill>
                  <a:schemeClr val="tx1"/>
                </a:solidFill>
                <a:latin typeface="Helvetica"/>
                <a:ea typeface="+mn-ea"/>
                <a:cs typeface="+mn-cs"/>
              </a:defRPr>
            </a:lvl2pPr>
            <a:lvl3pPr marL="0" indent="0" algn="l" defTabSz="457200" rtl="0" eaLnBrk="1" latinLnBrk="0" hangingPunct="1">
              <a:spcBef>
                <a:spcPct val="20000"/>
              </a:spcBef>
              <a:buFontTx/>
              <a:buNone/>
              <a:defRPr sz="6000" b="1" i="0" kern="1200" baseline="0">
                <a:solidFill>
                  <a:srgbClr val="004C97"/>
                </a:solidFill>
                <a:latin typeface="Helvetica"/>
                <a:ea typeface="+mn-ea"/>
                <a:cs typeface="+mn-cs"/>
              </a:defRPr>
            </a:lvl3pPr>
            <a:lvl4pPr marL="0" indent="0" algn="l" defTabSz="457200" rtl="0" eaLnBrk="1" latinLnBrk="0" hangingPunct="1">
              <a:spcBef>
                <a:spcPct val="20000"/>
              </a:spcBef>
              <a:buFontTx/>
              <a:buNone/>
              <a:defRPr sz="6000" b="1" i="0" kern="1200" baseline="0">
                <a:solidFill>
                  <a:srgbClr val="004C97"/>
                </a:solidFill>
                <a:latin typeface="Helvetica"/>
                <a:ea typeface="+mn-ea"/>
                <a:cs typeface="+mn-cs"/>
              </a:defRPr>
            </a:lvl4pPr>
            <a:lvl5pPr marL="0" indent="0" algn="l" defTabSz="457200" rtl="0" eaLnBrk="1" latinLnBrk="0" hangingPunct="1">
              <a:spcBef>
                <a:spcPct val="20000"/>
              </a:spcBef>
              <a:buFontTx/>
              <a:buNone/>
              <a:defRPr sz="6000" b="1" i="0" kern="1200" baseline="0">
                <a:solidFill>
                  <a:srgbClr val="004C97"/>
                </a:solidFill>
                <a:latin typeface="Helvetic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fontAlgn="auto">
              <a:spcAft>
                <a:spcPts val="0"/>
              </a:spcAft>
            </a:pPr>
            <a:r>
              <a:rPr lang="en-US" sz="5500" dirty="0">
                <a:latin typeface="+mj-lt"/>
              </a:rPr>
              <a:t>Calibrating SNSPD Using Blackbody Radiation</a:t>
            </a:r>
          </a:p>
        </p:txBody>
      </p:sp>
      <p:sp>
        <p:nvSpPr>
          <p:cNvPr id="25" name="Text Placeholder 24">
            <a:extLst>
              <a:ext uri="{FF2B5EF4-FFF2-40B4-BE49-F238E27FC236}">
                <a16:creationId xmlns:a16="http://schemas.microsoft.com/office/drawing/2014/main" id="{FFA12A5C-8D7C-BE62-7812-5C8B0162F4A8}"/>
              </a:ext>
            </a:extLst>
          </p:cNvPr>
          <p:cNvSpPr>
            <a:spLocks noGrp="1"/>
          </p:cNvSpPr>
          <p:nvPr>
            <p:ph type="body" sz="quarter" idx="43"/>
          </p:nvPr>
        </p:nvSpPr>
        <p:spPr>
          <a:xfrm>
            <a:off x="15449977" y="37787799"/>
            <a:ext cx="13761720" cy="1593712"/>
          </a:xfrm>
        </p:spPr>
        <p:txBody>
          <a:bodyPr/>
          <a:lstStyle/>
          <a:p>
            <a:r>
              <a:rPr lang="en-US" sz="2200" spc="25" dirty="0">
                <a:effectLst/>
                <a:latin typeface="+mj-lt"/>
              </a:rPr>
              <a:t>This manuscript has been authored by Fermi Research Alliance, LLC under Contract No. DE-AC02-07CH11359 with the U.S. Department of Energy, Office of Science, Office of High Energy Physics. </a:t>
            </a:r>
            <a:r>
              <a:rPr lang="en-US" sz="2200" spc="25" dirty="0">
                <a:latin typeface="+mj-lt"/>
              </a:rPr>
              <a:t>Th</a:t>
            </a:r>
            <a:r>
              <a:rPr lang="en-US" sz="2200" dirty="0">
                <a:effectLst/>
                <a:latin typeface="+mj-lt"/>
              </a:rPr>
              <a:t>is work was supported in part by the U.S. Department of Energy, Office of Science, Office of Workforce Development for Teachers and Scientists (WDTS) under the Science Undergraduate Laboratory Internships Program (SULI).</a:t>
            </a:r>
            <a:endParaRPr lang="en-US" sz="2200" dirty="0">
              <a:latin typeface="+mj-lt"/>
            </a:endParaRPr>
          </a:p>
        </p:txBody>
      </p:sp>
      <p:pic>
        <p:nvPicPr>
          <p:cNvPr id="36" name="Picture Placeholder 35" descr="A white cone shaped object with red lines&#10;&#10;Description automatically generated">
            <a:extLst>
              <a:ext uri="{FF2B5EF4-FFF2-40B4-BE49-F238E27FC236}">
                <a16:creationId xmlns:a16="http://schemas.microsoft.com/office/drawing/2014/main" id="{67C13A0C-D8A6-D5E1-D630-690F5CB8ED02}"/>
              </a:ext>
            </a:extLst>
          </p:cNvPr>
          <p:cNvPicPr>
            <a:picLocks noGrp="1" noChangeAspect="1"/>
          </p:cNvPicPr>
          <p:nvPr>
            <p:ph type="pic" sz="quarter" idx="42"/>
          </p:nvPr>
        </p:nvPicPr>
        <p:blipFill rotWithShape="1">
          <a:blip r:embed="rId3"/>
          <a:srcRect t="17" b="688"/>
          <a:stretch/>
        </p:blipFill>
        <p:spPr>
          <a:xfrm>
            <a:off x="1620111" y="19064921"/>
            <a:ext cx="3201288" cy="4754457"/>
          </a:xfrm>
        </p:spPr>
      </p:pic>
      <p:sp>
        <p:nvSpPr>
          <p:cNvPr id="37" name="TextBox 36">
            <a:extLst>
              <a:ext uri="{FF2B5EF4-FFF2-40B4-BE49-F238E27FC236}">
                <a16:creationId xmlns:a16="http://schemas.microsoft.com/office/drawing/2014/main" id="{C053D59F-29F9-16BF-8401-32B8264A7FEA}"/>
              </a:ext>
            </a:extLst>
          </p:cNvPr>
          <p:cNvSpPr txBox="1"/>
          <p:nvPr/>
        </p:nvSpPr>
        <p:spPr>
          <a:xfrm>
            <a:off x="5853569" y="20315252"/>
            <a:ext cx="7803407" cy="2062103"/>
          </a:xfrm>
          <a:prstGeom prst="rect">
            <a:avLst/>
          </a:prstGeom>
          <a:noFill/>
        </p:spPr>
        <p:txBody>
          <a:bodyPr wrap="square" rtlCol="0">
            <a:spAutoFit/>
          </a:bodyPr>
          <a:lstStyle/>
          <a:p>
            <a:r>
              <a:rPr lang="en-US" sz="3200" b="1" dirty="0">
                <a:solidFill>
                  <a:schemeClr val="accent1"/>
                </a:solidFill>
              </a:rPr>
              <a:t>A cutaway view of the BREAD reflector. Any photon emitted normal to the inner cylindrical surface gets focused to a singular point after two reflections.</a:t>
            </a:r>
          </a:p>
        </p:txBody>
      </p:sp>
      <p:pic>
        <p:nvPicPr>
          <p:cNvPr id="11" name="Picture 10" descr="A blue and white logo&#10;&#10;Description automatically generated">
            <a:extLst>
              <a:ext uri="{FF2B5EF4-FFF2-40B4-BE49-F238E27FC236}">
                <a16:creationId xmlns:a16="http://schemas.microsoft.com/office/drawing/2014/main" id="{64EB956F-3F1A-4284-E471-708D10648C66}"/>
              </a:ext>
            </a:extLst>
          </p:cNvPr>
          <p:cNvPicPr>
            <a:picLocks noChangeAspect="1"/>
          </p:cNvPicPr>
          <p:nvPr/>
        </p:nvPicPr>
        <p:blipFill>
          <a:blip r:embed="rId4"/>
          <a:stretch>
            <a:fillRect/>
          </a:stretch>
        </p:blipFill>
        <p:spPr>
          <a:xfrm>
            <a:off x="1454864" y="37944877"/>
            <a:ext cx="1537151" cy="1537151"/>
          </a:xfrm>
          <a:prstGeom prst="rect">
            <a:avLst/>
          </a:prstGeom>
        </p:spPr>
      </p:pic>
      <p:sp>
        <p:nvSpPr>
          <p:cNvPr id="12" name="TextBox 11">
            <a:extLst>
              <a:ext uri="{FF2B5EF4-FFF2-40B4-BE49-F238E27FC236}">
                <a16:creationId xmlns:a16="http://schemas.microsoft.com/office/drawing/2014/main" id="{8CEBCD76-1349-703B-0CCE-783B04F71BD7}"/>
              </a:ext>
            </a:extLst>
          </p:cNvPr>
          <p:cNvSpPr txBox="1"/>
          <p:nvPr/>
        </p:nvSpPr>
        <p:spPr>
          <a:xfrm>
            <a:off x="1385414" y="35185347"/>
            <a:ext cx="13179901" cy="2554545"/>
          </a:xfrm>
          <a:prstGeom prst="rect">
            <a:avLst/>
          </a:prstGeom>
          <a:noFill/>
        </p:spPr>
        <p:txBody>
          <a:bodyPr wrap="square" rtlCol="0">
            <a:spAutoFit/>
          </a:bodyPr>
          <a:lstStyle/>
          <a:p>
            <a:r>
              <a:rPr lang="en-US" sz="3200" b="1" dirty="0">
                <a:solidFill>
                  <a:schemeClr val="accent1"/>
                </a:solidFill>
              </a:rPr>
              <a:t>Left: Due to uneven thermal contraction when the detector is cooled to ~0.1K, the true focal spot of the detector may move slightly. </a:t>
            </a:r>
          </a:p>
          <a:p>
            <a:endParaRPr lang="en-US" sz="3200" b="1" dirty="0">
              <a:solidFill>
                <a:schemeClr val="accent1"/>
              </a:solidFill>
            </a:endParaRPr>
          </a:p>
          <a:p>
            <a:r>
              <a:rPr lang="en-US" sz="3200" b="1" dirty="0">
                <a:solidFill>
                  <a:schemeClr val="accent1"/>
                </a:solidFill>
              </a:rPr>
              <a:t>Right: Example 2D plots of the number of rays recorded by the SNSPD at two different detector positions.</a:t>
            </a:r>
          </a:p>
        </p:txBody>
      </p:sp>
      <p:sp>
        <p:nvSpPr>
          <p:cNvPr id="26" name="Text Placeholder 8">
            <a:extLst>
              <a:ext uri="{FF2B5EF4-FFF2-40B4-BE49-F238E27FC236}">
                <a16:creationId xmlns:a16="http://schemas.microsoft.com/office/drawing/2014/main" id="{5C94DA46-AD0D-C144-AC9E-1FD90F6CACF9}"/>
              </a:ext>
            </a:extLst>
          </p:cNvPr>
          <p:cNvSpPr txBox="1">
            <a:spLocks/>
          </p:cNvSpPr>
          <p:nvPr/>
        </p:nvSpPr>
        <p:spPr>
          <a:xfrm>
            <a:off x="15622664" y="7970789"/>
            <a:ext cx="13761720" cy="1229584"/>
          </a:xfrm>
          <a:prstGeom prst="rect">
            <a:avLst/>
          </a:prstGeom>
        </p:spPr>
        <p:txBody>
          <a:bodyPr vert="horz" anchor="ctr" anchorCtr="0"/>
          <a:lstStyle>
            <a:lvl1pPr marL="0" indent="0" algn="l" defTabSz="457200" rtl="0" eaLnBrk="1" latinLnBrk="0" hangingPunct="1">
              <a:spcBef>
                <a:spcPct val="20000"/>
              </a:spcBef>
              <a:buFontTx/>
              <a:buNone/>
              <a:defRPr sz="5000" b="1" i="0" kern="1200" baseline="0">
                <a:solidFill>
                  <a:srgbClr val="004C97"/>
                </a:solidFill>
                <a:latin typeface="Helvetica"/>
                <a:ea typeface="+mn-ea"/>
                <a:cs typeface="+mn-cs"/>
              </a:defRPr>
            </a:lvl1pPr>
            <a:lvl2pPr marL="0" indent="0" algn="l" defTabSz="457200" rtl="0" eaLnBrk="1" latinLnBrk="0" hangingPunct="1">
              <a:spcBef>
                <a:spcPct val="20000"/>
              </a:spcBef>
              <a:buFontTx/>
              <a:buNone/>
              <a:defRPr sz="4000" b="0" i="0" kern="1200" baseline="0">
                <a:solidFill>
                  <a:schemeClr val="tx1"/>
                </a:solidFill>
                <a:latin typeface="Helvetica"/>
                <a:ea typeface="+mn-ea"/>
                <a:cs typeface="+mn-cs"/>
              </a:defRPr>
            </a:lvl2pPr>
            <a:lvl3pPr marL="0" indent="0" algn="l" defTabSz="457200" rtl="0" eaLnBrk="1" latinLnBrk="0" hangingPunct="1">
              <a:spcBef>
                <a:spcPct val="20000"/>
              </a:spcBef>
              <a:buFontTx/>
              <a:buNone/>
              <a:defRPr sz="6000" b="1" i="0" kern="1200" baseline="0">
                <a:solidFill>
                  <a:srgbClr val="004C97"/>
                </a:solidFill>
                <a:latin typeface="Helvetica"/>
                <a:ea typeface="+mn-ea"/>
                <a:cs typeface="+mn-cs"/>
              </a:defRPr>
            </a:lvl3pPr>
            <a:lvl4pPr marL="0" indent="0" algn="l" defTabSz="457200" rtl="0" eaLnBrk="1" latinLnBrk="0" hangingPunct="1">
              <a:spcBef>
                <a:spcPct val="20000"/>
              </a:spcBef>
              <a:buFontTx/>
              <a:buNone/>
              <a:defRPr sz="6000" b="1" i="0" kern="1200" baseline="0">
                <a:solidFill>
                  <a:srgbClr val="004C97"/>
                </a:solidFill>
                <a:latin typeface="Helvetica"/>
                <a:ea typeface="+mn-ea"/>
                <a:cs typeface="+mn-cs"/>
              </a:defRPr>
            </a:lvl4pPr>
            <a:lvl5pPr marL="0" indent="0" algn="l" defTabSz="457200" rtl="0" eaLnBrk="1" latinLnBrk="0" hangingPunct="1">
              <a:spcBef>
                <a:spcPct val="20000"/>
              </a:spcBef>
              <a:buFontTx/>
              <a:buNone/>
              <a:defRPr sz="6000" b="1" i="0" kern="1200" baseline="0">
                <a:solidFill>
                  <a:srgbClr val="004C97"/>
                </a:solidFill>
                <a:latin typeface="Helvetic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fontAlgn="auto">
              <a:spcAft>
                <a:spcPts val="0"/>
              </a:spcAft>
            </a:pPr>
            <a:r>
              <a:rPr lang="en-US" sz="5500" dirty="0">
                <a:latin typeface="+mj-lt"/>
              </a:rPr>
              <a:t>Varying the Size of the Absorber and Mount</a:t>
            </a:r>
          </a:p>
        </p:txBody>
      </p:sp>
      <p:sp>
        <p:nvSpPr>
          <p:cNvPr id="50" name="Text Placeholder 8">
            <a:extLst>
              <a:ext uri="{FF2B5EF4-FFF2-40B4-BE49-F238E27FC236}">
                <a16:creationId xmlns:a16="http://schemas.microsoft.com/office/drawing/2014/main" id="{C7FF2474-A501-5204-FF1F-BD8FAA08E761}"/>
              </a:ext>
            </a:extLst>
          </p:cNvPr>
          <p:cNvSpPr txBox="1">
            <a:spLocks/>
          </p:cNvSpPr>
          <p:nvPr/>
        </p:nvSpPr>
        <p:spPr>
          <a:xfrm>
            <a:off x="15614104" y="17459961"/>
            <a:ext cx="13761720" cy="1229584"/>
          </a:xfrm>
          <a:prstGeom prst="rect">
            <a:avLst/>
          </a:prstGeom>
        </p:spPr>
        <p:txBody>
          <a:bodyPr vert="horz" anchor="ctr" anchorCtr="0"/>
          <a:lstStyle>
            <a:lvl1pPr marL="0" indent="0" algn="l" defTabSz="457200" rtl="0" eaLnBrk="1" latinLnBrk="0" hangingPunct="1">
              <a:spcBef>
                <a:spcPct val="20000"/>
              </a:spcBef>
              <a:buFontTx/>
              <a:buNone/>
              <a:defRPr sz="5000" b="1" i="0" kern="1200" baseline="0">
                <a:solidFill>
                  <a:srgbClr val="004C97"/>
                </a:solidFill>
                <a:latin typeface="Helvetica"/>
                <a:ea typeface="+mn-ea"/>
                <a:cs typeface="+mn-cs"/>
              </a:defRPr>
            </a:lvl1pPr>
            <a:lvl2pPr marL="0" indent="0" algn="l" defTabSz="457200" rtl="0" eaLnBrk="1" latinLnBrk="0" hangingPunct="1">
              <a:spcBef>
                <a:spcPct val="20000"/>
              </a:spcBef>
              <a:buFontTx/>
              <a:buNone/>
              <a:defRPr sz="4000" b="0" i="0" kern="1200" baseline="0">
                <a:solidFill>
                  <a:schemeClr val="tx1"/>
                </a:solidFill>
                <a:latin typeface="Helvetica"/>
                <a:ea typeface="+mn-ea"/>
                <a:cs typeface="+mn-cs"/>
              </a:defRPr>
            </a:lvl2pPr>
            <a:lvl3pPr marL="0" indent="0" algn="l" defTabSz="457200" rtl="0" eaLnBrk="1" latinLnBrk="0" hangingPunct="1">
              <a:spcBef>
                <a:spcPct val="20000"/>
              </a:spcBef>
              <a:buFontTx/>
              <a:buNone/>
              <a:defRPr sz="6000" b="1" i="0" kern="1200" baseline="0">
                <a:solidFill>
                  <a:srgbClr val="004C97"/>
                </a:solidFill>
                <a:latin typeface="Helvetica"/>
                <a:ea typeface="+mn-ea"/>
                <a:cs typeface="+mn-cs"/>
              </a:defRPr>
            </a:lvl3pPr>
            <a:lvl4pPr marL="0" indent="0" algn="l" defTabSz="457200" rtl="0" eaLnBrk="1" latinLnBrk="0" hangingPunct="1">
              <a:spcBef>
                <a:spcPct val="20000"/>
              </a:spcBef>
              <a:buFontTx/>
              <a:buNone/>
              <a:defRPr sz="6000" b="1" i="0" kern="1200" baseline="0">
                <a:solidFill>
                  <a:srgbClr val="004C97"/>
                </a:solidFill>
                <a:latin typeface="Helvetica"/>
                <a:ea typeface="+mn-ea"/>
                <a:cs typeface="+mn-cs"/>
              </a:defRPr>
            </a:lvl4pPr>
            <a:lvl5pPr marL="0" indent="0" algn="l" defTabSz="457200" rtl="0" eaLnBrk="1" latinLnBrk="0" hangingPunct="1">
              <a:spcBef>
                <a:spcPct val="20000"/>
              </a:spcBef>
              <a:buFontTx/>
              <a:buNone/>
              <a:defRPr sz="6000" b="1" i="0" kern="1200" baseline="0">
                <a:solidFill>
                  <a:srgbClr val="004C97"/>
                </a:solidFill>
                <a:latin typeface="Helvetic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fontAlgn="auto">
              <a:spcAft>
                <a:spcPts val="0"/>
              </a:spcAft>
            </a:pPr>
            <a:r>
              <a:rPr lang="en-US" sz="5500" dirty="0">
                <a:latin typeface="+mj-lt"/>
              </a:rPr>
              <a:t>Modeling the Size of the Valley</a:t>
            </a:r>
          </a:p>
        </p:txBody>
      </p:sp>
      <p:sp>
        <p:nvSpPr>
          <p:cNvPr id="53" name="Text Placeholder 8">
            <a:extLst>
              <a:ext uri="{FF2B5EF4-FFF2-40B4-BE49-F238E27FC236}">
                <a16:creationId xmlns:a16="http://schemas.microsoft.com/office/drawing/2014/main" id="{A323A660-9371-0EF9-6C64-106DDC059E35}"/>
              </a:ext>
            </a:extLst>
          </p:cNvPr>
          <p:cNvSpPr txBox="1">
            <a:spLocks/>
          </p:cNvSpPr>
          <p:nvPr/>
        </p:nvSpPr>
        <p:spPr>
          <a:xfrm>
            <a:off x="16529538" y="18478309"/>
            <a:ext cx="12942047" cy="1229584"/>
          </a:xfrm>
          <a:prstGeom prst="rect">
            <a:avLst/>
          </a:prstGeom>
        </p:spPr>
        <p:txBody>
          <a:bodyPr vert="horz" anchor="ctr" anchorCtr="0"/>
          <a:lstStyle>
            <a:lvl1pPr marL="0" indent="0" algn="l" defTabSz="457200" rtl="0" eaLnBrk="1" latinLnBrk="0" hangingPunct="1">
              <a:spcBef>
                <a:spcPct val="20000"/>
              </a:spcBef>
              <a:buFontTx/>
              <a:buNone/>
              <a:defRPr sz="5000" b="1" i="0" kern="1200" baseline="0">
                <a:solidFill>
                  <a:srgbClr val="004C97"/>
                </a:solidFill>
                <a:latin typeface="Helvetica"/>
                <a:ea typeface="+mn-ea"/>
                <a:cs typeface="+mn-cs"/>
              </a:defRPr>
            </a:lvl1pPr>
            <a:lvl2pPr marL="0" indent="0" algn="l" defTabSz="457200" rtl="0" eaLnBrk="1" latinLnBrk="0" hangingPunct="1">
              <a:spcBef>
                <a:spcPct val="20000"/>
              </a:spcBef>
              <a:buFontTx/>
              <a:buNone/>
              <a:defRPr sz="4000" b="0" i="0" kern="1200" baseline="0">
                <a:solidFill>
                  <a:schemeClr val="tx1"/>
                </a:solidFill>
                <a:latin typeface="Helvetica"/>
                <a:ea typeface="+mn-ea"/>
                <a:cs typeface="+mn-cs"/>
              </a:defRPr>
            </a:lvl2pPr>
            <a:lvl3pPr marL="0" indent="0" algn="l" defTabSz="457200" rtl="0" eaLnBrk="1" latinLnBrk="0" hangingPunct="1">
              <a:spcBef>
                <a:spcPct val="20000"/>
              </a:spcBef>
              <a:buFontTx/>
              <a:buNone/>
              <a:defRPr sz="6000" b="1" i="0" kern="1200" baseline="0">
                <a:solidFill>
                  <a:srgbClr val="004C97"/>
                </a:solidFill>
                <a:latin typeface="Helvetica"/>
                <a:ea typeface="+mn-ea"/>
                <a:cs typeface="+mn-cs"/>
              </a:defRPr>
            </a:lvl3pPr>
            <a:lvl4pPr marL="0" indent="0" algn="l" defTabSz="457200" rtl="0" eaLnBrk="1" latinLnBrk="0" hangingPunct="1">
              <a:spcBef>
                <a:spcPct val="20000"/>
              </a:spcBef>
              <a:buFontTx/>
              <a:buNone/>
              <a:defRPr sz="6000" b="1" i="0" kern="1200" baseline="0">
                <a:solidFill>
                  <a:srgbClr val="004C97"/>
                </a:solidFill>
                <a:latin typeface="Helvetica"/>
                <a:ea typeface="+mn-ea"/>
                <a:cs typeface="+mn-cs"/>
              </a:defRPr>
            </a:lvl4pPr>
            <a:lvl5pPr marL="0" indent="0" algn="l" defTabSz="457200" rtl="0" eaLnBrk="1" latinLnBrk="0" hangingPunct="1">
              <a:spcBef>
                <a:spcPct val="20000"/>
              </a:spcBef>
              <a:buFontTx/>
              <a:buNone/>
              <a:defRPr sz="6000" b="1" i="0" kern="1200" baseline="0">
                <a:solidFill>
                  <a:srgbClr val="004C97"/>
                </a:solidFill>
                <a:latin typeface="Helvetic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fontAlgn="auto">
              <a:spcAft>
                <a:spcPts val="0"/>
              </a:spcAft>
            </a:pPr>
            <a:r>
              <a:rPr lang="en-US" sz="3600" dirty="0">
                <a:latin typeface="+mj-lt"/>
              </a:rPr>
              <a:t>Prediction of z Position of Top of Valley</a:t>
            </a:r>
          </a:p>
        </p:txBody>
      </p:sp>
      <p:sp>
        <p:nvSpPr>
          <p:cNvPr id="71" name="Text Placeholder 8">
            <a:extLst>
              <a:ext uri="{FF2B5EF4-FFF2-40B4-BE49-F238E27FC236}">
                <a16:creationId xmlns:a16="http://schemas.microsoft.com/office/drawing/2014/main" id="{5011CF31-B9A9-DD03-7269-E479448DFC3C}"/>
              </a:ext>
            </a:extLst>
          </p:cNvPr>
          <p:cNvSpPr txBox="1">
            <a:spLocks/>
          </p:cNvSpPr>
          <p:nvPr/>
        </p:nvSpPr>
        <p:spPr>
          <a:xfrm>
            <a:off x="20908400" y="21879050"/>
            <a:ext cx="3044925" cy="1229584"/>
          </a:xfrm>
          <a:prstGeom prst="rect">
            <a:avLst/>
          </a:prstGeom>
        </p:spPr>
        <p:txBody>
          <a:bodyPr vert="horz" anchor="ctr" anchorCtr="0"/>
          <a:lstStyle>
            <a:lvl1pPr marL="0" indent="0" algn="l" defTabSz="457200" rtl="0" eaLnBrk="1" latinLnBrk="0" hangingPunct="1">
              <a:spcBef>
                <a:spcPct val="20000"/>
              </a:spcBef>
              <a:buFontTx/>
              <a:buNone/>
              <a:defRPr sz="5000" b="1" i="0" kern="1200" baseline="0">
                <a:solidFill>
                  <a:srgbClr val="004C97"/>
                </a:solidFill>
                <a:latin typeface="Helvetica"/>
                <a:ea typeface="+mn-ea"/>
                <a:cs typeface="+mn-cs"/>
              </a:defRPr>
            </a:lvl1pPr>
            <a:lvl2pPr marL="0" indent="0" algn="l" defTabSz="457200" rtl="0" eaLnBrk="1" latinLnBrk="0" hangingPunct="1">
              <a:spcBef>
                <a:spcPct val="20000"/>
              </a:spcBef>
              <a:buFontTx/>
              <a:buNone/>
              <a:defRPr sz="4000" b="0" i="0" kern="1200" baseline="0">
                <a:solidFill>
                  <a:schemeClr val="tx1"/>
                </a:solidFill>
                <a:latin typeface="Helvetica"/>
                <a:ea typeface="+mn-ea"/>
                <a:cs typeface="+mn-cs"/>
              </a:defRPr>
            </a:lvl2pPr>
            <a:lvl3pPr marL="0" indent="0" algn="l" defTabSz="457200" rtl="0" eaLnBrk="1" latinLnBrk="0" hangingPunct="1">
              <a:spcBef>
                <a:spcPct val="20000"/>
              </a:spcBef>
              <a:buFontTx/>
              <a:buNone/>
              <a:defRPr sz="6000" b="1" i="0" kern="1200" baseline="0">
                <a:solidFill>
                  <a:srgbClr val="004C97"/>
                </a:solidFill>
                <a:latin typeface="Helvetica"/>
                <a:ea typeface="+mn-ea"/>
                <a:cs typeface="+mn-cs"/>
              </a:defRPr>
            </a:lvl3pPr>
            <a:lvl4pPr marL="0" indent="0" algn="l" defTabSz="457200" rtl="0" eaLnBrk="1" latinLnBrk="0" hangingPunct="1">
              <a:spcBef>
                <a:spcPct val="20000"/>
              </a:spcBef>
              <a:buFontTx/>
              <a:buNone/>
              <a:defRPr sz="6000" b="1" i="0" kern="1200" baseline="0">
                <a:solidFill>
                  <a:srgbClr val="004C97"/>
                </a:solidFill>
                <a:latin typeface="Helvetica"/>
                <a:ea typeface="+mn-ea"/>
                <a:cs typeface="+mn-cs"/>
              </a:defRPr>
            </a:lvl4pPr>
            <a:lvl5pPr marL="0" indent="0" algn="l" defTabSz="457200" rtl="0" eaLnBrk="1" latinLnBrk="0" hangingPunct="1">
              <a:spcBef>
                <a:spcPct val="20000"/>
              </a:spcBef>
              <a:buFontTx/>
              <a:buNone/>
              <a:defRPr sz="6000" b="1" i="0" kern="1200" baseline="0">
                <a:solidFill>
                  <a:srgbClr val="004C97"/>
                </a:solidFill>
                <a:latin typeface="Helvetic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fontAlgn="auto">
              <a:spcAft>
                <a:spcPts val="0"/>
              </a:spcAft>
            </a:pPr>
            <a:r>
              <a:rPr lang="en-US" sz="3600" dirty="0">
                <a:latin typeface="+mj-lt"/>
              </a:rPr>
              <a:t>Observation</a:t>
            </a:r>
          </a:p>
        </p:txBody>
      </p:sp>
      <p:sp>
        <p:nvSpPr>
          <p:cNvPr id="72" name="TextBox 71">
            <a:extLst>
              <a:ext uri="{FF2B5EF4-FFF2-40B4-BE49-F238E27FC236}">
                <a16:creationId xmlns:a16="http://schemas.microsoft.com/office/drawing/2014/main" id="{5ED86A0F-87CF-25AB-26DE-F21A204421A1}"/>
              </a:ext>
            </a:extLst>
          </p:cNvPr>
          <p:cNvSpPr txBox="1"/>
          <p:nvPr/>
        </p:nvSpPr>
        <p:spPr>
          <a:xfrm>
            <a:off x="15619421" y="27252545"/>
            <a:ext cx="13828719" cy="584775"/>
          </a:xfrm>
          <a:prstGeom prst="rect">
            <a:avLst/>
          </a:prstGeom>
          <a:noFill/>
        </p:spPr>
        <p:txBody>
          <a:bodyPr wrap="square" rtlCol="0">
            <a:spAutoFit/>
          </a:bodyPr>
          <a:lstStyle/>
          <a:p>
            <a:pPr algn="ctr"/>
            <a:r>
              <a:rPr lang="en-US" sz="3200" dirty="0">
                <a:solidFill>
                  <a:schemeClr val="accent1"/>
                </a:solidFill>
              </a:rPr>
              <a:t>Data supports revised prediction of </a:t>
            </a:r>
            <a:r>
              <a:rPr lang="en-US" sz="3200" b="1" dirty="0">
                <a:solidFill>
                  <a:schemeClr val="accent1"/>
                </a:solidFill>
              </a:rPr>
              <a:t>(Top of Valley) = (Predicted Top) – 6mm</a:t>
            </a:r>
          </a:p>
        </p:txBody>
      </p:sp>
      <p:pic>
        <p:nvPicPr>
          <p:cNvPr id="76" name="Picture 75" descr="A table with numbers and symbols&#10;&#10;Description automatically generated">
            <a:extLst>
              <a:ext uri="{FF2B5EF4-FFF2-40B4-BE49-F238E27FC236}">
                <a16:creationId xmlns:a16="http://schemas.microsoft.com/office/drawing/2014/main" id="{8F8396ED-FA61-0E26-73A0-E6EBDAAB4846}"/>
              </a:ext>
            </a:extLst>
          </p:cNvPr>
          <p:cNvPicPr>
            <a:picLocks noChangeAspect="1"/>
          </p:cNvPicPr>
          <p:nvPr/>
        </p:nvPicPr>
        <p:blipFill>
          <a:blip r:embed="rId5"/>
          <a:stretch>
            <a:fillRect/>
          </a:stretch>
        </p:blipFill>
        <p:spPr>
          <a:xfrm>
            <a:off x="17694923" y="22975101"/>
            <a:ext cx="9471878" cy="4082359"/>
          </a:xfrm>
          <a:prstGeom prst="rect">
            <a:avLst/>
          </a:prstGeom>
        </p:spPr>
      </p:pic>
      <p:pic>
        <p:nvPicPr>
          <p:cNvPr id="14" name="Picture Placeholder 13" descr="A white cone shaped object with text&#10;&#10;Description automatically generated">
            <a:extLst>
              <a:ext uri="{FF2B5EF4-FFF2-40B4-BE49-F238E27FC236}">
                <a16:creationId xmlns:a16="http://schemas.microsoft.com/office/drawing/2014/main" id="{22C4BB55-BC90-C450-AF61-25A08A3CC640}"/>
              </a:ext>
            </a:extLst>
          </p:cNvPr>
          <p:cNvPicPr>
            <a:picLocks noGrp="1" noChangeAspect="1"/>
          </p:cNvPicPr>
          <p:nvPr>
            <p:ph type="pic" sz="quarter" idx="22"/>
          </p:nvPr>
        </p:nvPicPr>
        <p:blipFill rotWithShape="1">
          <a:blip r:embed="rId6"/>
          <a:srcRect t="-736" b="223"/>
          <a:stretch/>
        </p:blipFill>
        <p:spPr>
          <a:xfrm>
            <a:off x="1985628" y="26004079"/>
            <a:ext cx="4832507" cy="8644303"/>
          </a:xfrm>
        </p:spPr>
      </p:pic>
      <p:pic>
        <p:nvPicPr>
          <p:cNvPr id="16" name="Picture 15" descr="A colorful squares with numbers and lines&#10;&#10;Description automatically generated with medium confidence">
            <a:extLst>
              <a:ext uri="{FF2B5EF4-FFF2-40B4-BE49-F238E27FC236}">
                <a16:creationId xmlns:a16="http://schemas.microsoft.com/office/drawing/2014/main" id="{7D06CD32-D757-DEA4-6286-084A03528BA1}"/>
              </a:ext>
            </a:extLst>
          </p:cNvPr>
          <p:cNvPicPr>
            <a:picLocks noChangeAspect="1"/>
          </p:cNvPicPr>
          <p:nvPr/>
        </p:nvPicPr>
        <p:blipFill>
          <a:blip r:embed="rId7"/>
          <a:stretch>
            <a:fillRect/>
          </a:stretch>
        </p:blipFill>
        <p:spPr>
          <a:xfrm>
            <a:off x="7310480" y="25544485"/>
            <a:ext cx="6346496" cy="4759872"/>
          </a:xfrm>
          <a:prstGeom prst="rect">
            <a:avLst/>
          </a:prstGeom>
        </p:spPr>
      </p:pic>
      <p:pic>
        <p:nvPicPr>
          <p:cNvPr id="21" name="Picture 20" descr="A colorful square with numbers and lines&#10;&#10;Description automatically generated with medium confidence">
            <a:extLst>
              <a:ext uri="{FF2B5EF4-FFF2-40B4-BE49-F238E27FC236}">
                <a16:creationId xmlns:a16="http://schemas.microsoft.com/office/drawing/2014/main" id="{BF9B3142-DD29-3C37-1ABB-8437DC166A60}"/>
              </a:ext>
            </a:extLst>
          </p:cNvPr>
          <p:cNvPicPr>
            <a:picLocks noChangeAspect="1"/>
          </p:cNvPicPr>
          <p:nvPr/>
        </p:nvPicPr>
        <p:blipFill>
          <a:blip r:embed="rId8"/>
          <a:stretch>
            <a:fillRect/>
          </a:stretch>
        </p:blipFill>
        <p:spPr>
          <a:xfrm>
            <a:off x="7310481" y="30320390"/>
            <a:ext cx="6346496" cy="4840866"/>
          </a:xfrm>
          <a:prstGeom prst="rect">
            <a:avLst/>
          </a:prstGeom>
        </p:spPr>
      </p:pic>
      <p:pic>
        <p:nvPicPr>
          <p:cNvPr id="23" name="Picture 22" descr="A blue and yellow logo&#10;&#10;Description automatically generated">
            <a:extLst>
              <a:ext uri="{FF2B5EF4-FFF2-40B4-BE49-F238E27FC236}">
                <a16:creationId xmlns:a16="http://schemas.microsoft.com/office/drawing/2014/main" id="{8DE5E406-3311-AF5B-769F-9B4513A07DFC}"/>
              </a:ext>
            </a:extLst>
          </p:cNvPr>
          <p:cNvPicPr>
            <a:picLocks noChangeAspect="1"/>
          </p:cNvPicPr>
          <p:nvPr/>
        </p:nvPicPr>
        <p:blipFill>
          <a:blip r:embed="rId9"/>
          <a:stretch>
            <a:fillRect/>
          </a:stretch>
        </p:blipFill>
        <p:spPr>
          <a:xfrm>
            <a:off x="6232868" y="38208177"/>
            <a:ext cx="2428511" cy="1070117"/>
          </a:xfrm>
          <a:prstGeom prst="rect">
            <a:avLst/>
          </a:prstGeom>
        </p:spPr>
      </p:pic>
      <p:pic>
        <p:nvPicPr>
          <p:cNvPr id="52" name="Picture 51" descr="A graph of different colors and numbers&#10;&#10;Description automatically generated">
            <a:extLst>
              <a:ext uri="{FF2B5EF4-FFF2-40B4-BE49-F238E27FC236}">
                <a16:creationId xmlns:a16="http://schemas.microsoft.com/office/drawing/2014/main" id="{D3289469-23EE-E68E-5C43-E989EA041273}"/>
              </a:ext>
            </a:extLst>
          </p:cNvPr>
          <p:cNvPicPr>
            <a:picLocks noChangeAspect="1"/>
          </p:cNvPicPr>
          <p:nvPr/>
        </p:nvPicPr>
        <p:blipFill>
          <a:blip r:embed="rId10"/>
          <a:stretch>
            <a:fillRect/>
          </a:stretch>
        </p:blipFill>
        <p:spPr>
          <a:xfrm>
            <a:off x="18585696" y="9269473"/>
            <a:ext cx="7835656" cy="5876742"/>
          </a:xfrm>
          <a:prstGeom prst="rect">
            <a:avLst/>
          </a:prstGeom>
        </p:spPr>
      </p:pic>
      <p:sp>
        <p:nvSpPr>
          <p:cNvPr id="57" name="TextBox 56">
            <a:extLst>
              <a:ext uri="{FF2B5EF4-FFF2-40B4-BE49-F238E27FC236}">
                <a16:creationId xmlns:a16="http://schemas.microsoft.com/office/drawing/2014/main" id="{949C71B4-B09E-D8D6-15EF-4FB0575E0AD0}"/>
              </a:ext>
            </a:extLst>
          </p:cNvPr>
          <p:cNvSpPr txBox="1"/>
          <p:nvPr/>
        </p:nvSpPr>
        <p:spPr>
          <a:xfrm>
            <a:off x="15918168" y="15381281"/>
            <a:ext cx="13170712" cy="1569660"/>
          </a:xfrm>
          <a:prstGeom prst="rect">
            <a:avLst/>
          </a:prstGeom>
          <a:noFill/>
        </p:spPr>
        <p:txBody>
          <a:bodyPr wrap="square" rtlCol="0">
            <a:spAutoFit/>
          </a:bodyPr>
          <a:lstStyle/>
          <a:p>
            <a:r>
              <a:rPr lang="en-US" sz="3200" b="1" dirty="0">
                <a:solidFill>
                  <a:schemeClr val="accent1"/>
                </a:solidFill>
              </a:rPr>
              <a:t>The effect of the radius of the blackbody absorber and SNSPD mount were investigated using an unphysically large SNSPD. A minimum was not consistently observed at the focus, but a valley is seen.</a:t>
            </a:r>
          </a:p>
        </p:txBody>
      </p:sp>
      <p:sp>
        <p:nvSpPr>
          <p:cNvPr id="77" name="Text Placeholder 8">
            <a:extLst>
              <a:ext uri="{FF2B5EF4-FFF2-40B4-BE49-F238E27FC236}">
                <a16:creationId xmlns:a16="http://schemas.microsoft.com/office/drawing/2014/main" id="{41AE9610-0768-8F56-9804-68EB02CA0C30}"/>
              </a:ext>
            </a:extLst>
          </p:cNvPr>
          <p:cNvSpPr txBox="1">
            <a:spLocks/>
          </p:cNvSpPr>
          <p:nvPr/>
        </p:nvSpPr>
        <p:spPr>
          <a:xfrm>
            <a:off x="15625828" y="27825519"/>
            <a:ext cx="13761720" cy="1229584"/>
          </a:xfrm>
          <a:prstGeom prst="rect">
            <a:avLst/>
          </a:prstGeom>
        </p:spPr>
        <p:txBody>
          <a:bodyPr vert="horz" anchor="ctr" anchorCtr="0"/>
          <a:lstStyle>
            <a:lvl1pPr marL="0" indent="0" algn="l" defTabSz="457200" rtl="0" eaLnBrk="1" latinLnBrk="0" hangingPunct="1">
              <a:spcBef>
                <a:spcPct val="20000"/>
              </a:spcBef>
              <a:buFontTx/>
              <a:buNone/>
              <a:defRPr sz="5000" b="1" i="0" kern="1200" baseline="0">
                <a:solidFill>
                  <a:srgbClr val="004C97"/>
                </a:solidFill>
                <a:latin typeface="Helvetica"/>
                <a:ea typeface="+mn-ea"/>
                <a:cs typeface="+mn-cs"/>
              </a:defRPr>
            </a:lvl1pPr>
            <a:lvl2pPr marL="0" indent="0" algn="l" defTabSz="457200" rtl="0" eaLnBrk="1" latinLnBrk="0" hangingPunct="1">
              <a:spcBef>
                <a:spcPct val="20000"/>
              </a:spcBef>
              <a:buFontTx/>
              <a:buNone/>
              <a:defRPr sz="4000" b="0" i="0" kern="1200" baseline="0">
                <a:solidFill>
                  <a:schemeClr val="tx1"/>
                </a:solidFill>
                <a:latin typeface="Helvetica"/>
                <a:ea typeface="+mn-ea"/>
                <a:cs typeface="+mn-cs"/>
              </a:defRPr>
            </a:lvl2pPr>
            <a:lvl3pPr marL="0" indent="0" algn="l" defTabSz="457200" rtl="0" eaLnBrk="1" latinLnBrk="0" hangingPunct="1">
              <a:spcBef>
                <a:spcPct val="20000"/>
              </a:spcBef>
              <a:buFontTx/>
              <a:buNone/>
              <a:defRPr sz="6000" b="1" i="0" kern="1200" baseline="0">
                <a:solidFill>
                  <a:srgbClr val="004C97"/>
                </a:solidFill>
                <a:latin typeface="Helvetica"/>
                <a:ea typeface="+mn-ea"/>
                <a:cs typeface="+mn-cs"/>
              </a:defRPr>
            </a:lvl3pPr>
            <a:lvl4pPr marL="0" indent="0" algn="l" defTabSz="457200" rtl="0" eaLnBrk="1" latinLnBrk="0" hangingPunct="1">
              <a:spcBef>
                <a:spcPct val="20000"/>
              </a:spcBef>
              <a:buFontTx/>
              <a:buNone/>
              <a:defRPr sz="6000" b="1" i="0" kern="1200" baseline="0">
                <a:solidFill>
                  <a:srgbClr val="004C97"/>
                </a:solidFill>
                <a:latin typeface="Helvetica"/>
                <a:ea typeface="+mn-ea"/>
                <a:cs typeface="+mn-cs"/>
              </a:defRPr>
            </a:lvl4pPr>
            <a:lvl5pPr marL="0" indent="0" algn="l" defTabSz="457200" rtl="0" eaLnBrk="1" latinLnBrk="0" hangingPunct="1">
              <a:spcBef>
                <a:spcPct val="20000"/>
              </a:spcBef>
              <a:buFontTx/>
              <a:buNone/>
              <a:defRPr sz="6000" b="1" i="0" kern="1200" baseline="0">
                <a:solidFill>
                  <a:srgbClr val="004C97"/>
                </a:solidFill>
                <a:latin typeface="Helvetic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fontAlgn="auto">
              <a:spcAft>
                <a:spcPts val="0"/>
              </a:spcAft>
            </a:pPr>
            <a:r>
              <a:rPr lang="en-US" sz="5500" dirty="0">
                <a:latin typeface="+mj-lt"/>
              </a:rPr>
              <a:t>Realistic Scale Simulations</a:t>
            </a:r>
          </a:p>
        </p:txBody>
      </p:sp>
      <p:pic>
        <p:nvPicPr>
          <p:cNvPr id="79" name="Picture 78" descr="A graph with blue dots&#10;&#10;Description automatically generated">
            <a:extLst>
              <a:ext uri="{FF2B5EF4-FFF2-40B4-BE49-F238E27FC236}">
                <a16:creationId xmlns:a16="http://schemas.microsoft.com/office/drawing/2014/main" id="{3325D723-B23D-81A0-4024-1B1CA0B9A17C}"/>
              </a:ext>
            </a:extLst>
          </p:cNvPr>
          <p:cNvPicPr>
            <a:picLocks noChangeAspect="1"/>
          </p:cNvPicPr>
          <p:nvPr/>
        </p:nvPicPr>
        <p:blipFill>
          <a:blip r:embed="rId11"/>
          <a:stretch>
            <a:fillRect/>
          </a:stretch>
        </p:blipFill>
        <p:spPr>
          <a:xfrm>
            <a:off x="15390780" y="29055103"/>
            <a:ext cx="7010400" cy="5257800"/>
          </a:xfrm>
          <a:prstGeom prst="rect">
            <a:avLst/>
          </a:prstGeom>
        </p:spPr>
      </p:pic>
      <p:pic>
        <p:nvPicPr>
          <p:cNvPr id="81" name="Picture 80" descr="A graph with blue dots and black text&#10;&#10;Description automatically generated">
            <a:extLst>
              <a:ext uri="{FF2B5EF4-FFF2-40B4-BE49-F238E27FC236}">
                <a16:creationId xmlns:a16="http://schemas.microsoft.com/office/drawing/2014/main" id="{F2678933-904D-863D-DBF0-7CE18B74F715}"/>
              </a:ext>
            </a:extLst>
          </p:cNvPr>
          <p:cNvPicPr>
            <a:picLocks noChangeAspect="1"/>
          </p:cNvPicPr>
          <p:nvPr/>
        </p:nvPicPr>
        <p:blipFill>
          <a:blip r:embed="rId12"/>
          <a:stretch>
            <a:fillRect/>
          </a:stretch>
        </p:blipFill>
        <p:spPr>
          <a:xfrm>
            <a:off x="22275827" y="29074948"/>
            <a:ext cx="7010400" cy="5257800"/>
          </a:xfrm>
          <a:prstGeom prst="rect">
            <a:avLst/>
          </a:prstGeom>
        </p:spPr>
      </p:pic>
      <p:sp>
        <p:nvSpPr>
          <p:cNvPr id="84" name="TextBox 83">
            <a:extLst>
              <a:ext uri="{FF2B5EF4-FFF2-40B4-BE49-F238E27FC236}">
                <a16:creationId xmlns:a16="http://schemas.microsoft.com/office/drawing/2014/main" id="{44F34D09-1890-35B2-3524-5D70253D05A6}"/>
              </a:ext>
            </a:extLst>
          </p:cNvPr>
          <p:cNvSpPr txBox="1"/>
          <p:nvPr/>
        </p:nvSpPr>
        <p:spPr>
          <a:xfrm>
            <a:off x="15642867" y="34471618"/>
            <a:ext cx="13828719" cy="584775"/>
          </a:xfrm>
          <a:prstGeom prst="rect">
            <a:avLst/>
          </a:prstGeom>
          <a:noFill/>
        </p:spPr>
        <p:txBody>
          <a:bodyPr wrap="square" rtlCol="0">
            <a:spAutoFit/>
          </a:bodyPr>
          <a:lstStyle/>
          <a:p>
            <a:pPr algn="ctr"/>
            <a:r>
              <a:rPr lang="en-US" sz="3200" dirty="0">
                <a:solidFill>
                  <a:schemeClr val="accent1"/>
                </a:solidFill>
              </a:rPr>
              <a:t>Throw the old model out; calibration expectation confirmed to within 50 microns!</a:t>
            </a:r>
            <a:endParaRPr lang="en-US" sz="3200" b="1" dirty="0">
              <a:solidFill>
                <a:schemeClr val="accent1"/>
              </a:solidFill>
            </a:endParaRPr>
          </a:p>
        </p:txBody>
      </p:sp>
      <p:sp>
        <p:nvSpPr>
          <p:cNvPr id="87" name="TextBox 86">
            <a:extLst>
              <a:ext uri="{FF2B5EF4-FFF2-40B4-BE49-F238E27FC236}">
                <a16:creationId xmlns:a16="http://schemas.microsoft.com/office/drawing/2014/main" id="{5144A636-7617-B98D-7E97-1D70E9D87305}"/>
              </a:ext>
            </a:extLst>
          </p:cNvPr>
          <p:cNvSpPr txBox="1"/>
          <p:nvPr/>
        </p:nvSpPr>
        <p:spPr>
          <a:xfrm>
            <a:off x="15905013" y="35893068"/>
            <a:ext cx="13179901" cy="1815882"/>
          </a:xfrm>
          <a:prstGeom prst="rect">
            <a:avLst/>
          </a:prstGeom>
          <a:noFill/>
        </p:spPr>
        <p:txBody>
          <a:bodyPr wrap="square" rtlCol="0">
            <a:spAutoFit/>
          </a:bodyPr>
          <a:lstStyle/>
          <a:p>
            <a:r>
              <a:rPr lang="en-US" sz="1600" dirty="0">
                <a:latin typeface="+mj-lt"/>
              </a:rPr>
              <a:t>[1] </a:t>
            </a:r>
            <a:r>
              <a:rPr lang="en-US" sz="1600" dirty="0">
                <a:effectLst/>
                <a:latin typeface="+mj-lt"/>
              </a:rPr>
              <a:t>R. D. Peccei and H. R. Quinn, “CP conservation in the presence of </a:t>
            </a:r>
            <a:r>
              <a:rPr lang="en-US" sz="1600" dirty="0" err="1">
                <a:effectLst/>
                <a:latin typeface="+mj-lt"/>
              </a:rPr>
              <a:t>pseudoparticles</a:t>
            </a:r>
            <a:r>
              <a:rPr lang="en-US" sz="1600" dirty="0">
                <a:effectLst/>
                <a:latin typeface="+mj-lt"/>
              </a:rPr>
              <a:t>,” Phys. Rev. Lett. 38, 1440–1443 (1977).</a:t>
            </a:r>
          </a:p>
          <a:p>
            <a:r>
              <a:rPr lang="en-US" sz="1600" dirty="0">
                <a:latin typeface="+mj-lt"/>
              </a:rPr>
              <a:t>[2] </a:t>
            </a:r>
            <a:r>
              <a:rPr lang="en-US" sz="1600" dirty="0">
                <a:effectLst/>
                <a:latin typeface="+mj-lt"/>
              </a:rPr>
              <a:t>R. D. Peccei and H. R. Quinn, “Constraints imposed by CP conservation in the presence of </a:t>
            </a:r>
            <a:r>
              <a:rPr lang="en-US" sz="1600" dirty="0" err="1">
                <a:effectLst/>
                <a:latin typeface="+mj-lt"/>
              </a:rPr>
              <a:t>pseudoparticles</a:t>
            </a:r>
            <a:r>
              <a:rPr lang="en-US" sz="1600" dirty="0">
                <a:effectLst/>
                <a:latin typeface="+mj-lt"/>
              </a:rPr>
              <a:t>,” Phys. Rev. D 16, 1791–1797 (1977).</a:t>
            </a:r>
            <a:endParaRPr lang="en-US" sz="1600" dirty="0">
              <a:latin typeface="+mj-lt"/>
            </a:endParaRPr>
          </a:p>
          <a:p>
            <a:r>
              <a:rPr lang="en-US" sz="1600" dirty="0">
                <a:latin typeface="+mj-lt"/>
              </a:rPr>
              <a:t>[3]</a:t>
            </a:r>
            <a:r>
              <a:rPr lang="en-US" sz="1600" dirty="0">
                <a:effectLst/>
                <a:latin typeface="+mj-lt"/>
              </a:rPr>
              <a:t> S. Weinberg, “A new light boson?” Phys. Rev. Lett. 40, 223–226 (1978).</a:t>
            </a:r>
          </a:p>
          <a:p>
            <a:r>
              <a:rPr lang="en-US" sz="1600" dirty="0">
                <a:latin typeface="+mj-lt"/>
              </a:rPr>
              <a:t>[4] </a:t>
            </a:r>
            <a:r>
              <a:rPr lang="en-US" sz="1600" dirty="0">
                <a:effectLst/>
                <a:latin typeface="+mj-lt"/>
              </a:rPr>
              <a:t>F. </a:t>
            </a:r>
            <a:r>
              <a:rPr lang="en-US" sz="1600" dirty="0" err="1">
                <a:effectLst/>
                <a:latin typeface="+mj-lt"/>
              </a:rPr>
              <a:t>Wilczek</a:t>
            </a:r>
            <a:r>
              <a:rPr lang="en-US" sz="1600" dirty="0">
                <a:effectLst/>
                <a:latin typeface="+mj-lt"/>
              </a:rPr>
              <a:t>, “Problem of Strong P and T Invariance in the Presence of Instantons,” Phys. Rev. Lett. 40, 279–282 (1978).</a:t>
            </a:r>
          </a:p>
          <a:p>
            <a:r>
              <a:rPr lang="en-US" sz="1600" dirty="0">
                <a:latin typeface="+mj-lt"/>
              </a:rPr>
              <a:t>[5] </a:t>
            </a:r>
            <a:r>
              <a:rPr lang="en-US" sz="1600" dirty="0">
                <a:effectLst/>
                <a:latin typeface="+mj-lt"/>
              </a:rPr>
              <a:t>M. Dine, W. </a:t>
            </a:r>
            <a:r>
              <a:rPr lang="en-US" sz="1600" dirty="0" err="1">
                <a:effectLst/>
                <a:latin typeface="+mj-lt"/>
              </a:rPr>
              <a:t>Fischler</a:t>
            </a:r>
            <a:r>
              <a:rPr lang="en-US" sz="1600" dirty="0">
                <a:effectLst/>
                <a:latin typeface="+mj-lt"/>
              </a:rPr>
              <a:t>, and M. </a:t>
            </a:r>
            <a:r>
              <a:rPr lang="en-US" sz="1600" dirty="0" err="1">
                <a:effectLst/>
                <a:latin typeface="+mj-lt"/>
              </a:rPr>
              <a:t>Srednicki</a:t>
            </a:r>
            <a:r>
              <a:rPr lang="en-US" sz="1600" dirty="0">
                <a:effectLst/>
                <a:latin typeface="+mj-lt"/>
              </a:rPr>
              <a:t>, “A simple solution to the strong CP problem with a harmless axion,” Physics Letters B 104, 199–202 (1981).</a:t>
            </a:r>
            <a:endParaRPr lang="en-US" sz="1600" dirty="0">
              <a:latin typeface="+mj-lt"/>
            </a:endParaRPr>
          </a:p>
          <a:p>
            <a:r>
              <a:rPr lang="en-US" sz="1600" dirty="0">
                <a:latin typeface="+mj-lt"/>
              </a:rPr>
              <a:t>[6] S. </a:t>
            </a:r>
            <a:r>
              <a:rPr lang="en-US" sz="1600" dirty="0" err="1">
                <a:latin typeface="+mj-lt"/>
              </a:rPr>
              <a:t>Knirck</a:t>
            </a:r>
            <a:r>
              <a:rPr lang="en-US" sz="1600" dirty="0">
                <a:latin typeface="+mj-lt"/>
              </a:rPr>
              <a:t>, et.al. (BREAD Collaboration)</a:t>
            </a:r>
            <a:r>
              <a:rPr lang="en-US" sz="1600" dirty="0">
                <a:effectLst/>
                <a:latin typeface="+mj-lt"/>
              </a:rPr>
              <a:t>, “First results from a broadband search for dark photon dark matter in the 44 to 52 </a:t>
            </a:r>
            <a:r>
              <a:rPr lang="en-US" sz="1600" dirty="0" err="1">
                <a:effectLst/>
                <a:latin typeface="+mj-lt"/>
              </a:rPr>
              <a:t>μeV</a:t>
            </a:r>
            <a:r>
              <a:rPr lang="en-US" sz="1600" dirty="0">
                <a:effectLst/>
                <a:latin typeface="+mj-lt"/>
              </a:rPr>
              <a:t> range with a coaxial dish antenna,” Phys. Rev. Lett. 132, 131004 (2024).</a:t>
            </a:r>
            <a:endParaRPr lang="en-US" sz="1600" dirty="0">
              <a:latin typeface="+mj-lt"/>
            </a:endParaRPr>
          </a:p>
        </p:txBody>
      </p:sp>
      <p:grpSp>
        <p:nvGrpSpPr>
          <p:cNvPr id="5" name="Group 4">
            <a:extLst>
              <a:ext uri="{FF2B5EF4-FFF2-40B4-BE49-F238E27FC236}">
                <a16:creationId xmlns:a16="http://schemas.microsoft.com/office/drawing/2014/main" id="{940D2BE3-38A2-1153-5C9D-5D55137AF358}"/>
              </a:ext>
            </a:extLst>
          </p:cNvPr>
          <p:cNvGrpSpPr/>
          <p:nvPr/>
        </p:nvGrpSpPr>
        <p:grpSpPr>
          <a:xfrm>
            <a:off x="16040917" y="19707893"/>
            <a:ext cx="12579840" cy="2171700"/>
            <a:chOff x="15935894" y="19707893"/>
            <a:chExt cx="12579840" cy="2171700"/>
          </a:xfrm>
        </p:grpSpPr>
        <p:grpSp>
          <p:nvGrpSpPr>
            <p:cNvPr id="75" name="Group 74">
              <a:extLst>
                <a:ext uri="{FF2B5EF4-FFF2-40B4-BE49-F238E27FC236}">
                  <a16:creationId xmlns:a16="http://schemas.microsoft.com/office/drawing/2014/main" id="{F85E045B-87AE-D079-49A6-A0D3BA3100F6}"/>
                </a:ext>
              </a:extLst>
            </p:cNvPr>
            <p:cNvGrpSpPr/>
            <p:nvPr/>
          </p:nvGrpSpPr>
          <p:grpSpPr>
            <a:xfrm>
              <a:off x="15935894" y="19707893"/>
              <a:ext cx="7078597" cy="2171700"/>
              <a:chOff x="16266795" y="19570708"/>
              <a:chExt cx="7078597" cy="2171700"/>
            </a:xfrm>
          </p:grpSpPr>
          <p:pic>
            <p:nvPicPr>
              <p:cNvPr id="68" name="Picture 67" descr="A green rectangle with black text&#10;&#10;Description automatically generated">
                <a:extLst>
                  <a:ext uri="{FF2B5EF4-FFF2-40B4-BE49-F238E27FC236}">
                    <a16:creationId xmlns:a16="http://schemas.microsoft.com/office/drawing/2014/main" id="{1A57AFF8-AF96-48FC-795B-2BF6E2F362BD}"/>
                  </a:ext>
                </a:extLst>
              </p:cNvPr>
              <p:cNvPicPr>
                <a:picLocks noChangeAspect="1"/>
              </p:cNvPicPr>
              <p:nvPr/>
            </p:nvPicPr>
            <p:blipFill>
              <a:blip r:embed="rId13"/>
              <a:stretch>
                <a:fillRect/>
              </a:stretch>
            </p:blipFill>
            <p:spPr>
              <a:xfrm>
                <a:off x="16266795" y="19570708"/>
                <a:ext cx="7019925" cy="2171700"/>
              </a:xfrm>
              <a:prstGeom prst="rect">
                <a:avLst/>
              </a:prstGeom>
            </p:spPr>
          </p:pic>
          <p:pic>
            <p:nvPicPr>
              <p:cNvPr id="74" name="Picture 73">
                <a:extLst>
                  <a:ext uri="{FF2B5EF4-FFF2-40B4-BE49-F238E27FC236}">
                    <a16:creationId xmlns:a16="http://schemas.microsoft.com/office/drawing/2014/main" id="{573906EB-E88D-AEE6-53C6-2A89670E79F3}"/>
                  </a:ext>
                </a:extLst>
              </p:cNvPr>
              <p:cNvPicPr>
                <a:picLocks noChangeAspect="1"/>
              </p:cNvPicPr>
              <p:nvPr/>
            </p:nvPicPr>
            <p:blipFill>
              <a:blip r:embed="rId14"/>
              <a:stretch>
                <a:fillRect/>
              </a:stretch>
            </p:blipFill>
            <p:spPr>
              <a:xfrm>
                <a:off x="22430864" y="20402030"/>
                <a:ext cx="914528" cy="333422"/>
              </a:xfrm>
              <a:prstGeom prst="rect">
                <a:avLst/>
              </a:prstGeom>
            </p:spPr>
          </p:pic>
        </p:grpSp>
        <p:pic>
          <p:nvPicPr>
            <p:cNvPr id="4" name="Picture 3">
              <a:extLst>
                <a:ext uri="{FF2B5EF4-FFF2-40B4-BE49-F238E27FC236}">
                  <a16:creationId xmlns:a16="http://schemas.microsoft.com/office/drawing/2014/main" id="{4E9E1AB0-62C4-EA4F-564B-522246B1CDB8}"/>
                </a:ext>
              </a:extLst>
            </p:cNvPr>
            <p:cNvPicPr>
              <a:picLocks noChangeAspect="1"/>
            </p:cNvPicPr>
            <p:nvPr/>
          </p:nvPicPr>
          <p:blipFill>
            <a:blip r:embed="rId15"/>
            <a:stretch>
              <a:fillRect/>
            </a:stretch>
          </p:blipFill>
          <p:spPr>
            <a:xfrm>
              <a:off x="23298963" y="19774968"/>
              <a:ext cx="5216771" cy="1861916"/>
            </a:xfrm>
            <a:prstGeom prst="rect">
              <a:avLst/>
            </a:prstGeom>
          </p:spPr>
        </p:pic>
      </p:grpSp>
    </p:spTree>
    <p:extLst>
      <p:ext uri="{BB962C8B-B14F-4D97-AF65-F5344CB8AC3E}">
        <p14:creationId xmlns:p14="http://schemas.microsoft.com/office/powerpoint/2010/main" val="4124217321"/>
      </p:ext>
    </p:extLst>
  </p:cSld>
  <p:clrMapOvr>
    <a:masterClrMapping/>
  </p:clrMapOvr>
</p:sld>
</file>

<file path=ppt/theme/theme1.xml><?xml version="1.0" encoding="utf-8"?>
<a:theme xmlns:a="http://schemas.openxmlformats.org/drawingml/2006/main" name="A0_PosterTemplate_Vertical_0923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FNAL_Scientific_Poster_A0_VRT_100716" id="{708BA0F3-E3D8-754C-905F-C667F53AD3F0}" vid="{EDA6DEF9-8788-D04D-B1CD-129951E678AA}"/>
    </a:ext>
  </a:extLst>
</a:theme>
</file>

<file path=docProps/app.xml><?xml version="1.0" encoding="utf-8"?>
<Properties xmlns="http://schemas.openxmlformats.org/officeDocument/2006/extended-properties" xmlns:vt="http://schemas.openxmlformats.org/officeDocument/2006/docPropsVTypes">
  <Template>FNAL_Scientific_Poster_A0_VRT_Nov20</Template>
  <TotalTime>8979</TotalTime>
  <Words>585</Words>
  <Application>Microsoft Office PowerPoint</Application>
  <PresentationFormat>Custom</PresentationFormat>
  <Paragraphs>32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Helvetica</vt:lpstr>
      <vt:lpstr>A0_PosterTemplate_Vertical_092315</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Shardul G Rao</dc:creator>
  <cp:lastModifiedBy>Shardul G Rao</cp:lastModifiedBy>
  <cp:revision>7</cp:revision>
  <dcterms:created xsi:type="dcterms:W3CDTF">2024-07-18T16:32:28Z</dcterms:created>
  <dcterms:modified xsi:type="dcterms:W3CDTF">2024-08-01T03:44:23Z</dcterms:modified>
</cp:coreProperties>
</file>