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handoutMasterIdLst>
    <p:handoutMasterId r:id="rId6"/>
  </p:handoutMasterIdLst>
  <p:sldIdLst>
    <p:sldId id="271" r:id="rId3"/>
    <p:sldId id="2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FF"/>
    <a:srgbClr val="DE3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0C8BB-D8C3-49FC-A696-B8C1C4965575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AD702-A66C-45EF-B858-C1848DF37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0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A1545-D724-4440-9217-E6E0C7A03971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F220D-C36F-4D16-BC11-72525244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xfrm>
            <a:off x="471488" y="5334000"/>
            <a:ext cx="5861050" cy="246063"/>
          </a:xfrm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0E0539-31DD-42F9-977D-6EAF183DEF70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96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F220D-C36F-4D16-BC11-72525244A3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7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slideMaster" Target="../slideMasters/slideMaster2.xml"/><Relationship Id="rId18" Type="http://schemas.openxmlformats.org/officeDocument/2006/relationships/image" Target="../media/image6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image" Target="../media/image3.emf"/><Relationship Id="rId2" Type="http://schemas.openxmlformats.org/officeDocument/2006/relationships/tags" Target="../tags/tag31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image" Target="../media/image5.jpeg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7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107990" y="492403"/>
            <a:ext cx="5412427" cy="4468877"/>
            <a:chOff x="0" y="1231697"/>
            <a:chExt cx="3692279" cy="4063693"/>
          </a:xfrm>
        </p:grpSpPr>
        <p:pic>
          <p:nvPicPr>
            <p:cNvPr id="5" name="Picture 1485" descr="C:\Users\Krithika R\Desktop\7_273_273_90.jpg"/>
            <p:cNvPicPr>
              <a:picLocks noChangeArrowheads="1"/>
            </p:cNvPicPr>
            <p:nvPr userDrawn="1">
              <p:custDataLst>
                <p:tags r:id="rId11"/>
              </p:custDataLst>
            </p:nvPr>
          </p:nvPicPr>
          <p:blipFill rotWithShape="1">
            <a:blip r:embed="rId1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0" y="1231697"/>
              <a:ext cx="3692279" cy="4063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0" y="1231697"/>
              <a:ext cx="3692279" cy="4063693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37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6"/>
          <a:stretch>
            <a:fillRect/>
          </a:stretch>
        </p:blipFill>
        <p:spPr bwMode="auto">
          <a:xfrm>
            <a:off x="0" y="505361"/>
            <a:ext cx="12192000" cy="55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b="1256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3546371" y="505360"/>
            <a:ext cx="2160" cy="4114152"/>
          </a:xfrm>
          <a:prstGeom prst="line">
            <a:avLst/>
          </a:prstGeom>
          <a:noFill/>
          <a:ln w="1836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2825002" y="505360"/>
            <a:ext cx="2160" cy="4114152"/>
          </a:xfrm>
          <a:prstGeom prst="line">
            <a:avLst/>
          </a:prstGeom>
          <a:noFill/>
          <a:ln w="3672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961087" y="505360"/>
            <a:ext cx="0" cy="4114152"/>
          </a:xfrm>
          <a:prstGeom prst="line">
            <a:avLst/>
          </a:prstGeom>
          <a:noFill/>
          <a:ln w="7308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969709" y="505360"/>
            <a:ext cx="2159" cy="4114152"/>
          </a:xfrm>
          <a:prstGeom prst="line">
            <a:avLst/>
          </a:prstGeom>
          <a:noFill/>
          <a:ln w="3672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760245" y="505360"/>
            <a:ext cx="2160" cy="4114152"/>
          </a:xfrm>
          <a:prstGeom prst="line">
            <a:avLst/>
          </a:prstGeom>
          <a:noFill/>
          <a:ln w="9144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328288" y="505360"/>
            <a:ext cx="2160" cy="4114152"/>
          </a:xfrm>
          <a:prstGeom prst="line">
            <a:avLst/>
          </a:prstGeom>
          <a:noFill/>
          <a:ln w="12816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graphicFrame>
        <p:nvGraphicFramePr>
          <p:cNvPr id="14" name="Object 78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14" name="Object 7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eaLnBrk="1" hangingPunct="1">
              <a:defRPr/>
            </a:pPr>
            <a:endParaRPr lang="en-US" sz="1837" dirty="0" err="1">
              <a:solidFill>
                <a:schemeClr val="tx1"/>
              </a:solidFill>
              <a:sym typeface="Arial"/>
            </a:endParaRPr>
          </a:p>
        </p:txBody>
      </p:sp>
      <p:sp>
        <p:nvSpPr>
          <p:cNvPr id="16" name="Rectangle 15"/>
          <p:cNvSpPr/>
          <p:nvPr userDrawn="1">
            <p:custDataLst>
              <p:tags r:id="rId5"/>
            </p:custDataLst>
          </p:nvPr>
        </p:nvSpPr>
        <p:spPr bwMode="gray">
          <a:xfrm>
            <a:off x="0" y="-1620"/>
            <a:ext cx="12192000" cy="68596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37" dirty="0" err="1">
              <a:solidFill>
                <a:schemeClr val="tx1"/>
              </a:solidFill>
            </a:endParaRPr>
          </a:p>
        </p:txBody>
      </p:sp>
      <p:sp>
        <p:nvSpPr>
          <p:cNvPr id="17" name="Working Draft Text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73416" y="259160"/>
            <a:ext cx="1011495" cy="14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18" b="1" dirty="0" smtClean="0">
                <a:solidFill>
                  <a:schemeClr val="bg1"/>
                </a:solidFill>
                <a:latin typeface="+mn-lt"/>
                <a:ea typeface="+mn-ea"/>
              </a:rPr>
              <a:t>WORKING DRAFT</a:t>
            </a:r>
          </a:p>
        </p:txBody>
      </p:sp>
      <p:sp>
        <p:nvSpPr>
          <p:cNvPr id="18" name="Working Draft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073415" y="417895"/>
            <a:ext cx="3347070" cy="14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18" smtClean="0">
                <a:solidFill>
                  <a:schemeClr val="bg1"/>
                </a:solidFill>
                <a:latin typeface="+mn-lt"/>
                <a:ea typeface="+mn-ea"/>
              </a:rPr>
              <a:t>Last Modified 19/11/2013 10:33 Malay Peninsula Standard Time</a:t>
            </a:r>
            <a:endParaRPr lang="en-US" sz="918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" name="Printed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1073415" y="578250"/>
            <a:ext cx="2553584" cy="14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18" smtClean="0">
                <a:solidFill>
                  <a:schemeClr val="bg1"/>
                </a:solidFill>
                <a:latin typeface="+mn-lt"/>
                <a:ea typeface="+mn-ea"/>
              </a:rPr>
              <a:t>Printed 10/24/2013 4:32 PM India Standard Time</a:t>
            </a:r>
            <a:endParaRPr lang="en-US" sz="918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0" name="McK Title Elements" hidden="1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073416" y="4493172"/>
            <a:ext cx="6714778" cy="500502"/>
            <a:chOff x="1663" y="3104"/>
            <a:chExt cx="3109" cy="309"/>
          </a:xfrm>
        </p:grpSpPr>
        <p:sp>
          <p:nvSpPr>
            <p:cNvPr id="21" name="McK Document type"/>
            <p:cNvSpPr txBox="1">
              <a:spLocks noChangeArrowheads="1"/>
            </p:cNvSpPr>
            <p:nvPr/>
          </p:nvSpPr>
          <p:spPr bwMode="gray">
            <a:xfrm>
              <a:off x="1663" y="3104"/>
              <a:ext cx="3109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28" dirty="0" smtClean="0">
                  <a:solidFill>
                    <a:schemeClr val="accent4"/>
                  </a:solidFill>
                  <a:latin typeface="+mn-lt"/>
                  <a:ea typeface="+mn-ea"/>
                </a:rPr>
                <a:t>Document type</a:t>
              </a:r>
            </a:p>
          </p:txBody>
        </p:sp>
        <p:sp>
          <p:nvSpPr>
            <p:cNvPr id="22" name="McK Date"/>
            <p:cNvSpPr txBox="1">
              <a:spLocks noChangeArrowheads="1"/>
            </p:cNvSpPr>
            <p:nvPr/>
          </p:nvSpPr>
          <p:spPr bwMode="gray">
            <a:xfrm>
              <a:off x="1663" y="3275"/>
              <a:ext cx="3109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28" dirty="0" smtClean="0">
                  <a:solidFill>
                    <a:schemeClr val="accent4"/>
                  </a:solidFill>
                  <a:latin typeface="+mn-lt"/>
                  <a:ea typeface="+mn-ea"/>
                </a:rPr>
                <a:t>Date</a:t>
              </a:r>
            </a:p>
          </p:txBody>
        </p:sp>
      </p:grpSp>
      <p:sp>
        <p:nvSpPr>
          <p:cNvPr id="31" name="doc id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gray">
          <a:xfrm>
            <a:off x="11887405" y="37255"/>
            <a:ext cx="65" cy="109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endParaRPr lang="en-US" altLang="en-US" sz="714" smtClean="0">
              <a:solidFill>
                <a:schemeClr val="bg1"/>
              </a:solidFill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gray">
          <a:xfrm>
            <a:off x="3700489" y="4841777"/>
            <a:ext cx="8337799" cy="502445"/>
          </a:xfrm>
          <a:prstGeom prst="rect">
            <a:avLst/>
          </a:prstGeom>
        </p:spPr>
        <p:txBody>
          <a:bodyPr/>
          <a:lstStyle>
            <a:lvl1pPr>
              <a:defRPr sz="3265" b="1" baseline="0">
                <a:solidFill>
                  <a:schemeClr val="accent4"/>
                </a:solidFill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700490" y="5447551"/>
            <a:ext cx="8337798" cy="222155"/>
          </a:xfrm>
        </p:spPr>
        <p:txBody>
          <a:bodyPr/>
          <a:lstStyle>
            <a:lvl1pPr>
              <a:defRPr sz="1428" baseline="0">
                <a:solidFill>
                  <a:schemeClr val="accent4"/>
                </a:solidFill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122" name="Picture 2" descr="http://livewire.tnb.com.my/PublishingImages/Design_v1/corpinfo/LogoInfoKit/tnb%20better%20brihgter.png"/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5" t="17015" r="7470" b="12794"/>
          <a:stretch/>
        </p:blipFill>
        <p:spPr bwMode="auto">
          <a:xfrm>
            <a:off x="218942" y="4873182"/>
            <a:ext cx="3327430" cy="166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29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6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eaLnBrk="1" hangingPunct="1">
              <a:defRPr/>
            </a:pPr>
            <a:endParaRPr lang="en-US" sz="1837" dirty="0" err="1">
              <a:solidFill>
                <a:schemeClr val="tx1"/>
              </a:solidFill>
              <a:sym typeface="Arial"/>
            </a:endParaRPr>
          </a:p>
        </p:txBody>
      </p:sp>
      <p:sp>
        <p:nvSpPr>
          <p:cNvPr id="5" name="Slide Number"/>
          <p:cNvSpPr txBox="1">
            <a:spLocks/>
          </p:cNvSpPr>
          <p:nvPr userDrawn="1"/>
        </p:nvSpPr>
        <p:spPr bwMode="gray">
          <a:xfrm>
            <a:off x="11519789" y="6564902"/>
            <a:ext cx="158698" cy="156966"/>
          </a:xfrm>
          <a:prstGeom prst="rect">
            <a:avLst/>
          </a:prstGeom>
        </p:spPr>
        <p:txBody>
          <a:bodyPr wrap="none" lIns="0" tIns="0" rIns="0" bIns="0" anchor="ctr" anchorCtr="1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eaLnBrk="1" hangingPunct="1">
              <a:defRPr/>
            </a:pPr>
            <a:fld id="{B66ACD0A-6563-4F17-9070-FEDE0F18E1B8}" type="slidenum">
              <a:rPr lang="en-US" sz="1020" b="1" smtClean="0">
                <a:solidFill>
                  <a:srgbClr val="FFFFFF"/>
                </a:solidFill>
                <a:ea typeface="+mn-ea"/>
              </a:rPr>
              <a:pPr algn="ctr" eaLnBrk="1" hangingPunct="1">
                <a:defRPr/>
              </a:pPr>
              <a:t>‹#›</a:t>
            </a:fld>
            <a:endParaRPr lang="en-US" sz="1020" b="1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85" y="230039"/>
            <a:ext cx="9715673" cy="2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837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47682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7"/>
          <p:cNvSpPr>
            <a:spLocks noChangeArrowheads="1"/>
          </p:cNvSpPr>
          <p:nvPr userDrawn="1"/>
        </p:nvSpPr>
        <p:spPr bwMode="auto">
          <a:xfrm>
            <a:off x="11310807" y="6474121"/>
            <a:ext cx="439544" cy="3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fld id="{C3E47614-91C8-42CB-BD78-BE4F29B0BE6E}" type="slidenum">
              <a:rPr lang="en-US" altLang="en-US" sz="1632" b="1" smtClean="0">
                <a:solidFill>
                  <a:srgbClr val="FFFFFF"/>
                </a:solidFill>
              </a:rPr>
              <a:pPr eaLnBrk="1" hangingPunct="1">
                <a:defRPr/>
              </a:pPr>
              <a:t>‹#›</a:t>
            </a:fld>
            <a:endParaRPr lang="en-US" altLang="en-US" sz="1632" smtClean="0"/>
          </a:p>
        </p:txBody>
      </p:sp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85" y="230038"/>
            <a:ext cx="971567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3657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63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8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4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2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26" Type="http://schemas.openxmlformats.org/officeDocument/2006/relationships/tags" Target="../tags/tag20.xml"/><Relationship Id="rId39" Type="http://schemas.openxmlformats.org/officeDocument/2006/relationships/image" Target="../media/image2.png"/><Relationship Id="rId21" Type="http://schemas.openxmlformats.org/officeDocument/2006/relationships/tags" Target="../tags/tag15.xml"/><Relationship Id="rId34" Type="http://schemas.openxmlformats.org/officeDocument/2006/relationships/tags" Target="../tags/tag28.xml"/><Relationship Id="rId7" Type="http://schemas.openxmlformats.org/officeDocument/2006/relationships/tags" Target="../tags/tag1.x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5" Type="http://schemas.openxmlformats.org/officeDocument/2006/relationships/tags" Target="../tags/tag19.xml"/><Relationship Id="rId33" Type="http://schemas.openxmlformats.org/officeDocument/2006/relationships/tags" Target="../tags/tag27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0.xml"/><Relationship Id="rId20" Type="http://schemas.openxmlformats.org/officeDocument/2006/relationships/tags" Target="../tags/tag14.xml"/><Relationship Id="rId29" Type="http://schemas.openxmlformats.org/officeDocument/2006/relationships/tags" Target="../tags/tag23.xml"/><Relationship Id="rId1" Type="http://schemas.openxmlformats.org/officeDocument/2006/relationships/slideLayout" Target="../slideLayouts/slideLayout12.xml"/><Relationship Id="rId6" Type="http://schemas.openxmlformats.org/officeDocument/2006/relationships/vmlDrawing" Target="../drawings/vmlDrawing1.vml"/><Relationship Id="rId11" Type="http://schemas.openxmlformats.org/officeDocument/2006/relationships/tags" Target="../tags/tag5.xml"/><Relationship Id="rId24" Type="http://schemas.openxmlformats.org/officeDocument/2006/relationships/tags" Target="../tags/tag18.xml"/><Relationship Id="rId32" Type="http://schemas.openxmlformats.org/officeDocument/2006/relationships/tags" Target="../tags/tag26.xml"/><Relationship Id="rId37" Type="http://schemas.openxmlformats.org/officeDocument/2006/relationships/oleObject" Target="../embeddings/oleObject1.bin"/><Relationship Id="rId5" Type="http://schemas.openxmlformats.org/officeDocument/2006/relationships/theme" Target="../theme/theme2.xml"/><Relationship Id="rId15" Type="http://schemas.openxmlformats.org/officeDocument/2006/relationships/tags" Target="../tags/tag9.xml"/><Relationship Id="rId23" Type="http://schemas.openxmlformats.org/officeDocument/2006/relationships/tags" Target="../tags/tag17.xml"/><Relationship Id="rId28" Type="http://schemas.openxmlformats.org/officeDocument/2006/relationships/tags" Target="../tags/tag22.xml"/><Relationship Id="rId36" Type="http://schemas.openxmlformats.org/officeDocument/2006/relationships/tags" Target="../tags/tag30.xml"/><Relationship Id="rId10" Type="http://schemas.openxmlformats.org/officeDocument/2006/relationships/tags" Target="../tags/tag4.xml"/><Relationship Id="rId19" Type="http://schemas.openxmlformats.org/officeDocument/2006/relationships/tags" Target="../tags/tag13.xml"/><Relationship Id="rId31" Type="http://schemas.openxmlformats.org/officeDocument/2006/relationships/tags" Target="../tags/tag25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3.xml"/><Relationship Id="rId14" Type="http://schemas.openxmlformats.org/officeDocument/2006/relationships/tags" Target="../tags/tag8.xml"/><Relationship Id="rId22" Type="http://schemas.openxmlformats.org/officeDocument/2006/relationships/tags" Target="../tags/tag16.xml"/><Relationship Id="rId27" Type="http://schemas.openxmlformats.org/officeDocument/2006/relationships/tags" Target="../tags/tag21.xml"/><Relationship Id="rId30" Type="http://schemas.openxmlformats.org/officeDocument/2006/relationships/tags" Target="../tags/tag24.xml"/><Relationship Id="rId35" Type="http://schemas.openxmlformats.org/officeDocument/2006/relationships/tags" Target="../tags/tag29.xml"/><Relationship Id="rId8" Type="http://schemas.openxmlformats.org/officeDocument/2006/relationships/tags" Target="../tags/tag2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think-cell Slide" r:id="rId37" imgW="360" imgH="360" progId="TCLayout.ActiveDocument.1">
                  <p:embed/>
                </p:oleObj>
              </mc:Choice>
              <mc:Fallback>
                <p:oleObj name="think-cell Slide" r:id="rId37" imgW="360" imgH="360" progId="TCLayout.ActiveDocument.1">
                  <p:embed/>
                  <p:pic>
                    <p:nvPicPr>
                      <p:cNvPr id="1026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gray">
          <a:xfrm rot="5400000">
            <a:off x="10981279" y="2210829"/>
            <a:ext cx="2231380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smtClean="0">
                <a:latin typeface="+mn-lt"/>
                <a:ea typeface="+mn-ea"/>
              </a:rPr>
              <a:t>Last Modified 19/11/2013 10:33 Malay Peninsula Standard Time</a:t>
            </a:r>
            <a:endParaRPr lang="en-US" sz="1632" dirty="0" smtClean="0"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gray">
          <a:xfrm rot="5400000">
            <a:off x="11243370" y="4429069"/>
            <a:ext cx="1707199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smtClean="0">
                <a:latin typeface="+mn-lt"/>
                <a:ea typeface="+mn-ea"/>
              </a:rPr>
              <a:t>Printed 10/24/2013 4:32 PM India Standard Time</a:t>
            </a:r>
            <a:endParaRPr lang="en-US" sz="1632" dirty="0" smtClean="0">
              <a:latin typeface="+mn-lt"/>
              <a:ea typeface="+mn-ea"/>
            </a:endParaRPr>
          </a:p>
        </p:txBody>
      </p:sp>
      <p:grpSp>
        <p:nvGrpSpPr>
          <p:cNvPr id="1029" name="LegendBoxes" hidden="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0848617" y="704590"/>
            <a:ext cx="863915" cy="1017201"/>
            <a:chOff x="4936" y="176"/>
            <a:chExt cx="400" cy="628"/>
          </a:xfrm>
        </p:grpSpPr>
        <p:sp>
          <p:nvSpPr>
            <p:cNvPr id="1076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77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632" smtClean="0"/>
            </a:p>
          </p:txBody>
        </p:sp>
        <p:sp>
          <p:nvSpPr>
            <p:cNvPr id="1078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79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632" smtClean="0"/>
            </a:p>
          </p:txBody>
        </p:sp>
        <p:sp>
          <p:nvSpPr>
            <p:cNvPr id="1080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81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632" smtClean="0"/>
            </a:p>
          </p:txBody>
        </p:sp>
        <p:sp>
          <p:nvSpPr>
            <p:cNvPr id="1082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83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632" smtClean="0"/>
            </a:p>
          </p:txBody>
        </p:sp>
      </p:grpSp>
      <p:grpSp>
        <p:nvGrpSpPr>
          <p:cNvPr id="1030" name="LegendLine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0429617" y="704590"/>
            <a:ext cx="1282913" cy="745083"/>
            <a:chOff x="4750" y="176"/>
            <a:chExt cx="594" cy="460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837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837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837">
                <a:latin typeface="+mn-lt"/>
                <a:ea typeface="+mn-ea"/>
              </a:endParaRPr>
            </a:p>
          </p:txBody>
        </p:sp>
        <p:sp>
          <p:nvSpPr>
            <p:cNvPr id="1073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74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75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</p:grpSp>
      <p:grpSp>
        <p:nvGrpSpPr>
          <p:cNvPr id="1031" name="McKSticker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0436089" y="704590"/>
            <a:ext cx="1451377" cy="216085"/>
            <a:chOff x="7673881" y="285750"/>
            <a:chExt cx="1066894" cy="213016"/>
          </a:xfrm>
        </p:grpSpPr>
        <p:sp>
          <p:nvSpPr>
            <p:cNvPr id="1067" name="StickerRectangle"/>
            <p:cNvSpPr>
              <a:spLocks noChangeArrowheads="1"/>
            </p:cNvSpPr>
            <p:nvPr/>
          </p:nvSpPr>
          <p:spPr bwMode="gray">
            <a:xfrm>
              <a:off x="7941240" y="285750"/>
              <a:ext cx="799535" cy="21301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buClr>
                  <a:schemeClr val="tx2"/>
                </a:buClr>
                <a:defRPr/>
              </a:pPr>
              <a:r>
                <a:rPr lang="en-US" altLang="en-US" sz="1224" smtClean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1068" name="AutoShape 31"/>
            <p:cNvCxnSpPr>
              <a:cxnSpLocks noChangeShapeType="1"/>
              <a:stCxn id="1067" idx="2"/>
              <a:endCxn id="1067" idx="4"/>
            </p:cNvCxnSpPr>
            <p:nvPr/>
          </p:nvCxnSpPr>
          <p:spPr bwMode="gray">
            <a:xfrm>
              <a:off x="7673881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9" name="AutoShape 32"/>
            <p:cNvCxnSpPr>
              <a:cxnSpLocks noChangeShapeType="1"/>
              <a:stCxn id="1067" idx="4"/>
              <a:endCxn id="1067" idx="6"/>
            </p:cNvCxnSpPr>
            <p:nvPr/>
          </p:nvCxnSpPr>
          <p:spPr bwMode="gray">
            <a:xfrm>
              <a:off x="7673881" y="498116"/>
              <a:ext cx="106689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32" name="LegendMoons" hidden="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10757898" y="704589"/>
            <a:ext cx="955650" cy="1333050"/>
            <a:chOff x="6655594" y="273840"/>
            <a:chExt cx="702570" cy="1306516"/>
          </a:xfrm>
        </p:grpSpPr>
        <p:grpSp>
          <p:nvGrpSpPr>
            <p:cNvPr id="1047" name="MoonLegend1"/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</p:grpSp>
        <p:grpSp>
          <p:nvGrpSpPr>
            <p:cNvPr id="1048" name="MoonLegend2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</p:grpSp>
        <p:grpSp>
          <p:nvGrpSpPr>
            <p:cNvPr id="1049" name="MoonLegend4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</p:grpSp>
        <p:grpSp>
          <p:nvGrpSpPr>
            <p:cNvPr id="1050" name="MoonLegend5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</p:grpSp>
        <p:sp>
          <p:nvSpPr>
            <p:cNvPr id="1051" name="Legend1"/>
            <p:cNvSpPr>
              <a:spLocks noChangeArrowheads="1"/>
            </p:cNvSpPr>
            <p:nvPr/>
          </p:nvSpPr>
          <p:spPr bwMode="gray">
            <a:xfrm>
              <a:off x="6976334" y="286540"/>
              <a:ext cx="381830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52" name="Legend2"/>
            <p:cNvSpPr>
              <a:spLocks noChangeArrowheads="1"/>
            </p:cNvSpPr>
            <p:nvPr/>
          </p:nvSpPr>
          <p:spPr bwMode="gray">
            <a:xfrm>
              <a:off x="6976334" y="561178"/>
              <a:ext cx="381830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53" name="Legend3"/>
            <p:cNvSpPr>
              <a:spLocks noChangeArrowheads="1"/>
            </p:cNvSpPr>
            <p:nvPr/>
          </p:nvSpPr>
          <p:spPr bwMode="gray">
            <a:xfrm>
              <a:off x="6976334" y="835817"/>
              <a:ext cx="381830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54" name="Legend4"/>
            <p:cNvSpPr>
              <a:spLocks noChangeArrowheads="1"/>
            </p:cNvSpPr>
            <p:nvPr/>
          </p:nvSpPr>
          <p:spPr bwMode="gray">
            <a:xfrm>
              <a:off x="6976334" y="1107280"/>
              <a:ext cx="381830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55" name="Legend5"/>
            <p:cNvSpPr>
              <a:spLocks noChangeArrowheads="1"/>
            </p:cNvSpPr>
            <p:nvPr/>
          </p:nvSpPr>
          <p:spPr bwMode="gray">
            <a:xfrm>
              <a:off x="6976334" y="1383505"/>
              <a:ext cx="381830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grpSp>
          <p:nvGrpSpPr>
            <p:cNvPr id="1056" name="MoonLegend3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495" y="119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033" name="doc id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11887405" y="37255"/>
            <a:ext cx="65" cy="109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endParaRPr lang="en-US" altLang="en-US" sz="714" smtClean="0">
              <a:solidFill>
                <a:srgbClr val="000000"/>
              </a:solidFill>
            </a:endParaRPr>
          </a:p>
        </p:txBody>
      </p:sp>
      <p:sp>
        <p:nvSpPr>
          <p:cNvPr id="70" name="Slide Number"/>
          <p:cNvSpPr txBox="1">
            <a:spLocks/>
          </p:cNvSpPr>
          <p:nvPr>
            <p:custDataLst>
              <p:tags r:id="rId15"/>
            </p:custDataLst>
          </p:nvPr>
        </p:nvSpPr>
        <p:spPr bwMode="gray">
          <a:xfrm>
            <a:off x="11519789" y="6564902"/>
            <a:ext cx="158698" cy="156966"/>
          </a:xfrm>
          <a:prstGeom prst="rect">
            <a:avLst/>
          </a:prstGeom>
        </p:spPr>
        <p:txBody>
          <a:bodyPr wrap="none" lIns="0" tIns="0" rIns="0" bIns="0" anchor="ctr" anchorCtr="1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eaLnBrk="1" hangingPunct="1">
              <a:defRPr/>
            </a:pPr>
            <a:fld id="{9487600F-5152-4F66-8313-3FCF042A23D7}" type="slidenum">
              <a:rPr lang="en-US" sz="1020" b="1" smtClean="0">
                <a:solidFill>
                  <a:schemeClr val="bg1"/>
                </a:solidFill>
                <a:ea typeface="+mn-ea"/>
              </a:rPr>
              <a:pPr algn="ctr" eaLnBrk="1" hangingPunct="1">
                <a:defRPr/>
              </a:pPr>
              <a:t>‹#›</a:t>
            </a:fld>
            <a:endParaRPr lang="en-US" sz="1020" b="1" dirty="0">
              <a:solidFill>
                <a:schemeClr val="bg1"/>
              </a:solidFill>
              <a:ea typeface="+mn-ea"/>
            </a:endParaRPr>
          </a:p>
        </p:txBody>
      </p:sp>
      <p:sp>
        <p:nvSpPr>
          <p:cNvPr id="2" name="Title Placeholder 2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gray">
          <a:xfrm>
            <a:off x="161986" y="239722"/>
            <a:ext cx="9714723" cy="29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6" name="McK 1. On-page tracker" hidden="1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161986" y="4860"/>
            <a:ext cx="876843" cy="21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28" smtClean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161985" y="576630"/>
            <a:ext cx="5861663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32" dirty="0" smtClean="0">
                <a:solidFill>
                  <a:srgbClr val="808080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038" name="Rectangle 286"/>
          <p:cNvSpPr>
            <a:spLocks noGrp="1" noChangeArrowheads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1976207" y="2500886"/>
            <a:ext cx="5853024" cy="125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9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976207" y="1877285"/>
            <a:ext cx="5801189" cy="531276"/>
            <a:chOff x="915" y="702"/>
            <a:chExt cx="2686" cy="328"/>
          </a:xfrm>
        </p:grpSpPr>
        <p:cxnSp>
          <p:nvCxnSpPr>
            <p:cNvPr id="1045" name="AutoShape 249"/>
            <p:cNvCxnSpPr>
              <a:cxnSpLocks noChangeShapeType="1"/>
              <a:stCxn id="1046" idx="4"/>
              <a:endCxn id="1046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6" name="AutoShape 250"/>
            <p:cNvSpPr>
              <a:spLocks noChangeArrowheads="1"/>
            </p:cNvSpPr>
            <p:nvPr/>
          </p:nvSpPr>
          <p:spPr bwMode="gray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32" b="1" smtClean="0"/>
                <a:t>Title</a:t>
              </a:r>
            </a:p>
            <a:p>
              <a:pPr eaLnBrk="1" hangingPunct="1">
                <a:defRPr/>
              </a:pPr>
              <a:r>
                <a:rPr lang="en-US" altLang="en-US" sz="1632" smtClean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1040" name="McK Slide Elements" hidden="1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161985" y="6419049"/>
            <a:ext cx="10889648" cy="367682"/>
            <a:chOff x="75" y="3923"/>
            <a:chExt cx="644" cy="22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gray">
            <a:xfrm>
              <a:off x="75" y="3923"/>
              <a:ext cx="644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020" dirty="0" smtClean="0"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044" name="McK 5. Source"/>
            <p:cNvSpPr>
              <a:spLocks noChangeArrowheads="1"/>
            </p:cNvSpPr>
            <p:nvPr/>
          </p:nvSpPr>
          <p:spPr bwMode="gray">
            <a:xfrm>
              <a:off x="75" y="4051"/>
              <a:ext cx="644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466725" indent="-466725" defTabSz="895350"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02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pic>
        <p:nvPicPr>
          <p:cNvPr id="1041" name="Picture 96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412" y="103664"/>
            <a:ext cx="1505372" cy="56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8" name="Group 97"/>
          <p:cNvGrpSpPr/>
          <p:nvPr userDrawn="1"/>
        </p:nvGrpSpPr>
        <p:grpSpPr bwMode="auto">
          <a:xfrm>
            <a:off x="11309767" y="6501433"/>
            <a:ext cx="577702" cy="285419"/>
            <a:chOff x="457200" y="1291669"/>
            <a:chExt cx="8086725" cy="4063693"/>
          </a:xfrm>
          <a:solidFill>
            <a:srgbClr val="4269B8"/>
          </a:solidFill>
        </p:grpSpPr>
        <p:sp>
          <p:nvSpPr>
            <p:cNvPr id="99" name="Rounded Rectangle 98"/>
            <p:cNvSpPr/>
            <p:nvPr/>
          </p:nvSpPr>
          <p:spPr bwMode="auto">
            <a:xfrm>
              <a:off x="457200" y="2088287"/>
              <a:ext cx="8086725" cy="3267075"/>
            </a:xfrm>
            <a:prstGeom prst="round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37" err="1">
                <a:solidFill>
                  <a:srgbClr val="0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457200" y="4241957"/>
              <a:ext cx="914400" cy="1109516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37" err="1">
                <a:solidFill>
                  <a:srgbClr val="000000"/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 bwMode="auto">
            <a:xfrm>
              <a:off x="457200" y="1291669"/>
              <a:ext cx="8086725" cy="3267075"/>
            </a:xfrm>
            <a:prstGeom prst="round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37" err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94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0" fontAlgn="base" hangingPunct="0">
        <a:spcBef>
          <a:spcPct val="0"/>
        </a:spcBef>
        <a:spcAft>
          <a:spcPct val="0"/>
        </a:spcAft>
        <a:tabLst>
          <a:tab pos="275353" algn="l"/>
        </a:tabLst>
        <a:defRPr sz="1939" b="1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defTabSz="913526" rtl="0" eaLnBrk="0" fontAlgn="base" hangingPunct="0">
        <a:spcBef>
          <a:spcPct val="0"/>
        </a:spcBef>
        <a:spcAft>
          <a:spcPct val="0"/>
        </a:spcAft>
        <a:tabLst>
          <a:tab pos="275353" algn="l"/>
        </a:tabLst>
        <a:defRPr sz="1939" b="1">
          <a:solidFill>
            <a:schemeClr val="tx2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l" defTabSz="913526" rtl="0" eaLnBrk="0" fontAlgn="base" hangingPunct="0">
        <a:spcBef>
          <a:spcPct val="0"/>
        </a:spcBef>
        <a:spcAft>
          <a:spcPct val="0"/>
        </a:spcAft>
        <a:tabLst>
          <a:tab pos="275353" algn="l"/>
        </a:tabLst>
        <a:defRPr sz="1939" b="1">
          <a:solidFill>
            <a:schemeClr val="tx2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l" defTabSz="913526" rtl="0" eaLnBrk="0" fontAlgn="base" hangingPunct="0">
        <a:spcBef>
          <a:spcPct val="0"/>
        </a:spcBef>
        <a:spcAft>
          <a:spcPct val="0"/>
        </a:spcAft>
        <a:tabLst>
          <a:tab pos="275353" algn="l"/>
        </a:tabLst>
        <a:defRPr sz="1939" b="1">
          <a:solidFill>
            <a:schemeClr val="tx2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l" defTabSz="913526" rtl="0" eaLnBrk="0" fontAlgn="base" hangingPunct="0">
        <a:spcBef>
          <a:spcPct val="0"/>
        </a:spcBef>
        <a:spcAft>
          <a:spcPct val="0"/>
        </a:spcAft>
        <a:tabLst>
          <a:tab pos="275353" algn="l"/>
        </a:tabLst>
        <a:defRPr sz="1939" b="1">
          <a:solidFill>
            <a:schemeClr val="tx2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32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197607" indent="-195987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▪"/>
        <a:defRPr sz="1632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marL="466481" indent="-267255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sz="1632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marL="626835" indent="-158733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▫"/>
        <a:defRPr sz="1632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marL="764511" indent="-132818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32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gray">
          <a:xfrm>
            <a:off x="2130553" y="6296179"/>
            <a:ext cx="99425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400" baseline="0">
                <a:solidFill>
                  <a:schemeClr val="accent4"/>
                </a:solidFill>
                <a:latin typeface="Calibri" panose="020F0502020204030204" pitchFamily="34" charset="0"/>
                <a:ea typeface="+mj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 defTabSz="913526">
              <a:buClr>
                <a:srgbClr val="1F497D"/>
              </a:buClr>
              <a:defRPr/>
            </a:pP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Nik Mohd Fadhil Bin Nik Mohd Kamil</a:t>
            </a:r>
          </a:p>
          <a:p>
            <a:pPr algn="r" defTabSz="913526">
              <a:buClr>
                <a:srgbClr val="1F497D"/>
              </a:buClr>
              <a:defRPr/>
            </a:pP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Analysis Unit, GIS Distribution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| </a:t>
            </a:r>
            <a:r>
              <a:rPr lang="en-US" sz="1600" b="1" kern="0" dirty="0" smtClean="0">
                <a:solidFill>
                  <a:srgbClr val="042C7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Dec 2018</a:t>
            </a:r>
            <a:endParaRPr lang="en-US" sz="1600" b="1" kern="0" dirty="0">
              <a:solidFill>
                <a:srgbClr val="042C7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2995156" y="5193268"/>
            <a:ext cx="90779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3526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5353" algn="l"/>
              </a:tabLst>
              <a:defRPr sz="3265" b="1" baseline="0">
                <a:solidFill>
                  <a:schemeClr val="accent4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defTabSz="913526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5353" algn="l"/>
              </a:tabLst>
              <a:defRPr sz="1939" b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algn="l" defTabSz="913526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5353" algn="l"/>
              </a:tabLst>
              <a:defRPr sz="1939" b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algn="l" defTabSz="913526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5353" algn="l"/>
              </a:tabLst>
              <a:defRPr sz="1939" b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algn="l" defTabSz="913526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5353" algn="l"/>
              </a:tabLst>
              <a:defRPr sz="1939" b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66481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6pPr>
            <a:lvl7pPr marL="932962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7pPr>
            <a:lvl8pPr marL="1399443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8pPr>
            <a:lvl9pPr marL="1865925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2000" kern="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KPI 2018 – </a:t>
            </a:r>
            <a:br>
              <a:rPr lang="en-US" sz="2000" kern="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kern="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Assessment Report for LAND PARCEL DATA IN SMALLWORLD </a:t>
            </a:r>
            <a:endParaRPr lang="en-US" sz="2400" kern="0" cap="al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20" y="1002890"/>
            <a:ext cx="5183046" cy="56692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19433"/>
            <a:ext cx="12192000" cy="5486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STATUS LAND PARCEL (NDCDB) UPDATED IN SW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24404"/>
              </p:ext>
            </p:extLst>
          </p:nvPr>
        </p:nvGraphicFramePr>
        <p:xfrm>
          <a:off x="5604385" y="1002890"/>
          <a:ext cx="6371305" cy="56692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0248">
                  <a:extLst>
                    <a:ext uri="{9D8B030D-6E8A-4147-A177-3AD203B41FA5}">
                      <a16:colId xmlns:a16="http://schemas.microsoft.com/office/drawing/2014/main" val="1693077293"/>
                    </a:ext>
                  </a:extLst>
                </a:gridCol>
                <a:gridCol w="1947199">
                  <a:extLst>
                    <a:ext uri="{9D8B030D-6E8A-4147-A177-3AD203B41FA5}">
                      <a16:colId xmlns:a16="http://schemas.microsoft.com/office/drawing/2014/main" val="1546336422"/>
                    </a:ext>
                  </a:extLst>
                </a:gridCol>
                <a:gridCol w="3583858">
                  <a:extLst>
                    <a:ext uri="{9D8B030D-6E8A-4147-A177-3AD203B41FA5}">
                      <a16:colId xmlns:a16="http://schemas.microsoft.com/office/drawing/2014/main" val="3164420264"/>
                    </a:ext>
                  </a:extLst>
                </a:gridCol>
              </a:tblGrid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State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Date 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34252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Kuala Lumpur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2/2/2018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35150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Putrajaya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2/2/2018</a:t>
                      </a: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78404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Selangor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20/2/2018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861749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Negeri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Sembilan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31/1/2017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021586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Pulau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Pinang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8/8/2018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521983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Kelantan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29/8/2018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72077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Melaka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14/9/2018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69777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Perlis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21/12/2018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05377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Kedah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2/1/2019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71200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Johor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2/1/2019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43101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Terengganu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2/1/2019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120618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Pahang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4/3/2019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44099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Perak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4/3/2019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86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34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BL6Qkkz6kKGmPOpLa6.K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GNuqw4lE2PEkA4_Fvks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rjrkqkH30e6Jt7UzxiZZ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WxvrBbg3U.kgrg1wFol2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waDWee8kiFak03wnyf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KGVMiDqI06manaXfIwh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UcFxQ9LUOPgklmZbZ0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48aMy_REKFePesioOIQ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N.X4GEj0O27y8e67V6m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KoVuKSAkuAwUggqBnYv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ZCIZmZSC06NQoupCYpig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exmJ7Dgf0mzk_u7sVs0D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wTLvg4OBEaw7KRold4B0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pC1y0adAEmlPpNnDgw3q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s3GuXbkSUf4DXwi5SE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OVA1IoDOEG5zzkqP8yQF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m6uPOVnUKe4y9G5Ci9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YOewTOLsEWynmD9nUrTS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5iXMDUA068H1HIUQaz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8SS0K7Sbk.bzBIIIEKOp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wTLvg4OBEaw7KRold4B0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B2CRC7sQ0i_iciktWpn.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PCM_CF_KLO255 V1">
  <a:themeElements>
    <a:clrScheme name="Current">
      <a:dk1>
        <a:srgbClr val="000000"/>
      </a:dk1>
      <a:lt1>
        <a:srgbClr val="FFFFFF"/>
      </a:lt1>
      <a:dk2>
        <a:srgbClr val="042C75"/>
      </a:dk2>
      <a:lt2>
        <a:srgbClr val="FFFFFF"/>
      </a:lt2>
      <a:accent1>
        <a:srgbClr val="CFDBE1"/>
      </a:accent1>
      <a:accent2>
        <a:srgbClr val="7896C4"/>
      </a:accent2>
      <a:accent3>
        <a:srgbClr val="3D61A7"/>
      </a:accent3>
      <a:accent4>
        <a:srgbClr val="042C75"/>
      </a:accent4>
      <a:accent5>
        <a:srgbClr val="FF6600"/>
      </a:accent5>
      <a:accent6>
        <a:srgbClr val="808080"/>
      </a:accent6>
      <a:hlink>
        <a:srgbClr val="3D61A7"/>
      </a:hlink>
      <a:folHlink>
        <a:srgbClr val="042C75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PCM_CF_KLO255 V1 1">
        <a:dk1>
          <a:srgbClr val="000000"/>
        </a:dk1>
        <a:lt1>
          <a:srgbClr val="FFFFFF"/>
        </a:lt1>
        <a:dk2>
          <a:srgbClr val="042C75"/>
        </a:dk2>
        <a:lt2>
          <a:srgbClr val="FFFFFF"/>
        </a:lt2>
        <a:accent1>
          <a:srgbClr val="CFDBE1"/>
        </a:accent1>
        <a:accent2>
          <a:srgbClr val="7896C4"/>
        </a:accent2>
        <a:accent3>
          <a:srgbClr val="FFFFFF"/>
        </a:accent3>
        <a:accent4>
          <a:srgbClr val="000000"/>
        </a:accent4>
        <a:accent5>
          <a:srgbClr val="E4EAEE"/>
        </a:accent5>
        <a:accent6>
          <a:srgbClr val="6C87B1"/>
        </a:accent6>
        <a:hlink>
          <a:srgbClr val="3D61A7"/>
        </a:hlink>
        <a:folHlink>
          <a:srgbClr val="042C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5142</TotalTime>
  <Words>78</Words>
  <Application>Microsoft Office PowerPoint</Application>
  <PresentationFormat>Widescreen</PresentationFormat>
  <Paragraphs>48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Verdana</vt:lpstr>
      <vt:lpstr>Office Theme</vt:lpstr>
      <vt:lpstr>TPCM_CF_KLO255 V1</vt:lpstr>
      <vt:lpstr>think-cell Slide</vt:lpstr>
      <vt:lpstr>PowerPoint Presentation</vt:lpstr>
      <vt:lpstr>STATUS LAND PARCEL (NDCDB) UPDATED IN SW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Mohd Fadhil bin Nik Mohd Kamil</dc:creator>
  <cp:lastModifiedBy>Nik Mohd Fadhil bin Nik Mohd Kamil</cp:lastModifiedBy>
  <cp:revision>120</cp:revision>
  <dcterms:created xsi:type="dcterms:W3CDTF">2018-03-14T08:07:11Z</dcterms:created>
  <dcterms:modified xsi:type="dcterms:W3CDTF">2018-12-27T08:12:30Z</dcterms:modified>
</cp:coreProperties>
</file>