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>
      <p:cViewPr varScale="1">
        <p:scale>
          <a:sx n="110" d="100"/>
          <a:sy n="110" d="100"/>
        </p:scale>
        <p:origin x="164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C121AD18-859C-44BF-B172-0714513D7484}" type="datetimeFigureOut">
              <a:rPr lang="he-IL" smtClean="0"/>
              <a:t>כ'/אדר א/תשע"ו</a:t>
            </a:fld>
            <a:endParaRPr lang="he-IL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7083B0ED-F5C9-48C4-A5BC-53CB841A38B7}" type="slidenum">
              <a:rPr lang="he-IL" smtClean="0"/>
              <a:t>‹#›</a:t>
            </a:fld>
            <a:endParaRPr lang="he-IL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he-I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121AD18-859C-44BF-B172-0714513D7484}" type="datetimeFigureOut">
              <a:rPr lang="he-IL" smtClean="0"/>
              <a:t>כ'/אדר א/תשע"ו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83B0ED-F5C9-48C4-A5BC-53CB841A38B7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121AD18-859C-44BF-B172-0714513D7484}" type="datetimeFigureOut">
              <a:rPr lang="he-IL" smtClean="0"/>
              <a:t>כ'/אדר א/תשע"ו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83B0ED-F5C9-48C4-A5BC-53CB841A38B7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121AD18-859C-44BF-B172-0714513D7484}" type="datetimeFigureOut">
              <a:rPr lang="he-IL" smtClean="0"/>
              <a:t>כ'/אדר א/תשע"ו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83B0ED-F5C9-48C4-A5BC-53CB841A38B7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C121AD18-859C-44BF-B172-0714513D7484}" type="datetimeFigureOut">
              <a:rPr lang="he-IL" smtClean="0"/>
              <a:t>כ'/אדר א/תשע"ו</a:t>
            </a:fld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7083B0ED-F5C9-48C4-A5BC-53CB841A38B7}" type="slidenum">
              <a:rPr lang="he-IL" smtClean="0"/>
              <a:t>‹#›</a:t>
            </a:fld>
            <a:endParaRPr lang="he-IL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he-IL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121AD18-859C-44BF-B172-0714513D7484}" type="datetimeFigureOut">
              <a:rPr lang="he-IL" smtClean="0"/>
              <a:t>כ'/אדר א/תשע"ו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7083B0ED-F5C9-48C4-A5BC-53CB841A38B7}" type="slidenum">
              <a:rPr lang="he-IL" smtClean="0"/>
              <a:t>‹#›</a:t>
            </a:fld>
            <a:endParaRPr lang="he-IL"/>
          </a:p>
        </p:txBody>
      </p:sp>
      <p:sp>
        <p:nvSpPr>
          <p:cNvPr id="10" name="Rectangle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121AD18-859C-44BF-B172-0714513D7484}" type="datetimeFigureOut">
              <a:rPr lang="he-IL" smtClean="0"/>
              <a:t>כ'/אדר א/תשע"ו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7083B0ED-F5C9-48C4-A5BC-53CB841A38B7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121AD18-859C-44BF-B172-0714513D7484}" type="datetimeFigureOut">
              <a:rPr lang="he-IL" smtClean="0"/>
              <a:t>כ'/אדר א/תשע"ו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83B0ED-F5C9-48C4-A5BC-53CB841A38B7}" type="slidenum">
              <a:rPr lang="he-IL" smtClean="0"/>
              <a:t>‹#›</a:t>
            </a:fld>
            <a:endParaRPr lang="he-IL"/>
          </a:p>
        </p:txBody>
      </p:sp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121AD18-859C-44BF-B172-0714513D7484}" type="datetimeFigureOut">
              <a:rPr lang="he-IL" smtClean="0"/>
              <a:t>כ'/אדר א/תשע"ו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83B0ED-F5C9-48C4-A5BC-53CB841A38B7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C121AD18-859C-44BF-B172-0714513D7484}" type="datetimeFigureOut">
              <a:rPr lang="he-IL" smtClean="0"/>
              <a:t>כ'/אדר א/תשע"ו</a:t>
            </a:fld>
            <a:endParaRPr lang="he-IL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7083B0ED-F5C9-48C4-A5BC-53CB841A38B7}" type="slidenum">
              <a:rPr lang="he-IL" smtClean="0"/>
              <a:t>‹#›</a:t>
            </a:fld>
            <a:endParaRPr lang="he-IL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he-IL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C121AD18-859C-44BF-B172-0714513D7484}" type="datetimeFigureOut">
              <a:rPr lang="he-IL" smtClean="0"/>
              <a:t>כ'/אדר א/תשע"ו</a:t>
            </a:fld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7083B0ED-F5C9-48C4-A5BC-53CB841A38B7}" type="slidenum">
              <a:rPr lang="he-IL" smtClean="0"/>
              <a:t>‹#›</a:t>
            </a:fld>
            <a:endParaRPr lang="he-IL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he-I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he-IL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C121AD18-859C-44BF-B172-0714513D7484}" type="datetimeFigureOut">
              <a:rPr lang="he-IL" smtClean="0"/>
              <a:t>כ'/אדר א/תשע"ו</a:t>
            </a:fld>
            <a:endParaRPr lang="he-IL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7083B0ED-F5C9-48C4-A5BC-53CB841A38B7}" type="slidenum">
              <a:rPr lang="he-IL" smtClean="0"/>
              <a:t>‹#›</a:t>
            </a:fld>
            <a:endParaRPr lang="he-IL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7200" dirty="0"/>
              <a:t>Plan Eat</a:t>
            </a:r>
            <a:endParaRPr lang="he-IL" sz="7200" dirty="0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755576" y="4365104"/>
            <a:ext cx="6560234" cy="1752600"/>
          </a:xfrm>
        </p:spPr>
        <p:txBody>
          <a:bodyPr/>
          <a:lstStyle/>
          <a:p>
            <a:pPr algn="l"/>
            <a:r>
              <a:rPr lang="he-IL" dirty="0" smtClean="0"/>
              <a:t>שרה דיסלדורף</a:t>
            </a:r>
          </a:p>
          <a:p>
            <a:pPr algn="l"/>
            <a:r>
              <a:rPr lang="he-IL" dirty="0" smtClean="0"/>
              <a:t>לאה </a:t>
            </a:r>
            <a:r>
              <a:rPr lang="he-IL" dirty="0" err="1" smtClean="0"/>
              <a:t>אקרמן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404775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229600" cy="1143000"/>
          </a:xfrm>
        </p:spPr>
        <p:txBody>
          <a:bodyPr/>
          <a:lstStyle/>
          <a:p>
            <a:pPr algn="l"/>
            <a:r>
              <a:rPr lang="en-US" dirty="0" smtClean="0"/>
              <a:t>Plan Eat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457200" y="1999064"/>
            <a:ext cx="8363272" cy="4526280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spcBef>
                <a:spcPts val="600"/>
              </a:spcBef>
              <a:buNone/>
            </a:pPr>
            <a:r>
              <a:rPr lang="he-IL" sz="2800" dirty="0" smtClean="0">
                <a:latin typeface="Bauhaus 93" pitchFamily="82" charset="0"/>
              </a:rPr>
              <a:t>אפליקציה חדשנית העורכת עבורכם את רשימת הקניות,</a:t>
            </a:r>
          </a:p>
          <a:p>
            <a:pPr marL="0" indent="0" algn="ctr">
              <a:lnSpc>
                <a:spcPct val="150000"/>
              </a:lnSpc>
              <a:spcBef>
                <a:spcPts val="600"/>
              </a:spcBef>
              <a:buNone/>
            </a:pPr>
            <a:r>
              <a:rPr lang="he-IL" sz="2800" dirty="0" smtClean="0">
                <a:latin typeface="Bauhaus 93" pitchFamily="82" charset="0"/>
              </a:rPr>
              <a:t>בזמנים בהם נדרש  לבשל- והרבה, במקום לעבור מתכון מתכון ולרשום את רשימת המוצרים, האפליקציה עושה זאת עבורכם!</a:t>
            </a:r>
            <a:r>
              <a:rPr lang="en-US" sz="2800" dirty="0" smtClean="0">
                <a:latin typeface="Bauhaus 93" pitchFamily="82" charset="0"/>
              </a:rPr>
              <a:t> </a:t>
            </a:r>
            <a:r>
              <a:rPr lang="he-IL" sz="2800" dirty="0" smtClean="0">
                <a:latin typeface="Bauhaus 93" pitchFamily="82" charset="0"/>
              </a:rPr>
              <a:t>.היא מיועדת גם עבורך-מעקרת הבית ועד לשף במסעדה</a:t>
            </a:r>
            <a:endParaRPr lang="he-IL" sz="2800" dirty="0">
              <a:latin typeface="Bauhaus 93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4887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UML</a:t>
            </a:r>
            <a:endParaRPr lang="he-IL" dirty="0"/>
          </a:p>
        </p:txBody>
      </p:sp>
      <p:sp>
        <p:nvSpPr>
          <p:cNvPr id="4" name="אליפסה 3"/>
          <p:cNvSpPr/>
          <p:nvPr/>
        </p:nvSpPr>
        <p:spPr>
          <a:xfrm>
            <a:off x="755576" y="2996952"/>
            <a:ext cx="792088" cy="79208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6" name="מחבר ישר 5"/>
          <p:cNvCxnSpPr>
            <a:stCxn id="4" idx="4"/>
          </p:cNvCxnSpPr>
          <p:nvPr/>
        </p:nvCxnSpPr>
        <p:spPr>
          <a:xfrm>
            <a:off x="1151620" y="3789040"/>
            <a:ext cx="0" cy="12241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מחבר ישר 7"/>
          <p:cNvCxnSpPr>
            <a:stCxn id="4" idx="4"/>
          </p:cNvCxnSpPr>
          <p:nvPr/>
        </p:nvCxnSpPr>
        <p:spPr>
          <a:xfrm>
            <a:off x="1151620" y="3789040"/>
            <a:ext cx="396044" cy="5040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מחבר ישר 9"/>
          <p:cNvCxnSpPr>
            <a:stCxn id="4" idx="4"/>
          </p:cNvCxnSpPr>
          <p:nvPr/>
        </p:nvCxnSpPr>
        <p:spPr>
          <a:xfrm flipH="1">
            <a:off x="755576" y="3789040"/>
            <a:ext cx="396044" cy="5040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מחבר ישר 11"/>
          <p:cNvCxnSpPr/>
          <p:nvPr/>
        </p:nvCxnSpPr>
        <p:spPr>
          <a:xfrm>
            <a:off x="1151620" y="5013176"/>
            <a:ext cx="396044" cy="4320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מחבר ישר 13"/>
          <p:cNvCxnSpPr/>
          <p:nvPr/>
        </p:nvCxnSpPr>
        <p:spPr>
          <a:xfrm flipH="1">
            <a:off x="755576" y="5013176"/>
            <a:ext cx="396044" cy="4320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מלבן 14"/>
          <p:cNvSpPr/>
          <p:nvPr/>
        </p:nvSpPr>
        <p:spPr>
          <a:xfrm>
            <a:off x="2676960" y="3392996"/>
            <a:ext cx="1967048" cy="126014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Browser</a:t>
            </a:r>
            <a:endParaRPr lang="he-IL" dirty="0"/>
          </a:p>
        </p:txBody>
      </p:sp>
      <p:sp>
        <p:nvSpPr>
          <p:cNvPr id="16" name="מלבן 15"/>
          <p:cNvSpPr/>
          <p:nvPr/>
        </p:nvSpPr>
        <p:spPr>
          <a:xfrm>
            <a:off x="6156176" y="3392996"/>
            <a:ext cx="2016224" cy="129164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DB</a:t>
            </a:r>
            <a:endParaRPr lang="he-IL" dirty="0"/>
          </a:p>
        </p:txBody>
      </p:sp>
      <p:cxnSp>
        <p:nvCxnSpPr>
          <p:cNvPr id="18" name="מחבר חץ ישר 17"/>
          <p:cNvCxnSpPr/>
          <p:nvPr/>
        </p:nvCxnSpPr>
        <p:spPr>
          <a:xfrm>
            <a:off x="4860032" y="4041068"/>
            <a:ext cx="79208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מחבר חץ ישר 18"/>
          <p:cNvCxnSpPr/>
          <p:nvPr/>
        </p:nvCxnSpPr>
        <p:spPr>
          <a:xfrm>
            <a:off x="1763688" y="4103066"/>
            <a:ext cx="79208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953598" y="2420888"/>
            <a:ext cx="81009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USER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785502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Plan Eat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457200" y="1855048"/>
            <a:ext cx="8229600" cy="4526280"/>
          </a:xfrm>
        </p:spPr>
        <p:txBody>
          <a:bodyPr/>
          <a:lstStyle/>
          <a:p>
            <a:pPr marL="0" indent="0" algn="ctr" rtl="1">
              <a:spcBef>
                <a:spcPts val="1200"/>
              </a:spcBef>
              <a:buNone/>
            </a:pPr>
            <a:r>
              <a:rPr lang="he-IL" dirty="0" smtClean="0"/>
              <a:t>האפליקציה תתמוך ב-</a:t>
            </a:r>
          </a:p>
          <a:p>
            <a:pPr algn="r" rtl="1">
              <a:spcBef>
                <a:spcPts val="1200"/>
              </a:spcBef>
            </a:pPr>
            <a:r>
              <a:rPr lang="he-IL" dirty="0" smtClean="0"/>
              <a:t>יצירת רשימת מצרכים</a:t>
            </a:r>
          </a:p>
          <a:p>
            <a:pPr algn="r" rtl="1"/>
            <a:r>
              <a:rPr lang="he-IL" dirty="0" smtClean="0"/>
              <a:t>ניהול ספר מתכונים אישי</a:t>
            </a:r>
          </a:p>
          <a:p>
            <a:pPr algn="r" rtl="1"/>
            <a:r>
              <a:rPr lang="he-IL" dirty="0" smtClean="0"/>
              <a:t>הוספת מתכונים</a:t>
            </a:r>
          </a:p>
          <a:p>
            <a:pPr algn="r" rtl="1"/>
            <a:r>
              <a:rPr lang="he-IL" dirty="0" smtClean="0"/>
              <a:t>שיתוף מתכונים</a:t>
            </a:r>
          </a:p>
          <a:p>
            <a:pPr algn="r" rtl="1"/>
            <a:r>
              <a:rPr lang="he-IL" dirty="0" smtClean="0"/>
              <a:t>סינונים מתקדמים 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4548330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...סיכונים...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457200" y="2071072"/>
            <a:ext cx="8229600" cy="4526280"/>
          </a:xfrm>
        </p:spPr>
        <p:txBody>
          <a:bodyPr>
            <a:normAutofit/>
          </a:bodyPr>
          <a:lstStyle/>
          <a:p>
            <a:pPr algn="r" rtl="1"/>
            <a:r>
              <a:rPr lang="he-IL" dirty="0" smtClean="0"/>
              <a:t>כיון שהוספת המתכונים מתבצעת ע"י משתמשים- אין ערבות לכך שהמתכונים אכן טובים..</a:t>
            </a:r>
          </a:p>
          <a:p>
            <a:pPr algn="r" rtl="1"/>
            <a:r>
              <a:rPr lang="he-IL" dirty="0" smtClean="0"/>
              <a:t>יכולים להיות כשלים בתכנון.</a:t>
            </a:r>
          </a:p>
          <a:p>
            <a:pPr algn="r" rtl="1"/>
            <a:r>
              <a:rPr lang="he-IL" dirty="0" smtClean="0"/>
              <a:t>סיבוכיות – הלוגיקה עלולה להיות מסובכת.</a:t>
            </a:r>
          </a:p>
          <a:p>
            <a:pPr algn="r" rtl="1"/>
            <a:r>
              <a:rPr lang="he-IL" dirty="0" smtClean="0"/>
              <a:t>דרישות – אי עמידה בדרישות הלקוח</a:t>
            </a:r>
          </a:p>
        </p:txBody>
      </p:sp>
    </p:spTree>
    <p:extLst>
      <p:ext uri="{BB962C8B-B14F-4D97-AF65-F5344CB8AC3E}">
        <p14:creationId xmlns:p14="http://schemas.microsoft.com/office/powerpoint/2010/main" val="41215643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undry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21</TotalTime>
  <Words>101</Words>
  <Application>Microsoft Office PowerPoint</Application>
  <PresentationFormat>On-screen Show (4:3)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Bauhaus 93</vt:lpstr>
      <vt:lpstr>David</vt:lpstr>
      <vt:lpstr>Rockwell</vt:lpstr>
      <vt:lpstr>Wingdings 2</vt:lpstr>
      <vt:lpstr>Foundry</vt:lpstr>
      <vt:lpstr>Plan Eat</vt:lpstr>
      <vt:lpstr>Plan Eat</vt:lpstr>
      <vt:lpstr>UML</vt:lpstr>
      <vt:lpstr>Plan Eat</vt:lpstr>
      <vt:lpstr>...סיכונים...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</dc:title>
  <dc:creator>1</dc:creator>
  <cp:lastModifiedBy>Tmura</cp:lastModifiedBy>
  <cp:revision>4</cp:revision>
  <dcterms:created xsi:type="dcterms:W3CDTF">2016-02-29T09:37:17Z</dcterms:created>
  <dcterms:modified xsi:type="dcterms:W3CDTF">2016-02-29T14:04:40Z</dcterms:modified>
</cp:coreProperties>
</file>