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6624" y="2046865"/>
            <a:ext cx="16654751" cy="1139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5902826" cy="16478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2889" y="0"/>
            <a:ext cx="2381249" cy="21812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43954" y="2520631"/>
            <a:ext cx="7612380" cy="2320290"/>
          </a:xfrm>
          <a:custGeom>
            <a:avLst/>
            <a:gdLst/>
            <a:ahLst/>
            <a:cxnLst/>
            <a:rect l="l" t="t" r="r" b="b"/>
            <a:pathLst>
              <a:path w="7612380" h="2320290">
                <a:moveTo>
                  <a:pt x="7612379" y="2320178"/>
                </a:moveTo>
                <a:lnTo>
                  <a:pt x="0" y="2320178"/>
                </a:lnTo>
                <a:lnTo>
                  <a:pt x="0" y="0"/>
                </a:lnTo>
                <a:lnTo>
                  <a:pt x="7612379" y="0"/>
                </a:lnTo>
                <a:lnTo>
                  <a:pt x="7612379" y="2320178"/>
                </a:lnTo>
                <a:close/>
              </a:path>
            </a:pathLst>
          </a:custGeom>
          <a:solidFill>
            <a:srgbClr val="405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4429" y="2513502"/>
            <a:ext cx="7629525" cy="2333625"/>
          </a:xfrm>
          <a:custGeom>
            <a:avLst/>
            <a:gdLst/>
            <a:ahLst/>
            <a:cxnLst/>
            <a:rect l="l" t="t" r="r" b="b"/>
            <a:pathLst>
              <a:path w="7629525" h="2333625">
                <a:moveTo>
                  <a:pt x="7628227" y="2333624"/>
                </a:moveTo>
                <a:lnTo>
                  <a:pt x="3202" y="2333624"/>
                </a:lnTo>
                <a:lnTo>
                  <a:pt x="0" y="2331228"/>
                </a:lnTo>
                <a:lnTo>
                  <a:pt x="0" y="3207"/>
                </a:lnTo>
                <a:lnTo>
                  <a:pt x="4286" y="0"/>
                </a:lnTo>
                <a:lnTo>
                  <a:pt x="7627143" y="0"/>
                </a:lnTo>
                <a:lnTo>
                  <a:pt x="7629524" y="1781"/>
                </a:lnTo>
                <a:lnTo>
                  <a:pt x="7629524" y="7128"/>
                </a:lnTo>
                <a:lnTo>
                  <a:pt x="9524" y="7128"/>
                </a:lnTo>
                <a:lnTo>
                  <a:pt x="9524" y="14257"/>
                </a:lnTo>
                <a:lnTo>
                  <a:pt x="19049" y="14257"/>
                </a:lnTo>
                <a:lnTo>
                  <a:pt x="19049" y="2320178"/>
                </a:lnTo>
                <a:lnTo>
                  <a:pt x="9524" y="2320178"/>
                </a:lnTo>
                <a:lnTo>
                  <a:pt x="9524" y="2327307"/>
                </a:lnTo>
                <a:lnTo>
                  <a:pt x="7629524" y="2327307"/>
                </a:lnTo>
                <a:lnTo>
                  <a:pt x="7629524" y="2332654"/>
                </a:lnTo>
                <a:lnTo>
                  <a:pt x="7628227" y="2333624"/>
                </a:lnTo>
                <a:close/>
              </a:path>
              <a:path w="7629525" h="2333625">
                <a:moveTo>
                  <a:pt x="19049" y="14257"/>
                </a:moveTo>
                <a:lnTo>
                  <a:pt x="9524" y="14257"/>
                </a:lnTo>
                <a:lnTo>
                  <a:pt x="9524" y="7128"/>
                </a:lnTo>
                <a:lnTo>
                  <a:pt x="19049" y="7128"/>
                </a:lnTo>
                <a:lnTo>
                  <a:pt x="19049" y="14257"/>
                </a:lnTo>
                <a:close/>
              </a:path>
              <a:path w="7629525" h="2333625">
                <a:moveTo>
                  <a:pt x="7612380" y="14257"/>
                </a:moveTo>
                <a:lnTo>
                  <a:pt x="19049" y="14257"/>
                </a:lnTo>
                <a:lnTo>
                  <a:pt x="19049" y="7128"/>
                </a:lnTo>
                <a:lnTo>
                  <a:pt x="7612380" y="7128"/>
                </a:lnTo>
                <a:lnTo>
                  <a:pt x="7612380" y="14257"/>
                </a:lnTo>
                <a:close/>
              </a:path>
              <a:path w="7629525" h="2333625">
                <a:moveTo>
                  <a:pt x="7621905" y="2327307"/>
                </a:moveTo>
                <a:lnTo>
                  <a:pt x="7612380" y="2327307"/>
                </a:lnTo>
                <a:lnTo>
                  <a:pt x="7612380" y="7128"/>
                </a:lnTo>
                <a:lnTo>
                  <a:pt x="7621905" y="7128"/>
                </a:lnTo>
                <a:lnTo>
                  <a:pt x="7621905" y="14257"/>
                </a:lnTo>
                <a:lnTo>
                  <a:pt x="7629524" y="14257"/>
                </a:lnTo>
                <a:lnTo>
                  <a:pt x="7629524" y="2320178"/>
                </a:lnTo>
                <a:lnTo>
                  <a:pt x="7621905" y="2320178"/>
                </a:lnTo>
                <a:lnTo>
                  <a:pt x="7621905" y="2327307"/>
                </a:lnTo>
                <a:close/>
              </a:path>
              <a:path w="7629525" h="2333625">
                <a:moveTo>
                  <a:pt x="7629524" y="14257"/>
                </a:moveTo>
                <a:lnTo>
                  <a:pt x="7621905" y="14257"/>
                </a:lnTo>
                <a:lnTo>
                  <a:pt x="7621905" y="7128"/>
                </a:lnTo>
                <a:lnTo>
                  <a:pt x="7629524" y="7128"/>
                </a:lnTo>
                <a:lnTo>
                  <a:pt x="7629524" y="14257"/>
                </a:lnTo>
                <a:close/>
              </a:path>
              <a:path w="7629525" h="2333625">
                <a:moveTo>
                  <a:pt x="19049" y="2327307"/>
                </a:moveTo>
                <a:lnTo>
                  <a:pt x="9524" y="2327307"/>
                </a:lnTo>
                <a:lnTo>
                  <a:pt x="9524" y="2320178"/>
                </a:lnTo>
                <a:lnTo>
                  <a:pt x="19049" y="2320178"/>
                </a:lnTo>
                <a:lnTo>
                  <a:pt x="19049" y="2327307"/>
                </a:lnTo>
                <a:close/>
              </a:path>
              <a:path w="7629525" h="2333625">
                <a:moveTo>
                  <a:pt x="7612380" y="2327307"/>
                </a:moveTo>
                <a:lnTo>
                  <a:pt x="19049" y="2327307"/>
                </a:lnTo>
                <a:lnTo>
                  <a:pt x="19049" y="2320178"/>
                </a:lnTo>
                <a:lnTo>
                  <a:pt x="7612380" y="2320178"/>
                </a:lnTo>
                <a:lnTo>
                  <a:pt x="7612380" y="2327307"/>
                </a:lnTo>
                <a:close/>
              </a:path>
              <a:path w="7629525" h="2333625">
                <a:moveTo>
                  <a:pt x="7629524" y="2327307"/>
                </a:moveTo>
                <a:lnTo>
                  <a:pt x="7621905" y="2327307"/>
                </a:lnTo>
                <a:lnTo>
                  <a:pt x="7621905" y="2320178"/>
                </a:lnTo>
                <a:lnTo>
                  <a:pt x="7629524" y="2320178"/>
                </a:lnTo>
                <a:lnTo>
                  <a:pt x="7629524" y="2327307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4416" y="1672040"/>
            <a:ext cx="60877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125" y="2115252"/>
            <a:ext cx="15600680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2889" y="0"/>
            <a:ext cx="2381249" cy="2181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2475" y="1661988"/>
            <a:ext cx="10789285" cy="275717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436880" marR="5080" indent="-424815">
              <a:lnSpc>
                <a:spcPts val="9750"/>
              </a:lnSpc>
              <a:spcBef>
                <a:spcPts val="2100"/>
              </a:spcBef>
            </a:pPr>
            <a:r>
              <a:rPr sz="9800" b="0" spc="130" dirty="0">
                <a:solidFill>
                  <a:srgbClr val="207C9D"/>
                </a:solidFill>
                <a:latin typeface="Arial MT"/>
                <a:cs typeface="Arial MT"/>
              </a:rPr>
              <a:t>MAJOR</a:t>
            </a:r>
            <a:r>
              <a:rPr sz="9800" b="0" spc="250" dirty="0">
                <a:solidFill>
                  <a:srgbClr val="207C9D"/>
                </a:solidFill>
                <a:latin typeface="Arial MT"/>
                <a:cs typeface="Arial MT"/>
              </a:rPr>
              <a:t> </a:t>
            </a:r>
            <a:r>
              <a:rPr sz="9800" b="0" spc="140" dirty="0">
                <a:solidFill>
                  <a:srgbClr val="207C9D"/>
                </a:solidFill>
                <a:latin typeface="Arial MT"/>
                <a:cs typeface="Arial MT"/>
              </a:rPr>
              <a:t>PROJECT </a:t>
            </a:r>
            <a:r>
              <a:rPr sz="9800" b="0" spc="-2710" dirty="0">
                <a:solidFill>
                  <a:srgbClr val="207C9D"/>
                </a:solidFill>
                <a:latin typeface="Arial MT"/>
                <a:cs typeface="Arial MT"/>
              </a:rPr>
              <a:t> </a:t>
            </a:r>
            <a:r>
              <a:rPr sz="9800" b="0" spc="155" dirty="0">
                <a:solidFill>
                  <a:srgbClr val="207C9D"/>
                </a:solidFill>
                <a:latin typeface="Arial MT"/>
                <a:cs typeface="Arial MT"/>
              </a:rPr>
              <a:t>PRESENTATION</a:t>
            </a:r>
            <a:endParaRPr sz="9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44" y="7503904"/>
            <a:ext cx="5069205" cy="21837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ts val="4130"/>
              </a:lnSpc>
              <a:spcBef>
                <a:spcPts val="645"/>
              </a:spcBef>
            </a:pPr>
            <a:r>
              <a:rPr sz="3850" b="1" spc="-85" dirty="0">
                <a:latin typeface="Tahoma"/>
                <a:cs typeface="Tahoma"/>
              </a:rPr>
              <a:t>P</a:t>
            </a:r>
            <a:r>
              <a:rPr sz="3850" b="1" spc="-225" dirty="0">
                <a:latin typeface="Tahoma"/>
                <a:cs typeface="Tahoma"/>
              </a:rPr>
              <a:t>R</a:t>
            </a:r>
            <a:r>
              <a:rPr sz="3850" b="1" spc="125" dirty="0">
                <a:latin typeface="Tahoma"/>
                <a:cs typeface="Tahoma"/>
              </a:rPr>
              <a:t>O</a:t>
            </a:r>
            <a:r>
              <a:rPr sz="3850" b="1" spc="-625" dirty="0">
                <a:latin typeface="Tahoma"/>
                <a:cs typeface="Tahoma"/>
              </a:rPr>
              <a:t>J</a:t>
            </a:r>
            <a:r>
              <a:rPr sz="3850" b="1" spc="-185" dirty="0">
                <a:latin typeface="Tahoma"/>
                <a:cs typeface="Tahoma"/>
              </a:rPr>
              <a:t>E</a:t>
            </a:r>
            <a:r>
              <a:rPr sz="3850" b="1" spc="-90" dirty="0">
                <a:latin typeface="Tahoma"/>
                <a:cs typeface="Tahoma"/>
              </a:rPr>
              <a:t>C</a:t>
            </a:r>
            <a:r>
              <a:rPr sz="3850" b="1" spc="-130" dirty="0">
                <a:latin typeface="Tahoma"/>
                <a:cs typeface="Tahoma"/>
              </a:rPr>
              <a:t>T</a:t>
            </a:r>
            <a:r>
              <a:rPr sz="3850" b="1" spc="-65" dirty="0">
                <a:latin typeface="Tahoma"/>
                <a:cs typeface="Tahoma"/>
              </a:rPr>
              <a:t> </a:t>
            </a:r>
            <a:r>
              <a:rPr sz="3850" b="1" spc="220" dirty="0">
                <a:latin typeface="Tahoma"/>
                <a:cs typeface="Tahoma"/>
              </a:rPr>
              <a:t>M</a:t>
            </a:r>
            <a:r>
              <a:rPr sz="3850" b="1" spc="-185" dirty="0">
                <a:latin typeface="Tahoma"/>
                <a:cs typeface="Tahoma"/>
              </a:rPr>
              <a:t>E</a:t>
            </a:r>
            <a:r>
              <a:rPr sz="3850" b="1" spc="220" dirty="0">
                <a:latin typeface="Tahoma"/>
                <a:cs typeface="Tahoma"/>
              </a:rPr>
              <a:t>M</a:t>
            </a:r>
            <a:r>
              <a:rPr sz="3850" b="1" spc="-185" dirty="0">
                <a:latin typeface="Tahoma"/>
                <a:cs typeface="Tahoma"/>
              </a:rPr>
              <a:t>E</a:t>
            </a:r>
            <a:r>
              <a:rPr sz="3850" b="1" spc="-25" dirty="0">
                <a:latin typeface="Tahoma"/>
                <a:cs typeface="Tahoma"/>
              </a:rPr>
              <a:t>B</a:t>
            </a:r>
            <a:r>
              <a:rPr sz="3850" b="1" spc="-185" dirty="0">
                <a:latin typeface="Tahoma"/>
                <a:cs typeface="Tahoma"/>
              </a:rPr>
              <a:t>E</a:t>
            </a:r>
            <a:r>
              <a:rPr sz="3850" b="1" spc="-225" dirty="0">
                <a:latin typeface="Tahoma"/>
                <a:cs typeface="Tahoma"/>
              </a:rPr>
              <a:t>R</a:t>
            </a:r>
            <a:r>
              <a:rPr sz="3850" b="1" spc="-290" dirty="0">
                <a:latin typeface="Tahoma"/>
                <a:cs typeface="Tahoma"/>
              </a:rPr>
              <a:t>S</a:t>
            </a:r>
            <a:r>
              <a:rPr sz="3850" b="1" spc="-265" dirty="0">
                <a:latin typeface="Tahoma"/>
                <a:cs typeface="Tahoma"/>
              </a:rPr>
              <a:t>:  </a:t>
            </a:r>
            <a:r>
              <a:rPr sz="3850" b="1" spc="-75" dirty="0">
                <a:latin typeface="Tahoma"/>
                <a:cs typeface="Tahoma"/>
              </a:rPr>
              <a:t>SHARAD </a:t>
            </a:r>
            <a:r>
              <a:rPr sz="3850" b="1" spc="-15" dirty="0">
                <a:latin typeface="Tahoma"/>
                <a:cs typeface="Tahoma"/>
              </a:rPr>
              <a:t>MALANI </a:t>
            </a:r>
            <a:r>
              <a:rPr sz="3850" b="1" spc="-10" dirty="0">
                <a:latin typeface="Tahoma"/>
                <a:cs typeface="Tahoma"/>
              </a:rPr>
              <a:t> </a:t>
            </a:r>
            <a:r>
              <a:rPr sz="3850" b="1" spc="-175" dirty="0">
                <a:latin typeface="Tahoma"/>
                <a:cs typeface="Tahoma"/>
              </a:rPr>
              <a:t>ASHISH</a:t>
            </a:r>
            <a:r>
              <a:rPr sz="3850" b="1" spc="-75" dirty="0">
                <a:latin typeface="Tahoma"/>
                <a:cs typeface="Tahoma"/>
              </a:rPr>
              <a:t> </a:t>
            </a:r>
            <a:r>
              <a:rPr sz="3850" b="1" spc="-65" dirty="0">
                <a:latin typeface="Tahoma"/>
                <a:cs typeface="Tahoma"/>
              </a:rPr>
              <a:t>RANJAN </a:t>
            </a:r>
            <a:r>
              <a:rPr sz="3850" b="1" spc="-60" dirty="0">
                <a:latin typeface="Tahoma"/>
                <a:cs typeface="Tahoma"/>
              </a:rPr>
              <a:t> </a:t>
            </a:r>
            <a:r>
              <a:rPr sz="3850" b="1" spc="-35" dirty="0">
                <a:latin typeface="Tahoma"/>
                <a:cs typeface="Tahoma"/>
              </a:rPr>
              <a:t>RADHA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4725" y="7892071"/>
            <a:ext cx="4716780" cy="11360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29259" marR="5080" indent="-417195">
              <a:lnSpc>
                <a:spcPts val="4130"/>
              </a:lnSpc>
              <a:spcBef>
                <a:spcPts val="640"/>
              </a:spcBef>
            </a:pPr>
            <a:r>
              <a:rPr sz="3850" b="1" spc="20" dirty="0">
                <a:latin typeface="Tahoma"/>
                <a:cs typeface="Tahoma"/>
              </a:rPr>
              <a:t>Dr.</a:t>
            </a:r>
            <a:r>
              <a:rPr sz="3850" b="1" spc="-5" dirty="0">
                <a:latin typeface="Tahoma"/>
                <a:cs typeface="Tahoma"/>
              </a:rPr>
              <a:t> </a:t>
            </a:r>
            <a:r>
              <a:rPr sz="3850" b="1" spc="-65" dirty="0">
                <a:latin typeface="Tahoma"/>
                <a:cs typeface="Tahoma"/>
              </a:rPr>
              <a:t>PRIYANKA</a:t>
            </a:r>
            <a:r>
              <a:rPr sz="3850" b="1" dirty="0">
                <a:latin typeface="Tahoma"/>
                <a:cs typeface="Tahoma"/>
              </a:rPr>
              <a:t> </a:t>
            </a:r>
            <a:r>
              <a:rPr sz="3850" b="1" spc="-210" dirty="0">
                <a:latin typeface="Tahoma"/>
                <a:cs typeface="Tahoma"/>
              </a:rPr>
              <a:t>JAIN </a:t>
            </a:r>
            <a:r>
              <a:rPr sz="3850" b="1" spc="-1115" dirty="0">
                <a:latin typeface="Tahoma"/>
                <a:cs typeface="Tahoma"/>
              </a:rPr>
              <a:t> </a:t>
            </a:r>
            <a:r>
              <a:rPr sz="3850" b="1" spc="-114" dirty="0">
                <a:latin typeface="Tahoma"/>
                <a:cs typeface="Tahoma"/>
              </a:rPr>
              <a:t>Mr.ABHIJIT</a:t>
            </a:r>
            <a:r>
              <a:rPr sz="3850" b="1" spc="10" dirty="0">
                <a:latin typeface="Tahoma"/>
                <a:cs typeface="Tahoma"/>
              </a:rPr>
              <a:t> </a:t>
            </a:r>
            <a:r>
              <a:rPr sz="3850" b="1" spc="-70" dirty="0">
                <a:latin typeface="Tahoma"/>
                <a:cs typeface="Tahoma"/>
              </a:rPr>
              <a:t>DAS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854" y="4726409"/>
            <a:ext cx="15866744" cy="325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1805" algn="ctr">
              <a:lnSpc>
                <a:spcPts val="4630"/>
              </a:lnSpc>
              <a:spcBef>
                <a:spcPts val="100"/>
              </a:spcBef>
            </a:pPr>
            <a:r>
              <a:rPr sz="4200" spc="80" dirty="0">
                <a:latin typeface="Tahoma"/>
                <a:cs typeface="Tahoma"/>
              </a:rPr>
              <a:t>GROUP</a:t>
            </a:r>
            <a:r>
              <a:rPr sz="4200" spc="175" dirty="0">
                <a:latin typeface="Tahoma"/>
                <a:cs typeface="Tahoma"/>
              </a:rPr>
              <a:t> </a:t>
            </a:r>
            <a:r>
              <a:rPr sz="4200" spc="75" dirty="0">
                <a:latin typeface="Tahoma"/>
                <a:cs typeface="Tahoma"/>
              </a:rPr>
              <a:t>NO.1</a:t>
            </a:r>
            <a:endParaRPr sz="4200" dirty="0">
              <a:latin typeface="Tahoma"/>
              <a:cs typeface="Tahoma"/>
            </a:endParaRPr>
          </a:p>
          <a:p>
            <a:pPr marL="12065" marR="489584" indent="-635" algn="ctr">
              <a:lnSpc>
                <a:spcPts val="5250"/>
              </a:lnSpc>
              <a:spcBef>
                <a:spcPts val="690"/>
              </a:spcBef>
            </a:pPr>
            <a:r>
              <a:rPr sz="5300" spc="70" dirty="0">
                <a:solidFill>
                  <a:srgbClr val="207C9D"/>
                </a:solidFill>
                <a:latin typeface="Tahoma"/>
                <a:cs typeface="Tahoma"/>
              </a:rPr>
              <a:t>TO</a:t>
            </a:r>
            <a:r>
              <a:rPr sz="5300" spc="280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PREDICT</a:t>
            </a:r>
            <a:r>
              <a:rPr sz="5300" spc="280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90" dirty="0">
                <a:solidFill>
                  <a:srgbClr val="207C9D"/>
                </a:solidFill>
                <a:latin typeface="Tahoma"/>
                <a:cs typeface="Tahoma"/>
              </a:rPr>
              <a:t>AND</a:t>
            </a:r>
            <a:r>
              <a:rPr sz="5300" spc="280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PREVENT</a:t>
            </a:r>
            <a:r>
              <a:rPr sz="5300" spc="285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MICROSOFT </a:t>
            </a:r>
            <a:r>
              <a:rPr sz="5300" spc="125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MALWARE</a:t>
            </a:r>
            <a:r>
              <a:rPr sz="5300" spc="265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THREATS</a:t>
            </a:r>
            <a:r>
              <a:rPr sz="5300" spc="270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10" dirty="0">
                <a:solidFill>
                  <a:srgbClr val="207C9D"/>
                </a:solidFill>
                <a:latin typeface="Tahoma"/>
                <a:cs typeface="Tahoma"/>
              </a:rPr>
              <a:t>USING</a:t>
            </a:r>
            <a:r>
              <a:rPr sz="5300" spc="265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MACHINE</a:t>
            </a:r>
            <a:r>
              <a:rPr sz="5300" spc="270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0" dirty="0">
                <a:solidFill>
                  <a:srgbClr val="207C9D"/>
                </a:solidFill>
                <a:latin typeface="Tahoma"/>
                <a:cs typeface="Tahoma"/>
              </a:rPr>
              <a:t>LEARNING </a:t>
            </a:r>
            <a:r>
              <a:rPr sz="5300" spc="-1639" dirty="0">
                <a:solidFill>
                  <a:srgbClr val="207C9D"/>
                </a:solidFill>
                <a:latin typeface="Tahoma"/>
                <a:cs typeface="Tahoma"/>
              </a:rPr>
              <a:t> </a:t>
            </a:r>
            <a:r>
              <a:rPr sz="5300" spc="125" dirty="0">
                <a:solidFill>
                  <a:srgbClr val="207C9D"/>
                </a:solidFill>
                <a:latin typeface="Tahoma"/>
                <a:cs typeface="Tahoma"/>
              </a:rPr>
              <a:t>ALGORITHM</a:t>
            </a:r>
            <a:endParaRPr sz="5300" dirty="0">
              <a:latin typeface="Tahoma"/>
              <a:cs typeface="Tahoma"/>
            </a:endParaRPr>
          </a:p>
          <a:p>
            <a:pPr marL="10354945">
              <a:lnSpc>
                <a:spcPts val="4345"/>
              </a:lnSpc>
            </a:pPr>
            <a:r>
              <a:rPr sz="3850" b="1" spc="-130" dirty="0">
                <a:latin typeface="Tahoma"/>
                <a:cs typeface="Tahoma"/>
              </a:rPr>
              <a:t>PROJECT</a:t>
            </a:r>
            <a:r>
              <a:rPr sz="3850" b="1" spc="-35" dirty="0">
                <a:latin typeface="Tahoma"/>
                <a:cs typeface="Tahoma"/>
              </a:rPr>
              <a:t> </a:t>
            </a:r>
            <a:r>
              <a:rPr sz="3850" b="1" spc="-140" dirty="0">
                <a:latin typeface="Tahoma"/>
                <a:cs typeface="Tahoma"/>
              </a:rPr>
              <a:t>SUPERVISOR:</a:t>
            </a:r>
            <a:endParaRPr sz="385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64"/>
            <a:ext cx="15902826" cy="1647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15"/>
            <a:ext cx="18284190" cy="2181225"/>
            <a:chOff x="0" y="7715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65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7715"/>
              <a:ext cx="2381249" cy="21812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0108" y="3502890"/>
            <a:ext cx="17079595" cy="6497955"/>
            <a:chOff x="180108" y="3502890"/>
            <a:chExt cx="17079595" cy="64979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5299" y="5473715"/>
              <a:ext cx="9143999" cy="45267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108" y="3502890"/>
              <a:ext cx="10115549" cy="3619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7790" y="1319415"/>
            <a:ext cx="15486380" cy="205105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R="286385" algn="ctr">
              <a:lnSpc>
                <a:spcPct val="100000"/>
              </a:lnSpc>
              <a:spcBef>
                <a:spcPts val="1789"/>
              </a:spcBef>
            </a:pPr>
            <a:r>
              <a:rPr sz="4500" spc="-175" dirty="0"/>
              <a:t>Data-Preprocessing</a:t>
            </a:r>
            <a:endParaRPr sz="4500"/>
          </a:p>
          <a:p>
            <a:pPr marL="12700" marR="5080">
              <a:lnSpc>
                <a:spcPct val="114599"/>
              </a:lnSpc>
              <a:spcBef>
                <a:spcPts val="605"/>
              </a:spcBef>
            </a:pPr>
            <a:r>
              <a:rPr sz="3000" b="0" spc="-5" dirty="0">
                <a:latin typeface="Arial MT"/>
                <a:cs typeface="Arial MT"/>
              </a:rPr>
              <a:t>2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basic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steps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were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followed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5" dirty="0">
                <a:latin typeface="Arial MT"/>
                <a:cs typeface="Arial MT"/>
              </a:rPr>
              <a:t>to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eliminate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some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features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5" dirty="0">
                <a:latin typeface="Arial MT"/>
                <a:cs typeface="Arial MT"/>
              </a:rPr>
              <a:t>and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select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necessary</a:t>
            </a:r>
            <a:r>
              <a:rPr sz="3000" b="0" spc="4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predictors</a:t>
            </a:r>
            <a:r>
              <a:rPr sz="3000" b="0" spc="45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for </a:t>
            </a:r>
            <a:r>
              <a:rPr sz="3000" b="0" spc="-819" dirty="0">
                <a:latin typeface="Arial MT"/>
                <a:cs typeface="Arial MT"/>
              </a:rPr>
              <a:t> </a:t>
            </a:r>
            <a:r>
              <a:rPr sz="3000" b="0" spc="5" dirty="0">
                <a:latin typeface="Arial MT"/>
                <a:cs typeface="Arial MT"/>
              </a:rPr>
              <a:t>the</a:t>
            </a:r>
            <a:r>
              <a:rPr sz="3000" b="0" spc="3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current</a:t>
            </a:r>
            <a:r>
              <a:rPr sz="3000" b="0" spc="35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model.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7175" y="4063231"/>
            <a:ext cx="752665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700" b="1" spc="20" dirty="0">
                <a:latin typeface="Tahoma"/>
                <a:cs typeface="Tahoma"/>
              </a:rPr>
              <a:t>M</a:t>
            </a:r>
            <a:r>
              <a:rPr sz="2700" b="1" spc="-105" dirty="0">
                <a:latin typeface="Tahoma"/>
                <a:cs typeface="Tahoma"/>
              </a:rPr>
              <a:t>i</a:t>
            </a:r>
            <a:r>
              <a:rPr sz="2700" b="1" spc="-160" dirty="0">
                <a:latin typeface="Tahoma"/>
                <a:cs typeface="Tahoma"/>
              </a:rPr>
              <a:t>ss</a:t>
            </a:r>
            <a:r>
              <a:rPr sz="2700" b="1" spc="-105" dirty="0">
                <a:latin typeface="Tahoma"/>
                <a:cs typeface="Tahoma"/>
              </a:rPr>
              <a:t>i</a:t>
            </a:r>
            <a:r>
              <a:rPr sz="2700" b="1" spc="-65" dirty="0">
                <a:latin typeface="Tahoma"/>
                <a:cs typeface="Tahoma"/>
              </a:rPr>
              <a:t>n</a:t>
            </a:r>
            <a:r>
              <a:rPr sz="2700" b="1" spc="-175" dirty="0">
                <a:latin typeface="Tahoma"/>
                <a:cs typeface="Tahoma"/>
              </a:rPr>
              <a:t>g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80" dirty="0">
                <a:latin typeface="Tahoma"/>
                <a:cs typeface="Tahoma"/>
              </a:rPr>
              <a:t>V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105" dirty="0">
                <a:latin typeface="Tahoma"/>
                <a:cs typeface="Tahoma"/>
              </a:rPr>
              <a:t>l</a:t>
            </a:r>
            <a:r>
              <a:rPr sz="2700" b="1" spc="-65" dirty="0">
                <a:latin typeface="Tahoma"/>
                <a:cs typeface="Tahoma"/>
              </a:rPr>
              <a:t>u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-160" dirty="0">
                <a:latin typeface="Tahoma"/>
                <a:cs typeface="Tahoma"/>
              </a:rPr>
              <a:t>s</a:t>
            </a:r>
            <a:r>
              <a:rPr sz="2700" b="1" spc="-215" dirty="0"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ts val="3229"/>
              </a:lnSpc>
              <a:spcBef>
                <a:spcPts val="95"/>
              </a:spcBef>
            </a:pPr>
            <a:r>
              <a:rPr sz="2700" spc="40" dirty="0">
                <a:latin typeface="Tahoma"/>
                <a:cs typeface="Tahoma"/>
              </a:rPr>
              <a:t>Columns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5" dirty="0">
                <a:latin typeface="Tahoma"/>
                <a:cs typeface="Tahoma"/>
              </a:rPr>
              <a:t>with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missing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10" dirty="0">
                <a:latin typeface="Tahoma"/>
                <a:cs typeface="Tahoma"/>
              </a:rPr>
              <a:t>data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10" dirty="0">
                <a:latin typeface="Tahoma"/>
                <a:cs typeface="Tahoma"/>
              </a:rPr>
              <a:t>above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-165" dirty="0">
                <a:latin typeface="Tahoma"/>
                <a:cs typeface="Tahoma"/>
              </a:rPr>
              <a:t>70%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20" dirty="0">
                <a:latin typeface="Tahoma"/>
                <a:cs typeface="Tahoma"/>
              </a:rPr>
              <a:t>were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10" dirty="0">
                <a:latin typeface="Tahoma"/>
                <a:cs typeface="Tahoma"/>
              </a:rPr>
              <a:t>simply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eliminated.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8007353"/>
            <a:ext cx="862266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700" b="1" spc="-525" dirty="0">
                <a:latin typeface="Tahoma"/>
                <a:cs typeface="Tahoma"/>
              </a:rPr>
              <a:t>I</a:t>
            </a:r>
            <a:r>
              <a:rPr sz="2700" b="1" spc="-35" dirty="0">
                <a:latin typeface="Tahoma"/>
                <a:cs typeface="Tahoma"/>
              </a:rPr>
              <a:t>m</a:t>
            </a:r>
            <a:r>
              <a:rPr sz="2700" b="1" spc="-110" dirty="0">
                <a:latin typeface="Tahoma"/>
                <a:cs typeface="Tahoma"/>
              </a:rPr>
              <a:t>b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105" dirty="0">
                <a:latin typeface="Tahoma"/>
                <a:cs typeface="Tahoma"/>
              </a:rPr>
              <a:t>l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65" dirty="0">
                <a:latin typeface="Tahoma"/>
                <a:cs typeface="Tahoma"/>
              </a:rPr>
              <a:t>n</a:t>
            </a:r>
            <a:r>
              <a:rPr sz="2700" b="1" spc="-150" dirty="0">
                <a:latin typeface="Tahoma"/>
                <a:cs typeface="Tahoma"/>
              </a:rPr>
              <a:t>c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5" dirty="0">
                <a:latin typeface="Tahoma"/>
                <a:cs typeface="Tahoma"/>
              </a:rPr>
              <a:t>d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60" dirty="0">
                <a:latin typeface="Tahoma"/>
                <a:cs typeface="Tahoma"/>
              </a:rPr>
              <a:t>D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215" dirty="0"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ts val="3229"/>
              </a:lnSpc>
              <a:spcBef>
                <a:spcPts val="95"/>
              </a:spcBef>
            </a:pPr>
            <a:r>
              <a:rPr sz="2700" spc="-15" dirty="0">
                <a:latin typeface="Tahoma"/>
                <a:cs typeface="Tahoma"/>
              </a:rPr>
              <a:t>There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25" dirty="0">
                <a:latin typeface="Tahoma"/>
                <a:cs typeface="Tahoma"/>
              </a:rPr>
              <a:t>are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30" dirty="0">
                <a:latin typeface="Tahoma"/>
                <a:cs typeface="Tahoma"/>
              </a:rPr>
              <a:t>columns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10" dirty="0">
                <a:latin typeface="Tahoma"/>
                <a:cs typeface="Tahoma"/>
              </a:rPr>
              <a:t>which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25" dirty="0">
                <a:latin typeface="Tahoma"/>
                <a:cs typeface="Tahoma"/>
              </a:rPr>
              <a:t>are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-20" dirty="0">
                <a:latin typeface="Tahoma"/>
                <a:cs typeface="Tahoma"/>
              </a:rPr>
              <a:t>highly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unbalances,so</a:t>
            </a:r>
            <a:r>
              <a:rPr sz="2700" spc="-35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plotting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-125" dirty="0">
                <a:latin typeface="Tahoma"/>
                <a:cs typeface="Tahoma"/>
              </a:rPr>
              <a:t>g</a:t>
            </a:r>
            <a:r>
              <a:rPr sz="2700" spc="15" dirty="0">
                <a:latin typeface="Tahoma"/>
                <a:cs typeface="Tahoma"/>
              </a:rPr>
              <a:t>r</a:t>
            </a:r>
            <a:r>
              <a:rPr sz="2700" spc="-30" dirty="0">
                <a:latin typeface="Tahoma"/>
                <a:cs typeface="Tahoma"/>
              </a:rPr>
              <a:t>a</a:t>
            </a:r>
            <a:r>
              <a:rPr sz="2700" spc="50" dirty="0">
                <a:latin typeface="Tahoma"/>
                <a:cs typeface="Tahoma"/>
              </a:rPr>
              <a:t>p</a:t>
            </a:r>
            <a:r>
              <a:rPr sz="2700" spc="150" dirty="0">
                <a:latin typeface="Tahoma"/>
                <a:cs typeface="Tahoma"/>
              </a:rPr>
              <a:t>h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w</a:t>
            </a:r>
            <a:r>
              <a:rPr sz="2700" spc="-45" dirty="0">
                <a:latin typeface="Tahoma"/>
                <a:cs typeface="Tahoma"/>
              </a:rPr>
              <a:t>il</a:t>
            </a:r>
            <a:r>
              <a:rPr sz="2700" spc="65" dirty="0">
                <a:latin typeface="Tahoma"/>
                <a:cs typeface="Tahoma"/>
              </a:rPr>
              <a:t>l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50" dirty="0">
                <a:latin typeface="Tahoma"/>
                <a:cs typeface="Tahoma"/>
              </a:rPr>
              <a:t>d</a:t>
            </a:r>
            <a:r>
              <a:rPr sz="2700" spc="-20" dirty="0">
                <a:latin typeface="Tahoma"/>
                <a:cs typeface="Tahoma"/>
              </a:rPr>
              <a:t>e</a:t>
            </a:r>
            <a:r>
              <a:rPr sz="2700" spc="-30" dirty="0">
                <a:latin typeface="Tahoma"/>
                <a:cs typeface="Tahoma"/>
              </a:rPr>
              <a:t>s</a:t>
            </a:r>
            <a:r>
              <a:rPr sz="2700" spc="-75" dirty="0">
                <a:latin typeface="Tahoma"/>
                <a:cs typeface="Tahoma"/>
              </a:rPr>
              <a:t>c</a:t>
            </a:r>
            <a:r>
              <a:rPr sz="2700" spc="15" dirty="0">
                <a:latin typeface="Tahoma"/>
                <a:cs typeface="Tahoma"/>
              </a:rPr>
              <a:t>r</a:t>
            </a:r>
            <a:r>
              <a:rPr sz="2700" spc="-45" dirty="0">
                <a:latin typeface="Tahoma"/>
                <a:cs typeface="Tahoma"/>
              </a:rPr>
              <a:t>i</a:t>
            </a:r>
            <a:r>
              <a:rPr sz="2700" spc="50" dirty="0">
                <a:latin typeface="Tahoma"/>
                <a:cs typeface="Tahoma"/>
              </a:rPr>
              <a:t>b</a:t>
            </a:r>
            <a:r>
              <a:rPr sz="2700" spc="90" dirty="0">
                <a:latin typeface="Tahoma"/>
                <a:cs typeface="Tahoma"/>
              </a:rPr>
              <a:t>e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-60" dirty="0">
                <a:latin typeface="Tahoma"/>
                <a:cs typeface="Tahoma"/>
              </a:rPr>
              <a:t>t</a:t>
            </a:r>
            <a:r>
              <a:rPr sz="2700" spc="40" dirty="0">
                <a:latin typeface="Tahoma"/>
                <a:cs typeface="Tahoma"/>
              </a:rPr>
              <a:t>h</a:t>
            </a:r>
            <a:r>
              <a:rPr sz="2700" spc="90" dirty="0">
                <a:latin typeface="Tahoma"/>
                <a:cs typeface="Tahoma"/>
              </a:rPr>
              <a:t>e</a:t>
            </a:r>
            <a:r>
              <a:rPr sz="2700" spc="-360" dirty="0">
                <a:latin typeface="Tahoma"/>
                <a:cs typeface="Tahoma"/>
              </a:rPr>
              <a:t> </a:t>
            </a:r>
            <a:r>
              <a:rPr sz="2700" spc="-45" dirty="0">
                <a:latin typeface="Tahoma"/>
                <a:cs typeface="Tahoma"/>
              </a:rPr>
              <a:t>i</a:t>
            </a:r>
            <a:r>
              <a:rPr sz="2700" spc="130" dirty="0">
                <a:latin typeface="Tahoma"/>
                <a:cs typeface="Tahoma"/>
              </a:rPr>
              <a:t>m</a:t>
            </a:r>
            <a:r>
              <a:rPr sz="2700" spc="50" dirty="0">
                <a:latin typeface="Tahoma"/>
                <a:cs typeface="Tahoma"/>
              </a:rPr>
              <a:t>b</a:t>
            </a:r>
            <a:r>
              <a:rPr sz="2700" spc="-30" dirty="0">
                <a:latin typeface="Tahoma"/>
                <a:cs typeface="Tahoma"/>
              </a:rPr>
              <a:t>a</a:t>
            </a:r>
            <a:r>
              <a:rPr sz="2700" spc="-45" dirty="0">
                <a:latin typeface="Tahoma"/>
                <a:cs typeface="Tahoma"/>
              </a:rPr>
              <a:t>l</a:t>
            </a:r>
            <a:r>
              <a:rPr sz="2700" spc="-30" dirty="0">
                <a:latin typeface="Tahoma"/>
                <a:cs typeface="Tahoma"/>
              </a:rPr>
              <a:t>a</a:t>
            </a:r>
            <a:r>
              <a:rPr sz="2700" spc="40" dirty="0">
                <a:latin typeface="Tahoma"/>
                <a:cs typeface="Tahoma"/>
              </a:rPr>
              <a:t>n</a:t>
            </a:r>
            <a:r>
              <a:rPr sz="2700" spc="-75" dirty="0">
                <a:latin typeface="Tahoma"/>
                <a:cs typeface="Tahoma"/>
              </a:rPr>
              <a:t>c</a:t>
            </a:r>
            <a:r>
              <a:rPr sz="2700" spc="-95" dirty="0">
                <a:latin typeface="Tahoma"/>
                <a:cs typeface="Tahoma"/>
              </a:rPr>
              <a:t>y</a:t>
            </a:r>
            <a:r>
              <a:rPr sz="2700" spc="-100" dirty="0"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4190" cy="2181225"/>
            <a:chOff x="0" y="0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0"/>
              <a:ext cx="2381249" cy="21812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66772" y="4474912"/>
            <a:ext cx="17015460" cy="5534025"/>
            <a:chOff x="966772" y="4474912"/>
            <a:chExt cx="17015460" cy="55340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772" y="4743803"/>
              <a:ext cx="6030890" cy="5207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3131" y="4474912"/>
              <a:ext cx="5524499" cy="5476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4868" y="4541587"/>
              <a:ext cx="6076949" cy="54673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40576" y="1672039"/>
            <a:ext cx="3825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Ou</a:t>
            </a:r>
            <a:r>
              <a:rPr spc="-240" dirty="0"/>
              <a:t>tli</a:t>
            </a:r>
            <a:r>
              <a:rPr spc="-250" dirty="0"/>
              <a:t>er</a:t>
            </a:r>
            <a:r>
              <a:rPr spc="-5" dirty="0"/>
              <a:t>s</a:t>
            </a:r>
            <a:r>
              <a:rPr spc="-480" dirty="0"/>
              <a:t> </a:t>
            </a:r>
            <a:r>
              <a:rPr spc="-245" dirty="0"/>
              <a:t>d</a:t>
            </a:r>
            <a:r>
              <a:rPr spc="-250" dirty="0"/>
              <a:t>e</a:t>
            </a:r>
            <a:r>
              <a:rPr spc="-240" dirty="0"/>
              <a:t>t</a:t>
            </a:r>
            <a:r>
              <a:rPr spc="-250" dirty="0"/>
              <a:t>ec</a:t>
            </a:r>
            <a:r>
              <a:rPr spc="-240" dirty="0"/>
              <a:t>ti</a:t>
            </a:r>
            <a:r>
              <a:rPr spc="-245" dirty="0"/>
              <a:t>o</a:t>
            </a:r>
            <a:r>
              <a:rPr dirty="0"/>
              <a:t>n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2857560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3125" y="2482910"/>
            <a:ext cx="1689925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5" dirty="0">
                <a:latin typeface="Arial MT"/>
                <a:cs typeface="Arial MT"/>
              </a:rPr>
              <a:t>In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box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plot,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we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draw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14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box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from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first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quartile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to</a:t>
            </a:r>
            <a:r>
              <a:rPr sz="3000" spc="14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third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quartile.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vertical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line</a:t>
            </a:r>
            <a:r>
              <a:rPr sz="3000" spc="140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goes</a:t>
            </a:r>
            <a:r>
              <a:rPr sz="3000" spc="1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through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3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box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at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median.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10" dirty="0">
                <a:latin typeface="Arial MT"/>
                <a:cs typeface="Arial MT"/>
              </a:rPr>
              <a:t>For</a:t>
            </a:r>
            <a:r>
              <a:rPr sz="3000" spc="30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outlier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detection,boxplot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is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used.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4000560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4416" y="1536700"/>
            <a:ext cx="6087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</a:t>
            </a:r>
            <a:r>
              <a:rPr spc="-245" dirty="0"/>
              <a:t>o</a:t>
            </a:r>
            <a:r>
              <a:rPr spc="-250" dirty="0"/>
              <a:t>rre</a:t>
            </a:r>
            <a:r>
              <a:rPr spc="-240" dirty="0"/>
              <a:t>l</a:t>
            </a:r>
            <a:r>
              <a:rPr spc="-250" dirty="0"/>
              <a:t>a</a:t>
            </a:r>
            <a:r>
              <a:rPr spc="-240" dirty="0"/>
              <a:t>ti</a:t>
            </a:r>
            <a:r>
              <a:rPr spc="-245" dirty="0"/>
              <a:t>o</a:t>
            </a:r>
            <a:r>
              <a:rPr dirty="0"/>
              <a:t>n</a:t>
            </a:r>
            <a:r>
              <a:rPr spc="-480" dirty="0"/>
              <a:t> </a:t>
            </a:r>
            <a:r>
              <a:rPr spc="-245" dirty="0"/>
              <a:t>o</a:t>
            </a:r>
            <a:r>
              <a:rPr dirty="0"/>
              <a:t>f</a:t>
            </a:r>
            <a:r>
              <a:rPr spc="-480" dirty="0"/>
              <a:t> </a:t>
            </a:r>
            <a:r>
              <a:rPr spc="-240" dirty="0"/>
              <a:t>t</a:t>
            </a:r>
            <a:r>
              <a:rPr spc="-245" dirty="0"/>
              <a:t>h</a:t>
            </a:r>
            <a:r>
              <a:rPr spc="-5" dirty="0"/>
              <a:t>e</a:t>
            </a:r>
            <a:r>
              <a:rPr spc="-480" dirty="0"/>
              <a:t> </a:t>
            </a:r>
            <a:r>
              <a:rPr spc="-250" dirty="0"/>
              <a:t>ca</a:t>
            </a:r>
            <a:r>
              <a:rPr spc="-240" dirty="0"/>
              <a:t>t</a:t>
            </a:r>
            <a:r>
              <a:rPr spc="-250" dirty="0"/>
              <a:t>e</a:t>
            </a:r>
            <a:r>
              <a:rPr spc="-245" dirty="0"/>
              <a:t>go</a:t>
            </a:r>
            <a:r>
              <a:rPr spc="-250" dirty="0"/>
              <a:t>r</a:t>
            </a:r>
            <a:r>
              <a:rPr spc="-240" dirty="0"/>
              <a:t>i</a:t>
            </a:r>
            <a:r>
              <a:rPr spc="-250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4190" cy="2120265"/>
            <a:chOff x="0" y="0"/>
            <a:chExt cx="18284190" cy="2120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"/>
              <a:ext cx="15902826" cy="1647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0"/>
              <a:ext cx="2381249" cy="212026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9085" y="4426989"/>
            <a:ext cx="6175528" cy="5553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2442277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093595" algn="l"/>
                <a:tab pos="3681095" algn="l"/>
                <a:tab pos="4154170" algn="l"/>
                <a:tab pos="5654675" algn="l"/>
                <a:tab pos="7520305" algn="l"/>
                <a:tab pos="8358505" algn="l"/>
                <a:tab pos="9473565" algn="l"/>
                <a:tab pos="9988550" algn="l"/>
                <a:tab pos="11407140" algn="l"/>
                <a:tab pos="12136755" algn="l"/>
                <a:tab pos="14133194" algn="l"/>
              </a:tabLst>
            </a:pPr>
            <a:r>
              <a:rPr spc="10" dirty="0"/>
              <a:t>Co</a:t>
            </a:r>
            <a:r>
              <a:rPr spc="15" dirty="0"/>
              <a:t>rr</a:t>
            </a:r>
            <a:r>
              <a:rPr spc="10" dirty="0"/>
              <a:t>ela</a:t>
            </a:r>
            <a:r>
              <a:rPr spc="15" dirty="0"/>
              <a:t>t</a:t>
            </a:r>
            <a:r>
              <a:rPr spc="10" dirty="0"/>
              <a:t>io</a:t>
            </a:r>
            <a:r>
              <a:rPr spc="-5" dirty="0"/>
              <a:t>n</a:t>
            </a:r>
            <a:r>
              <a:rPr dirty="0"/>
              <a:t>	</a:t>
            </a:r>
            <a:r>
              <a:rPr spc="10" dirty="0"/>
              <a:t>anal</a:t>
            </a:r>
            <a:r>
              <a:rPr spc="15" dirty="0"/>
              <a:t>ys</a:t>
            </a:r>
            <a:r>
              <a:rPr spc="10" dirty="0"/>
              <a:t>i</a:t>
            </a:r>
            <a:r>
              <a:rPr dirty="0"/>
              <a:t>s	</a:t>
            </a:r>
            <a:r>
              <a:rPr spc="10" dirty="0"/>
              <a:t>i</a:t>
            </a:r>
            <a:r>
              <a:rPr dirty="0"/>
              <a:t>s	</a:t>
            </a:r>
            <a:r>
              <a:rPr spc="10" dirty="0"/>
              <a:t>ano</a:t>
            </a:r>
            <a:r>
              <a:rPr spc="15" dirty="0"/>
              <a:t>t</a:t>
            </a:r>
            <a:r>
              <a:rPr spc="10" dirty="0"/>
              <a:t>he</a:t>
            </a:r>
            <a:r>
              <a:rPr dirty="0"/>
              <a:t>r	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15" dirty="0"/>
              <a:t>c</a:t>
            </a:r>
            <a:r>
              <a:rPr spc="10" dirty="0"/>
              <a:t>hniqu</a:t>
            </a:r>
            <a:r>
              <a:rPr spc="-5" dirty="0"/>
              <a:t>e</a:t>
            </a:r>
            <a:r>
              <a:rPr dirty="0"/>
              <a:t>	</a:t>
            </a:r>
            <a:r>
              <a:rPr spc="15" dirty="0"/>
              <a:t>t</a:t>
            </a:r>
            <a:r>
              <a:rPr spc="10" dirty="0"/>
              <a:t>ha</a:t>
            </a:r>
            <a:r>
              <a:rPr dirty="0"/>
              <a:t>t	</a:t>
            </a:r>
            <a:r>
              <a:rPr spc="10" dirty="0"/>
              <a:t>help</a:t>
            </a:r>
            <a:r>
              <a:rPr dirty="0"/>
              <a:t>s	</a:t>
            </a:r>
            <a:r>
              <a:rPr spc="15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10" dirty="0"/>
              <a:t>iden</a:t>
            </a:r>
            <a:r>
              <a:rPr spc="15" dirty="0"/>
              <a:t>t</a:t>
            </a:r>
            <a:r>
              <a:rPr spc="10" dirty="0"/>
              <a:t>i</a:t>
            </a:r>
            <a:r>
              <a:rPr spc="15" dirty="0"/>
              <a:t>f</a:t>
            </a:r>
            <a:r>
              <a:rPr dirty="0"/>
              <a:t>y	</a:t>
            </a:r>
            <a:r>
              <a:rPr spc="15" dirty="0"/>
              <a:t>t</a:t>
            </a:r>
            <a:r>
              <a:rPr spc="10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15" dirty="0"/>
              <a:t>c</a:t>
            </a:r>
            <a:r>
              <a:rPr spc="10" dirty="0"/>
              <a:t>o</a:t>
            </a:r>
            <a:r>
              <a:rPr spc="15" dirty="0"/>
              <a:t>rr</a:t>
            </a:r>
            <a:r>
              <a:rPr spc="10" dirty="0"/>
              <a:t>ela</a:t>
            </a:r>
            <a:r>
              <a:rPr spc="15" dirty="0"/>
              <a:t>t</a:t>
            </a:r>
            <a:r>
              <a:rPr spc="10" dirty="0"/>
              <a:t>io</a:t>
            </a:r>
            <a:r>
              <a:rPr spc="-5" dirty="0"/>
              <a:t>n</a:t>
            </a:r>
            <a:r>
              <a:rPr dirty="0"/>
              <a:t>	</a:t>
            </a:r>
            <a:r>
              <a:rPr spc="10" dirty="0"/>
              <a:t>be</a:t>
            </a:r>
            <a:r>
              <a:rPr spc="15" dirty="0"/>
              <a:t>t</a:t>
            </a:r>
            <a:r>
              <a:rPr spc="10" dirty="0"/>
              <a:t>wee</a:t>
            </a:r>
            <a:r>
              <a:rPr spc="-5" dirty="0"/>
              <a:t>n  </a:t>
            </a:r>
            <a:r>
              <a:rPr spc="10" dirty="0"/>
              <a:t>features</a:t>
            </a:r>
            <a:r>
              <a:rPr spc="30" dirty="0"/>
              <a:t> </a:t>
            </a:r>
            <a:r>
              <a:rPr spc="5" dirty="0"/>
              <a:t>and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35" dirty="0"/>
              <a:t> </a:t>
            </a:r>
            <a:r>
              <a:rPr spc="10" dirty="0"/>
              <a:t>target</a:t>
            </a:r>
            <a:r>
              <a:rPr spc="35" dirty="0"/>
              <a:t> </a:t>
            </a:r>
            <a:r>
              <a:rPr spc="10" dirty="0"/>
              <a:t>variable.</a:t>
            </a:r>
          </a:p>
          <a:p>
            <a:pPr marL="12700" marR="6350">
              <a:lnSpc>
                <a:spcPts val="4430"/>
              </a:lnSpc>
              <a:tabLst>
                <a:tab pos="937260" algn="l"/>
                <a:tab pos="2835910" algn="l"/>
                <a:tab pos="3646804" algn="l"/>
                <a:tab pos="4572000" algn="l"/>
                <a:tab pos="5077460" algn="l"/>
                <a:tab pos="6849109" algn="l"/>
                <a:tab pos="8811260" algn="l"/>
                <a:tab pos="10426700" algn="l"/>
                <a:tab pos="11266805" algn="l"/>
                <a:tab pos="11878945" algn="l"/>
                <a:tab pos="12605385" algn="l"/>
                <a:tab pos="14533244" algn="l"/>
                <a:tab pos="15039340" algn="l"/>
              </a:tabLst>
            </a:pPr>
            <a:r>
              <a:rPr spc="65" dirty="0"/>
              <a:t>T</a:t>
            </a:r>
            <a:r>
              <a:rPr spc="60" dirty="0"/>
              <a:t>hi</a:t>
            </a:r>
            <a:r>
              <a:rPr dirty="0"/>
              <a:t>s	</a:t>
            </a:r>
            <a:r>
              <a:rPr spc="65" dirty="0"/>
              <a:t>t</a:t>
            </a:r>
            <a:r>
              <a:rPr spc="60" dirty="0"/>
              <a:t>e</a:t>
            </a:r>
            <a:r>
              <a:rPr spc="65" dirty="0"/>
              <a:t>c</a:t>
            </a:r>
            <a:r>
              <a:rPr spc="60" dirty="0"/>
              <a:t>hniqu</a:t>
            </a:r>
            <a:r>
              <a:rPr spc="-5" dirty="0"/>
              <a:t>e</a:t>
            </a:r>
            <a:r>
              <a:rPr dirty="0"/>
              <a:t>	</a:t>
            </a:r>
            <a:r>
              <a:rPr spc="65" dirty="0"/>
              <a:t>c</a:t>
            </a:r>
            <a:r>
              <a:rPr spc="60" dirty="0"/>
              <a:t>a</a:t>
            </a:r>
            <a:r>
              <a:rPr spc="-5" dirty="0"/>
              <a:t>n</a:t>
            </a:r>
            <a:r>
              <a:rPr dirty="0"/>
              <a:t>	</a:t>
            </a:r>
            <a:r>
              <a:rPr spc="60" dirty="0"/>
              <a:t>hel</a:t>
            </a:r>
            <a:r>
              <a:rPr spc="-5" dirty="0"/>
              <a:t>p</a:t>
            </a:r>
            <a:r>
              <a:rPr dirty="0"/>
              <a:t>	</a:t>
            </a:r>
            <a:r>
              <a:rPr spc="65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60" dirty="0"/>
              <a:t>eli</a:t>
            </a:r>
            <a:r>
              <a:rPr spc="65" dirty="0"/>
              <a:t>m</a:t>
            </a:r>
            <a:r>
              <a:rPr spc="60" dirty="0"/>
              <a:t>ina</a:t>
            </a:r>
            <a:r>
              <a:rPr spc="65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60" dirty="0"/>
              <a:t>edundan</a:t>
            </a:r>
            <a:r>
              <a:rPr dirty="0"/>
              <a:t>t	</a:t>
            </a:r>
            <a:r>
              <a:rPr spc="65" dirty="0"/>
              <a:t>f</a:t>
            </a:r>
            <a:r>
              <a:rPr spc="60" dirty="0"/>
              <a:t>ea</a:t>
            </a:r>
            <a:r>
              <a:rPr spc="65" dirty="0"/>
              <a:t>t</a:t>
            </a:r>
            <a:r>
              <a:rPr spc="60" dirty="0"/>
              <a:t>u</a:t>
            </a:r>
            <a:r>
              <a:rPr spc="65" dirty="0"/>
              <a:t>r</a:t>
            </a:r>
            <a:r>
              <a:rPr spc="60" dirty="0"/>
              <a:t>e</a:t>
            </a:r>
            <a:r>
              <a:rPr dirty="0"/>
              <a:t>s	</a:t>
            </a:r>
            <a:r>
              <a:rPr spc="65" dirty="0"/>
              <a:t>t</a:t>
            </a:r>
            <a:r>
              <a:rPr spc="60" dirty="0"/>
              <a:t>ha</a:t>
            </a:r>
            <a:r>
              <a:rPr dirty="0"/>
              <a:t>t	</a:t>
            </a:r>
            <a:r>
              <a:rPr spc="60" dirty="0"/>
              <a:t>d</a:t>
            </a:r>
            <a:r>
              <a:rPr spc="-5" dirty="0"/>
              <a:t>o</a:t>
            </a:r>
            <a:r>
              <a:rPr dirty="0"/>
              <a:t>	</a:t>
            </a:r>
            <a:r>
              <a:rPr spc="60" dirty="0"/>
              <a:t>no</a:t>
            </a:r>
            <a:r>
              <a:rPr dirty="0"/>
              <a:t>t	</a:t>
            </a:r>
            <a:r>
              <a:rPr spc="65" dirty="0"/>
              <a:t>c</a:t>
            </a:r>
            <a:r>
              <a:rPr spc="60" dirty="0"/>
              <a:t>on</a:t>
            </a:r>
            <a:r>
              <a:rPr spc="65" dirty="0"/>
              <a:t>tr</a:t>
            </a:r>
            <a:r>
              <a:rPr spc="60" dirty="0"/>
              <a:t>ibu</a:t>
            </a:r>
            <a:r>
              <a:rPr spc="65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65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65" dirty="0"/>
              <a:t>t</a:t>
            </a:r>
            <a:r>
              <a:rPr spc="60" dirty="0"/>
              <a:t>h</a:t>
            </a:r>
            <a:r>
              <a:rPr spc="-5" dirty="0"/>
              <a:t>e  </a:t>
            </a:r>
            <a:r>
              <a:rPr spc="55" dirty="0"/>
              <a:t>accuracy</a:t>
            </a:r>
            <a:r>
              <a:rPr spc="125" dirty="0"/>
              <a:t> </a:t>
            </a:r>
            <a:r>
              <a:rPr spc="30" dirty="0"/>
              <a:t>of</a:t>
            </a:r>
            <a:r>
              <a:rPr spc="130" dirty="0"/>
              <a:t> </a:t>
            </a:r>
            <a:r>
              <a:rPr spc="40" dirty="0"/>
              <a:t>the</a:t>
            </a:r>
            <a:r>
              <a:rPr spc="130" dirty="0"/>
              <a:t> </a:t>
            </a:r>
            <a:r>
              <a:rPr spc="50" dirty="0"/>
              <a:t>model.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509077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62"/>
            <a:ext cx="18284190" cy="2181225"/>
            <a:chOff x="0" y="8562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615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8562"/>
              <a:ext cx="2381249" cy="2181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862965" algn="ctr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SKEWNESS</a:t>
            </a:r>
          </a:p>
          <a:p>
            <a:pPr marL="168275">
              <a:lnSpc>
                <a:spcPct val="100000"/>
              </a:lnSpc>
              <a:spcBef>
                <a:spcPts val="125"/>
              </a:spcBef>
            </a:pPr>
            <a:r>
              <a:rPr sz="3200" b="0" spc="-105" dirty="0">
                <a:latin typeface="Arial MT"/>
                <a:cs typeface="Arial MT"/>
              </a:rPr>
              <a:t>Skewness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60" dirty="0">
                <a:latin typeface="Arial MT"/>
                <a:cs typeface="Arial MT"/>
              </a:rPr>
              <a:t>is</a:t>
            </a:r>
            <a:r>
              <a:rPr sz="3200" b="0" spc="-235" dirty="0">
                <a:latin typeface="Arial MT"/>
                <a:cs typeface="Arial MT"/>
              </a:rPr>
              <a:t> </a:t>
            </a:r>
            <a:r>
              <a:rPr sz="3200" b="0" spc="10" dirty="0">
                <a:latin typeface="Arial MT"/>
                <a:cs typeface="Arial MT"/>
              </a:rPr>
              <a:t>a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110" dirty="0">
                <a:latin typeface="Arial MT"/>
                <a:cs typeface="Arial MT"/>
              </a:rPr>
              <a:t>measurement</a:t>
            </a:r>
            <a:r>
              <a:rPr sz="3200" b="0" spc="-235" dirty="0">
                <a:latin typeface="Arial MT"/>
                <a:cs typeface="Arial MT"/>
              </a:rPr>
              <a:t> </a:t>
            </a:r>
            <a:r>
              <a:rPr sz="3200" b="0" spc="-60" dirty="0">
                <a:latin typeface="Arial MT"/>
                <a:cs typeface="Arial MT"/>
              </a:rPr>
              <a:t>of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80" dirty="0">
                <a:latin typeface="Arial MT"/>
                <a:cs typeface="Arial MT"/>
              </a:rPr>
              <a:t>the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110" dirty="0">
                <a:latin typeface="Arial MT"/>
                <a:cs typeface="Arial MT"/>
              </a:rPr>
              <a:t>distortion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60" dirty="0">
                <a:latin typeface="Arial MT"/>
                <a:cs typeface="Arial MT"/>
              </a:rPr>
              <a:t>of</a:t>
            </a:r>
            <a:r>
              <a:rPr sz="3200" b="0" spc="-235" dirty="0">
                <a:latin typeface="Arial MT"/>
                <a:cs typeface="Arial MT"/>
              </a:rPr>
              <a:t> </a:t>
            </a:r>
            <a:r>
              <a:rPr sz="3200" b="0" spc="-110" dirty="0">
                <a:latin typeface="Arial MT"/>
                <a:cs typeface="Arial MT"/>
              </a:rPr>
              <a:t>symmetrical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110" dirty="0">
                <a:latin typeface="Arial MT"/>
                <a:cs typeface="Arial MT"/>
              </a:rPr>
              <a:t>distribution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55" dirty="0">
                <a:latin typeface="Arial MT"/>
                <a:cs typeface="Arial MT"/>
              </a:rPr>
              <a:t>or</a:t>
            </a:r>
            <a:r>
              <a:rPr sz="3200" b="0" spc="-235" dirty="0">
                <a:latin typeface="Arial MT"/>
                <a:cs typeface="Arial MT"/>
              </a:rPr>
              <a:t> </a:t>
            </a:r>
            <a:r>
              <a:rPr sz="3200" b="0" spc="-105" dirty="0">
                <a:latin typeface="Arial MT"/>
                <a:cs typeface="Arial MT"/>
              </a:rPr>
              <a:t>asymmetry</a:t>
            </a:r>
            <a:r>
              <a:rPr sz="3200" b="0" spc="-235" dirty="0">
                <a:latin typeface="Arial MT"/>
                <a:cs typeface="Arial MT"/>
              </a:rPr>
              <a:t> </a:t>
            </a:r>
            <a:r>
              <a:rPr sz="3200" b="0" spc="-60" dirty="0">
                <a:latin typeface="Arial MT"/>
                <a:cs typeface="Arial MT"/>
              </a:rPr>
              <a:t>in</a:t>
            </a:r>
            <a:r>
              <a:rPr sz="3200" b="0" spc="-245" dirty="0">
                <a:latin typeface="Arial MT"/>
                <a:cs typeface="Arial MT"/>
              </a:rPr>
              <a:t> </a:t>
            </a:r>
            <a:r>
              <a:rPr sz="3200" b="0" spc="10" dirty="0">
                <a:latin typeface="Arial MT"/>
                <a:cs typeface="Arial MT"/>
              </a:rPr>
              <a:t>a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90" dirty="0">
                <a:latin typeface="Arial MT"/>
                <a:cs typeface="Arial MT"/>
              </a:rPr>
              <a:t>data</a:t>
            </a:r>
            <a:r>
              <a:rPr sz="3200" b="0" spc="-240" dirty="0">
                <a:latin typeface="Arial MT"/>
                <a:cs typeface="Arial MT"/>
              </a:rPr>
              <a:t> </a:t>
            </a:r>
            <a:r>
              <a:rPr sz="3200" b="0" spc="-90" dirty="0">
                <a:latin typeface="Arial MT"/>
                <a:cs typeface="Arial MT"/>
              </a:rPr>
              <a:t>set.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0263" y="5380459"/>
            <a:ext cx="11157802" cy="24686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735" y="294853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735" y="4162975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781" y="3886813"/>
            <a:ext cx="9026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latin typeface="Arial MT"/>
                <a:cs typeface="Arial MT"/>
              </a:rPr>
              <a:t>P</a:t>
            </a:r>
            <a:r>
              <a:rPr sz="3200" spc="-130" dirty="0">
                <a:latin typeface="Arial MT"/>
                <a:cs typeface="Arial MT"/>
              </a:rPr>
              <a:t>o</a:t>
            </a:r>
            <a:r>
              <a:rPr sz="3200" spc="-125" dirty="0">
                <a:latin typeface="Arial MT"/>
                <a:cs typeface="Arial MT"/>
              </a:rPr>
              <a:t>s</a:t>
            </a:r>
            <a:r>
              <a:rPr sz="3200" spc="-130" dirty="0">
                <a:latin typeface="Arial MT"/>
                <a:cs typeface="Arial MT"/>
              </a:rPr>
              <a:t>i</a:t>
            </a:r>
            <a:r>
              <a:rPr sz="3200" spc="-125" dirty="0">
                <a:latin typeface="Arial MT"/>
                <a:cs typeface="Arial MT"/>
              </a:rPr>
              <a:t>t</a:t>
            </a:r>
            <a:r>
              <a:rPr sz="3200" spc="-130" dirty="0">
                <a:latin typeface="Arial MT"/>
                <a:cs typeface="Arial MT"/>
              </a:rPr>
              <a:t>i</a:t>
            </a:r>
            <a:r>
              <a:rPr sz="3200" spc="-125" dirty="0">
                <a:latin typeface="Arial MT"/>
                <a:cs typeface="Arial MT"/>
              </a:rPr>
              <a:t>v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sk</a:t>
            </a:r>
            <a:r>
              <a:rPr sz="3200" spc="-130" dirty="0">
                <a:latin typeface="Arial MT"/>
                <a:cs typeface="Arial MT"/>
              </a:rPr>
              <a:t>e</a:t>
            </a:r>
            <a:r>
              <a:rPr sz="3200" spc="-5" dirty="0">
                <a:latin typeface="Arial MT"/>
                <a:cs typeface="Arial MT"/>
              </a:rPr>
              <a:t>w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r</a:t>
            </a:r>
            <a:r>
              <a:rPr sz="3200" spc="-130" dirty="0">
                <a:latin typeface="Arial MT"/>
                <a:cs typeface="Arial MT"/>
              </a:rPr>
              <a:t>e</a:t>
            </a:r>
            <a:r>
              <a:rPr sz="3200" spc="-125" dirty="0">
                <a:latin typeface="Arial MT"/>
                <a:cs typeface="Arial MT"/>
              </a:rPr>
              <a:t>f</a:t>
            </a:r>
            <a:r>
              <a:rPr sz="3200" spc="-130" dirty="0">
                <a:latin typeface="Arial MT"/>
                <a:cs typeface="Arial MT"/>
              </a:rPr>
              <a:t>e</a:t>
            </a:r>
            <a:r>
              <a:rPr sz="3200" spc="-125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t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30" dirty="0">
                <a:latin typeface="Arial MT"/>
                <a:cs typeface="Arial MT"/>
              </a:rPr>
              <a:t>longe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3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f</a:t>
            </a:r>
            <a:r>
              <a:rPr sz="3200" spc="-130" dirty="0">
                <a:latin typeface="Arial MT"/>
                <a:cs typeface="Arial MT"/>
              </a:rPr>
              <a:t>a</a:t>
            </a:r>
            <a:r>
              <a:rPr sz="3200" spc="-125" dirty="0">
                <a:latin typeface="Arial MT"/>
                <a:cs typeface="Arial MT"/>
              </a:rPr>
              <a:t>tt</a:t>
            </a:r>
            <a:r>
              <a:rPr sz="3200" spc="-13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t</a:t>
            </a:r>
            <a:r>
              <a:rPr sz="3200" spc="-130" dirty="0">
                <a:latin typeface="Arial MT"/>
                <a:cs typeface="Arial MT"/>
              </a:rPr>
              <a:t>ai</a:t>
            </a:r>
            <a:r>
              <a:rPr sz="3200" spc="-5" dirty="0">
                <a:latin typeface="Arial MT"/>
                <a:cs typeface="Arial MT"/>
              </a:rPr>
              <a:t>l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30" dirty="0">
                <a:latin typeface="Arial MT"/>
                <a:cs typeface="Arial MT"/>
              </a:rPr>
              <a:t>o</a:t>
            </a:r>
            <a:r>
              <a:rPr sz="3200" spc="-5" dirty="0">
                <a:latin typeface="Arial MT"/>
                <a:cs typeface="Arial MT"/>
              </a:rPr>
              <a:t>n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t</a:t>
            </a:r>
            <a:r>
              <a:rPr sz="3200" spc="-130" dirty="0">
                <a:latin typeface="Arial MT"/>
                <a:cs typeface="Arial MT"/>
              </a:rPr>
              <a:t>h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-125" dirty="0">
                <a:latin typeface="Arial MT"/>
                <a:cs typeface="Arial MT"/>
              </a:rPr>
              <a:t>r</a:t>
            </a:r>
            <a:r>
              <a:rPr sz="3200" spc="-130" dirty="0">
                <a:latin typeface="Arial MT"/>
                <a:cs typeface="Arial MT"/>
              </a:rPr>
              <a:t>igh</a:t>
            </a:r>
            <a:r>
              <a:rPr sz="3200" dirty="0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799" y="756287"/>
            <a:ext cx="60210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4000" spc="-100" dirty="0">
                <a:latin typeface="Arial MT"/>
                <a:cs typeface="Arial MT"/>
              </a:rPr>
              <a:t>C</a:t>
            </a:r>
            <a:r>
              <a:rPr sz="4000" spc="-95" dirty="0">
                <a:latin typeface="Arial MT"/>
                <a:cs typeface="Arial MT"/>
              </a:rPr>
              <a:t>A</a:t>
            </a:r>
            <a:r>
              <a:rPr sz="4000" spc="-100" dirty="0">
                <a:latin typeface="Arial MT"/>
                <a:cs typeface="Arial MT"/>
              </a:rPr>
              <a:t>LCUL</a:t>
            </a:r>
            <a:r>
              <a:rPr sz="4000" spc="-95" dirty="0">
                <a:latin typeface="Arial MT"/>
                <a:cs typeface="Arial MT"/>
              </a:rPr>
              <a:t>AT</a:t>
            </a:r>
            <a:r>
              <a:rPr sz="4000" spc="-90" dirty="0">
                <a:latin typeface="Arial MT"/>
                <a:cs typeface="Arial MT"/>
              </a:rPr>
              <a:t>I</a:t>
            </a:r>
            <a:r>
              <a:rPr sz="4000" spc="-100" dirty="0">
                <a:latin typeface="Arial MT"/>
                <a:cs typeface="Arial MT"/>
              </a:rPr>
              <a:t>N</a:t>
            </a:r>
            <a:r>
              <a:rPr sz="4000" dirty="0">
                <a:latin typeface="Arial MT"/>
                <a:cs typeface="Arial MT"/>
              </a:rPr>
              <a:t>G</a:t>
            </a:r>
            <a:r>
              <a:rPr sz="4000" spc="-180" dirty="0">
                <a:latin typeface="Arial MT"/>
                <a:cs typeface="Arial MT"/>
              </a:rPr>
              <a:t> </a:t>
            </a:r>
            <a:r>
              <a:rPr sz="4000" spc="-95" dirty="0">
                <a:latin typeface="Arial MT"/>
                <a:cs typeface="Arial MT"/>
              </a:rPr>
              <a:t>O</a:t>
            </a:r>
            <a:r>
              <a:rPr sz="4000" spc="-100" dirty="0">
                <a:latin typeface="Arial MT"/>
                <a:cs typeface="Arial MT"/>
              </a:rPr>
              <a:t>U</a:t>
            </a:r>
            <a:r>
              <a:rPr sz="4000" spc="-95" dirty="0">
                <a:latin typeface="Arial MT"/>
                <a:cs typeface="Arial MT"/>
              </a:rPr>
              <a:t>T</a:t>
            </a:r>
            <a:r>
              <a:rPr sz="4000" spc="-100" dirty="0">
                <a:latin typeface="Arial MT"/>
                <a:cs typeface="Arial MT"/>
              </a:rPr>
              <a:t>L</a:t>
            </a:r>
            <a:r>
              <a:rPr sz="4000" spc="-90" dirty="0">
                <a:latin typeface="Arial MT"/>
                <a:cs typeface="Arial MT"/>
              </a:rPr>
              <a:t>I</a:t>
            </a:r>
            <a:r>
              <a:rPr sz="4000" spc="-95" dirty="0">
                <a:latin typeface="Arial MT"/>
                <a:cs typeface="Arial MT"/>
              </a:rPr>
              <a:t>E</a:t>
            </a:r>
            <a:r>
              <a:rPr sz="4000" spc="-100" dirty="0">
                <a:latin typeface="Arial MT"/>
                <a:cs typeface="Arial MT"/>
              </a:rPr>
              <a:t>R</a:t>
            </a:r>
            <a:r>
              <a:rPr sz="4000" dirty="0">
                <a:latin typeface="Arial MT"/>
                <a:cs typeface="Arial MT"/>
              </a:rPr>
              <a:t>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5"/>
            <a:ext cx="15902826" cy="1647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49" y="3425826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999" y="3051176"/>
            <a:ext cx="1693545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10" dirty="0">
                <a:latin typeface="Arial MT"/>
                <a:cs typeface="Arial MT"/>
              </a:rPr>
              <a:t>RFE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with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RandomForestClassifier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is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widely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used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feature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selection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technique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that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helps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to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identify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30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most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important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features.</a:t>
            </a:r>
            <a:endParaRPr sz="3000">
              <a:latin typeface="Arial MT"/>
              <a:cs typeface="Arial MT"/>
            </a:endParaRPr>
          </a:p>
          <a:p>
            <a:pPr marL="12700" marR="645160" indent="107950">
              <a:lnSpc>
                <a:spcPct val="125000"/>
              </a:lnSpc>
            </a:pPr>
            <a:r>
              <a:rPr sz="3000" spc="10" dirty="0">
                <a:latin typeface="Arial MT"/>
                <a:cs typeface="Arial MT"/>
              </a:rPr>
              <a:t>This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technique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works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by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recursively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removing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features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and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re-fitting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model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until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the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optimal </a:t>
            </a:r>
            <a:r>
              <a:rPr sz="3000" spc="-81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number</a:t>
            </a:r>
            <a:r>
              <a:rPr sz="3000" spc="3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of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features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is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achieved.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49" y="4568826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0471" y="6594476"/>
            <a:ext cx="1604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latin typeface="Arial"/>
                <a:cs typeface="Arial"/>
              </a:rPr>
              <a:t>O</a:t>
            </a:r>
            <a:r>
              <a:rPr sz="3000" b="1" spc="10" dirty="0">
                <a:latin typeface="Arial"/>
                <a:cs typeface="Arial"/>
              </a:rPr>
              <a:t>U</a:t>
            </a:r>
            <a:r>
              <a:rPr sz="3000" b="1" spc="15" dirty="0">
                <a:latin typeface="Arial"/>
                <a:cs typeface="Arial"/>
              </a:rPr>
              <a:t>TP</a:t>
            </a:r>
            <a:r>
              <a:rPr sz="3000" b="1" spc="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2889" y="7712"/>
            <a:ext cx="2381249" cy="21812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3834" y="6932235"/>
            <a:ext cx="10585703" cy="219990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08119" y="1967315"/>
            <a:ext cx="7634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R</a:t>
            </a:r>
            <a:r>
              <a:rPr spc="-430" dirty="0"/>
              <a:t>E</a:t>
            </a:r>
            <a:r>
              <a:rPr spc="-434" dirty="0"/>
              <a:t>CUR</a:t>
            </a:r>
            <a:r>
              <a:rPr spc="-430" dirty="0"/>
              <a:t>S</a:t>
            </a:r>
            <a:r>
              <a:rPr spc="-425" dirty="0"/>
              <a:t>I</a:t>
            </a:r>
            <a:r>
              <a:rPr spc="-430" dirty="0"/>
              <a:t>V</a:t>
            </a:r>
            <a:r>
              <a:rPr dirty="0"/>
              <a:t>E</a:t>
            </a:r>
            <a:r>
              <a:rPr spc="-165" dirty="0"/>
              <a:t> </a:t>
            </a:r>
            <a:r>
              <a:rPr spc="-430" dirty="0"/>
              <a:t>FE</a:t>
            </a:r>
            <a:r>
              <a:rPr spc="-434" dirty="0"/>
              <a:t>A</a:t>
            </a:r>
            <a:r>
              <a:rPr spc="-430" dirty="0"/>
              <a:t>T</a:t>
            </a:r>
            <a:r>
              <a:rPr spc="-434" dirty="0"/>
              <a:t>UR</a:t>
            </a:r>
            <a:r>
              <a:rPr dirty="0"/>
              <a:t>E</a:t>
            </a:r>
            <a:r>
              <a:rPr spc="-165" dirty="0"/>
              <a:t> </a:t>
            </a:r>
            <a:r>
              <a:rPr spc="-430" dirty="0"/>
              <a:t>EL</a:t>
            </a:r>
            <a:r>
              <a:rPr spc="-425" dirty="0"/>
              <a:t>I</a:t>
            </a:r>
            <a:r>
              <a:rPr spc="-430" dirty="0"/>
              <a:t>M</a:t>
            </a:r>
            <a:r>
              <a:rPr spc="-425" dirty="0"/>
              <a:t>I</a:t>
            </a:r>
            <a:r>
              <a:rPr spc="-434" dirty="0"/>
              <a:t>N</a:t>
            </a:r>
            <a:r>
              <a:rPr spc="-430" dirty="0"/>
              <a:t>T</a:t>
            </a:r>
            <a:r>
              <a:rPr spc="-434" dirty="0"/>
              <a:t>A</a:t>
            </a:r>
            <a:r>
              <a:rPr spc="-425" dirty="0"/>
              <a:t>I</a:t>
            </a:r>
            <a:r>
              <a:rPr spc="-430" dirty="0"/>
              <a:t>O</a:t>
            </a:r>
            <a:r>
              <a:rPr spc="-5" dirty="0"/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4190" cy="2181225"/>
            <a:chOff x="0" y="3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3"/>
              <a:ext cx="2381249" cy="21812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4884" y="5744692"/>
            <a:ext cx="10950294" cy="31975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1013" y="1536851"/>
            <a:ext cx="2444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L</a:t>
            </a:r>
            <a:r>
              <a:rPr spc="-425" dirty="0"/>
              <a:t>I</a:t>
            </a:r>
            <a:r>
              <a:rPr spc="-430" dirty="0"/>
              <a:t>G</a:t>
            </a:r>
            <a:r>
              <a:rPr spc="-434" dirty="0"/>
              <a:t>H</a:t>
            </a:r>
            <a:r>
              <a:rPr spc="260" dirty="0"/>
              <a:t>T</a:t>
            </a:r>
            <a:r>
              <a:rPr spc="-430" dirty="0"/>
              <a:t>G</a:t>
            </a:r>
            <a:r>
              <a:rPr spc="-434" dirty="0"/>
              <a:t>B</a:t>
            </a:r>
            <a:r>
              <a:rPr dirty="0"/>
              <a:t>M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799" y="2671559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85280" y="2289918"/>
            <a:ext cx="12117070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23000"/>
              </a:lnSpc>
              <a:spcBef>
                <a:spcPts val="100"/>
              </a:spcBef>
            </a:pPr>
            <a:r>
              <a:rPr sz="3100" spc="-65" dirty="0">
                <a:latin typeface="Arial MT"/>
                <a:cs typeface="Arial MT"/>
              </a:rPr>
              <a:t>It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65" dirty="0">
                <a:latin typeface="Arial MT"/>
                <a:cs typeface="Arial MT"/>
              </a:rPr>
              <a:t>is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0" dirty="0">
                <a:latin typeface="Arial MT"/>
                <a:cs typeface="Arial MT"/>
              </a:rPr>
              <a:t>gradient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0" dirty="0">
                <a:latin typeface="Arial MT"/>
                <a:cs typeface="Arial MT"/>
              </a:rPr>
              <a:t>boosting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4" dirty="0">
                <a:latin typeface="Arial MT"/>
                <a:cs typeface="Arial MT"/>
              </a:rPr>
              <a:t>framework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95" dirty="0">
                <a:latin typeface="Arial MT"/>
                <a:cs typeface="Arial MT"/>
              </a:rPr>
              <a:t>that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95" dirty="0">
                <a:latin typeface="Arial MT"/>
                <a:cs typeface="Arial MT"/>
              </a:rPr>
              <a:t>uses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4" dirty="0">
                <a:latin typeface="Arial MT"/>
                <a:cs typeface="Arial MT"/>
              </a:rPr>
              <a:t>tree-based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0" dirty="0">
                <a:latin typeface="Arial MT"/>
                <a:cs typeface="Arial MT"/>
              </a:rPr>
              <a:t>learning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14" dirty="0">
                <a:latin typeface="Arial MT"/>
                <a:cs typeface="Arial MT"/>
              </a:rPr>
              <a:t>algorithms.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65" dirty="0">
                <a:latin typeface="Arial MT"/>
                <a:cs typeface="Arial MT"/>
              </a:rPr>
              <a:t>It is </a:t>
            </a:r>
            <a:r>
              <a:rPr sz="3100" spc="-110" dirty="0">
                <a:latin typeface="Arial MT"/>
                <a:cs typeface="Arial MT"/>
              </a:rPr>
              <a:t>designed </a:t>
            </a:r>
            <a:r>
              <a:rPr sz="3100" spc="-65" dirty="0">
                <a:latin typeface="Arial MT"/>
                <a:cs typeface="Arial MT"/>
              </a:rPr>
              <a:t>to be </a:t>
            </a:r>
            <a:r>
              <a:rPr sz="3100" spc="-114" dirty="0">
                <a:latin typeface="Arial MT"/>
                <a:cs typeface="Arial MT"/>
              </a:rPr>
              <a:t>distributed </a:t>
            </a:r>
            <a:r>
              <a:rPr sz="3100" spc="-85" dirty="0">
                <a:latin typeface="Arial MT"/>
                <a:cs typeface="Arial MT"/>
              </a:rPr>
              <a:t>and </a:t>
            </a:r>
            <a:r>
              <a:rPr sz="3100" spc="-114" dirty="0">
                <a:latin typeface="Arial MT"/>
                <a:cs typeface="Arial MT"/>
              </a:rPr>
              <a:t>efficient </a:t>
            </a:r>
            <a:r>
              <a:rPr sz="3100" spc="-95" dirty="0">
                <a:latin typeface="Arial MT"/>
                <a:cs typeface="Arial MT"/>
              </a:rPr>
              <a:t>with </a:t>
            </a:r>
            <a:r>
              <a:rPr sz="3100" spc="-85" dirty="0">
                <a:latin typeface="Arial MT"/>
                <a:cs typeface="Arial MT"/>
              </a:rPr>
              <a:t>the </a:t>
            </a:r>
            <a:r>
              <a:rPr sz="3100" spc="-114" dirty="0">
                <a:latin typeface="Arial MT"/>
                <a:cs typeface="Arial MT"/>
              </a:rPr>
              <a:t>following advantages: </a:t>
            </a:r>
            <a:r>
              <a:rPr sz="3100" spc="-110" dirty="0">
                <a:latin typeface="Arial MT"/>
                <a:cs typeface="Arial MT"/>
              </a:rPr>
              <a:t> </a:t>
            </a:r>
            <a:r>
              <a:rPr sz="3100" spc="-125" dirty="0">
                <a:latin typeface="Arial MT"/>
                <a:cs typeface="Arial MT"/>
              </a:rPr>
              <a:t>S</a:t>
            </a:r>
            <a:r>
              <a:rPr sz="3100" spc="-130" dirty="0">
                <a:latin typeface="Arial MT"/>
                <a:cs typeface="Arial MT"/>
              </a:rPr>
              <a:t>uppo</a:t>
            </a:r>
            <a:r>
              <a:rPr sz="3100" spc="-125" dirty="0">
                <a:latin typeface="Arial MT"/>
                <a:cs typeface="Arial MT"/>
              </a:rPr>
              <a:t>r</a:t>
            </a:r>
            <a:r>
              <a:rPr sz="3100" dirty="0">
                <a:latin typeface="Arial MT"/>
                <a:cs typeface="Arial MT"/>
              </a:rPr>
              <a:t>t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o</a:t>
            </a:r>
            <a:r>
              <a:rPr sz="3100" dirty="0">
                <a:latin typeface="Arial MT"/>
                <a:cs typeface="Arial MT"/>
              </a:rPr>
              <a:t>f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pa</a:t>
            </a:r>
            <a:r>
              <a:rPr sz="3100" spc="-125" dirty="0">
                <a:latin typeface="Arial MT"/>
                <a:cs typeface="Arial MT"/>
              </a:rPr>
              <a:t>r</a:t>
            </a:r>
            <a:r>
              <a:rPr sz="3100" spc="-130" dirty="0">
                <a:latin typeface="Arial MT"/>
                <a:cs typeface="Arial MT"/>
              </a:rPr>
              <a:t>alle</a:t>
            </a:r>
            <a:r>
              <a:rPr sz="3100" spc="-5" dirty="0">
                <a:latin typeface="Arial MT"/>
                <a:cs typeface="Arial MT"/>
              </a:rPr>
              <a:t>l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an</a:t>
            </a:r>
            <a:r>
              <a:rPr sz="3100" spc="-5" dirty="0">
                <a:latin typeface="Arial MT"/>
                <a:cs typeface="Arial MT"/>
              </a:rPr>
              <a:t>d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25" dirty="0">
                <a:latin typeface="Arial MT"/>
                <a:cs typeface="Arial MT"/>
              </a:rPr>
              <a:t>GP</a:t>
            </a:r>
            <a:r>
              <a:rPr sz="3100" spc="-5" dirty="0">
                <a:latin typeface="Arial MT"/>
                <a:cs typeface="Arial MT"/>
              </a:rPr>
              <a:t>U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lea</a:t>
            </a:r>
            <a:r>
              <a:rPr sz="3100" spc="-125" dirty="0">
                <a:latin typeface="Arial MT"/>
                <a:cs typeface="Arial MT"/>
              </a:rPr>
              <a:t>r</a:t>
            </a:r>
            <a:r>
              <a:rPr sz="3100" spc="-130" dirty="0">
                <a:latin typeface="Arial MT"/>
                <a:cs typeface="Arial MT"/>
              </a:rPr>
              <a:t>ning</a:t>
            </a:r>
            <a:r>
              <a:rPr sz="3100" dirty="0">
                <a:latin typeface="Arial MT"/>
                <a:cs typeface="Arial MT"/>
              </a:rPr>
              <a:t>.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ts val="3715"/>
              </a:lnSpc>
              <a:spcBef>
                <a:spcPts val="855"/>
              </a:spcBef>
            </a:pPr>
            <a:r>
              <a:rPr sz="3100" spc="-130" dirty="0">
                <a:latin typeface="Arial MT"/>
                <a:cs typeface="Arial MT"/>
              </a:rPr>
              <a:t>Capabl</a:t>
            </a:r>
            <a:r>
              <a:rPr sz="3100" spc="-5" dirty="0">
                <a:latin typeface="Arial MT"/>
                <a:cs typeface="Arial MT"/>
              </a:rPr>
              <a:t>e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o</a:t>
            </a:r>
            <a:r>
              <a:rPr sz="3100" dirty="0">
                <a:latin typeface="Arial MT"/>
                <a:cs typeface="Arial MT"/>
              </a:rPr>
              <a:t>f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handlin</a:t>
            </a:r>
            <a:r>
              <a:rPr sz="3100" spc="-5" dirty="0">
                <a:latin typeface="Arial MT"/>
                <a:cs typeface="Arial MT"/>
              </a:rPr>
              <a:t>g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la</a:t>
            </a:r>
            <a:r>
              <a:rPr sz="3100" spc="-125" dirty="0">
                <a:latin typeface="Arial MT"/>
                <a:cs typeface="Arial MT"/>
              </a:rPr>
              <a:t>r</a:t>
            </a:r>
            <a:r>
              <a:rPr sz="3100" spc="-130" dirty="0">
                <a:latin typeface="Arial MT"/>
                <a:cs typeface="Arial MT"/>
              </a:rPr>
              <a:t>ge</a:t>
            </a:r>
            <a:r>
              <a:rPr sz="3100" spc="-125" dirty="0">
                <a:latin typeface="Arial MT"/>
                <a:cs typeface="Arial MT"/>
              </a:rPr>
              <a:t>-sc</a:t>
            </a:r>
            <a:r>
              <a:rPr sz="3100" spc="-130" dirty="0">
                <a:latin typeface="Arial MT"/>
                <a:cs typeface="Arial MT"/>
              </a:rPr>
              <a:t>al</a:t>
            </a:r>
            <a:r>
              <a:rPr sz="3100" spc="-5" dirty="0">
                <a:latin typeface="Arial MT"/>
                <a:cs typeface="Arial MT"/>
              </a:rPr>
              <a:t>e</a:t>
            </a:r>
            <a:r>
              <a:rPr sz="3100" spc="-245" dirty="0">
                <a:latin typeface="Arial MT"/>
                <a:cs typeface="Arial MT"/>
              </a:rPr>
              <a:t> </a:t>
            </a:r>
            <a:r>
              <a:rPr sz="3100" spc="-130" dirty="0">
                <a:latin typeface="Arial MT"/>
                <a:cs typeface="Arial MT"/>
              </a:rPr>
              <a:t>da</a:t>
            </a:r>
            <a:r>
              <a:rPr sz="3100" spc="-125" dirty="0">
                <a:latin typeface="Arial MT"/>
                <a:cs typeface="Arial MT"/>
              </a:rPr>
              <a:t>t</a:t>
            </a:r>
            <a:r>
              <a:rPr sz="3100" spc="-5" dirty="0">
                <a:latin typeface="Arial MT"/>
                <a:cs typeface="Arial MT"/>
              </a:rPr>
              <a:t>a</a:t>
            </a:r>
            <a:endParaRPr sz="3100">
              <a:latin typeface="Arial MT"/>
              <a:cs typeface="Arial MT"/>
            </a:endParaRPr>
          </a:p>
          <a:p>
            <a:pPr marL="5984240">
              <a:lnSpc>
                <a:spcPts val="3835"/>
              </a:lnSpc>
            </a:pPr>
            <a:r>
              <a:rPr sz="3200" spc="-125" dirty="0">
                <a:latin typeface="Arial MT"/>
                <a:cs typeface="Arial MT"/>
              </a:rPr>
              <a:t>O</a:t>
            </a:r>
            <a:r>
              <a:rPr sz="3200" spc="-130" dirty="0">
                <a:latin typeface="Arial MT"/>
                <a:cs typeface="Arial MT"/>
              </a:rPr>
              <a:t>u</a:t>
            </a:r>
            <a:r>
              <a:rPr sz="3200" spc="-125" dirty="0">
                <a:latin typeface="Arial MT"/>
                <a:cs typeface="Arial MT"/>
              </a:rPr>
              <a:t>t</a:t>
            </a:r>
            <a:r>
              <a:rPr sz="3200" spc="-130" dirty="0">
                <a:latin typeface="Arial MT"/>
                <a:cs typeface="Arial MT"/>
              </a:rPr>
              <a:t>pu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799" y="3252584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799" y="3833609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799" y="4414634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954" y="2520631"/>
            <a:ext cx="7612380" cy="232029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1511300" marR="1504315" indent="527050">
              <a:lnSpc>
                <a:spcPts val="3229"/>
              </a:lnSpc>
              <a:spcBef>
                <a:spcPts val="2760"/>
              </a:spcBef>
            </a:pP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7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  </a:t>
            </a:r>
            <a:r>
              <a:rPr sz="27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Accuracy:0.6526199587297501</a:t>
            </a:r>
            <a:endParaRPr sz="27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0" y="2513502"/>
            <a:ext cx="7629525" cy="2333625"/>
            <a:chOff x="9144000" y="2513502"/>
            <a:chExt cx="7629525" cy="2333625"/>
          </a:xfrm>
        </p:grpSpPr>
        <p:sp>
          <p:nvSpPr>
            <p:cNvPr id="4" name="object 4"/>
            <p:cNvSpPr/>
            <p:nvPr/>
          </p:nvSpPr>
          <p:spPr>
            <a:xfrm>
              <a:off x="9153524" y="2520631"/>
              <a:ext cx="7612380" cy="2320290"/>
            </a:xfrm>
            <a:custGeom>
              <a:avLst/>
              <a:gdLst/>
              <a:ahLst/>
              <a:cxnLst/>
              <a:rect l="l" t="t" r="r" b="b"/>
              <a:pathLst>
                <a:path w="7612380" h="2320290">
                  <a:moveTo>
                    <a:pt x="7612379" y="2320178"/>
                  </a:moveTo>
                  <a:lnTo>
                    <a:pt x="0" y="2320178"/>
                  </a:lnTo>
                  <a:lnTo>
                    <a:pt x="0" y="0"/>
                  </a:lnTo>
                  <a:lnTo>
                    <a:pt x="7612379" y="0"/>
                  </a:lnTo>
                  <a:lnTo>
                    <a:pt x="7612379" y="2320178"/>
                  </a:lnTo>
                  <a:close/>
                </a:path>
              </a:pathLst>
            </a:custGeom>
            <a:solidFill>
              <a:srgbClr val="405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0" y="2513502"/>
              <a:ext cx="7629525" cy="2333625"/>
            </a:xfrm>
            <a:custGeom>
              <a:avLst/>
              <a:gdLst/>
              <a:ahLst/>
              <a:cxnLst/>
              <a:rect l="l" t="t" r="r" b="b"/>
              <a:pathLst>
                <a:path w="7629525" h="2333625">
                  <a:moveTo>
                    <a:pt x="7628227" y="2333624"/>
                  </a:moveTo>
                  <a:lnTo>
                    <a:pt x="3202" y="2333624"/>
                  </a:lnTo>
                  <a:lnTo>
                    <a:pt x="0" y="2331228"/>
                  </a:lnTo>
                  <a:lnTo>
                    <a:pt x="0" y="3207"/>
                  </a:lnTo>
                  <a:lnTo>
                    <a:pt x="4286" y="0"/>
                  </a:lnTo>
                  <a:lnTo>
                    <a:pt x="7627143" y="0"/>
                  </a:lnTo>
                  <a:lnTo>
                    <a:pt x="7629524" y="1781"/>
                  </a:lnTo>
                  <a:lnTo>
                    <a:pt x="7629524" y="7128"/>
                  </a:lnTo>
                  <a:lnTo>
                    <a:pt x="9524" y="7128"/>
                  </a:lnTo>
                  <a:lnTo>
                    <a:pt x="9524" y="14257"/>
                  </a:lnTo>
                  <a:lnTo>
                    <a:pt x="19049" y="14257"/>
                  </a:lnTo>
                  <a:lnTo>
                    <a:pt x="19049" y="2320178"/>
                  </a:lnTo>
                  <a:lnTo>
                    <a:pt x="9524" y="2320178"/>
                  </a:lnTo>
                  <a:lnTo>
                    <a:pt x="9524" y="2327307"/>
                  </a:lnTo>
                  <a:lnTo>
                    <a:pt x="7629524" y="2327307"/>
                  </a:lnTo>
                  <a:lnTo>
                    <a:pt x="7629524" y="2332654"/>
                  </a:lnTo>
                  <a:lnTo>
                    <a:pt x="7628227" y="2333624"/>
                  </a:lnTo>
                  <a:close/>
                </a:path>
                <a:path w="7629525" h="2333625">
                  <a:moveTo>
                    <a:pt x="19049" y="14257"/>
                  </a:moveTo>
                  <a:lnTo>
                    <a:pt x="9524" y="14257"/>
                  </a:lnTo>
                  <a:lnTo>
                    <a:pt x="9524" y="7128"/>
                  </a:lnTo>
                  <a:lnTo>
                    <a:pt x="19049" y="7128"/>
                  </a:lnTo>
                  <a:lnTo>
                    <a:pt x="19049" y="14257"/>
                  </a:lnTo>
                  <a:close/>
                </a:path>
                <a:path w="7629525" h="2333625">
                  <a:moveTo>
                    <a:pt x="7612379" y="14257"/>
                  </a:moveTo>
                  <a:lnTo>
                    <a:pt x="19049" y="14257"/>
                  </a:lnTo>
                  <a:lnTo>
                    <a:pt x="19049" y="7128"/>
                  </a:lnTo>
                  <a:lnTo>
                    <a:pt x="7612379" y="7128"/>
                  </a:lnTo>
                  <a:lnTo>
                    <a:pt x="7612379" y="14257"/>
                  </a:lnTo>
                  <a:close/>
                </a:path>
                <a:path w="7629525" h="2333625">
                  <a:moveTo>
                    <a:pt x="7621904" y="2327307"/>
                  </a:moveTo>
                  <a:lnTo>
                    <a:pt x="7612379" y="2327307"/>
                  </a:lnTo>
                  <a:lnTo>
                    <a:pt x="7612379" y="7128"/>
                  </a:lnTo>
                  <a:lnTo>
                    <a:pt x="7621904" y="7128"/>
                  </a:lnTo>
                  <a:lnTo>
                    <a:pt x="7621904" y="14257"/>
                  </a:lnTo>
                  <a:lnTo>
                    <a:pt x="7629524" y="14257"/>
                  </a:lnTo>
                  <a:lnTo>
                    <a:pt x="7629524" y="2320178"/>
                  </a:lnTo>
                  <a:lnTo>
                    <a:pt x="7621904" y="2320178"/>
                  </a:lnTo>
                  <a:lnTo>
                    <a:pt x="7621904" y="2327307"/>
                  </a:lnTo>
                  <a:close/>
                </a:path>
                <a:path w="7629525" h="2333625">
                  <a:moveTo>
                    <a:pt x="7629524" y="14257"/>
                  </a:moveTo>
                  <a:lnTo>
                    <a:pt x="7621904" y="14257"/>
                  </a:lnTo>
                  <a:lnTo>
                    <a:pt x="7621904" y="7128"/>
                  </a:lnTo>
                  <a:lnTo>
                    <a:pt x="7629524" y="7128"/>
                  </a:lnTo>
                  <a:lnTo>
                    <a:pt x="7629524" y="14257"/>
                  </a:lnTo>
                  <a:close/>
                </a:path>
                <a:path w="7629525" h="2333625">
                  <a:moveTo>
                    <a:pt x="19049" y="2327307"/>
                  </a:moveTo>
                  <a:lnTo>
                    <a:pt x="9524" y="2327307"/>
                  </a:lnTo>
                  <a:lnTo>
                    <a:pt x="9524" y="2320178"/>
                  </a:lnTo>
                  <a:lnTo>
                    <a:pt x="19049" y="2320178"/>
                  </a:lnTo>
                  <a:lnTo>
                    <a:pt x="19049" y="2327307"/>
                  </a:lnTo>
                  <a:close/>
                </a:path>
                <a:path w="7629525" h="2333625">
                  <a:moveTo>
                    <a:pt x="7612379" y="2327307"/>
                  </a:moveTo>
                  <a:lnTo>
                    <a:pt x="19049" y="2327307"/>
                  </a:lnTo>
                  <a:lnTo>
                    <a:pt x="19049" y="2320178"/>
                  </a:lnTo>
                  <a:lnTo>
                    <a:pt x="7612379" y="2320178"/>
                  </a:lnTo>
                  <a:lnTo>
                    <a:pt x="7612379" y="2327307"/>
                  </a:lnTo>
                  <a:close/>
                </a:path>
                <a:path w="7629525" h="2333625">
                  <a:moveTo>
                    <a:pt x="7629524" y="2327307"/>
                  </a:moveTo>
                  <a:lnTo>
                    <a:pt x="7621904" y="2327307"/>
                  </a:lnTo>
                  <a:lnTo>
                    <a:pt x="7621904" y="2320178"/>
                  </a:lnTo>
                  <a:lnTo>
                    <a:pt x="7629524" y="2320178"/>
                  </a:lnTo>
                  <a:lnTo>
                    <a:pt x="7629524" y="2327307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53525" y="2520631"/>
            <a:ext cx="7612380" cy="232029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2698750" marR="1052830" indent="-1638935">
              <a:lnSpc>
                <a:spcPts val="3229"/>
              </a:lnSpc>
              <a:spcBef>
                <a:spcPts val="2760"/>
              </a:spcBef>
            </a:pP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7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7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7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27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7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7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7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27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Accuracy:0.629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2975" y="4971783"/>
            <a:ext cx="8934449" cy="53149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31876" y="1656044"/>
            <a:ext cx="4111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ACCURACYSCORE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4190" cy="2181225"/>
            <a:chOff x="0" y="0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0"/>
              <a:ext cx="2381249" cy="2181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58368" y="1958594"/>
            <a:ext cx="31095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207C9D"/>
                </a:solidFill>
              </a:rPr>
              <a:t>Limitations</a:t>
            </a:r>
            <a:endParaRPr sz="4500"/>
          </a:p>
        </p:txBody>
      </p:sp>
      <p:grpSp>
        <p:nvGrpSpPr>
          <p:cNvPr id="6" name="object 6"/>
          <p:cNvGrpSpPr/>
          <p:nvPr/>
        </p:nvGrpSpPr>
        <p:grpSpPr>
          <a:xfrm>
            <a:off x="625904" y="4159677"/>
            <a:ext cx="16050260" cy="1968500"/>
            <a:chOff x="625904" y="4159677"/>
            <a:chExt cx="16050260" cy="1968500"/>
          </a:xfrm>
        </p:grpSpPr>
        <p:sp>
          <p:nvSpPr>
            <p:cNvPr id="7" name="object 7"/>
            <p:cNvSpPr/>
            <p:nvPr/>
          </p:nvSpPr>
          <p:spPr>
            <a:xfrm>
              <a:off x="2567050" y="4973606"/>
              <a:ext cx="12131040" cy="52705"/>
            </a:xfrm>
            <a:custGeom>
              <a:avLst/>
              <a:gdLst/>
              <a:ahLst/>
              <a:cxnLst/>
              <a:rect l="l" t="t" r="r" b="b"/>
              <a:pathLst>
                <a:path w="12131040" h="52704">
                  <a:moveTo>
                    <a:pt x="12133" y="19064"/>
                  </a:moveTo>
                  <a:lnTo>
                    <a:pt x="6873" y="19049"/>
                  </a:lnTo>
                  <a:lnTo>
                    <a:pt x="4631" y="18113"/>
                  </a:lnTo>
                  <a:lnTo>
                    <a:pt x="923" y="14383"/>
                  </a:lnTo>
                  <a:lnTo>
                    <a:pt x="0" y="12136"/>
                  </a:lnTo>
                  <a:lnTo>
                    <a:pt x="14" y="6875"/>
                  </a:lnTo>
                  <a:lnTo>
                    <a:pt x="950" y="4633"/>
                  </a:lnTo>
                  <a:lnTo>
                    <a:pt x="4678" y="923"/>
                  </a:lnTo>
                  <a:lnTo>
                    <a:pt x="6925" y="0"/>
                  </a:lnTo>
                  <a:lnTo>
                    <a:pt x="12185" y="14"/>
                  </a:lnTo>
                  <a:lnTo>
                    <a:pt x="14427" y="950"/>
                  </a:lnTo>
                  <a:lnTo>
                    <a:pt x="18135" y="4680"/>
                  </a:lnTo>
                  <a:lnTo>
                    <a:pt x="19059" y="6928"/>
                  </a:lnTo>
                  <a:lnTo>
                    <a:pt x="19044" y="12188"/>
                  </a:lnTo>
                  <a:lnTo>
                    <a:pt x="18109" y="14431"/>
                  </a:lnTo>
                  <a:lnTo>
                    <a:pt x="14380" y="18140"/>
                  </a:lnTo>
                  <a:lnTo>
                    <a:pt x="12133" y="19064"/>
                  </a:lnTo>
                  <a:close/>
                </a:path>
                <a:path w="12131040" h="52704">
                  <a:moveTo>
                    <a:pt x="50221" y="19168"/>
                  </a:moveTo>
                  <a:lnTo>
                    <a:pt x="44961" y="19154"/>
                  </a:lnTo>
                  <a:lnTo>
                    <a:pt x="42719" y="18218"/>
                  </a:lnTo>
                  <a:lnTo>
                    <a:pt x="39011" y="14488"/>
                  </a:lnTo>
                  <a:lnTo>
                    <a:pt x="38087" y="12240"/>
                  </a:lnTo>
                  <a:lnTo>
                    <a:pt x="38102" y="6980"/>
                  </a:lnTo>
                  <a:lnTo>
                    <a:pt x="39037" y="4737"/>
                  </a:lnTo>
                  <a:lnTo>
                    <a:pt x="42766" y="1028"/>
                  </a:lnTo>
                  <a:lnTo>
                    <a:pt x="45013" y="104"/>
                  </a:lnTo>
                  <a:lnTo>
                    <a:pt x="50273" y="118"/>
                  </a:lnTo>
                  <a:lnTo>
                    <a:pt x="52515" y="1054"/>
                  </a:lnTo>
                  <a:lnTo>
                    <a:pt x="56223" y="4784"/>
                  </a:lnTo>
                  <a:lnTo>
                    <a:pt x="57147" y="7032"/>
                  </a:lnTo>
                  <a:lnTo>
                    <a:pt x="57132" y="12292"/>
                  </a:lnTo>
                  <a:lnTo>
                    <a:pt x="56196" y="14535"/>
                  </a:lnTo>
                  <a:lnTo>
                    <a:pt x="52468" y="18244"/>
                  </a:lnTo>
                  <a:lnTo>
                    <a:pt x="50221" y="19168"/>
                  </a:lnTo>
                  <a:close/>
                </a:path>
                <a:path w="12131040" h="52704">
                  <a:moveTo>
                    <a:pt x="88309" y="19273"/>
                  </a:moveTo>
                  <a:lnTo>
                    <a:pt x="83048" y="19258"/>
                  </a:lnTo>
                  <a:lnTo>
                    <a:pt x="80807" y="18322"/>
                  </a:lnTo>
                  <a:lnTo>
                    <a:pt x="77098" y="14592"/>
                  </a:lnTo>
                  <a:lnTo>
                    <a:pt x="76175" y="12345"/>
                  </a:lnTo>
                  <a:lnTo>
                    <a:pt x="76189" y="7084"/>
                  </a:lnTo>
                  <a:lnTo>
                    <a:pt x="77125" y="4842"/>
                  </a:lnTo>
                  <a:lnTo>
                    <a:pt x="80854" y="1132"/>
                  </a:lnTo>
                  <a:lnTo>
                    <a:pt x="83101" y="208"/>
                  </a:lnTo>
                  <a:lnTo>
                    <a:pt x="88361" y="223"/>
                  </a:lnTo>
                  <a:lnTo>
                    <a:pt x="90603" y="1159"/>
                  </a:lnTo>
                  <a:lnTo>
                    <a:pt x="94311" y="4889"/>
                  </a:lnTo>
                  <a:lnTo>
                    <a:pt x="95234" y="7136"/>
                  </a:lnTo>
                  <a:lnTo>
                    <a:pt x="95220" y="12397"/>
                  </a:lnTo>
                  <a:lnTo>
                    <a:pt x="94284" y="14639"/>
                  </a:lnTo>
                  <a:lnTo>
                    <a:pt x="90556" y="18349"/>
                  </a:lnTo>
                  <a:lnTo>
                    <a:pt x="88309" y="19273"/>
                  </a:lnTo>
                  <a:close/>
                </a:path>
                <a:path w="12131040" h="52704">
                  <a:moveTo>
                    <a:pt x="126397" y="19377"/>
                  </a:moveTo>
                  <a:lnTo>
                    <a:pt x="121136" y="19362"/>
                  </a:lnTo>
                  <a:lnTo>
                    <a:pt x="118894" y="18426"/>
                  </a:lnTo>
                  <a:lnTo>
                    <a:pt x="115186" y="14696"/>
                  </a:lnTo>
                  <a:lnTo>
                    <a:pt x="114263" y="12449"/>
                  </a:lnTo>
                  <a:lnTo>
                    <a:pt x="114277" y="7188"/>
                  </a:lnTo>
                  <a:lnTo>
                    <a:pt x="115213" y="4946"/>
                  </a:lnTo>
                  <a:lnTo>
                    <a:pt x="118942" y="1236"/>
                  </a:lnTo>
                  <a:lnTo>
                    <a:pt x="121188" y="313"/>
                  </a:lnTo>
                  <a:lnTo>
                    <a:pt x="126449" y="327"/>
                  </a:lnTo>
                  <a:lnTo>
                    <a:pt x="128690" y="1263"/>
                  </a:lnTo>
                  <a:lnTo>
                    <a:pt x="132399" y="4993"/>
                  </a:lnTo>
                  <a:lnTo>
                    <a:pt x="133322" y="7241"/>
                  </a:lnTo>
                  <a:lnTo>
                    <a:pt x="133308" y="12501"/>
                  </a:lnTo>
                  <a:lnTo>
                    <a:pt x="132372" y="14744"/>
                  </a:lnTo>
                  <a:lnTo>
                    <a:pt x="128643" y="18453"/>
                  </a:lnTo>
                  <a:lnTo>
                    <a:pt x="126397" y="19377"/>
                  </a:lnTo>
                  <a:close/>
                </a:path>
                <a:path w="12131040" h="52704">
                  <a:moveTo>
                    <a:pt x="164484" y="19481"/>
                  </a:moveTo>
                  <a:lnTo>
                    <a:pt x="159224" y="19467"/>
                  </a:lnTo>
                  <a:lnTo>
                    <a:pt x="156982" y="18531"/>
                  </a:lnTo>
                  <a:lnTo>
                    <a:pt x="153274" y="14801"/>
                  </a:lnTo>
                  <a:lnTo>
                    <a:pt x="152351" y="12553"/>
                  </a:lnTo>
                  <a:lnTo>
                    <a:pt x="152365" y="7293"/>
                  </a:lnTo>
                  <a:lnTo>
                    <a:pt x="153301" y="5050"/>
                  </a:lnTo>
                  <a:lnTo>
                    <a:pt x="157029" y="1341"/>
                  </a:lnTo>
                  <a:lnTo>
                    <a:pt x="159276" y="417"/>
                  </a:lnTo>
                  <a:lnTo>
                    <a:pt x="164537" y="431"/>
                  </a:lnTo>
                  <a:lnTo>
                    <a:pt x="166778" y="1367"/>
                  </a:lnTo>
                  <a:lnTo>
                    <a:pt x="170486" y="5097"/>
                  </a:lnTo>
                  <a:lnTo>
                    <a:pt x="171410" y="7345"/>
                  </a:lnTo>
                  <a:lnTo>
                    <a:pt x="171395" y="12605"/>
                  </a:lnTo>
                  <a:lnTo>
                    <a:pt x="170460" y="14848"/>
                  </a:lnTo>
                  <a:lnTo>
                    <a:pt x="166731" y="18557"/>
                  </a:lnTo>
                  <a:lnTo>
                    <a:pt x="164484" y="19481"/>
                  </a:lnTo>
                  <a:close/>
                </a:path>
                <a:path w="12131040" h="52704">
                  <a:moveTo>
                    <a:pt x="202572" y="19586"/>
                  </a:moveTo>
                  <a:lnTo>
                    <a:pt x="197312" y="19571"/>
                  </a:lnTo>
                  <a:lnTo>
                    <a:pt x="195070" y="18635"/>
                  </a:lnTo>
                  <a:lnTo>
                    <a:pt x="191362" y="14905"/>
                  </a:lnTo>
                  <a:lnTo>
                    <a:pt x="190438" y="12658"/>
                  </a:lnTo>
                  <a:lnTo>
                    <a:pt x="190453" y="7397"/>
                  </a:lnTo>
                  <a:lnTo>
                    <a:pt x="191389" y="5155"/>
                  </a:lnTo>
                  <a:lnTo>
                    <a:pt x="195117" y="1445"/>
                  </a:lnTo>
                  <a:lnTo>
                    <a:pt x="197364" y="521"/>
                  </a:lnTo>
                  <a:lnTo>
                    <a:pt x="202624" y="536"/>
                  </a:lnTo>
                  <a:lnTo>
                    <a:pt x="204866" y="1472"/>
                  </a:lnTo>
                  <a:lnTo>
                    <a:pt x="208574" y="5202"/>
                  </a:lnTo>
                  <a:lnTo>
                    <a:pt x="209498" y="7449"/>
                  </a:lnTo>
                  <a:lnTo>
                    <a:pt x="209483" y="12710"/>
                  </a:lnTo>
                  <a:lnTo>
                    <a:pt x="208547" y="14952"/>
                  </a:lnTo>
                  <a:lnTo>
                    <a:pt x="204819" y="18662"/>
                  </a:lnTo>
                  <a:lnTo>
                    <a:pt x="202572" y="19586"/>
                  </a:lnTo>
                  <a:close/>
                </a:path>
                <a:path w="12131040" h="52704">
                  <a:moveTo>
                    <a:pt x="240660" y="19690"/>
                  </a:moveTo>
                  <a:lnTo>
                    <a:pt x="235399" y="19676"/>
                  </a:lnTo>
                  <a:lnTo>
                    <a:pt x="233158" y="18739"/>
                  </a:lnTo>
                  <a:lnTo>
                    <a:pt x="229450" y="15010"/>
                  </a:lnTo>
                  <a:lnTo>
                    <a:pt x="228526" y="12762"/>
                  </a:lnTo>
                  <a:lnTo>
                    <a:pt x="228541" y="7501"/>
                  </a:lnTo>
                  <a:lnTo>
                    <a:pt x="229476" y="5259"/>
                  </a:lnTo>
                  <a:lnTo>
                    <a:pt x="233205" y="1549"/>
                  </a:lnTo>
                  <a:lnTo>
                    <a:pt x="235452" y="626"/>
                  </a:lnTo>
                  <a:lnTo>
                    <a:pt x="240712" y="640"/>
                  </a:lnTo>
                  <a:lnTo>
                    <a:pt x="242954" y="1576"/>
                  </a:lnTo>
                  <a:lnTo>
                    <a:pt x="246662" y="5306"/>
                  </a:lnTo>
                  <a:lnTo>
                    <a:pt x="247585" y="7554"/>
                  </a:lnTo>
                  <a:lnTo>
                    <a:pt x="247571" y="12814"/>
                  </a:lnTo>
                  <a:lnTo>
                    <a:pt x="246635" y="15057"/>
                  </a:lnTo>
                  <a:lnTo>
                    <a:pt x="242907" y="18766"/>
                  </a:lnTo>
                  <a:lnTo>
                    <a:pt x="240660" y="19690"/>
                  </a:lnTo>
                  <a:close/>
                </a:path>
                <a:path w="12131040" h="52704">
                  <a:moveTo>
                    <a:pt x="278748" y="19794"/>
                  </a:moveTo>
                  <a:lnTo>
                    <a:pt x="273487" y="19780"/>
                  </a:lnTo>
                  <a:lnTo>
                    <a:pt x="271246" y="18844"/>
                  </a:lnTo>
                  <a:lnTo>
                    <a:pt x="267537" y="15114"/>
                  </a:lnTo>
                  <a:lnTo>
                    <a:pt x="266614" y="12866"/>
                  </a:lnTo>
                  <a:lnTo>
                    <a:pt x="266628" y="7606"/>
                  </a:lnTo>
                  <a:lnTo>
                    <a:pt x="267564" y="5363"/>
                  </a:lnTo>
                  <a:lnTo>
                    <a:pt x="271293" y="1654"/>
                  </a:lnTo>
                  <a:lnTo>
                    <a:pt x="273539" y="730"/>
                  </a:lnTo>
                  <a:lnTo>
                    <a:pt x="278800" y="744"/>
                  </a:lnTo>
                  <a:lnTo>
                    <a:pt x="281042" y="1680"/>
                  </a:lnTo>
                  <a:lnTo>
                    <a:pt x="284750" y="5410"/>
                  </a:lnTo>
                  <a:lnTo>
                    <a:pt x="285673" y="7658"/>
                  </a:lnTo>
                  <a:lnTo>
                    <a:pt x="285659" y="12918"/>
                  </a:lnTo>
                  <a:lnTo>
                    <a:pt x="284723" y="15161"/>
                  </a:lnTo>
                  <a:lnTo>
                    <a:pt x="280994" y="18871"/>
                  </a:lnTo>
                  <a:lnTo>
                    <a:pt x="278748" y="19794"/>
                  </a:lnTo>
                  <a:close/>
                </a:path>
                <a:path w="12131040" h="52704">
                  <a:moveTo>
                    <a:pt x="316836" y="19899"/>
                  </a:moveTo>
                  <a:lnTo>
                    <a:pt x="311575" y="19884"/>
                  </a:lnTo>
                  <a:lnTo>
                    <a:pt x="309333" y="18948"/>
                  </a:lnTo>
                  <a:lnTo>
                    <a:pt x="305625" y="15218"/>
                  </a:lnTo>
                  <a:lnTo>
                    <a:pt x="304702" y="12971"/>
                  </a:lnTo>
                  <a:lnTo>
                    <a:pt x="304716" y="7710"/>
                  </a:lnTo>
                  <a:lnTo>
                    <a:pt x="305652" y="5468"/>
                  </a:lnTo>
                  <a:lnTo>
                    <a:pt x="309380" y="1758"/>
                  </a:lnTo>
                  <a:lnTo>
                    <a:pt x="311627" y="834"/>
                  </a:lnTo>
                  <a:lnTo>
                    <a:pt x="316888" y="849"/>
                  </a:lnTo>
                  <a:lnTo>
                    <a:pt x="319129" y="1785"/>
                  </a:lnTo>
                  <a:lnTo>
                    <a:pt x="322838" y="5515"/>
                  </a:lnTo>
                  <a:lnTo>
                    <a:pt x="323761" y="7762"/>
                  </a:lnTo>
                  <a:lnTo>
                    <a:pt x="323747" y="13023"/>
                  </a:lnTo>
                  <a:lnTo>
                    <a:pt x="322811" y="15265"/>
                  </a:lnTo>
                  <a:lnTo>
                    <a:pt x="319082" y="18975"/>
                  </a:lnTo>
                  <a:lnTo>
                    <a:pt x="316836" y="19899"/>
                  </a:lnTo>
                  <a:close/>
                </a:path>
                <a:path w="12131040" h="52704">
                  <a:moveTo>
                    <a:pt x="354923" y="20003"/>
                  </a:moveTo>
                  <a:lnTo>
                    <a:pt x="349663" y="19989"/>
                  </a:lnTo>
                  <a:lnTo>
                    <a:pt x="347421" y="19053"/>
                  </a:lnTo>
                  <a:lnTo>
                    <a:pt x="343713" y="15323"/>
                  </a:lnTo>
                  <a:lnTo>
                    <a:pt x="342789" y="13075"/>
                  </a:lnTo>
                  <a:lnTo>
                    <a:pt x="342804" y="7815"/>
                  </a:lnTo>
                  <a:lnTo>
                    <a:pt x="343740" y="5572"/>
                  </a:lnTo>
                  <a:lnTo>
                    <a:pt x="347468" y="1862"/>
                  </a:lnTo>
                  <a:lnTo>
                    <a:pt x="349715" y="939"/>
                  </a:lnTo>
                  <a:lnTo>
                    <a:pt x="354975" y="953"/>
                  </a:lnTo>
                  <a:lnTo>
                    <a:pt x="357217" y="1889"/>
                  </a:lnTo>
                  <a:lnTo>
                    <a:pt x="360925" y="5619"/>
                  </a:lnTo>
                  <a:lnTo>
                    <a:pt x="361849" y="7867"/>
                  </a:lnTo>
                  <a:lnTo>
                    <a:pt x="361834" y="13127"/>
                  </a:lnTo>
                  <a:lnTo>
                    <a:pt x="360899" y="15370"/>
                  </a:lnTo>
                  <a:lnTo>
                    <a:pt x="357170" y="19079"/>
                  </a:lnTo>
                  <a:lnTo>
                    <a:pt x="354923" y="20003"/>
                  </a:lnTo>
                  <a:close/>
                </a:path>
                <a:path w="12131040" h="52704">
                  <a:moveTo>
                    <a:pt x="393011" y="20107"/>
                  </a:moveTo>
                  <a:lnTo>
                    <a:pt x="387751" y="20093"/>
                  </a:lnTo>
                  <a:lnTo>
                    <a:pt x="385509" y="19157"/>
                  </a:lnTo>
                  <a:lnTo>
                    <a:pt x="381801" y="15427"/>
                  </a:lnTo>
                  <a:lnTo>
                    <a:pt x="380877" y="13179"/>
                  </a:lnTo>
                  <a:lnTo>
                    <a:pt x="380892" y="7919"/>
                  </a:lnTo>
                  <a:lnTo>
                    <a:pt x="381827" y="5676"/>
                  </a:lnTo>
                  <a:lnTo>
                    <a:pt x="385556" y="1967"/>
                  </a:lnTo>
                  <a:lnTo>
                    <a:pt x="387803" y="1043"/>
                  </a:lnTo>
                  <a:lnTo>
                    <a:pt x="393063" y="1057"/>
                  </a:lnTo>
                  <a:lnTo>
                    <a:pt x="395305" y="1994"/>
                  </a:lnTo>
                  <a:lnTo>
                    <a:pt x="399013" y="5723"/>
                  </a:lnTo>
                  <a:lnTo>
                    <a:pt x="399937" y="7971"/>
                  </a:lnTo>
                  <a:lnTo>
                    <a:pt x="399922" y="13232"/>
                  </a:lnTo>
                  <a:lnTo>
                    <a:pt x="398986" y="15474"/>
                  </a:lnTo>
                  <a:lnTo>
                    <a:pt x="395258" y="19184"/>
                  </a:lnTo>
                  <a:lnTo>
                    <a:pt x="393011" y="20107"/>
                  </a:lnTo>
                  <a:close/>
                </a:path>
                <a:path w="12131040" h="52704">
                  <a:moveTo>
                    <a:pt x="431099" y="20212"/>
                  </a:moveTo>
                  <a:lnTo>
                    <a:pt x="425838" y="20197"/>
                  </a:lnTo>
                  <a:lnTo>
                    <a:pt x="423597" y="19261"/>
                  </a:lnTo>
                  <a:lnTo>
                    <a:pt x="419889" y="15531"/>
                  </a:lnTo>
                  <a:lnTo>
                    <a:pt x="418965" y="13284"/>
                  </a:lnTo>
                  <a:lnTo>
                    <a:pt x="418979" y="8023"/>
                  </a:lnTo>
                  <a:lnTo>
                    <a:pt x="419915" y="5781"/>
                  </a:lnTo>
                  <a:lnTo>
                    <a:pt x="423644" y="2071"/>
                  </a:lnTo>
                  <a:lnTo>
                    <a:pt x="425891" y="1147"/>
                  </a:lnTo>
                  <a:lnTo>
                    <a:pt x="431151" y="1162"/>
                  </a:lnTo>
                  <a:lnTo>
                    <a:pt x="433393" y="2098"/>
                  </a:lnTo>
                  <a:lnTo>
                    <a:pt x="437101" y="5828"/>
                  </a:lnTo>
                  <a:lnTo>
                    <a:pt x="438024" y="8075"/>
                  </a:lnTo>
                  <a:lnTo>
                    <a:pt x="438010" y="13336"/>
                  </a:lnTo>
                  <a:lnTo>
                    <a:pt x="437074" y="15578"/>
                  </a:lnTo>
                  <a:lnTo>
                    <a:pt x="433346" y="19288"/>
                  </a:lnTo>
                  <a:lnTo>
                    <a:pt x="431099" y="20212"/>
                  </a:lnTo>
                  <a:close/>
                </a:path>
                <a:path w="12131040" h="52704">
                  <a:moveTo>
                    <a:pt x="469187" y="20316"/>
                  </a:moveTo>
                  <a:lnTo>
                    <a:pt x="463926" y="20302"/>
                  </a:lnTo>
                  <a:lnTo>
                    <a:pt x="461684" y="19366"/>
                  </a:lnTo>
                  <a:lnTo>
                    <a:pt x="457976" y="15636"/>
                  </a:lnTo>
                  <a:lnTo>
                    <a:pt x="457053" y="13388"/>
                  </a:lnTo>
                  <a:lnTo>
                    <a:pt x="457067" y="8128"/>
                  </a:lnTo>
                  <a:lnTo>
                    <a:pt x="458003" y="5885"/>
                  </a:lnTo>
                  <a:lnTo>
                    <a:pt x="461731" y="2176"/>
                  </a:lnTo>
                  <a:lnTo>
                    <a:pt x="463978" y="1252"/>
                  </a:lnTo>
                  <a:lnTo>
                    <a:pt x="469239" y="1266"/>
                  </a:lnTo>
                  <a:lnTo>
                    <a:pt x="471480" y="2202"/>
                  </a:lnTo>
                  <a:lnTo>
                    <a:pt x="475189" y="5932"/>
                  </a:lnTo>
                  <a:lnTo>
                    <a:pt x="476112" y="8180"/>
                  </a:lnTo>
                  <a:lnTo>
                    <a:pt x="476098" y="13440"/>
                  </a:lnTo>
                  <a:lnTo>
                    <a:pt x="475162" y="15683"/>
                  </a:lnTo>
                  <a:lnTo>
                    <a:pt x="471433" y="19392"/>
                  </a:lnTo>
                  <a:lnTo>
                    <a:pt x="469187" y="20316"/>
                  </a:lnTo>
                  <a:close/>
                </a:path>
                <a:path w="12131040" h="52704">
                  <a:moveTo>
                    <a:pt x="507274" y="20420"/>
                  </a:moveTo>
                  <a:lnTo>
                    <a:pt x="502014" y="20406"/>
                  </a:lnTo>
                  <a:lnTo>
                    <a:pt x="499772" y="19470"/>
                  </a:lnTo>
                  <a:lnTo>
                    <a:pt x="496064" y="15740"/>
                  </a:lnTo>
                  <a:lnTo>
                    <a:pt x="495141" y="13492"/>
                  </a:lnTo>
                  <a:lnTo>
                    <a:pt x="495155" y="8232"/>
                  </a:lnTo>
                  <a:lnTo>
                    <a:pt x="496091" y="5989"/>
                  </a:lnTo>
                  <a:lnTo>
                    <a:pt x="499819" y="2280"/>
                  </a:lnTo>
                  <a:lnTo>
                    <a:pt x="502066" y="1356"/>
                  </a:lnTo>
                  <a:lnTo>
                    <a:pt x="507327" y="1370"/>
                  </a:lnTo>
                  <a:lnTo>
                    <a:pt x="509568" y="2307"/>
                  </a:lnTo>
                  <a:lnTo>
                    <a:pt x="513276" y="6036"/>
                  </a:lnTo>
                  <a:lnTo>
                    <a:pt x="514200" y="8284"/>
                  </a:lnTo>
                  <a:lnTo>
                    <a:pt x="514185" y="13545"/>
                  </a:lnTo>
                  <a:lnTo>
                    <a:pt x="513250" y="15787"/>
                  </a:lnTo>
                  <a:lnTo>
                    <a:pt x="509521" y="19497"/>
                  </a:lnTo>
                  <a:lnTo>
                    <a:pt x="507274" y="20420"/>
                  </a:lnTo>
                  <a:close/>
                </a:path>
                <a:path w="12131040" h="52704">
                  <a:moveTo>
                    <a:pt x="545362" y="20525"/>
                  </a:moveTo>
                  <a:lnTo>
                    <a:pt x="540102" y="20510"/>
                  </a:lnTo>
                  <a:lnTo>
                    <a:pt x="537860" y="19574"/>
                  </a:lnTo>
                  <a:lnTo>
                    <a:pt x="534152" y="15844"/>
                  </a:lnTo>
                  <a:lnTo>
                    <a:pt x="533228" y="13597"/>
                  </a:lnTo>
                  <a:lnTo>
                    <a:pt x="533243" y="8336"/>
                  </a:lnTo>
                  <a:lnTo>
                    <a:pt x="534179" y="6094"/>
                  </a:lnTo>
                  <a:lnTo>
                    <a:pt x="537907" y="2384"/>
                  </a:lnTo>
                  <a:lnTo>
                    <a:pt x="540154" y="1460"/>
                  </a:lnTo>
                  <a:lnTo>
                    <a:pt x="545414" y="1475"/>
                  </a:lnTo>
                  <a:lnTo>
                    <a:pt x="547656" y="2411"/>
                  </a:lnTo>
                  <a:lnTo>
                    <a:pt x="551364" y="6141"/>
                  </a:lnTo>
                  <a:lnTo>
                    <a:pt x="552288" y="8388"/>
                  </a:lnTo>
                  <a:lnTo>
                    <a:pt x="552273" y="13649"/>
                  </a:lnTo>
                  <a:lnTo>
                    <a:pt x="551337" y="15891"/>
                  </a:lnTo>
                  <a:lnTo>
                    <a:pt x="547609" y="19601"/>
                  </a:lnTo>
                  <a:lnTo>
                    <a:pt x="545362" y="20525"/>
                  </a:lnTo>
                  <a:close/>
                </a:path>
                <a:path w="12131040" h="52704">
                  <a:moveTo>
                    <a:pt x="583450" y="20629"/>
                  </a:moveTo>
                  <a:lnTo>
                    <a:pt x="578189" y="20615"/>
                  </a:lnTo>
                  <a:lnTo>
                    <a:pt x="575948" y="19679"/>
                  </a:lnTo>
                  <a:lnTo>
                    <a:pt x="572240" y="15949"/>
                  </a:lnTo>
                  <a:lnTo>
                    <a:pt x="571316" y="13701"/>
                  </a:lnTo>
                  <a:lnTo>
                    <a:pt x="571331" y="8441"/>
                  </a:lnTo>
                  <a:lnTo>
                    <a:pt x="572266" y="6198"/>
                  </a:lnTo>
                  <a:lnTo>
                    <a:pt x="575995" y="2489"/>
                  </a:lnTo>
                  <a:lnTo>
                    <a:pt x="578242" y="1565"/>
                  </a:lnTo>
                  <a:lnTo>
                    <a:pt x="583502" y="1579"/>
                  </a:lnTo>
                  <a:lnTo>
                    <a:pt x="585744" y="2515"/>
                  </a:lnTo>
                  <a:lnTo>
                    <a:pt x="589452" y="6245"/>
                  </a:lnTo>
                  <a:lnTo>
                    <a:pt x="590375" y="8493"/>
                  </a:lnTo>
                  <a:lnTo>
                    <a:pt x="590361" y="13753"/>
                  </a:lnTo>
                  <a:lnTo>
                    <a:pt x="589425" y="15996"/>
                  </a:lnTo>
                  <a:lnTo>
                    <a:pt x="585697" y="19705"/>
                  </a:lnTo>
                  <a:lnTo>
                    <a:pt x="583450" y="20629"/>
                  </a:lnTo>
                  <a:close/>
                </a:path>
                <a:path w="12131040" h="52704">
                  <a:moveTo>
                    <a:pt x="621538" y="20733"/>
                  </a:moveTo>
                  <a:lnTo>
                    <a:pt x="616277" y="20719"/>
                  </a:lnTo>
                  <a:lnTo>
                    <a:pt x="614036" y="19783"/>
                  </a:lnTo>
                  <a:lnTo>
                    <a:pt x="610327" y="16053"/>
                  </a:lnTo>
                  <a:lnTo>
                    <a:pt x="609404" y="13805"/>
                  </a:lnTo>
                  <a:lnTo>
                    <a:pt x="609418" y="8545"/>
                  </a:lnTo>
                  <a:lnTo>
                    <a:pt x="610354" y="6302"/>
                  </a:lnTo>
                  <a:lnTo>
                    <a:pt x="614083" y="2593"/>
                  </a:lnTo>
                  <a:lnTo>
                    <a:pt x="616329" y="1669"/>
                  </a:lnTo>
                  <a:lnTo>
                    <a:pt x="621590" y="1684"/>
                  </a:lnTo>
                  <a:lnTo>
                    <a:pt x="623832" y="2620"/>
                  </a:lnTo>
                  <a:lnTo>
                    <a:pt x="627540" y="6350"/>
                  </a:lnTo>
                  <a:lnTo>
                    <a:pt x="628463" y="8597"/>
                  </a:lnTo>
                  <a:lnTo>
                    <a:pt x="628449" y="13858"/>
                  </a:lnTo>
                  <a:lnTo>
                    <a:pt x="627513" y="16100"/>
                  </a:lnTo>
                  <a:lnTo>
                    <a:pt x="623784" y="19810"/>
                  </a:lnTo>
                  <a:lnTo>
                    <a:pt x="621538" y="20733"/>
                  </a:lnTo>
                  <a:close/>
                </a:path>
                <a:path w="12131040" h="52704">
                  <a:moveTo>
                    <a:pt x="659625" y="20838"/>
                  </a:moveTo>
                  <a:lnTo>
                    <a:pt x="654365" y="20823"/>
                  </a:lnTo>
                  <a:lnTo>
                    <a:pt x="652123" y="19887"/>
                  </a:lnTo>
                  <a:lnTo>
                    <a:pt x="648415" y="16157"/>
                  </a:lnTo>
                  <a:lnTo>
                    <a:pt x="647492" y="13910"/>
                  </a:lnTo>
                  <a:lnTo>
                    <a:pt x="647506" y="8649"/>
                  </a:lnTo>
                  <a:lnTo>
                    <a:pt x="648442" y="6407"/>
                  </a:lnTo>
                  <a:lnTo>
                    <a:pt x="652170" y="2697"/>
                  </a:lnTo>
                  <a:lnTo>
                    <a:pt x="654417" y="1773"/>
                  </a:lnTo>
                  <a:lnTo>
                    <a:pt x="659678" y="1788"/>
                  </a:lnTo>
                  <a:lnTo>
                    <a:pt x="661919" y="2724"/>
                  </a:lnTo>
                  <a:lnTo>
                    <a:pt x="665627" y="6454"/>
                  </a:lnTo>
                  <a:lnTo>
                    <a:pt x="666551" y="8701"/>
                  </a:lnTo>
                  <a:lnTo>
                    <a:pt x="666537" y="13962"/>
                  </a:lnTo>
                  <a:lnTo>
                    <a:pt x="665601" y="16204"/>
                  </a:lnTo>
                  <a:lnTo>
                    <a:pt x="661872" y="19914"/>
                  </a:lnTo>
                  <a:lnTo>
                    <a:pt x="659625" y="20838"/>
                  </a:lnTo>
                  <a:close/>
                </a:path>
                <a:path w="12131040" h="52704">
                  <a:moveTo>
                    <a:pt x="697713" y="20942"/>
                  </a:moveTo>
                  <a:lnTo>
                    <a:pt x="692453" y="20928"/>
                  </a:lnTo>
                  <a:lnTo>
                    <a:pt x="690211" y="19992"/>
                  </a:lnTo>
                  <a:lnTo>
                    <a:pt x="686503" y="16262"/>
                  </a:lnTo>
                  <a:lnTo>
                    <a:pt x="685579" y="14014"/>
                  </a:lnTo>
                  <a:lnTo>
                    <a:pt x="685594" y="8754"/>
                  </a:lnTo>
                  <a:lnTo>
                    <a:pt x="686530" y="6511"/>
                  </a:lnTo>
                  <a:lnTo>
                    <a:pt x="690258" y="2802"/>
                  </a:lnTo>
                  <a:lnTo>
                    <a:pt x="692505" y="1878"/>
                  </a:lnTo>
                  <a:lnTo>
                    <a:pt x="697765" y="1892"/>
                  </a:lnTo>
                  <a:lnTo>
                    <a:pt x="700007" y="2828"/>
                  </a:lnTo>
                  <a:lnTo>
                    <a:pt x="703715" y="6558"/>
                  </a:lnTo>
                  <a:lnTo>
                    <a:pt x="704639" y="8806"/>
                  </a:lnTo>
                  <a:lnTo>
                    <a:pt x="704624" y="14066"/>
                  </a:lnTo>
                  <a:lnTo>
                    <a:pt x="703689" y="16309"/>
                  </a:lnTo>
                  <a:lnTo>
                    <a:pt x="699960" y="20018"/>
                  </a:lnTo>
                  <a:lnTo>
                    <a:pt x="697713" y="20942"/>
                  </a:lnTo>
                  <a:close/>
                </a:path>
                <a:path w="12131040" h="52704">
                  <a:moveTo>
                    <a:pt x="735801" y="21047"/>
                  </a:moveTo>
                  <a:lnTo>
                    <a:pt x="730541" y="21032"/>
                  </a:lnTo>
                  <a:lnTo>
                    <a:pt x="728299" y="20096"/>
                  </a:lnTo>
                  <a:lnTo>
                    <a:pt x="724591" y="16366"/>
                  </a:lnTo>
                  <a:lnTo>
                    <a:pt x="723667" y="14119"/>
                  </a:lnTo>
                  <a:lnTo>
                    <a:pt x="723682" y="8858"/>
                  </a:lnTo>
                  <a:lnTo>
                    <a:pt x="724617" y="6616"/>
                  </a:lnTo>
                  <a:lnTo>
                    <a:pt x="728346" y="2906"/>
                  </a:lnTo>
                  <a:lnTo>
                    <a:pt x="730593" y="1982"/>
                  </a:lnTo>
                  <a:lnTo>
                    <a:pt x="735853" y="1997"/>
                  </a:lnTo>
                  <a:lnTo>
                    <a:pt x="738095" y="2933"/>
                  </a:lnTo>
                  <a:lnTo>
                    <a:pt x="741803" y="6663"/>
                  </a:lnTo>
                  <a:lnTo>
                    <a:pt x="742726" y="8910"/>
                  </a:lnTo>
                  <a:lnTo>
                    <a:pt x="742712" y="14171"/>
                  </a:lnTo>
                  <a:lnTo>
                    <a:pt x="741776" y="16413"/>
                  </a:lnTo>
                  <a:lnTo>
                    <a:pt x="738048" y="20123"/>
                  </a:lnTo>
                  <a:lnTo>
                    <a:pt x="735801" y="21047"/>
                  </a:lnTo>
                  <a:close/>
                </a:path>
                <a:path w="12131040" h="52704">
                  <a:moveTo>
                    <a:pt x="773889" y="21151"/>
                  </a:moveTo>
                  <a:lnTo>
                    <a:pt x="768628" y="21136"/>
                  </a:lnTo>
                  <a:lnTo>
                    <a:pt x="766387" y="20200"/>
                  </a:lnTo>
                  <a:lnTo>
                    <a:pt x="762678" y="16470"/>
                  </a:lnTo>
                  <a:lnTo>
                    <a:pt x="761755" y="14223"/>
                  </a:lnTo>
                  <a:lnTo>
                    <a:pt x="761769" y="8962"/>
                  </a:lnTo>
                  <a:lnTo>
                    <a:pt x="762705" y="6720"/>
                  </a:lnTo>
                  <a:lnTo>
                    <a:pt x="766434" y="3010"/>
                  </a:lnTo>
                  <a:lnTo>
                    <a:pt x="768681" y="2087"/>
                  </a:lnTo>
                  <a:lnTo>
                    <a:pt x="773941" y="2101"/>
                  </a:lnTo>
                  <a:lnTo>
                    <a:pt x="776183" y="3037"/>
                  </a:lnTo>
                  <a:lnTo>
                    <a:pt x="779891" y="6767"/>
                  </a:lnTo>
                  <a:lnTo>
                    <a:pt x="780814" y="9015"/>
                  </a:lnTo>
                  <a:lnTo>
                    <a:pt x="780800" y="14275"/>
                  </a:lnTo>
                  <a:lnTo>
                    <a:pt x="779864" y="16518"/>
                  </a:lnTo>
                  <a:lnTo>
                    <a:pt x="776136" y="20227"/>
                  </a:lnTo>
                  <a:lnTo>
                    <a:pt x="773889" y="21151"/>
                  </a:lnTo>
                  <a:close/>
                </a:path>
                <a:path w="12131040" h="52704">
                  <a:moveTo>
                    <a:pt x="811977" y="21255"/>
                  </a:moveTo>
                  <a:lnTo>
                    <a:pt x="806716" y="21241"/>
                  </a:lnTo>
                  <a:lnTo>
                    <a:pt x="804474" y="20305"/>
                  </a:lnTo>
                  <a:lnTo>
                    <a:pt x="800766" y="16575"/>
                  </a:lnTo>
                  <a:lnTo>
                    <a:pt x="799843" y="14327"/>
                  </a:lnTo>
                  <a:lnTo>
                    <a:pt x="799857" y="9067"/>
                  </a:lnTo>
                  <a:lnTo>
                    <a:pt x="800793" y="6824"/>
                  </a:lnTo>
                  <a:lnTo>
                    <a:pt x="804521" y="3115"/>
                  </a:lnTo>
                  <a:lnTo>
                    <a:pt x="806768" y="2191"/>
                  </a:lnTo>
                  <a:lnTo>
                    <a:pt x="812029" y="2205"/>
                  </a:lnTo>
                  <a:lnTo>
                    <a:pt x="814270" y="3141"/>
                  </a:lnTo>
                  <a:lnTo>
                    <a:pt x="817979" y="6871"/>
                  </a:lnTo>
                  <a:lnTo>
                    <a:pt x="818902" y="9119"/>
                  </a:lnTo>
                  <a:lnTo>
                    <a:pt x="818888" y="14379"/>
                  </a:lnTo>
                  <a:lnTo>
                    <a:pt x="817952" y="16622"/>
                  </a:lnTo>
                  <a:lnTo>
                    <a:pt x="814223" y="20331"/>
                  </a:lnTo>
                  <a:lnTo>
                    <a:pt x="811977" y="21255"/>
                  </a:lnTo>
                  <a:close/>
                </a:path>
                <a:path w="12131040" h="52704">
                  <a:moveTo>
                    <a:pt x="850064" y="21360"/>
                  </a:moveTo>
                  <a:lnTo>
                    <a:pt x="844804" y="21345"/>
                  </a:lnTo>
                  <a:lnTo>
                    <a:pt x="842562" y="20409"/>
                  </a:lnTo>
                  <a:lnTo>
                    <a:pt x="838854" y="16679"/>
                  </a:lnTo>
                  <a:lnTo>
                    <a:pt x="837931" y="14432"/>
                  </a:lnTo>
                  <a:lnTo>
                    <a:pt x="837945" y="9171"/>
                  </a:lnTo>
                  <a:lnTo>
                    <a:pt x="838881" y="6929"/>
                  </a:lnTo>
                  <a:lnTo>
                    <a:pt x="842609" y="3219"/>
                  </a:lnTo>
                  <a:lnTo>
                    <a:pt x="844856" y="2295"/>
                  </a:lnTo>
                  <a:lnTo>
                    <a:pt x="850116" y="2310"/>
                  </a:lnTo>
                  <a:lnTo>
                    <a:pt x="852358" y="3246"/>
                  </a:lnTo>
                  <a:lnTo>
                    <a:pt x="856066" y="6976"/>
                  </a:lnTo>
                  <a:lnTo>
                    <a:pt x="856990" y="9223"/>
                  </a:lnTo>
                  <a:lnTo>
                    <a:pt x="856975" y="14484"/>
                  </a:lnTo>
                  <a:lnTo>
                    <a:pt x="856040" y="16726"/>
                  </a:lnTo>
                  <a:lnTo>
                    <a:pt x="852311" y="20436"/>
                  </a:lnTo>
                  <a:lnTo>
                    <a:pt x="850064" y="21360"/>
                  </a:lnTo>
                  <a:close/>
                </a:path>
                <a:path w="12131040" h="52704">
                  <a:moveTo>
                    <a:pt x="888152" y="21464"/>
                  </a:moveTo>
                  <a:lnTo>
                    <a:pt x="882892" y="21450"/>
                  </a:lnTo>
                  <a:lnTo>
                    <a:pt x="880650" y="20513"/>
                  </a:lnTo>
                  <a:lnTo>
                    <a:pt x="876942" y="16784"/>
                  </a:lnTo>
                  <a:lnTo>
                    <a:pt x="876018" y="14536"/>
                  </a:lnTo>
                  <a:lnTo>
                    <a:pt x="876033" y="9275"/>
                  </a:lnTo>
                  <a:lnTo>
                    <a:pt x="876969" y="7033"/>
                  </a:lnTo>
                  <a:lnTo>
                    <a:pt x="880697" y="3323"/>
                  </a:lnTo>
                  <a:lnTo>
                    <a:pt x="882944" y="2400"/>
                  </a:lnTo>
                  <a:lnTo>
                    <a:pt x="888204" y="2414"/>
                  </a:lnTo>
                  <a:lnTo>
                    <a:pt x="890446" y="3350"/>
                  </a:lnTo>
                  <a:lnTo>
                    <a:pt x="894154" y="7080"/>
                  </a:lnTo>
                  <a:lnTo>
                    <a:pt x="895078" y="9328"/>
                  </a:lnTo>
                  <a:lnTo>
                    <a:pt x="895063" y="14588"/>
                  </a:lnTo>
                  <a:lnTo>
                    <a:pt x="894127" y="16831"/>
                  </a:lnTo>
                  <a:lnTo>
                    <a:pt x="890399" y="20540"/>
                  </a:lnTo>
                  <a:lnTo>
                    <a:pt x="888152" y="21464"/>
                  </a:lnTo>
                  <a:close/>
                </a:path>
                <a:path w="12131040" h="52704">
                  <a:moveTo>
                    <a:pt x="926240" y="21568"/>
                  </a:moveTo>
                  <a:lnTo>
                    <a:pt x="920979" y="21554"/>
                  </a:lnTo>
                  <a:lnTo>
                    <a:pt x="918738" y="20618"/>
                  </a:lnTo>
                  <a:lnTo>
                    <a:pt x="915029" y="16888"/>
                  </a:lnTo>
                  <a:lnTo>
                    <a:pt x="914106" y="14640"/>
                  </a:lnTo>
                  <a:lnTo>
                    <a:pt x="914120" y="9380"/>
                  </a:lnTo>
                  <a:lnTo>
                    <a:pt x="915056" y="7137"/>
                  </a:lnTo>
                  <a:lnTo>
                    <a:pt x="918785" y="3428"/>
                  </a:lnTo>
                  <a:lnTo>
                    <a:pt x="921032" y="2504"/>
                  </a:lnTo>
                  <a:lnTo>
                    <a:pt x="926292" y="2518"/>
                  </a:lnTo>
                  <a:lnTo>
                    <a:pt x="928534" y="3454"/>
                  </a:lnTo>
                  <a:lnTo>
                    <a:pt x="932242" y="7184"/>
                  </a:lnTo>
                  <a:lnTo>
                    <a:pt x="933165" y="9432"/>
                  </a:lnTo>
                  <a:lnTo>
                    <a:pt x="933151" y="14692"/>
                  </a:lnTo>
                  <a:lnTo>
                    <a:pt x="932215" y="16935"/>
                  </a:lnTo>
                  <a:lnTo>
                    <a:pt x="928487" y="20644"/>
                  </a:lnTo>
                  <a:lnTo>
                    <a:pt x="926240" y="21568"/>
                  </a:lnTo>
                  <a:close/>
                </a:path>
                <a:path w="12131040" h="52704">
                  <a:moveTo>
                    <a:pt x="964328" y="21673"/>
                  </a:moveTo>
                  <a:lnTo>
                    <a:pt x="959067" y="21658"/>
                  </a:lnTo>
                  <a:lnTo>
                    <a:pt x="956825" y="20722"/>
                  </a:lnTo>
                  <a:lnTo>
                    <a:pt x="953117" y="16992"/>
                  </a:lnTo>
                  <a:lnTo>
                    <a:pt x="952194" y="14745"/>
                  </a:lnTo>
                  <a:lnTo>
                    <a:pt x="952208" y="9484"/>
                  </a:lnTo>
                  <a:lnTo>
                    <a:pt x="953144" y="7242"/>
                  </a:lnTo>
                  <a:lnTo>
                    <a:pt x="956873" y="3532"/>
                  </a:lnTo>
                  <a:lnTo>
                    <a:pt x="959119" y="2608"/>
                  </a:lnTo>
                  <a:lnTo>
                    <a:pt x="964380" y="2623"/>
                  </a:lnTo>
                  <a:lnTo>
                    <a:pt x="966622" y="3559"/>
                  </a:lnTo>
                  <a:lnTo>
                    <a:pt x="970330" y="7289"/>
                  </a:lnTo>
                  <a:lnTo>
                    <a:pt x="971253" y="9536"/>
                  </a:lnTo>
                  <a:lnTo>
                    <a:pt x="971239" y="14797"/>
                  </a:lnTo>
                  <a:lnTo>
                    <a:pt x="970303" y="17039"/>
                  </a:lnTo>
                  <a:lnTo>
                    <a:pt x="966575" y="20749"/>
                  </a:lnTo>
                  <a:lnTo>
                    <a:pt x="964328" y="21673"/>
                  </a:lnTo>
                  <a:close/>
                </a:path>
                <a:path w="12131040" h="52704">
                  <a:moveTo>
                    <a:pt x="1002415" y="21777"/>
                  </a:moveTo>
                  <a:lnTo>
                    <a:pt x="997155" y="21763"/>
                  </a:lnTo>
                  <a:lnTo>
                    <a:pt x="994913" y="20826"/>
                  </a:lnTo>
                  <a:lnTo>
                    <a:pt x="991205" y="17097"/>
                  </a:lnTo>
                  <a:lnTo>
                    <a:pt x="990282" y="14849"/>
                  </a:lnTo>
                  <a:lnTo>
                    <a:pt x="990296" y="9588"/>
                  </a:lnTo>
                  <a:lnTo>
                    <a:pt x="991232" y="7346"/>
                  </a:lnTo>
                  <a:lnTo>
                    <a:pt x="994960" y="3636"/>
                  </a:lnTo>
                  <a:lnTo>
                    <a:pt x="997207" y="2713"/>
                  </a:lnTo>
                  <a:lnTo>
                    <a:pt x="1002468" y="2727"/>
                  </a:lnTo>
                  <a:lnTo>
                    <a:pt x="1004709" y="3663"/>
                  </a:lnTo>
                  <a:lnTo>
                    <a:pt x="1008417" y="7393"/>
                  </a:lnTo>
                  <a:lnTo>
                    <a:pt x="1009341" y="9641"/>
                  </a:lnTo>
                  <a:lnTo>
                    <a:pt x="1009327" y="14901"/>
                  </a:lnTo>
                  <a:lnTo>
                    <a:pt x="1008391" y="17144"/>
                  </a:lnTo>
                  <a:lnTo>
                    <a:pt x="1004662" y="20853"/>
                  </a:lnTo>
                  <a:lnTo>
                    <a:pt x="1002415" y="21777"/>
                  </a:lnTo>
                  <a:close/>
                </a:path>
                <a:path w="12131040" h="52704">
                  <a:moveTo>
                    <a:pt x="1040503" y="21881"/>
                  </a:moveTo>
                  <a:lnTo>
                    <a:pt x="1035243" y="21867"/>
                  </a:lnTo>
                  <a:lnTo>
                    <a:pt x="1033001" y="20931"/>
                  </a:lnTo>
                  <a:lnTo>
                    <a:pt x="1029293" y="17201"/>
                  </a:lnTo>
                  <a:lnTo>
                    <a:pt x="1028370" y="14953"/>
                  </a:lnTo>
                  <a:lnTo>
                    <a:pt x="1028384" y="9693"/>
                  </a:lnTo>
                  <a:lnTo>
                    <a:pt x="1029320" y="7450"/>
                  </a:lnTo>
                  <a:lnTo>
                    <a:pt x="1033048" y="3741"/>
                  </a:lnTo>
                  <a:lnTo>
                    <a:pt x="1035295" y="2817"/>
                  </a:lnTo>
                  <a:lnTo>
                    <a:pt x="1040555" y="2831"/>
                  </a:lnTo>
                  <a:lnTo>
                    <a:pt x="1042797" y="3767"/>
                  </a:lnTo>
                  <a:lnTo>
                    <a:pt x="1046505" y="7497"/>
                  </a:lnTo>
                  <a:lnTo>
                    <a:pt x="1047429" y="9745"/>
                  </a:lnTo>
                  <a:lnTo>
                    <a:pt x="1047414" y="15006"/>
                  </a:lnTo>
                  <a:lnTo>
                    <a:pt x="1046478" y="17248"/>
                  </a:lnTo>
                  <a:lnTo>
                    <a:pt x="1042750" y="20958"/>
                  </a:lnTo>
                  <a:lnTo>
                    <a:pt x="1040503" y="21881"/>
                  </a:lnTo>
                  <a:close/>
                </a:path>
                <a:path w="12131040" h="52704">
                  <a:moveTo>
                    <a:pt x="1078591" y="21986"/>
                  </a:moveTo>
                  <a:lnTo>
                    <a:pt x="1073331" y="21971"/>
                  </a:lnTo>
                  <a:lnTo>
                    <a:pt x="1071089" y="21035"/>
                  </a:lnTo>
                  <a:lnTo>
                    <a:pt x="1067381" y="17305"/>
                  </a:lnTo>
                  <a:lnTo>
                    <a:pt x="1066457" y="15058"/>
                  </a:lnTo>
                  <a:lnTo>
                    <a:pt x="1066472" y="9797"/>
                  </a:lnTo>
                  <a:lnTo>
                    <a:pt x="1067407" y="7555"/>
                  </a:lnTo>
                  <a:lnTo>
                    <a:pt x="1071136" y="3845"/>
                  </a:lnTo>
                  <a:lnTo>
                    <a:pt x="1073383" y="2921"/>
                  </a:lnTo>
                  <a:lnTo>
                    <a:pt x="1078643" y="2936"/>
                  </a:lnTo>
                  <a:lnTo>
                    <a:pt x="1080885" y="3872"/>
                  </a:lnTo>
                  <a:lnTo>
                    <a:pt x="1084593" y="7602"/>
                  </a:lnTo>
                  <a:lnTo>
                    <a:pt x="1085516" y="9849"/>
                  </a:lnTo>
                  <a:lnTo>
                    <a:pt x="1085502" y="15110"/>
                  </a:lnTo>
                  <a:lnTo>
                    <a:pt x="1084566" y="17352"/>
                  </a:lnTo>
                  <a:lnTo>
                    <a:pt x="1080838" y="21062"/>
                  </a:lnTo>
                  <a:lnTo>
                    <a:pt x="1078591" y="21986"/>
                  </a:lnTo>
                  <a:close/>
                </a:path>
                <a:path w="12131040" h="52704">
                  <a:moveTo>
                    <a:pt x="1116679" y="22090"/>
                  </a:moveTo>
                  <a:lnTo>
                    <a:pt x="1111418" y="22076"/>
                  </a:lnTo>
                  <a:lnTo>
                    <a:pt x="1109177" y="21140"/>
                  </a:lnTo>
                  <a:lnTo>
                    <a:pt x="1105468" y="17410"/>
                  </a:lnTo>
                  <a:lnTo>
                    <a:pt x="1104545" y="15162"/>
                  </a:lnTo>
                  <a:lnTo>
                    <a:pt x="1104559" y="9902"/>
                  </a:lnTo>
                  <a:lnTo>
                    <a:pt x="1105495" y="7659"/>
                  </a:lnTo>
                  <a:lnTo>
                    <a:pt x="1109224" y="3949"/>
                  </a:lnTo>
                  <a:lnTo>
                    <a:pt x="1111471" y="3026"/>
                  </a:lnTo>
                  <a:lnTo>
                    <a:pt x="1116731" y="3040"/>
                  </a:lnTo>
                  <a:lnTo>
                    <a:pt x="1118973" y="3976"/>
                  </a:lnTo>
                  <a:lnTo>
                    <a:pt x="1122681" y="7706"/>
                  </a:lnTo>
                  <a:lnTo>
                    <a:pt x="1123604" y="9954"/>
                  </a:lnTo>
                  <a:lnTo>
                    <a:pt x="1123590" y="15214"/>
                  </a:lnTo>
                  <a:lnTo>
                    <a:pt x="1122654" y="17457"/>
                  </a:lnTo>
                  <a:lnTo>
                    <a:pt x="1118925" y="21166"/>
                  </a:lnTo>
                  <a:lnTo>
                    <a:pt x="1116679" y="22090"/>
                  </a:lnTo>
                  <a:close/>
                </a:path>
                <a:path w="12131040" h="52704">
                  <a:moveTo>
                    <a:pt x="1154767" y="22194"/>
                  </a:moveTo>
                  <a:lnTo>
                    <a:pt x="1149506" y="22180"/>
                  </a:lnTo>
                  <a:lnTo>
                    <a:pt x="1147264" y="21244"/>
                  </a:lnTo>
                  <a:lnTo>
                    <a:pt x="1143556" y="17514"/>
                  </a:lnTo>
                  <a:lnTo>
                    <a:pt x="1142633" y="15266"/>
                  </a:lnTo>
                  <a:lnTo>
                    <a:pt x="1142647" y="10006"/>
                  </a:lnTo>
                  <a:lnTo>
                    <a:pt x="1143583" y="7763"/>
                  </a:lnTo>
                  <a:lnTo>
                    <a:pt x="1147311" y="4054"/>
                  </a:lnTo>
                  <a:lnTo>
                    <a:pt x="1149558" y="3130"/>
                  </a:lnTo>
                  <a:lnTo>
                    <a:pt x="1154819" y="3144"/>
                  </a:lnTo>
                  <a:lnTo>
                    <a:pt x="1157060" y="4081"/>
                  </a:lnTo>
                  <a:lnTo>
                    <a:pt x="1160769" y="7810"/>
                  </a:lnTo>
                  <a:lnTo>
                    <a:pt x="1161692" y="10058"/>
                  </a:lnTo>
                  <a:lnTo>
                    <a:pt x="1161678" y="15319"/>
                  </a:lnTo>
                  <a:lnTo>
                    <a:pt x="1160742" y="17561"/>
                  </a:lnTo>
                  <a:lnTo>
                    <a:pt x="1157013" y="21271"/>
                  </a:lnTo>
                  <a:lnTo>
                    <a:pt x="1154767" y="22194"/>
                  </a:lnTo>
                  <a:close/>
                </a:path>
                <a:path w="12131040" h="52704">
                  <a:moveTo>
                    <a:pt x="1192854" y="22299"/>
                  </a:moveTo>
                  <a:lnTo>
                    <a:pt x="1187594" y="22284"/>
                  </a:lnTo>
                  <a:lnTo>
                    <a:pt x="1185352" y="21348"/>
                  </a:lnTo>
                  <a:lnTo>
                    <a:pt x="1181644" y="17618"/>
                  </a:lnTo>
                  <a:lnTo>
                    <a:pt x="1180721" y="15371"/>
                  </a:lnTo>
                  <a:lnTo>
                    <a:pt x="1180735" y="10110"/>
                  </a:lnTo>
                  <a:lnTo>
                    <a:pt x="1181671" y="7868"/>
                  </a:lnTo>
                  <a:lnTo>
                    <a:pt x="1185399" y="4158"/>
                  </a:lnTo>
                  <a:lnTo>
                    <a:pt x="1187646" y="3234"/>
                  </a:lnTo>
                  <a:lnTo>
                    <a:pt x="1192907" y="3249"/>
                  </a:lnTo>
                  <a:lnTo>
                    <a:pt x="1195148" y="4185"/>
                  </a:lnTo>
                  <a:lnTo>
                    <a:pt x="1198856" y="7915"/>
                  </a:lnTo>
                  <a:lnTo>
                    <a:pt x="1199780" y="10162"/>
                  </a:lnTo>
                  <a:lnTo>
                    <a:pt x="1199765" y="15423"/>
                  </a:lnTo>
                  <a:lnTo>
                    <a:pt x="1198830" y="17665"/>
                  </a:lnTo>
                  <a:lnTo>
                    <a:pt x="1195101" y="21375"/>
                  </a:lnTo>
                  <a:lnTo>
                    <a:pt x="1192854" y="22299"/>
                  </a:lnTo>
                  <a:close/>
                </a:path>
                <a:path w="12131040" h="52704">
                  <a:moveTo>
                    <a:pt x="1230942" y="22403"/>
                  </a:moveTo>
                  <a:lnTo>
                    <a:pt x="1225682" y="22389"/>
                  </a:lnTo>
                  <a:lnTo>
                    <a:pt x="1223440" y="21453"/>
                  </a:lnTo>
                  <a:lnTo>
                    <a:pt x="1219732" y="17723"/>
                  </a:lnTo>
                  <a:lnTo>
                    <a:pt x="1218808" y="15475"/>
                  </a:lnTo>
                  <a:lnTo>
                    <a:pt x="1218823" y="10215"/>
                  </a:lnTo>
                  <a:lnTo>
                    <a:pt x="1219758" y="7972"/>
                  </a:lnTo>
                  <a:lnTo>
                    <a:pt x="1223487" y="4263"/>
                  </a:lnTo>
                  <a:lnTo>
                    <a:pt x="1225734" y="3339"/>
                  </a:lnTo>
                  <a:lnTo>
                    <a:pt x="1230994" y="3353"/>
                  </a:lnTo>
                  <a:lnTo>
                    <a:pt x="1233236" y="4289"/>
                  </a:lnTo>
                  <a:lnTo>
                    <a:pt x="1236944" y="8019"/>
                  </a:lnTo>
                  <a:lnTo>
                    <a:pt x="1237868" y="10267"/>
                  </a:lnTo>
                  <a:lnTo>
                    <a:pt x="1237853" y="15527"/>
                  </a:lnTo>
                  <a:lnTo>
                    <a:pt x="1236917" y="17770"/>
                  </a:lnTo>
                  <a:lnTo>
                    <a:pt x="1233189" y="21479"/>
                  </a:lnTo>
                  <a:lnTo>
                    <a:pt x="1230942" y="22403"/>
                  </a:lnTo>
                  <a:close/>
                </a:path>
                <a:path w="12131040" h="52704">
                  <a:moveTo>
                    <a:pt x="1269030" y="22507"/>
                  </a:moveTo>
                  <a:lnTo>
                    <a:pt x="1263769" y="22493"/>
                  </a:lnTo>
                  <a:lnTo>
                    <a:pt x="1261528" y="21557"/>
                  </a:lnTo>
                  <a:lnTo>
                    <a:pt x="1257820" y="17827"/>
                  </a:lnTo>
                  <a:lnTo>
                    <a:pt x="1256896" y="15579"/>
                  </a:lnTo>
                  <a:lnTo>
                    <a:pt x="1256911" y="10319"/>
                  </a:lnTo>
                  <a:lnTo>
                    <a:pt x="1257846" y="8076"/>
                  </a:lnTo>
                  <a:lnTo>
                    <a:pt x="1261575" y="4367"/>
                  </a:lnTo>
                  <a:lnTo>
                    <a:pt x="1263822" y="3443"/>
                  </a:lnTo>
                  <a:lnTo>
                    <a:pt x="1269082" y="3458"/>
                  </a:lnTo>
                  <a:lnTo>
                    <a:pt x="1271324" y="4394"/>
                  </a:lnTo>
                  <a:lnTo>
                    <a:pt x="1275032" y="8124"/>
                  </a:lnTo>
                  <a:lnTo>
                    <a:pt x="1275955" y="10371"/>
                  </a:lnTo>
                  <a:lnTo>
                    <a:pt x="1275941" y="15632"/>
                  </a:lnTo>
                  <a:lnTo>
                    <a:pt x="1275005" y="17874"/>
                  </a:lnTo>
                  <a:lnTo>
                    <a:pt x="1271277" y="21584"/>
                  </a:lnTo>
                  <a:lnTo>
                    <a:pt x="1269030" y="22507"/>
                  </a:lnTo>
                  <a:close/>
                </a:path>
                <a:path w="12131040" h="52704">
                  <a:moveTo>
                    <a:pt x="1307118" y="22612"/>
                  </a:moveTo>
                  <a:lnTo>
                    <a:pt x="1301857" y="22597"/>
                  </a:lnTo>
                  <a:lnTo>
                    <a:pt x="1299616" y="21661"/>
                  </a:lnTo>
                  <a:lnTo>
                    <a:pt x="1295907" y="17931"/>
                  </a:lnTo>
                  <a:lnTo>
                    <a:pt x="1294984" y="15684"/>
                  </a:lnTo>
                  <a:lnTo>
                    <a:pt x="1294998" y="10423"/>
                  </a:lnTo>
                  <a:lnTo>
                    <a:pt x="1295934" y="8181"/>
                  </a:lnTo>
                  <a:lnTo>
                    <a:pt x="1299663" y="4471"/>
                  </a:lnTo>
                  <a:lnTo>
                    <a:pt x="1301909" y="3547"/>
                  </a:lnTo>
                  <a:lnTo>
                    <a:pt x="1307170" y="3562"/>
                  </a:lnTo>
                  <a:lnTo>
                    <a:pt x="1309411" y="4498"/>
                  </a:lnTo>
                  <a:lnTo>
                    <a:pt x="1313120" y="8228"/>
                  </a:lnTo>
                  <a:lnTo>
                    <a:pt x="1314043" y="10475"/>
                  </a:lnTo>
                  <a:lnTo>
                    <a:pt x="1314029" y="15736"/>
                  </a:lnTo>
                  <a:lnTo>
                    <a:pt x="1313093" y="17978"/>
                  </a:lnTo>
                  <a:lnTo>
                    <a:pt x="1309364" y="21688"/>
                  </a:lnTo>
                  <a:lnTo>
                    <a:pt x="1307118" y="22612"/>
                  </a:lnTo>
                  <a:close/>
                </a:path>
                <a:path w="12131040" h="52704">
                  <a:moveTo>
                    <a:pt x="1345206" y="22716"/>
                  </a:moveTo>
                  <a:lnTo>
                    <a:pt x="1339945" y="22702"/>
                  </a:lnTo>
                  <a:lnTo>
                    <a:pt x="1337703" y="21766"/>
                  </a:lnTo>
                  <a:lnTo>
                    <a:pt x="1333995" y="18036"/>
                  </a:lnTo>
                  <a:lnTo>
                    <a:pt x="1333072" y="15788"/>
                  </a:lnTo>
                  <a:lnTo>
                    <a:pt x="1333086" y="10528"/>
                  </a:lnTo>
                  <a:lnTo>
                    <a:pt x="1334022" y="8285"/>
                  </a:lnTo>
                  <a:lnTo>
                    <a:pt x="1337750" y="4576"/>
                  </a:lnTo>
                  <a:lnTo>
                    <a:pt x="1339997" y="3652"/>
                  </a:lnTo>
                  <a:lnTo>
                    <a:pt x="1345258" y="3666"/>
                  </a:lnTo>
                  <a:lnTo>
                    <a:pt x="1347499" y="4602"/>
                  </a:lnTo>
                  <a:lnTo>
                    <a:pt x="1351207" y="8332"/>
                  </a:lnTo>
                  <a:lnTo>
                    <a:pt x="1352131" y="10580"/>
                  </a:lnTo>
                  <a:lnTo>
                    <a:pt x="1352116" y="15840"/>
                  </a:lnTo>
                  <a:lnTo>
                    <a:pt x="1351181" y="18083"/>
                  </a:lnTo>
                  <a:lnTo>
                    <a:pt x="1347452" y="21792"/>
                  </a:lnTo>
                  <a:lnTo>
                    <a:pt x="1345206" y="22716"/>
                  </a:lnTo>
                  <a:close/>
                </a:path>
                <a:path w="12131040" h="52704">
                  <a:moveTo>
                    <a:pt x="1383293" y="22821"/>
                  </a:moveTo>
                  <a:lnTo>
                    <a:pt x="1378033" y="22806"/>
                  </a:lnTo>
                  <a:lnTo>
                    <a:pt x="1375791" y="21870"/>
                  </a:lnTo>
                  <a:lnTo>
                    <a:pt x="1372083" y="18140"/>
                  </a:lnTo>
                  <a:lnTo>
                    <a:pt x="1371159" y="15892"/>
                  </a:lnTo>
                  <a:lnTo>
                    <a:pt x="1371174" y="10632"/>
                  </a:lnTo>
                  <a:lnTo>
                    <a:pt x="1372110" y="8389"/>
                  </a:lnTo>
                  <a:lnTo>
                    <a:pt x="1375838" y="4680"/>
                  </a:lnTo>
                  <a:lnTo>
                    <a:pt x="1378085" y="3756"/>
                  </a:lnTo>
                  <a:lnTo>
                    <a:pt x="1383345" y="3771"/>
                  </a:lnTo>
                  <a:lnTo>
                    <a:pt x="1385587" y="4707"/>
                  </a:lnTo>
                  <a:lnTo>
                    <a:pt x="1389295" y="8437"/>
                  </a:lnTo>
                  <a:lnTo>
                    <a:pt x="1390219" y="10684"/>
                  </a:lnTo>
                  <a:lnTo>
                    <a:pt x="1390204" y="15945"/>
                  </a:lnTo>
                  <a:lnTo>
                    <a:pt x="1389269" y="18187"/>
                  </a:lnTo>
                  <a:lnTo>
                    <a:pt x="1385540" y="21897"/>
                  </a:lnTo>
                  <a:lnTo>
                    <a:pt x="1383293" y="22821"/>
                  </a:lnTo>
                  <a:close/>
                </a:path>
                <a:path w="12131040" h="52704">
                  <a:moveTo>
                    <a:pt x="1421381" y="22925"/>
                  </a:moveTo>
                  <a:lnTo>
                    <a:pt x="1416121" y="22910"/>
                  </a:lnTo>
                  <a:lnTo>
                    <a:pt x="1413879" y="21974"/>
                  </a:lnTo>
                  <a:lnTo>
                    <a:pt x="1410171" y="18244"/>
                  </a:lnTo>
                  <a:lnTo>
                    <a:pt x="1409247" y="15997"/>
                  </a:lnTo>
                  <a:lnTo>
                    <a:pt x="1409262" y="10736"/>
                  </a:lnTo>
                  <a:lnTo>
                    <a:pt x="1410197" y="8494"/>
                  </a:lnTo>
                  <a:lnTo>
                    <a:pt x="1413926" y="4784"/>
                  </a:lnTo>
                  <a:lnTo>
                    <a:pt x="1416173" y="3861"/>
                  </a:lnTo>
                  <a:lnTo>
                    <a:pt x="1421433" y="3875"/>
                  </a:lnTo>
                  <a:lnTo>
                    <a:pt x="1423675" y="4811"/>
                  </a:lnTo>
                  <a:lnTo>
                    <a:pt x="1427383" y="8541"/>
                  </a:lnTo>
                  <a:lnTo>
                    <a:pt x="1428306" y="10789"/>
                  </a:lnTo>
                  <a:lnTo>
                    <a:pt x="1428292" y="16049"/>
                  </a:lnTo>
                  <a:lnTo>
                    <a:pt x="1427356" y="18292"/>
                  </a:lnTo>
                  <a:lnTo>
                    <a:pt x="1423628" y="22001"/>
                  </a:lnTo>
                  <a:lnTo>
                    <a:pt x="1421381" y="22925"/>
                  </a:lnTo>
                  <a:close/>
                </a:path>
                <a:path w="12131040" h="52704">
                  <a:moveTo>
                    <a:pt x="1459469" y="23029"/>
                  </a:moveTo>
                  <a:lnTo>
                    <a:pt x="1454208" y="23015"/>
                  </a:lnTo>
                  <a:lnTo>
                    <a:pt x="1451967" y="22079"/>
                  </a:lnTo>
                  <a:lnTo>
                    <a:pt x="1448258" y="18349"/>
                  </a:lnTo>
                  <a:lnTo>
                    <a:pt x="1447335" y="16101"/>
                  </a:lnTo>
                  <a:lnTo>
                    <a:pt x="1447349" y="10841"/>
                  </a:lnTo>
                  <a:lnTo>
                    <a:pt x="1448285" y="8598"/>
                  </a:lnTo>
                  <a:lnTo>
                    <a:pt x="1452014" y="4889"/>
                  </a:lnTo>
                  <a:lnTo>
                    <a:pt x="1454260" y="3965"/>
                  </a:lnTo>
                  <a:lnTo>
                    <a:pt x="1459521" y="3979"/>
                  </a:lnTo>
                  <a:lnTo>
                    <a:pt x="1461763" y="4915"/>
                  </a:lnTo>
                  <a:lnTo>
                    <a:pt x="1465471" y="8645"/>
                  </a:lnTo>
                  <a:lnTo>
                    <a:pt x="1466394" y="10893"/>
                  </a:lnTo>
                  <a:lnTo>
                    <a:pt x="1466380" y="16153"/>
                  </a:lnTo>
                  <a:lnTo>
                    <a:pt x="1465444" y="18396"/>
                  </a:lnTo>
                  <a:lnTo>
                    <a:pt x="1461715" y="22105"/>
                  </a:lnTo>
                  <a:lnTo>
                    <a:pt x="1459469" y="23029"/>
                  </a:lnTo>
                  <a:close/>
                </a:path>
                <a:path w="12131040" h="52704">
                  <a:moveTo>
                    <a:pt x="1497557" y="23134"/>
                  </a:moveTo>
                  <a:lnTo>
                    <a:pt x="1492296" y="23119"/>
                  </a:lnTo>
                  <a:lnTo>
                    <a:pt x="1490054" y="22183"/>
                  </a:lnTo>
                  <a:lnTo>
                    <a:pt x="1486346" y="18453"/>
                  </a:lnTo>
                  <a:lnTo>
                    <a:pt x="1485423" y="16206"/>
                  </a:lnTo>
                  <a:lnTo>
                    <a:pt x="1485437" y="10945"/>
                  </a:lnTo>
                  <a:lnTo>
                    <a:pt x="1486373" y="8703"/>
                  </a:lnTo>
                  <a:lnTo>
                    <a:pt x="1490101" y="4993"/>
                  </a:lnTo>
                  <a:lnTo>
                    <a:pt x="1492348" y="4069"/>
                  </a:lnTo>
                  <a:lnTo>
                    <a:pt x="1497609" y="4084"/>
                  </a:lnTo>
                  <a:lnTo>
                    <a:pt x="1499850" y="5020"/>
                  </a:lnTo>
                  <a:lnTo>
                    <a:pt x="1503559" y="8750"/>
                  </a:lnTo>
                  <a:lnTo>
                    <a:pt x="1504482" y="10997"/>
                  </a:lnTo>
                  <a:lnTo>
                    <a:pt x="1504468" y="16258"/>
                  </a:lnTo>
                  <a:lnTo>
                    <a:pt x="1503532" y="18500"/>
                  </a:lnTo>
                  <a:lnTo>
                    <a:pt x="1499803" y="22210"/>
                  </a:lnTo>
                  <a:lnTo>
                    <a:pt x="1497557" y="23134"/>
                  </a:lnTo>
                  <a:close/>
                </a:path>
                <a:path w="12131040" h="52704">
                  <a:moveTo>
                    <a:pt x="1535644" y="23238"/>
                  </a:moveTo>
                  <a:lnTo>
                    <a:pt x="1530384" y="23223"/>
                  </a:lnTo>
                  <a:lnTo>
                    <a:pt x="1528142" y="22287"/>
                  </a:lnTo>
                  <a:lnTo>
                    <a:pt x="1524434" y="18558"/>
                  </a:lnTo>
                  <a:lnTo>
                    <a:pt x="1523510" y="16310"/>
                  </a:lnTo>
                  <a:lnTo>
                    <a:pt x="1523525" y="11049"/>
                  </a:lnTo>
                  <a:lnTo>
                    <a:pt x="1524461" y="8807"/>
                  </a:lnTo>
                  <a:lnTo>
                    <a:pt x="1528189" y="5097"/>
                  </a:lnTo>
                  <a:lnTo>
                    <a:pt x="1530436" y="4174"/>
                  </a:lnTo>
                  <a:lnTo>
                    <a:pt x="1535697" y="4188"/>
                  </a:lnTo>
                  <a:lnTo>
                    <a:pt x="1537938" y="5124"/>
                  </a:lnTo>
                  <a:lnTo>
                    <a:pt x="1541646" y="8854"/>
                  </a:lnTo>
                  <a:lnTo>
                    <a:pt x="1542570" y="11102"/>
                  </a:lnTo>
                  <a:lnTo>
                    <a:pt x="1542555" y="16362"/>
                  </a:lnTo>
                  <a:lnTo>
                    <a:pt x="1541620" y="18605"/>
                  </a:lnTo>
                  <a:lnTo>
                    <a:pt x="1537891" y="22314"/>
                  </a:lnTo>
                  <a:lnTo>
                    <a:pt x="1535644" y="23238"/>
                  </a:lnTo>
                  <a:close/>
                </a:path>
                <a:path w="12131040" h="52704">
                  <a:moveTo>
                    <a:pt x="1573732" y="23342"/>
                  </a:moveTo>
                  <a:lnTo>
                    <a:pt x="1568472" y="23328"/>
                  </a:lnTo>
                  <a:lnTo>
                    <a:pt x="1566230" y="22392"/>
                  </a:lnTo>
                  <a:lnTo>
                    <a:pt x="1562522" y="18662"/>
                  </a:lnTo>
                  <a:lnTo>
                    <a:pt x="1561598" y="16414"/>
                  </a:lnTo>
                  <a:lnTo>
                    <a:pt x="1561613" y="11154"/>
                  </a:lnTo>
                  <a:lnTo>
                    <a:pt x="1562548" y="8911"/>
                  </a:lnTo>
                  <a:lnTo>
                    <a:pt x="1566277" y="5202"/>
                  </a:lnTo>
                  <a:lnTo>
                    <a:pt x="1568524" y="4278"/>
                  </a:lnTo>
                  <a:lnTo>
                    <a:pt x="1573784" y="4292"/>
                  </a:lnTo>
                  <a:lnTo>
                    <a:pt x="1576026" y="5228"/>
                  </a:lnTo>
                  <a:lnTo>
                    <a:pt x="1579734" y="8958"/>
                  </a:lnTo>
                  <a:lnTo>
                    <a:pt x="1580658" y="11206"/>
                  </a:lnTo>
                  <a:lnTo>
                    <a:pt x="1580643" y="16466"/>
                  </a:lnTo>
                  <a:lnTo>
                    <a:pt x="1579708" y="18709"/>
                  </a:lnTo>
                  <a:lnTo>
                    <a:pt x="1575979" y="22418"/>
                  </a:lnTo>
                  <a:lnTo>
                    <a:pt x="1573732" y="23342"/>
                  </a:lnTo>
                  <a:close/>
                </a:path>
                <a:path w="12131040" h="52704">
                  <a:moveTo>
                    <a:pt x="1611820" y="23447"/>
                  </a:moveTo>
                  <a:lnTo>
                    <a:pt x="1606559" y="23432"/>
                  </a:lnTo>
                  <a:lnTo>
                    <a:pt x="1604318" y="22496"/>
                  </a:lnTo>
                  <a:lnTo>
                    <a:pt x="1600610" y="18766"/>
                  </a:lnTo>
                  <a:lnTo>
                    <a:pt x="1599686" y="16519"/>
                  </a:lnTo>
                  <a:lnTo>
                    <a:pt x="1599701" y="11258"/>
                  </a:lnTo>
                  <a:lnTo>
                    <a:pt x="1600636" y="9016"/>
                  </a:lnTo>
                  <a:lnTo>
                    <a:pt x="1604365" y="5306"/>
                  </a:lnTo>
                  <a:lnTo>
                    <a:pt x="1606612" y="4382"/>
                  </a:lnTo>
                  <a:lnTo>
                    <a:pt x="1611872" y="4397"/>
                  </a:lnTo>
                  <a:lnTo>
                    <a:pt x="1614114" y="5333"/>
                  </a:lnTo>
                  <a:lnTo>
                    <a:pt x="1617822" y="9063"/>
                  </a:lnTo>
                  <a:lnTo>
                    <a:pt x="1618746" y="11310"/>
                  </a:lnTo>
                  <a:lnTo>
                    <a:pt x="1618731" y="16571"/>
                  </a:lnTo>
                  <a:lnTo>
                    <a:pt x="1617795" y="18813"/>
                  </a:lnTo>
                  <a:lnTo>
                    <a:pt x="1614067" y="22523"/>
                  </a:lnTo>
                  <a:lnTo>
                    <a:pt x="1611820" y="23447"/>
                  </a:lnTo>
                  <a:close/>
                </a:path>
                <a:path w="12131040" h="52704">
                  <a:moveTo>
                    <a:pt x="1649908" y="23551"/>
                  </a:moveTo>
                  <a:lnTo>
                    <a:pt x="1644647" y="23537"/>
                  </a:lnTo>
                  <a:lnTo>
                    <a:pt x="1642406" y="22600"/>
                  </a:lnTo>
                  <a:lnTo>
                    <a:pt x="1638697" y="18871"/>
                  </a:lnTo>
                  <a:lnTo>
                    <a:pt x="1637774" y="16623"/>
                  </a:lnTo>
                  <a:lnTo>
                    <a:pt x="1637788" y="11362"/>
                  </a:lnTo>
                  <a:lnTo>
                    <a:pt x="1638724" y="9120"/>
                  </a:lnTo>
                  <a:lnTo>
                    <a:pt x="1642453" y="5410"/>
                  </a:lnTo>
                  <a:lnTo>
                    <a:pt x="1644699" y="4487"/>
                  </a:lnTo>
                  <a:lnTo>
                    <a:pt x="1649960" y="4501"/>
                  </a:lnTo>
                  <a:lnTo>
                    <a:pt x="1652201" y="5437"/>
                  </a:lnTo>
                  <a:lnTo>
                    <a:pt x="1655910" y="9167"/>
                  </a:lnTo>
                  <a:lnTo>
                    <a:pt x="1656833" y="11415"/>
                  </a:lnTo>
                  <a:lnTo>
                    <a:pt x="1656819" y="16675"/>
                  </a:lnTo>
                  <a:lnTo>
                    <a:pt x="1655883" y="18918"/>
                  </a:lnTo>
                  <a:lnTo>
                    <a:pt x="1652154" y="22627"/>
                  </a:lnTo>
                  <a:lnTo>
                    <a:pt x="1649908" y="23551"/>
                  </a:lnTo>
                  <a:close/>
                </a:path>
                <a:path w="12131040" h="52704">
                  <a:moveTo>
                    <a:pt x="1687996" y="23655"/>
                  </a:moveTo>
                  <a:lnTo>
                    <a:pt x="1682735" y="23641"/>
                  </a:lnTo>
                  <a:lnTo>
                    <a:pt x="1680493" y="22705"/>
                  </a:lnTo>
                  <a:lnTo>
                    <a:pt x="1676785" y="18975"/>
                  </a:lnTo>
                  <a:lnTo>
                    <a:pt x="1675862" y="16727"/>
                  </a:lnTo>
                  <a:lnTo>
                    <a:pt x="1675876" y="11467"/>
                  </a:lnTo>
                  <a:lnTo>
                    <a:pt x="1676812" y="9224"/>
                  </a:lnTo>
                  <a:lnTo>
                    <a:pt x="1680541" y="5515"/>
                  </a:lnTo>
                  <a:lnTo>
                    <a:pt x="1682787" y="4591"/>
                  </a:lnTo>
                  <a:lnTo>
                    <a:pt x="1688048" y="4605"/>
                  </a:lnTo>
                  <a:lnTo>
                    <a:pt x="1690289" y="5541"/>
                  </a:lnTo>
                  <a:lnTo>
                    <a:pt x="1693997" y="9271"/>
                  </a:lnTo>
                  <a:lnTo>
                    <a:pt x="1694921" y="11519"/>
                  </a:lnTo>
                  <a:lnTo>
                    <a:pt x="1694907" y="16779"/>
                  </a:lnTo>
                  <a:lnTo>
                    <a:pt x="1693971" y="19022"/>
                  </a:lnTo>
                  <a:lnTo>
                    <a:pt x="1690242" y="22732"/>
                  </a:lnTo>
                  <a:lnTo>
                    <a:pt x="1687996" y="23655"/>
                  </a:lnTo>
                  <a:close/>
                </a:path>
                <a:path w="12131040" h="52704">
                  <a:moveTo>
                    <a:pt x="1726083" y="23760"/>
                  </a:moveTo>
                  <a:lnTo>
                    <a:pt x="1720823" y="23745"/>
                  </a:lnTo>
                  <a:lnTo>
                    <a:pt x="1718581" y="22809"/>
                  </a:lnTo>
                  <a:lnTo>
                    <a:pt x="1714873" y="19079"/>
                  </a:lnTo>
                  <a:lnTo>
                    <a:pt x="1713949" y="16832"/>
                  </a:lnTo>
                  <a:lnTo>
                    <a:pt x="1713964" y="11571"/>
                  </a:lnTo>
                  <a:lnTo>
                    <a:pt x="1714900" y="9329"/>
                  </a:lnTo>
                  <a:lnTo>
                    <a:pt x="1718628" y="5619"/>
                  </a:lnTo>
                  <a:lnTo>
                    <a:pt x="1720875" y="4695"/>
                  </a:lnTo>
                  <a:lnTo>
                    <a:pt x="1726135" y="4710"/>
                  </a:lnTo>
                  <a:lnTo>
                    <a:pt x="1728377" y="5646"/>
                  </a:lnTo>
                  <a:lnTo>
                    <a:pt x="1732085" y="9376"/>
                  </a:lnTo>
                  <a:lnTo>
                    <a:pt x="1733009" y="11623"/>
                  </a:lnTo>
                  <a:lnTo>
                    <a:pt x="1732994" y="16884"/>
                  </a:lnTo>
                  <a:lnTo>
                    <a:pt x="1732059" y="19126"/>
                  </a:lnTo>
                  <a:lnTo>
                    <a:pt x="1728330" y="22836"/>
                  </a:lnTo>
                  <a:lnTo>
                    <a:pt x="1726083" y="23760"/>
                  </a:lnTo>
                  <a:close/>
                </a:path>
                <a:path w="12131040" h="52704">
                  <a:moveTo>
                    <a:pt x="1764171" y="23864"/>
                  </a:moveTo>
                  <a:lnTo>
                    <a:pt x="1758911" y="23850"/>
                  </a:lnTo>
                  <a:lnTo>
                    <a:pt x="1756669" y="22914"/>
                  </a:lnTo>
                  <a:lnTo>
                    <a:pt x="1752961" y="19184"/>
                  </a:lnTo>
                  <a:lnTo>
                    <a:pt x="1752037" y="16936"/>
                  </a:lnTo>
                  <a:lnTo>
                    <a:pt x="1752052" y="11676"/>
                  </a:lnTo>
                  <a:lnTo>
                    <a:pt x="1752987" y="9433"/>
                  </a:lnTo>
                  <a:lnTo>
                    <a:pt x="1756716" y="5723"/>
                  </a:lnTo>
                  <a:lnTo>
                    <a:pt x="1758963" y="4800"/>
                  </a:lnTo>
                  <a:lnTo>
                    <a:pt x="1764223" y="4814"/>
                  </a:lnTo>
                  <a:lnTo>
                    <a:pt x="1766465" y="5750"/>
                  </a:lnTo>
                  <a:lnTo>
                    <a:pt x="1770173" y="9480"/>
                  </a:lnTo>
                  <a:lnTo>
                    <a:pt x="1771096" y="11728"/>
                  </a:lnTo>
                  <a:lnTo>
                    <a:pt x="1771082" y="16988"/>
                  </a:lnTo>
                  <a:lnTo>
                    <a:pt x="1770146" y="19231"/>
                  </a:lnTo>
                  <a:lnTo>
                    <a:pt x="1766418" y="22940"/>
                  </a:lnTo>
                  <a:lnTo>
                    <a:pt x="1764171" y="23864"/>
                  </a:lnTo>
                  <a:close/>
                </a:path>
                <a:path w="12131040" h="52704">
                  <a:moveTo>
                    <a:pt x="1802259" y="23968"/>
                  </a:moveTo>
                  <a:lnTo>
                    <a:pt x="1796998" y="23954"/>
                  </a:lnTo>
                  <a:lnTo>
                    <a:pt x="1794757" y="23018"/>
                  </a:lnTo>
                  <a:lnTo>
                    <a:pt x="1791048" y="19288"/>
                  </a:lnTo>
                  <a:lnTo>
                    <a:pt x="1790125" y="17040"/>
                  </a:lnTo>
                  <a:lnTo>
                    <a:pt x="1790139" y="11780"/>
                  </a:lnTo>
                  <a:lnTo>
                    <a:pt x="1791075" y="9537"/>
                  </a:lnTo>
                  <a:lnTo>
                    <a:pt x="1794804" y="5828"/>
                  </a:lnTo>
                  <a:lnTo>
                    <a:pt x="1797051" y="4904"/>
                  </a:lnTo>
                  <a:lnTo>
                    <a:pt x="1802311" y="4918"/>
                  </a:lnTo>
                  <a:lnTo>
                    <a:pt x="1804553" y="5855"/>
                  </a:lnTo>
                  <a:lnTo>
                    <a:pt x="1808261" y="9584"/>
                  </a:lnTo>
                  <a:lnTo>
                    <a:pt x="1809184" y="11832"/>
                  </a:lnTo>
                  <a:lnTo>
                    <a:pt x="1809170" y="17093"/>
                  </a:lnTo>
                  <a:lnTo>
                    <a:pt x="1808234" y="19335"/>
                  </a:lnTo>
                  <a:lnTo>
                    <a:pt x="1804505" y="23045"/>
                  </a:lnTo>
                  <a:lnTo>
                    <a:pt x="1802259" y="23968"/>
                  </a:lnTo>
                  <a:close/>
                </a:path>
                <a:path w="12131040" h="52704">
                  <a:moveTo>
                    <a:pt x="1840347" y="24073"/>
                  </a:moveTo>
                  <a:lnTo>
                    <a:pt x="1835086" y="24058"/>
                  </a:lnTo>
                  <a:lnTo>
                    <a:pt x="1832844" y="23122"/>
                  </a:lnTo>
                  <a:lnTo>
                    <a:pt x="1829136" y="19392"/>
                  </a:lnTo>
                  <a:lnTo>
                    <a:pt x="1828213" y="17145"/>
                  </a:lnTo>
                  <a:lnTo>
                    <a:pt x="1828227" y="11884"/>
                  </a:lnTo>
                  <a:lnTo>
                    <a:pt x="1829163" y="9642"/>
                  </a:lnTo>
                  <a:lnTo>
                    <a:pt x="1832891" y="5932"/>
                  </a:lnTo>
                  <a:lnTo>
                    <a:pt x="1835138" y="5008"/>
                  </a:lnTo>
                  <a:lnTo>
                    <a:pt x="1840399" y="5023"/>
                  </a:lnTo>
                  <a:lnTo>
                    <a:pt x="1842640" y="5959"/>
                  </a:lnTo>
                  <a:lnTo>
                    <a:pt x="1846349" y="9689"/>
                  </a:lnTo>
                  <a:lnTo>
                    <a:pt x="1847272" y="11936"/>
                  </a:lnTo>
                  <a:lnTo>
                    <a:pt x="1847258" y="17197"/>
                  </a:lnTo>
                  <a:lnTo>
                    <a:pt x="1846322" y="19439"/>
                  </a:lnTo>
                  <a:lnTo>
                    <a:pt x="1842593" y="23149"/>
                  </a:lnTo>
                  <a:lnTo>
                    <a:pt x="1840347" y="24073"/>
                  </a:lnTo>
                  <a:close/>
                </a:path>
                <a:path w="12131040" h="52704">
                  <a:moveTo>
                    <a:pt x="1878434" y="24177"/>
                  </a:moveTo>
                  <a:lnTo>
                    <a:pt x="1873174" y="24163"/>
                  </a:lnTo>
                  <a:lnTo>
                    <a:pt x="1870932" y="23227"/>
                  </a:lnTo>
                  <a:lnTo>
                    <a:pt x="1867224" y="19497"/>
                  </a:lnTo>
                  <a:lnTo>
                    <a:pt x="1866300" y="17249"/>
                  </a:lnTo>
                  <a:lnTo>
                    <a:pt x="1866315" y="11989"/>
                  </a:lnTo>
                  <a:lnTo>
                    <a:pt x="1867251" y="9746"/>
                  </a:lnTo>
                  <a:lnTo>
                    <a:pt x="1870979" y="6037"/>
                  </a:lnTo>
                  <a:lnTo>
                    <a:pt x="1873226" y="5113"/>
                  </a:lnTo>
                  <a:lnTo>
                    <a:pt x="1878487" y="5127"/>
                  </a:lnTo>
                  <a:lnTo>
                    <a:pt x="1880728" y="6063"/>
                  </a:lnTo>
                  <a:lnTo>
                    <a:pt x="1884436" y="9793"/>
                  </a:lnTo>
                  <a:lnTo>
                    <a:pt x="1885360" y="12041"/>
                  </a:lnTo>
                  <a:lnTo>
                    <a:pt x="1885345" y="17301"/>
                  </a:lnTo>
                  <a:lnTo>
                    <a:pt x="1884410" y="19544"/>
                  </a:lnTo>
                  <a:lnTo>
                    <a:pt x="1880681" y="23253"/>
                  </a:lnTo>
                  <a:lnTo>
                    <a:pt x="1878434" y="24177"/>
                  </a:lnTo>
                  <a:close/>
                </a:path>
                <a:path w="12131040" h="52704">
                  <a:moveTo>
                    <a:pt x="1916522" y="24281"/>
                  </a:moveTo>
                  <a:lnTo>
                    <a:pt x="1911262" y="24267"/>
                  </a:lnTo>
                  <a:lnTo>
                    <a:pt x="1909020" y="23331"/>
                  </a:lnTo>
                  <a:lnTo>
                    <a:pt x="1905312" y="19601"/>
                  </a:lnTo>
                  <a:lnTo>
                    <a:pt x="1904388" y="17353"/>
                  </a:lnTo>
                  <a:lnTo>
                    <a:pt x="1904403" y="12093"/>
                  </a:lnTo>
                  <a:lnTo>
                    <a:pt x="1905338" y="9850"/>
                  </a:lnTo>
                  <a:lnTo>
                    <a:pt x="1909067" y="6141"/>
                  </a:lnTo>
                  <a:lnTo>
                    <a:pt x="1911314" y="5217"/>
                  </a:lnTo>
                  <a:lnTo>
                    <a:pt x="1916574" y="5232"/>
                  </a:lnTo>
                  <a:lnTo>
                    <a:pt x="1918816" y="6168"/>
                  </a:lnTo>
                  <a:lnTo>
                    <a:pt x="1922524" y="9898"/>
                  </a:lnTo>
                  <a:lnTo>
                    <a:pt x="1923448" y="12145"/>
                  </a:lnTo>
                  <a:lnTo>
                    <a:pt x="1923433" y="17406"/>
                  </a:lnTo>
                  <a:lnTo>
                    <a:pt x="1922497" y="19648"/>
                  </a:lnTo>
                  <a:lnTo>
                    <a:pt x="1918769" y="23358"/>
                  </a:lnTo>
                  <a:lnTo>
                    <a:pt x="1916522" y="24281"/>
                  </a:lnTo>
                  <a:close/>
                </a:path>
                <a:path w="12131040" h="52704">
                  <a:moveTo>
                    <a:pt x="1954610" y="24386"/>
                  </a:moveTo>
                  <a:lnTo>
                    <a:pt x="1949349" y="24371"/>
                  </a:lnTo>
                  <a:lnTo>
                    <a:pt x="1947108" y="23435"/>
                  </a:lnTo>
                  <a:lnTo>
                    <a:pt x="1943399" y="19705"/>
                  </a:lnTo>
                  <a:lnTo>
                    <a:pt x="1942476" y="17458"/>
                  </a:lnTo>
                  <a:lnTo>
                    <a:pt x="1942490" y="12197"/>
                  </a:lnTo>
                  <a:lnTo>
                    <a:pt x="1943426" y="9955"/>
                  </a:lnTo>
                  <a:lnTo>
                    <a:pt x="1947155" y="6245"/>
                  </a:lnTo>
                  <a:lnTo>
                    <a:pt x="1949402" y="5321"/>
                  </a:lnTo>
                  <a:lnTo>
                    <a:pt x="1954662" y="5336"/>
                  </a:lnTo>
                  <a:lnTo>
                    <a:pt x="1956904" y="6272"/>
                  </a:lnTo>
                  <a:lnTo>
                    <a:pt x="1960612" y="10002"/>
                  </a:lnTo>
                  <a:lnTo>
                    <a:pt x="1961535" y="12249"/>
                  </a:lnTo>
                  <a:lnTo>
                    <a:pt x="1961521" y="17510"/>
                  </a:lnTo>
                  <a:lnTo>
                    <a:pt x="1960585" y="19752"/>
                  </a:lnTo>
                  <a:lnTo>
                    <a:pt x="1956857" y="23462"/>
                  </a:lnTo>
                  <a:lnTo>
                    <a:pt x="1954610" y="24386"/>
                  </a:lnTo>
                  <a:close/>
                </a:path>
                <a:path w="12131040" h="52704">
                  <a:moveTo>
                    <a:pt x="1992698" y="24490"/>
                  </a:moveTo>
                  <a:lnTo>
                    <a:pt x="1987437" y="24476"/>
                  </a:lnTo>
                  <a:lnTo>
                    <a:pt x="1985196" y="23540"/>
                  </a:lnTo>
                  <a:lnTo>
                    <a:pt x="1981487" y="19810"/>
                  </a:lnTo>
                  <a:lnTo>
                    <a:pt x="1980564" y="17562"/>
                  </a:lnTo>
                  <a:lnTo>
                    <a:pt x="1980578" y="12302"/>
                  </a:lnTo>
                  <a:lnTo>
                    <a:pt x="1981514" y="10059"/>
                  </a:lnTo>
                  <a:lnTo>
                    <a:pt x="1985243" y="6350"/>
                  </a:lnTo>
                  <a:lnTo>
                    <a:pt x="1987489" y="5426"/>
                  </a:lnTo>
                  <a:lnTo>
                    <a:pt x="1992750" y="5440"/>
                  </a:lnTo>
                  <a:lnTo>
                    <a:pt x="1994992" y="6376"/>
                  </a:lnTo>
                  <a:lnTo>
                    <a:pt x="1998700" y="10106"/>
                  </a:lnTo>
                  <a:lnTo>
                    <a:pt x="1999623" y="12354"/>
                  </a:lnTo>
                  <a:lnTo>
                    <a:pt x="1999609" y="17614"/>
                  </a:lnTo>
                  <a:lnTo>
                    <a:pt x="1998673" y="19857"/>
                  </a:lnTo>
                  <a:lnTo>
                    <a:pt x="1994945" y="23566"/>
                  </a:lnTo>
                  <a:lnTo>
                    <a:pt x="1992698" y="24490"/>
                  </a:lnTo>
                  <a:close/>
                </a:path>
                <a:path w="12131040" h="52704">
                  <a:moveTo>
                    <a:pt x="2030786" y="24594"/>
                  </a:moveTo>
                  <a:lnTo>
                    <a:pt x="2025525" y="24580"/>
                  </a:lnTo>
                  <a:lnTo>
                    <a:pt x="2023283" y="23644"/>
                  </a:lnTo>
                  <a:lnTo>
                    <a:pt x="2019575" y="19914"/>
                  </a:lnTo>
                  <a:lnTo>
                    <a:pt x="2018652" y="17666"/>
                  </a:lnTo>
                  <a:lnTo>
                    <a:pt x="2018666" y="12406"/>
                  </a:lnTo>
                  <a:lnTo>
                    <a:pt x="2019602" y="10163"/>
                  </a:lnTo>
                  <a:lnTo>
                    <a:pt x="2023330" y="6454"/>
                  </a:lnTo>
                  <a:lnTo>
                    <a:pt x="2025577" y="5530"/>
                  </a:lnTo>
                  <a:lnTo>
                    <a:pt x="2030838" y="5545"/>
                  </a:lnTo>
                  <a:lnTo>
                    <a:pt x="2033079" y="6481"/>
                  </a:lnTo>
                  <a:lnTo>
                    <a:pt x="2036788" y="10211"/>
                  </a:lnTo>
                  <a:lnTo>
                    <a:pt x="2037711" y="12458"/>
                  </a:lnTo>
                  <a:lnTo>
                    <a:pt x="2037697" y="17719"/>
                  </a:lnTo>
                  <a:lnTo>
                    <a:pt x="2036761" y="19961"/>
                  </a:lnTo>
                  <a:lnTo>
                    <a:pt x="2033032" y="23671"/>
                  </a:lnTo>
                  <a:lnTo>
                    <a:pt x="2030786" y="24594"/>
                  </a:lnTo>
                  <a:close/>
                </a:path>
                <a:path w="12131040" h="52704">
                  <a:moveTo>
                    <a:pt x="2068873" y="24699"/>
                  </a:moveTo>
                  <a:lnTo>
                    <a:pt x="2063613" y="24684"/>
                  </a:lnTo>
                  <a:lnTo>
                    <a:pt x="2061371" y="23748"/>
                  </a:lnTo>
                  <a:lnTo>
                    <a:pt x="2057663" y="20018"/>
                  </a:lnTo>
                  <a:lnTo>
                    <a:pt x="2056740" y="17771"/>
                  </a:lnTo>
                  <a:lnTo>
                    <a:pt x="2056754" y="12510"/>
                  </a:lnTo>
                  <a:lnTo>
                    <a:pt x="2057690" y="10268"/>
                  </a:lnTo>
                  <a:lnTo>
                    <a:pt x="2061418" y="6558"/>
                  </a:lnTo>
                  <a:lnTo>
                    <a:pt x="2063665" y="5634"/>
                  </a:lnTo>
                  <a:lnTo>
                    <a:pt x="2068925" y="5649"/>
                  </a:lnTo>
                  <a:lnTo>
                    <a:pt x="2071167" y="6585"/>
                  </a:lnTo>
                  <a:lnTo>
                    <a:pt x="2074875" y="10315"/>
                  </a:lnTo>
                  <a:lnTo>
                    <a:pt x="2075799" y="12563"/>
                  </a:lnTo>
                  <a:lnTo>
                    <a:pt x="2075784" y="17823"/>
                  </a:lnTo>
                  <a:lnTo>
                    <a:pt x="2074849" y="20066"/>
                  </a:lnTo>
                  <a:lnTo>
                    <a:pt x="2071120" y="23775"/>
                  </a:lnTo>
                  <a:lnTo>
                    <a:pt x="2068873" y="24699"/>
                  </a:lnTo>
                  <a:close/>
                </a:path>
                <a:path w="12131040" h="52704">
                  <a:moveTo>
                    <a:pt x="2106961" y="24803"/>
                  </a:moveTo>
                  <a:lnTo>
                    <a:pt x="2101701" y="24789"/>
                  </a:lnTo>
                  <a:lnTo>
                    <a:pt x="2099459" y="23853"/>
                  </a:lnTo>
                  <a:lnTo>
                    <a:pt x="2095751" y="20123"/>
                  </a:lnTo>
                  <a:lnTo>
                    <a:pt x="2094827" y="17875"/>
                  </a:lnTo>
                  <a:lnTo>
                    <a:pt x="2094842" y="12615"/>
                  </a:lnTo>
                  <a:lnTo>
                    <a:pt x="2095777" y="10372"/>
                  </a:lnTo>
                  <a:lnTo>
                    <a:pt x="2099506" y="6663"/>
                  </a:lnTo>
                  <a:lnTo>
                    <a:pt x="2101753" y="5739"/>
                  </a:lnTo>
                  <a:lnTo>
                    <a:pt x="2107013" y="5753"/>
                  </a:lnTo>
                  <a:lnTo>
                    <a:pt x="2109255" y="6689"/>
                  </a:lnTo>
                  <a:lnTo>
                    <a:pt x="2112963" y="10419"/>
                  </a:lnTo>
                  <a:lnTo>
                    <a:pt x="2113886" y="12667"/>
                  </a:lnTo>
                  <a:lnTo>
                    <a:pt x="2113872" y="17927"/>
                  </a:lnTo>
                  <a:lnTo>
                    <a:pt x="2112936" y="20170"/>
                  </a:lnTo>
                  <a:lnTo>
                    <a:pt x="2109208" y="23879"/>
                  </a:lnTo>
                  <a:lnTo>
                    <a:pt x="2106961" y="24803"/>
                  </a:lnTo>
                  <a:close/>
                </a:path>
                <a:path w="12131040" h="52704">
                  <a:moveTo>
                    <a:pt x="2145049" y="24908"/>
                  </a:moveTo>
                  <a:lnTo>
                    <a:pt x="2139788" y="24893"/>
                  </a:lnTo>
                  <a:lnTo>
                    <a:pt x="2137547" y="23957"/>
                  </a:lnTo>
                  <a:lnTo>
                    <a:pt x="2133839" y="20227"/>
                  </a:lnTo>
                  <a:lnTo>
                    <a:pt x="2132915" y="17980"/>
                  </a:lnTo>
                  <a:lnTo>
                    <a:pt x="2132929" y="12719"/>
                  </a:lnTo>
                  <a:lnTo>
                    <a:pt x="2133865" y="10477"/>
                  </a:lnTo>
                  <a:lnTo>
                    <a:pt x="2137594" y="6767"/>
                  </a:lnTo>
                  <a:lnTo>
                    <a:pt x="2139841" y="5843"/>
                  </a:lnTo>
                  <a:lnTo>
                    <a:pt x="2145101" y="5858"/>
                  </a:lnTo>
                  <a:lnTo>
                    <a:pt x="2147342" y="6794"/>
                  </a:lnTo>
                  <a:lnTo>
                    <a:pt x="2151051" y="10524"/>
                  </a:lnTo>
                  <a:lnTo>
                    <a:pt x="2151974" y="12771"/>
                  </a:lnTo>
                  <a:lnTo>
                    <a:pt x="2151960" y="18032"/>
                  </a:lnTo>
                  <a:lnTo>
                    <a:pt x="2151024" y="20274"/>
                  </a:lnTo>
                  <a:lnTo>
                    <a:pt x="2147295" y="23984"/>
                  </a:lnTo>
                  <a:lnTo>
                    <a:pt x="2145049" y="24908"/>
                  </a:lnTo>
                  <a:close/>
                </a:path>
                <a:path w="12131040" h="52704">
                  <a:moveTo>
                    <a:pt x="2183137" y="25012"/>
                  </a:moveTo>
                  <a:lnTo>
                    <a:pt x="2177876" y="24997"/>
                  </a:lnTo>
                  <a:lnTo>
                    <a:pt x="2175634" y="24061"/>
                  </a:lnTo>
                  <a:lnTo>
                    <a:pt x="2171926" y="20331"/>
                  </a:lnTo>
                  <a:lnTo>
                    <a:pt x="2171003" y="18084"/>
                  </a:lnTo>
                  <a:lnTo>
                    <a:pt x="2171017" y="12823"/>
                  </a:lnTo>
                  <a:lnTo>
                    <a:pt x="2171953" y="10581"/>
                  </a:lnTo>
                  <a:lnTo>
                    <a:pt x="2175681" y="6871"/>
                  </a:lnTo>
                  <a:lnTo>
                    <a:pt x="2177928" y="5948"/>
                  </a:lnTo>
                  <a:lnTo>
                    <a:pt x="2183189" y="5962"/>
                  </a:lnTo>
                  <a:lnTo>
                    <a:pt x="2185430" y="6898"/>
                  </a:lnTo>
                  <a:lnTo>
                    <a:pt x="2189139" y="10628"/>
                  </a:lnTo>
                  <a:lnTo>
                    <a:pt x="2190062" y="12876"/>
                  </a:lnTo>
                  <a:lnTo>
                    <a:pt x="2190048" y="18136"/>
                  </a:lnTo>
                  <a:lnTo>
                    <a:pt x="2189112" y="20379"/>
                  </a:lnTo>
                  <a:lnTo>
                    <a:pt x="2185383" y="24088"/>
                  </a:lnTo>
                  <a:lnTo>
                    <a:pt x="2183137" y="25012"/>
                  </a:lnTo>
                  <a:close/>
                </a:path>
                <a:path w="12131040" h="52704">
                  <a:moveTo>
                    <a:pt x="2221224" y="25116"/>
                  </a:moveTo>
                  <a:lnTo>
                    <a:pt x="2215964" y="25102"/>
                  </a:lnTo>
                  <a:lnTo>
                    <a:pt x="2213722" y="24166"/>
                  </a:lnTo>
                  <a:lnTo>
                    <a:pt x="2210014" y="20436"/>
                  </a:lnTo>
                  <a:lnTo>
                    <a:pt x="2209090" y="18188"/>
                  </a:lnTo>
                  <a:lnTo>
                    <a:pt x="2209105" y="12928"/>
                  </a:lnTo>
                  <a:lnTo>
                    <a:pt x="2210041" y="10685"/>
                  </a:lnTo>
                  <a:lnTo>
                    <a:pt x="2213769" y="6976"/>
                  </a:lnTo>
                  <a:lnTo>
                    <a:pt x="2216016" y="6052"/>
                  </a:lnTo>
                  <a:lnTo>
                    <a:pt x="2221277" y="6066"/>
                  </a:lnTo>
                  <a:lnTo>
                    <a:pt x="2223518" y="7002"/>
                  </a:lnTo>
                  <a:lnTo>
                    <a:pt x="2227226" y="10732"/>
                  </a:lnTo>
                  <a:lnTo>
                    <a:pt x="2228150" y="12980"/>
                  </a:lnTo>
                  <a:lnTo>
                    <a:pt x="2228135" y="18240"/>
                  </a:lnTo>
                  <a:lnTo>
                    <a:pt x="2227200" y="20483"/>
                  </a:lnTo>
                  <a:lnTo>
                    <a:pt x="2223471" y="24192"/>
                  </a:lnTo>
                  <a:lnTo>
                    <a:pt x="2221224" y="25116"/>
                  </a:lnTo>
                  <a:close/>
                </a:path>
                <a:path w="12131040" h="52704">
                  <a:moveTo>
                    <a:pt x="2259312" y="25221"/>
                  </a:moveTo>
                  <a:lnTo>
                    <a:pt x="2254052" y="25206"/>
                  </a:lnTo>
                  <a:lnTo>
                    <a:pt x="2251810" y="24270"/>
                  </a:lnTo>
                  <a:lnTo>
                    <a:pt x="2248102" y="20540"/>
                  </a:lnTo>
                  <a:lnTo>
                    <a:pt x="2247178" y="18293"/>
                  </a:lnTo>
                  <a:lnTo>
                    <a:pt x="2247193" y="13032"/>
                  </a:lnTo>
                  <a:lnTo>
                    <a:pt x="2248128" y="10790"/>
                  </a:lnTo>
                  <a:lnTo>
                    <a:pt x="2251857" y="7080"/>
                  </a:lnTo>
                  <a:lnTo>
                    <a:pt x="2254104" y="6156"/>
                  </a:lnTo>
                  <a:lnTo>
                    <a:pt x="2259364" y="6171"/>
                  </a:lnTo>
                  <a:lnTo>
                    <a:pt x="2261606" y="7107"/>
                  </a:lnTo>
                  <a:lnTo>
                    <a:pt x="2265314" y="10837"/>
                  </a:lnTo>
                  <a:lnTo>
                    <a:pt x="2266238" y="13084"/>
                  </a:lnTo>
                  <a:lnTo>
                    <a:pt x="2266223" y="18345"/>
                  </a:lnTo>
                  <a:lnTo>
                    <a:pt x="2265287" y="20587"/>
                  </a:lnTo>
                  <a:lnTo>
                    <a:pt x="2261559" y="24297"/>
                  </a:lnTo>
                  <a:lnTo>
                    <a:pt x="2259312" y="25221"/>
                  </a:lnTo>
                  <a:close/>
                </a:path>
                <a:path w="12131040" h="52704">
                  <a:moveTo>
                    <a:pt x="2297400" y="25325"/>
                  </a:moveTo>
                  <a:lnTo>
                    <a:pt x="2292139" y="25311"/>
                  </a:lnTo>
                  <a:lnTo>
                    <a:pt x="2289898" y="24374"/>
                  </a:lnTo>
                  <a:lnTo>
                    <a:pt x="2286189" y="20645"/>
                  </a:lnTo>
                  <a:lnTo>
                    <a:pt x="2285266" y="18397"/>
                  </a:lnTo>
                  <a:lnTo>
                    <a:pt x="2285280" y="13136"/>
                  </a:lnTo>
                  <a:lnTo>
                    <a:pt x="2286216" y="10894"/>
                  </a:lnTo>
                  <a:lnTo>
                    <a:pt x="2289945" y="7184"/>
                  </a:lnTo>
                  <a:lnTo>
                    <a:pt x="2292192" y="6261"/>
                  </a:lnTo>
                  <a:lnTo>
                    <a:pt x="2297452" y="6275"/>
                  </a:lnTo>
                  <a:lnTo>
                    <a:pt x="2299694" y="7211"/>
                  </a:lnTo>
                  <a:lnTo>
                    <a:pt x="2303402" y="10941"/>
                  </a:lnTo>
                  <a:lnTo>
                    <a:pt x="2304325" y="13189"/>
                  </a:lnTo>
                  <a:lnTo>
                    <a:pt x="2304311" y="18449"/>
                  </a:lnTo>
                  <a:lnTo>
                    <a:pt x="2303375" y="20692"/>
                  </a:lnTo>
                  <a:lnTo>
                    <a:pt x="2299647" y="24401"/>
                  </a:lnTo>
                  <a:lnTo>
                    <a:pt x="2297400" y="25325"/>
                  </a:lnTo>
                  <a:close/>
                </a:path>
                <a:path w="12131040" h="52704">
                  <a:moveTo>
                    <a:pt x="2335488" y="25429"/>
                  </a:moveTo>
                  <a:lnTo>
                    <a:pt x="2330227" y="25415"/>
                  </a:lnTo>
                  <a:lnTo>
                    <a:pt x="2327985" y="24479"/>
                  </a:lnTo>
                  <a:lnTo>
                    <a:pt x="2324277" y="20749"/>
                  </a:lnTo>
                  <a:lnTo>
                    <a:pt x="2323354" y="18501"/>
                  </a:lnTo>
                  <a:lnTo>
                    <a:pt x="2323368" y="13241"/>
                  </a:lnTo>
                  <a:lnTo>
                    <a:pt x="2324304" y="10998"/>
                  </a:lnTo>
                  <a:lnTo>
                    <a:pt x="2328033" y="7289"/>
                  </a:lnTo>
                  <a:lnTo>
                    <a:pt x="2330279" y="6365"/>
                  </a:lnTo>
                  <a:lnTo>
                    <a:pt x="2335540" y="6379"/>
                  </a:lnTo>
                  <a:lnTo>
                    <a:pt x="2337781" y="7315"/>
                  </a:lnTo>
                  <a:lnTo>
                    <a:pt x="2341490" y="11045"/>
                  </a:lnTo>
                  <a:lnTo>
                    <a:pt x="2342413" y="13293"/>
                  </a:lnTo>
                  <a:lnTo>
                    <a:pt x="2342399" y="18553"/>
                  </a:lnTo>
                  <a:lnTo>
                    <a:pt x="2341463" y="20796"/>
                  </a:lnTo>
                  <a:lnTo>
                    <a:pt x="2337734" y="24506"/>
                  </a:lnTo>
                  <a:lnTo>
                    <a:pt x="2335488" y="25429"/>
                  </a:lnTo>
                  <a:close/>
                </a:path>
                <a:path w="12131040" h="52704">
                  <a:moveTo>
                    <a:pt x="2373576" y="25534"/>
                  </a:moveTo>
                  <a:lnTo>
                    <a:pt x="2368315" y="25519"/>
                  </a:lnTo>
                  <a:lnTo>
                    <a:pt x="2366073" y="24583"/>
                  </a:lnTo>
                  <a:lnTo>
                    <a:pt x="2362365" y="20853"/>
                  </a:lnTo>
                  <a:lnTo>
                    <a:pt x="2361442" y="18606"/>
                  </a:lnTo>
                  <a:lnTo>
                    <a:pt x="2361456" y="13345"/>
                  </a:lnTo>
                  <a:lnTo>
                    <a:pt x="2362392" y="11103"/>
                  </a:lnTo>
                  <a:lnTo>
                    <a:pt x="2366120" y="7393"/>
                  </a:lnTo>
                  <a:lnTo>
                    <a:pt x="2368367" y="6469"/>
                  </a:lnTo>
                  <a:lnTo>
                    <a:pt x="2373628" y="6484"/>
                  </a:lnTo>
                  <a:lnTo>
                    <a:pt x="2375869" y="7420"/>
                  </a:lnTo>
                  <a:lnTo>
                    <a:pt x="2379578" y="11150"/>
                  </a:lnTo>
                  <a:lnTo>
                    <a:pt x="2380501" y="13397"/>
                  </a:lnTo>
                  <a:lnTo>
                    <a:pt x="2380487" y="18658"/>
                  </a:lnTo>
                  <a:lnTo>
                    <a:pt x="2379551" y="20900"/>
                  </a:lnTo>
                  <a:lnTo>
                    <a:pt x="2375822" y="24610"/>
                  </a:lnTo>
                  <a:lnTo>
                    <a:pt x="2373576" y="25534"/>
                  </a:lnTo>
                  <a:close/>
                </a:path>
                <a:path w="12131040" h="52704">
                  <a:moveTo>
                    <a:pt x="2411663" y="25638"/>
                  </a:moveTo>
                  <a:lnTo>
                    <a:pt x="2406403" y="25624"/>
                  </a:lnTo>
                  <a:lnTo>
                    <a:pt x="2404161" y="24688"/>
                  </a:lnTo>
                  <a:lnTo>
                    <a:pt x="2400453" y="20958"/>
                  </a:lnTo>
                  <a:lnTo>
                    <a:pt x="2399529" y="18710"/>
                  </a:lnTo>
                  <a:lnTo>
                    <a:pt x="2399544" y="13449"/>
                  </a:lnTo>
                  <a:lnTo>
                    <a:pt x="2400479" y="11207"/>
                  </a:lnTo>
                  <a:lnTo>
                    <a:pt x="2404208" y="7497"/>
                  </a:lnTo>
                  <a:lnTo>
                    <a:pt x="2406455" y="6574"/>
                  </a:lnTo>
                  <a:lnTo>
                    <a:pt x="2411715" y="6588"/>
                  </a:lnTo>
                  <a:lnTo>
                    <a:pt x="2413957" y="7524"/>
                  </a:lnTo>
                  <a:lnTo>
                    <a:pt x="2417665" y="11254"/>
                  </a:lnTo>
                  <a:lnTo>
                    <a:pt x="2418589" y="13502"/>
                  </a:lnTo>
                  <a:lnTo>
                    <a:pt x="2418574" y="18762"/>
                  </a:lnTo>
                  <a:lnTo>
                    <a:pt x="2417638" y="21005"/>
                  </a:lnTo>
                  <a:lnTo>
                    <a:pt x="2413910" y="24714"/>
                  </a:lnTo>
                  <a:lnTo>
                    <a:pt x="2411663" y="25638"/>
                  </a:lnTo>
                  <a:close/>
                </a:path>
                <a:path w="12131040" h="52704">
                  <a:moveTo>
                    <a:pt x="2449751" y="25742"/>
                  </a:moveTo>
                  <a:lnTo>
                    <a:pt x="2444490" y="25728"/>
                  </a:lnTo>
                  <a:lnTo>
                    <a:pt x="2442249" y="24792"/>
                  </a:lnTo>
                  <a:lnTo>
                    <a:pt x="2438541" y="21062"/>
                  </a:lnTo>
                  <a:lnTo>
                    <a:pt x="2437617" y="18814"/>
                  </a:lnTo>
                  <a:lnTo>
                    <a:pt x="2437632" y="13554"/>
                  </a:lnTo>
                  <a:lnTo>
                    <a:pt x="2438567" y="11311"/>
                  </a:lnTo>
                  <a:lnTo>
                    <a:pt x="2442296" y="7602"/>
                  </a:lnTo>
                  <a:lnTo>
                    <a:pt x="2444543" y="6678"/>
                  </a:lnTo>
                  <a:lnTo>
                    <a:pt x="2449803" y="6692"/>
                  </a:lnTo>
                  <a:lnTo>
                    <a:pt x="2452045" y="7629"/>
                  </a:lnTo>
                  <a:lnTo>
                    <a:pt x="2455753" y="11358"/>
                  </a:lnTo>
                  <a:lnTo>
                    <a:pt x="2456677" y="13606"/>
                  </a:lnTo>
                  <a:lnTo>
                    <a:pt x="2456662" y="18867"/>
                  </a:lnTo>
                  <a:lnTo>
                    <a:pt x="2455726" y="21109"/>
                  </a:lnTo>
                  <a:lnTo>
                    <a:pt x="2451998" y="24819"/>
                  </a:lnTo>
                  <a:lnTo>
                    <a:pt x="2449751" y="25742"/>
                  </a:lnTo>
                  <a:close/>
                </a:path>
                <a:path w="12131040" h="52704">
                  <a:moveTo>
                    <a:pt x="2487839" y="25847"/>
                  </a:moveTo>
                  <a:lnTo>
                    <a:pt x="2482578" y="25832"/>
                  </a:lnTo>
                  <a:lnTo>
                    <a:pt x="2480336" y="24896"/>
                  </a:lnTo>
                  <a:lnTo>
                    <a:pt x="2476628" y="21166"/>
                  </a:lnTo>
                  <a:lnTo>
                    <a:pt x="2475705" y="18919"/>
                  </a:lnTo>
                  <a:lnTo>
                    <a:pt x="2475719" y="13658"/>
                  </a:lnTo>
                  <a:lnTo>
                    <a:pt x="2476655" y="11416"/>
                  </a:lnTo>
                  <a:lnTo>
                    <a:pt x="2480384" y="7706"/>
                  </a:lnTo>
                  <a:lnTo>
                    <a:pt x="2482631" y="6782"/>
                  </a:lnTo>
                  <a:lnTo>
                    <a:pt x="2487891" y="6797"/>
                  </a:lnTo>
                  <a:lnTo>
                    <a:pt x="2490133" y="7733"/>
                  </a:lnTo>
                  <a:lnTo>
                    <a:pt x="2493841" y="11463"/>
                  </a:lnTo>
                  <a:lnTo>
                    <a:pt x="2494764" y="13710"/>
                  </a:lnTo>
                  <a:lnTo>
                    <a:pt x="2494750" y="18971"/>
                  </a:lnTo>
                  <a:lnTo>
                    <a:pt x="2493814" y="21213"/>
                  </a:lnTo>
                  <a:lnTo>
                    <a:pt x="2490086" y="24923"/>
                  </a:lnTo>
                  <a:lnTo>
                    <a:pt x="2487839" y="25847"/>
                  </a:lnTo>
                  <a:close/>
                </a:path>
                <a:path w="12131040" h="52704">
                  <a:moveTo>
                    <a:pt x="2525927" y="25951"/>
                  </a:moveTo>
                  <a:lnTo>
                    <a:pt x="2520666" y="25937"/>
                  </a:lnTo>
                  <a:lnTo>
                    <a:pt x="2518424" y="25001"/>
                  </a:lnTo>
                  <a:lnTo>
                    <a:pt x="2514716" y="21271"/>
                  </a:lnTo>
                  <a:lnTo>
                    <a:pt x="2513793" y="19023"/>
                  </a:lnTo>
                  <a:lnTo>
                    <a:pt x="2513807" y="13763"/>
                  </a:lnTo>
                  <a:lnTo>
                    <a:pt x="2514743" y="11520"/>
                  </a:lnTo>
                  <a:lnTo>
                    <a:pt x="2518471" y="7811"/>
                  </a:lnTo>
                  <a:lnTo>
                    <a:pt x="2520718" y="6887"/>
                  </a:lnTo>
                  <a:lnTo>
                    <a:pt x="2525979" y="6901"/>
                  </a:lnTo>
                  <a:lnTo>
                    <a:pt x="2528221" y="7837"/>
                  </a:lnTo>
                  <a:lnTo>
                    <a:pt x="2531929" y="11567"/>
                  </a:lnTo>
                  <a:lnTo>
                    <a:pt x="2532852" y="13815"/>
                  </a:lnTo>
                  <a:lnTo>
                    <a:pt x="2532838" y="19075"/>
                  </a:lnTo>
                  <a:lnTo>
                    <a:pt x="2531902" y="21318"/>
                  </a:lnTo>
                  <a:lnTo>
                    <a:pt x="2528173" y="25027"/>
                  </a:lnTo>
                  <a:lnTo>
                    <a:pt x="2525927" y="25951"/>
                  </a:lnTo>
                  <a:close/>
                </a:path>
                <a:path w="12131040" h="52704">
                  <a:moveTo>
                    <a:pt x="2564015" y="26055"/>
                  </a:moveTo>
                  <a:lnTo>
                    <a:pt x="2558754" y="26041"/>
                  </a:lnTo>
                  <a:lnTo>
                    <a:pt x="2556512" y="25105"/>
                  </a:lnTo>
                  <a:lnTo>
                    <a:pt x="2552804" y="21375"/>
                  </a:lnTo>
                  <a:lnTo>
                    <a:pt x="2551880" y="19127"/>
                  </a:lnTo>
                  <a:lnTo>
                    <a:pt x="2551895" y="13867"/>
                  </a:lnTo>
                  <a:lnTo>
                    <a:pt x="2552830" y="11624"/>
                  </a:lnTo>
                  <a:lnTo>
                    <a:pt x="2556559" y="7915"/>
                  </a:lnTo>
                  <a:lnTo>
                    <a:pt x="2558806" y="6991"/>
                  </a:lnTo>
                  <a:lnTo>
                    <a:pt x="2564067" y="7005"/>
                  </a:lnTo>
                  <a:lnTo>
                    <a:pt x="2566308" y="7942"/>
                  </a:lnTo>
                  <a:lnTo>
                    <a:pt x="2570017" y="11671"/>
                  </a:lnTo>
                  <a:lnTo>
                    <a:pt x="2570940" y="13919"/>
                  </a:lnTo>
                  <a:lnTo>
                    <a:pt x="2570926" y="19180"/>
                  </a:lnTo>
                  <a:lnTo>
                    <a:pt x="2569990" y="21422"/>
                  </a:lnTo>
                  <a:lnTo>
                    <a:pt x="2566261" y="25132"/>
                  </a:lnTo>
                  <a:lnTo>
                    <a:pt x="2564015" y="26055"/>
                  </a:lnTo>
                  <a:close/>
                </a:path>
                <a:path w="12131040" h="52704">
                  <a:moveTo>
                    <a:pt x="2602102" y="26160"/>
                  </a:moveTo>
                  <a:lnTo>
                    <a:pt x="2596842" y="26145"/>
                  </a:lnTo>
                  <a:lnTo>
                    <a:pt x="2594600" y="25209"/>
                  </a:lnTo>
                  <a:lnTo>
                    <a:pt x="2590892" y="21479"/>
                  </a:lnTo>
                  <a:lnTo>
                    <a:pt x="2589968" y="19232"/>
                  </a:lnTo>
                  <a:lnTo>
                    <a:pt x="2589983" y="13971"/>
                  </a:lnTo>
                  <a:lnTo>
                    <a:pt x="2590918" y="11729"/>
                  </a:lnTo>
                  <a:lnTo>
                    <a:pt x="2594647" y="8019"/>
                  </a:lnTo>
                  <a:lnTo>
                    <a:pt x="2596894" y="7095"/>
                  </a:lnTo>
                  <a:lnTo>
                    <a:pt x="2602154" y="7110"/>
                  </a:lnTo>
                  <a:lnTo>
                    <a:pt x="2604396" y="8046"/>
                  </a:lnTo>
                  <a:lnTo>
                    <a:pt x="2608104" y="11776"/>
                  </a:lnTo>
                  <a:lnTo>
                    <a:pt x="2609028" y="14023"/>
                  </a:lnTo>
                  <a:lnTo>
                    <a:pt x="2609013" y="19284"/>
                  </a:lnTo>
                  <a:lnTo>
                    <a:pt x="2608078" y="21526"/>
                  </a:lnTo>
                  <a:lnTo>
                    <a:pt x="2604349" y="25236"/>
                  </a:lnTo>
                  <a:lnTo>
                    <a:pt x="2602102" y="26160"/>
                  </a:lnTo>
                  <a:close/>
                </a:path>
                <a:path w="12131040" h="52704">
                  <a:moveTo>
                    <a:pt x="2640190" y="26264"/>
                  </a:moveTo>
                  <a:lnTo>
                    <a:pt x="2634929" y="26250"/>
                  </a:lnTo>
                  <a:lnTo>
                    <a:pt x="2632688" y="25314"/>
                  </a:lnTo>
                  <a:lnTo>
                    <a:pt x="2628979" y="21584"/>
                  </a:lnTo>
                  <a:lnTo>
                    <a:pt x="2628056" y="19336"/>
                  </a:lnTo>
                  <a:lnTo>
                    <a:pt x="2628070" y="14076"/>
                  </a:lnTo>
                  <a:lnTo>
                    <a:pt x="2629006" y="11833"/>
                  </a:lnTo>
                  <a:lnTo>
                    <a:pt x="2632735" y="8124"/>
                  </a:lnTo>
                  <a:lnTo>
                    <a:pt x="2634982" y="7200"/>
                  </a:lnTo>
                  <a:lnTo>
                    <a:pt x="2640242" y="7214"/>
                  </a:lnTo>
                  <a:lnTo>
                    <a:pt x="2642484" y="8150"/>
                  </a:lnTo>
                  <a:lnTo>
                    <a:pt x="2646192" y="11880"/>
                  </a:lnTo>
                  <a:lnTo>
                    <a:pt x="2647116" y="14128"/>
                  </a:lnTo>
                  <a:lnTo>
                    <a:pt x="2647101" y="19388"/>
                  </a:lnTo>
                  <a:lnTo>
                    <a:pt x="2646165" y="21631"/>
                  </a:lnTo>
                  <a:lnTo>
                    <a:pt x="2642437" y="25340"/>
                  </a:lnTo>
                  <a:lnTo>
                    <a:pt x="2640190" y="26264"/>
                  </a:lnTo>
                  <a:close/>
                </a:path>
                <a:path w="12131040" h="52704">
                  <a:moveTo>
                    <a:pt x="2678278" y="26368"/>
                  </a:moveTo>
                  <a:lnTo>
                    <a:pt x="2673017" y="26354"/>
                  </a:lnTo>
                  <a:lnTo>
                    <a:pt x="2670775" y="25418"/>
                  </a:lnTo>
                  <a:lnTo>
                    <a:pt x="2667067" y="21688"/>
                  </a:lnTo>
                  <a:lnTo>
                    <a:pt x="2666144" y="19440"/>
                  </a:lnTo>
                  <a:lnTo>
                    <a:pt x="2666158" y="14180"/>
                  </a:lnTo>
                  <a:lnTo>
                    <a:pt x="2667094" y="11937"/>
                  </a:lnTo>
                  <a:lnTo>
                    <a:pt x="2670823" y="8228"/>
                  </a:lnTo>
                  <a:lnTo>
                    <a:pt x="2673069" y="7304"/>
                  </a:lnTo>
                  <a:lnTo>
                    <a:pt x="2678330" y="7319"/>
                  </a:lnTo>
                  <a:lnTo>
                    <a:pt x="2680572" y="8255"/>
                  </a:lnTo>
                  <a:lnTo>
                    <a:pt x="2684280" y="11985"/>
                  </a:lnTo>
                  <a:lnTo>
                    <a:pt x="2685203" y="14232"/>
                  </a:lnTo>
                  <a:lnTo>
                    <a:pt x="2685189" y="19493"/>
                  </a:lnTo>
                  <a:lnTo>
                    <a:pt x="2684253" y="21735"/>
                  </a:lnTo>
                  <a:lnTo>
                    <a:pt x="2680524" y="25445"/>
                  </a:lnTo>
                  <a:lnTo>
                    <a:pt x="2678278" y="26368"/>
                  </a:lnTo>
                  <a:close/>
                </a:path>
                <a:path w="12131040" h="52704">
                  <a:moveTo>
                    <a:pt x="2716366" y="26473"/>
                  </a:moveTo>
                  <a:lnTo>
                    <a:pt x="2711105" y="26458"/>
                  </a:lnTo>
                  <a:lnTo>
                    <a:pt x="2708863" y="25522"/>
                  </a:lnTo>
                  <a:lnTo>
                    <a:pt x="2705155" y="21792"/>
                  </a:lnTo>
                  <a:lnTo>
                    <a:pt x="2704231" y="19545"/>
                  </a:lnTo>
                  <a:lnTo>
                    <a:pt x="2704246" y="14284"/>
                  </a:lnTo>
                  <a:lnTo>
                    <a:pt x="2705182" y="12042"/>
                  </a:lnTo>
                  <a:lnTo>
                    <a:pt x="2708910" y="8332"/>
                  </a:lnTo>
                  <a:lnTo>
                    <a:pt x="2711157" y="7408"/>
                  </a:lnTo>
                  <a:lnTo>
                    <a:pt x="2716418" y="7423"/>
                  </a:lnTo>
                  <a:lnTo>
                    <a:pt x="2718659" y="8359"/>
                  </a:lnTo>
                  <a:lnTo>
                    <a:pt x="2722368" y="12089"/>
                  </a:lnTo>
                  <a:lnTo>
                    <a:pt x="2723291" y="14336"/>
                  </a:lnTo>
                  <a:lnTo>
                    <a:pt x="2723277" y="19597"/>
                  </a:lnTo>
                  <a:lnTo>
                    <a:pt x="2722341" y="21839"/>
                  </a:lnTo>
                  <a:lnTo>
                    <a:pt x="2718612" y="25549"/>
                  </a:lnTo>
                  <a:lnTo>
                    <a:pt x="2716366" y="26473"/>
                  </a:lnTo>
                  <a:close/>
                </a:path>
                <a:path w="12131040" h="52704">
                  <a:moveTo>
                    <a:pt x="2754453" y="26577"/>
                  </a:moveTo>
                  <a:lnTo>
                    <a:pt x="2749193" y="26563"/>
                  </a:lnTo>
                  <a:lnTo>
                    <a:pt x="2746951" y="25627"/>
                  </a:lnTo>
                  <a:lnTo>
                    <a:pt x="2743243" y="21897"/>
                  </a:lnTo>
                  <a:lnTo>
                    <a:pt x="2742319" y="19649"/>
                  </a:lnTo>
                  <a:lnTo>
                    <a:pt x="2742334" y="14389"/>
                  </a:lnTo>
                  <a:lnTo>
                    <a:pt x="2743269" y="12146"/>
                  </a:lnTo>
                  <a:lnTo>
                    <a:pt x="2746998" y="8437"/>
                  </a:lnTo>
                  <a:lnTo>
                    <a:pt x="2749245" y="7513"/>
                  </a:lnTo>
                  <a:lnTo>
                    <a:pt x="2754506" y="7527"/>
                  </a:lnTo>
                  <a:lnTo>
                    <a:pt x="2756747" y="8463"/>
                  </a:lnTo>
                  <a:lnTo>
                    <a:pt x="2760455" y="12193"/>
                  </a:lnTo>
                  <a:lnTo>
                    <a:pt x="2761379" y="14441"/>
                  </a:lnTo>
                  <a:lnTo>
                    <a:pt x="2761364" y="19701"/>
                  </a:lnTo>
                  <a:lnTo>
                    <a:pt x="2760428" y="21944"/>
                  </a:lnTo>
                  <a:lnTo>
                    <a:pt x="2756700" y="25653"/>
                  </a:lnTo>
                  <a:lnTo>
                    <a:pt x="2754453" y="26577"/>
                  </a:lnTo>
                  <a:close/>
                </a:path>
                <a:path w="12131040" h="52704">
                  <a:moveTo>
                    <a:pt x="2792541" y="26682"/>
                  </a:moveTo>
                  <a:lnTo>
                    <a:pt x="2787280" y="26667"/>
                  </a:lnTo>
                  <a:lnTo>
                    <a:pt x="2785039" y="25731"/>
                  </a:lnTo>
                  <a:lnTo>
                    <a:pt x="2781330" y="22001"/>
                  </a:lnTo>
                  <a:lnTo>
                    <a:pt x="2780407" y="19754"/>
                  </a:lnTo>
                  <a:lnTo>
                    <a:pt x="2780421" y="14493"/>
                  </a:lnTo>
                  <a:lnTo>
                    <a:pt x="2781357" y="12251"/>
                  </a:lnTo>
                  <a:lnTo>
                    <a:pt x="2785086" y="8541"/>
                  </a:lnTo>
                  <a:lnTo>
                    <a:pt x="2787333" y="7617"/>
                  </a:lnTo>
                  <a:lnTo>
                    <a:pt x="2792593" y="7632"/>
                  </a:lnTo>
                  <a:lnTo>
                    <a:pt x="2794835" y="8568"/>
                  </a:lnTo>
                  <a:lnTo>
                    <a:pt x="2798543" y="12298"/>
                  </a:lnTo>
                  <a:lnTo>
                    <a:pt x="2799467" y="14545"/>
                  </a:lnTo>
                  <a:lnTo>
                    <a:pt x="2799452" y="19806"/>
                  </a:lnTo>
                  <a:lnTo>
                    <a:pt x="2798517" y="22048"/>
                  </a:lnTo>
                  <a:lnTo>
                    <a:pt x="2794788" y="25758"/>
                  </a:lnTo>
                  <a:lnTo>
                    <a:pt x="2792541" y="26682"/>
                  </a:lnTo>
                  <a:close/>
                </a:path>
                <a:path w="12131040" h="52704">
                  <a:moveTo>
                    <a:pt x="2830629" y="26786"/>
                  </a:moveTo>
                  <a:lnTo>
                    <a:pt x="2825368" y="26771"/>
                  </a:lnTo>
                  <a:lnTo>
                    <a:pt x="2823127" y="25835"/>
                  </a:lnTo>
                  <a:lnTo>
                    <a:pt x="2819418" y="22105"/>
                  </a:lnTo>
                  <a:lnTo>
                    <a:pt x="2818495" y="19858"/>
                  </a:lnTo>
                  <a:lnTo>
                    <a:pt x="2818509" y="14597"/>
                  </a:lnTo>
                  <a:lnTo>
                    <a:pt x="2819445" y="12355"/>
                  </a:lnTo>
                  <a:lnTo>
                    <a:pt x="2823174" y="8645"/>
                  </a:lnTo>
                  <a:lnTo>
                    <a:pt x="2825421" y="7722"/>
                  </a:lnTo>
                  <a:lnTo>
                    <a:pt x="2830681" y="7736"/>
                  </a:lnTo>
                  <a:lnTo>
                    <a:pt x="2832923" y="8672"/>
                  </a:lnTo>
                  <a:lnTo>
                    <a:pt x="2836631" y="12402"/>
                  </a:lnTo>
                  <a:lnTo>
                    <a:pt x="2837554" y="14650"/>
                  </a:lnTo>
                  <a:lnTo>
                    <a:pt x="2837540" y="19910"/>
                  </a:lnTo>
                  <a:lnTo>
                    <a:pt x="2836604" y="22153"/>
                  </a:lnTo>
                  <a:lnTo>
                    <a:pt x="2832876" y="25862"/>
                  </a:lnTo>
                  <a:lnTo>
                    <a:pt x="2830629" y="26786"/>
                  </a:lnTo>
                  <a:close/>
                </a:path>
                <a:path w="12131040" h="52704">
                  <a:moveTo>
                    <a:pt x="2868717" y="26890"/>
                  </a:moveTo>
                  <a:lnTo>
                    <a:pt x="2863456" y="26876"/>
                  </a:lnTo>
                  <a:lnTo>
                    <a:pt x="2861214" y="25940"/>
                  </a:lnTo>
                  <a:lnTo>
                    <a:pt x="2857506" y="22210"/>
                  </a:lnTo>
                  <a:lnTo>
                    <a:pt x="2856583" y="19962"/>
                  </a:lnTo>
                  <a:lnTo>
                    <a:pt x="2856597" y="14702"/>
                  </a:lnTo>
                  <a:lnTo>
                    <a:pt x="2857533" y="12459"/>
                  </a:lnTo>
                  <a:lnTo>
                    <a:pt x="2861261" y="8750"/>
                  </a:lnTo>
                  <a:lnTo>
                    <a:pt x="2863508" y="7826"/>
                  </a:lnTo>
                  <a:lnTo>
                    <a:pt x="2868769" y="7840"/>
                  </a:lnTo>
                  <a:lnTo>
                    <a:pt x="2871011" y="8776"/>
                  </a:lnTo>
                  <a:lnTo>
                    <a:pt x="2874718" y="12506"/>
                  </a:lnTo>
                  <a:lnTo>
                    <a:pt x="2875642" y="14754"/>
                  </a:lnTo>
                  <a:lnTo>
                    <a:pt x="2875628" y="20014"/>
                  </a:lnTo>
                  <a:lnTo>
                    <a:pt x="2874692" y="22257"/>
                  </a:lnTo>
                  <a:lnTo>
                    <a:pt x="2870963" y="25966"/>
                  </a:lnTo>
                  <a:lnTo>
                    <a:pt x="2868717" y="26890"/>
                  </a:lnTo>
                  <a:close/>
                </a:path>
                <a:path w="12131040" h="52704">
                  <a:moveTo>
                    <a:pt x="2906805" y="26995"/>
                  </a:moveTo>
                  <a:lnTo>
                    <a:pt x="2901544" y="26980"/>
                  </a:lnTo>
                  <a:lnTo>
                    <a:pt x="2899302" y="26044"/>
                  </a:lnTo>
                  <a:lnTo>
                    <a:pt x="2895594" y="22314"/>
                  </a:lnTo>
                  <a:lnTo>
                    <a:pt x="2894670" y="20067"/>
                  </a:lnTo>
                  <a:lnTo>
                    <a:pt x="2894685" y="14806"/>
                  </a:lnTo>
                  <a:lnTo>
                    <a:pt x="2895621" y="12564"/>
                  </a:lnTo>
                  <a:lnTo>
                    <a:pt x="2899349" y="8854"/>
                  </a:lnTo>
                  <a:lnTo>
                    <a:pt x="2901596" y="7930"/>
                  </a:lnTo>
                  <a:lnTo>
                    <a:pt x="2906857" y="7945"/>
                  </a:lnTo>
                  <a:lnTo>
                    <a:pt x="2909098" y="8881"/>
                  </a:lnTo>
                  <a:lnTo>
                    <a:pt x="2912807" y="12611"/>
                  </a:lnTo>
                  <a:lnTo>
                    <a:pt x="2913730" y="14858"/>
                  </a:lnTo>
                  <a:lnTo>
                    <a:pt x="2913716" y="20119"/>
                  </a:lnTo>
                  <a:lnTo>
                    <a:pt x="2912780" y="22361"/>
                  </a:lnTo>
                  <a:lnTo>
                    <a:pt x="2909051" y="26071"/>
                  </a:lnTo>
                  <a:lnTo>
                    <a:pt x="2906805" y="26995"/>
                  </a:lnTo>
                  <a:close/>
                </a:path>
                <a:path w="12131040" h="52704">
                  <a:moveTo>
                    <a:pt x="2944892" y="27099"/>
                  </a:moveTo>
                  <a:lnTo>
                    <a:pt x="2939632" y="27085"/>
                  </a:lnTo>
                  <a:lnTo>
                    <a:pt x="2937390" y="26148"/>
                  </a:lnTo>
                  <a:lnTo>
                    <a:pt x="2933682" y="22419"/>
                  </a:lnTo>
                  <a:lnTo>
                    <a:pt x="2932758" y="20171"/>
                  </a:lnTo>
                  <a:lnTo>
                    <a:pt x="2932773" y="14910"/>
                  </a:lnTo>
                  <a:lnTo>
                    <a:pt x="2933708" y="12668"/>
                  </a:lnTo>
                  <a:lnTo>
                    <a:pt x="2937437" y="8958"/>
                  </a:lnTo>
                  <a:lnTo>
                    <a:pt x="2939684" y="8035"/>
                  </a:lnTo>
                  <a:lnTo>
                    <a:pt x="2944945" y="8049"/>
                  </a:lnTo>
                  <a:lnTo>
                    <a:pt x="2947186" y="8985"/>
                  </a:lnTo>
                  <a:lnTo>
                    <a:pt x="2950894" y="12715"/>
                  </a:lnTo>
                  <a:lnTo>
                    <a:pt x="2951818" y="14963"/>
                  </a:lnTo>
                  <a:lnTo>
                    <a:pt x="2951803" y="20223"/>
                  </a:lnTo>
                  <a:lnTo>
                    <a:pt x="2950868" y="22466"/>
                  </a:lnTo>
                  <a:lnTo>
                    <a:pt x="2947139" y="26175"/>
                  </a:lnTo>
                  <a:lnTo>
                    <a:pt x="2944892" y="27099"/>
                  </a:lnTo>
                  <a:close/>
                </a:path>
                <a:path w="12131040" h="52704">
                  <a:moveTo>
                    <a:pt x="2982980" y="27203"/>
                  </a:moveTo>
                  <a:lnTo>
                    <a:pt x="2977719" y="27189"/>
                  </a:lnTo>
                  <a:lnTo>
                    <a:pt x="2975478" y="26253"/>
                  </a:lnTo>
                  <a:lnTo>
                    <a:pt x="2971769" y="22523"/>
                  </a:lnTo>
                  <a:lnTo>
                    <a:pt x="2970846" y="20275"/>
                  </a:lnTo>
                  <a:lnTo>
                    <a:pt x="2970860" y="15015"/>
                  </a:lnTo>
                  <a:lnTo>
                    <a:pt x="2971796" y="12772"/>
                  </a:lnTo>
                  <a:lnTo>
                    <a:pt x="2975525" y="9063"/>
                  </a:lnTo>
                  <a:lnTo>
                    <a:pt x="2977772" y="8139"/>
                  </a:lnTo>
                  <a:lnTo>
                    <a:pt x="2983032" y="8153"/>
                  </a:lnTo>
                  <a:lnTo>
                    <a:pt x="2985274" y="9089"/>
                  </a:lnTo>
                  <a:lnTo>
                    <a:pt x="2988982" y="12819"/>
                  </a:lnTo>
                  <a:lnTo>
                    <a:pt x="2989906" y="15067"/>
                  </a:lnTo>
                  <a:lnTo>
                    <a:pt x="2989891" y="20327"/>
                  </a:lnTo>
                  <a:lnTo>
                    <a:pt x="2988955" y="22570"/>
                  </a:lnTo>
                  <a:lnTo>
                    <a:pt x="2985227" y="26279"/>
                  </a:lnTo>
                  <a:lnTo>
                    <a:pt x="2982980" y="27203"/>
                  </a:lnTo>
                  <a:close/>
                </a:path>
                <a:path w="12131040" h="52704">
                  <a:moveTo>
                    <a:pt x="3021068" y="27308"/>
                  </a:moveTo>
                  <a:lnTo>
                    <a:pt x="3015807" y="27293"/>
                  </a:lnTo>
                  <a:lnTo>
                    <a:pt x="3013565" y="26357"/>
                  </a:lnTo>
                  <a:lnTo>
                    <a:pt x="3009857" y="22627"/>
                  </a:lnTo>
                  <a:lnTo>
                    <a:pt x="3008934" y="20380"/>
                  </a:lnTo>
                  <a:lnTo>
                    <a:pt x="3008948" y="15119"/>
                  </a:lnTo>
                  <a:lnTo>
                    <a:pt x="3009884" y="12877"/>
                  </a:lnTo>
                  <a:lnTo>
                    <a:pt x="3013613" y="9167"/>
                  </a:lnTo>
                  <a:lnTo>
                    <a:pt x="3015859" y="8243"/>
                  </a:lnTo>
                  <a:lnTo>
                    <a:pt x="3021120" y="8258"/>
                  </a:lnTo>
                  <a:lnTo>
                    <a:pt x="3023362" y="9194"/>
                  </a:lnTo>
                  <a:lnTo>
                    <a:pt x="3027070" y="12924"/>
                  </a:lnTo>
                  <a:lnTo>
                    <a:pt x="3027993" y="15171"/>
                  </a:lnTo>
                  <a:lnTo>
                    <a:pt x="3027979" y="20432"/>
                  </a:lnTo>
                  <a:lnTo>
                    <a:pt x="3027043" y="22674"/>
                  </a:lnTo>
                  <a:lnTo>
                    <a:pt x="3023314" y="26384"/>
                  </a:lnTo>
                  <a:lnTo>
                    <a:pt x="3021068" y="27308"/>
                  </a:lnTo>
                  <a:close/>
                </a:path>
                <a:path w="12131040" h="52704">
                  <a:moveTo>
                    <a:pt x="3059156" y="27412"/>
                  </a:moveTo>
                  <a:lnTo>
                    <a:pt x="3053895" y="27398"/>
                  </a:lnTo>
                  <a:lnTo>
                    <a:pt x="3051653" y="26461"/>
                  </a:lnTo>
                  <a:lnTo>
                    <a:pt x="3047945" y="22732"/>
                  </a:lnTo>
                  <a:lnTo>
                    <a:pt x="3047021" y="20484"/>
                  </a:lnTo>
                  <a:lnTo>
                    <a:pt x="3047036" y="15223"/>
                  </a:lnTo>
                  <a:lnTo>
                    <a:pt x="3047972" y="12981"/>
                  </a:lnTo>
                  <a:lnTo>
                    <a:pt x="3051700" y="9271"/>
                  </a:lnTo>
                  <a:lnTo>
                    <a:pt x="3053947" y="8348"/>
                  </a:lnTo>
                  <a:lnTo>
                    <a:pt x="3059208" y="8362"/>
                  </a:lnTo>
                  <a:lnTo>
                    <a:pt x="3061449" y="9298"/>
                  </a:lnTo>
                  <a:lnTo>
                    <a:pt x="3065158" y="13028"/>
                  </a:lnTo>
                  <a:lnTo>
                    <a:pt x="3066081" y="15276"/>
                  </a:lnTo>
                  <a:lnTo>
                    <a:pt x="3066067" y="20536"/>
                  </a:lnTo>
                  <a:lnTo>
                    <a:pt x="3065131" y="22779"/>
                  </a:lnTo>
                  <a:lnTo>
                    <a:pt x="3061402" y="26488"/>
                  </a:lnTo>
                  <a:lnTo>
                    <a:pt x="3059156" y="27412"/>
                  </a:lnTo>
                  <a:close/>
                </a:path>
                <a:path w="12131040" h="52704">
                  <a:moveTo>
                    <a:pt x="3097243" y="27516"/>
                  </a:moveTo>
                  <a:lnTo>
                    <a:pt x="3091983" y="27502"/>
                  </a:lnTo>
                  <a:lnTo>
                    <a:pt x="3089741" y="26566"/>
                  </a:lnTo>
                  <a:lnTo>
                    <a:pt x="3086033" y="22836"/>
                  </a:lnTo>
                  <a:lnTo>
                    <a:pt x="3085109" y="20588"/>
                  </a:lnTo>
                  <a:lnTo>
                    <a:pt x="3085124" y="15328"/>
                  </a:lnTo>
                  <a:lnTo>
                    <a:pt x="3086059" y="13085"/>
                  </a:lnTo>
                  <a:lnTo>
                    <a:pt x="3089788" y="9376"/>
                  </a:lnTo>
                  <a:lnTo>
                    <a:pt x="3092035" y="8452"/>
                  </a:lnTo>
                  <a:lnTo>
                    <a:pt x="3097296" y="8466"/>
                  </a:lnTo>
                  <a:lnTo>
                    <a:pt x="3099537" y="9402"/>
                  </a:lnTo>
                  <a:lnTo>
                    <a:pt x="3103245" y="13132"/>
                  </a:lnTo>
                  <a:lnTo>
                    <a:pt x="3104169" y="15380"/>
                  </a:lnTo>
                  <a:lnTo>
                    <a:pt x="3104154" y="20641"/>
                  </a:lnTo>
                  <a:lnTo>
                    <a:pt x="3103219" y="22883"/>
                  </a:lnTo>
                  <a:lnTo>
                    <a:pt x="3099490" y="26593"/>
                  </a:lnTo>
                  <a:lnTo>
                    <a:pt x="3097243" y="27516"/>
                  </a:lnTo>
                  <a:close/>
                </a:path>
                <a:path w="12131040" h="52704">
                  <a:moveTo>
                    <a:pt x="3135331" y="27621"/>
                  </a:moveTo>
                  <a:lnTo>
                    <a:pt x="3130070" y="27606"/>
                  </a:lnTo>
                  <a:lnTo>
                    <a:pt x="3127829" y="26670"/>
                  </a:lnTo>
                  <a:lnTo>
                    <a:pt x="3124120" y="22940"/>
                  </a:lnTo>
                  <a:lnTo>
                    <a:pt x="3123197" y="20693"/>
                  </a:lnTo>
                  <a:lnTo>
                    <a:pt x="3123211" y="15432"/>
                  </a:lnTo>
                  <a:lnTo>
                    <a:pt x="3124147" y="13190"/>
                  </a:lnTo>
                  <a:lnTo>
                    <a:pt x="3127876" y="9480"/>
                  </a:lnTo>
                  <a:lnTo>
                    <a:pt x="3130123" y="8556"/>
                  </a:lnTo>
                  <a:lnTo>
                    <a:pt x="3135383" y="8571"/>
                  </a:lnTo>
                  <a:lnTo>
                    <a:pt x="3137625" y="9507"/>
                  </a:lnTo>
                  <a:lnTo>
                    <a:pt x="3141333" y="13237"/>
                  </a:lnTo>
                  <a:lnTo>
                    <a:pt x="3142257" y="15484"/>
                  </a:lnTo>
                  <a:lnTo>
                    <a:pt x="3142242" y="20745"/>
                  </a:lnTo>
                  <a:lnTo>
                    <a:pt x="3141307" y="22987"/>
                  </a:lnTo>
                  <a:lnTo>
                    <a:pt x="3137578" y="26697"/>
                  </a:lnTo>
                  <a:lnTo>
                    <a:pt x="3135331" y="27621"/>
                  </a:lnTo>
                  <a:close/>
                </a:path>
                <a:path w="12131040" h="52704">
                  <a:moveTo>
                    <a:pt x="3173419" y="27725"/>
                  </a:moveTo>
                  <a:lnTo>
                    <a:pt x="3168158" y="27711"/>
                  </a:lnTo>
                  <a:lnTo>
                    <a:pt x="3165917" y="26775"/>
                  </a:lnTo>
                  <a:lnTo>
                    <a:pt x="3162208" y="23045"/>
                  </a:lnTo>
                  <a:lnTo>
                    <a:pt x="3161285" y="20797"/>
                  </a:lnTo>
                  <a:lnTo>
                    <a:pt x="3161299" y="15537"/>
                  </a:lnTo>
                  <a:lnTo>
                    <a:pt x="3162235" y="13294"/>
                  </a:lnTo>
                  <a:lnTo>
                    <a:pt x="3165964" y="9584"/>
                  </a:lnTo>
                  <a:lnTo>
                    <a:pt x="3168211" y="8661"/>
                  </a:lnTo>
                  <a:lnTo>
                    <a:pt x="3173471" y="8675"/>
                  </a:lnTo>
                  <a:lnTo>
                    <a:pt x="3175713" y="9611"/>
                  </a:lnTo>
                  <a:lnTo>
                    <a:pt x="3179421" y="13341"/>
                  </a:lnTo>
                  <a:lnTo>
                    <a:pt x="3180345" y="15589"/>
                  </a:lnTo>
                  <a:lnTo>
                    <a:pt x="3180330" y="20849"/>
                  </a:lnTo>
                  <a:lnTo>
                    <a:pt x="3179394" y="23092"/>
                  </a:lnTo>
                  <a:lnTo>
                    <a:pt x="3175666" y="26801"/>
                  </a:lnTo>
                  <a:lnTo>
                    <a:pt x="3173419" y="27725"/>
                  </a:lnTo>
                  <a:close/>
                </a:path>
                <a:path w="12131040" h="52704">
                  <a:moveTo>
                    <a:pt x="3211507" y="27829"/>
                  </a:moveTo>
                  <a:lnTo>
                    <a:pt x="3206246" y="27815"/>
                  </a:lnTo>
                  <a:lnTo>
                    <a:pt x="3204004" y="26879"/>
                  </a:lnTo>
                  <a:lnTo>
                    <a:pt x="3200296" y="23149"/>
                  </a:lnTo>
                  <a:lnTo>
                    <a:pt x="3199373" y="20901"/>
                  </a:lnTo>
                  <a:lnTo>
                    <a:pt x="3199387" y="15641"/>
                  </a:lnTo>
                  <a:lnTo>
                    <a:pt x="3200323" y="13398"/>
                  </a:lnTo>
                  <a:lnTo>
                    <a:pt x="3204051" y="9689"/>
                  </a:lnTo>
                  <a:lnTo>
                    <a:pt x="3206298" y="8765"/>
                  </a:lnTo>
                  <a:lnTo>
                    <a:pt x="3211559" y="8779"/>
                  </a:lnTo>
                  <a:lnTo>
                    <a:pt x="3213801" y="9716"/>
                  </a:lnTo>
                  <a:lnTo>
                    <a:pt x="3217509" y="13445"/>
                  </a:lnTo>
                  <a:lnTo>
                    <a:pt x="3218432" y="15693"/>
                  </a:lnTo>
                  <a:lnTo>
                    <a:pt x="3218418" y="20954"/>
                  </a:lnTo>
                  <a:lnTo>
                    <a:pt x="3217482" y="23196"/>
                  </a:lnTo>
                  <a:lnTo>
                    <a:pt x="3213753" y="26906"/>
                  </a:lnTo>
                  <a:lnTo>
                    <a:pt x="3211507" y="27829"/>
                  </a:lnTo>
                  <a:close/>
                </a:path>
                <a:path w="12131040" h="52704">
                  <a:moveTo>
                    <a:pt x="3249594" y="27934"/>
                  </a:moveTo>
                  <a:lnTo>
                    <a:pt x="3244334" y="27919"/>
                  </a:lnTo>
                  <a:lnTo>
                    <a:pt x="3242092" y="26983"/>
                  </a:lnTo>
                  <a:lnTo>
                    <a:pt x="3238384" y="23253"/>
                  </a:lnTo>
                  <a:lnTo>
                    <a:pt x="3237460" y="21006"/>
                  </a:lnTo>
                  <a:lnTo>
                    <a:pt x="3237475" y="15745"/>
                  </a:lnTo>
                  <a:lnTo>
                    <a:pt x="3238410" y="13503"/>
                  </a:lnTo>
                  <a:lnTo>
                    <a:pt x="3242139" y="9793"/>
                  </a:lnTo>
                  <a:lnTo>
                    <a:pt x="3244386" y="8869"/>
                  </a:lnTo>
                  <a:lnTo>
                    <a:pt x="3249647" y="8884"/>
                  </a:lnTo>
                  <a:lnTo>
                    <a:pt x="3251888" y="9820"/>
                  </a:lnTo>
                  <a:lnTo>
                    <a:pt x="3255596" y="13550"/>
                  </a:lnTo>
                  <a:lnTo>
                    <a:pt x="3256520" y="15797"/>
                  </a:lnTo>
                  <a:lnTo>
                    <a:pt x="3256505" y="21058"/>
                  </a:lnTo>
                  <a:lnTo>
                    <a:pt x="3255570" y="23300"/>
                  </a:lnTo>
                  <a:lnTo>
                    <a:pt x="3251841" y="27010"/>
                  </a:lnTo>
                  <a:lnTo>
                    <a:pt x="3249594" y="27934"/>
                  </a:lnTo>
                  <a:close/>
                </a:path>
                <a:path w="12131040" h="52704">
                  <a:moveTo>
                    <a:pt x="3287682" y="28038"/>
                  </a:moveTo>
                  <a:lnTo>
                    <a:pt x="3282422" y="28024"/>
                  </a:lnTo>
                  <a:lnTo>
                    <a:pt x="3280180" y="27088"/>
                  </a:lnTo>
                  <a:lnTo>
                    <a:pt x="3276472" y="23358"/>
                  </a:lnTo>
                  <a:lnTo>
                    <a:pt x="3275548" y="21110"/>
                  </a:lnTo>
                  <a:lnTo>
                    <a:pt x="3275563" y="15850"/>
                  </a:lnTo>
                  <a:lnTo>
                    <a:pt x="3276498" y="13607"/>
                  </a:lnTo>
                  <a:lnTo>
                    <a:pt x="3280227" y="9898"/>
                  </a:lnTo>
                  <a:lnTo>
                    <a:pt x="3282474" y="8974"/>
                  </a:lnTo>
                  <a:lnTo>
                    <a:pt x="3287735" y="8988"/>
                  </a:lnTo>
                  <a:lnTo>
                    <a:pt x="3289976" y="9924"/>
                  </a:lnTo>
                  <a:lnTo>
                    <a:pt x="3293684" y="13654"/>
                  </a:lnTo>
                  <a:lnTo>
                    <a:pt x="3294608" y="15902"/>
                  </a:lnTo>
                  <a:lnTo>
                    <a:pt x="3294593" y="21162"/>
                  </a:lnTo>
                  <a:lnTo>
                    <a:pt x="3293657" y="23405"/>
                  </a:lnTo>
                  <a:lnTo>
                    <a:pt x="3289929" y="27114"/>
                  </a:lnTo>
                  <a:lnTo>
                    <a:pt x="3287682" y="28038"/>
                  </a:lnTo>
                  <a:close/>
                </a:path>
                <a:path w="12131040" h="52704">
                  <a:moveTo>
                    <a:pt x="3325770" y="28142"/>
                  </a:moveTo>
                  <a:lnTo>
                    <a:pt x="3320509" y="28128"/>
                  </a:lnTo>
                  <a:lnTo>
                    <a:pt x="3318268" y="27192"/>
                  </a:lnTo>
                  <a:lnTo>
                    <a:pt x="3314559" y="23462"/>
                  </a:lnTo>
                  <a:lnTo>
                    <a:pt x="3313636" y="21214"/>
                  </a:lnTo>
                  <a:lnTo>
                    <a:pt x="3313650" y="15954"/>
                  </a:lnTo>
                  <a:lnTo>
                    <a:pt x="3314586" y="13711"/>
                  </a:lnTo>
                  <a:lnTo>
                    <a:pt x="3318315" y="10002"/>
                  </a:lnTo>
                  <a:lnTo>
                    <a:pt x="3320562" y="9078"/>
                  </a:lnTo>
                  <a:lnTo>
                    <a:pt x="3325822" y="9093"/>
                  </a:lnTo>
                  <a:lnTo>
                    <a:pt x="3328064" y="10029"/>
                  </a:lnTo>
                  <a:lnTo>
                    <a:pt x="3331772" y="13759"/>
                  </a:lnTo>
                  <a:lnTo>
                    <a:pt x="3332696" y="16006"/>
                  </a:lnTo>
                  <a:lnTo>
                    <a:pt x="3332681" y="21267"/>
                  </a:lnTo>
                  <a:lnTo>
                    <a:pt x="3331745" y="23509"/>
                  </a:lnTo>
                  <a:lnTo>
                    <a:pt x="3328017" y="27219"/>
                  </a:lnTo>
                  <a:lnTo>
                    <a:pt x="3325770" y="28142"/>
                  </a:lnTo>
                  <a:close/>
                </a:path>
                <a:path w="12131040" h="52704">
                  <a:moveTo>
                    <a:pt x="3363858" y="28247"/>
                  </a:moveTo>
                  <a:lnTo>
                    <a:pt x="3358598" y="28232"/>
                  </a:lnTo>
                  <a:lnTo>
                    <a:pt x="3356356" y="27296"/>
                  </a:lnTo>
                  <a:lnTo>
                    <a:pt x="3352647" y="23566"/>
                  </a:lnTo>
                  <a:lnTo>
                    <a:pt x="3351724" y="21319"/>
                  </a:lnTo>
                  <a:lnTo>
                    <a:pt x="3351739" y="16058"/>
                  </a:lnTo>
                  <a:lnTo>
                    <a:pt x="3352674" y="13816"/>
                  </a:lnTo>
                  <a:lnTo>
                    <a:pt x="3356403" y="10106"/>
                  </a:lnTo>
                  <a:lnTo>
                    <a:pt x="3358650" y="9182"/>
                  </a:lnTo>
                  <a:lnTo>
                    <a:pt x="3363910" y="9197"/>
                  </a:lnTo>
                  <a:lnTo>
                    <a:pt x="3366152" y="10133"/>
                  </a:lnTo>
                  <a:lnTo>
                    <a:pt x="3369860" y="13863"/>
                  </a:lnTo>
                  <a:lnTo>
                    <a:pt x="3370783" y="16110"/>
                  </a:lnTo>
                  <a:lnTo>
                    <a:pt x="3370769" y="21371"/>
                  </a:lnTo>
                  <a:lnTo>
                    <a:pt x="3369833" y="23613"/>
                  </a:lnTo>
                  <a:lnTo>
                    <a:pt x="3366104" y="27323"/>
                  </a:lnTo>
                  <a:lnTo>
                    <a:pt x="3363858" y="28247"/>
                  </a:lnTo>
                  <a:close/>
                </a:path>
                <a:path w="12131040" h="52704">
                  <a:moveTo>
                    <a:pt x="3401945" y="28351"/>
                  </a:moveTo>
                  <a:lnTo>
                    <a:pt x="3396685" y="28337"/>
                  </a:lnTo>
                  <a:lnTo>
                    <a:pt x="3394443" y="27401"/>
                  </a:lnTo>
                  <a:lnTo>
                    <a:pt x="3390735" y="23671"/>
                  </a:lnTo>
                  <a:lnTo>
                    <a:pt x="3389811" y="21423"/>
                  </a:lnTo>
                  <a:lnTo>
                    <a:pt x="3389826" y="16163"/>
                  </a:lnTo>
                  <a:lnTo>
                    <a:pt x="3390762" y="13920"/>
                  </a:lnTo>
                  <a:lnTo>
                    <a:pt x="3394490" y="10211"/>
                  </a:lnTo>
                  <a:lnTo>
                    <a:pt x="3396737" y="9287"/>
                  </a:lnTo>
                  <a:lnTo>
                    <a:pt x="3401998" y="9301"/>
                  </a:lnTo>
                  <a:lnTo>
                    <a:pt x="3404239" y="10237"/>
                  </a:lnTo>
                  <a:lnTo>
                    <a:pt x="3407947" y="13967"/>
                  </a:lnTo>
                  <a:lnTo>
                    <a:pt x="3408871" y="16215"/>
                  </a:lnTo>
                  <a:lnTo>
                    <a:pt x="3408856" y="21475"/>
                  </a:lnTo>
                  <a:lnTo>
                    <a:pt x="3407921" y="23718"/>
                  </a:lnTo>
                  <a:lnTo>
                    <a:pt x="3404192" y="27427"/>
                  </a:lnTo>
                  <a:lnTo>
                    <a:pt x="3401945" y="28351"/>
                  </a:lnTo>
                  <a:close/>
                </a:path>
                <a:path w="12131040" h="52704">
                  <a:moveTo>
                    <a:pt x="3440034" y="28456"/>
                  </a:moveTo>
                  <a:lnTo>
                    <a:pt x="3434773" y="28441"/>
                  </a:lnTo>
                  <a:lnTo>
                    <a:pt x="3432531" y="27505"/>
                  </a:lnTo>
                  <a:lnTo>
                    <a:pt x="3428823" y="23775"/>
                  </a:lnTo>
                  <a:lnTo>
                    <a:pt x="3427899" y="21527"/>
                  </a:lnTo>
                  <a:lnTo>
                    <a:pt x="3427914" y="16267"/>
                  </a:lnTo>
                  <a:lnTo>
                    <a:pt x="3428849" y="14024"/>
                  </a:lnTo>
                  <a:lnTo>
                    <a:pt x="3432578" y="10315"/>
                  </a:lnTo>
                  <a:lnTo>
                    <a:pt x="3434825" y="9391"/>
                  </a:lnTo>
                  <a:lnTo>
                    <a:pt x="3440086" y="9406"/>
                  </a:lnTo>
                  <a:lnTo>
                    <a:pt x="3442327" y="10342"/>
                  </a:lnTo>
                  <a:lnTo>
                    <a:pt x="3446035" y="14072"/>
                  </a:lnTo>
                  <a:lnTo>
                    <a:pt x="3446959" y="16319"/>
                  </a:lnTo>
                  <a:lnTo>
                    <a:pt x="3446945" y="21580"/>
                  </a:lnTo>
                  <a:lnTo>
                    <a:pt x="3446009" y="23822"/>
                  </a:lnTo>
                  <a:lnTo>
                    <a:pt x="3442280" y="27532"/>
                  </a:lnTo>
                  <a:lnTo>
                    <a:pt x="3440034" y="28456"/>
                  </a:lnTo>
                  <a:close/>
                </a:path>
                <a:path w="12131040" h="52704">
                  <a:moveTo>
                    <a:pt x="3478121" y="28560"/>
                  </a:moveTo>
                  <a:lnTo>
                    <a:pt x="3472860" y="28545"/>
                  </a:lnTo>
                  <a:lnTo>
                    <a:pt x="3470618" y="27609"/>
                  </a:lnTo>
                  <a:lnTo>
                    <a:pt x="3466910" y="23879"/>
                  </a:lnTo>
                  <a:lnTo>
                    <a:pt x="3465987" y="21632"/>
                  </a:lnTo>
                  <a:lnTo>
                    <a:pt x="3466001" y="16371"/>
                  </a:lnTo>
                  <a:lnTo>
                    <a:pt x="3466937" y="14129"/>
                  </a:lnTo>
                  <a:lnTo>
                    <a:pt x="3470665" y="10419"/>
                  </a:lnTo>
                  <a:lnTo>
                    <a:pt x="3472912" y="9496"/>
                  </a:lnTo>
                  <a:lnTo>
                    <a:pt x="3478173" y="9510"/>
                  </a:lnTo>
                  <a:lnTo>
                    <a:pt x="3480415" y="10446"/>
                  </a:lnTo>
                  <a:lnTo>
                    <a:pt x="3484123" y="14176"/>
                  </a:lnTo>
                  <a:lnTo>
                    <a:pt x="3485047" y="16424"/>
                  </a:lnTo>
                  <a:lnTo>
                    <a:pt x="3485032" y="21684"/>
                  </a:lnTo>
                  <a:lnTo>
                    <a:pt x="3484097" y="23927"/>
                  </a:lnTo>
                  <a:lnTo>
                    <a:pt x="3480368" y="27636"/>
                  </a:lnTo>
                  <a:lnTo>
                    <a:pt x="3478121" y="28560"/>
                  </a:lnTo>
                  <a:close/>
                </a:path>
                <a:path w="12131040" h="52704">
                  <a:moveTo>
                    <a:pt x="3516209" y="28664"/>
                  </a:moveTo>
                  <a:lnTo>
                    <a:pt x="3510948" y="28650"/>
                  </a:lnTo>
                  <a:lnTo>
                    <a:pt x="3508707" y="27714"/>
                  </a:lnTo>
                  <a:lnTo>
                    <a:pt x="3504998" y="23984"/>
                  </a:lnTo>
                  <a:lnTo>
                    <a:pt x="3504075" y="21736"/>
                  </a:lnTo>
                  <a:lnTo>
                    <a:pt x="3504089" y="16476"/>
                  </a:lnTo>
                  <a:lnTo>
                    <a:pt x="3505025" y="14233"/>
                  </a:lnTo>
                  <a:lnTo>
                    <a:pt x="3508754" y="10524"/>
                  </a:lnTo>
                  <a:lnTo>
                    <a:pt x="3511001" y="9600"/>
                  </a:lnTo>
                  <a:lnTo>
                    <a:pt x="3516261" y="9614"/>
                  </a:lnTo>
                  <a:lnTo>
                    <a:pt x="3518503" y="10550"/>
                  </a:lnTo>
                  <a:lnTo>
                    <a:pt x="3522211" y="14280"/>
                  </a:lnTo>
                  <a:lnTo>
                    <a:pt x="3523134" y="16528"/>
                  </a:lnTo>
                  <a:lnTo>
                    <a:pt x="3523120" y="21788"/>
                  </a:lnTo>
                  <a:lnTo>
                    <a:pt x="3522184" y="24031"/>
                  </a:lnTo>
                  <a:lnTo>
                    <a:pt x="3518456" y="27740"/>
                  </a:lnTo>
                  <a:lnTo>
                    <a:pt x="3516209" y="28664"/>
                  </a:lnTo>
                  <a:close/>
                </a:path>
                <a:path w="12131040" h="52704">
                  <a:moveTo>
                    <a:pt x="3554296" y="28769"/>
                  </a:moveTo>
                  <a:lnTo>
                    <a:pt x="3549036" y="28754"/>
                  </a:lnTo>
                  <a:lnTo>
                    <a:pt x="3546794" y="27818"/>
                  </a:lnTo>
                  <a:lnTo>
                    <a:pt x="3543086" y="24088"/>
                  </a:lnTo>
                  <a:lnTo>
                    <a:pt x="3542162" y="21841"/>
                  </a:lnTo>
                  <a:lnTo>
                    <a:pt x="3542177" y="16580"/>
                  </a:lnTo>
                  <a:lnTo>
                    <a:pt x="3543113" y="14338"/>
                  </a:lnTo>
                  <a:lnTo>
                    <a:pt x="3546841" y="10628"/>
                  </a:lnTo>
                  <a:lnTo>
                    <a:pt x="3549088" y="9704"/>
                  </a:lnTo>
                  <a:lnTo>
                    <a:pt x="3554348" y="9719"/>
                  </a:lnTo>
                  <a:lnTo>
                    <a:pt x="3556590" y="10655"/>
                  </a:lnTo>
                  <a:lnTo>
                    <a:pt x="3560298" y="14385"/>
                  </a:lnTo>
                  <a:lnTo>
                    <a:pt x="3561222" y="16632"/>
                  </a:lnTo>
                  <a:lnTo>
                    <a:pt x="3561207" y="21893"/>
                  </a:lnTo>
                  <a:lnTo>
                    <a:pt x="3560272" y="24135"/>
                  </a:lnTo>
                  <a:lnTo>
                    <a:pt x="3556543" y="27845"/>
                  </a:lnTo>
                  <a:lnTo>
                    <a:pt x="3554296" y="28769"/>
                  </a:lnTo>
                  <a:close/>
                </a:path>
                <a:path w="12131040" h="52704">
                  <a:moveTo>
                    <a:pt x="3592385" y="28873"/>
                  </a:moveTo>
                  <a:lnTo>
                    <a:pt x="3587124" y="28858"/>
                  </a:lnTo>
                  <a:lnTo>
                    <a:pt x="3584882" y="27922"/>
                  </a:lnTo>
                  <a:lnTo>
                    <a:pt x="3581174" y="24192"/>
                  </a:lnTo>
                  <a:lnTo>
                    <a:pt x="3580250" y="21945"/>
                  </a:lnTo>
                  <a:lnTo>
                    <a:pt x="3580265" y="16684"/>
                  </a:lnTo>
                  <a:lnTo>
                    <a:pt x="3581200" y="14442"/>
                  </a:lnTo>
                  <a:lnTo>
                    <a:pt x="3584929" y="10732"/>
                  </a:lnTo>
                  <a:lnTo>
                    <a:pt x="3587176" y="9809"/>
                  </a:lnTo>
                  <a:lnTo>
                    <a:pt x="3592437" y="9823"/>
                  </a:lnTo>
                  <a:lnTo>
                    <a:pt x="3594678" y="10759"/>
                  </a:lnTo>
                  <a:lnTo>
                    <a:pt x="3598387" y="14489"/>
                  </a:lnTo>
                  <a:lnTo>
                    <a:pt x="3599310" y="16737"/>
                  </a:lnTo>
                  <a:lnTo>
                    <a:pt x="3599296" y="21997"/>
                  </a:lnTo>
                  <a:lnTo>
                    <a:pt x="3598360" y="24240"/>
                  </a:lnTo>
                  <a:lnTo>
                    <a:pt x="3594631" y="27949"/>
                  </a:lnTo>
                  <a:lnTo>
                    <a:pt x="3592385" y="28873"/>
                  </a:lnTo>
                  <a:close/>
                </a:path>
                <a:path w="12131040" h="52704">
                  <a:moveTo>
                    <a:pt x="3630472" y="28977"/>
                  </a:moveTo>
                  <a:lnTo>
                    <a:pt x="3625212" y="28963"/>
                  </a:lnTo>
                  <a:lnTo>
                    <a:pt x="3622970" y="28027"/>
                  </a:lnTo>
                  <a:lnTo>
                    <a:pt x="3619262" y="24297"/>
                  </a:lnTo>
                  <a:lnTo>
                    <a:pt x="3618338" y="22049"/>
                  </a:lnTo>
                  <a:lnTo>
                    <a:pt x="3618353" y="16789"/>
                  </a:lnTo>
                  <a:lnTo>
                    <a:pt x="3619288" y="14546"/>
                  </a:lnTo>
                  <a:lnTo>
                    <a:pt x="3623017" y="10837"/>
                  </a:lnTo>
                  <a:lnTo>
                    <a:pt x="3625264" y="9913"/>
                  </a:lnTo>
                  <a:lnTo>
                    <a:pt x="3630525" y="9927"/>
                  </a:lnTo>
                  <a:lnTo>
                    <a:pt x="3632766" y="10863"/>
                  </a:lnTo>
                  <a:lnTo>
                    <a:pt x="3636474" y="14593"/>
                  </a:lnTo>
                  <a:lnTo>
                    <a:pt x="3637398" y="16841"/>
                  </a:lnTo>
                  <a:lnTo>
                    <a:pt x="3637383" y="22101"/>
                  </a:lnTo>
                  <a:lnTo>
                    <a:pt x="3636448" y="24344"/>
                  </a:lnTo>
                  <a:lnTo>
                    <a:pt x="3632719" y="28053"/>
                  </a:lnTo>
                  <a:lnTo>
                    <a:pt x="3630472" y="28977"/>
                  </a:lnTo>
                  <a:close/>
                </a:path>
                <a:path w="12131040" h="52704">
                  <a:moveTo>
                    <a:pt x="3668560" y="29082"/>
                  </a:moveTo>
                  <a:lnTo>
                    <a:pt x="3663299" y="29067"/>
                  </a:lnTo>
                  <a:lnTo>
                    <a:pt x="3661057" y="28131"/>
                  </a:lnTo>
                  <a:lnTo>
                    <a:pt x="3657349" y="24401"/>
                  </a:lnTo>
                  <a:lnTo>
                    <a:pt x="3656426" y="22154"/>
                  </a:lnTo>
                  <a:lnTo>
                    <a:pt x="3656440" y="16893"/>
                  </a:lnTo>
                  <a:lnTo>
                    <a:pt x="3657376" y="14651"/>
                  </a:lnTo>
                  <a:lnTo>
                    <a:pt x="3661104" y="10941"/>
                  </a:lnTo>
                  <a:lnTo>
                    <a:pt x="3663351" y="10017"/>
                  </a:lnTo>
                  <a:lnTo>
                    <a:pt x="3668612" y="10032"/>
                  </a:lnTo>
                  <a:lnTo>
                    <a:pt x="3670854" y="10968"/>
                  </a:lnTo>
                  <a:lnTo>
                    <a:pt x="3674562" y="14698"/>
                  </a:lnTo>
                  <a:lnTo>
                    <a:pt x="3675485" y="16945"/>
                  </a:lnTo>
                  <a:lnTo>
                    <a:pt x="3675471" y="22206"/>
                  </a:lnTo>
                  <a:lnTo>
                    <a:pt x="3674535" y="24448"/>
                  </a:lnTo>
                  <a:lnTo>
                    <a:pt x="3670807" y="28158"/>
                  </a:lnTo>
                  <a:lnTo>
                    <a:pt x="3668560" y="29082"/>
                  </a:lnTo>
                  <a:close/>
                </a:path>
                <a:path w="12131040" h="52704">
                  <a:moveTo>
                    <a:pt x="3706647" y="29186"/>
                  </a:moveTo>
                  <a:lnTo>
                    <a:pt x="3701387" y="29172"/>
                  </a:lnTo>
                  <a:lnTo>
                    <a:pt x="3699146" y="28235"/>
                  </a:lnTo>
                  <a:lnTo>
                    <a:pt x="3695437" y="24506"/>
                  </a:lnTo>
                  <a:lnTo>
                    <a:pt x="3694514" y="22258"/>
                  </a:lnTo>
                  <a:lnTo>
                    <a:pt x="3694528" y="16997"/>
                  </a:lnTo>
                  <a:lnTo>
                    <a:pt x="3695464" y="14755"/>
                  </a:lnTo>
                  <a:lnTo>
                    <a:pt x="3699193" y="11045"/>
                  </a:lnTo>
                  <a:lnTo>
                    <a:pt x="3701440" y="10122"/>
                  </a:lnTo>
                  <a:lnTo>
                    <a:pt x="3706699" y="10136"/>
                  </a:lnTo>
                  <a:lnTo>
                    <a:pt x="3708941" y="11072"/>
                  </a:lnTo>
                  <a:lnTo>
                    <a:pt x="3712650" y="14802"/>
                  </a:lnTo>
                  <a:lnTo>
                    <a:pt x="3713573" y="17050"/>
                  </a:lnTo>
                  <a:lnTo>
                    <a:pt x="3713559" y="22310"/>
                  </a:lnTo>
                  <a:lnTo>
                    <a:pt x="3712623" y="24553"/>
                  </a:lnTo>
                  <a:lnTo>
                    <a:pt x="3708894" y="28262"/>
                  </a:lnTo>
                  <a:lnTo>
                    <a:pt x="3706647" y="29186"/>
                  </a:lnTo>
                  <a:close/>
                </a:path>
                <a:path w="12131040" h="52704">
                  <a:moveTo>
                    <a:pt x="3744736" y="29290"/>
                  </a:moveTo>
                  <a:lnTo>
                    <a:pt x="3739475" y="29276"/>
                  </a:lnTo>
                  <a:lnTo>
                    <a:pt x="3737233" y="28340"/>
                  </a:lnTo>
                  <a:lnTo>
                    <a:pt x="3733525" y="24610"/>
                  </a:lnTo>
                  <a:lnTo>
                    <a:pt x="3732601" y="22362"/>
                  </a:lnTo>
                  <a:lnTo>
                    <a:pt x="3732616" y="17102"/>
                  </a:lnTo>
                  <a:lnTo>
                    <a:pt x="3733552" y="14859"/>
                  </a:lnTo>
                  <a:lnTo>
                    <a:pt x="3737280" y="11150"/>
                  </a:lnTo>
                  <a:lnTo>
                    <a:pt x="3739527" y="10226"/>
                  </a:lnTo>
                  <a:lnTo>
                    <a:pt x="3744788" y="10240"/>
                  </a:lnTo>
                  <a:lnTo>
                    <a:pt x="3747030" y="11176"/>
                  </a:lnTo>
                  <a:lnTo>
                    <a:pt x="3750737" y="14906"/>
                  </a:lnTo>
                  <a:lnTo>
                    <a:pt x="3751661" y="17154"/>
                  </a:lnTo>
                  <a:lnTo>
                    <a:pt x="3751647" y="22414"/>
                  </a:lnTo>
                  <a:lnTo>
                    <a:pt x="3750711" y="24657"/>
                  </a:lnTo>
                  <a:lnTo>
                    <a:pt x="3746982" y="28367"/>
                  </a:lnTo>
                  <a:lnTo>
                    <a:pt x="3744736" y="29290"/>
                  </a:lnTo>
                  <a:close/>
                </a:path>
                <a:path w="12131040" h="52704">
                  <a:moveTo>
                    <a:pt x="3782823" y="29395"/>
                  </a:moveTo>
                  <a:lnTo>
                    <a:pt x="3777563" y="29380"/>
                  </a:lnTo>
                  <a:lnTo>
                    <a:pt x="3775321" y="28444"/>
                  </a:lnTo>
                  <a:lnTo>
                    <a:pt x="3771613" y="24714"/>
                  </a:lnTo>
                  <a:lnTo>
                    <a:pt x="3770689" y="22467"/>
                  </a:lnTo>
                  <a:lnTo>
                    <a:pt x="3770704" y="17206"/>
                  </a:lnTo>
                  <a:lnTo>
                    <a:pt x="3771639" y="14964"/>
                  </a:lnTo>
                  <a:lnTo>
                    <a:pt x="3775368" y="11254"/>
                  </a:lnTo>
                  <a:lnTo>
                    <a:pt x="3777615" y="10330"/>
                  </a:lnTo>
                  <a:lnTo>
                    <a:pt x="3782876" y="10345"/>
                  </a:lnTo>
                  <a:lnTo>
                    <a:pt x="3785117" y="11281"/>
                  </a:lnTo>
                  <a:lnTo>
                    <a:pt x="3788825" y="15011"/>
                  </a:lnTo>
                  <a:lnTo>
                    <a:pt x="3789749" y="17258"/>
                  </a:lnTo>
                  <a:lnTo>
                    <a:pt x="3789734" y="22519"/>
                  </a:lnTo>
                  <a:lnTo>
                    <a:pt x="3788799" y="24761"/>
                  </a:lnTo>
                  <a:lnTo>
                    <a:pt x="3785070" y="28471"/>
                  </a:lnTo>
                  <a:lnTo>
                    <a:pt x="3782823" y="29395"/>
                  </a:lnTo>
                  <a:close/>
                </a:path>
                <a:path w="12131040" h="52704">
                  <a:moveTo>
                    <a:pt x="3820911" y="29499"/>
                  </a:moveTo>
                  <a:lnTo>
                    <a:pt x="3815651" y="29485"/>
                  </a:lnTo>
                  <a:lnTo>
                    <a:pt x="3813409" y="28549"/>
                  </a:lnTo>
                  <a:lnTo>
                    <a:pt x="3809700" y="24819"/>
                  </a:lnTo>
                  <a:lnTo>
                    <a:pt x="3808777" y="22571"/>
                  </a:lnTo>
                  <a:lnTo>
                    <a:pt x="3808791" y="17311"/>
                  </a:lnTo>
                  <a:lnTo>
                    <a:pt x="3809727" y="15068"/>
                  </a:lnTo>
                  <a:lnTo>
                    <a:pt x="3813456" y="11358"/>
                  </a:lnTo>
                  <a:lnTo>
                    <a:pt x="3815703" y="10435"/>
                  </a:lnTo>
                  <a:lnTo>
                    <a:pt x="3820963" y="10449"/>
                  </a:lnTo>
                  <a:lnTo>
                    <a:pt x="3823205" y="11385"/>
                  </a:lnTo>
                  <a:lnTo>
                    <a:pt x="3826913" y="15115"/>
                  </a:lnTo>
                  <a:lnTo>
                    <a:pt x="3827836" y="17363"/>
                  </a:lnTo>
                  <a:lnTo>
                    <a:pt x="3827822" y="22623"/>
                  </a:lnTo>
                  <a:lnTo>
                    <a:pt x="3826886" y="24866"/>
                  </a:lnTo>
                  <a:lnTo>
                    <a:pt x="3823158" y="28575"/>
                  </a:lnTo>
                  <a:lnTo>
                    <a:pt x="3820911" y="29499"/>
                  </a:lnTo>
                  <a:close/>
                </a:path>
                <a:path w="12131040" h="52704">
                  <a:moveTo>
                    <a:pt x="3858998" y="29603"/>
                  </a:moveTo>
                  <a:lnTo>
                    <a:pt x="3853738" y="29589"/>
                  </a:lnTo>
                  <a:lnTo>
                    <a:pt x="3851497" y="28653"/>
                  </a:lnTo>
                  <a:lnTo>
                    <a:pt x="3847788" y="24923"/>
                  </a:lnTo>
                  <a:lnTo>
                    <a:pt x="3846865" y="22675"/>
                  </a:lnTo>
                  <a:lnTo>
                    <a:pt x="3846879" y="17415"/>
                  </a:lnTo>
                  <a:lnTo>
                    <a:pt x="3847815" y="15172"/>
                  </a:lnTo>
                  <a:lnTo>
                    <a:pt x="3851544" y="11463"/>
                  </a:lnTo>
                  <a:lnTo>
                    <a:pt x="3853791" y="10539"/>
                  </a:lnTo>
                  <a:lnTo>
                    <a:pt x="3859051" y="10553"/>
                  </a:lnTo>
                  <a:lnTo>
                    <a:pt x="3861292" y="11490"/>
                  </a:lnTo>
                  <a:lnTo>
                    <a:pt x="3865000" y="15219"/>
                  </a:lnTo>
                  <a:lnTo>
                    <a:pt x="3865924" y="17467"/>
                  </a:lnTo>
                  <a:lnTo>
                    <a:pt x="3865910" y="22728"/>
                  </a:lnTo>
                  <a:lnTo>
                    <a:pt x="3864974" y="24970"/>
                  </a:lnTo>
                  <a:lnTo>
                    <a:pt x="3861245" y="28680"/>
                  </a:lnTo>
                  <a:lnTo>
                    <a:pt x="3858998" y="29603"/>
                  </a:lnTo>
                  <a:close/>
                </a:path>
                <a:path w="12131040" h="52704">
                  <a:moveTo>
                    <a:pt x="3897087" y="29708"/>
                  </a:moveTo>
                  <a:lnTo>
                    <a:pt x="3891826" y="29693"/>
                  </a:lnTo>
                  <a:lnTo>
                    <a:pt x="3889584" y="28757"/>
                  </a:lnTo>
                  <a:lnTo>
                    <a:pt x="3885876" y="25027"/>
                  </a:lnTo>
                  <a:lnTo>
                    <a:pt x="3884953" y="22780"/>
                  </a:lnTo>
                  <a:lnTo>
                    <a:pt x="3884967" y="17519"/>
                  </a:lnTo>
                  <a:lnTo>
                    <a:pt x="3885903" y="15277"/>
                  </a:lnTo>
                  <a:lnTo>
                    <a:pt x="3889631" y="11567"/>
                  </a:lnTo>
                  <a:lnTo>
                    <a:pt x="3891878" y="10643"/>
                  </a:lnTo>
                  <a:lnTo>
                    <a:pt x="3897139" y="10658"/>
                  </a:lnTo>
                  <a:lnTo>
                    <a:pt x="3899381" y="11594"/>
                  </a:lnTo>
                  <a:lnTo>
                    <a:pt x="3903089" y="15324"/>
                  </a:lnTo>
                  <a:lnTo>
                    <a:pt x="3904012" y="17571"/>
                  </a:lnTo>
                  <a:lnTo>
                    <a:pt x="3903998" y="22832"/>
                  </a:lnTo>
                  <a:lnTo>
                    <a:pt x="3903062" y="25074"/>
                  </a:lnTo>
                  <a:lnTo>
                    <a:pt x="3899333" y="28784"/>
                  </a:lnTo>
                  <a:lnTo>
                    <a:pt x="3897087" y="29708"/>
                  </a:lnTo>
                  <a:close/>
                </a:path>
                <a:path w="12131040" h="52704">
                  <a:moveTo>
                    <a:pt x="3935174" y="29812"/>
                  </a:moveTo>
                  <a:lnTo>
                    <a:pt x="3929914" y="29798"/>
                  </a:lnTo>
                  <a:lnTo>
                    <a:pt x="3927672" y="28862"/>
                  </a:lnTo>
                  <a:lnTo>
                    <a:pt x="3923964" y="25132"/>
                  </a:lnTo>
                  <a:lnTo>
                    <a:pt x="3923041" y="22884"/>
                  </a:lnTo>
                  <a:lnTo>
                    <a:pt x="3923055" y="17624"/>
                  </a:lnTo>
                  <a:lnTo>
                    <a:pt x="3923991" y="15381"/>
                  </a:lnTo>
                  <a:lnTo>
                    <a:pt x="3927719" y="11672"/>
                  </a:lnTo>
                  <a:lnTo>
                    <a:pt x="3929966" y="10748"/>
                  </a:lnTo>
                  <a:lnTo>
                    <a:pt x="3935227" y="10762"/>
                  </a:lnTo>
                  <a:lnTo>
                    <a:pt x="3937468" y="11698"/>
                  </a:lnTo>
                  <a:lnTo>
                    <a:pt x="3941176" y="15428"/>
                  </a:lnTo>
                  <a:lnTo>
                    <a:pt x="3942100" y="17676"/>
                  </a:lnTo>
                  <a:lnTo>
                    <a:pt x="3942085" y="22936"/>
                  </a:lnTo>
                  <a:lnTo>
                    <a:pt x="3941150" y="25179"/>
                  </a:lnTo>
                  <a:lnTo>
                    <a:pt x="3937421" y="28888"/>
                  </a:lnTo>
                  <a:lnTo>
                    <a:pt x="3935174" y="29812"/>
                  </a:lnTo>
                  <a:close/>
                </a:path>
                <a:path w="12131040" h="52704">
                  <a:moveTo>
                    <a:pt x="3973262" y="29916"/>
                  </a:moveTo>
                  <a:lnTo>
                    <a:pt x="3968002" y="29902"/>
                  </a:lnTo>
                  <a:lnTo>
                    <a:pt x="3965760" y="28966"/>
                  </a:lnTo>
                  <a:lnTo>
                    <a:pt x="3962052" y="25236"/>
                  </a:lnTo>
                  <a:lnTo>
                    <a:pt x="3961128" y="22988"/>
                  </a:lnTo>
                  <a:lnTo>
                    <a:pt x="3961143" y="17728"/>
                  </a:lnTo>
                  <a:lnTo>
                    <a:pt x="3962078" y="15485"/>
                  </a:lnTo>
                  <a:lnTo>
                    <a:pt x="3965807" y="11776"/>
                  </a:lnTo>
                  <a:lnTo>
                    <a:pt x="3968054" y="10852"/>
                  </a:lnTo>
                  <a:lnTo>
                    <a:pt x="3973314" y="10866"/>
                  </a:lnTo>
                  <a:lnTo>
                    <a:pt x="3975556" y="11803"/>
                  </a:lnTo>
                  <a:lnTo>
                    <a:pt x="3979264" y="15532"/>
                  </a:lnTo>
                  <a:lnTo>
                    <a:pt x="3980187" y="17780"/>
                  </a:lnTo>
                  <a:lnTo>
                    <a:pt x="3980173" y="23041"/>
                  </a:lnTo>
                  <a:lnTo>
                    <a:pt x="3979237" y="25283"/>
                  </a:lnTo>
                  <a:lnTo>
                    <a:pt x="3975509" y="28993"/>
                  </a:lnTo>
                  <a:lnTo>
                    <a:pt x="3973262" y="29916"/>
                  </a:lnTo>
                  <a:close/>
                </a:path>
                <a:path w="12131040" h="52704">
                  <a:moveTo>
                    <a:pt x="4011349" y="30021"/>
                  </a:moveTo>
                  <a:lnTo>
                    <a:pt x="4006089" y="30006"/>
                  </a:lnTo>
                  <a:lnTo>
                    <a:pt x="4003848" y="29070"/>
                  </a:lnTo>
                  <a:lnTo>
                    <a:pt x="4000139" y="25340"/>
                  </a:lnTo>
                  <a:lnTo>
                    <a:pt x="3999216" y="23093"/>
                  </a:lnTo>
                  <a:lnTo>
                    <a:pt x="3999230" y="17832"/>
                  </a:lnTo>
                  <a:lnTo>
                    <a:pt x="4000166" y="15590"/>
                  </a:lnTo>
                  <a:lnTo>
                    <a:pt x="4003895" y="11880"/>
                  </a:lnTo>
                  <a:lnTo>
                    <a:pt x="4006142" y="10956"/>
                  </a:lnTo>
                  <a:lnTo>
                    <a:pt x="4011402" y="10971"/>
                  </a:lnTo>
                  <a:lnTo>
                    <a:pt x="4013643" y="11907"/>
                  </a:lnTo>
                  <a:lnTo>
                    <a:pt x="4017351" y="15637"/>
                  </a:lnTo>
                  <a:lnTo>
                    <a:pt x="4018275" y="17884"/>
                  </a:lnTo>
                  <a:lnTo>
                    <a:pt x="4018261" y="23145"/>
                  </a:lnTo>
                  <a:lnTo>
                    <a:pt x="4017325" y="25387"/>
                  </a:lnTo>
                  <a:lnTo>
                    <a:pt x="4013596" y="29097"/>
                  </a:lnTo>
                  <a:lnTo>
                    <a:pt x="4011349" y="30021"/>
                  </a:lnTo>
                  <a:close/>
                </a:path>
                <a:path w="12131040" h="52704">
                  <a:moveTo>
                    <a:pt x="4049438" y="30125"/>
                  </a:moveTo>
                  <a:lnTo>
                    <a:pt x="4044177" y="30111"/>
                  </a:lnTo>
                  <a:lnTo>
                    <a:pt x="4041936" y="29175"/>
                  </a:lnTo>
                  <a:lnTo>
                    <a:pt x="4038227" y="25445"/>
                  </a:lnTo>
                  <a:lnTo>
                    <a:pt x="4037304" y="23197"/>
                  </a:lnTo>
                  <a:lnTo>
                    <a:pt x="4037318" y="17937"/>
                  </a:lnTo>
                  <a:lnTo>
                    <a:pt x="4038254" y="15694"/>
                  </a:lnTo>
                  <a:lnTo>
                    <a:pt x="4041983" y="11985"/>
                  </a:lnTo>
                  <a:lnTo>
                    <a:pt x="4044230" y="11061"/>
                  </a:lnTo>
                  <a:lnTo>
                    <a:pt x="4049490" y="11075"/>
                  </a:lnTo>
                  <a:lnTo>
                    <a:pt x="4051732" y="12011"/>
                  </a:lnTo>
                  <a:lnTo>
                    <a:pt x="4055440" y="15741"/>
                  </a:lnTo>
                  <a:lnTo>
                    <a:pt x="4056363" y="17989"/>
                  </a:lnTo>
                  <a:lnTo>
                    <a:pt x="4056349" y="23249"/>
                  </a:lnTo>
                  <a:lnTo>
                    <a:pt x="4055413" y="25492"/>
                  </a:lnTo>
                  <a:lnTo>
                    <a:pt x="4051684" y="29201"/>
                  </a:lnTo>
                  <a:lnTo>
                    <a:pt x="4049438" y="30125"/>
                  </a:lnTo>
                  <a:close/>
                </a:path>
                <a:path w="12131040" h="52704">
                  <a:moveTo>
                    <a:pt x="4087525" y="30229"/>
                  </a:moveTo>
                  <a:lnTo>
                    <a:pt x="4082265" y="30215"/>
                  </a:lnTo>
                  <a:lnTo>
                    <a:pt x="4080023" y="29279"/>
                  </a:lnTo>
                  <a:lnTo>
                    <a:pt x="4076315" y="25549"/>
                  </a:lnTo>
                  <a:lnTo>
                    <a:pt x="4075391" y="23301"/>
                  </a:lnTo>
                  <a:lnTo>
                    <a:pt x="4075406" y="18041"/>
                  </a:lnTo>
                  <a:lnTo>
                    <a:pt x="4076342" y="15798"/>
                  </a:lnTo>
                  <a:lnTo>
                    <a:pt x="4080070" y="12089"/>
                  </a:lnTo>
                  <a:lnTo>
                    <a:pt x="4082317" y="11165"/>
                  </a:lnTo>
                  <a:lnTo>
                    <a:pt x="4087578" y="11180"/>
                  </a:lnTo>
                  <a:lnTo>
                    <a:pt x="4089819" y="12116"/>
                  </a:lnTo>
                  <a:lnTo>
                    <a:pt x="4093527" y="15846"/>
                  </a:lnTo>
                  <a:lnTo>
                    <a:pt x="4094451" y="18093"/>
                  </a:lnTo>
                  <a:lnTo>
                    <a:pt x="4094436" y="23354"/>
                  </a:lnTo>
                  <a:lnTo>
                    <a:pt x="4093501" y="25596"/>
                  </a:lnTo>
                  <a:lnTo>
                    <a:pt x="4089772" y="29306"/>
                  </a:lnTo>
                  <a:lnTo>
                    <a:pt x="4087525" y="30229"/>
                  </a:lnTo>
                  <a:close/>
                </a:path>
                <a:path w="12131040" h="52704">
                  <a:moveTo>
                    <a:pt x="4125613" y="30334"/>
                  </a:moveTo>
                  <a:lnTo>
                    <a:pt x="4120353" y="30319"/>
                  </a:lnTo>
                  <a:lnTo>
                    <a:pt x="4118111" y="29383"/>
                  </a:lnTo>
                  <a:lnTo>
                    <a:pt x="4114403" y="25653"/>
                  </a:lnTo>
                  <a:lnTo>
                    <a:pt x="4113480" y="23406"/>
                  </a:lnTo>
                  <a:lnTo>
                    <a:pt x="4113494" y="18145"/>
                  </a:lnTo>
                  <a:lnTo>
                    <a:pt x="4114430" y="15903"/>
                  </a:lnTo>
                  <a:lnTo>
                    <a:pt x="4118158" y="12193"/>
                  </a:lnTo>
                  <a:lnTo>
                    <a:pt x="4120405" y="11269"/>
                  </a:lnTo>
                  <a:lnTo>
                    <a:pt x="4125665" y="11284"/>
                  </a:lnTo>
                  <a:lnTo>
                    <a:pt x="4127907" y="12220"/>
                  </a:lnTo>
                  <a:lnTo>
                    <a:pt x="4131615" y="15950"/>
                  </a:lnTo>
                  <a:lnTo>
                    <a:pt x="4132538" y="18198"/>
                  </a:lnTo>
                  <a:lnTo>
                    <a:pt x="4132524" y="23458"/>
                  </a:lnTo>
                  <a:lnTo>
                    <a:pt x="4131588" y="25701"/>
                  </a:lnTo>
                  <a:lnTo>
                    <a:pt x="4127859" y="29410"/>
                  </a:lnTo>
                  <a:lnTo>
                    <a:pt x="4125613" y="30334"/>
                  </a:lnTo>
                  <a:close/>
                </a:path>
                <a:path w="12131040" h="52704">
                  <a:moveTo>
                    <a:pt x="4163701" y="30438"/>
                  </a:moveTo>
                  <a:lnTo>
                    <a:pt x="4158441" y="30424"/>
                  </a:lnTo>
                  <a:lnTo>
                    <a:pt x="4156199" y="29488"/>
                  </a:lnTo>
                  <a:lnTo>
                    <a:pt x="4152490" y="25758"/>
                  </a:lnTo>
                  <a:lnTo>
                    <a:pt x="4151567" y="23510"/>
                  </a:lnTo>
                  <a:lnTo>
                    <a:pt x="4151581" y="18250"/>
                  </a:lnTo>
                  <a:lnTo>
                    <a:pt x="4152517" y="16007"/>
                  </a:lnTo>
                  <a:lnTo>
                    <a:pt x="4156246" y="12298"/>
                  </a:lnTo>
                  <a:lnTo>
                    <a:pt x="4158493" y="11374"/>
                  </a:lnTo>
                  <a:lnTo>
                    <a:pt x="4163754" y="11388"/>
                  </a:lnTo>
                  <a:lnTo>
                    <a:pt x="4165995" y="12324"/>
                  </a:lnTo>
                  <a:lnTo>
                    <a:pt x="4169703" y="16054"/>
                  </a:lnTo>
                  <a:lnTo>
                    <a:pt x="4170627" y="18302"/>
                  </a:lnTo>
                  <a:lnTo>
                    <a:pt x="4170612" y="23562"/>
                  </a:lnTo>
                  <a:lnTo>
                    <a:pt x="4169676" y="25805"/>
                  </a:lnTo>
                  <a:lnTo>
                    <a:pt x="4165948" y="29514"/>
                  </a:lnTo>
                  <a:lnTo>
                    <a:pt x="4163701" y="30438"/>
                  </a:lnTo>
                  <a:close/>
                </a:path>
                <a:path w="12131040" h="52704">
                  <a:moveTo>
                    <a:pt x="4201789" y="30543"/>
                  </a:moveTo>
                  <a:lnTo>
                    <a:pt x="4196528" y="30528"/>
                  </a:lnTo>
                  <a:lnTo>
                    <a:pt x="4194287" y="29592"/>
                  </a:lnTo>
                  <a:lnTo>
                    <a:pt x="4190578" y="25862"/>
                  </a:lnTo>
                  <a:lnTo>
                    <a:pt x="4189655" y="23615"/>
                  </a:lnTo>
                  <a:lnTo>
                    <a:pt x="4189669" y="18354"/>
                  </a:lnTo>
                  <a:lnTo>
                    <a:pt x="4190605" y="16112"/>
                  </a:lnTo>
                  <a:lnTo>
                    <a:pt x="4194334" y="12402"/>
                  </a:lnTo>
                  <a:lnTo>
                    <a:pt x="4196581" y="11478"/>
                  </a:lnTo>
                  <a:lnTo>
                    <a:pt x="4201841" y="11493"/>
                  </a:lnTo>
                  <a:lnTo>
                    <a:pt x="4204083" y="12429"/>
                  </a:lnTo>
                  <a:lnTo>
                    <a:pt x="4207791" y="16159"/>
                  </a:lnTo>
                  <a:lnTo>
                    <a:pt x="4208714" y="18406"/>
                  </a:lnTo>
                  <a:lnTo>
                    <a:pt x="4208700" y="23667"/>
                  </a:lnTo>
                  <a:lnTo>
                    <a:pt x="4207764" y="25909"/>
                  </a:lnTo>
                  <a:lnTo>
                    <a:pt x="4204036" y="29619"/>
                  </a:lnTo>
                  <a:lnTo>
                    <a:pt x="4201789" y="30543"/>
                  </a:lnTo>
                  <a:close/>
                </a:path>
                <a:path w="12131040" h="52704">
                  <a:moveTo>
                    <a:pt x="4239877" y="30647"/>
                  </a:moveTo>
                  <a:lnTo>
                    <a:pt x="4234616" y="30632"/>
                  </a:lnTo>
                  <a:lnTo>
                    <a:pt x="4232374" y="29696"/>
                  </a:lnTo>
                  <a:lnTo>
                    <a:pt x="4228666" y="25966"/>
                  </a:lnTo>
                  <a:lnTo>
                    <a:pt x="4227742" y="23719"/>
                  </a:lnTo>
                  <a:lnTo>
                    <a:pt x="4227757" y="18458"/>
                  </a:lnTo>
                  <a:lnTo>
                    <a:pt x="4228693" y="16216"/>
                  </a:lnTo>
                  <a:lnTo>
                    <a:pt x="4232421" y="12506"/>
                  </a:lnTo>
                  <a:lnTo>
                    <a:pt x="4234668" y="11583"/>
                  </a:lnTo>
                  <a:lnTo>
                    <a:pt x="4239929" y="11597"/>
                  </a:lnTo>
                  <a:lnTo>
                    <a:pt x="4242170" y="12533"/>
                  </a:lnTo>
                  <a:lnTo>
                    <a:pt x="4245878" y="16263"/>
                  </a:lnTo>
                  <a:lnTo>
                    <a:pt x="4246802" y="18511"/>
                  </a:lnTo>
                  <a:lnTo>
                    <a:pt x="4246788" y="23771"/>
                  </a:lnTo>
                  <a:lnTo>
                    <a:pt x="4245852" y="26014"/>
                  </a:lnTo>
                  <a:lnTo>
                    <a:pt x="4242123" y="29723"/>
                  </a:lnTo>
                  <a:lnTo>
                    <a:pt x="4239877" y="30647"/>
                  </a:lnTo>
                  <a:close/>
                </a:path>
                <a:path w="12131040" h="52704">
                  <a:moveTo>
                    <a:pt x="4277965" y="30751"/>
                  </a:moveTo>
                  <a:lnTo>
                    <a:pt x="4272704" y="30737"/>
                  </a:lnTo>
                  <a:lnTo>
                    <a:pt x="4270462" y="29801"/>
                  </a:lnTo>
                  <a:lnTo>
                    <a:pt x="4266754" y="26071"/>
                  </a:lnTo>
                  <a:lnTo>
                    <a:pt x="4265830" y="23823"/>
                  </a:lnTo>
                  <a:lnTo>
                    <a:pt x="4265845" y="18563"/>
                  </a:lnTo>
                  <a:lnTo>
                    <a:pt x="4266781" y="16320"/>
                  </a:lnTo>
                  <a:lnTo>
                    <a:pt x="4270509" y="12611"/>
                  </a:lnTo>
                  <a:lnTo>
                    <a:pt x="4272756" y="11687"/>
                  </a:lnTo>
                  <a:lnTo>
                    <a:pt x="4278017" y="11701"/>
                  </a:lnTo>
                  <a:lnTo>
                    <a:pt x="4280258" y="12637"/>
                  </a:lnTo>
                  <a:lnTo>
                    <a:pt x="4283967" y="16367"/>
                  </a:lnTo>
                  <a:lnTo>
                    <a:pt x="4284890" y="18615"/>
                  </a:lnTo>
                  <a:lnTo>
                    <a:pt x="4284876" y="23875"/>
                  </a:lnTo>
                  <a:lnTo>
                    <a:pt x="4283940" y="26118"/>
                  </a:lnTo>
                  <a:lnTo>
                    <a:pt x="4280211" y="29827"/>
                  </a:lnTo>
                  <a:lnTo>
                    <a:pt x="4277965" y="30751"/>
                  </a:lnTo>
                  <a:close/>
                </a:path>
                <a:path w="12131040" h="52704">
                  <a:moveTo>
                    <a:pt x="4316052" y="30856"/>
                  </a:moveTo>
                  <a:lnTo>
                    <a:pt x="4310792" y="30841"/>
                  </a:lnTo>
                  <a:lnTo>
                    <a:pt x="4308550" y="29905"/>
                  </a:lnTo>
                  <a:lnTo>
                    <a:pt x="4304841" y="26175"/>
                  </a:lnTo>
                  <a:lnTo>
                    <a:pt x="4303918" y="23928"/>
                  </a:lnTo>
                  <a:lnTo>
                    <a:pt x="4303932" y="18667"/>
                  </a:lnTo>
                  <a:lnTo>
                    <a:pt x="4304868" y="16425"/>
                  </a:lnTo>
                  <a:lnTo>
                    <a:pt x="4308597" y="12715"/>
                  </a:lnTo>
                  <a:lnTo>
                    <a:pt x="4310844" y="11791"/>
                  </a:lnTo>
                  <a:lnTo>
                    <a:pt x="4316105" y="11806"/>
                  </a:lnTo>
                  <a:lnTo>
                    <a:pt x="4318346" y="12742"/>
                  </a:lnTo>
                  <a:lnTo>
                    <a:pt x="4322054" y="16472"/>
                  </a:lnTo>
                  <a:lnTo>
                    <a:pt x="4322978" y="18719"/>
                  </a:lnTo>
                  <a:lnTo>
                    <a:pt x="4322963" y="23980"/>
                  </a:lnTo>
                  <a:lnTo>
                    <a:pt x="4322028" y="26222"/>
                  </a:lnTo>
                  <a:lnTo>
                    <a:pt x="4318299" y="29932"/>
                  </a:lnTo>
                  <a:lnTo>
                    <a:pt x="4316052" y="30856"/>
                  </a:lnTo>
                  <a:close/>
                </a:path>
                <a:path w="12131040" h="52704">
                  <a:moveTo>
                    <a:pt x="4354140" y="30960"/>
                  </a:moveTo>
                  <a:lnTo>
                    <a:pt x="4348879" y="30946"/>
                  </a:lnTo>
                  <a:lnTo>
                    <a:pt x="4346638" y="30009"/>
                  </a:lnTo>
                  <a:lnTo>
                    <a:pt x="4342929" y="26280"/>
                  </a:lnTo>
                  <a:lnTo>
                    <a:pt x="4342006" y="24032"/>
                  </a:lnTo>
                  <a:lnTo>
                    <a:pt x="4342020" y="18771"/>
                  </a:lnTo>
                  <a:lnTo>
                    <a:pt x="4342956" y="16529"/>
                  </a:lnTo>
                  <a:lnTo>
                    <a:pt x="4346685" y="12819"/>
                  </a:lnTo>
                  <a:lnTo>
                    <a:pt x="4348932" y="11896"/>
                  </a:lnTo>
                  <a:lnTo>
                    <a:pt x="4354192" y="11910"/>
                  </a:lnTo>
                  <a:lnTo>
                    <a:pt x="4356434" y="12846"/>
                  </a:lnTo>
                  <a:lnTo>
                    <a:pt x="4360142" y="16576"/>
                  </a:lnTo>
                  <a:lnTo>
                    <a:pt x="4361065" y="18824"/>
                  </a:lnTo>
                  <a:lnTo>
                    <a:pt x="4361051" y="24084"/>
                  </a:lnTo>
                  <a:lnTo>
                    <a:pt x="4360115" y="26327"/>
                  </a:lnTo>
                  <a:lnTo>
                    <a:pt x="4356387" y="30036"/>
                  </a:lnTo>
                  <a:lnTo>
                    <a:pt x="4354140" y="30960"/>
                  </a:lnTo>
                  <a:close/>
                </a:path>
                <a:path w="12131040" h="52704">
                  <a:moveTo>
                    <a:pt x="4392228" y="31064"/>
                  </a:moveTo>
                  <a:lnTo>
                    <a:pt x="4386967" y="31050"/>
                  </a:lnTo>
                  <a:lnTo>
                    <a:pt x="4384725" y="30114"/>
                  </a:lnTo>
                  <a:lnTo>
                    <a:pt x="4381017" y="26384"/>
                  </a:lnTo>
                  <a:lnTo>
                    <a:pt x="4380094" y="24136"/>
                  </a:lnTo>
                  <a:lnTo>
                    <a:pt x="4380108" y="18876"/>
                  </a:lnTo>
                  <a:lnTo>
                    <a:pt x="4381044" y="16633"/>
                  </a:lnTo>
                  <a:lnTo>
                    <a:pt x="4384772" y="12924"/>
                  </a:lnTo>
                  <a:lnTo>
                    <a:pt x="4387019" y="12000"/>
                  </a:lnTo>
                  <a:lnTo>
                    <a:pt x="4392280" y="12014"/>
                  </a:lnTo>
                  <a:lnTo>
                    <a:pt x="4394522" y="12950"/>
                  </a:lnTo>
                  <a:lnTo>
                    <a:pt x="4398230" y="16680"/>
                  </a:lnTo>
                  <a:lnTo>
                    <a:pt x="4399153" y="18928"/>
                  </a:lnTo>
                  <a:lnTo>
                    <a:pt x="4399139" y="24188"/>
                  </a:lnTo>
                  <a:lnTo>
                    <a:pt x="4398203" y="26431"/>
                  </a:lnTo>
                  <a:lnTo>
                    <a:pt x="4394474" y="30141"/>
                  </a:lnTo>
                  <a:lnTo>
                    <a:pt x="4392228" y="31064"/>
                  </a:lnTo>
                  <a:close/>
                </a:path>
                <a:path w="12131040" h="52704">
                  <a:moveTo>
                    <a:pt x="4430316" y="31169"/>
                  </a:moveTo>
                  <a:lnTo>
                    <a:pt x="4425055" y="31154"/>
                  </a:lnTo>
                  <a:lnTo>
                    <a:pt x="4422813" y="30218"/>
                  </a:lnTo>
                  <a:lnTo>
                    <a:pt x="4419105" y="26488"/>
                  </a:lnTo>
                  <a:lnTo>
                    <a:pt x="4418181" y="24241"/>
                  </a:lnTo>
                  <a:lnTo>
                    <a:pt x="4418196" y="18980"/>
                  </a:lnTo>
                  <a:lnTo>
                    <a:pt x="4419132" y="16738"/>
                  </a:lnTo>
                  <a:lnTo>
                    <a:pt x="4422860" y="13028"/>
                  </a:lnTo>
                  <a:lnTo>
                    <a:pt x="4425107" y="12104"/>
                  </a:lnTo>
                  <a:lnTo>
                    <a:pt x="4430368" y="12119"/>
                  </a:lnTo>
                  <a:lnTo>
                    <a:pt x="4432610" y="13055"/>
                  </a:lnTo>
                  <a:lnTo>
                    <a:pt x="4436318" y="16785"/>
                  </a:lnTo>
                  <a:lnTo>
                    <a:pt x="4437241" y="19032"/>
                  </a:lnTo>
                  <a:lnTo>
                    <a:pt x="4437227" y="24293"/>
                  </a:lnTo>
                  <a:lnTo>
                    <a:pt x="4436291" y="26535"/>
                  </a:lnTo>
                  <a:lnTo>
                    <a:pt x="4432562" y="30245"/>
                  </a:lnTo>
                  <a:lnTo>
                    <a:pt x="4430316" y="31169"/>
                  </a:lnTo>
                  <a:close/>
                </a:path>
                <a:path w="12131040" h="52704">
                  <a:moveTo>
                    <a:pt x="4468403" y="31273"/>
                  </a:moveTo>
                  <a:lnTo>
                    <a:pt x="4463143" y="31259"/>
                  </a:lnTo>
                  <a:lnTo>
                    <a:pt x="4460901" y="30323"/>
                  </a:lnTo>
                  <a:lnTo>
                    <a:pt x="4457193" y="26593"/>
                  </a:lnTo>
                  <a:lnTo>
                    <a:pt x="4456269" y="24345"/>
                  </a:lnTo>
                  <a:lnTo>
                    <a:pt x="4456284" y="19084"/>
                  </a:lnTo>
                  <a:lnTo>
                    <a:pt x="4457219" y="16842"/>
                  </a:lnTo>
                  <a:lnTo>
                    <a:pt x="4460948" y="13132"/>
                  </a:lnTo>
                  <a:lnTo>
                    <a:pt x="4463195" y="12209"/>
                  </a:lnTo>
                  <a:lnTo>
                    <a:pt x="4468456" y="12223"/>
                  </a:lnTo>
                  <a:lnTo>
                    <a:pt x="4470697" y="13159"/>
                  </a:lnTo>
                  <a:lnTo>
                    <a:pt x="4474405" y="16889"/>
                  </a:lnTo>
                  <a:lnTo>
                    <a:pt x="4475329" y="19137"/>
                  </a:lnTo>
                  <a:lnTo>
                    <a:pt x="4475314" y="24397"/>
                  </a:lnTo>
                  <a:lnTo>
                    <a:pt x="4474378" y="26640"/>
                  </a:lnTo>
                  <a:lnTo>
                    <a:pt x="4470650" y="30349"/>
                  </a:lnTo>
                  <a:lnTo>
                    <a:pt x="4468403" y="31273"/>
                  </a:lnTo>
                  <a:close/>
                </a:path>
                <a:path w="12131040" h="52704">
                  <a:moveTo>
                    <a:pt x="4506491" y="31377"/>
                  </a:moveTo>
                  <a:lnTo>
                    <a:pt x="4501231" y="31363"/>
                  </a:lnTo>
                  <a:lnTo>
                    <a:pt x="4498989" y="30427"/>
                  </a:lnTo>
                  <a:lnTo>
                    <a:pt x="4495280" y="26697"/>
                  </a:lnTo>
                  <a:lnTo>
                    <a:pt x="4494357" y="24449"/>
                  </a:lnTo>
                  <a:lnTo>
                    <a:pt x="4494371" y="19189"/>
                  </a:lnTo>
                  <a:lnTo>
                    <a:pt x="4495307" y="16946"/>
                  </a:lnTo>
                  <a:lnTo>
                    <a:pt x="4499036" y="13237"/>
                  </a:lnTo>
                  <a:lnTo>
                    <a:pt x="4501283" y="12313"/>
                  </a:lnTo>
                  <a:lnTo>
                    <a:pt x="4506543" y="12327"/>
                  </a:lnTo>
                  <a:lnTo>
                    <a:pt x="4508785" y="13264"/>
                  </a:lnTo>
                  <a:lnTo>
                    <a:pt x="4512493" y="16993"/>
                  </a:lnTo>
                  <a:lnTo>
                    <a:pt x="4513416" y="19241"/>
                  </a:lnTo>
                  <a:lnTo>
                    <a:pt x="4513402" y="24502"/>
                  </a:lnTo>
                  <a:lnTo>
                    <a:pt x="4512466" y="26744"/>
                  </a:lnTo>
                  <a:lnTo>
                    <a:pt x="4508738" y="30454"/>
                  </a:lnTo>
                  <a:lnTo>
                    <a:pt x="4506491" y="31377"/>
                  </a:lnTo>
                  <a:close/>
                </a:path>
                <a:path w="12131040" h="52704">
                  <a:moveTo>
                    <a:pt x="4544579" y="31482"/>
                  </a:moveTo>
                  <a:lnTo>
                    <a:pt x="4539318" y="31467"/>
                  </a:lnTo>
                  <a:lnTo>
                    <a:pt x="4537076" y="30531"/>
                  </a:lnTo>
                  <a:lnTo>
                    <a:pt x="4533368" y="26801"/>
                  </a:lnTo>
                  <a:lnTo>
                    <a:pt x="4532445" y="24554"/>
                  </a:lnTo>
                  <a:lnTo>
                    <a:pt x="4532459" y="19293"/>
                  </a:lnTo>
                  <a:lnTo>
                    <a:pt x="4533395" y="17051"/>
                  </a:lnTo>
                  <a:lnTo>
                    <a:pt x="4537123" y="13341"/>
                  </a:lnTo>
                  <a:lnTo>
                    <a:pt x="4539370" y="12417"/>
                  </a:lnTo>
                  <a:lnTo>
                    <a:pt x="4544631" y="12432"/>
                  </a:lnTo>
                  <a:lnTo>
                    <a:pt x="4546872" y="13368"/>
                  </a:lnTo>
                  <a:lnTo>
                    <a:pt x="4550581" y="17098"/>
                  </a:lnTo>
                  <a:lnTo>
                    <a:pt x="4551504" y="19345"/>
                  </a:lnTo>
                  <a:lnTo>
                    <a:pt x="4551490" y="24606"/>
                  </a:lnTo>
                  <a:lnTo>
                    <a:pt x="4550554" y="26848"/>
                  </a:lnTo>
                  <a:lnTo>
                    <a:pt x="4546825" y="30558"/>
                  </a:lnTo>
                  <a:lnTo>
                    <a:pt x="4544579" y="31482"/>
                  </a:lnTo>
                  <a:close/>
                </a:path>
                <a:path w="12131040" h="52704">
                  <a:moveTo>
                    <a:pt x="4582666" y="31586"/>
                  </a:moveTo>
                  <a:lnTo>
                    <a:pt x="4577406" y="31572"/>
                  </a:lnTo>
                  <a:lnTo>
                    <a:pt x="4575164" y="30636"/>
                  </a:lnTo>
                  <a:lnTo>
                    <a:pt x="4571456" y="26906"/>
                  </a:lnTo>
                  <a:lnTo>
                    <a:pt x="4570533" y="24658"/>
                  </a:lnTo>
                  <a:lnTo>
                    <a:pt x="4570547" y="19398"/>
                  </a:lnTo>
                  <a:lnTo>
                    <a:pt x="4571483" y="17155"/>
                  </a:lnTo>
                  <a:lnTo>
                    <a:pt x="4575211" y="13445"/>
                  </a:lnTo>
                  <a:lnTo>
                    <a:pt x="4577458" y="12522"/>
                  </a:lnTo>
                  <a:lnTo>
                    <a:pt x="4582718" y="12536"/>
                  </a:lnTo>
                  <a:lnTo>
                    <a:pt x="4584960" y="13472"/>
                  </a:lnTo>
                  <a:lnTo>
                    <a:pt x="4588668" y="17202"/>
                  </a:lnTo>
                  <a:lnTo>
                    <a:pt x="4589592" y="19450"/>
                  </a:lnTo>
                  <a:lnTo>
                    <a:pt x="4589577" y="24710"/>
                  </a:lnTo>
                  <a:lnTo>
                    <a:pt x="4588641" y="26953"/>
                  </a:lnTo>
                  <a:lnTo>
                    <a:pt x="4584913" y="30662"/>
                  </a:lnTo>
                  <a:lnTo>
                    <a:pt x="4582666" y="31586"/>
                  </a:lnTo>
                  <a:close/>
                </a:path>
                <a:path w="12131040" h="52704">
                  <a:moveTo>
                    <a:pt x="4620754" y="31690"/>
                  </a:moveTo>
                  <a:lnTo>
                    <a:pt x="4615494" y="31676"/>
                  </a:lnTo>
                  <a:lnTo>
                    <a:pt x="4613252" y="30740"/>
                  </a:lnTo>
                  <a:lnTo>
                    <a:pt x="4609544" y="27010"/>
                  </a:lnTo>
                  <a:lnTo>
                    <a:pt x="4608620" y="24762"/>
                  </a:lnTo>
                  <a:lnTo>
                    <a:pt x="4608635" y="19502"/>
                  </a:lnTo>
                  <a:lnTo>
                    <a:pt x="4609571" y="17259"/>
                  </a:lnTo>
                  <a:lnTo>
                    <a:pt x="4613299" y="13550"/>
                  </a:lnTo>
                  <a:lnTo>
                    <a:pt x="4615546" y="12626"/>
                  </a:lnTo>
                  <a:lnTo>
                    <a:pt x="4620807" y="12640"/>
                  </a:lnTo>
                  <a:lnTo>
                    <a:pt x="4623048" y="13577"/>
                  </a:lnTo>
                  <a:lnTo>
                    <a:pt x="4626756" y="17306"/>
                  </a:lnTo>
                  <a:lnTo>
                    <a:pt x="4627680" y="19554"/>
                  </a:lnTo>
                  <a:lnTo>
                    <a:pt x="4627665" y="24815"/>
                  </a:lnTo>
                  <a:lnTo>
                    <a:pt x="4626730" y="27057"/>
                  </a:lnTo>
                  <a:lnTo>
                    <a:pt x="4623001" y="30767"/>
                  </a:lnTo>
                  <a:lnTo>
                    <a:pt x="4620754" y="31690"/>
                  </a:lnTo>
                  <a:close/>
                </a:path>
                <a:path w="12131040" h="52704">
                  <a:moveTo>
                    <a:pt x="4658842" y="31795"/>
                  </a:moveTo>
                  <a:lnTo>
                    <a:pt x="4653582" y="31780"/>
                  </a:lnTo>
                  <a:lnTo>
                    <a:pt x="4651340" y="30844"/>
                  </a:lnTo>
                  <a:lnTo>
                    <a:pt x="4647631" y="27114"/>
                  </a:lnTo>
                  <a:lnTo>
                    <a:pt x="4646708" y="24867"/>
                  </a:lnTo>
                  <a:lnTo>
                    <a:pt x="4646723" y="19606"/>
                  </a:lnTo>
                  <a:lnTo>
                    <a:pt x="4647658" y="17364"/>
                  </a:lnTo>
                  <a:lnTo>
                    <a:pt x="4651387" y="13654"/>
                  </a:lnTo>
                  <a:lnTo>
                    <a:pt x="4653634" y="12730"/>
                  </a:lnTo>
                  <a:lnTo>
                    <a:pt x="4658894" y="12745"/>
                  </a:lnTo>
                  <a:lnTo>
                    <a:pt x="4661136" y="13681"/>
                  </a:lnTo>
                  <a:lnTo>
                    <a:pt x="4664844" y="17411"/>
                  </a:lnTo>
                  <a:lnTo>
                    <a:pt x="4665767" y="19658"/>
                  </a:lnTo>
                  <a:lnTo>
                    <a:pt x="4665753" y="24919"/>
                  </a:lnTo>
                  <a:lnTo>
                    <a:pt x="4664817" y="27161"/>
                  </a:lnTo>
                  <a:lnTo>
                    <a:pt x="4661089" y="30871"/>
                  </a:lnTo>
                  <a:lnTo>
                    <a:pt x="4658842" y="31795"/>
                  </a:lnTo>
                  <a:close/>
                </a:path>
                <a:path w="12131040" h="52704">
                  <a:moveTo>
                    <a:pt x="4696930" y="31899"/>
                  </a:moveTo>
                  <a:lnTo>
                    <a:pt x="4691670" y="31885"/>
                  </a:lnTo>
                  <a:lnTo>
                    <a:pt x="4689428" y="30949"/>
                  </a:lnTo>
                  <a:lnTo>
                    <a:pt x="4685720" y="27219"/>
                  </a:lnTo>
                  <a:lnTo>
                    <a:pt x="4684796" y="24971"/>
                  </a:lnTo>
                  <a:lnTo>
                    <a:pt x="4684811" y="19711"/>
                  </a:lnTo>
                  <a:lnTo>
                    <a:pt x="4685746" y="17468"/>
                  </a:lnTo>
                  <a:lnTo>
                    <a:pt x="4689475" y="13759"/>
                  </a:lnTo>
                  <a:lnTo>
                    <a:pt x="4691722" y="12835"/>
                  </a:lnTo>
                  <a:lnTo>
                    <a:pt x="4696982" y="12849"/>
                  </a:lnTo>
                  <a:lnTo>
                    <a:pt x="4699224" y="13785"/>
                  </a:lnTo>
                  <a:lnTo>
                    <a:pt x="4702932" y="17515"/>
                  </a:lnTo>
                  <a:lnTo>
                    <a:pt x="4703855" y="19763"/>
                  </a:lnTo>
                  <a:lnTo>
                    <a:pt x="4703841" y="25023"/>
                  </a:lnTo>
                  <a:lnTo>
                    <a:pt x="4702905" y="27266"/>
                  </a:lnTo>
                  <a:lnTo>
                    <a:pt x="4699177" y="30975"/>
                  </a:lnTo>
                  <a:lnTo>
                    <a:pt x="4696930" y="31899"/>
                  </a:lnTo>
                  <a:close/>
                </a:path>
                <a:path w="12131040" h="52704">
                  <a:moveTo>
                    <a:pt x="4735018" y="32003"/>
                  </a:moveTo>
                  <a:lnTo>
                    <a:pt x="4729757" y="31989"/>
                  </a:lnTo>
                  <a:lnTo>
                    <a:pt x="4727516" y="31053"/>
                  </a:lnTo>
                  <a:lnTo>
                    <a:pt x="4723807" y="27323"/>
                  </a:lnTo>
                  <a:lnTo>
                    <a:pt x="4722884" y="25075"/>
                  </a:lnTo>
                  <a:lnTo>
                    <a:pt x="4722898" y="19815"/>
                  </a:lnTo>
                  <a:lnTo>
                    <a:pt x="4723834" y="17572"/>
                  </a:lnTo>
                  <a:lnTo>
                    <a:pt x="4727563" y="13863"/>
                  </a:lnTo>
                  <a:lnTo>
                    <a:pt x="4729810" y="12939"/>
                  </a:lnTo>
                  <a:lnTo>
                    <a:pt x="4735070" y="12954"/>
                  </a:lnTo>
                  <a:lnTo>
                    <a:pt x="4737311" y="13890"/>
                  </a:lnTo>
                  <a:lnTo>
                    <a:pt x="4741020" y="17620"/>
                  </a:lnTo>
                  <a:lnTo>
                    <a:pt x="4741943" y="19867"/>
                  </a:lnTo>
                  <a:lnTo>
                    <a:pt x="4741929" y="25128"/>
                  </a:lnTo>
                  <a:lnTo>
                    <a:pt x="4740993" y="27370"/>
                  </a:lnTo>
                  <a:lnTo>
                    <a:pt x="4737264" y="31080"/>
                  </a:lnTo>
                  <a:lnTo>
                    <a:pt x="4735018" y="32003"/>
                  </a:lnTo>
                  <a:close/>
                </a:path>
                <a:path w="12131040" h="52704">
                  <a:moveTo>
                    <a:pt x="4773106" y="32108"/>
                  </a:moveTo>
                  <a:lnTo>
                    <a:pt x="4767845" y="32093"/>
                  </a:lnTo>
                  <a:lnTo>
                    <a:pt x="4765603" y="31157"/>
                  </a:lnTo>
                  <a:lnTo>
                    <a:pt x="4761895" y="27427"/>
                  </a:lnTo>
                  <a:lnTo>
                    <a:pt x="4760971" y="25180"/>
                  </a:lnTo>
                  <a:lnTo>
                    <a:pt x="4760986" y="19919"/>
                  </a:lnTo>
                  <a:lnTo>
                    <a:pt x="4761922" y="17677"/>
                  </a:lnTo>
                  <a:lnTo>
                    <a:pt x="4765650" y="13967"/>
                  </a:lnTo>
                  <a:lnTo>
                    <a:pt x="4767897" y="13043"/>
                  </a:lnTo>
                  <a:lnTo>
                    <a:pt x="4773158" y="13058"/>
                  </a:lnTo>
                  <a:lnTo>
                    <a:pt x="4775399" y="13994"/>
                  </a:lnTo>
                  <a:lnTo>
                    <a:pt x="4779107" y="17724"/>
                  </a:lnTo>
                  <a:lnTo>
                    <a:pt x="4780031" y="19971"/>
                  </a:lnTo>
                  <a:lnTo>
                    <a:pt x="4780017" y="25232"/>
                  </a:lnTo>
                  <a:lnTo>
                    <a:pt x="4779081" y="27474"/>
                  </a:lnTo>
                  <a:lnTo>
                    <a:pt x="4775352" y="31184"/>
                  </a:lnTo>
                  <a:lnTo>
                    <a:pt x="4773106" y="32108"/>
                  </a:lnTo>
                  <a:close/>
                </a:path>
                <a:path w="12131040" h="52704">
                  <a:moveTo>
                    <a:pt x="4811193" y="32212"/>
                  </a:moveTo>
                  <a:lnTo>
                    <a:pt x="4805933" y="32198"/>
                  </a:lnTo>
                  <a:lnTo>
                    <a:pt x="4803691" y="31262"/>
                  </a:lnTo>
                  <a:lnTo>
                    <a:pt x="4799982" y="27532"/>
                  </a:lnTo>
                  <a:lnTo>
                    <a:pt x="4799059" y="25284"/>
                  </a:lnTo>
                  <a:lnTo>
                    <a:pt x="4799074" y="20024"/>
                  </a:lnTo>
                  <a:lnTo>
                    <a:pt x="4800009" y="17781"/>
                  </a:lnTo>
                  <a:lnTo>
                    <a:pt x="4803738" y="14072"/>
                  </a:lnTo>
                  <a:lnTo>
                    <a:pt x="4805985" y="13148"/>
                  </a:lnTo>
                  <a:lnTo>
                    <a:pt x="4811245" y="13162"/>
                  </a:lnTo>
                  <a:lnTo>
                    <a:pt x="4813487" y="14098"/>
                  </a:lnTo>
                  <a:lnTo>
                    <a:pt x="4817195" y="17828"/>
                  </a:lnTo>
                  <a:lnTo>
                    <a:pt x="4818119" y="20076"/>
                  </a:lnTo>
                  <a:lnTo>
                    <a:pt x="4818104" y="25336"/>
                  </a:lnTo>
                  <a:lnTo>
                    <a:pt x="4817168" y="27579"/>
                  </a:lnTo>
                  <a:lnTo>
                    <a:pt x="4813440" y="31288"/>
                  </a:lnTo>
                  <a:lnTo>
                    <a:pt x="4811193" y="32212"/>
                  </a:lnTo>
                  <a:close/>
                </a:path>
                <a:path w="12131040" h="52704">
                  <a:moveTo>
                    <a:pt x="4849281" y="32317"/>
                  </a:moveTo>
                  <a:lnTo>
                    <a:pt x="4844020" y="32302"/>
                  </a:lnTo>
                  <a:lnTo>
                    <a:pt x="4841778" y="31366"/>
                  </a:lnTo>
                  <a:lnTo>
                    <a:pt x="4838070" y="27636"/>
                  </a:lnTo>
                  <a:lnTo>
                    <a:pt x="4837147" y="25389"/>
                  </a:lnTo>
                  <a:lnTo>
                    <a:pt x="4837161" y="20128"/>
                  </a:lnTo>
                  <a:lnTo>
                    <a:pt x="4838097" y="17886"/>
                  </a:lnTo>
                  <a:lnTo>
                    <a:pt x="4841826" y="14176"/>
                  </a:lnTo>
                  <a:lnTo>
                    <a:pt x="4844072" y="13252"/>
                  </a:lnTo>
                  <a:lnTo>
                    <a:pt x="4849333" y="13267"/>
                  </a:lnTo>
                  <a:lnTo>
                    <a:pt x="4851575" y="14203"/>
                  </a:lnTo>
                  <a:lnTo>
                    <a:pt x="4855283" y="17933"/>
                  </a:lnTo>
                  <a:lnTo>
                    <a:pt x="4856206" y="20180"/>
                  </a:lnTo>
                  <a:lnTo>
                    <a:pt x="4856192" y="25441"/>
                  </a:lnTo>
                  <a:lnTo>
                    <a:pt x="4855256" y="27683"/>
                  </a:lnTo>
                  <a:lnTo>
                    <a:pt x="4851528" y="31393"/>
                  </a:lnTo>
                  <a:lnTo>
                    <a:pt x="4849281" y="32317"/>
                  </a:lnTo>
                  <a:close/>
                </a:path>
                <a:path w="12131040" h="52704">
                  <a:moveTo>
                    <a:pt x="4887369" y="32421"/>
                  </a:moveTo>
                  <a:lnTo>
                    <a:pt x="4882108" y="32406"/>
                  </a:lnTo>
                  <a:lnTo>
                    <a:pt x="4879867" y="31470"/>
                  </a:lnTo>
                  <a:lnTo>
                    <a:pt x="4876159" y="27740"/>
                  </a:lnTo>
                  <a:lnTo>
                    <a:pt x="4875235" y="25493"/>
                  </a:lnTo>
                  <a:lnTo>
                    <a:pt x="4875249" y="20232"/>
                  </a:lnTo>
                  <a:lnTo>
                    <a:pt x="4876185" y="17990"/>
                  </a:lnTo>
                  <a:lnTo>
                    <a:pt x="4879914" y="14280"/>
                  </a:lnTo>
                  <a:lnTo>
                    <a:pt x="4882160" y="13357"/>
                  </a:lnTo>
                  <a:lnTo>
                    <a:pt x="4887421" y="13371"/>
                  </a:lnTo>
                  <a:lnTo>
                    <a:pt x="4889663" y="14307"/>
                  </a:lnTo>
                  <a:lnTo>
                    <a:pt x="4893371" y="18037"/>
                  </a:lnTo>
                  <a:lnTo>
                    <a:pt x="4894294" y="20285"/>
                  </a:lnTo>
                  <a:lnTo>
                    <a:pt x="4894280" y="25545"/>
                  </a:lnTo>
                  <a:lnTo>
                    <a:pt x="4893344" y="27788"/>
                  </a:lnTo>
                  <a:lnTo>
                    <a:pt x="4889616" y="31497"/>
                  </a:lnTo>
                  <a:lnTo>
                    <a:pt x="4887369" y="32421"/>
                  </a:lnTo>
                  <a:close/>
                </a:path>
                <a:path w="12131040" h="52704">
                  <a:moveTo>
                    <a:pt x="4925457" y="32525"/>
                  </a:moveTo>
                  <a:lnTo>
                    <a:pt x="4920196" y="32511"/>
                  </a:lnTo>
                  <a:lnTo>
                    <a:pt x="4917954" y="31575"/>
                  </a:lnTo>
                  <a:lnTo>
                    <a:pt x="4914246" y="27845"/>
                  </a:lnTo>
                  <a:lnTo>
                    <a:pt x="4913323" y="25597"/>
                  </a:lnTo>
                  <a:lnTo>
                    <a:pt x="4913337" y="20337"/>
                  </a:lnTo>
                  <a:lnTo>
                    <a:pt x="4914273" y="18094"/>
                  </a:lnTo>
                  <a:lnTo>
                    <a:pt x="4918001" y="14385"/>
                  </a:lnTo>
                  <a:lnTo>
                    <a:pt x="4920248" y="13461"/>
                  </a:lnTo>
                  <a:lnTo>
                    <a:pt x="4925509" y="13475"/>
                  </a:lnTo>
                  <a:lnTo>
                    <a:pt x="4927751" y="14411"/>
                  </a:lnTo>
                  <a:lnTo>
                    <a:pt x="4931459" y="18141"/>
                  </a:lnTo>
                  <a:lnTo>
                    <a:pt x="4932382" y="20389"/>
                  </a:lnTo>
                  <a:lnTo>
                    <a:pt x="4932367" y="25649"/>
                  </a:lnTo>
                  <a:lnTo>
                    <a:pt x="4931432" y="27892"/>
                  </a:lnTo>
                  <a:lnTo>
                    <a:pt x="4927703" y="31601"/>
                  </a:lnTo>
                  <a:lnTo>
                    <a:pt x="4925457" y="32525"/>
                  </a:lnTo>
                  <a:close/>
                </a:path>
                <a:path w="12131040" h="52704">
                  <a:moveTo>
                    <a:pt x="4963544" y="32630"/>
                  </a:moveTo>
                  <a:lnTo>
                    <a:pt x="4958284" y="32615"/>
                  </a:lnTo>
                  <a:lnTo>
                    <a:pt x="4956042" y="31679"/>
                  </a:lnTo>
                  <a:lnTo>
                    <a:pt x="4952334" y="27949"/>
                  </a:lnTo>
                  <a:lnTo>
                    <a:pt x="4951410" y="25702"/>
                  </a:lnTo>
                  <a:lnTo>
                    <a:pt x="4951425" y="20441"/>
                  </a:lnTo>
                  <a:lnTo>
                    <a:pt x="4952361" y="18199"/>
                  </a:lnTo>
                  <a:lnTo>
                    <a:pt x="4956089" y="14489"/>
                  </a:lnTo>
                  <a:lnTo>
                    <a:pt x="4958336" y="13565"/>
                  </a:lnTo>
                  <a:lnTo>
                    <a:pt x="4963596" y="13580"/>
                  </a:lnTo>
                  <a:lnTo>
                    <a:pt x="4965838" y="14516"/>
                  </a:lnTo>
                  <a:lnTo>
                    <a:pt x="4969546" y="18246"/>
                  </a:lnTo>
                  <a:lnTo>
                    <a:pt x="4970469" y="20493"/>
                  </a:lnTo>
                  <a:lnTo>
                    <a:pt x="4970455" y="25754"/>
                  </a:lnTo>
                  <a:lnTo>
                    <a:pt x="4969519" y="27996"/>
                  </a:lnTo>
                  <a:lnTo>
                    <a:pt x="4965791" y="31706"/>
                  </a:lnTo>
                  <a:lnTo>
                    <a:pt x="4963544" y="32630"/>
                  </a:lnTo>
                  <a:close/>
                </a:path>
                <a:path w="12131040" h="52704">
                  <a:moveTo>
                    <a:pt x="5001632" y="32734"/>
                  </a:moveTo>
                  <a:lnTo>
                    <a:pt x="4996371" y="32720"/>
                  </a:lnTo>
                  <a:lnTo>
                    <a:pt x="4994129" y="31783"/>
                  </a:lnTo>
                  <a:lnTo>
                    <a:pt x="4990421" y="28054"/>
                  </a:lnTo>
                  <a:lnTo>
                    <a:pt x="4989498" y="25806"/>
                  </a:lnTo>
                  <a:lnTo>
                    <a:pt x="4989512" y="20545"/>
                  </a:lnTo>
                  <a:lnTo>
                    <a:pt x="4990448" y="18303"/>
                  </a:lnTo>
                  <a:lnTo>
                    <a:pt x="4994177" y="14593"/>
                  </a:lnTo>
                  <a:lnTo>
                    <a:pt x="4996423" y="13670"/>
                  </a:lnTo>
                  <a:lnTo>
                    <a:pt x="5001685" y="13684"/>
                  </a:lnTo>
                  <a:lnTo>
                    <a:pt x="5003926" y="14620"/>
                  </a:lnTo>
                  <a:lnTo>
                    <a:pt x="5007634" y="18350"/>
                  </a:lnTo>
                  <a:lnTo>
                    <a:pt x="5008557" y="20598"/>
                  </a:lnTo>
                  <a:lnTo>
                    <a:pt x="5008543" y="25858"/>
                  </a:lnTo>
                  <a:lnTo>
                    <a:pt x="5007608" y="28101"/>
                  </a:lnTo>
                  <a:lnTo>
                    <a:pt x="5003879" y="31810"/>
                  </a:lnTo>
                  <a:lnTo>
                    <a:pt x="5001632" y="32734"/>
                  </a:lnTo>
                  <a:close/>
                </a:path>
                <a:path w="12131040" h="52704">
                  <a:moveTo>
                    <a:pt x="5039720" y="32838"/>
                  </a:moveTo>
                  <a:lnTo>
                    <a:pt x="5034459" y="32824"/>
                  </a:lnTo>
                  <a:lnTo>
                    <a:pt x="5032218" y="31888"/>
                  </a:lnTo>
                  <a:lnTo>
                    <a:pt x="5028510" y="28158"/>
                  </a:lnTo>
                  <a:lnTo>
                    <a:pt x="5027586" y="25910"/>
                  </a:lnTo>
                  <a:lnTo>
                    <a:pt x="5027600" y="20650"/>
                  </a:lnTo>
                  <a:lnTo>
                    <a:pt x="5028536" y="18407"/>
                  </a:lnTo>
                  <a:lnTo>
                    <a:pt x="5032265" y="14698"/>
                  </a:lnTo>
                  <a:lnTo>
                    <a:pt x="5034512" y="13774"/>
                  </a:lnTo>
                  <a:lnTo>
                    <a:pt x="5039772" y="13788"/>
                  </a:lnTo>
                  <a:lnTo>
                    <a:pt x="5042014" y="14724"/>
                  </a:lnTo>
                  <a:lnTo>
                    <a:pt x="5045722" y="18454"/>
                  </a:lnTo>
                  <a:lnTo>
                    <a:pt x="5046645" y="20702"/>
                  </a:lnTo>
                  <a:lnTo>
                    <a:pt x="5046631" y="25962"/>
                  </a:lnTo>
                  <a:lnTo>
                    <a:pt x="5045695" y="28205"/>
                  </a:lnTo>
                  <a:lnTo>
                    <a:pt x="5041967" y="31914"/>
                  </a:lnTo>
                  <a:lnTo>
                    <a:pt x="5039720" y="32838"/>
                  </a:lnTo>
                  <a:close/>
                </a:path>
                <a:path w="12131040" h="52704">
                  <a:moveTo>
                    <a:pt x="5077808" y="32943"/>
                  </a:moveTo>
                  <a:lnTo>
                    <a:pt x="5072547" y="32928"/>
                  </a:lnTo>
                  <a:lnTo>
                    <a:pt x="5070305" y="31992"/>
                  </a:lnTo>
                  <a:lnTo>
                    <a:pt x="5066597" y="28262"/>
                  </a:lnTo>
                  <a:lnTo>
                    <a:pt x="5065674" y="26015"/>
                  </a:lnTo>
                  <a:lnTo>
                    <a:pt x="5065688" y="20754"/>
                  </a:lnTo>
                  <a:lnTo>
                    <a:pt x="5066624" y="18512"/>
                  </a:lnTo>
                  <a:lnTo>
                    <a:pt x="5070352" y="14802"/>
                  </a:lnTo>
                  <a:lnTo>
                    <a:pt x="5072599" y="13878"/>
                  </a:lnTo>
                  <a:lnTo>
                    <a:pt x="5077860" y="13893"/>
                  </a:lnTo>
                  <a:lnTo>
                    <a:pt x="5080102" y="14829"/>
                  </a:lnTo>
                  <a:lnTo>
                    <a:pt x="5083810" y="18559"/>
                  </a:lnTo>
                  <a:lnTo>
                    <a:pt x="5084733" y="20806"/>
                  </a:lnTo>
                  <a:lnTo>
                    <a:pt x="5084718" y="26067"/>
                  </a:lnTo>
                  <a:lnTo>
                    <a:pt x="5083783" y="28309"/>
                  </a:lnTo>
                  <a:lnTo>
                    <a:pt x="5080055" y="32019"/>
                  </a:lnTo>
                  <a:lnTo>
                    <a:pt x="5077808" y="32943"/>
                  </a:lnTo>
                  <a:close/>
                </a:path>
                <a:path w="12131040" h="52704">
                  <a:moveTo>
                    <a:pt x="5115895" y="33047"/>
                  </a:moveTo>
                  <a:lnTo>
                    <a:pt x="5110635" y="33033"/>
                  </a:lnTo>
                  <a:lnTo>
                    <a:pt x="5108393" y="32096"/>
                  </a:lnTo>
                  <a:lnTo>
                    <a:pt x="5104685" y="28367"/>
                  </a:lnTo>
                  <a:lnTo>
                    <a:pt x="5103761" y="26119"/>
                  </a:lnTo>
                  <a:lnTo>
                    <a:pt x="5103776" y="20858"/>
                  </a:lnTo>
                  <a:lnTo>
                    <a:pt x="5104712" y="18616"/>
                  </a:lnTo>
                  <a:lnTo>
                    <a:pt x="5108440" y="14906"/>
                  </a:lnTo>
                  <a:lnTo>
                    <a:pt x="5110687" y="13983"/>
                  </a:lnTo>
                  <a:lnTo>
                    <a:pt x="5115947" y="13997"/>
                  </a:lnTo>
                  <a:lnTo>
                    <a:pt x="5118189" y="14933"/>
                  </a:lnTo>
                  <a:lnTo>
                    <a:pt x="5121897" y="18663"/>
                  </a:lnTo>
                  <a:lnTo>
                    <a:pt x="5122820" y="20911"/>
                  </a:lnTo>
                  <a:lnTo>
                    <a:pt x="5122806" y="26171"/>
                  </a:lnTo>
                  <a:lnTo>
                    <a:pt x="5121870" y="28414"/>
                  </a:lnTo>
                  <a:lnTo>
                    <a:pt x="5118142" y="32123"/>
                  </a:lnTo>
                  <a:lnTo>
                    <a:pt x="5115895" y="33047"/>
                  </a:lnTo>
                  <a:close/>
                </a:path>
                <a:path w="12131040" h="52704">
                  <a:moveTo>
                    <a:pt x="5153983" y="33151"/>
                  </a:moveTo>
                  <a:lnTo>
                    <a:pt x="5148722" y="33137"/>
                  </a:lnTo>
                  <a:lnTo>
                    <a:pt x="5146481" y="32201"/>
                  </a:lnTo>
                  <a:lnTo>
                    <a:pt x="5142773" y="28471"/>
                  </a:lnTo>
                  <a:lnTo>
                    <a:pt x="5141849" y="26223"/>
                  </a:lnTo>
                  <a:lnTo>
                    <a:pt x="5141863" y="20963"/>
                  </a:lnTo>
                  <a:lnTo>
                    <a:pt x="5142799" y="18720"/>
                  </a:lnTo>
                  <a:lnTo>
                    <a:pt x="5146528" y="15011"/>
                  </a:lnTo>
                  <a:lnTo>
                    <a:pt x="5148774" y="14087"/>
                  </a:lnTo>
                  <a:lnTo>
                    <a:pt x="5154036" y="14101"/>
                  </a:lnTo>
                  <a:lnTo>
                    <a:pt x="5156277" y="15037"/>
                  </a:lnTo>
                  <a:lnTo>
                    <a:pt x="5159985" y="18767"/>
                  </a:lnTo>
                  <a:lnTo>
                    <a:pt x="5160909" y="21015"/>
                  </a:lnTo>
                  <a:lnTo>
                    <a:pt x="5160894" y="26275"/>
                  </a:lnTo>
                  <a:lnTo>
                    <a:pt x="5159959" y="28518"/>
                  </a:lnTo>
                  <a:lnTo>
                    <a:pt x="5156230" y="32228"/>
                  </a:lnTo>
                  <a:lnTo>
                    <a:pt x="5153983" y="33151"/>
                  </a:lnTo>
                  <a:close/>
                </a:path>
                <a:path w="12131040" h="52704">
                  <a:moveTo>
                    <a:pt x="5192071" y="33256"/>
                  </a:moveTo>
                  <a:lnTo>
                    <a:pt x="5186811" y="33241"/>
                  </a:lnTo>
                  <a:lnTo>
                    <a:pt x="5184569" y="32305"/>
                  </a:lnTo>
                  <a:lnTo>
                    <a:pt x="5180861" y="28575"/>
                  </a:lnTo>
                  <a:lnTo>
                    <a:pt x="5179937" y="26328"/>
                  </a:lnTo>
                  <a:lnTo>
                    <a:pt x="5179951" y="21067"/>
                  </a:lnTo>
                  <a:lnTo>
                    <a:pt x="5180887" y="18825"/>
                  </a:lnTo>
                  <a:lnTo>
                    <a:pt x="5184616" y="15115"/>
                  </a:lnTo>
                  <a:lnTo>
                    <a:pt x="5186863" y="14191"/>
                  </a:lnTo>
                  <a:lnTo>
                    <a:pt x="5192123" y="14206"/>
                  </a:lnTo>
                  <a:lnTo>
                    <a:pt x="5194365" y="15142"/>
                  </a:lnTo>
                  <a:lnTo>
                    <a:pt x="5198073" y="18872"/>
                  </a:lnTo>
                  <a:lnTo>
                    <a:pt x="5198996" y="21119"/>
                  </a:lnTo>
                  <a:lnTo>
                    <a:pt x="5198982" y="26380"/>
                  </a:lnTo>
                  <a:lnTo>
                    <a:pt x="5198046" y="28622"/>
                  </a:lnTo>
                  <a:lnTo>
                    <a:pt x="5194318" y="32332"/>
                  </a:lnTo>
                  <a:lnTo>
                    <a:pt x="5192071" y="33256"/>
                  </a:lnTo>
                  <a:close/>
                </a:path>
                <a:path w="12131040" h="52704">
                  <a:moveTo>
                    <a:pt x="5230159" y="33360"/>
                  </a:moveTo>
                  <a:lnTo>
                    <a:pt x="5224898" y="33346"/>
                  </a:lnTo>
                  <a:lnTo>
                    <a:pt x="5222656" y="32410"/>
                  </a:lnTo>
                  <a:lnTo>
                    <a:pt x="5218948" y="28680"/>
                  </a:lnTo>
                  <a:lnTo>
                    <a:pt x="5218025" y="26432"/>
                  </a:lnTo>
                  <a:lnTo>
                    <a:pt x="5218039" y="21172"/>
                  </a:lnTo>
                  <a:lnTo>
                    <a:pt x="5218975" y="18929"/>
                  </a:lnTo>
                  <a:lnTo>
                    <a:pt x="5222703" y="15219"/>
                  </a:lnTo>
                  <a:lnTo>
                    <a:pt x="5224950" y="14296"/>
                  </a:lnTo>
                  <a:lnTo>
                    <a:pt x="5230211" y="14310"/>
                  </a:lnTo>
                  <a:lnTo>
                    <a:pt x="5232453" y="15246"/>
                  </a:lnTo>
                  <a:lnTo>
                    <a:pt x="5236161" y="18976"/>
                  </a:lnTo>
                  <a:lnTo>
                    <a:pt x="5237084" y="21224"/>
                  </a:lnTo>
                  <a:lnTo>
                    <a:pt x="5237069" y="26484"/>
                  </a:lnTo>
                  <a:lnTo>
                    <a:pt x="5236134" y="28727"/>
                  </a:lnTo>
                  <a:lnTo>
                    <a:pt x="5232406" y="32436"/>
                  </a:lnTo>
                  <a:lnTo>
                    <a:pt x="5230159" y="33360"/>
                  </a:lnTo>
                  <a:close/>
                </a:path>
                <a:path w="12131040" h="52704">
                  <a:moveTo>
                    <a:pt x="5268246" y="33464"/>
                  </a:moveTo>
                  <a:lnTo>
                    <a:pt x="5262986" y="33450"/>
                  </a:lnTo>
                  <a:lnTo>
                    <a:pt x="5260744" y="32514"/>
                  </a:lnTo>
                  <a:lnTo>
                    <a:pt x="5257036" y="28784"/>
                  </a:lnTo>
                  <a:lnTo>
                    <a:pt x="5256112" y="26536"/>
                  </a:lnTo>
                  <a:lnTo>
                    <a:pt x="5256127" y="21276"/>
                  </a:lnTo>
                  <a:lnTo>
                    <a:pt x="5257063" y="19033"/>
                  </a:lnTo>
                  <a:lnTo>
                    <a:pt x="5260791" y="15324"/>
                  </a:lnTo>
                  <a:lnTo>
                    <a:pt x="5263038" y="14400"/>
                  </a:lnTo>
                  <a:lnTo>
                    <a:pt x="5268298" y="14414"/>
                  </a:lnTo>
                  <a:lnTo>
                    <a:pt x="5270540" y="15351"/>
                  </a:lnTo>
                  <a:lnTo>
                    <a:pt x="5274248" y="19080"/>
                  </a:lnTo>
                  <a:lnTo>
                    <a:pt x="5275171" y="21328"/>
                  </a:lnTo>
                  <a:lnTo>
                    <a:pt x="5275157" y="26589"/>
                  </a:lnTo>
                  <a:lnTo>
                    <a:pt x="5274222" y="28831"/>
                  </a:lnTo>
                  <a:lnTo>
                    <a:pt x="5270493" y="32541"/>
                  </a:lnTo>
                  <a:lnTo>
                    <a:pt x="5268246" y="33464"/>
                  </a:lnTo>
                  <a:close/>
                </a:path>
                <a:path w="12131040" h="52704">
                  <a:moveTo>
                    <a:pt x="5306335" y="33569"/>
                  </a:moveTo>
                  <a:lnTo>
                    <a:pt x="5301073" y="33554"/>
                  </a:lnTo>
                  <a:lnTo>
                    <a:pt x="5298832" y="32618"/>
                  </a:lnTo>
                  <a:lnTo>
                    <a:pt x="5295124" y="28888"/>
                  </a:lnTo>
                  <a:lnTo>
                    <a:pt x="5294200" y="26641"/>
                  </a:lnTo>
                  <a:lnTo>
                    <a:pt x="5294214" y="21380"/>
                  </a:lnTo>
                  <a:lnTo>
                    <a:pt x="5295150" y="19138"/>
                  </a:lnTo>
                  <a:lnTo>
                    <a:pt x="5298879" y="15428"/>
                  </a:lnTo>
                  <a:lnTo>
                    <a:pt x="5301126" y="14504"/>
                  </a:lnTo>
                  <a:lnTo>
                    <a:pt x="5306387" y="14519"/>
                  </a:lnTo>
                  <a:lnTo>
                    <a:pt x="5308629" y="15455"/>
                  </a:lnTo>
                  <a:lnTo>
                    <a:pt x="5312336" y="19185"/>
                  </a:lnTo>
                  <a:lnTo>
                    <a:pt x="5313260" y="21432"/>
                  </a:lnTo>
                  <a:lnTo>
                    <a:pt x="5313245" y="26693"/>
                  </a:lnTo>
                  <a:lnTo>
                    <a:pt x="5312310" y="28935"/>
                  </a:lnTo>
                  <a:lnTo>
                    <a:pt x="5308581" y="32645"/>
                  </a:lnTo>
                  <a:lnTo>
                    <a:pt x="5306335" y="33569"/>
                  </a:lnTo>
                  <a:close/>
                </a:path>
                <a:path w="12131040" h="52704">
                  <a:moveTo>
                    <a:pt x="5344422" y="33673"/>
                  </a:moveTo>
                  <a:lnTo>
                    <a:pt x="5339162" y="33659"/>
                  </a:lnTo>
                  <a:lnTo>
                    <a:pt x="5336920" y="32723"/>
                  </a:lnTo>
                  <a:lnTo>
                    <a:pt x="5333212" y="28993"/>
                  </a:lnTo>
                  <a:lnTo>
                    <a:pt x="5332288" y="26745"/>
                  </a:lnTo>
                  <a:lnTo>
                    <a:pt x="5332302" y="21485"/>
                  </a:lnTo>
                  <a:lnTo>
                    <a:pt x="5333238" y="19242"/>
                  </a:lnTo>
                  <a:lnTo>
                    <a:pt x="5336967" y="15533"/>
                  </a:lnTo>
                  <a:lnTo>
                    <a:pt x="5339214" y="14609"/>
                  </a:lnTo>
                  <a:lnTo>
                    <a:pt x="5344474" y="14623"/>
                  </a:lnTo>
                  <a:lnTo>
                    <a:pt x="5346716" y="15559"/>
                  </a:lnTo>
                  <a:lnTo>
                    <a:pt x="5350424" y="19289"/>
                  </a:lnTo>
                  <a:lnTo>
                    <a:pt x="5351347" y="21537"/>
                  </a:lnTo>
                  <a:lnTo>
                    <a:pt x="5351333" y="26797"/>
                  </a:lnTo>
                  <a:lnTo>
                    <a:pt x="5350397" y="29040"/>
                  </a:lnTo>
                  <a:lnTo>
                    <a:pt x="5346669" y="32749"/>
                  </a:lnTo>
                  <a:lnTo>
                    <a:pt x="5344422" y="33673"/>
                  </a:lnTo>
                  <a:close/>
                </a:path>
                <a:path w="12131040" h="52704">
                  <a:moveTo>
                    <a:pt x="5382510" y="33777"/>
                  </a:moveTo>
                  <a:lnTo>
                    <a:pt x="5377249" y="33763"/>
                  </a:lnTo>
                  <a:lnTo>
                    <a:pt x="5375007" y="32827"/>
                  </a:lnTo>
                  <a:lnTo>
                    <a:pt x="5371299" y="29097"/>
                  </a:lnTo>
                  <a:lnTo>
                    <a:pt x="5370376" y="26849"/>
                  </a:lnTo>
                  <a:lnTo>
                    <a:pt x="5370390" y="21589"/>
                  </a:lnTo>
                  <a:lnTo>
                    <a:pt x="5371326" y="19346"/>
                  </a:lnTo>
                  <a:lnTo>
                    <a:pt x="5375055" y="15637"/>
                  </a:lnTo>
                  <a:lnTo>
                    <a:pt x="5377301" y="14713"/>
                  </a:lnTo>
                  <a:lnTo>
                    <a:pt x="5382562" y="14728"/>
                  </a:lnTo>
                  <a:lnTo>
                    <a:pt x="5384804" y="15664"/>
                  </a:lnTo>
                  <a:lnTo>
                    <a:pt x="5388512" y="19394"/>
                  </a:lnTo>
                  <a:lnTo>
                    <a:pt x="5389435" y="21641"/>
                  </a:lnTo>
                  <a:lnTo>
                    <a:pt x="5389420" y="26902"/>
                  </a:lnTo>
                  <a:lnTo>
                    <a:pt x="5388485" y="29144"/>
                  </a:lnTo>
                  <a:lnTo>
                    <a:pt x="5384757" y="32854"/>
                  </a:lnTo>
                  <a:lnTo>
                    <a:pt x="5382510" y="33777"/>
                  </a:lnTo>
                  <a:close/>
                </a:path>
                <a:path w="12131040" h="52704">
                  <a:moveTo>
                    <a:pt x="5420598" y="33882"/>
                  </a:moveTo>
                  <a:lnTo>
                    <a:pt x="5415337" y="33867"/>
                  </a:lnTo>
                  <a:lnTo>
                    <a:pt x="5413095" y="32931"/>
                  </a:lnTo>
                  <a:lnTo>
                    <a:pt x="5409387" y="29201"/>
                  </a:lnTo>
                  <a:lnTo>
                    <a:pt x="5408463" y="26954"/>
                  </a:lnTo>
                  <a:lnTo>
                    <a:pt x="5408478" y="21693"/>
                  </a:lnTo>
                  <a:lnTo>
                    <a:pt x="5409414" y="19451"/>
                  </a:lnTo>
                  <a:lnTo>
                    <a:pt x="5413142" y="15741"/>
                  </a:lnTo>
                  <a:lnTo>
                    <a:pt x="5415389" y="14817"/>
                  </a:lnTo>
                  <a:lnTo>
                    <a:pt x="5420650" y="14832"/>
                  </a:lnTo>
                  <a:lnTo>
                    <a:pt x="5422892" y="15768"/>
                  </a:lnTo>
                  <a:lnTo>
                    <a:pt x="5426600" y="19498"/>
                  </a:lnTo>
                  <a:lnTo>
                    <a:pt x="5427523" y="21745"/>
                  </a:lnTo>
                  <a:lnTo>
                    <a:pt x="5427509" y="27006"/>
                  </a:lnTo>
                  <a:lnTo>
                    <a:pt x="5426573" y="29248"/>
                  </a:lnTo>
                  <a:lnTo>
                    <a:pt x="5422845" y="32958"/>
                  </a:lnTo>
                  <a:lnTo>
                    <a:pt x="5420598" y="33882"/>
                  </a:lnTo>
                  <a:close/>
                </a:path>
                <a:path w="12131040" h="52704">
                  <a:moveTo>
                    <a:pt x="5458686" y="33986"/>
                  </a:moveTo>
                  <a:lnTo>
                    <a:pt x="5453425" y="33972"/>
                  </a:lnTo>
                  <a:lnTo>
                    <a:pt x="5451183" y="33036"/>
                  </a:lnTo>
                  <a:lnTo>
                    <a:pt x="5447475" y="29306"/>
                  </a:lnTo>
                  <a:lnTo>
                    <a:pt x="5446551" y="27058"/>
                  </a:lnTo>
                  <a:lnTo>
                    <a:pt x="5446566" y="21798"/>
                  </a:lnTo>
                  <a:lnTo>
                    <a:pt x="5447502" y="19555"/>
                  </a:lnTo>
                  <a:lnTo>
                    <a:pt x="5451230" y="15846"/>
                  </a:lnTo>
                  <a:lnTo>
                    <a:pt x="5453477" y="14922"/>
                  </a:lnTo>
                  <a:lnTo>
                    <a:pt x="5458738" y="14936"/>
                  </a:lnTo>
                  <a:lnTo>
                    <a:pt x="5460980" y="15872"/>
                  </a:lnTo>
                  <a:lnTo>
                    <a:pt x="5464688" y="19602"/>
                  </a:lnTo>
                  <a:lnTo>
                    <a:pt x="5465611" y="21850"/>
                  </a:lnTo>
                  <a:lnTo>
                    <a:pt x="5465596" y="27110"/>
                  </a:lnTo>
                  <a:lnTo>
                    <a:pt x="5464661" y="29353"/>
                  </a:lnTo>
                  <a:lnTo>
                    <a:pt x="5460932" y="33062"/>
                  </a:lnTo>
                  <a:lnTo>
                    <a:pt x="5458686" y="33986"/>
                  </a:lnTo>
                  <a:close/>
                </a:path>
                <a:path w="12131040" h="52704">
                  <a:moveTo>
                    <a:pt x="5496773" y="34090"/>
                  </a:moveTo>
                  <a:lnTo>
                    <a:pt x="5491513" y="34076"/>
                  </a:lnTo>
                  <a:lnTo>
                    <a:pt x="5489271" y="33140"/>
                  </a:lnTo>
                  <a:lnTo>
                    <a:pt x="5485563" y="29410"/>
                  </a:lnTo>
                  <a:lnTo>
                    <a:pt x="5484639" y="27162"/>
                  </a:lnTo>
                  <a:lnTo>
                    <a:pt x="5484654" y="21902"/>
                  </a:lnTo>
                  <a:lnTo>
                    <a:pt x="5485590" y="19659"/>
                  </a:lnTo>
                  <a:lnTo>
                    <a:pt x="5489318" y="15950"/>
                  </a:lnTo>
                  <a:lnTo>
                    <a:pt x="5491565" y="15026"/>
                  </a:lnTo>
                  <a:lnTo>
                    <a:pt x="5496825" y="15041"/>
                  </a:lnTo>
                  <a:lnTo>
                    <a:pt x="5499067" y="15977"/>
                  </a:lnTo>
                  <a:lnTo>
                    <a:pt x="5502775" y="19707"/>
                  </a:lnTo>
                  <a:lnTo>
                    <a:pt x="5503698" y="21954"/>
                  </a:lnTo>
                  <a:lnTo>
                    <a:pt x="5503684" y="27215"/>
                  </a:lnTo>
                  <a:lnTo>
                    <a:pt x="5502748" y="29457"/>
                  </a:lnTo>
                  <a:lnTo>
                    <a:pt x="5499020" y="33167"/>
                  </a:lnTo>
                  <a:lnTo>
                    <a:pt x="5496773" y="34090"/>
                  </a:lnTo>
                  <a:close/>
                </a:path>
                <a:path w="12131040" h="52704">
                  <a:moveTo>
                    <a:pt x="5534861" y="34195"/>
                  </a:moveTo>
                  <a:lnTo>
                    <a:pt x="5529600" y="34180"/>
                  </a:lnTo>
                  <a:lnTo>
                    <a:pt x="5527358" y="33244"/>
                  </a:lnTo>
                  <a:lnTo>
                    <a:pt x="5523650" y="29514"/>
                  </a:lnTo>
                  <a:lnTo>
                    <a:pt x="5522727" y="27267"/>
                  </a:lnTo>
                  <a:lnTo>
                    <a:pt x="5522741" y="22006"/>
                  </a:lnTo>
                  <a:lnTo>
                    <a:pt x="5523677" y="19764"/>
                  </a:lnTo>
                  <a:lnTo>
                    <a:pt x="5527406" y="16054"/>
                  </a:lnTo>
                  <a:lnTo>
                    <a:pt x="5529652" y="15131"/>
                  </a:lnTo>
                  <a:lnTo>
                    <a:pt x="5534913" y="15145"/>
                  </a:lnTo>
                  <a:lnTo>
                    <a:pt x="5537155" y="16081"/>
                  </a:lnTo>
                  <a:lnTo>
                    <a:pt x="5540863" y="19811"/>
                  </a:lnTo>
                  <a:lnTo>
                    <a:pt x="5541786" y="22059"/>
                  </a:lnTo>
                  <a:lnTo>
                    <a:pt x="5541771" y="27319"/>
                  </a:lnTo>
                  <a:lnTo>
                    <a:pt x="5540836" y="29562"/>
                  </a:lnTo>
                  <a:lnTo>
                    <a:pt x="5537108" y="33271"/>
                  </a:lnTo>
                  <a:lnTo>
                    <a:pt x="5534861" y="34195"/>
                  </a:lnTo>
                  <a:close/>
                </a:path>
                <a:path w="12131040" h="52704">
                  <a:moveTo>
                    <a:pt x="5572949" y="34299"/>
                  </a:moveTo>
                  <a:lnTo>
                    <a:pt x="5567688" y="34285"/>
                  </a:lnTo>
                  <a:lnTo>
                    <a:pt x="5565446" y="33349"/>
                  </a:lnTo>
                  <a:lnTo>
                    <a:pt x="5561738" y="29619"/>
                  </a:lnTo>
                  <a:lnTo>
                    <a:pt x="5560814" y="27371"/>
                  </a:lnTo>
                  <a:lnTo>
                    <a:pt x="5560829" y="22111"/>
                  </a:lnTo>
                  <a:lnTo>
                    <a:pt x="5561765" y="19868"/>
                  </a:lnTo>
                  <a:lnTo>
                    <a:pt x="5565493" y="16159"/>
                  </a:lnTo>
                  <a:lnTo>
                    <a:pt x="5567740" y="15235"/>
                  </a:lnTo>
                  <a:lnTo>
                    <a:pt x="5573001" y="15249"/>
                  </a:lnTo>
                  <a:lnTo>
                    <a:pt x="5575243" y="16185"/>
                  </a:lnTo>
                  <a:lnTo>
                    <a:pt x="5578951" y="19915"/>
                  </a:lnTo>
                  <a:lnTo>
                    <a:pt x="5579874" y="22163"/>
                  </a:lnTo>
                  <a:lnTo>
                    <a:pt x="5579860" y="27423"/>
                  </a:lnTo>
                  <a:lnTo>
                    <a:pt x="5578924" y="29666"/>
                  </a:lnTo>
                  <a:lnTo>
                    <a:pt x="5575196" y="33375"/>
                  </a:lnTo>
                  <a:lnTo>
                    <a:pt x="5572949" y="34299"/>
                  </a:lnTo>
                  <a:close/>
                </a:path>
                <a:path w="12131040" h="52704">
                  <a:moveTo>
                    <a:pt x="5611037" y="34404"/>
                  </a:moveTo>
                  <a:lnTo>
                    <a:pt x="5605776" y="34389"/>
                  </a:lnTo>
                  <a:lnTo>
                    <a:pt x="5603534" y="33453"/>
                  </a:lnTo>
                  <a:lnTo>
                    <a:pt x="5599826" y="29723"/>
                  </a:lnTo>
                  <a:lnTo>
                    <a:pt x="5598903" y="27476"/>
                  </a:lnTo>
                  <a:lnTo>
                    <a:pt x="5598917" y="22215"/>
                  </a:lnTo>
                  <a:lnTo>
                    <a:pt x="5599853" y="19973"/>
                  </a:lnTo>
                  <a:lnTo>
                    <a:pt x="5603581" y="16263"/>
                  </a:lnTo>
                  <a:lnTo>
                    <a:pt x="5605828" y="15339"/>
                  </a:lnTo>
                  <a:lnTo>
                    <a:pt x="5611089" y="15354"/>
                  </a:lnTo>
                  <a:lnTo>
                    <a:pt x="5613331" y="16290"/>
                  </a:lnTo>
                  <a:lnTo>
                    <a:pt x="5617039" y="20020"/>
                  </a:lnTo>
                  <a:lnTo>
                    <a:pt x="5617962" y="22267"/>
                  </a:lnTo>
                  <a:lnTo>
                    <a:pt x="5617947" y="27528"/>
                  </a:lnTo>
                  <a:lnTo>
                    <a:pt x="5617012" y="29770"/>
                  </a:lnTo>
                  <a:lnTo>
                    <a:pt x="5613283" y="33480"/>
                  </a:lnTo>
                  <a:lnTo>
                    <a:pt x="5611037" y="34404"/>
                  </a:lnTo>
                  <a:close/>
                </a:path>
                <a:path w="12131040" h="52704">
                  <a:moveTo>
                    <a:pt x="5649124" y="34508"/>
                  </a:moveTo>
                  <a:lnTo>
                    <a:pt x="5643864" y="34493"/>
                  </a:lnTo>
                  <a:lnTo>
                    <a:pt x="5641622" y="33557"/>
                  </a:lnTo>
                  <a:lnTo>
                    <a:pt x="5637914" y="29827"/>
                  </a:lnTo>
                  <a:lnTo>
                    <a:pt x="5636990" y="27580"/>
                  </a:lnTo>
                  <a:lnTo>
                    <a:pt x="5637005" y="22319"/>
                  </a:lnTo>
                  <a:lnTo>
                    <a:pt x="5637941" y="20077"/>
                  </a:lnTo>
                  <a:lnTo>
                    <a:pt x="5641669" y="16367"/>
                  </a:lnTo>
                  <a:lnTo>
                    <a:pt x="5643916" y="15444"/>
                  </a:lnTo>
                  <a:lnTo>
                    <a:pt x="5649176" y="15458"/>
                  </a:lnTo>
                  <a:lnTo>
                    <a:pt x="5651418" y="16394"/>
                  </a:lnTo>
                  <a:lnTo>
                    <a:pt x="5655126" y="20124"/>
                  </a:lnTo>
                  <a:lnTo>
                    <a:pt x="5656049" y="22372"/>
                  </a:lnTo>
                  <a:lnTo>
                    <a:pt x="5656035" y="27632"/>
                  </a:lnTo>
                  <a:lnTo>
                    <a:pt x="5655099" y="29875"/>
                  </a:lnTo>
                  <a:lnTo>
                    <a:pt x="5651371" y="33584"/>
                  </a:lnTo>
                  <a:lnTo>
                    <a:pt x="5649124" y="34508"/>
                  </a:lnTo>
                  <a:close/>
                </a:path>
                <a:path w="12131040" h="52704">
                  <a:moveTo>
                    <a:pt x="5687212" y="34612"/>
                  </a:moveTo>
                  <a:lnTo>
                    <a:pt x="5681951" y="34598"/>
                  </a:lnTo>
                  <a:lnTo>
                    <a:pt x="5679709" y="33662"/>
                  </a:lnTo>
                  <a:lnTo>
                    <a:pt x="5676002" y="29932"/>
                  </a:lnTo>
                  <a:lnTo>
                    <a:pt x="5675078" y="27684"/>
                  </a:lnTo>
                  <a:lnTo>
                    <a:pt x="5675092" y="22424"/>
                  </a:lnTo>
                  <a:lnTo>
                    <a:pt x="5676028" y="20181"/>
                  </a:lnTo>
                  <a:lnTo>
                    <a:pt x="5679757" y="16472"/>
                  </a:lnTo>
                  <a:lnTo>
                    <a:pt x="5682003" y="15548"/>
                  </a:lnTo>
                  <a:lnTo>
                    <a:pt x="5687265" y="15562"/>
                  </a:lnTo>
                  <a:lnTo>
                    <a:pt x="5689506" y="16498"/>
                  </a:lnTo>
                  <a:lnTo>
                    <a:pt x="5693214" y="20228"/>
                  </a:lnTo>
                  <a:lnTo>
                    <a:pt x="5694138" y="22476"/>
                  </a:lnTo>
                  <a:lnTo>
                    <a:pt x="5694123" y="27736"/>
                  </a:lnTo>
                  <a:lnTo>
                    <a:pt x="5693188" y="29979"/>
                  </a:lnTo>
                  <a:lnTo>
                    <a:pt x="5689459" y="33688"/>
                  </a:lnTo>
                  <a:lnTo>
                    <a:pt x="5687212" y="34612"/>
                  </a:lnTo>
                  <a:close/>
                </a:path>
                <a:path w="12131040" h="52704">
                  <a:moveTo>
                    <a:pt x="5725300" y="34717"/>
                  </a:moveTo>
                  <a:lnTo>
                    <a:pt x="5720040" y="34702"/>
                  </a:lnTo>
                  <a:lnTo>
                    <a:pt x="5717798" y="33766"/>
                  </a:lnTo>
                  <a:lnTo>
                    <a:pt x="5714090" y="30036"/>
                  </a:lnTo>
                  <a:lnTo>
                    <a:pt x="5713166" y="27789"/>
                  </a:lnTo>
                  <a:lnTo>
                    <a:pt x="5713180" y="22528"/>
                  </a:lnTo>
                  <a:lnTo>
                    <a:pt x="5714116" y="20286"/>
                  </a:lnTo>
                  <a:lnTo>
                    <a:pt x="5717845" y="16576"/>
                  </a:lnTo>
                  <a:lnTo>
                    <a:pt x="5720092" y="15652"/>
                  </a:lnTo>
                  <a:lnTo>
                    <a:pt x="5725352" y="15667"/>
                  </a:lnTo>
                  <a:lnTo>
                    <a:pt x="5727594" y="16603"/>
                  </a:lnTo>
                  <a:lnTo>
                    <a:pt x="5731302" y="20333"/>
                  </a:lnTo>
                  <a:lnTo>
                    <a:pt x="5732225" y="22580"/>
                  </a:lnTo>
                  <a:lnTo>
                    <a:pt x="5732211" y="27841"/>
                  </a:lnTo>
                  <a:lnTo>
                    <a:pt x="5731275" y="30083"/>
                  </a:lnTo>
                  <a:lnTo>
                    <a:pt x="5727547" y="33793"/>
                  </a:lnTo>
                  <a:lnTo>
                    <a:pt x="5725300" y="34717"/>
                  </a:lnTo>
                  <a:close/>
                </a:path>
                <a:path w="12131040" h="52704">
                  <a:moveTo>
                    <a:pt x="5763388" y="34821"/>
                  </a:moveTo>
                  <a:lnTo>
                    <a:pt x="5758127" y="34807"/>
                  </a:lnTo>
                  <a:lnTo>
                    <a:pt x="5755885" y="33870"/>
                  </a:lnTo>
                  <a:lnTo>
                    <a:pt x="5752177" y="30141"/>
                  </a:lnTo>
                  <a:lnTo>
                    <a:pt x="5751254" y="27893"/>
                  </a:lnTo>
                  <a:lnTo>
                    <a:pt x="5751268" y="22632"/>
                  </a:lnTo>
                  <a:lnTo>
                    <a:pt x="5752204" y="20390"/>
                  </a:lnTo>
                  <a:lnTo>
                    <a:pt x="5755932" y="16680"/>
                  </a:lnTo>
                  <a:lnTo>
                    <a:pt x="5758179" y="15757"/>
                  </a:lnTo>
                  <a:lnTo>
                    <a:pt x="5763440" y="15771"/>
                  </a:lnTo>
                  <a:lnTo>
                    <a:pt x="5765682" y="16707"/>
                  </a:lnTo>
                  <a:lnTo>
                    <a:pt x="5769390" y="20437"/>
                  </a:lnTo>
                  <a:lnTo>
                    <a:pt x="5770313" y="22685"/>
                  </a:lnTo>
                  <a:lnTo>
                    <a:pt x="5770298" y="27945"/>
                  </a:lnTo>
                  <a:lnTo>
                    <a:pt x="5769363" y="30188"/>
                  </a:lnTo>
                  <a:lnTo>
                    <a:pt x="5765635" y="33897"/>
                  </a:lnTo>
                  <a:lnTo>
                    <a:pt x="5763388" y="34821"/>
                  </a:lnTo>
                  <a:close/>
                </a:path>
                <a:path w="12131040" h="52704">
                  <a:moveTo>
                    <a:pt x="5801475" y="34925"/>
                  </a:moveTo>
                  <a:lnTo>
                    <a:pt x="5796215" y="34911"/>
                  </a:lnTo>
                  <a:lnTo>
                    <a:pt x="5793973" y="33975"/>
                  </a:lnTo>
                  <a:lnTo>
                    <a:pt x="5790265" y="30245"/>
                  </a:lnTo>
                  <a:lnTo>
                    <a:pt x="5789341" y="27997"/>
                  </a:lnTo>
                  <a:lnTo>
                    <a:pt x="5789356" y="22737"/>
                  </a:lnTo>
                  <a:lnTo>
                    <a:pt x="5790292" y="20494"/>
                  </a:lnTo>
                  <a:lnTo>
                    <a:pt x="5794021" y="16785"/>
                  </a:lnTo>
                  <a:lnTo>
                    <a:pt x="5796267" y="15861"/>
                  </a:lnTo>
                  <a:lnTo>
                    <a:pt x="5801527" y="15875"/>
                  </a:lnTo>
                  <a:lnTo>
                    <a:pt x="5803769" y="16811"/>
                  </a:lnTo>
                  <a:lnTo>
                    <a:pt x="5807477" y="20541"/>
                  </a:lnTo>
                  <a:lnTo>
                    <a:pt x="5808400" y="22789"/>
                  </a:lnTo>
                  <a:lnTo>
                    <a:pt x="5808386" y="28049"/>
                  </a:lnTo>
                  <a:lnTo>
                    <a:pt x="5807451" y="30292"/>
                  </a:lnTo>
                  <a:lnTo>
                    <a:pt x="5803722" y="34002"/>
                  </a:lnTo>
                  <a:lnTo>
                    <a:pt x="5801475" y="34925"/>
                  </a:lnTo>
                  <a:close/>
                </a:path>
                <a:path w="12131040" h="52704">
                  <a:moveTo>
                    <a:pt x="5839564" y="35030"/>
                  </a:moveTo>
                  <a:lnTo>
                    <a:pt x="5834302" y="35015"/>
                  </a:lnTo>
                  <a:lnTo>
                    <a:pt x="5832061" y="34079"/>
                  </a:lnTo>
                  <a:lnTo>
                    <a:pt x="5828353" y="30349"/>
                  </a:lnTo>
                  <a:lnTo>
                    <a:pt x="5827429" y="28102"/>
                  </a:lnTo>
                  <a:lnTo>
                    <a:pt x="5827443" y="22841"/>
                  </a:lnTo>
                  <a:lnTo>
                    <a:pt x="5828379" y="20599"/>
                  </a:lnTo>
                  <a:lnTo>
                    <a:pt x="5832108" y="16889"/>
                  </a:lnTo>
                  <a:lnTo>
                    <a:pt x="5834355" y="15965"/>
                  </a:lnTo>
                  <a:lnTo>
                    <a:pt x="5839616" y="15980"/>
                  </a:lnTo>
                  <a:lnTo>
                    <a:pt x="5841857" y="16916"/>
                  </a:lnTo>
                  <a:lnTo>
                    <a:pt x="5845565" y="20646"/>
                  </a:lnTo>
                  <a:lnTo>
                    <a:pt x="5846489" y="22893"/>
                  </a:lnTo>
                  <a:lnTo>
                    <a:pt x="5846474" y="28154"/>
                  </a:lnTo>
                  <a:lnTo>
                    <a:pt x="5845539" y="30396"/>
                  </a:lnTo>
                  <a:lnTo>
                    <a:pt x="5841810" y="34106"/>
                  </a:lnTo>
                  <a:lnTo>
                    <a:pt x="5839564" y="35030"/>
                  </a:lnTo>
                  <a:close/>
                </a:path>
                <a:path w="12131040" h="52704">
                  <a:moveTo>
                    <a:pt x="5877651" y="35134"/>
                  </a:moveTo>
                  <a:lnTo>
                    <a:pt x="5872391" y="35120"/>
                  </a:lnTo>
                  <a:lnTo>
                    <a:pt x="5870149" y="34184"/>
                  </a:lnTo>
                  <a:lnTo>
                    <a:pt x="5866441" y="30454"/>
                  </a:lnTo>
                  <a:lnTo>
                    <a:pt x="5865517" y="28206"/>
                  </a:lnTo>
                  <a:lnTo>
                    <a:pt x="5865531" y="22946"/>
                  </a:lnTo>
                  <a:lnTo>
                    <a:pt x="5866467" y="20703"/>
                  </a:lnTo>
                  <a:lnTo>
                    <a:pt x="5870196" y="16993"/>
                  </a:lnTo>
                  <a:lnTo>
                    <a:pt x="5872443" y="16070"/>
                  </a:lnTo>
                  <a:lnTo>
                    <a:pt x="5877703" y="16084"/>
                  </a:lnTo>
                  <a:lnTo>
                    <a:pt x="5879945" y="17020"/>
                  </a:lnTo>
                  <a:lnTo>
                    <a:pt x="5883653" y="20750"/>
                  </a:lnTo>
                  <a:lnTo>
                    <a:pt x="5884576" y="22998"/>
                  </a:lnTo>
                  <a:lnTo>
                    <a:pt x="5884562" y="28258"/>
                  </a:lnTo>
                  <a:lnTo>
                    <a:pt x="5883626" y="30501"/>
                  </a:lnTo>
                  <a:lnTo>
                    <a:pt x="5879898" y="34210"/>
                  </a:lnTo>
                  <a:lnTo>
                    <a:pt x="5877651" y="35134"/>
                  </a:lnTo>
                  <a:close/>
                </a:path>
                <a:path w="12131040" h="52704">
                  <a:moveTo>
                    <a:pt x="5915739" y="35238"/>
                  </a:moveTo>
                  <a:lnTo>
                    <a:pt x="5910478" y="35224"/>
                  </a:lnTo>
                  <a:lnTo>
                    <a:pt x="5908236" y="34288"/>
                  </a:lnTo>
                  <a:lnTo>
                    <a:pt x="5904528" y="30558"/>
                  </a:lnTo>
                  <a:lnTo>
                    <a:pt x="5903605" y="28310"/>
                  </a:lnTo>
                  <a:lnTo>
                    <a:pt x="5903619" y="23050"/>
                  </a:lnTo>
                  <a:lnTo>
                    <a:pt x="5904555" y="20807"/>
                  </a:lnTo>
                  <a:lnTo>
                    <a:pt x="5908283" y="17098"/>
                  </a:lnTo>
                  <a:lnTo>
                    <a:pt x="5910530" y="16174"/>
                  </a:lnTo>
                  <a:lnTo>
                    <a:pt x="5915791" y="16188"/>
                  </a:lnTo>
                  <a:lnTo>
                    <a:pt x="5918033" y="17125"/>
                  </a:lnTo>
                  <a:lnTo>
                    <a:pt x="5921741" y="20854"/>
                  </a:lnTo>
                  <a:lnTo>
                    <a:pt x="5922664" y="23102"/>
                  </a:lnTo>
                  <a:lnTo>
                    <a:pt x="5922649" y="28363"/>
                  </a:lnTo>
                  <a:lnTo>
                    <a:pt x="5921714" y="30605"/>
                  </a:lnTo>
                  <a:lnTo>
                    <a:pt x="5917986" y="34315"/>
                  </a:lnTo>
                  <a:lnTo>
                    <a:pt x="5915739" y="35238"/>
                  </a:lnTo>
                  <a:close/>
                </a:path>
                <a:path w="12131040" h="52704">
                  <a:moveTo>
                    <a:pt x="5953826" y="35343"/>
                  </a:moveTo>
                  <a:lnTo>
                    <a:pt x="5948566" y="35328"/>
                  </a:lnTo>
                  <a:lnTo>
                    <a:pt x="5946324" y="34392"/>
                  </a:lnTo>
                  <a:lnTo>
                    <a:pt x="5942616" y="30662"/>
                  </a:lnTo>
                  <a:lnTo>
                    <a:pt x="5941692" y="28415"/>
                  </a:lnTo>
                  <a:lnTo>
                    <a:pt x="5941707" y="23154"/>
                  </a:lnTo>
                  <a:lnTo>
                    <a:pt x="5942643" y="20912"/>
                  </a:lnTo>
                  <a:lnTo>
                    <a:pt x="5946371" y="17202"/>
                  </a:lnTo>
                  <a:lnTo>
                    <a:pt x="5948618" y="16278"/>
                  </a:lnTo>
                  <a:lnTo>
                    <a:pt x="5953879" y="16293"/>
                  </a:lnTo>
                  <a:lnTo>
                    <a:pt x="5956120" y="17229"/>
                  </a:lnTo>
                  <a:lnTo>
                    <a:pt x="5959828" y="20959"/>
                  </a:lnTo>
                  <a:lnTo>
                    <a:pt x="5960751" y="23206"/>
                  </a:lnTo>
                  <a:lnTo>
                    <a:pt x="5960737" y="28467"/>
                  </a:lnTo>
                  <a:lnTo>
                    <a:pt x="5959802" y="30709"/>
                  </a:lnTo>
                  <a:lnTo>
                    <a:pt x="5956073" y="34419"/>
                  </a:lnTo>
                  <a:lnTo>
                    <a:pt x="5953826" y="35343"/>
                  </a:lnTo>
                  <a:close/>
                </a:path>
                <a:path w="12131040" h="52704">
                  <a:moveTo>
                    <a:pt x="5991915" y="35447"/>
                  </a:moveTo>
                  <a:lnTo>
                    <a:pt x="5986653" y="35433"/>
                  </a:lnTo>
                  <a:lnTo>
                    <a:pt x="5984412" y="34497"/>
                  </a:lnTo>
                  <a:lnTo>
                    <a:pt x="5980704" y="30767"/>
                  </a:lnTo>
                  <a:lnTo>
                    <a:pt x="5979780" y="28519"/>
                  </a:lnTo>
                  <a:lnTo>
                    <a:pt x="5979794" y="23259"/>
                  </a:lnTo>
                  <a:lnTo>
                    <a:pt x="5980730" y="21016"/>
                  </a:lnTo>
                  <a:lnTo>
                    <a:pt x="5984459" y="17307"/>
                  </a:lnTo>
                  <a:lnTo>
                    <a:pt x="5986706" y="16383"/>
                  </a:lnTo>
                  <a:lnTo>
                    <a:pt x="5991967" y="16397"/>
                  </a:lnTo>
                  <a:lnTo>
                    <a:pt x="5994209" y="17333"/>
                  </a:lnTo>
                  <a:lnTo>
                    <a:pt x="5997917" y="21063"/>
                  </a:lnTo>
                  <a:lnTo>
                    <a:pt x="5998840" y="23311"/>
                  </a:lnTo>
                  <a:lnTo>
                    <a:pt x="5998825" y="28571"/>
                  </a:lnTo>
                  <a:lnTo>
                    <a:pt x="5997890" y="30814"/>
                  </a:lnTo>
                  <a:lnTo>
                    <a:pt x="5994161" y="34523"/>
                  </a:lnTo>
                  <a:lnTo>
                    <a:pt x="5991915" y="35447"/>
                  </a:lnTo>
                  <a:close/>
                </a:path>
                <a:path w="12131040" h="52704">
                  <a:moveTo>
                    <a:pt x="6030002" y="35551"/>
                  </a:moveTo>
                  <a:lnTo>
                    <a:pt x="6024742" y="35537"/>
                  </a:lnTo>
                  <a:lnTo>
                    <a:pt x="6022500" y="34601"/>
                  </a:lnTo>
                  <a:lnTo>
                    <a:pt x="6018792" y="30871"/>
                  </a:lnTo>
                  <a:lnTo>
                    <a:pt x="6017868" y="28623"/>
                  </a:lnTo>
                  <a:lnTo>
                    <a:pt x="6017883" y="23363"/>
                  </a:lnTo>
                  <a:lnTo>
                    <a:pt x="6018819" y="21120"/>
                  </a:lnTo>
                  <a:lnTo>
                    <a:pt x="6022548" y="17411"/>
                  </a:lnTo>
                  <a:lnTo>
                    <a:pt x="6024794" y="16487"/>
                  </a:lnTo>
                  <a:lnTo>
                    <a:pt x="6030054" y="16501"/>
                  </a:lnTo>
                  <a:lnTo>
                    <a:pt x="6032296" y="17438"/>
                  </a:lnTo>
                  <a:lnTo>
                    <a:pt x="6036004" y="21167"/>
                  </a:lnTo>
                  <a:lnTo>
                    <a:pt x="6036927" y="23415"/>
                  </a:lnTo>
                  <a:lnTo>
                    <a:pt x="6036913" y="28676"/>
                  </a:lnTo>
                  <a:lnTo>
                    <a:pt x="6035977" y="30918"/>
                  </a:lnTo>
                  <a:lnTo>
                    <a:pt x="6032249" y="34628"/>
                  </a:lnTo>
                  <a:lnTo>
                    <a:pt x="6030002" y="35551"/>
                  </a:lnTo>
                  <a:close/>
                </a:path>
                <a:path w="12131040" h="52704">
                  <a:moveTo>
                    <a:pt x="6068090" y="35656"/>
                  </a:moveTo>
                  <a:lnTo>
                    <a:pt x="6062829" y="35641"/>
                  </a:lnTo>
                  <a:lnTo>
                    <a:pt x="6060587" y="34705"/>
                  </a:lnTo>
                  <a:lnTo>
                    <a:pt x="6056879" y="30975"/>
                  </a:lnTo>
                  <a:lnTo>
                    <a:pt x="6055956" y="28728"/>
                  </a:lnTo>
                  <a:lnTo>
                    <a:pt x="6055970" y="23467"/>
                  </a:lnTo>
                  <a:lnTo>
                    <a:pt x="6056906" y="21225"/>
                  </a:lnTo>
                  <a:lnTo>
                    <a:pt x="6060635" y="17515"/>
                  </a:lnTo>
                  <a:lnTo>
                    <a:pt x="6062881" y="16591"/>
                  </a:lnTo>
                  <a:lnTo>
                    <a:pt x="6068142" y="16606"/>
                  </a:lnTo>
                  <a:lnTo>
                    <a:pt x="6070384" y="17542"/>
                  </a:lnTo>
                  <a:lnTo>
                    <a:pt x="6074092" y="21272"/>
                  </a:lnTo>
                  <a:lnTo>
                    <a:pt x="6075015" y="23519"/>
                  </a:lnTo>
                  <a:lnTo>
                    <a:pt x="6075000" y="28780"/>
                  </a:lnTo>
                  <a:lnTo>
                    <a:pt x="6074065" y="31022"/>
                  </a:lnTo>
                  <a:lnTo>
                    <a:pt x="6070337" y="34732"/>
                  </a:lnTo>
                  <a:lnTo>
                    <a:pt x="6068090" y="35656"/>
                  </a:lnTo>
                  <a:close/>
                </a:path>
                <a:path w="12131040" h="52704">
                  <a:moveTo>
                    <a:pt x="6106178" y="35760"/>
                  </a:moveTo>
                  <a:lnTo>
                    <a:pt x="6100917" y="35746"/>
                  </a:lnTo>
                  <a:lnTo>
                    <a:pt x="6098675" y="34810"/>
                  </a:lnTo>
                  <a:lnTo>
                    <a:pt x="6094967" y="31080"/>
                  </a:lnTo>
                  <a:lnTo>
                    <a:pt x="6094043" y="28832"/>
                  </a:lnTo>
                  <a:lnTo>
                    <a:pt x="6094058" y="23572"/>
                  </a:lnTo>
                  <a:lnTo>
                    <a:pt x="6094994" y="21329"/>
                  </a:lnTo>
                  <a:lnTo>
                    <a:pt x="6098722" y="17620"/>
                  </a:lnTo>
                  <a:lnTo>
                    <a:pt x="6100969" y="16696"/>
                  </a:lnTo>
                  <a:lnTo>
                    <a:pt x="6106230" y="16710"/>
                  </a:lnTo>
                  <a:lnTo>
                    <a:pt x="6108472" y="17646"/>
                  </a:lnTo>
                  <a:lnTo>
                    <a:pt x="6112180" y="21376"/>
                  </a:lnTo>
                  <a:lnTo>
                    <a:pt x="6113103" y="23624"/>
                  </a:lnTo>
                  <a:lnTo>
                    <a:pt x="6113089" y="28884"/>
                  </a:lnTo>
                  <a:lnTo>
                    <a:pt x="6112153" y="31127"/>
                  </a:lnTo>
                  <a:lnTo>
                    <a:pt x="6108425" y="34836"/>
                  </a:lnTo>
                  <a:lnTo>
                    <a:pt x="6106178" y="35760"/>
                  </a:lnTo>
                  <a:close/>
                </a:path>
                <a:path w="12131040" h="52704">
                  <a:moveTo>
                    <a:pt x="6144266" y="35864"/>
                  </a:moveTo>
                  <a:lnTo>
                    <a:pt x="6139006" y="35850"/>
                  </a:lnTo>
                  <a:lnTo>
                    <a:pt x="6136764" y="34914"/>
                  </a:lnTo>
                  <a:lnTo>
                    <a:pt x="6133056" y="31184"/>
                  </a:lnTo>
                  <a:lnTo>
                    <a:pt x="6132132" y="28936"/>
                  </a:lnTo>
                  <a:lnTo>
                    <a:pt x="6132147" y="23676"/>
                  </a:lnTo>
                  <a:lnTo>
                    <a:pt x="6133083" y="21433"/>
                  </a:lnTo>
                  <a:lnTo>
                    <a:pt x="6136811" y="17724"/>
                  </a:lnTo>
                  <a:lnTo>
                    <a:pt x="6139058" y="16800"/>
                  </a:lnTo>
                  <a:lnTo>
                    <a:pt x="6144318" y="16815"/>
                  </a:lnTo>
                  <a:lnTo>
                    <a:pt x="6146560" y="17751"/>
                  </a:lnTo>
                  <a:lnTo>
                    <a:pt x="6150268" y="21481"/>
                  </a:lnTo>
                  <a:lnTo>
                    <a:pt x="6151191" y="23728"/>
                  </a:lnTo>
                  <a:lnTo>
                    <a:pt x="6151176" y="28989"/>
                  </a:lnTo>
                  <a:lnTo>
                    <a:pt x="6150241" y="31231"/>
                  </a:lnTo>
                  <a:lnTo>
                    <a:pt x="6146512" y="34941"/>
                  </a:lnTo>
                  <a:lnTo>
                    <a:pt x="6144266" y="35864"/>
                  </a:lnTo>
                  <a:close/>
                </a:path>
                <a:path w="12131040" h="52704">
                  <a:moveTo>
                    <a:pt x="6182353" y="35969"/>
                  </a:moveTo>
                  <a:lnTo>
                    <a:pt x="6177093" y="35954"/>
                  </a:lnTo>
                  <a:lnTo>
                    <a:pt x="6174851" y="35018"/>
                  </a:lnTo>
                  <a:lnTo>
                    <a:pt x="6171143" y="31288"/>
                  </a:lnTo>
                  <a:lnTo>
                    <a:pt x="6170219" y="29041"/>
                  </a:lnTo>
                  <a:lnTo>
                    <a:pt x="6170234" y="23780"/>
                  </a:lnTo>
                  <a:lnTo>
                    <a:pt x="6171170" y="21538"/>
                  </a:lnTo>
                  <a:lnTo>
                    <a:pt x="6174898" y="17828"/>
                  </a:lnTo>
                  <a:lnTo>
                    <a:pt x="6177145" y="16904"/>
                  </a:lnTo>
                  <a:lnTo>
                    <a:pt x="6182405" y="16919"/>
                  </a:lnTo>
                  <a:lnTo>
                    <a:pt x="6184647" y="17855"/>
                  </a:lnTo>
                  <a:lnTo>
                    <a:pt x="6188355" y="21585"/>
                  </a:lnTo>
                  <a:lnTo>
                    <a:pt x="6189278" y="23833"/>
                  </a:lnTo>
                  <a:lnTo>
                    <a:pt x="6189264" y="29093"/>
                  </a:lnTo>
                  <a:lnTo>
                    <a:pt x="6188328" y="31336"/>
                  </a:lnTo>
                  <a:lnTo>
                    <a:pt x="6184600" y="35045"/>
                  </a:lnTo>
                  <a:lnTo>
                    <a:pt x="6182353" y="35969"/>
                  </a:lnTo>
                  <a:close/>
                </a:path>
                <a:path w="12131040" h="52704">
                  <a:moveTo>
                    <a:pt x="6220441" y="36073"/>
                  </a:moveTo>
                  <a:lnTo>
                    <a:pt x="6215180" y="36059"/>
                  </a:lnTo>
                  <a:lnTo>
                    <a:pt x="6212939" y="35123"/>
                  </a:lnTo>
                  <a:lnTo>
                    <a:pt x="6209231" y="31393"/>
                  </a:lnTo>
                  <a:lnTo>
                    <a:pt x="6208307" y="29145"/>
                  </a:lnTo>
                  <a:lnTo>
                    <a:pt x="6208321" y="23885"/>
                  </a:lnTo>
                  <a:lnTo>
                    <a:pt x="6209257" y="21642"/>
                  </a:lnTo>
                  <a:lnTo>
                    <a:pt x="6212986" y="17933"/>
                  </a:lnTo>
                  <a:lnTo>
                    <a:pt x="6215232" y="17009"/>
                  </a:lnTo>
                  <a:lnTo>
                    <a:pt x="6220493" y="17023"/>
                  </a:lnTo>
                  <a:lnTo>
                    <a:pt x="6222735" y="17959"/>
                  </a:lnTo>
                  <a:lnTo>
                    <a:pt x="6226443" y="21689"/>
                  </a:lnTo>
                  <a:lnTo>
                    <a:pt x="6227366" y="23937"/>
                  </a:lnTo>
                  <a:lnTo>
                    <a:pt x="6227351" y="29197"/>
                  </a:lnTo>
                  <a:lnTo>
                    <a:pt x="6226416" y="31440"/>
                  </a:lnTo>
                  <a:lnTo>
                    <a:pt x="6222688" y="35149"/>
                  </a:lnTo>
                  <a:lnTo>
                    <a:pt x="6220441" y="36073"/>
                  </a:lnTo>
                  <a:close/>
                </a:path>
                <a:path w="12131040" h="52704">
                  <a:moveTo>
                    <a:pt x="6258529" y="36178"/>
                  </a:moveTo>
                  <a:lnTo>
                    <a:pt x="6253268" y="36163"/>
                  </a:lnTo>
                  <a:lnTo>
                    <a:pt x="6251026" y="35227"/>
                  </a:lnTo>
                  <a:lnTo>
                    <a:pt x="6247318" y="31497"/>
                  </a:lnTo>
                  <a:lnTo>
                    <a:pt x="6246394" y="29250"/>
                  </a:lnTo>
                  <a:lnTo>
                    <a:pt x="6246409" y="23989"/>
                  </a:lnTo>
                  <a:lnTo>
                    <a:pt x="6247345" y="21747"/>
                  </a:lnTo>
                  <a:lnTo>
                    <a:pt x="6251073" y="18037"/>
                  </a:lnTo>
                  <a:lnTo>
                    <a:pt x="6253320" y="17113"/>
                  </a:lnTo>
                  <a:lnTo>
                    <a:pt x="6258581" y="17128"/>
                  </a:lnTo>
                  <a:lnTo>
                    <a:pt x="6260823" y="18064"/>
                  </a:lnTo>
                  <a:lnTo>
                    <a:pt x="6264531" y="21794"/>
                  </a:lnTo>
                  <a:lnTo>
                    <a:pt x="6265454" y="24041"/>
                  </a:lnTo>
                  <a:lnTo>
                    <a:pt x="6265440" y="29302"/>
                  </a:lnTo>
                  <a:lnTo>
                    <a:pt x="6264504" y="31544"/>
                  </a:lnTo>
                  <a:lnTo>
                    <a:pt x="6260776" y="35254"/>
                  </a:lnTo>
                  <a:lnTo>
                    <a:pt x="6258529" y="36178"/>
                  </a:lnTo>
                  <a:close/>
                </a:path>
                <a:path w="12131040" h="52704">
                  <a:moveTo>
                    <a:pt x="6296617" y="36282"/>
                  </a:moveTo>
                  <a:lnTo>
                    <a:pt x="6291356" y="36267"/>
                  </a:lnTo>
                  <a:lnTo>
                    <a:pt x="6289114" y="35331"/>
                  </a:lnTo>
                  <a:lnTo>
                    <a:pt x="6285406" y="31601"/>
                  </a:lnTo>
                  <a:lnTo>
                    <a:pt x="6284483" y="29354"/>
                  </a:lnTo>
                  <a:lnTo>
                    <a:pt x="6284497" y="24093"/>
                  </a:lnTo>
                  <a:lnTo>
                    <a:pt x="6285433" y="21851"/>
                  </a:lnTo>
                  <a:lnTo>
                    <a:pt x="6289161" y="18141"/>
                  </a:lnTo>
                  <a:lnTo>
                    <a:pt x="6291408" y="17218"/>
                  </a:lnTo>
                  <a:lnTo>
                    <a:pt x="6296669" y="17232"/>
                  </a:lnTo>
                  <a:lnTo>
                    <a:pt x="6298911" y="18168"/>
                  </a:lnTo>
                  <a:lnTo>
                    <a:pt x="6302619" y="21898"/>
                  </a:lnTo>
                  <a:lnTo>
                    <a:pt x="6303542" y="24146"/>
                  </a:lnTo>
                  <a:lnTo>
                    <a:pt x="6303527" y="29406"/>
                  </a:lnTo>
                  <a:lnTo>
                    <a:pt x="6302592" y="31649"/>
                  </a:lnTo>
                  <a:lnTo>
                    <a:pt x="6298864" y="35358"/>
                  </a:lnTo>
                  <a:lnTo>
                    <a:pt x="6296617" y="36282"/>
                  </a:lnTo>
                  <a:close/>
                </a:path>
                <a:path w="12131040" h="52704">
                  <a:moveTo>
                    <a:pt x="6334704" y="36386"/>
                  </a:moveTo>
                  <a:lnTo>
                    <a:pt x="6329444" y="36372"/>
                  </a:lnTo>
                  <a:lnTo>
                    <a:pt x="6327202" y="35436"/>
                  </a:lnTo>
                  <a:lnTo>
                    <a:pt x="6323494" y="31706"/>
                  </a:lnTo>
                  <a:lnTo>
                    <a:pt x="6322570" y="29458"/>
                  </a:lnTo>
                  <a:lnTo>
                    <a:pt x="6322585" y="24198"/>
                  </a:lnTo>
                  <a:lnTo>
                    <a:pt x="6323521" y="21955"/>
                  </a:lnTo>
                  <a:lnTo>
                    <a:pt x="6327249" y="18246"/>
                  </a:lnTo>
                  <a:lnTo>
                    <a:pt x="6329496" y="17322"/>
                  </a:lnTo>
                  <a:lnTo>
                    <a:pt x="6334756" y="17336"/>
                  </a:lnTo>
                  <a:lnTo>
                    <a:pt x="6336998" y="18272"/>
                  </a:lnTo>
                  <a:lnTo>
                    <a:pt x="6340706" y="22002"/>
                  </a:lnTo>
                  <a:lnTo>
                    <a:pt x="6341629" y="24250"/>
                  </a:lnTo>
                  <a:lnTo>
                    <a:pt x="6341615" y="29510"/>
                  </a:lnTo>
                  <a:lnTo>
                    <a:pt x="6340680" y="31753"/>
                  </a:lnTo>
                  <a:lnTo>
                    <a:pt x="6336951" y="35462"/>
                  </a:lnTo>
                  <a:lnTo>
                    <a:pt x="6334704" y="36386"/>
                  </a:lnTo>
                  <a:close/>
                </a:path>
                <a:path w="12131040" h="52704">
                  <a:moveTo>
                    <a:pt x="6372792" y="36491"/>
                  </a:moveTo>
                  <a:lnTo>
                    <a:pt x="6367531" y="36476"/>
                  </a:lnTo>
                  <a:lnTo>
                    <a:pt x="6365289" y="35540"/>
                  </a:lnTo>
                  <a:lnTo>
                    <a:pt x="6361581" y="31810"/>
                  </a:lnTo>
                  <a:lnTo>
                    <a:pt x="6360657" y="29563"/>
                  </a:lnTo>
                  <a:lnTo>
                    <a:pt x="6360672" y="24302"/>
                  </a:lnTo>
                  <a:lnTo>
                    <a:pt x="6361608" y="22060"/>
                  </a:lnTo>
                  <a:lnTo>
                    <a:pt x="6365336" y="18350"/>
                  </a:lnTo>
                  <a:lnTo>
                    <a:pt x="6367583" y="17426"/>
                  </a:lnTo>
                  <a:lnTo>
                    <a:pt x="6372845" y="17441"/>
                  </a:lnTo>
                  <a:lnTo>
                    <a:pt x="6375086" y="18377"/>
                  </a:lnTo>
                  <a:lnTo>
                    <a:pt x="6378794" y="22107"/>
                  </a:lnTo>
                  <a:lnTo>
                    <a:pt x="6379718" y="24354"/>
                  </a:lnTo>
                  <a:lnTo>
                    <a:pt x="6379703" y="29615"/>
                  </a:lnTo>
                  <a:lnTo>
                    <a:pt x="6378768" y="31857"/>
                  </a:lnTo>
                  <a:lnTo>
                    <a:pt x="6375039" y="35567"/>
                  </a:lnTo>
                  <a:lnTo>
                    <a:pt x="6372792" y="36491"/>
                  </a:lnTo>
                  <a:close/>
                </a:path>
                <a:path w="12131040" h="52704">
                  <a:moveTo>
                    <a:pt x="6410881" y="36595"/>
                  </a:moveTo>
                  <a:lnTo>
                    <a:pt x="6405620" y="36581"/>
                  </a:lnTo>
                  <a:lnTo>
                    <a:pt x="6403378" y="35644"/>
                  </a:lnTo>
                  <a:lnTo>
                    <a:pt x="6399670" y="31915"/>
                  </a:lnTo>
                  <a:lnTo>
                    <a:pt x="6398746" y="29667"/>
                  </a:lnTo>
                  <a:lnTo>
                    <a:pt x="6398760" y="24406"/>
                  </a:lnTo>
                  <a:lnTo>
                    <a:pt x="6399696" y="22164"/>
                  </a:lnTo>
                  <a:lnTo>
                    <a:pt x="6403425" y="18454"/>
                  </a:lnTo>
                  <a:lnTo>
                    <a:pt x="6405672" y="17531"/>
                  </a:lnTo>
                  <a:lnTo>
                    <a:pt x="6410933" y="17545"/>
                  </a:lnTo>
                  <a:lnTo>
                    <a:pt x="6413175" y="18481"/>
                  </a:lnTo>
                  <a:lnTo>
                    <a:pt x="6416883" y="22211"/>
                  </a:lnTo>
                  <a:lnTo>
                    <a:pt x="6417806" y="24459"/>
                  </a:lnTo>
                  <a:lnTo>
                    <a:pt x="6417792" y="29719"/>
                  </a:lnTo>
                  <a:lnTo>
                    <a:pt x="6416856" y="31962"/>
                  </a:lnTo>
                  <a:lnTo>
                    <a:pt x="6413128" y="35671"/>
                  </a:lnTo>
                  <a:lnTo>
                    <a:pt x="6410881" y="36595"/>
                  </a:lnTo>
                  <a:close/>
                </a:path>
                <a:path w="12131040" h="52704">
                  <a:moveTo>
                    <a:pt x="6448968" y="36699"/>
                  </a:moveTo>
                  <a:lnTo>
                    <a:pt x="6443707" y="36685"/>
                  </a:lnTo>
                  <a:lnTo>
                    <a:pt x="6441465" y="35749"/>
                  </a:lnTo>
                  <a:lnTo>
                    <a:pt x="6437757" y="32019"/>
                  </a:lnTo>
                  <a:lnTo>
                    <a:pt x="6436834" y="29771"/>
                  </a:lnTo>
                  <a:lnTo>
                    <a:pt x="6436848" y="24511"/>
                  </a:lnTo>
                  <a:lnTo>
                    <a:pt x="6437784" y="22268"/>
                  </a:lnTo>
                  <a:lnTo>
                    <a:pt x="6441512" y="18559"/>
                  </a:lnTo>
                  <a:lnTo>
                    <a:pt x="6443759" y="17635"/>
                  </a:lnTo>
                  <a:lnTo>
                    <a:pt x="6449020" y="17649"/>
                  </a:lnTo>
                  <a:lnTo>
                    <a:pt x="6451262" y="18585"/>
                  </a:lnTo>
                  <a:lnTo>
                    <a:pt x="6454970" y="22315"/>
                  </a:lnTo>
                  <a:lnTo>
                    <a:pt x="6455893" y="24563"/>
                  </a:lnTo>
                  <a:lnTo>
                    <a:pt x="6455878" y="29823"/>
                  </a:lnTo>
                  <a:lnTo>
                    <a:pt x="6454943" y="32066"/>
                  </a:lnTo>
                  <a:lnTo>
                    <a:pt x="6451215" y="35776"/>
                  </a:lnTo>
                  <a:lnTo>
                    <a:pt x="6448968" y="36699"/>
                  </a:lnTo>
                  <a:close/>
                </a:path>
                <a:path w="12131040" h="52704">
                  <a:moveTo>
                    <a:pt x="6487055" y="36804"/>
                  </a:moveTo>
                  <a:lnTo>
                    <a:pt x="6481795" y="36789"/>
                  </a:lnTo>
                  <a:lnTo>
                    <a:pt x="6479553" y="35853"/>
                  </a:lnTo>
                  <a:lnTo>
                    <a:pt x="6475845" y="32123"/>
                  </a:lnTo>
                  <a:lnTo>
                    <a:pt x="6474921" y="29876"/>
                  </a:lnTo>
                  <a:lnTo>
                    <a:pt x="6474936" y="24615"/>
                  </a:lnTo>
                  <a:lnTo>
                    <a:pt x="6475872" y="22373"/>
                  </a:lnTo>
                  <a:lnTo>
                    <a:pt x="6479600" y="18663"/>
                  </a:lnTo>
                  <a:lnTo>
                    <a:pt x="6481847" y="17739"/>
                  </a:lnTo>
                  <a:lnTo>
                    <a:pt x="6487107" y="17754"/>
                  </a:lnTo>
                  <a:lnTo>
                    <a:pt x="6489349" y="18690"/>
                  </a:lnTo>
                  <a:lnTo>
                    <a:pt x="6493057" y="22420"/>
                  </a:lnTo>
                  <a:lnTo>
                    <a:pt x="6493980" y="24667"/>
                  </a:lnTo>
                  <a:lnTo>
                    <a:pt x="6493966" y="29928"/>
                  </a:lnTo>
                  <a:lnTo>
                    <a:pt x="6493031" y="32170"/>
                  </a:lnTo>
                  <a:lnTo>
                    <a:pt x="6489302" y="35880"/>
                  </a:lnTo>
                  <a:lnTo>
                    <a:pt x="6487055" y="36804"/>
                  </a:lnTo>
                  <a:close/>
                </a:path>
                <a:path w="12131040" h="52704">
                  <a:moveTo>
                    <a:pt x="6525144" y="36908"/>
                  </a:moveTo>
                  <a:lnTo>
                    <a:pt x="6519882" y="36894"/>
                  </a:lnTo>
                  <a:lnTo>
                    <a:pt x="6517641" y="35958"/>
                  </a:lnTo>
                  <a:lnTo>
                    <a:pt x="6513933" y="32228"/>
                  </a:lnTo>
                  <a:lnTo>
                    <a:pt x="6513009" y="29980"/>
                  </a:lnTo>
                  <a:lnTo>
                    <a:pt x="6513023" y="24719"/>
                  </a:lnTo>
                  <a:lnTo>
                    <a:pt x="6513959" y="22477"/>
                  </a:lnTo>
                  <a:lnTo>
                    <a:pt x="6517688" y="18767"/>
                  </a:lnTo>
                  <a:lnTo>
                    <a:pt x="6519935" y="17844"/>
                  </a:lnTo>
                  <a:lnTo>
                    <a:pt x="6525196" y="17858"/>
                  </a:lnTo>
                  <a:lnTo>
                    <a:pt x="6527437" y="18794"/>
                  </a:lnTo>
                  <a:lnTo>
                    <a:pt x="6531146" y="22524"/>
                  </a:lnTo>
                  <a:lnTo>
                    <a:pt x="6532069" y="24772"/>
                  </a:lnTo>
                  <a:lnTo>
                    <a:pt x="6532054" y="30032"/>
                  </a:lnTo>
                  <a:lnTo>
                    <a:pt x="6531119" y="32275"/>
                  </a:lnTo>
                  <a:lnTo>
                    <a:pt x="6527390" y="35984"/>
                  </a:lnTo>
                  <a:lnTo>
                    <a:pt x="6525144" y="36908"/>
                  </a:lnTo>
                  <a:close/>
                </a:path>
                <a:path w="12131040" h="52704">
                  <a:moveTo>
                    <a:pt x="6563231" y="37012"/>
                  </a:moveTo>
                  <a:lnTo>
                    <a:pt x="6557971" y="36998"/>
                  </a:lnTo>
                  <a:lnTo>
                    <a:pt x="6555729" y="36062"/>
                  </a:lnTo>
                  <a:lnTo>
                    <a:pt x="6552021" y="32332"/>
                  </a:lnTo>
                  <a:lnTo>
                    <a:pt x="6551097" y="30084"/>
                  </a:lnTo>
                  <a:lnTo>
                    <a:pt x="6551111" y="24824"/>
                  </a:lnTo>
                  <a:lnTo>
                    <a:pt x="6552048" y="22581"/>
                  </a:lnTo>
                  <a:lnTo>
                    <a:pt x="6555776" y="18872"/>
                  </a:lnTo>
                  <a:lnTo>
                    <a:pt x="6558023" y="17948"/>
                  </a:lnTo>
                  <a:lnTo>
                    <a:pt x="6563283" y="17962"/>
                  </a:lnTo>
                  <a:lnTo>
                    <a:pt x="6565525" y="18899"/>
                  </a:lnTo>
                  <a:lnTo>
                    <a:pt x="6569233" y="22628"/>
                  </a:lnTo>
                  <a:lnTo>
                    <a:pt x="6570156" y="24876"/>
                  </a:lnTo>
                  <a:lnTo>
                    <a:pt x="6570142" y="30137"/>
                  </a:lnTo>
                  <a:lnTo>
                    <a:pt x="6569206" y="32379"/>
                  </a:lnTo>
                  <a:lnTo>
                    <a:pt x="6565478" y="36089"/>
                  </a:lnTo>
                  <a:lnTo>
                    <a:pt x="6563231" y="37012"/>
                  </a:lnTo>
                  <a:close/>
                </a:path>
                <a:path w="12131040" h="52704">
                  <a:moveTo>
                    <a:pt x="6601319" y="37117"/>
                  </a:moveTo>
                  <a:lnTo>
                    <a:pt x="6596058" y="37102"/>
                  </a:lnTo>
                  <a:lnTo>
                    <a:pt x="6593816" y="36166"/>
                  </a:lnTo>
                  <a:lnTo>
                    <a:pt x="6590108" y="32436"/>
                  </a:lnTo>
                  <a:lnTo>
                    <a:pt x="6589185" y="30189"/>
                  </a:lnTo>
                  <a:lnTo>
                    <a:pt x="6589199" y="24928"/>
                  </a:lnTo>
                  <a:lnTo>
                    <a:pt x="6590135" y="22686"/>
                  </a:lnTo>
                  <a:lnTo>
                    <a:pt x="6593864" y="18976"/>
                  </a:lnTo>
                  <a:lnTo>
                    <a:pt x="6596110" y="18052"/>
                  </a:lnTo>
                  <a:lnTo>
                    <a:pt x="6601371" y="18067"/>
                  </a:lnTo>
                  <a:lnTo>
                    <a:pt x="6603613" y="19003"/>
                  </a:lnTo>
                  <a:lnTo>
                    <a:pt x="6607321" y="22733"/>
                  </a:lnTo>
                  <a:lnTo>
                    <a:pt x="6608244" y="24980"/>
                  </a:lnTo>
                  <a:lnTo>
                    <a:pt x="6608229" y="30241"/>
                  </a:lnTo>
                  <a:lnTo>
                    <a:pt x="6607294" y="32483"/>
                  </a:lnTo>
                  <a:lnTo>
                    <a:pt x="6603566" y="36193"/>
                  </a:lnTo>
                  <a:lnTo>
                    <a:pt x="6601319" y="37117"/>
                  </a:lnTo>
                  <a:close/>
                </a:path>
                <a:path w="12131040" h="52704">
                  <a:moveTo>
                    <a:pt x="6639406" y="37221"/>
                  </a:moveTo>
                  <a:lnTo>
                    <a:pt x="6634146" y="37207"/>
                  </a:lnTo>
                  <a:lnTo>
                    <a:pt x="6631904" y="36271"/>
                  </a:lnTo>
                  <a:lnTo>
                    <a:pt x="6628196" y="32541"/>
                  </a:lnTo>
                  <a:lnTo>
                    <a:pt x="6627272" y="30293"/>
                  </a:lnTo>
                  <a:lnTo>
                    <a:pt x="6627287" y="25033"/>
                  </a:lnTo>
                  <a:lnTo>
                    <a:pt x="6628223" y="22790"/>
                  </a:lnTo>
                  <a:lnTo>
                    <a:pt x="6631951" y="19080"/>
                  </a:lnTo>
                  <a:lnTo>
                    <a:pt x="6634198" y="18157"/>
                  </a:lnTo>
                  <a:lnTo>
                    <a:pt x="6639458" y="18171"/>
                  </a:lnTo>
                  <a:lnTo>
                    <a:pt x="6641699" y="19107"/>
                  </a:lnTo>
                  <a:lnTo>
                    <a:pt x="6645407" y="22837"/>
                  </a:lnTo>
                  <a:lnTo>
                    <a:pt x="6646331" y="25085"/>
                  </a:lnTo>
                  <a:lnTo>
                    <a:pt x="6646316" y="30345"/>
                  </a:lnTo>
                  <a:lnTo>
                    <a:pt x="6645380" y="32588"/>
                  </a:lnTo>
                  <a:lnTo>
                    <a:pt x="6641652" y="36297"/>
                  </a:lnTo>
                  <a:lnTo>
                    <a:pt x="6639406" y="37221"/>
                  </a:lnTo>
                  <a:close/>
                </a:path>
                <a:path w="12131040" h="52704">
                  <a:moveTo>
                    <a:pt x="6677495" y="37325"/>
                  </a:moveTo>
                  <a:lnTo>
                    <a:pt x="6672233" y="37311"/>
                  </a:lnTo>
                  <a:lnTo>
                    <a:pt x="6669992" y="36375"/>
                  </a:lnTo>
                  <a:lnTo>
                    <a:pt x="6666284" y="32645"/>
                  </a:lnTo>
                  <a:lnTo>
                    <a:pt x="6665360" y="30397"/>
                  </a:lnTo>
                  <a:lnTo>
                    <a:pt x="6665374" y="25137"/>
                  </a:lnTo>
                  <a:lnTo>
                    <a:pt x="6666310" y="22894"/>
                  </a:lnTo>
                  <a:lnTo>
                    <a:pt x="6670039" y="19185"/>
                  </a:lnTo>
                  <a:lnTo>
                    <a:pt x="6672286" y="18261"/>
                  </a:lnTo>
                  <a:lnTo>
                    <a:pt x="6677547" y="18275"/>
                  </a:lnTo>
                  <a:lnTo>
                    <a:pt x="6679789" y="19212"/>
                  </a:lnTo>
                  <a:lnTo>
                    <a:pt x="6683497" y="22941"/>
                  </a:lnTo>
                  <a:lnTo>
                    <a:pt x="6684420" y="25189"/>
                  </a:lnTo>
                  <a:lnTo>
                    <a:pt x="6684405" y="30450"/>
                  </a:lnTo>
                  <a:lnTo>
                    <a:pt x="6683470" y="32692"/>
                  </a:lnTo>
                  <a:lnTo>
                    <a:pt x="6679741" y="36402"/>
                  </a:lnTo>
                  <a:lnTo>
                    <a:pt x="6677495" y="37325"/>
                  </a:lnTo>
                  <a:close/>
                </a:path>
                <a:path w="12131040" h="52704">
                  <a:moveTo>
                    <a:pt x="6715582" y="37430"/>
                  </a:moveTo>
                  <a:lnTo>
                    <a:pt x="6710322" y="37415"/>
                  </a:lnTo>
                  <a:lnTo>
                    <a:pt x="6708080" y="36479"/>
                  </a:lnTo>
                  <a:lnTo>
                    <a:pt x="6704372" y="32749"/>
                  </a:lnTo>
                  <a:lnTo>
                    <a:pt x="6703449" y="30502"/>
                  </a:lnTo>
                  <a:lnTo>
                    <a:pt x="6703463" y="25241"/>
                  </a:lnTo>
                  <a:lnTo>
                    <a:pt x="6704399" y="22999"/>
                  </a:lnTo>
                  <a:lnTo>
                    <a:pt x="6708128" y="19289"/>
                  </a:lnTo>
                  <a:lnTo>
                    <a:pt x="6710374" y="18365"/>
                  </a:lnTo>
                  <a:lnTo>
                    <a:pt x="6715634" y="18380"/>
                  </a:lnTo>
                  <a:lnTo>
                    <a:pt x="6717876" y="19316"/>
                  </a:lnTo>
                  <a:lnTo>
                    <a:pt x="6721584" y="23046"/>
                  </a:lnTo>
                  <a:lnTo>
                    <a:pt x="6722507" y="25293"/>
                  </a:lnTo>
                  <a:lnTo>
                    <a:pt x="6722493" y="30554"/>
                  </a:lnTo>
                  <a:lnTo>
                    <a:pt x="6721557" y="32796"/>
                  </a:lnTo>
                  <a:lnTo>
                    <a:pt x="6717829" y="36506"/>
                  </a:lnTo>
                  <a:lnTo>
                    <a:pt x="6715582" y="37430"/>
                  </a:lnTo>
                  <a:close/>
                </a:path>
                <a:path w="12131040" h="52704">
                  <a:moveTo>
                    <a:pt x="6753670" y="37534"/>
                  </a:moveTo>
                  <a:lnTo>
                    <a:pt x="6748409" y="37520"/>
                  </a:lnTo>
                  <a:lnTo>
                    <a:pt x="6746167" y="36584"/>
                  </a:lnTo>
                  <a:lnTo>
                    <a:pt x="6742459" y="32854"/>
                  </a:lnTo>
                  <a:lnTo>
                    <a:pt x="6741535" y="30606"/>
                  </a:lnTo>
                  <a:lnTo>
                    <a:pt x="6741550" y="25346"/>
                  </a:lnTo>
                  <a:lnTo>
                    <a:pt x="6742486" y="23103"/>
                  </a:lnTo>
                  <a:lnTo>
                    <a:pt x="6746214" y="19394"/>
                  </a:lnTo>
                  <a:lnTo>
                    <a:pt x="6748461" y="18470"/>
                  </a:lnTo>
                  <a:lnTo>
                    <a:pt x="6753722" y="18484"/>
                  </a:lnTo>
                  <a:lnTo>
                    <a:pt x="6755964" y="19420"/>
                  </a:lnTo>
                  <a:lnTo>
                    <a:pt x="6759672" y="23150"/>
                  </a:lnTo>
                  <a:lnTo>
                    <a:pt x="6760595" y="25398"/>
                  </a:lnTo>
                  <a:lnTo>
                    <a:pt x="6760580" y="30658"/>
                  </a:lnTo>
                  <a:lnTo>
                    <a:pt x="6759645" y="32901"/>
                  </a:lnTo>
                  <a:lnTo>
                    <a:pt x="6755917" y="36610"/>
                  </a:lnTo>
                  <a:lnTo>
                    <a:pt x="6753670" y="37534"/>
                  </a:lnTo>
                  <a:close/>
                </a:path>
                <a:path w="12131040" h="52704">
                  <a:moveTo>
                    <a:pt x="6791757" y="37638"/>
                  </a:moveTo>
                  <a:lnTo>
                    <a:pt x="6786497" y="37624"/>
                  </a:lnTo>
                  <a:lnTo>
                    <a:pt x="6784255" y="36688"/>
                  </a:lnTo>
                  <a:lnTo>
                    <a:pt x="6780547" y="32958"/>
                  </a:lnTo>
                  <a:lnTo>
                    <a:pt x="6779623" y="30710"/>
                  </a:lnTo>
                  <a:lnTo>
                    <a:pt x="6779638" y="25450"/>
                  </a:lnTo>
                  <a:lnTo>
                    <a:pt x="6780574" y="23207"/>
                  </a:lnTo>
                  <a:lnTo>
                    <a:pt x="6784302" y="19498"/>
                  </a:lnTo>
                  <a:lnTo>
                    <a:pt x="6786549" y="18574"/>
                  </a:lnTo>
                  <a:lnTo>
                    <a:pt x="6791810" y="18589"/>
                  </a:lnTo>
                  <a:lnTo>
                    <a:pt x="6794051" y="19525"/>
                  </a:lnTo>
                  <a:lnTo>
                    <a:pt x="6797759" y="23255"/>
                  </a:lnTo>
                  <a:lnTo>
                    <a:pt x="6798683" y="25502"/>
                  </a:lnTo>
                  <a:lnTo>
                    <a:pt x="6798668" y="30763"/>
                  </a:lnTo>
                  <a:lnTo>
                    <a:pt x="6797733" y="33005"/>
                  </a:lnTo>
                  <a:lnTo>
                    <a:pt x="6794004" y="36715"/>
                  </a:lnTo>
                  <a:lnTo>
                    <a:pt x="6791757" y="37638"/>
                  </a:lnTo>
                  <a:close/>
                </a:path>
                <a:path w="12131040" h="52704">
                  <a:moveTo>
                    <a:pt x="6829846" y="37743"/>
                  </a:moveTo>
                  <a:lnTo>
                    <a:pt x="6824585" y="37728"/>
                  </a:lnTo>
                  <a:lnTo>
                    <a:pt x="6822343" y="36792"/>
                  </a:lnTo>
                  <a:lnTo>
                    <a:pt x="6818635" y="33062"/>
                  </a:lnTo>
                  <a:lnTo>
                    <a:pt x="6817712" y="30815"/>
                  </a:lnTo>
                  <a:lnTo>
                    <a:pt x="6817726" y="25554"/>
                  </a:lnTo>
                  <a:lnTo>
                    <a:pt x="6818662" y="23312"/>
                  </a:lnTo>
                  <a:lnTo>
                    <a:pt x="6822390" y="19602"/>
                  </a:lnTo>
                  <a:lnTo>
                    <a:pt x="6824637" y="18678"/>
                  </a:lnTo>
                  <a:lnTo>
                    <a:pt x="6829898" y="18693"/>
                  </a:lnTo>
                  <a:lnTo>
                    <a:pt x="6832140" y="19629"/>
                  </a:lnTo>
                  <a:lnTo>
                    <a:pt x="6835848" y="23359"/>
                  </a:lnTo>
                  <a:lnTo>
                    <a:pt x="6836771" y="25606"/>
                  </a:lnTo>
                  <a:lnTo>
                    <a:pt x="6836756" y="30867"/>
                  </a:lnTo>
                  <a:lnTo>
                    <a:pt x="6835821" y="33109"/>
                  </a:lnTo>
                  <a:lnTo>
                    <a:pt x="6832093" y="36819"/>
                  </a:lnTo>
                  <a:lnTo>
                    <a:pt x="6829846" y="37743"/>
                  </a:lnTo>
                  <a:close/>
                </a:path>
                <a:path w="12131040" h="52704">
                  <a:moveTo>
                    <a:pt x="6867933" y="37847"/>
                  </a:moveTo>
                  <a:lnTo>
                    <a:pt x="6862673" y="37833"/>
                  </a:lnTo>
                  <a:lnTo>
                    <a:pt x="6860431" y="36897"/>
                  </a:lnTo>
                  <a:lnTo>
                    <a:pt x="6856723" y="33167"/>
                  </a:lnTo>
                  <a:lnTo>
                    <a:pt x="6855799" y="30919"/>
                  </a:lnTo>
                  <a:lnTo>
                    <a:pt x="6855814" y="25659"/>
                  </a:lnTo>
                  <a:lnTo>
                    <a:pt x="6856750" y="23416"/>
                  </a:lnTo>
                  <a:lnTo>
                    <a:pt x="6860478" y="19707"/>
                  </a:lnTo>
                  <a:lnTo>
                    <a:pt x="6862725" y="18783"/>
                  </a:lnTo>
                  <a:lnTo>
                    <a:pt x="6867985" y="18797"/>
                  </a:lnTo>
                  <a:lnTo>
                    <a:pt x="6870227" y="19733"/>
                  </a:lnTo>
                  <a:lnTo>
                    <a:pt x="6873935" y="23463"/>
                  </a:lnTo>
                  <a:lnTo>
                    <a:pt x="6874858" y="25711"/>
                  </a:lnTo>
                  <a:lnTo>
                    <a:pt x="6874844" y="30971"/>
                  </a:lnTo>
                  <a:lnTo>
                    <a:pt x="6873909" y="33214"/>
                  </a:lnTo>
                  <a:lnTo>
                    <a:pt x="6870180" y="36923"/>
                  </a:lnTo>
                  <a:lnTo>
                    <a:pt x="6867933" y="37847"/>
                  </a:lnTo>
                  <a:close/>
                </a:path>
                <a:path w="12131040" h="52704">
                  <a:moveTo>
                    <a:pt x="6906021" y="37952"/>
                  </a:moveTo>
                  <a:lnTo>
                    <a:pt x="6900760" y="37937"/>
                  </a:lnTo>
                  <a:lnTo>
                    <a:pt x="6898518" y="37001"/>
                  </a:lnTo>
                  <a:lnTo>
                    <a:pt x="6894811" y="33271"/>
                  </a:lnTo>
                  <a:lnTo>
                    <a:pt x="6893887" y="31024"/>
                  </a:lnTo>
                  <a:lnTo>
                    <a:pt x="6893901" y="25763"/>
                  </a:lnTo>
                  <a:lnTo>
                    <a:pt x="6894837" y="23521"/>
                  </a:lnTo>
                  <a:lnTo>
                    <a:pt x="6898566" y="19811"/>
                  </a:lnTo>
                  <a:lnTo>
                    <a:pt x="6900813" y="18887"/>
                  </a:lnTo>
                  <a:lnTo>
                    <a:pt x="6906073" y="18902"/>
                  </a:lnTo>
                  <a:lnTo>
                    <a:pt x="6908315" y="19838"/>
                  </a:lnTo>
                  <a:lnTo>
                    <a:pt x="6912023" y="23568"/>
                  </a:lnTo>
                  <a:lnTo>
                    <a:pt x="6912946" y="25815"/>
                  </a:lnTo>
                  <a:lnTo>
                    <a:pt x="6912932" y="31076"/>
                  </a:lnTo>
                  <a:lnTo>
                    <a:pt x="6911996" y="33318"/>
                  </a:lnTo>
                  <a:lnTo>
                    <a:pt x="6908268" y="37028"/>
                  </a:lnTo>
                  <a:lnTo>
                    <a:pt x="6906021" y="37952"/>
                  </a:lnTo>
                  <a:close/>
                </a:path>
                <a:path w="12131040" h="52704">
                  <a:moveTo>
                    <a:pt x="6944109" y="38056"/>
                  </a:moveTo>
                  <a:lnTo>
                    <a:pt x="6938847" y="38041"/>
                  </a:lnTo>
                  <a:lnTo>
                    <a:pt x="6936605" y="37105"/>
                  </a:lnTo>
                  <a:lnTo>
                    <a:pt x="6932898" y="33375"/>
                  </a:lnTo>
                  <a:lnTo>
                    <a:pt x="6931974" y="31128"/>
                  </a:lnTo>
                  <a:lnTo>
                    <a:pt x="6931988" y="25867"/>
                  </a:lnTo>
                  <a:lnTo>
                    <a:pt x="6932924" y="23625"/>
                  </a:lnTo>
                  <a:lnTo>
                    <a:pt x="6936653" y="19915"/>
                  </a:lnTo>
                  <a:lnTo>
                    <a:pt x="6938900" y="18992"/>
                  </a:lnTo>
                  <a:lnTo>
                    <a:pt x="6944161" y="19006"/>
                  </a:lnTo>
                  <a:lnTo>
                    <a:pt x="6946403" y="19942"/>
                  </a:lnTo>
                  <a:lnTo>
                    <a:pt x="6950111" y="23672"/>
                  </a:lnTo>
                  <a:lnTo>
                    <a:pt x="6951034" y="25920"/>
                  </a:lnTo>
                  <a:lnTo>
                    <a:pt x="6951020" y="31180"/>
                  </a:lnTo>
                  <a:lnTo>
                    <a:pt x="6950084" y="33423"/>
                  </a:lnTo>
                  <a:lnTo>
                    <a:pt x="6946356" y="37132"/>
                  </a:lnTo>
                  <a:lnTo>
                    <a:pt x="6944109" y="38056"/>
                  </a:lnTo>
                  <a:close/>
                </a:path>
                <a:path w="12131040" h="52704">
                  <a:moveTo>
                    <a:pt x="6982197" y="38160"/>
                  </a:moveTo>
                  <a:lnTo>
                    <a:pt x="6976936" y="38146"/>
                  </a:lnTo>
                  <a:lnTo>
                    <a:pt x="6974694" y="37210"/>
                  </a:lnTo>
                  <a:lnTo>
                    <a:pt x="6970986" y="33480"/>
                  </a:lnTo>
                  <a:lnTo>
                    <a:pt x="6970063" y="31232"/>
                  </a:lnTo>
                  <a:lnTo>
                    <a:pt x="6970077" y="25972"/>
                  </a:lnTo>
                  <a:lnTo>
                    <a:pt x="6971013" y="23729"/>
                  </a:lnTo>
                  <a:lnTo>
                    <a:pt x="6974741" y="20020"/>
                  </a:lnTo>
                  <a:lnTo>
                    <a:pt x="6976988" y="19096"/>
                  </a:lnTo>
                  <a:lnTo>
                    <a:pt x="6982249" y="19110"/>
                  </a:lnTo>
                  <a:lnTo>
                    <a:pt x="6984491" y="20046"/>
                  </a:lnTo>
                  <a:lnTo>
                    <a:pt x="6988199" y="23776"/>
                  </a:lnTo>
                  <a:lnTo>
                    <a:pt x="6989123" y="26024"/>
                  </a:lnTo>
                  <a:lnTo>
                    <a:pt x="6989109" y="31284"/>
                  </a:lnTo>
                  <a:lnTo>
                    <a:pt x="6988173" y="33527"/>
                  </a:lnTo>
                  <a:lnTo>
                    <a:pt x="6984444" y="37236"/>
                  </a:lnTo>
                  <a:lnTo>
                    <a:pt x="6982197" y="38160"/>
                  </a:lnTo>
                  <a:close/>
                </a:path>
                <a:path w="12131040" h="52704">
                  <a:moveTo>
                    <a:pt x="7020284" y="38265"/>
                  </a:moveTo>
                  <a:lnTo>
                    <a:pt x="7015024" y="38250"/>
                  </a:lnTo>
                  <a:lnTo>
                    <a:pt x="7012782" y="37314"/>
                  </a:lnTo>
                  <a:lnTo>
                    <a:pt x="7009074" y="33584"/>
                  </a:lnTo>
                  <a:lnTo>
                    <a:pt x="7008150" y="31337"/>
                  </a:lnTo>
                  <a:lnTo>
                    <a:pt x="7008165" y="26076"/>
                  </a:lnTo>
                  <a:lnTo>
                    <a:pt x="7009101" y="23834"/>
                  </a:lnTo>
                  <a:lnTo>
                    <a:pt x="7012829" y="20124"/>
                  </a:lnTo>
                  <a:lnTo>
                    <a:pt x="7015076" y="19200"/>
                  </a:lnTo>
                  <a:lnTo>
                    <a:pt x="7020336" y="19215"/>
                  </a:lnTo>
                  <a:lnTo>
                    <a:pt x="7022577" y="20151"/>
                  </a:lnTo>
                  <a:lnTo>
                    <a:pt x="7026285" y="23881"/>
                  </a:lnTo>
                  <a:lnTo>
                    <a:pt x="7027209" y="26128"/>
                  </a:lnTo>
                  <a:lnTo>
                    <a:pt x="7027194" y="31389"/>
                  </a:lnTo>
                  <a:lnTo>
                    <a:pt x="7026258" y="33631"/>
                  </a:lnTo>
                  <a:lnTo>
                    <a:pt x="7022530" y="37341"/>
                  </a:lnTo>
                  <a:lnTo>
                    <a:pt x="7020284" y="38265"/>
                  </a:lnTo>
                  <a:close/>
                </a:path>
                <a:path w="12131040" h="52704">
                  <a:moveTo>
                    <a:pt x="7058372" y="38369"/>
                  </a:moveTo>
                  <a:lnTo>
                    <a:pt x="7053111" y="38355"/>
                  </a:lnTo>
                  <a:lnTo>
                    <a:pt x="7050870" y="37418"/>
                  </a:lnTo>
                  <a:lnTo>
                    <a:pt x="7047162" y="33689"/>
                  </a:lnTo>
                  <a:lnTo>
                    <a:pt x="7046238" y="31441"/>
                  </a:lnTo>
                  <a:lnTo>
                    <a:pt x="7046252" y="26180"/>
                  </a:lnTo>
                  <a:lnTo>
                    <a:pt x="7047188" y="23938"/>
                  </a:lnTo>
                  <a:lnTo>
                    <a:pt x="7050917" y="20228"/>
                  </a:lnTo>
                  <a:lnTo>
                    <a:pt x="7053164" y="19305"/>
                  </a:lnTo>
                  <a:lnTo>
                    <a:pt x="7058424" y="19319"/>
                  </a:lnTo>
                  <a:lnTo>
                    <a:pt x="7060666" y="20255"/>
                  </a:lnTo>
                  <a:lnTo>
                    <a:pt x="7064374" y="23985"/>
                  </a:lnTo>
                  <a:lnTo>
                    <a:pt x="7065297" y="26233"/>
                  </a:lnTo>
                  <a:lnTo>
                    <a:pt x="7065283" y="31493"/>
                  </a:lnTo>
                  <a:lnTo>
                    <a:pt x="7064347" y="33736"/>
                  </a:lnTo>
                  <a:lnTo>
                    <a:pt x="7060619" y="37445"/>
                  </a:lnTo>
                  <a:lnTo>
                    <a:pt x="7058372" y="38369"/>
                  </a:lnTo>
                  <a:close/>
                </a:path>
                <a:path w="12131040" h="52704">
                  <a:moveTo>
                    <a:pt x="7096460" y="38473"/>
                  </a:moveTo>
                  <a:lnTo>
                    <a:pt x="7091199" y="38459"/>
                  </a:lnTo>
                  <a:lnTo>
                    <a:pt x="7088957" y="37523"/>
                  </a:lnTo>
                  <a:lnTo>
                    <a:pt x="7085249" y="33793"/>
                  </a:lnTo>
                  <a:lnTo>
                    <a:pt x="7084326" y="31545"/>
                  </a:lnTo>
                  <a:lnTo>
                    <a:pt x="7084340" y="26285"/>
                  </a:lnTo>
                  <a:lnTo>
                    <a:pt x="7085276" y="24042"/>
                  </a:lnTo>
                  <a:lnTo>
                    <a:pt x="7089004" y="20333"/>
                  </a:lnTo>
                  <a:lnTo>
                    <a:pt x="7091251" y="19409"/>
                  </a:lnTo>
                  <a:lnTo>
                    <a:pt x="7096512" y="19423"/>
                  </a:lnTo>
                  <a:lnTo>
                    <a:pt x="7098753" y="20359"/>
                  </a:lnTo>
                  <a:lnTo>
                    <a:pt x="7102462" y="24089"/>
                  </a:lnTo>
                  <a:lnTo>
                    <a:pt x="7103385" y="26337"/>
                  </a:lnTo>
                  <a:lnTo>
                    <a:pt x="7103371" y="31597"/>
                  </a:lnTo>
                  <a:lnTo>
                    <a:pt x="7102435" y="33840"/>
                  </a:lnTo>
                  <a:lnTo>
                    <a:pt x="7098706" y="37549"/>
                  </a:lnTo>
                  <a:lnTo>
                    <a:pt x="7096460" y="38473"/>
                  </a:lnTo>
                  <a:close/>
                </a:path>
                <a:path w="12131040" h="52704">
                  <a:moveTo>
                    <a:pt x="7134548" y="38578"/>
                  </a:moveTo>
                  <a:lnTo>
                    <a:pt x="7129287" y="38563"/>
                  </a:lnTo>
                  <a:lnTo>
                    <a:pt x="7127045" y="37627"/>
                  </a:lnTo>
                  <a:lnTo>
                    <a:pt x="7123337" y="33897"/>
                  </a:lnTo>
                  <a:lnTo>
                    <a:pt x="7122414" y="31650"/>
                  </a:lnTo>
                  <a:lnTo>
                    <a:pt x="7122428" y="26389"/>
                  </a:lnTo>
                  <a:lnTo>
                    <a:pt x="7123364" y="24147"/>
                  </a:lnTo>
                  <a:lnTo>
                    <a:pt x="7127092" y="20437"/>
                  </a:lnTo>
                  <a:lnTo>
                    <a:pt x="7129339" y="19513"/>
                  </a:lnTo>
                  <a:lnTo>
                    <a:pt x="7134600" y="19528"/>
                  </a:lnTo>
                  <a:lnTo>
                    <a:pt x="7136842" y="20464"/>
                  </a:lnTo>
                  <a:lnTo>
                    <a:pt x="7140550" y="24194"/>
                  </a:lnTo>
                  <a:lnTo>
                    <a:pt x="7141473" y="26441"/>
                  </a:lnTo>
                  <a:lnTo>
                    <a:pt x="7141458" y="31702"/>
                  </a:lnTo>
                  <a:lnTo>
                    <a:pt x="7140523" y="33944"/>
                  </a:lnTo>
                  <a:lnTo>
                    <a:pt x="7136795" y="37654"/>
                  </a:lnTo>
                  <a:lnTo>
                    <a:pt x="7134548" y="38578"/>
                  </a:lnTo>
                  <a:close/>
                </a:path>
                <a:path w="12131040" h="52704">
                  <a:moveTo>
                    <a:pt x="7172635" y="38682"/>
                  </a:moveTo>
                  <a:lnTo>
                    <a:pt x="7167375" y="38668"/>
                  </a:lnTo>
                  <a:lnTo>
                    <a:pt x="7165133" y="37731"/>
                  </a:lnTo>
                  <a:lnTo>
                    <a:pt x="7161425" y="34002"/>
                  </a:lnTo>
                  <a:lnTo>
                    <a:pt x="7160501" y="31754"/>
                  </a:lnTo>
                  <a:lnTo>
                    <a:pt x="7160516" y="26493"/>
                  </a:lnTo>
                  <a:lnTo>
                    <a:pt x="7161452" y="24251"/>
                  </a:lnTo>
                  <a:lnTo>
                    <a:pt x="7165180" y="20541"/>
                  </a:lnTo>
                  <a:lnTo>
                    <a:pt x="7167427" y="19618"/>
                  </a:lnTo>
                  <a:lnTo>
                    <a:pt x="7172687" y="19632"/>
                  </a:lnTo>
                  <a:lnTo>
                    <a:pt x="7174929" y="20568"/>
                  </a:lnTo>
                  <a:lnTo>
                    <a:pt x="7178637" y="24298"/>
                  </a:lnTo>
                  <a:lnTo>
                    <a:pt x="7179560" y="26546"/>
                  </a:lnTo>
                  <a:lnTo>
                    <a:pt x="7179546" y="31806"/>
                  </a:lnTo>
                  <a:lnTo>
                    <a:pt x="7178611" y="34049"/>
                  </a:lnTo>
                  <a:lnTo>
                    <a:pt x="7174882" y="37758"/>
                  </a:lnTo>
                  <a:lnTo>
                    <a:pt x="7172635" y="38682"/>
                  </a:lnTo>
                  <a:close/>
                </a:path>
                <a:path w="12131040" h="52704">
                  <a:moveTo>
                    <a:pt x="7210723" y="38786"/>
                  </a:moveTo>
                  <a:lnTo>
                    <a:pt x="7205462" y="38772"/>
                  </a:lnTo>
                  <a:lnTo>
                    <a:pt x="7203221" y="37836"/>
                  </a:lnTo>
                  <a:lnTo>
                    <a:pt x="7199513" y="34106"/>
                  </a:lnTo>
                  <a:lnTo>
                    <a:pt x="7198589" y="31858"/>
                  </a:lnTo>
                  <a:lnTo>
                    <a:pt x="7198603" y="26598"/>
                  </a:lnTo>
                  <a:lnTo>
                    <a:pt x="7199539" y="24355"/>
                  </a:lnTo>
                  <a:lnTo>
                    <a:pt x="7203268" y="20646"/>
                  </a:lnTo>
                  <a:lnTo>
                    <a:pt x="7205515" y="19722"/>
                  </a:lnTo>
                  <a:lnTo>
                    <a:pt x="7210775" y="19736"/>
                  </a:lnTo>
                  <a:lnTo>
                    <a:pt x="7213017" y="20672"/>
                  </a:lnTo>
                  <a:lnTo>
                    <a:pt x="7216725" y="24402"/>
                  </a:lnTo>
                  <a:lnTo>
                    <a:pt x="7217649" y="26650"/>
                  </a:lnTo>
                  <a:lnTo>
                    <a:pt x="7217634" y="31910"/>
                  </a:lnTo>
                  <a:lnTo>
                    <a:pt x="7216698" y="34153"/>
                  </a:lnTo>
                  <a:lnTo>
                    <a:pt x="7212970" y="37863"/>
                  </a:lnTo>
                  <a:lnTo>
                    <a:pt x="7210723" y="38786"/>
                  </a:lnTo>
                  <a:close/>
                </a:path>
                <a:path w="12131040" h="52704">
                  <a:moveTo>
                    <a:pt x="7248811" y="38891"/>
                  </a:moveTo>
                  <a:lnTo>
                    <a:pt x="7243551" y="38876"/>
                  </a:lnTo>
                  <a:lnTo>
                    <a:pt x="7241309" y="37940"/>
                  </a:lnTo>
                  <a:lnTo>
                    <a:pt x="7237601" y="34210"/>
                  </a:lnTo>
                  <a:lnTo>
                    <a:pt x="7236677" y="31963"/>
                  </a:lnTo>
                  <a:lnTo>
                    <a:pt x="7236692" y="26702"/>
                  </a:lnTo>
                  <a:lnTo>
                    <a:pt x="7237628" y="24460"/>
                  </a:lnTo>
                  <a:lnTo>
                    <a:pt x="7241356" y="20750"/>
                  </a:lnTo>
                  <a:lnTo>
                    <a:pt x="7243603" y="19826"/>
                  </a:lnTo>
                  <a:lnTo>
                    <a:pt x="7248863" y="19841"/>
                  </a:lnTo>
                  <a:lnTo>
                    <a:pt x="7251105" y="20777"/>
                  </a:lnTo>
                  <a:lnTo>
                    <a:pt x="7254813" y="24507"/>
                  </a:lnTo>
                  <a:lnTo>
                    <a:pt x="7255736" y="26754"/>
                  </a:lnTo>
                  <a:lnTo>
                    <a:pt x="7255722" y="32015"/>
                  </a:lnTo>
                  <a:lnTo>
                    <a:pt x="7254786" y="34257"/>
                  </a:lnTo>
                  <a:lnTo>
                    <a:pt x="7251058" y="37967"/>
                  </a:lnTo>
                  <a:lnTo>
                    <a:pt x="7248811" y="38891"/>
                  </a:lnTo>
                  <a:close/>
                </a:path>
                <a:path w="12131040" h="52704">
                  <a:moveTo>
                    <a:pt x="7286899" y="38995"/>
                  </a:moveTo>
                  <a:lnTo>
                    <a:pt x="7281639" y="38981"/>
                  </a:lnTo>
                  <a:lnTo>
                    <a:pt x="7279397" y="38045"/>
                  </a:lnTo>
                  <a:lnTo>
                    <a:pt x="7275689" y="34315"/>
                  </a:lnTo>
                  <a:lnTo>
                    <a:pt x="7274765" y="32067"/>
                  </a:lnTo>
                  <a:lnTo>
                    <a:pt x="7274780" y="26807"/>
                  </a:lnTo>
                  <a:lnTo>
                    <a:pt x="7275716" y="24564"/>
                  </a:lnTo>
                  <a:lnTo>
                    <a:pt x="7279444" y="20854"/>
                  </a:lnTo>
                  <a:lnTo>
                    <a:pt x="7281691" y="19931"/>
                  </a:lnTo>
                  <a:lnTo>
                    <a:pt x="7286951" y="19945"/>
                  </a:lnTo>
                  <a:lnTo>
                    <a:pt x="7289193" y="20881"/>
                  </a:lnTo>
                  <a:lnTo>
                    <a:pt x="7292901" y="24611"/>
                  </a:lnTo>
                  <a:lnTo>
                    <a:pt x="7293824" y="26859"/>
                  </a:lnTo>
                  <a:lnTo>
                    <a:pt x="7293809" y="32119"/>
                  </a:lnTo>
                  <a:lnTo>
                    <a:pt x="7292874" y="34362"/>
                  </a:lnTo>
                  <a:lnTo>
                    <a:pt x="7289146" y="38071"/>
                  </a:lnTo>
                  <a:lnTo>
                    <a:pt x="7286899" y="38995"/>
                  </a:lnTo>
                  <a:close/>
                </a:path>
                <a:path w="12131040" h="52704">
                  <a:moveTo>
                    <a:pt x="7324986" y="39099"/>
                  </a:moveTo>
                  <a:lnTo>
                    <a:pt x="7319725" y="39085"/>
                  </a:lnTo>
                  <a:lnTo>
                    <a:pt x="7317483" y="38149"/>
                  </a:lnTo>
                  <a:lnTo>
                    <a:pt x="7313776" y="34419"/>
                  </a:lnTo>
                  <a:lnTo>
                    <a:pt x="7312852" y="32171"/>
                  </a:lnTo>
                  <a:lnTo>
                    <a:pt x="7312866" y="26911"/>
                  </a:lnTo>
                  <a:lnTo>
                    <a:pt x="7313802" y="24668"/>
                  </a:lnTo>
                  <a:lnTo>
                    <a:pt x="7317531" y="20959"/>
                  </a:lnTo>
                  <a:lnTo>
                    <a:pt x="7319778" y="20035"/>
                  </a:lnTo>
                  <a:lnTo>
                    <a:pt x="7325039" y="20049"/>
                  </a:lnTo>
                  <a:lnTo>
                    <a:pt x="7327280" y="20986"/>
                  </a:lnTo>
                  <a:lnTo>
                    <a:pt x="7330988" y="24715"/>
                  </a:lnTo>
                  <a:lnTo>
                    <a:pt x="7331911" y="26963"/>
                  </a:lnTo>
                  <a:lnTo>
                    <a:pt x="7331897" y="32224"/>
                  </a:lnTo>
                  <a:lnTo>
                    <a:pt x="7330962" y="34466"/>
                  </a:lnTo>
                  <a:lnTo>
                    <a:pt x="7327233" y="38176"/>
                  </a:lnTo>
                  <a:lnTo>
                    <a:pt x="7324986" y="39099"/>
                  </a:lnTo>
                  <a:close/>
                </a:path>
                <a:path w="12131040" h="52704">
                  <a:moveTo>
                    <a:pt x="7363074" y="39204"/>
                  </a:moveTo>
                  <a:lnTo>
                    <a:pt x="7357813" y="39189"/>
                  </a:lnTo>
                  <a:lnTo>
                    <a:pt x="7355572" y="38253"/>
                  </a:lnTo>
                  <a:lnTo>
                    <a:pt x="7351864" y="34523"/>
                  </a:lnTo>
                  <a:lnTo>
                    <a:pt x="7350940" y="32276"/>
                  </a:lnTo>
                  <a:lnTo>
                    <a:pt x="7350954" y="27015"/>
                  </a:lnTo>
                  <a:lnTo>
                    <a:pt x="7351890" y="24773"/>
                  </a:lnTo>
                  <a:lnTo>
                    <a:pt x="7355619" y="21063"/>
                  </a:lnTo>
                  <a:lnTo>
                    <a:pt x="7357866" y="20139"/>
                  </a:lnTo>
                  <a:lnTo>
                    <a:pt x="7363126" y="20154"/>
                  </a:lnTo>
                  <a:lnTo>
                    <a:pt x="7365368" y="21090"/>
                  </a:lnTo>
                  <a:lnTo>
                    <a:pt x="7369076" y="24820"/>
                  </a:lnTo>
                  <a:lnTo>
                    <a:pt x="7369999" y="27067"/>
                  </a:lnTo>
                  <a:lnTo>
                    <a:pt x="7369985" y="32328"/>
                  </a:lnTo>
                  <a:lnTo>
                    <a:pt x="7369049" y="34570"/>
                  </a:lnTo>
                  <a:lnTo>
                    <a:pt x="7365321" y="38280"/>
                  </a:lnTo>
                  <a:lnTo>
                    <a:pt x="7363074" y="39204"/>
                  </a:lnTo>
                  <a:close/>
                </a:path>
                <a:path w="12131040" h="52704">
                  <a:moveTo>
                    <a:pt x="7401162" y="39308"/>
                  </a:moveTo>
                  <a:lnTo>
                    <a:pt x="7395902" y="39294"/>
                  </a:lnTo>
                  <a:lnTo>
                    <a:pt x="7393660" y="38358"/>
                  </a:lnTo>
                  <a:lnTo>
                    <a:pt x="7389952" y="34628"/>
                  </a:lnTo>
                  <a:lnTo>
                    <a:pt x="7389028" y="32380"/>
                  </a:lnTo>
                  <a:lnTo>
                    <a:pt x="7389043" y="27120"/>
                  </a:lnTo>
                  <a:lnTo>
                    <a:pt x="7389979" y="24877"/>
                  </a:lnTo>
                  <a:lnTo>
                    <a:pt x="7393707" y="21168"/>
                  </a:lnTo>
                  <a:lnTo>
                    <a:pt x="7395954" y="20244"/>
                  </a:lnTo>
                  <a:lnTo>
                    <a:pt x="7401214" y="20258"/>
                  </a:lnTo>
                  <a:lnTo>
                    <a:pt x="7403456" y="21194"/>
                  </a:lnTo>
                  <a:lnTo>
                    <a:pt x="7407164" y="24924"/>
                  </a:lnTo>
                  <a:lnTo>
                    <a:pt x="7408087" y="27172"/>
                  </a:lnTo>
                  <a:lnTo>
                    <a:pt x="7408073" y="32432"/>
                  </a:lnTo>
                  <a:lnTo>
                    <a:pt x="7407137" y="34675"/>
                  </a:lnTo>
                  <a:lnTo>
                    <a:pt x="7403409" y="38384"/>
                  </a:lnTo>
                  <a:lnTo>
                    <a:pt x="7401162" y="39308"/>
                  </a:lnTo>
                  <a:close/>
                </a:path>
                <a:path w="12131040" h="52704">
                  <a:moveTo>
                    <a:pt x="7439250" y="39412"/>
                  </a:moveTo>
                  <a:lnTo>
                    <a:pt x="7433989" y="39398"/>
                  </a:lnTo>
                  <a:lnTo>
                    <a:pt x="7431747" y="38462"/>
                  </a:lnTo>
                  <a:lnTo>
                    <a:pt x="7428040" y="34732"/>
                  </a:lnTo>
                  <a:lnTo>
                    <a:pt x="7427116" y="32484"/>
                  </a:lnTo>
                  <a:lnTo>
                    <a:pt x="7427130" y="27224"/>
                  </a:lnTo>
                  <a:lnTo>
                    <a:pt x="7428066" y="24981"/>
                  </a:lnTo>
                  <a:lnTo>
                    <a:pt x="7431795" y="21272"/>
                  </a:lnTo>
                  <a:lnTo>
                    <a:pt x="7434042" y="20348"/>
                  </a:lnTo>
                  <a:lnTo>
                    <a:pt x="7439302" y="20363"/>
                  </a:lnTo>
                  <a:lnTo>
                    <a:pt x="7441544" y="21299"/>
                  </a:lnTo>
                  <a:lnTo>
                    <a:pt x="7445252" y="25029"/>
                  </a:lnTo>
                  <a:lnTo>
                    <a:pt x="7446175" y="27276"/>
                  </a:lnTo>
                  <a:lnTo>
                    <a:pt x="7446160" y="32537"/>
                  </a:lnTo>
                  <a:lnTo>
                    <a:pt x="7445225" y="34779"/>
                  </a:lnTo>
                  <a:lnTo>
                    <a:pt x="7441497" y="38489"/>
                  </a:lnTo>
                  <a:lnTo>
                    <a:pt x="7439250" y="39412"/>
                  </a:lnTo>
                  <a:close/>
                </a:path>
                <a:path w="12131040" h="52704">
                  <a:moveTo>
                    <a:pt x="7477338" y="39517"/>
                  </a:moveTo>
                  <a:lnTo>
                    <a:pt x="7472077" y="39502"/>
                  </a:lnTo>
                  <a:lnTo>
                    <a:pt x="7469835" y="38566"/>
                  </a:lnTo>
                  <a:lnTo>
                    <a:pt x="7466127" y="34836"/>
                  </a:lnTo>
                  <a:lnTo>
                    <a:pt x="7465203" y="32589"/>
                  </a:lnTo>
                  <a:lnTo>
                    <a:pt x="7465218" y="27328"/>
                  </a:lnTo>
                  <a:lnTo>
                    <a:pt x="7466154" y="25086"/>
                  </a:lnTo>
                  <a:lnTo>
                    <a:pt x="7469882" y="21376"/>
                  </a:lnTo>
                  <a:lnTo>
                    <a:pt x="7472129" y="20452"/>
                  </a:lnTo>
                  <a:lnTo>
                    <a:pt x="7477390" y="20467"/>
                  </a:lnTo>
                  <a:lnTo>
                    <a:pt x="7479632" y="21403"/>
                  </a:lnTo>
                  <a:lnTo>
                    <a:pt x="7483340" y="25133"/>
                  </a:lnTo>
                  <a:lnTo>
                    <a:pt x="7484264" y="27380"/>
                  </a:lnTo>
                  <a:lnTo>
                    <a:pt x="7484249" y="32641"/>
                  </a:lnTo>
                  <a:lnTo>
                    <a:pt x="7483313" y="34883"/>
                  </a:lnTo>
                  <a:lnTo>
                    <a:pt x="7479585" y="38593"/>
                  </a:lnTo>
                  <a:lnTo>
                    <a:pt x="7477338" y="39517"/>
                  </a:lnTo>
                  <a:close/>
                </a:path>
                <a:path w="12131040" h="52704">
                  <a:moveTo>
                    <a:pt x="7515425" y="39621"/>
                  </a:moveTo>
                  <a:lnTo>
                    <a:pt x="7510165" y="39607"/>
                  </a:lnTo>
                  <a:lnTo>
                    <a:pt x="7507923" y="38671"/>
                  </a:lnTo>
                  <a:lnTo>
                    <a:pt x="7504215" y="34941"/>
                  </a:lnTo>
                  <a:lnTo>
                    <a:pt x="7503292" y="32693"/>
                  </a:lnTo>
                  <a:lnTo>
                    <a:pt x="7503306" y="27433"/>
                  </a:lnTo>
                  <a:lnTo>
                    <a:pt x="7504242" y="25190"/>
                  </a:lnTo>
                  <a:lnTo>
                    <a:pt x="7507970" y="21481"/>
                  </a:lnTo>
                  <a:lnTo>
                    <a:pt x="7510217" y="20557"/>
                  </a:lnTo>
                  <a:lnTo>
                    <a:pt x="7515477" y="20571"/>
                  </a:lnTo>
                  <a:lnTo>
                    <a:pt x="7517719" y="21507"/>
                  </a:lnTo>
                  <a:lnTo>
                    <a:pt x="7521427" y="25237"/>
                  </a:lnTo>
                  <a:lnTo>
                    <a:pt x="7522351" y="27485"/>
                  </a:lnTo>
                  <a:lnTo>
                    <a:pt x="7522336" y="32745"/>
                  </a:lnTo>
                  <a:lnTo>
                    <a:pt x="7521400" y="34988"/>
                  </a:lnTo>
                  <a:lnTo>
                    <a:pt x="7517672" y="38697"/>
                  </a:lnTo>
                  <a:lnTo>
                    <a:pt x="7515425" y="39621"/>
                  </a:lnTo>
                  <a:close/>
                </a:path>
                <a:path w="12131040" h="52704">
                  <a:moveTo>
                    <a:pt x="7553513" y="39725"/>
                  </a:moveTo>
                  <a:lnTo>
                    <a:pt x="7548253" y="39711"/>
                  </a:lnTo>
                  <a:lnTo>
                    <a:pt x="7546011" y="38775"/>
                  </a:lnTo>
                  <a:lnTo>
                    <a:pt x="7542303" y="35045"/>
                  </a:lnTo>
                  <a:lnTo>
                    <a:pt x="7541379" y="32797"/>
                  </a:lnTo>
                  <a:lnTo>
                    <a:pt x="7541394" y="27537"/>
                  </a:lnTo>
                  <a:lnTo>
                    <a:pt x="7542330" y="25294"/>
                  </a:lnTo>
                  <a:lnTo>
                    <a:pt x="7546058" y="21585"/>
                  </a:lnTo>
                  <a:lnTo>
                    <a:pt x="7548305" y="20661"/>
                  </a:lnTo>
                  <a:lnTo>
                    <a:pt x="7553565" y="20676"/>
                  </a:lnTo>
                  <a:lnTo>
                    <a:pt x="7555807" y="21612"/>
                  </a:lnTo>
                  <a:lnTo>
                    <a:pt x="7559515" y="25342"/>
                  </a:lnTo>
                  <a:lnTo>
                    <a:pt x="7560439" y="27589"/>
                  </a:lnTo>
                  <a:lnTo>
                    <a:pt x="7560424" y="32850"/>
                  </a:lnTo>
                  <a:lnTo>
                    <a:pt x="7559489" y="35092"/>
                  </a:lnTo>
                  <a:lnTo>
                    <a:pt x="7555760" y="38802"/>
                  </a:lnTo>
                  <a:lnTo>
                    <a:pt x="7553513" y="39725"/>
                  </a:lnTo>
                  <a:close/>
                </a:path>
                <a:path w="12131040" h="52704">
                  <a:moveTo>
                    <a:pt x="7591600" y="39830"/>
                  </a:moveTo>
                  <a:lnTo>
                    <a:pt x="7586340" y="39815"/>
                  </a:lnTo>
                  <a:lnTo>
                    <a:pt x="7584098" y="38879"/>
                  </a:lnTo>
                  <a:lnTo>
                    <a:pt x="7580391" y="35149"/>
                  </a:lnTo>
                  <a:lnTo>
                    <a:pt x="7579467" y="32902"/>
                  </a:lnTo>
                  <a:lnTo>
                    <a:pt x="7579481" y="27641"/>
                  </a:lnTo>
                  <a:lnTo>
                    <a:pt x="7580417" y="25399"/>
                  </a:lnTo>
                  <a:lnTo>
                    <a:pt x="7584146" y="21689"/>
                  </a:lnTo>
                  <a:lnTo>
                    <a:pt x="7586393" y="20766"/>
                  </a:lnTo>
                  <a:lnTo>
                    <a:pt x="7591652" y="20780"/>
                  </a:lnTo>
                  <a:lnTo>
                    <a:pt x="7593894" y="21716"/>
                  </a:lnTo>
                  <a:lnTo>
                    <a:pt x="7597602" y="25446"/>
                  </a:lnTo>
                  <a:lnTo>
                    <a:pt x="7598525" y="27694"/>
                  </a:lnTo>
                  <a:lnTo>
                    <a:pt x="7598511" y="32954"/>
                  </a:lnTo>
                  <a:lnTo>
                    <a:pt x="7597575" y="35197"/>
                  </a:lnTo>
                  <a:lnTo>
                    <a:pt x="7593847" y="38906"/>
                  </a:lnTo>
                  <a:lnTo>
                    <a:pt x="7591600" y="39830"/>
                  </a:lnTo>
                  <a:close/>
                </a:path>
                <a:path w="12131040" h="52704">
                  <a:moveTo>
                    <a:pt x="7629688" y="39934"/>
                  </a:moveTo>
                  <a:lnTo>
                    <a:pt x="7624428" y="39920"/>
                  </a:lnTo>
                  <a:lnTo>
                    <a:pt x="7622186" y="38984"/>
                  </a:lnTo>
                  <a:lnTo>
                    <a:pt x="7618478" y="35254"/>
                  </a:lnTo>
                  <a:lnTo>
                    <a:pt x="7617555" y="33006"/>
                  </a:lnTo>
                  <a:lnTo>
                    <a:pt x="7617569" y="27746"/>
                  </a:lnTo>
                  <a:lnTo>
                    <a:pt x="7618505" y="25503"/>
                  </a:lnTo>
                  <a:lnTo>
                    <a:pt x="7622233" y="21794"/>
                  </a:lnTo>
                  <a:lnTo>
                    <a:pt x="7624480" y="20870"/>
                  </a:lnTo>
                  <a:lnTo>
                    <a:pt x="7629741" y="20884"/>
                  </a:lnTo>
                  <a:lnTo>
                    <a:pt x="7631982" y="21820"/>
                  </a:lnTo>
                  <a:lnTo>
                    <a:pt x="7635690" y="25550"/>
                  </a:lnTo>
                  <a:lnTo>
                    <a:pt x="7636614" y="27798"/>
                  </a:lnTo>
                  <a:lnTo>
                    <a:pt x="7636600" y="33058"/>
                  </a:lnTo>
                  <a:lnTo>
                    <a:pt x="7635664" y="35301"/>
                  </a:lnTo>
                  <a:lnTo>
                    <a:pt x="7631935" y="39010"/>
                  </a:lnTo>
                  <a:lnTo>
                    <a:pt x="7629688" y="39934"/>
                  </a:lnTo>
                  <a:close/>
                </a:path>
                <a:path w="12131040" h="52704">
                  <a:moveTo>
                    <a:pt x="7667777" y="40039"/>
                  </a:moveTo>
                  <a:lnTo>
                    <a:pt x="7662517" y="40024"/>
                  </a:lnTo>
                  <a:lnTo>
                    <a:pt x="7660274" y="39088"/>
                  </a:lnTo>
                  <a:lnTo>
                    <a:pt x="7656566" y="35358"/>
                  </a:lnTo>
                  <a:lnTo>
                    <a:pt x="7655643" y="33111"/>
                  </a:lnTo>
                  <a:lnTo>
                    <a:pt x="7655658" y="27850"/>
                  </a:lnTo>
                  <a:lnTo>
                    <a:pt x="7656593" y="25608"/>
                  </a:lnTo>
                  <a:lnTo>
                    <a:pt x="7660321" y="21898"/>
                  </a:lnTo>
                  <a:lnTo>
                    <a:pt x="7662569" y="20974"/>
                  </a:lnTo>
                  <a:lnTo>
                    <a:pt x="7667829" y="20989"/>
                  </a:lnTo>
                  <a:lnTo>
                    <a:pt x="7670071" y="21925"/>
                  </a:lnTo>
                  <a:lnTo>
                    <a:pt x="7673779" y="25655"/>
                  </a:lnTo>
                  <a:lnTo>
                    <a:pt x="7674702" y="27902"/>
                  </a:lnTo>
                  <a:lnTo>
                    <a:pt x="7674687" y="33163"/>
                  </a:lnTo>
                  <a:lnTo>
                    <a:pt x="7673752" y="35405"/>
                  </a:lnTo>
                  <a:lnTo>
                    <a:pt x="7670024" y="39115"/>
                  </a:lnTo>
                  <a:lnTo>
                    <a:pt x="7667777" y="40039"/>
                  </a:lnTo>
                  <a:close/>
                </a:path>
                <a:path w="12131040" h="52704">
                  <a:moveTo>
                    <a:pt x="7705864" y="40143"/>
                  </a:moveTo>
                  <a:lnTo>
                    <a:pt x="7700604" y="40128"/>
                  </a:lnTo>
                  <a:lnTo>
                    <a:pt x="7698362" y="39192"/>
                  </a:lnTo>
                  <a:lnTo>
                    <a:pt x="7694654" y="35462"/>
                  </a:lnTo>
                  <a:lnTo>
                    <a:pt x="7693730" y="33215"/>
                  </a:lnTo>
                  <a:lnTo>
                    <a:pt x="7693745" y="27954"/>
                  </a:lnTo>
                  <a:lnTo>
                    <a:pt x="7694681" y="25712"/>
                  </a:lnTo>
                  <a:lnTo>
                    <a:pt x="7698409" y="22002"/>
                  </a:lnTo>
                  <a:lnTo>
                    <a:pt x="7700656" y="21079"/>
                  </a:lnTo>
                  <a:lnTo>
                    <a:pt x="7705916" y="21093"/>
                  </a:lnTo>
                  <a:lnTo>
                    <a:pt x="7708157" y="22029"/>
                  </a:lnTo>
                  <a:lnTo>
                    <a:pt x="7711865" y="25759"/>
                  </a:lnTo>
                  <a:lnTo>
                    <a:pt x="7712789" y="28007"/>
                  </a:lnTo>
                  <a:lnTo>
                    <a:pt x="7712775" y="33267"/>
                  </a:lnTo>
                  <a:lnTo>
                    <a:pt x="7711838" y="35510"/>
                  </a:lnTo>
                  <a:lnTo>
                    <a:pt x="7708110" y="39219"/>
                  </a:lnTo>
                  <a:lnTo>
                    <a:pt x="7705864" y="40143"/>
                  </a:lnTo>
                  <a:close/>
                </a:path>
                <a:path w="12131040" h="52704">
                  <a:moveTo>
                    <a:pt x="7743952" y="40247"/>
                  </a:moveTo>
                  <a:lnTo>
                    <a:pt x="7738691" y="40233"/>
                  </a:lnTo>
                  <a:lnTo>
                    <a:pt x="7736450" y="39297"/>
                  </a:lnTo>
                  <a:lnTo>
                    <a:pt x="7732742" y="35567"/>
                  </a:lnTo>
                  <a:lnTo>
                    <a:pt x="7731818" y="33319"/>
                  </a:lnTo>
                  <a:lnTo>
                    <a:pt x="7731832" y="28059"/>
                  </a:lnTo>
                  <a:lnTo>
                    <a:pt x="7732768" y="25816"/>
                  </a:lnTo>
                  <a:lnTo>
                    <a:pt x="7736497" y="22107"/>
                  </a:lnTo>
                  <a:lnTo>
                    <a:pt x="7738744" y="21183"/>
                  </a:lnTo>
                  <a:lnTo>
                    <a:pt x="7744004" y="21197"/>
                  </a:lnTo>
                  <a:lnTo>
                    <a:pt x="7746246" y="22133"/>
                  </a:lnTo>
                  <a:lnTo>
                    <a:pt x="7749954" y="25863"/>
                  </a:lnTo>
                  <a:lnTo>
                    <a:pt x="7750877" y="28111"/>
                  </a:lnTo>
                  <a:lnTo>
                    <a:pt x="7750863" y="33371"/>
                  </a:lnTo>
                  <a:lnTo>
                    <a:pt x="7749927" y="35614"/>
                  </a:lnTo>
                  <a:lnTo>
                    <a:pt x="7746199" y="39323"/>
                  </a:lnTo>
                  <a:lnTo>
                    <a:pt x="7743952" y="40247"/>
                  </a:lnTo>
                  <a:close/>
                </a:path>
                <a:path w="12131040" h="52704">
                  <a:moveTo>
                    <a:pt x="7782040" y="40352"/>
                  </a:moveTo>
                  <a:lnTo>
                    <a:pt x="7776779" y="40337"/>
                  </a:lnTo>
                  <a:lnTo>
                    <a:pt x="7774537" y="39401"/>
                  </a:lnTo>
                  <a:lnTo>
                    <a:pt x="7770829" y="35671"/>
                  </a:lnTo>
                  <a:lnTo>
                    <a:pt x="7769906" y="33424"/>
                  </a:lnTo>
                  <a:lnTo>
                    <a:pt x="7769920" y="28163"/>
                  </a:lnTo>
                  <a:lnTo>
                    <a:pt x="7770856" y="25921"/>
                  </a:lnTo>
                  <a:lnTo>
                    <a:pt x="7774584" y="22211"/>
                  </a:lnTo>
                  <a:lnTo>
                    <a:pt x="7776831" y="21287"/>
                  </a:lnTo>
                  <a:lnTo>
                    <a:pt x="7782092" y="21302"/>
                  </a:lnTo>
                  <a:lnTo>
                    <a:pt x="7784334" y="22238"/>
                  </a:lnTo>
                  <a:lnTo>
                    <a:pt x="7788042" y="25968"/>
                  </a:lnTo>
                  <a:lnTo>
                    <a:pt x="7788966" y="28215"/>
                  </a:lnTo>
                  <a:lnTo>
                    <a:pt x="7788951" y="33476"/>
                  </a:lnTo>
                  <a:lnTo>
                    <a:pt x="7788015" y="35718"/>
                  </a:lnTo>
                  <a:lnTo>
                    <a:pt x="7784287" y="39428"/>
                  </a:lnTo>
                  <a:lnTo>
                    <a:pt x="7782040" y="40352"/>
                  </a:lnTo>
                  <a:close/>
                </a:path>
                <a:path w="12131040" h="52704">
                  <a:moveTo>
                    <a:pt x="7820127" y="40456"/>
                  </a:moveTo>
                  <a:lnTo>
                    <a:pt x="7814867" y="40442"/>
                  </a:lnTo>
                  <a:lnTo>
                    <a:pt x="7812625" y="39505"/>
                  </a:lnTo>
                  <a:lnTo>
                    <a:pt x="7808917" y="35776"/>
                  </a:lnTo>
                  <a:lnTo>
                    <a:pt x="7807994" y="33528"/>
                  </a:lnTo>
                  <a:lnTo>
                    <a:pt x="7808008" y="28267"/>
                  </a:lnTo>
                  <a:lnTo>
                    <a:pt x="7808944" y="26025"/>
                  </a:lnTo>
                  <a:lnTo>
                    <a:pt x="7812672" y="22315"/>
                  </a:lnTo>
                  <a:lnTo>
                    <a:pt x="7814919" y="21392"/>
                  </a:lnTo>
                  <a:lnTo>
                    <a:pt x="7820179" y="21406"/>
                  </a:lnTo>
                  <a:lnTo>
                    <a:pt x="7822421" y="22342"/>
                  </a:lnTo>
                  <a:lnTo>
                    <a:pt x="7826129" y="26072"/>
                  </a:lnTo>
                  <a:lnTo>
                    <a:pt x="7827053" y="28320"/>
                  </a:lnTo>
                  <a:lnTo>
                    <a:pt x="7827038" y="33580"/>
                  </a:lnTo>
                  <a:lnTo>
                    <a:pt x="7826102" y="35823"/>
                  </a:lnTo>
                  <a:lnTo>
                    <a:pt x="7822374" y="39532"/>
                  </a:lnTo>
                  <a:lnTo>
                    <a:pt x="7820127" y="40456"/>
                  </a:lnTo>
                  <a:close/>
                </a:path>
                <a:path w="12131040" h="52704">
                  <a:moveTo>
                    <a:pt x="7858215" y="40560"/>
                  </a:moveTo>
                  <a:lnTo>
                    <a:pt x="7852955" y="40546"/>
                  </a:lnTo>
                  <a:lnTo>
                    <a:pt x="7850714" y="39610"/>
                  </a:lnTo>
                  <a:lnTo>
                    <a:pt x="7847006" y="35880"/>
                  </a:lnTo>
                  <a:lnTo>
                    <a:pt x="7846082" y="33632"/>
                  </a:lnTo>
                  <a:lnTo>
                    <a:pt x="7846096" y="28372"/>
                  </a:lnTo>
                  <a:lnTo>
                    <a:pt x="7847032" y="26129"/>
                  </a:lnTo>
                  <a:lnTo>
                    <a:pt x="7850761" y="22420"/>
                  </a:lnTo>
                  <a:lnTo>
                    <a:pt x="7853008" y="21496"/>
                  </a:lnTo>
                  <a:lnTo>
                    <a:pt x="7858267" y="21510"/>
                  </a:lnTo>
                  <a:lnTo>
                    <a:pt x="7860509" y="22446"/>
                  </a:lnTo>
                  <a:lnTo>
                    <a:pt x="7864217" y="26176"/>
                  </a:lnTo>
                  <a:lnTo>
                    <a:pt x="7865140" y="28424"/>
                  </a:lnTo>
                  <a:lnTo>
                    <a:pt x="7865126" y="33684"/>
                  </a:lnTo>
                  <a:lnTo>
                    <a:pt x="7864191" y="35927"/>
                  </a:lnTo>
                  <a:lnTo>
                    <a:pt x="7860462" y="39637"/>
                  </a:lnTo>
                  <a:lnTo>
                    <a:pt x="7858215" y="40560"/>
                  </a:lnTo>
                  <a:close/>
                </a:path>
                <a:path w="12131040" h="52704">
                  <a:moveTo>
                    <a:pt x="7896304" y="40665"/>
                  </a:moveTo>
                  <a:lnTo>
                    <a:pt x="7891042" y="40650"/>
                  </a:lnTo>
                  <a:lnTo>
                    <a:pt x="7888800" y="39714"/>
                  </a:lnTo>
                  <a:lnTo>
                    <a:pt x="7885092" y="35984"/>
                  </a:lnTo>
                  <a:lnTo>
                    <a:pt x="7884168" y="33737"/>
                  </a:lnTo>
                  <a:lnTo>
                    <a:pt x="7884183" y="28476"/>
                  </a:lnTo>
                  <a:lnTo>
                    <a:pt x="7885119" y="26234"/>
                  </a:lnTo>
                  <a:lnTo>
                    <a:pt x="7888847" y="22524"/>
                  </a:lnTo>
                  <a:lnTo>
                    <a:pt x="7891094" y="21600"/>
                  </a:lnTo>
                  <a:lnTo>
                    <a:pt x="7896356" y="21615"/>
                  </a:lnTo>
                  <a:lnTo>
                    <a:pt x="7898598" y="22551"/>
                  </a:lnTo>
                  <a:lnTo>
                    <a:pt x="7902306" y="26281"/>
                  </a:lnTo>
                  <a:lnTo>
                    <a:pt x="7903229" y="28528"/>
                  </a:lnTo>
                  <a:lnTo>
                    <a:pt x="7903215" y="33789"/>
                  </a:lnTo>
                  <a:lnTo>
                    <a:pt x="7902279" y="36031"/>
                  </a:lnTo>
                  <a:lnTo>
                    <a:pt x="7898551" y="39741"/>
                  </a:lnTo>
                  <a:lnTo>
                    <a:pt x="7896304" y="40665"/>
                  </a:lnTo>
                  <a:close/>
                </a:path>
                <a:path w="12131040" h="52704">
                  <a:moveTo>
                    <a:pt x="7934392" y="40769"/>
                  </a:moveTo>
                  <a:lnTo>
                    <a:pt x="7929131" y="40755"/>
                  </a:lnTo>
                  <a:lnTo>
                    <a:pt x="7926889" y="39819"/>
                  </a:lnTo>
                  <a:lnTo>
                    <a:pt x="7923181" y="36089"/>
                  </a:lnTo>
                  <a:lnTo>
                    <a:pt x="7922257" y="33841"/>
                  </a:lnTo>
                  <a:lnTo>
                    <a:pt x="7922272" y="28581"/>
                  </a:lnTo>
                  <a:lnTo>
                    <a:pt x="7923208" y="26338"/>
                  </a:lnTo>
                  <a:lnTo>
                    <a:pt x="7926936" y="22628"/>
                  </a:lnTo>
                  <a:lnTo>
                    <a:pt x="7929183" y="21705"/>
                  </a:lnTo>
                  <a:lnTo>
                    <a:pt x="7934444" y="21719"/>
                  </a:lnTo>
                  <a:lnTo>
                    <a:pt x="7936686" y="22655"/>
                  </a:lnTo>
                  <a:lnTo>
                    <a:pt x="7940394" y="26385"/>
                  </a:lnTo>
                  <a:lnTo>
                    <a:pt x="7941317" y="28633"/>
                  </a:lnTo>
                  <a:lnTo>
                    <a:pt x="7941303" y="33893"/>
                  </a:lnTo>
                  <a:lnTo>
                    <a:pt x="7940367" y="36136"/>
                  </a:lnTo>
                  <a:lnTo>
                    <a:pt x="7936639" y="39845"/>
                  </a:lnTo>
                  <a:lnTo>
                    <a:pt x="7934392" y="40769"/>
                  </a:lnTo>
                  <a:close/>
                </a:path>
                <a:path w="12131040" h="52704">
                  <a:moveTo>
                    <a:pt x="7972479" y="40873"/>
                  </a:moveTo>
                  <a:lnTo>
                    <a:pt x="7967218" y="40859"/>
                  </a:lnTo>
                  <a:lnTo>
                    <a:pt x="7964976" y="39923"/>
                  </a:lnTo>
                  <a:lnTo>
                    <a:pt x="7961268" y="36193"/>
                  </a:lnTo>
                  <a:lnTo>
                    <a:pt x="7960345" y="33945"/>
                  </a:lnTo>
                  <a:lnTo>
                    <a:pt x="7960359" y="28685"/>
                  </a:lnTo>
                  <a:lnTo>
                    <a:pt x="7961295" y="26442"/>
                  </a:lnTo>
                  <a:lnTo>
                    <a:pt x="7965024" y="22733"/>
                  </a:lnTo>
                  <a:lnTo>
                    <a:pt x="7967271" y="21809"/>
                  </a:lnTo>
                  <a:lnTo>
                    <a:pt x="7972531" y="21823"/>
                  </a:lnTo>
                  <a:lnTo>
                    <a:pt x="7974773" y="22760"/>
                  </a:lnTo>
                  <a:lnTo>
                    <a:pt x="7978481" y="26489"/>
                  </a:lnTo>
                  <a:lnTo>
                    <a:pt x="7979404" y="28737"/>
                  </a:lnTo>
                  <a:lnTo>
                    <a:pt x="7979389" y="33998"/>
                  </a:lnTo>
                  <a:lnTo>
                    <a:pt x="7978454" y="36240"/>
                  </a:lnTo>
                  <a:lnTo>
                    <a:pt x="7974726" y="39950"/>
                  </a:lnTo>
                  <a:lnTo>
                    <a:pt x="7972479" y="40873"/>
                  </a:lnTo>
                  <a:close/>
                </a:path>
                <a:path w="12131040" h="52704">
                  <a:moveTo>
                    <a:pt x="8010566" y="40978"/>
                  </a:moveTo>
                  <a:lnTo>
                    <a:pt x="8005306" y="40963"/>
                  </a:lnTo>
                  <a:lnTo>
                    <a:pt x="8003064" y="40027"/>
                  </a:lnTo>
                  <a:lnTo>
                    <a:pt x="7999356" y="36297"/>
                  </a:lnTo>
                  <a:lnTo>
                    <a:pt x="7998432" y="34050"/>
                  </a:lnTo>
                  <a:lnTo>
                    <a:pt x="7998447" y="28789"/>
                  </a:lnTo>
                  <a:lnTo>
                    <a:pt x="7999383" y="26547"/>
                  </a:lnTo>
                  <a:lnTo>
                    <a:pt x="8003111" y="22837"/>
                  </a:lnTo>
                  <a:lnTo>
                    <a:pt x="8005358" y="21913"/>
                  </a:lnTo>
                  <a:lnTo>
                    <a:pt x="8010618" y="21928"/>
                  </a:lnTo>
                  <a:lnTo>
                    <a:pt x="8012860" y="22864"/>
                  </a:lnTo>
                  <a:lnTo>
                    <a:pt x="8016568" y="26594"/>
                  </a:lnTo>
                  <a:lnTo>
                    <a:pt x="8017491" y="28841"/>
                  </a:lnTo>
                  <a:lnTo>
                    <a:pt x="8017477" y="34102"/>
                  </a:lnTo>
                  <a:lnTo>
                    <a:pt x="8016541" y="36344"/>
                  </a:lnTo>
                  <a:lnTo>
                    <a:pt x="8012813" y="40054"/>
                  </a:lnTo>
                  <a:lnTo>
                    <a:pt x="8010566" y="40978"/>
                  </a:lnTo>
                  <a:close/>
                </a:path>
                <a:path w="12131040" h="52704">
                  <a:moveTo>
                    <a:pt x="8048654" y="41082"/>
                  </a:moveTo>
                  <a:lnTo>
                    <a:pt x="8043393" y="41068"/>
                  </a:lnTo>
                  <a:lnTo>
                    <a:pt x="8041152" y="40132"/>
                  </a:lnTo>
                  <a:lnTo>
                    <a:pt x="8037444" y="36402"/>
                  </a:lnTo>
                  <a:lnTo>
                    <a:pt x="8036520" y="34154"/>
                  </a:lnTo>
                  <a:lnTo>
                    <a:pt x="8036534" y="28894"/>
                  </a:lnTo>
                  <a:lnTo>
                    <a:pt x="8037470" y="26651"/>
                  </a:lnTo>
                  <a:lnTo>
                    <a:pt x="8041199" y="22942"/>
                  </a:lnTo>
                  <a:lnTo>
                    <a:pt x="8043446" y="22018"/>
                  </a:lnTo>
                  <a:lnTo>
                    <a:pt x="8048706" y="22032"/>
                  </a:lnTo>
                  <a:lnTo>
                    <a:pt x="8050948" y="22968"/>
                  </a:lnTo>
                  <a:lnTo>
                    <a:pt x="8054656" y="26698"/>
                  </a:lnTo>
                  <a:lnTo>
                    <a:pt x="8055580" y="28946"/>
                  </a:lnTo>
                  <a:lnTo>
                    <a:pt x="8055565" y="34206"/>
                  </a:lnTo>
                  <a:lnTo>
                    <a:pt x="8054629" y="36449"/>
                  </a:lnTo>
                  <a:lnTo>
                    <a:pt x="8050901" y="40158"/>
                  </a:lnTo>
                  <a:lnTo>
                    <a:pt x="8048654" y="41082"/>
                  </a:lnTo>
                  <a:close/>
                </a:path>
                <a:path w="12131040" h="52704">
                  <a:moveTo>
                    <a:pt x="8086742" y="41186"/>
                  </a:moveTo>
                  <a:lnTo>
                    <a:pt x="8081482" y="41172"/>
                  </a:lnTo>
                  <a:lnTo>
                    <a:pt x="8079240" y="40236"/>
                  </a:lnTo>
                  <a:lnTo>
                    <a:pt x="8075532" y="36506"/>
                  </a:lnTo>
                  <a:lnTo>
                    <a:pt x="8074608" y="34258"/>
                  </a:lnTo>
                  <a:lnTo>
                    <a:pt x="8074623" y="28998"/>
                  </a:lnTo>
                  <a:lnTo>
                    <a:pt x="8075559" y="26755"/>
                  </a:lnTo>
                  <a:lnTo>
                    <a:pt x="8079287" y="23046"/>
                  </a:lnTo>
                  <a:lnTo>
                    <a:pt x="8081534" y="22122"/>
                  </a:lnTo>
                  <a:lnTo>
                    <a:pt x="8086794" y="22136"/>
                  </a:lnTo>
                  <a:lnTo>
                    <a:pt x="8089036" y="23073"/>
                  </a:lnTo>
                  <a:lnTo>
                    <a:pt x="8092744" y="26802"/>
                  </a:lnTo>
                  <a:lnTo>
                    <a:pt x="8093667" y="29050"/>
                  </a:lnTo>
                  <a:lnTo>
                    <a:pt x="8093653" y="34311"/>
                  </a:lnTo>
                  <a:lnTo>
                    <a:pt x="8092718" y="36553"/>
                  </a:lnTo>
                  <a:lnTo>
                    <a:pt x="8088989" y="40263"/>
                  </a:lnTo>
                  <a:lnTo>
                    <a:pt x="8086742" y="41186"/>
                  </a:lnTo>
                  <a:close/>
                </a:path>
                <a:path w="12131040" h="52704">
                  <a:moveTo>
                    <a:pt x="8124830" y="41291"/>
                  </a:moveTo>
                  <a:lnTo>
                    <a:pt x="8119569" y="41276"/>
                  </a:lnTo>
                  <a:lnTo>
                    <a:pt x="8117327" y="40340"/>
                  </a:lnTo>
                  <a:lnTo>
                    <a:pt x="8113619" y="36610"/>
                  </a:lnTo>
                  <a:lnTo>
                    <a:pt x="8112696" y="34363"/>
                  </a:lnTo>
                  <a:lnTo>
                    <a:pt x="8112710" y="29102"/>
                  </a:lnTo>
                  <a:lnTo>
                    <a:pt x="8113646" y="26860"/>
                  </a:lnTo>
                  <a:lnTo>
                    <a:pt x="8117375" y="23150"/>
                  </a:lnTo>
                  <a:lnTo>
                    <a:pt x="8119622" y="22226"/>
                  </a:lnTo>
                  <a:lnTo>
                    <a:pt x="8124883" y="22241"/>
                  </a:lnTo>
                  <a:lnTo>
                    <a:pt x="8127124" y="23177"/>
                  </a:lnTo>
                  <a:lnTo>
                    <a:pt x="8130832" y="26907"/>
                  </a:lnTo>
                  <a:lnTo>
                    <a:pt x="8131756" y="29154"/>
                  </a:lnTo>
                  <a:lnTo>
                    <a:pt x="8131742" y="34415"/>
                  </a:lnTo>
                  <a:lnTo>
                    <a:pt x="8130806" y="36657"/>
                  </a:lnTo>
                  <a:lnTo>
                    <a:pt x="8127077" y="40367"/>
                  </a:lnTo>
                  <a:lnTo>
                    <a:pt x="8124830" y="41291"/>
                  </a:lnTo>
                  <a:close/>
                </a:path>
                <a:path w="12131040" h="52704">
                  <a:moveTo>
                    <a:pt x="8162917" y="41395"/>
                  </a:moveTo>
                  <a:lnTo>
                    <a:pt x="8157657" y="41381"/>
                  </a:lnTo>
                  <a:lnTo>
                    <a:pt x="8155415" y="40445"/>
                  </a:lnTo>
                  <a:lnTo>
                    <a:pt x="8151707" y="36715"/>
                  </a:lnTo>
                  <a:lnTo>
                    <a:pt x="8150783" y="34467"/>
                  </a:lnTo>
                  <a:lnTo>
                    <a:pt x="8150798" y="29207"/>
                  </a:lnTo>
                  <a:lnTo>
                    <a:pt x="8151734" y="26964"/>
                  </a:lnTo>
                  <a:lnTo>
                    <a:pt x="8155462" y="23255"/>
                  </a:lnTo>
                  <a:lnTo>
                    <a:pt x="8157709" y="22331"/>
                  </a:lnTo>
                  <a:lnTo>
                    <a:pt x="8162970" y="22345"/>
                  </a:lnTo>
                  <a:lnTo>
                    <a:pt x="8165211" y="23281"/>
                  </a:lnTo>
                  <a:lnTo>
                    <a:pt x="8168919" y="27011"/>
                  </a:lnTo>
                  <a:lnTo>
                    <a:pt x="8169843" y="29259"/>
                  </a:lnTo>
                  <a:lnTo>
                    <a:pt x="8169829" y="34519"/>
                  </a:lnTo>
                  <a:lnTo>
                    <a:pt x="8168893" y="36762"/>
                  </a:lnTo>
                  <a:lnTo>
                    <a:pt x="8165164" y="40471"/>
                  </a:lnTo>
                  <a:lnTo>
                    <a:pt x="8162917" y="41395"/>
                  </a:lnTo>
                  <a:close/>
                </a:path>
                <a:path w="12131040" h="52704">
                  <a:moveTo>
                    <a:pt x="8201006" y="41499"/>
                  </a:moveTo>
                  <a:lnTo>
                    <a:pt x="8195745" y="41485"/>
                  </a:lnTo>
                  <a:lnTo>
                    <a:pt x="8193503" y="40549"/>
                  </a:lnTo>
                  <a:lnTo>
                    <a:pt x="8189795" y="36819"/>
                  </a:lnTo>
                  <a:lnTo>
                    <a:pt x="8188872" y="34571"/>
                  </a:lnTo>
                  <a:lnTo>
                    <a:pt x="8188886" y="29311"/>
                  </a:lnTo>
                  <a:lnTo>
                    <a:pt x="8189822" y="27068"/>
                  </a:lnTo>
                  <a:lnTo>
                    <a:pt x="8193550" y="23359"/>
                  </a:lnTo>
                  <a:lnTo>
                    <a:pt x="8195797" y="22435"/>
                  </a:lnTo>
                  <a:lnTo>
                    <a:pt x="8201058" y="22450"/>
                  </a:lnTo>
                  <a:lnTo>
                    <a:pt x="8203299" y="23386"/>
                  </a:lnTo>
                  <a:lnTo>
                    <a:pt x="8207008" y="27116"/>
                  </a:lnTo>
                  <a:lnTo>
                    <a:pt x="8207931" y="29363"/>
                  </a:lnTo>
                  <a:lnTo>
                    <a:pt x="8207917" y="34624"/>
                  </a:lnTo>
                  <a:lnTo>
                    <a:pt x="8206981" y="36866"/>
                  </a:lnTo>
                  <a:lnTo>
                    <a:pt x="8203252" y="40576"/>
                  </a:lnTo>
                  <a:lnTo>
                    <a:pt x="8201006" y="41499"/>
                  </a:lnTo>
                  <a:close/>
                </a:path>
                <a:path w="12131040" h="52704">
                  <a:moveTo>
                    <a:pt x="8239093" y="41604"/>
                  </a:moveTo>
                  <a:lnTo>
                    <a:pt x="8233833" y="41589"/>
                  </a:lnTo>
                  <a:lnTo>
                    <a:pt x="8231591" y="40653"/>
                  </a:lnTo>
                  <a:lnTo>
                    <a:pt x="8227883" y="36923"/>
                  </a:lnTo>
                  <a:lnTo>
                    <a:pt x="8226960" y="34676"/>
                  </a:lnTo>
                  <a:lnTo>
                    <a:pt x="8226974" y="29415"/>
                  </a:lnTo>
                  <a:lnTo>
                    <a:pt x="8227910" y="27173"/>
                  </a:lnTo>
                  <a:lnTo>
                    <a:pt x="8231639" y="23463"/>
                  </a:lnTo>
                  <a:lnTo>
                    <a:pt x="8233886" y="22539"/>
                  </a:lnTo>
                  <a:lnTo>
                    <a:pt x="8239145" y="22554"/>
                  </a:lnTo>
                  <a:lnTo>
                    <a:pt x="8241387" y="23490"/>
                  </a:lnTo>
                  <a:lnTo>
                    <a:pt x="8245095" y="27220"/>
                  </a:lnTo>
                  <a:lnTo>
                    <a:pt x="8246018" y="29468"/>
                  </a:lnTo>
                  <a:lnTo>
                    <a:pt x="8246004" y="34728"/>
                  </a:lnTo>
                  <a:lnTo>
                    <a:pt x="8245068" y="36971"/>
                  </a:lnTo>
                  <a:lnTo>
                    <a:pt x="8241340" y="40680"/>
                  </a:lnTo>
                  <a:lnTo>
                    <a:pt x="8239093" y="41604"/>
                  </a:lnTo>
                  <a:close/>
                </a:path>
                <a:path w="12131040" h="52704">
                  <a:moveTo>
                    <a:pt x="8277181" y="41708"/>
                  </a:moveTo>
                  <a:lnTo>
                    <a:pt x="8271920" y="41694"/>
                  </a:lnTo>
                  <a:lnTo>
                    <a:pt x="8269679" y="40758"/>
                  </a:lnTo>
                  <a:lnTo>
                    <a:pt x="8265971" y="37028"/>
                  </a:lnTo>
                  <a:lnTo>
                    <a:pt x="8265047" y="34780"/>
                  </a:lnTo>
                  <a:lnTo>
                    <a:pt x="8265061" y="29520"/>
                  </a:lnTo>
                  <a:lnTo>
                    <a:pt x="8265997" y="27277"/>
                  </a:lnTo>
                  <a:lnTo>
                    <a:pt x="8269726" y="23568"/>
                  </a:lnTo>
                  <a:lnTo>
                    <a:pt x="8271973" y="22644"/>
                  </a:lnTo>
                  <a:lnTo>
                    <a:pt x="8277233" y="22658"/>
                  </a:lnTo>
                  <a:lnTo>
                    <a:pt x="8279475" y="23594"/>
                  </a:lnTo>
                  <a:lnTo>
                    <a:pt x="8283183" y="27324"/>
                  </a:lnTo>
                  <a:lnTo>
                    <a:pt x="8284106" y="29572"/>
                  </a:lnTo>
                  <a:lnTo>
                    <a:pt x="8284092" y="34832"/>
                  </a:lnTo>
                  <a:lnTo>
                    <a:pt x="8283156" y="37075"/>
                  </a:lnTo>
                  <a:lnTo>
                    <a:pt x="8279428" y="40784"/>
                  </a:lnTo>
                  <a:lnTo>
                    <a:pt x="8277181" y="41708"/>
                  </a:lnTo>
                  <a:close/>
                </a:path>
                <a:path w="12131040" h="52704">
                  <a:moveTo>
                    <a:pt x="8315268" y="41813"/>
                  </a:moveTo>
                  <a:lnTo>
                    <a:pt x="8310008" y="41798"/>
                  </a:lnTo>
                  <a:lnTo>
                    <a:pt x="8307766" y="40862"/>
                  </a:lnTo>
                  <a:lnTo>
                    <a:pt x="8304058" y="37132"/>
                  </a:lnTo>
                  <a:lnTo>
                    <a:pt x="8303135" y="34885"/>
                  </a:lnTo>
                  <a:lnTo>
                    <a:pt x="8303149" y="29624"/>
                  </a:lnTo>
                  <a:lnTo>
                    <a:pt x="8304084" y="27382"/>
                  </a:lnTo>
                  <a:lnTo>
                    <a:pt x="8307813" y="23672"/>
                  </a:lnTo>
                  <a:lnTo>
                    <a:pt x="8310060" y="22748"/>
                  </a:lnTo>
                  <a:lnTo>
                    <a:pt x="8315320" y="22763"/>
                  </a:lnTo>
                  <a:lnTo>
                    <a:pt x="8317561" y="23699"/>
                  </a:lnTo>
                  <a:lnTo>
                    <a:pt x="8321269" y="27429"/>
                  </a:lnTo>
                  <a:lnTo>
                    <a:pt x="8322194" y="29676"/>
                  </a:lnTo>
                  <a:lnTo>
                    <a:pt x="8322179" y="34937"/>
                  </a:lnTo>
                  <a:lnTo>
                    <a:pt x="8321243" y="37179"/>
                  </a:lnTo>
                  <a:lnTo>
                    <a:pt x="8317514" y="40889"/>
                  </a:lnTo>
                  <a:lnTo>
                    <a:pt x="8315268" y="41813"/>
                  </a:lnTo>
                  <a:close/>
                </a:path>
                <a:path w="12131040" h="52704">
                  <a:moveTo>
                    <a:pt x="8353356" y="41917"/>
                  </a:moveTo>
                  <a:lnTo>
                    <a:pt x="8348096" y="41902"/>
                  </a:lnTo>
                  <a:lnTo>
                    <a:pt x="8345855" y="40966"/>
                  </a:lnTo>
                  <a:lnTo>
                    <a:pt x="8342146" y="37236"/>
                  </a:lnTo>
                  <a:lnTo>
                    <a:pt x="8341223" y="34989"/>
                  </a:lnTo>
                  <a:lnTo>
                    <a:pt x="8341237" y="29728"/>
                  </a:lnTo>
                  <a:lnTo>
                    <a:pt x="8342173" y="27486"/>
                  </a:lnTo>
                  <a:lnTo>
                    <a:pt x="8345902" y="23776"/>
                  </a:lnTo>
                  <a:lnTo>
                    <a:pt x="8348148" y="22853"/>
                  </a:lnTo>
                  <a:lnTo>
                    <a:pt x="8353408" y="22867"/>
                  </a:lnTo>
                  <a:lnTo>
                    <a:pt x="8355650" y="23803"/>
                  </a:lnTo>
                  <a:lnTo>
                    <a:pt x="8359358" y="27533"/>
                  </a:lnTo>
                  <a:lnTo>
                    <a:pt x="8360282" y="29781"/>
                  </a:lnTo>
                  <a:lnTo>
                    <a:pt x="8360267" y="35041"/>
                  </a:lnTo>
                  <a:lnTo>
                    <a:pt x="8359331" y="37284"/>
                  </a:lnTo>
                  <a:lnTo>
                    <a:pt x="8355603" y="40993"/>
                  </a:lnTo>
                  <a:lnTo>
                    <a:pt x="8353356" y="41917"/>
                  </a:lnTo>
                  <a:close/>
                </a:path>
                <a:path w="12131040" h="52704">
                  <a:moveTo>
                    <a:pt x="8391444" y="42021"/>
                  </a:moveTo>
                  <a:lnTo>
                    <a:pt x="8386184" y="42007"/>
                  </a:lnTo>
                  <a:lnTo>
                    <a:pt x="8383942" y="41071"/>
                  </a:lnTo>
                  <a:lnTo>
                    <a:pt x="8380234" y="37341"/>
                  </a:lnTo>
                  <a:lnTo>
                    <a:pt x="8379310" y="35093"/>
                  </a:lnTo>
                  <a:lnTo>
                    <a:pt x="8379325" y="29833"/>
                  </a:lnTo>
                  <a:lnTo>
                    <a:pt x="8380261" y="27590"/>
                  </a:lnTo>
                  <a:lnTo>
                    <a:pt x="8383989" y="23881"/>
                  </a:lnTo>
                  <a:lnTo>
                    <a:pt x="8386236" y="22957"/>
                  </a:lnTo>
                  <a:lnTo>
                    <a:pt x="8391496" y="22971"/>
                  </a:lnTo>
                  <a:lnTo>
                    <a:pt x="8393738" y="23907"/>
                  </a:lnTo>
                  <a:lnTo>
                    <a:pt x="8397446" y="27637"/>
                  </a:lnTo>
                  <a:lnTo>
                    <a:pt x="8398369" y="29885"/>
                  </a:lnTo>
                  <a:lnTo>
                    <a:pt x="8398355" y="35145"/>
                  </a:lnTo>
                  <a:lnTo>
                    <a:pt x="8397419" y="37388"/>
                  </a:lnTo>
                  <a:lnTo>
                    <a:pt x="8393691" y="41097"/>
                  </a:lnTo>
                  <a:lnTo>
                    <a:pt x="8391444" y="42021"/>
                  </a:lnTo>
                  <a:close/>
                </a:path>
                <a:path w="12131040" h="52704">
                  <a:moveTo>
                    <a:pt x="8429531" y="42126"/>
                  </a:moveTo>
                  <a:lnTo>
                    <a:pt x="8424271" y="42111"/>
                  </a:lnTo>
                  <a:lnTo>
                    <a:pt x="8422030" y="41175"/>
                  </a:lnTo>
                  <a:lnTo>
                    <a:pt x="8418322" y="37445"/>
                  </a:lnTo>
                  <a:lnTo>
                    <a:pt x="8417398" y="35198"/>
                  </a:lnTo>
                  <a:lnTo>
                    <a:pt x="8417412" y="29937"/>
                  </a:lnTo>
                  <a:lnTo>
                    <a:pt x="8418348" y="27695"/>
                  </a:lnTo>
                  <a:lnTo>
                    <a:pt x="8422077" y="23985"/>
                  </a:lnTo>
                  <a:lnTo>
                    <a:pt x="8424324" y="23061"/>
                  </a:lnTo>
                  <a:lnTo>
                    <a:pt x="8429584" y="23076"/>
                  </a:lnTo>
                  <a:lnTo>
                    <a:pt x="8431825" y="24012"/>
                  </a:lnTo>
                  <a:lnTo>
                    <a:pt x="8435533" y="27742"/>
                  </a:lnTo>
                  <a:lnTo>
                    <a:pt x="8436457" y="29989"/>
                  </a:lnTo>
                  <a:lnTo>
                    <a:pt x="8436443" y="35250"/>
                  </a:lnTo>
                  <a:lnTo>
                    <a:pt x="8435507" y="37492"/>
                  </a:lnTo>
                  <a:lnTo>
                    <a:pt x="8431778" y="41202"/>
                  </a:lnTo>
                  <a:lnTo>
                    <a:pt x="8429531" y="42126"/>
                  </a:lnTo>
                  <a:close/>
                </a:path>
                <a:path w="12131040" h="52704">
                  <a:moveTo>
                    <a:pt x="8467620" y="42230"/>
                  </a:moveTo>
                  <a:lnTo>
                    <a:pt x="8462358" y="42216"/>
                  </a:lnTo>
                  <a:lnTo>
                    <a:pt x="8460117" y="41279"/>
                  </a:lnTo>
                  <a:lnTo>
                    <a:pt x="8456409" y="37550"/>
                  </a:lnTo>
                  <a:lnTo>
                    <a:pt x="8455485" y="35302"/>
                  </a:lnTo>
                  <a:lnTo>
                    <a:pt x="8455499" y="30041"/>
                  </a:lnTo>
                  <a:lnTo>
                    <a:pt x="8456435" y="27799"/>
                  </a:lnTo>
                  <a:lnTo>
                    <a:pt x="8460164" y="24089"/>
                  </a:lnTo>
                  <a:lnTo>
                    <a:pt x="8462411" y="23166"/>
                  </a:lnTo>
                  <a:lnTo>
                    <a:pt x="8467672" y="23180"/>
                  </a:lnTo>
                  <a:lnTo>
                    <a:pt x="8469914" y="24116"/>
                  </a:lnTo>
                  <a:lnTo>
                    <a:pt x="8473622" y="27846"/>
                  </a:lnTo>
                  <a:lnTo>
                    <a:pt x="8474545" y="30094"/>
                  </a:lnTo>
                  <a:lnTo>
                    <a:pt x="8474531" y="35354"/>
                  </a:lnTo>
                  <a:lnTo>
                    <a:pt x="8473595" y="37597"/>
                  </a:lnTo>
                  <a:lnTo>
                    <a:pt x="8469867" y="41306"/>
                  </a:lnTo>
                  <a:lnTo>
                    <a:pt x="8467620" y="42230"/>
                  </a:lnTo>
                  <a:close/>
                </a:path>
                <a:path w="12131040" h="52704">
                  <a:moveTo>
                    <a:pt x="8505708" y="42334"/>
                  </a:moveTo>
                  <a:lnTo>
                    <a:pt x="8500447" y="42320"/>
                  </a:lnTo>
                  <a:lnTo>
                    <a:pt x="8498205" y="41384"/>
                  </a:lnTo>
                  <a:lnTo>
                    <a:pt x="8494497" y="37654"/>
                  </a:lnTo>
                  <a:lnTo>
                    <a:pt x="8493574" y="35406"/>
                  </a:lnTo>
                  <a:lnTo>
                    <a:pt x="8493588" y="30146"/>
                  </a:lnTo>
                  <a:lnTo>
                    <a:pt x="8494524" y="27903"/>
                  </a:lnTo>
                  <a:lnTo>
                    <a:pt x="8498252" y="24194"/>
                  </a:lnTo>
                  <a:lnTo>
                    <a:pt x="8500499" y="23270"/>
                  </a:lnTo>
                  <a:lnTo>
                    <a:pt x="8505760" y="23284"/>
                  </a:lnTo>
                  <a:lnTo>
                    <a:pt x="8508002" y="24220"/>
                  </a:lnTo>
                  <a:lnTo>
                    <a:pt x="8511710" y="27950"/>
                  </a:lnTo>
                  <a:lnTo>
                    <a:pt x="8512633" y="30198"/>
                  </a:lnTo>
                  <a:lnTo>
                    <a:pt x="8512619" y="35458"/>
                  </a:lnTo>
                  <a:lnTo>
                    <a:pt x="8511683" y="37701"/>
                  </a:lnTo>
                  <a:lnTo>
                    <a:pt x="8507955" y="41411"/>
                  </a:lnTo>
                  <a:lnTo>
                    <a:pt x="8505708" y="42334"/>
                  </a:lnTo>
                  <a:close/>
                </a:path>
                <a:path w="12131040" h="52704">
                  <a:moveTo>
                    <a:pt x="8543795" y="42439"/>
                  </a:moveTo>
                  <a:lnTo>
                    <a:pt x="8538535" y="42424"/>
                  </a:lnTo>
                  <a:lnTo>
                    <a:pt x="8536294" y="41488"/>
                  </a:lnTo>
                  <a:lnTo>
                    <a:pt x="8532585" y="37758"/>
                  </a:lnTo>
                  <a:lnTo>
                    <a:pt x="8531661" y="35511"/>
                  </a:lnTo>
                  <a:lnTo>
                    <a:pt x="8531676" y="30250"/>
                  </a:lnTo>
                  <a:lnTo>
                    <a:pt x="8532612" y="28008"/>
                  </a:lnTo>
                  <a:lnTo>
                    <a:pt x="8536341" y="24298"/>
                  </a:lnTo>
                  <a:lnTo>
                    <a:pt x="8538587" y="23374"/>
                  </a:lnTo>
                  <a:lnTo>
                    <a:pt x="8543847" y="23389"/>
                  </a:lnTo>
                  <a:lnTo>
                    <a:pt x="8546089" y="24325"/>
                  </a:lnTo>
                  <a:lnTo>
                    <a:pt x="8549797" y="28055"/>
                  </a:lnTo>
                  <a:lnTo>
                    <a:pt x="8550720" y="30302"/>
                  </a:lnTo>
                  <a:lnTo>
                    <a:pt x="8550706" y="35563"/>
                  </a:lnTo>
                  <a:lnTo>
                    <a:pt x="8549770" y="37805"/>
                  </a:lnTo>
                  <a:lnTo>
                    <a:pt x="8546042" y="41515"/>
                  </a:lnTo>
                  <a:lnTo>
                    <a:pt x="8543795" y="42439"/>
                  </a:lnTo>
                  <a:close/>
                </a:path>
                <a:path w="12131040" h="52704">
                  <a:moveTo>
                    <a:pt x="8581883" y="42543"/>
                  </a:moveTo>
                  <a:lnTo>
                    <a:pt x="8576622" y="42529"/>
                  </a:lnTo>
                  <a:lnTo>
                    <a:pt x="8574381" y="41592"/>
                  </a:lnTo>
                  <a:lnTo>
                    <a:pt x="8570673" y="37863"/>
                  </a:lnTo>
                  <a:lnTo>
                    <a:pt x="8569749" y="35615"/>
                  </a:lnTo>
                  <a:lnTo>
                    <a:pt x="8569763" y="30354"/>
                  </a:lnTo>
                  <a:lnTo>
                    <a:pt x="8570699" y="28112"/>
                  </a:lnTo>
                  <a:lnTo>
                    <a:pt x="8574428" y="24402"/>
                  </a:lnTo>
                  <a:lnTo>
                    <a:pt x="8576675" y="23479"/>
                  </a:lnTo>
                  <a:lnTo>
                    <a:pt x="8581935" y="23493"/>
                  </a:lnTo>
                  <a:lnTo>
                    <a:pt x="8584177" y="24429"/>
                  </a:lnTo>
                  <a:lnTo>
                    <a:pt x="8587885" y="28159"/>
                  </a:lnTo>
                  <a:lnTo>
                    <a:pt x="8588809" y="30407"/>
                  </a:lnTo>
                  <a:lnTo>
                    <a:pt x="8588794" y="35667"/>
                  </a:lnTo>
                  <a:lnTo>
                    <a:pt x="8587858" y="37910"/>
                  </a:lnTo>
                  <a:lnTo>
                    <a:pt x="8584130" y="41619"/>
                  </a:lnTo>
                  <a:lnTo>
                    <a:pt x="8581883" y="42543"/>
                  </a:lnTo>
                  <a:close/>
                </a:path>
                <a:path w="12131040" h="52704">
                  <a:moveTo>
                    <a:pt x="8619971" y="42647"/>
                  </a:moveTo>
                  <a:lnTo>
                    <a:pt x="8614710" y="42633"/>
                  </a:lnTo>
                  <a:lnTo>
                    <a:pt x="8612468" y="41697"/>
                  </a:lnTo>
                  <a:lnTo>
                    <a:pt x="8608760" y="37967"/>
                  </a:lnTo>
                  <a:lnTo>
                    <a:pt x="8607837" y="35719"/>
                  </a:lnTo>
                  <a:lnTo>
                    <a:pt x="8607851" y="30459"/>
                  </a:lnTo>
                  <a:lnTo>
                    <a:pt x="8608787" y="28216"/>
                  </a:lnTo>
                  <a:lnTo>
                    <a:pt x="8612515" y="24507"/>
                  </a:lnTo>
                  <a:lnTo>
                    <a:pt x="8614762" y="23583"/>
                  </a:lnTo>
                  <a:lnTo>
                    <a:pt x="8620023" y="23597"/>
                  </a:lnTo>
                  <a:lnTo>
                    <a:pt x="8622265" y="24534"/>
                  </a:lnTo>
                  <a:lnTo>
                    <a:pt x="8625973" y="28263"/>
                  </a:lnTo>
                  <a:lnTo>
                    <a:pt x="8626897" y="30511"/>
                  </a:lnTo>
                  <a:lnTo>
                    <a:pt x="8626882" y="35772"/>
                  </a:lnTo>
                  <a:lnTo>
                    <a:pt x="8625946" y="38014"/>
                  </a:lnTo>
                  <a:lnTo>
                    <a:pt x="8622218" y="41724"/>
                  </a:lnTo>
                  <a:lnTo>
                    <a:pt x="8619971" y="42647"/>
                  </a:lnTo>
                  <a:close/>
                </a:path>
                <a:path w="12131040" h="52704">
                  <a:moveTo>
                    <a:pt x="8658058" y="42752"/>
                  </a:moveTo>
                  <a:lnTo>
                    <a:pt x="8652798" y="42737"/>
                  </a:lnTo>
                  <a:lnTo>
                    <a:pt x="8650556" y="41801"/>
                  </a:lnTo>
                  <a:lnTo>
                    <a:pt x="8646849" y="38071"/>
                  </a:lnTo>
                  <a:lnTo>
                    <a:pt x="8645925" y="35824"/>
                  </a:lnTo>
                  <a:lnTo>
                    <a:pt x="8645939" y="30563"/>
                  </a:lnTo>
                  <a:lnTo>
                    <a:pt x="8646875" y="28321"/>
                  </a:lnTo>
                  <a:lnTo>
                    <a:pt x="8650604" y="24611"/>
                  </a:lnTo>
                  <a:lnTo>
                    <a:pt x="8652851" y="23687"/>
                  </a:lnTo>
                  <a:lnTo>
                    <a:pt x="8658110" y="23702"/>
                  </a:lnTo>
                  <a:lnTo>
                    <a:pt x="8660352" y="24638"/>
                  </a:lnTo>
                  <a:lnTo>
                    <a:pt x="8664060" y="28368"/>
                  </a:lnTo>
                  <a:lnTo>
                    <a:pt x="8664984" y="30615"/>
                  </a:lnTo>
                  <a:lnTo>
                    <a:pt x="8664969" y="35876"/>
                  </a:lnTo>
                  <a:lnTo>
                    <a:pt x="8664034" y="38118"/>
                  </a:lnTo>
                  <a:lnTo>
                    <a:pt x="8660305" y="41828"/>
                  </a:lnTo>
                  <a:lnTo>
                    <a:pt x="8658058" y="42752"/>
                  </a:lnTo>
                  <a:close/>
                </a:path>
                <a:path w="12131040" h="52704">
                  <a:moveTo>
                    <a:pt x="8696146" y="42856"/>
                  </a:moveTo>
                  <a:lnTo>
                    <a:pt x="8690886" y="42842"/>
                  </a:lnTo>
                  <a:lnTo>
                    <a:pt x="8688644" y="41906"/>
                  </a:lnTo>
                  <a:lnTo>
                    <a:pt x="8684936" y="38176"/>
                  </a:lnTo>
                  <a:lnTo>
                    <a:pt x="8684012" y="35928"/>
                  </a:lnTo>
                  <a:lnTo>
                    <a:pt x="8684027" y="30668"/>
                  </a:lnTo>
                  <a:lnTo>
                    <a:pt x="8684963" y="28425"/>
                  </a:lnTo>
                  <a:lnTo>
                    <a:pt x="8688691" y="24715"/>
                  </a:lnTo>
                  <a:lnTo>
                    <a:pt x="8690938" y="23792"/>
                  </a:lnTo>
                  <a:lnTo>
                    <a:pt x="8696199" y="23806"/>
                  </a:lnTo>
                  <a:lnTo>
                    <a:pt x="8698440" y="24742"/>
                  </a:lnTo>
                  <a:lnTo>
                    <a:pt x="8702148" y="28472"/>
                  </a:lnTo>
                  <a:lnTo>
                    <a:pt x="8703072" y="30720"/>
                  </a:lnTo>
                  <a:lnTo>
                    <a:pt x="8703058" y="35980"/>
                  </a:lnTo>
                  <a:lnTo>
                    <a:pt x="8702122" y="38223"/>
                  </a:lnTo>
                  <a:lnTo>
                    <a:pt x="8698393" y="41932"/>
                  </a:lnTo>
                  <a:lnTo>
                    <a:pt x="8696146" y="42856"/>
                  </a:lnTo>
                  <a:close/>
                </a:path>
                <a:path w="12131040" h="52704">
                  <a:moveTo>
                    <a:pt x="8734235" y="42960"/>
                  </a:moveTo>
                  <a:lnTo>
                    <a:pt x="8728974" y="42946"/>
                  </a:lnTo>
                  <a:lnTo>
                    <a:pt x="8726732" y="42010"/>
                  </a:lnTo>
                  <a:lnTo>
                    <a:pt x="8723024" y="38280"/>
                  </a:lnTo>
                  <a:lnTo>
                    <a:pt x="8722100" y="36032"/>
                  </a:lnTo>
                  <a:lnTo>
                    <a:pt x="8722115" y="30772"/>
                  </a:lnTo>
                  <a:lnTo>
                    <a:pt x="8723050" y="28529"/>
                  </a:lnTo>
                  <a:lnTo>
                    <a:pt x="8726779" y="24820"/>
                  </a:lnTo>
                  <a:lnTo>
                    <a:pt x="8729026" y="23896"/>
                  </a:lnTo>
                  <a:lnTo>
                    <a:pt x="8734287" y="23910"/>
                  </a:lnTo>
                  <a:lnTo>
                    <a:pt x="8736529" y="24847"/>
                  </a:lnTo>
                  <a:lnTo>
                    <a:pt x="8740237" y="28576"/>
                  </a:lnTo>
                  <a:lnTo>
                    <a:pt x="8741160" y="30824"/>
                  </a:lnTo>
                  <a:lnTo>
                    <a:pt x="8741146" y="36085"/>
                  </a:lnTo>
                  <a:lnTo>
                    <a:pt x="8740210" y="38327"/>
                  </a:lnTo>
                  <a:lnTo>
                    <a:pt x="8736482" y="42037"/>
                  </a:lnTo>
                  <a:lnTo>
                    <a:pt x="8734235" y="42960"/>
                  </a:lnTo>
                  <a:close/>
                </a:path>
                <a:path w="12131040" h="52704">
                  <a:moveTo>
                    <a:pt x="8772322" y="43065"/>
                  </a:moveTo>
                  <a:lnTo>
                    <a:pt x="8767062" y="43050"/>
                  </a:lnTo>
                  <a:lnTo>
                    <a:pt x="8764819" y="42114"/>
                  </a:lnTo>
                  <a:lnTo>
                    <a:pt x="8761111" y="38384"/>
                  </a:lnTo>
                  <a:lnTo>
                    <a:pt x="8760188" y="36137"/>
                  </a:lnTo>
                  <a:lnTo>
                    <a:pt x="8760203" y="30876"/>
                  </a:lnTo>
                  <a:lnTo>
                    <a:pt x="8761138" y="28634"/>
                  </a:lnTo>
                  <a:lnTo>
                    <a:pt x="8764866" y="24924"/>
                  </a:lnTo>
                  <a:lnTo>
                    <a:pt x="8767114" y="24000"/>
                  </a:lnTo>
                  <a:lnTo>
                    <a:pt x="8772374" y="24015"/>
                  </a:lnTo>
                  <a:lnTo>
                    <a:pt x="8774616" y="24951"/>
                  </a:lnTo>
                  <a:lnTo>
                    <a:pt x="8778324" y="28681"/>
                  </a:lnTo>
                  <a:lnTo>
                    <a:pt x="8779247" y="30928"/>
                  </a:lnTo>
                  <a:lnTo>
                    <a:pt x="8779233" y="36189"/>
                  </a:lnTo>
                  <a:lnTo>
                    <a:pt x="8778297" y="38431"/>
                  </a:lnTo>
                  <a:lnTo>
                    <a:pt x="8774569" y="42141"/>
                  </a:lnTo>
                  <a:lnTo>
                    <a:pt x="8772322" y="43065"/>
                  </a:lnTo>
                  <a:close/>
                </a:path>
                <a:path w="12131040" h="52704">
                  <a:moveTo>
                    <a:pt x="8810410" y="43169"/>
                  </a:moveTo>
                  <a:lnTo>
                    <a:pt x="8805150" y="43155"/>
                  </a:lnTo>
                  <a:lnTo>
                    <a:pt x="8802908" y="42219"/>
                  </a:lnTo>
                  <a:lnTo>
                    <a:pt x="8799200" y="38489"/>
                  </a:lnTo>
                  <a:lnTo>
                    <a:pt x="8798276" y="36241"/>
                  </a:lnTo>
                  <a:lnTo>
                    <a:pt x="8798291" y="30981"/>
                  </a:lnTo>
                  <a:lnTo>
                    <a:pt x="8799226" y="28738"/>
                  </a:lnTo>
                  <a:lnTo>
                    <a:pt x="8802955" y="25029"/>
                  </a:lnTo>
                  <a:lnTo>
                    <a:pt x="8805202" y="24105"/>
                  </a:lnTo>
                  <a:lnTo>
                    <a:pt x="8810462" y="24119"/>
                  </a:lnTo>
                  <a:lnTo>
                    <a:pt x="8812704" y="25055"/>
                  </a:lnTo>
                  <a:lnTo>
                    <a:pt x="8816412" y="28785"/>
                  </a:lnTo>
                  <a:lnTo>
                    <a:pt x="8817335" y="31033"/>
                  </a:lnTo>
                  <a:lnTo>
                    <a:pt x="8817321" y="36293"/>
                  </a:lnTo>
                  <a:lnTo>
                    <a:pt x="8816385" y="38536"/>
                  </a:lnTo>
                  <a:lnTo>
                    <a:pt x="8812657" y="42245"/>
                  </a:lnTo>
                  <a:lnTo>
                    <a:pt x="8810410" y="43169"/>
                  </a:lnTo>
                  <a:close/>
                </a:path>
                <a:path w="12131040" h="52704">
                  <a:moveTo>
                    <a:pt x="8848497" y="43273"/>
                  </a:moveTo>
                  <a:lnTo>
                    <a:pt x="8843237" y="43259"/>
                  </a:lnTo>
                  <a:lnTo>
                    <a:pt x="8840995" y="42323"/>
                  </a:lnTo>
                  <a:lnTo>
                    <a:pt x="8837287" y="38593"/>
                  </a:lnTo>
                  <a:lnTo>
                    <a:pt x="8836364" y="36345"/>
                  </a:lnTo>
                  <a:lnTo>
                    <a:pt x="8836378" y="31085"/>
                  </a:lnTo>
                  <a:lnTo>
                    <a:pt x="8837314" y="28842"/>
                  </a:lnTo>
                  <a:lnTo>
                    <a:pt x="8841042" y="25133"/>
                  </a:lnTo>
                  <a:lnTo>
                    <a:pt x="8843289" y="24209"/>
                  </a:lnTo>
                  <a:lnTo>
                    <a:pt x="8848549" y="24224"/>
                  </a:lnTo>
                  <a:lnTo>
                    <a:pt x="8850791" y="25160"/>
                  </a:lnTo>
                  <a:lnTo>
                    <a:pt x="8854499" y="28890"/>
                  </a:lnTo>
                  <a:lnTo>
                    <a:pt x="8855423" y="31137"/>
                  </a:lnTo>
                  <a:lnTo>
                    <a:pt x="8855408" y="36398"/>
                  </a:lnTo>
                  <a:lnTo>
                    <a:pt x="8854472" y="38640"/>
                  </a:lnTo>
                  <a:lnTo>
                    <a:pt x="8850744" y="42350"/>
                  </a:lnTo>
                  <a:lnTo>
                    <a:pt x="8848497" y="43273"/>
                  </a:lnTo>
                  <a:close/>
                </a:path>
                <a:path w="12131040" h="52704">
                  <a:moveTo>
                    <a:pt x="8886585" y="43378"/>
                  </a:moveTo>
                  <a:lnTo>
                    <a:pt x="8881325" y="43363"/>
                  </a:lnTo>
                  <a:lnTo>
                    <a:pt x="8879083" y="42427"/>
                  </a:lnTo>
                  <a:lnTo>
                    <a:pt x="8875375" y="38697"/>
                  </a:lnTo>
                  <a:lnTo>
                    <a:pt x="8874451" y="36450"/>
                  </a:lnTo>
                  <a:lnTo>
                    <a:pt x="8874466" y="31189"/>
                  </a:lnTo>
                  <a:lnTo>
                    <a:pt x="8875402" y="28947"/>
                  </a:lnTo>
                  <a:lnTo>
                    <a:pt x="8879130" y="25237"/>
                  </a:lnTo>
                  <a:lnTo>
                    <a:pt x="8881377" y="24313"/>
                  </a:lnTo>
                  <a:lnTo>
                    <a:pt x="8886637" y="24328"/>
                  </a:lnTo>
                  <a:lnTo>
                    <a:pt x="8888879" y="25264"/>
                  </a:lnTo>
                  <a:lnTo>
                    <a:pt x="8892587" y="28994"/>
                  </a:lnTo>
                  <a:lnTo>
                    <a:pt x="8893510" y="31241"/>
                  </a:lnTo>
                  <a:lnTo>
                    <a:pt x="8893496" y="36502"/>
                  </a:lnTo>
                  <a:lnTo>
                    <a:pt x="8892560" y="38744"/>
                  </a:lnTo>
                  <a:lnTo>
                    <a:pt x="8888832" y="42454"/>
                  </a:lnTo>
                  <a:lnTo>
                    <a:pt x="8886585" y="43378"/>
                  </a:lnTo>
                  <a:close/>
                </a:path>
                <a:path w="12131040" h="52704">
                  <a:moveTo>
                    <a:pt x="8924673" y="43482"/>
                  </a:moveTo>
                  <a:lnTo>
                    <a:pt x="8919413" y="43468"/>
                  </a:lnTo>
                  <a:lnTo>
                    <a:pt x="8917171" y="42532"/>
                  </a:lnTo>
                  <a:lnTo>
                    <a:pt x="8913463" y="38802"/>
                  </a:lnTo>
                  <a:lnTo>
                    <a:pt x="8912539" y="36554"/>
                  </a:lnTo>
                  <a:lnTo>
                    <a:pt x="8912554" y="31294"/>
                  </a:lnTo>
                  <a:lnTo>
                    <a:pt x="8913490" y="29051"/>
                  </a:lnTo>
                  <a:lnTo>
                    <a:pt x="8917218" y="25342"/>
                  </a:lnTo>
                  <a:lnTo>
                    <a:pt x="8919465" y="24418"/>
                  </a:lnTo>
                  <a:lnTo>
                    <a:pt x="8924725" y="24432"/>
                  </a:lnTo>
                  <a:lnTo>
                    <a:pt x="8926967" y="25368"/>
                  </a:lnTo>
                  <a:lnTo>
                    <a:pt x="8930675" y="29098"/>
                  </a:lnTo>
                  <a:lnTo>
                    <a:pt x="8931599" y="31346"/>
                  </a:lnTo>
                  <a:lnTo>
                    <a:pt x="8931585" y="36606"/>
                  </a:lnTo>
                  <a:lnTo>
                    <a:pt x="8930649" y="38849"/>
                  </a:lnTo>
                  <a:lnTo>
                    <a:pt x="8926920" y="42558"/>
                  </a:lnTo>
                  <a:lnTo>
                    <a:pt x="8924673" y="43482"/>
                  </a:lnTo>
                  <a:close/>
                </a:path>
                <a:path w="12131040" h="52704">
                  <a:moveTo>
                    <a:pt x="8962760" y="43587"/>
                  </a:moveTo>
                  <a:lnTo>
                    <a:pt x="8957500" y="43572"/>
                  </a:lnTo>
                  <a:lnTo>
                    <a:pt x="8955259" y="42636"/>
                  </a:lnTo>
                  <a:lnTo>
                    <a:pt x="8951550" y="38906"/>
                  </a:lnTo>
                  <a:lnTo>
                    <a:pt x="8950627" y="36658"/>
                  </a:lnTo>
                  <a:lnTo>
                    <a:pt x="8950641" y="31398"/>
                  </a:lnTo>
                  <a:lnTo>
                    <a:pt x="8951577" y="29155"/>
                  </a:lnTo>
                  <a:lnTo>
                    <a:pt x="8955306" y="25446"/>
                  </a:lnTo>
                  <a:lnTo>
                    <a:pt x="8957553" y="24522"/>
                  </a:lnTo>
                  <a:lnTo>
                    <a:pt x="8962813" y="24537"/>
                  </a:lnTo>
                  <a:lnTo>
                    <a:pt x="8965054" y="25473"/>
                  </a:lnTo>
                  <a:lnTo>
                    <a:pt x="8968762" y="29203"/>
                  </a:lnTo>
                  <a:lnTo>
                    <a:pt x="8969686" y="31450"/>
                  </a:lnTo>
                  <a:lnTo>
                    <a:pt x="8969672" y="36711"/>
                  </a:lnTo>
                  <a:lnTo>
                    <a:pt x="8968736" y="38953"/>
                  </a:lnTo>
                  <a:lnTo>
                    <a:pt x="8965007" y="42663"/>
                  </a:lnTo>
                  <a:lnTo>
                    <a:pt x="8962760" y="43587"/>
                  </a:lnTo>
                  <a:close/>
                </a:path>
                <a:path w="12131040" h="52704">
                  <a:moveTo>
                    <a:pt x="9000849" y="43691"/>
                  </a:moveTo>
                  <a:lnTo>
                    <a:pt x="8995588" y="43676"/>
                  </a:lnTo>
                  <a:lnTo>
                    <a:pt x="8993346" y="42740"/>
                  </a:lnTo>
                  <a:lnTo>
                    <a:pt x="8989638" y="39010"/>
                  </a:lnTo>
                  <a:lnTo>
                    <a:pt x="8988715" y="36763"/>
                  </a:lnTo>
                  <a:lnTo>
                    <a:pt x="8988729" y="31502"/>
                  </a:lnTo>
                  <a:lnTo>
                    <a:pt x="8989665" y="29260"/>
                  </a:lnTo>
                  <a:lnTo>
                    <a:pt x="8993393" y="25550"/>
                  </a:lnTo>
                  <a:lnTo>
                    <a:pt x="8995640" y="24627"/>
                  </a:lnTo>
                  <a:lnTo>
                    <a:pt x="9000901" y="24641"/>
                  </a:lnTo>
                  <a:lnTo>
                    <a:pt x="9003143" y="25577"/>
                  </a:lnTo>
                  <a:lnTo>
                    <a:pt x="9006851" y="29307"/>
                  </a:lnTo>
                  <a:lnTo>
                    <a:pt x="9007774" y="31555"/>
                  </a:lnTo>
                  <a:lnTo>
                    <a:pt x="9007760" y="36815"/>
                  </a:lnTo>
                  <a:lnTo>
                    <a:pt x="9006824" y="39058"/>
                  </a:lnTo>
                  <a:lnTo>
                    <a:pt x="9003095" y="42767"/>
                  </a:lnTo>
                  <a:lnTo>
                    <a:pt x="9000849" y="43691"/>
                  </a:lnTo>
                  <a:close/>
                </a:path>
                <a:path w="12131040" h="52704">
                  <a:moveTo>
                    <a:pt x="9038937" y="43795"/>
                  </a:moveTo>
                  <a:lnTo>
                    <a:pt x="9033676" y="43781"/>
                  </a:lnTo>
                  <a:lnTo>
                    <a:pt x="9031434" y="42845"/>
                  </a:lnTo>
                  <a:lnTo>
                    <a:pt x="9027726" y="39115"/>
                  </a:lnTo>
                  <a:lnTo>
                    <a:pt x="9026803" y="36867"/>
                  </a:lnTo>
                  <a:lnTo>
                    <a:pt x="9026817" y="31607"/>
                  </a:lnTo>
                  <a:lnTo>
                    <a:pt x="9027753" y="29364"/>
                  </a:lnTo>
                  <a:lnTo>
                    <a:pt x="9031481" y="25655"/>
                  </a:lnTo>
                  <a:lnTo>
                    <a:pt x="9033728" y="24731"/>
                  </a:lnTo>
                  <a:lnTo>
                    <a:pt x="9038989" y="24745"/>
                  </a:lnTo>
                  <a:lnTo>
                    <a:pt x="9041230" y="25681"/>
                  </a:lnTo>
                  <a:lnTo>
                    <a:pt x="9044939" y="29411"/>
                  </a:lnTo>
                  <a:lnTo>
                    <a:pt x="9045862" y="31659"/>
                  </a:lnTo>
                  <a:lnTo>
                    <a:pt x="9045848" y="36919"/>
                  </a:lnTo>
                  <a:lnTo>
                    <a:pt x="9044912" y="39162"/>
                  </a:lnTo>
                  <a:lnTo>
                    <a:pt x="9041183" y="42871"/>
                  </a:lnTo>
                  <a:lnTo>
                    <a:pt x="9038937" y="43795"/>
                  </a:lnTo>
                  <a:close/>
                </a:path>
                <a:path w="12131040" h="52704">
                  <a:moveTo>
                    <a:pt x="9077025" y="43900"/>
                  </a:moveTo>
                  <a:lnTo>
                    <a:pt x="9071764" y="43885"/>
                  </a:lnTo>
                  <a:lnTo>
                    <a:pt x="9069522" y="42949"/>
                  </a:lnTo>
                  <a:lnTo>
                    <a:pt x="9065813" y="39219"/>
                  </a:lnTo>
                  <a:lnTo>
                    <a:pt x="9064890" y="36972"/>
                  </a:lnTo>
                  <a:lnTo>
                    <a:pt x="9064905" y="31711"/>
                  </a:lnTo>
                  <a:lnTo>
                    <a:pt x="9065840" y="29469"/>
                  </a:lnTo>
                  <a:lnTo>
                    <a:pt x="9069569" y="25759"/>
                  </a:lnTo>
                  <a:lnTo>
                    <a:pt x="9071816" y="24835"/>
                  </a:lnTo>
                  <a:lnTo>
                    <a:pt x="9077077" y="24850"/>
                  </a:lnTo>
                  <a:lnTo>
                    <a:pt x="9079319" y="25786"/>
                  </a:lnTo>
                  <a:lnTo>
                    <a:pt x="9083027" y="29516"/>
                  </a:lnTo>
                  <a:lnTo>
                    <a:pt x="9083951" y="31763"/>
                  </a:lnTo>
                  <a:lnTo>
                    <a:pt x="9083936" y="37024"/>
                  </a:lnTo>
                  <a:lnTo>
                    <a:pt x="9083000" y="39266"/>
                  </a:lnTo>
                  <a:lnTo>
                    <a:pt x="9079272" y="42976"/>
                  </a:lnTo>
                  <a:lnTo>
                    <a:pt x="9077025" y="43900"/>
                  </a:lnTo>
                  <a:close/>
                </a:path>
                <a:path w="12131040" h="52704">
                  <a:moveTo>
                    <a:pt x="9115112" y="44004"/>
                  </a:moveTo>
                  <a:lnTo>
                    <a:pt x="9109851" y="43990"/>
                  </a:lnTo>
                  <a:lnTo>
                    <a:pt x="9107610" y="43053"/>
                  </a:lnTo>
                  <a:lnTo>
                    <a:pt x="9103902" y="39324"/>
                  </a:lnTo>
                  <a:lnTo>
                    <a:pt x="9102978" y="37076"/>
                  </a:lnTo>
                  <a:lnTo>
                    <a:pt x="9102992" y="31815"/>
                  </a:lnTo>
                  <a:lnTo>
                    <a:pt x="9103928" y="29573"/>
                  </a:lnTo>
                  <a:lnTo>
                    <a:pt x="9107657" y="25863"/>
                  </a:lnTo>
                  <a:lnTo>
                    <a:pt x="9109904" y="24940"/>
                  </a:lnTo>
                  <a:lnTo>
                    <a:pt x="9115164" y="24954"/>
                  </a:lnTo>
                  <a:lnTo>
                    <a:pt x="9117406" y="25890"/>
                  </a:lnTo>
                  <a:lnTo>
                    <a:pt x="9121114" y="29620"/>
                  </a:lnTo>
                  <a:lnTo>
                    <a:pt x="9122037" y="31868"/>
                  </a:lnTo>
                  <a:lnTo>
                    <a:pt x="9122023" y="37128"/>
                  </a:lnTo>
                  <a:lnTo>
                    <a:pt x="9121087" y="39371"/>
                  </a:lnTo>
                  <a:lnTo>
                    <a:pt x="9117359" y="43080"/>
                  </a:lnTo>
                  <a:lnTo>
                    <a:pt x="9115112" y="44004"/>
                  </a:lnTo>
                  <a:close/>
                </a:path>
                <a:path w="12131040" h="52704">
                  <a:moveTo>
                    <a:pt x="9153200" y="44108"/>
                  </a:moveTo>
                  <a:lnTo>
                    <a:pt x="9147939" y="44094"/>
                  </a:lnTo>
                  <a:lnTo>
                    <a:pt x="9145697" y="43158"/>
                  </a:lnTo>
                  <a:lnTo>
                    <a:pt x="9141989" y="39428"/>
                  </a:lnTo>
                  <a:lnTo>
                    <a:pt x="9141066" y="37180"/>
                  </a:lnTo>
                  <a:lnTo>
                    <a:pt x="9141080" y="31920"/>
                  </a:lnTo>
                  <a:lnTo>
                    <a:pt x="9142015" y="29677"/>
                  </a:lnTo>
                  <a:lnTo>
                    <a:pt x="9145744" y="25968"/>
                  </a:lnTo>
                  <a:lnTo>
                    <a:pt x="9147991" y="25044"/>
                  </a:lnTo>
                  <a:lnTo>
                    <a:pt x="9153252" y="25058"/>
                  </a:lnTo>
                  <a:lnTo>
                    <a:pt x="9155494" y="25994"/>
                  </a:lnTo>
                  <a:lnTo>
                    <a:pt x="9159202" y="29724"/>
                  </a:lnTo>
                  <a:lnTo>
                    <a:pt x="9160126" y="31972"/>
                  </a:lnTo>
                  <a:lnTo>
                    <a:pt x="9160111" y="37232"/>
                  </a:lnTo>
                  <a:lnTo>
                    <a:pt x="9159175" y="39475"/>
                  </a:lnTo>
                  <a:lnTo>
                    <a:pt x="9155447" y="43184"/>
                  </a:lnTo>
                  <a:lnTo>
                    <a:pt x="9153200" y="44108"/>
                  </a:lnTo>
                  <a:close/>
                </a:path>
                <a:path w="12131040" h="52704">
                  <a:moveTo>
                    <a:pt x="9191287" y="44213"/>
                  </a:moveTo>
                  <a:lnTo>
                    <a:pt x="9186027" y="44198"/>
                  </a:lnTo>
                  <a:lnTo>
                    <a:pt x="9183785" y="43262"/>
                  </a:lnTo>
                  <a:lnTo>
                    <a:pt x="9180077" y="39532"/>
                  </a:lnTo>
                  <a:lnTo>
                    <a:pt x="9179153" y="37285"/>
                  </a:lnTo>
                  <a:lnTo>
                    <a:pt x="9179168" y="32024"/>
                  </a:lnTo>
                  <a:lnTo>
                    <a:pt x="9180104" y="29782"/>
                  </a:lnTo>
                  <a:lnTo>
                    <a:pt x="9183832" y="26072"/>
                  </a:lnTo>
                  <a:lnTo>
                    <a:pt x="9186079" y="25148"/>
                  </a:lnTo>
                  <a:lnTo>
                    <a:pt x="9191339" y="25163"/>
                  </a:lnTo>
                  <a:lnTo>
                    <a:pt x="9193581" y="26099"/>
                  </a:lnTo>
                  <a:lnTo>
                    <a:pt x="9197289" y="29829"/>
                  </a:lnTo>
                  <a:lnTo>
                    <a:pt x="9198213" y="32076"/>
                  </a:lnTo>
                  <a:lnTo>
                    <a:pt x="9198198" y="37337"/>
                  </a:lnTo>
                  <a:lnTo>
                    <a:pt x="9197262" y="39579"/>
                  </a:lnTo>
                  <a:lnTo>
                    <a:pt x="9193534" y="43289"/>
                  </a:lnTo>
                  <a:lnTo>
                    <a:pt x="9191287" y="44213"/>
                  </a:lnTo>
                  <a:close/>
                </a:path>
                <a:path w="12131040" h="52704">
                  <a:moveTo>
                    <a:pt x="9229375" y="44317"/>
                  </a:moveTo>
                  <a:lnTo>
                    <a:pt x="9224115" y="44303"/>
                  </a:lnTo>
                  <a:lnTo>
                    <a:pt x="9221873" y="43366"/>
                  </a:lnTo>
                  <a:lnTo>
                    <a:pt x="9218165" y="39637"/>
                  </a:lnTo>
                  <a:lnTo>
                    <a:pt x="9217241" y="37389"/>
                  </a:lnTo>
                  <a:lnTo>
                    <a:pt x="9217256" y="32128"/>
                  </a:lnTo>
                  <a:lnTo>
                    <a:pt x="9218191" y="29886"/>
                  </a:lnTo>
                  <a:lnTo>
                    <a:pt x="9221920" y="26176"/>
                  </a:lnTo>
                  <a:lnTo>
                    <a:pt x="9224167" y="25253"/>
                  </a:lnTo>
                  <a:lnTo>
                    <a:pt x="9229428" y="25267"/>
                  </a:lnTo>
                  <a:lnTo>
                    <a:pt x="9231669" y="26203"/>
                  </a:lnTo>
                  <a:lnTo>
                    <a:pt x="9235377" y="29933"/>
                  </a:lnTo>
                  <a:lnTo>
                    <a:pt x="9236300" y="32181"/>
                  </a:lnTo>
                  <a:lnTo>
                    <a:pt x="9236286" y="37441"/>
                  </a:lnTo>
                  <a:lnTo>
                    <a:pt x="9235350" y="39684"/>
                  </a:lnTo>
                  <a:lnTo>
                    <a:pt x="9231622" y="43393"/>
                  </a:lnTo>
                  <a:lnTo>
                    <a:pt x="9229375" y="44317"/>
                  </a:lnTo>
                  <a:close/>
                </a:path>
                <a:path w="12131040" h="52704">
                  <a:moveTo>
                    <a:pt x="9267462" y="44421"/>
                  </a:moveTo>
                  <a:lnTo>
                    <a:pt x="9262203" y="44407"/>
                  </a:lnTo>
                  <a:lnTo>
                    <a:pt x="9259961" y="43471"/>
                  </a:lnTo>
                  <a:lnTo>
                    <a:pt x="9256253" y="39741"/>
                  </a:lnTo>
                  <a:lnTo>
                    <a:pt x="9255329" y="37493"/>
                  </a:lnTo>
                  <a:lnTo>
                    <a:pt x="9255343" y="32233"/>
                  </a:lnTo>
                  <a:lnTo>
                    <a:pt x="9256279" y="29990"/>
                  </a:lnTo>
                  <a:lnTo>
                    <a:pt x="9260008" y="26281"/>
                  </a:lnTo>
                  <a:lnTo>
                    <a:pt x="9262255" y="25357"/>
                  </a:lnTo>
                  <a:lnTo>
                    <a:pt x="9267515" y="25371"/>
                  </a:lnTo>
                  <a:lnTo>
                    <a:pt x="9269757" y="26307"/>
                  </a:lnTo>
                  <a:lnTo>
                    <a:pt x="9273464" y="30037"/>
                  </a:lnTo>
                  <a:lnTo>
                    <a:pt x="9274388" y="32285"/>
                  </a:lnTo>
                  <a:lnTo>
                    <a:pt x="9274374" y="37545"/>
                  </a:lnTo>
                  <a:lnTo>
                    <a:pt x="9273438" y="39788"/>
                  </a:lnTo>
                  <a:lnTo>
                    <a:pt x="9269709" y="43498"/>
                  </a:lnTo>
                  <a:lnTo>
                    <a:pt x="9267462" y="44421"/>
                  </a:lnTo>
                  <a:close/>
                </a:path>
                <a:path w="12131040" h="52704">
                  <a:moveTo>
                    <a:pt x="9305551" y="44526"/>
                  </a:moveTo>
                  <a:lnTo>
                    <a:pt x="9300291" y="44511"/>
                  </a:lnTo>
                  <a:lnTo>
                    <a:pt x="9298048" y="43575"/>
                  </a:lnTo>
                  <a:lnTo>
                    <a:pt x="9294340" y="39845"/>
                  </a:lnTo>
                  <a:lnTo>
                    <a:pt x="9293417" y="37598"/>
                  </a:lnTo>
                  <a:lnTo>
                    <a:pt x="9293432" y="32337"/>
                  </a:lnTo>
                  <a:lnTo>
                    <a:pt x="9294367" y="30095"/>
                  </a:lnTo>
                  <a:lnTo>
                    <a:pt x="9298095" y="26385"/>
                  </a:lnTo>
                  <a:lnTo>
                    <a:pt x="9300343" y="25461"/>
                  </a:lnTo>
                  <a:lnTo>
                    <a:pt x="9305603" y="25476"/>
                  </a:lnTo>
                  <a:lnTo>
                    <a:pt x="9307845" y="26412"/>
                  </a:lnTo>
                  <a:lnTo>
                    <a:pt x="9311553" y="30142"/>
                  </a:lnTo>
                  <a:lnTo>
                    <a:pt x="9312476" y="32389"/>
                  </a:lnTo>
                  <a:lnTo>
                    <a:pt x="9312462" y="37650"/>
                  </a:lnTo>
                  <a:lnTo>
                    <a:pt x="9311526" y="39892"/>
                  </a:lnTo>
                  <a:lnTo>
                    <a:pt x="9307798" y="43602"/>
                  </a:lnTo>
                  <a:lnTo>
                    <a:pt x="9305551" y="44526"/>
                  </a:lnTo>
                  <a:close/>
                </a:path>
                <a:path w="12131040" h="52704">
                  <a:moveTo>
                    <a:pt x="9343639" y="44630"/>
                  </a:moveTo>
                  <a:lnTo>
                    <a:pt x="9338378" y="44616"/>
                  </a:lnTo>
                  <a:lnTo>
                    <a:pt x="9336137" y="43680"/>
                  </a:lnTo>
                  <a:lnTo>
                    <a:pt x="9332429" y="39950"/>
                  </a:lnTo>
                  <a:lnTo>
                    <a:pt x="9331505" y="37702"/>
                  </a:lnTo>
                  <a:lnTo>
                    <a:pt x="9331519" y="32442"/>
                  </a:lnTo>
                  <a:lnTo>
                    <a:pt x="9332455" y="30199"/>
                  </a:lnTo>
                  <a:lnTo>
                    <a:pt x="9336184" y="26489"/>
                  </a:lnTo>
                  <a:lnTo>
                    <a:pt x="9338431" y="25566"/>
                  </a:lnTo>
                  <a:lnTo>
                    <a:pt x="9343691" y="25580"/>
                  </a:lnTo>
                  <a:lnTo>
                    <a:pt x="9345933" y="26516"/>
                  </a:lnTo>
                  <a:lnTo>
                    <a:pt x="9349641" y="30246"/>
                  </a:lnTo>
                  <a:lnTo>
                    <a:pt x="9350564" y="32494"/>
                  </a:lnTo>
                  <a:lnTo>
                    <a:pt x="9350550" y="37754"/>
                  </a:lnTo>
                  <a:lnTo>
                    <a:pt x="9349614" y="39997"/>
                  </a:lnTo>
                  <a:lnTo>
                    <a:pt x="9345886" y="43706"/>
                  </a:lnTo>
                  <a:lnTo>
                    <a:pt x="9343639" y="44630"/>
                  </a:lnTo>
                  <a:close/>
                </a:path>
                <a:path w="12131040" h="52704">
                  <a:moveTo>
                    <a:pt x="9381726" y="44734"/>
                  </a:moveTo>
                  <a:lnTo>
                    <a:pt x="9376467" y="44720"/>
                  </a:lnTo>
                  <a:lnTo>
                    <a:pt x="9374225" y="43784"/>
                  </a:lnTo>
                  <a:lnTo>
                    <a:pt x="9370517" y="40054"/>
                  </a:lnTo>
                  <a:lnTo>
                    <a:pt x="9369593" y="37806"/>
                  </a:lnTo>
                  <a:lnTo>
                    <a:pt x="9369607" y="32546"/>
                  </a:lnTo>
                  <a:lnTo>
                    <a:pt x="9370543" y="30303"/>
                  </a:lnTo>
                  <a:lnTo>
                    <a:pt x="9374272" y="26594"/>
                  </a:lnTo>
                  <a:lnTo>
                    <a:pt x="9376519" y="25670"/>
                  </a:lnTo>
                  <a:lnTo>
                    <a:pt x="9381778" y="25684"/>
                  </a:lnTo>
                  <a:lnTo>
                    <a:pt x="9384020" y="26621"/>
                  </a:lnTo>
                  <a:lnTo>
                    <a:pt x="9387728" y="30350"/>
                  </a:lnTo>
                  <a:lnTo>
                    <a:pt x="9388652" y="32598"/>
                  </a:lnTo>
                  <a:lnTo>
                    <a:pt x="9388637" y="37859"/>
                  </a:lnTo>
                  <a:lnTo>
                    <a:pt x="9387701" y="40101"/>
                  </a:lnTo>
                  <a:lnTo>
                    <a:pt x="9383973" y="43811"/>
                  </a:lnTo>
                  <a:lnTo>
                    <a:pt x="9381726" y="44734"/>
                  </a:lnTo>
                  <a:close/>
                </a:path>
                <a:path w="12131040" h="52704">
                  <a:moveTo>
                    <a:pt x="9419814" y="44839"/>
                  </a:moveTo>
                  <a:lnTo>
                    <a:pt x="9414553" y="44824"/>
                  </a:lnTo>
                  <a:lnTo>
                    <a:pt x="9412311" y="43888"/>
                  </a:lnTo>
                  <a:lnTo>
                    <a:pt x="9408603" y="40158"/>
                  </a:lnTo>
                  <a:lnTo>
                    <a:pt x="9407680" y="37911"/>
                  </a:lnTo>
                  <a:lnTo>
                    <a:pt x="9407694" y="32650"/>
                  </a:lnTo>
                  <a:lnTo>
                    <a:pt x="9408630" y="30408"/>
                  </a:lnTo>
                  <a:lnTo>
                    <a:pt x="9412358" y="26698"/>
                  </a:lnTo>
                  <a:lnTo>
                    <a:pt x="9414605" y="25774"/>
                  </a:lnTo>
                  <a:lnTo>
                    <a:pt x="9419866" y="25789"/>
                  </a:lnTo>
                  <a:lnTo>
                    <a:pt x="9422108" y="26725"/>
                  </a:lnTo>
                  <a:lnTo>
                    <a:pt x="9425816" y="30455"/>
                  </a:lnTo>
                  <a:lnTo>
                    <a:pt x="9426740" y="32702"/>
                  </a:lnTo>
                  <a:lnTo>
                    <a:pt x="9426725" y="37963"/>
                  </a:lnTo>
                  <a:lnTo>
                    <a:pt x="9425789" y="40205"/>
                  </a:lnTo>
                  <a:lnTo>
                    <a:pt x="9422061" y="43915"/>
                  </a:lnTo>
                  <a:lnTo>
                    <a:pt x="9419814" y="44839"/>
                  </a:lnTo>
                  <a:close/>
                </a:path>
                <a:path w="12131040" h="52704">
                  <a:moveTo>
                    <a:pt x="9457901" y="44943"/>
                  </a:moveTo>
                  <a:lnTo>
                    <a:pt x="9452642" y="44929"/>
                  </a:lnTo>
                  <a:lnTo>
                    <a:pt x="9450400" y="43993"/>
                  </a:lnTo>
                  <a:lnTo>
                    <a:pt x="9446691" y="40263"/>
                  </a:lnTo>
                  <a:lnTo>
                    <a:pt x="9445768" y="38015"/>
                  </a:lnTo>
                  <a:lnTo>
                    <a:pt x="9445783" y="32755"/>
                  </a:lnTo>
                  <a:lnTo>
                    <a:pt x="9446718" y="30512"/>
                  </a:lnTo>
                  <a:lnTo>
                    <a:pt x="9450447" y="26803"/>
                  </a:lnTo>
                  <a:lnTo>
                    <a:pt x="9452694" y="25879"/>
                  </a:lnTo>
                  <a:lnTo>
                    <a:pt x="9457953" y="25893"/>
                  </a:lnTo>
                  <a:lnTo>
                    <a:pt x="9460195" y="26829"/>
                  </a:lnTo>
                  <a:lnTo>
                    <a:pt x="9463903" y="30559"/>
                  </a:lnTo>
                  <a:lnTo>
                    <a:pt x="9464827" y="32807"/>
                  </a:lnTo>
                  <a:lnTo>
                    <a:pt x="9464812" y="38067"/>
                  </a:lnTo>
                  <a:lnTo>
                    <a:pt x="9463876" y="40310"/>
                  </a:lnTo>
                  <a:lnTo>
                    <a:pt x="9460148" y="44019"/>
                  </a:lnTo>
                  <a:lnTo>
                    <a:pt x="9457901" y="44943"/>
                  </a:lnTo>
                  <a:close/>
                </a:path>
                <a:path w="12131040" h="52704">
                  <a:moveTo>
                    <a:pt x="9495989" y="45047"/>
                  </a:moveTo>
                  <a:lnTo>
                    <a:pt x="9490729" y="45033"/>
                  </a:lnTo>
                  <a:lnTo>
                    <a:pt x="9488487" y="44097"/>
                  </a:lnTo>
                  <a:lnTo>
                    <a:pt x="9484779" y="40367"/>
                  </a:lnTo>
                  <a:lnTo>
                    <a:pt x="9483856" y="38119"/>
                  </a:lnTo>
                  <a:lnTo>
                    <a:pt x="9483870" y="32859"/>
                  </a:lnTo>
                  <a:lnTo>
                    <a:pt x="9484806" y="30616"/>
                  </a:lnTo>
                  <a:lnTo>
                    <a:pt x="9488534" y="26907"/>
                  </a:lnTo>
                  <a:lnTo>
                    <a:pt x="9490782" y="25983"/>
                  </a:lnTo>
                  <a:lnTo>
                    <a:pt x="9496042" y="25998"/>
                  </a:lnTo>
                  <a:lnTo>
                    <a:pt x="9498283" y="26934"/>
                  </a:lnTo>
                  <a:lnTo>
                    <a:pt x="9501991" y="30664"/>
                  </a:lnTo>
                  <a:lnTo>
                    <a:pt x="9502915" y="32911"/>
                  </a:lnTo>
                  <a:lnTo>
                    <a:pt x="9502901" y="38172"/>
                  </a:lnTo>
                  <a:lnTo>
                    <a:pt x="9501965" y="40414"/>
                  </a:lnTo>
                  <a:lnTo>
                    <a:pt x="9498236" y="44124"/>
                  </a:lnTo>
                  <a:lnTo>
                    <a:pt x="9495989" y="45047"/>
                  </a:lnTo>
                  <a:close/>
                </a:path>
                <a:path w="12131040" h="52704">
                  <a:moveTo>
                    <a:pt x="9534077" y="45152"/>
                  </a:moveTo>
                  <a:lnTo>
                    <a:pt x="9528817" y="45137"/>
                  </a:lnTo>
                  <a:lnTo>
                    <a:pt x="9526575" y="44201"/>
                  </a:lnTo>
                  <a:lnTo>
                    <a:pt x="9522867" y="40471"/>
                  </a:lnTo>
                  <a:lnTo>
                    <a:pt x="9521944" y="38224"/>
                  </a:lnTo>
                  <a:lnTo>
                    <a:pt x="9521958" y="32963"/>
                  </a:lnTo>
                  <a:lnTo>
                    <a:pt x="9522894" y="30721"/>
                  </a:lnTo>
                  <a:lnTo>
                    <a:pt x="9526622" y="27011"/>
                  </a:lnTo>
                  <a:lnTo>
                    <a:pt x="9528869" y="26087"/>
                  </a:lnTo>
                  <a:lnTo>
                    <a:pt x="9534130" y="26102"/>
                  </a:lnTo>
                  <a:lnTo>
                    <a:pt x="9536372" y="27038"/>
                  </a:lnTo>
                  <a:lnTo>
                    <a:pt x="9540079" y="30768"/>
                  </a:lnTo>
                  <a:lnTo>
                    <a:pt x="9541003" y="33015"/>
                  </a:lnTo>
                  <a:lnTo>
                    <a:pt x="9540988" y="38276"/>
                  </a:lnTo>
                  <a:lnTo>
                    <a:pt x="9540053" y="40518"/>
                  </a:lnTo>
                  <a:lnTo>
                    <a:pt x="9536324" y="44228"/>
                  </a:lnTo>
                  <a:lnTo>
                    <a:pt x="9534077" y="45152"/>
                  </a:lnTo>
                  <a:close/>
                </a:path>
                <a:path w="12131040" h="52704">
                  <a:moveTo>
                    <a:pt x="9572166" y="45256"/>
                  </a:moveTo>
                  <a:lnTo>
                    <a:pt x="9566905" y="45242"/>
                  </a:lnTo>
                  <a:lnTo>
                    <a:pt x="9564662" y="44306"/>
                  </a:lnTo>
                  <a:lnTo>
                    <a:pt x="9560954" y="40576"/>
                  </a:lnTo>
                  <a:lnTo>
                    <a:pt x="9560031" y="38328"/>
                  </a:lnTo>
                  <a:lnTo>
                    <a:pt x="9560046" y="33068"/>
                  </a:lnTo>
                  <a:lnTo>
                    <a:pt x="9560981" y="30825"/>
                  </a:lnTo>
                  <a:lnTo>
                    <a:pt x="9564709" y="27116"/>
                  </a:lnTo>
                  <a:lnTo>
                    <a:pt x="9566957" y="26192"/>
                  </a:lnTo>
                  <a:lnTo>
                    <a:pt x="9572218" y="26206"/>
                  </a:lnTo>
                  <a:lnTo>
                    <a:pt x="9574460" y="27142"/>
                  </a:lnTo>
                  <a:lnTo>
                    <a:pt x="9578168" y="30872"/>
                  </a:lnTo>
                  <a:lnTo>
                    <a:pt x="9579091" y="33120"/>
                  </a:lnTo>
                  <a:lnTo>
                    <a:pt x="9579077" y="38380"/>
                  </a:lnTo>
                  <a:lnTo>
                    <a:pt x="9578141" y="40623"/>
                  </a:lnTo>
                  <a:lnTo>
                    <a:pt x="9574413" y="44332"/>
                  </a:lnTo>
                  <a:lnTo>
                    <a:pt x="9572166" y="45256"/>
                  </a:lnTo>
                  <a:close/>
                </a:path>
                <a:path w="12131040" h="52704">
                  <a:moveTo>
                    <a:pt x="9610253" y="45360"/>
                  </a:moveTo>
                  <a:lnTo>
                    <a:pt x="9604993" y="45346"/>
                  </a:lnTo>
                  <a:lnTo>
                    <a:pt x="9602750" y="44410"/>
                  </a:lnTo>
                  <a:lnTo>
                    <a:pt x="9599042" y="40680"/>
                  </a:lnTo>
                  <a:lnTo>
                    <a:pt x="9598119" y="38432"/>
                  </a:lnTo>
                  <a:lnTo>
                    <a:pt x="9598134" y="33172"/>
                  </a:lnTo>
                  <a:lnTo>
                    <a:pt x="9599069" y="30929"/>
                  </a:lnTo>
                  <a:lnTo>
                    <a:pt x="9602797" y="27220"/>
                  </a:lnTo>
                  <a:lnTo>
                    <a:pt x="9605045" y="26296"/>
                  </a:lnTo>
                  <a:lnTo>
                    <a:pt x="9610305" y="26311"/>
                  </a:lnTo>
                  <a:lnTo>
                    <a:pt x="9612547" y="27247"/>
                  </a:lnTo>
                  <a:lnTo>
                    <a:pt x="9616255" y="30977"/>
                  </a:lnTo>
                  <a:lnTo>
                    <a:pt x="9617178" y="33224"/>
                  </a:lnTo>
                  <a:lnTo>
                    <a:pt x="9617164" y="38485"/>
                  </a:lnTo>
                  <a:lnTo>
                    <a:pt x="9616228" y="40727"/>
                  </a:lnTo>
                  <a:lnTo>
                    <a:pt x="9612500" y="44437"/>
                  </a:lnTo>
                  <a:lnTo>
                    <a:pt x="9610253" y="45360"/>
                  </a:lnTo>
                  <a:close/>
                </a:path>
                <a:path w="12131040" h="52704">
                  <a:moveTo>
                    <a:pt x="9648341" y="45465"/>
                  </a:moveTo>
                  <a:lnTo>
                    <a:pt x="9643080" y="45450"/>
                  </a:lnTo>
                  <a:lnTo>
                    <a:pt x="9640839" y="44514"/>
                  </a:lnTo>
                  <a:lnTo>
                    <a:pt x="9637130" y="40784"/>
                  </a:lnTo>
                  <a:lnTo>
                    <a:pt x="9636207" y="38537"/>
                  </a:lnTo>
                  <a:lnTo>
                    <a:pt x="9636221" y="33276"/>
                  </a:lnTo>
                  <a:lnTo>
                    <a:pt x="9637157" y="31034"/>
                  </a:lnTo>
                  <a:lnTo>
                    <a:pt x="9640886" y="27324"/>
                  </a:lnTo>
                  <a:lnTo>
                    <a:pt x="9643133" y="26401"/>
                  </a:lnTo>
                  <a:lnTo>
                    <a:pt x="9648393" y="26415"/>
                  </a:lnTo>
                  <a:lnTo>
                    <a:pt x="9650635" y="27351"/>
                  </a:lnTo>
                  <a:lnTo>
                    <a:pt x="9654343" y="31081"/>
                  </a:lnTo>
                  <a:lnTo>
                    <a:pt x="9655267" y="33329"/>
                  </a:lnTo>
                  <a:lnTo>
                    <a:pt x="9655252" y="38589"/>
                  </a:lnTo>
                  <a:lnTo>
                    <a:pt x="9654316" y="40832"/>
                  </a:lnTo>
                  <a:lnTo>
                    <a:pt x="9650588" y="44541"/>
                  </a:lnTo>
                  <a:lnTo>
                    <a:pt x="9648341" y="45465"/>
                  </a:lnTo>
                  <a:close/>
                </a:path>
                <a:path w="12131040" h="52704">
                  <a:moveTo>
                    <a:pt x="9686429" y="45569"/>
                  </a:moveTo>
                  <a:lnTo>
                    <a:pt x="9681168" y="45555"/>
                  </a:lnTo>
                  <a:lnTo>
                    <a:pt x="9678926" y="44619"/>
                  </a:lnTo>
                  <a:lnTo>
                    <a:pt x="9675218" y="40889"/>
                  </a:lnTo>
                  <a:lnTo>
                    <a:pt x="9674295" y="38641"/>
                  </a:lnTo>
                  <a:lnTo>
                    <a:pt x="9674309" y="33381"/>
                  </a:lnTo>
                  <a:lnTo>
                    <a:pt x="9675244" y="31138"/>
                  </a:lnTo>
                  <a:lnTo>
                    <a:pt x="9678973" y="27429"/>
                  </a:lnTo>
                  <a:lnTo>
                    <a:pt x="9681220" y="26505"/>
                  </a:lnTo>
                  <a:lnTo>
                    <a:pt x="9686481" y="26519"/>
                  </a:lnTo>
                  <a:lnTo>
                    <a:pt x="9688723" y="27455"/>
                  </a:lnTo>
                  <a:lnTo>
                    <a:pt x="9692431" y="31185"/>
                  </a:lnTo>
                  <a:lnTo>
                    <a:pt x="9693355" y="33433"/>
                  </a:lnTo>
                  <a:lnTo>
                    <a:pt x="9693340" y="38693"/>
                  </a:lnTo>
                  <a:lnTo>
                    <a:pt x="9692404" y="40936"/>
                  </a:lnTo>
                  <a:lnTo>
                    <a:pt x="9688676" y="44645"/>
                  </a:lnTo>
                  <a:lnTo>
                    <a:pt x="9686429" y="45569"/>
                  </a:lnTo>
                  <a:close/>
                </a:path>
                <a:path w="12131040" h="52704">
                  <a:moveTo>
                    <a:pt x="9724516" y="45674"/>
                  </a:moveTo>
                  <a:lnTo>
                    <a:pt x="9719256" y="45659"/>
                  </a:lnTo>
                  <a:lnTo>
                    <a:pt x="9717014" y="44723"/>
                  </a:lnTo>
                  <a:lnTo>
                    <a:pt x="9713306" y="40993"/>
                  </a:lnTo>
                  <a:lnTo>
                    <a:pt x="9712383" y="38746"/>
                  </a:lnTo>
                  <a:lnTo>
                    <a:pt x="9712397" y="33485"/>
                  </a:lnTo>
                  <a:lnTo>
                    <a:pt x="9713333" y="31243"/>
                  </a:lnTo>
                  <a:lnTo>
                    <a:pt x="9717061" y="27533"/>
                  </a:lnTo>
                  <a:lnTo>
                    <a:pt x="9719308" y="26609"/>
                  </a:lnTo>
                  <a:lnTo>
                    <a:pt x="9724568" y="26624"/>
                  </a:lnTo>
                  <a:lnTo>
                    <a:pt x="9726810" y="27560"/>
                  </a:lnTo>
                  <a:lnTo>
                    <a:pt x="9730518" y="31290"/>
                  </a:lnTo>
                  <a:lnTo>
                    <a:pt x="9731442" y="33537"/>
                  </a:lnTo>
                  <a:lnTo>
                    <a:pt x="9731427" y="38798"/>
                  </a:lnTo>
                  <a:lnTo>
                    <a:pt x="9730491" y="41040"/>
                  </a:lnTo>
                  <a:lnTo>
                    <a:pt x="9726763" y="44750"/>
                  </a:lnTo>
                  <a:lnTo>
                    <a:pt x="9724516" y="45674"/>
                  </a:lnTo>
                  <a:close/>
                </a:path>
                <a:path w="12131040" h="52704">
                  <a:moveTo>
                    <a:pt x="9762604" y="45778"/>
                  </a:moveTo>
                  <a:lnTo>
                    <a:pt x="9757343" y="45763"/>
                  </a:lnTo>
                  <a:lnTo>
                    <a:pt x="9755102" y="44827"/>
                  </a:lnTo>
                  <a:lnTo>
                    <a:pt x="9751394" y="41097"/>
                  </a:lnTo>
                  <a:lnTo>
                    <a:pt x="9750470" y="38850"/>
                  </a:lnTo>
                  <a:lnTo>
                    <a:pt x="9750485" y="33589"/>
                  </a:lnTo>
                  <a:lnTo>
                    <a:pt x="9751421" y="31347"/>
                  </a:lnTo>
                  <a:lnTo>
                    <a:pt x="9755149" y="27637"/>
                  </a:lnTo>
                  <a:lnTo>
                    <a:pt x="9757395" y="26714"/>
                  </a:lnTo>
                  <a:lnTo>
                    <a:pt x="9762657" y="26728"/>
                  </a:lnTo>
                  <a:lnTo>
                    <a:pt x="9764898" y="27664"/>
                  </a:lnTo>
                  <a:lnTo>
                    <a:pt x="9768606" y="31394"/>
                  </a:lnTo>
                  <a:lnTo>
                    <a:pt x="9769530" y="33642"/>
                  </a:lnTo>
                  <a:lnTo>
                    <a:pt x="9769516" y="38902"/>
                  </a:lnTo>
                  <a:lnTo>
                    <a:pt x="9768580" y="41145"/>
                  </a:lnTo>
                  <a:lnTo>
                    <a:pt x="9764851" y="44854"/>
                  </a:lnTo>
                  <a:lnTo>
                    <a:pt x="9762604" y="45778"/>
                  </a:lnTo>
                  <a:close/>
                </a:path>
                <a:path w="12131040" h="52704">
                  <a:moveTo>
                    <a:pt x="9800693" y="45882"/>
                  </a:moveTo>
                  <a:lnTo>
                    <a:pt x="9795431" y="45868"/>
                  </a:lnTo>
                  <a:lnTo>
                    <a:pt x="9793189" y="44932"/>
                  </a:lnTo>
                  <a:lnTo>
                    <a:pt x="9789481" y="41202"/>
                  </a:lnTo>
                  <a:lnTo>
                    <a:pt x="9788557" y="38954"/>
                  </a:lnTo>
                  <a:lnTo>
                    <a:pt x="9788572" y="33694"/>
                  </a:lnTo>
                  <a:lnTo>
                    <a:pt x="9789508" y="31451"/>
                  </a:lnTo>
                  <a:lnTo>
                    <a:pt x="9793236" y="27742"/>
                  </a:lnTo>
                  <a:lnTo>
                    <a:pt x="9795483" y="26818"/>
                  </a:lnTo>
                  <a:lnTo>
                    <a:pt x="9800745" y="26832"/>
                  </a:lnTo>
                  <a:lnTo>
                    <a:pt x="9802987" y="27768"/>
                  </a:lnTo>
                  <a:lnTo>
                    <a:pt x="9806695" y="31498"/>
                  </a:lnTo>
                  <a:lnTo>
                    <a:pt x="9807618" y="33746"/>
                  </a:lnTo>
                  <a:lnTo>
                    <a:pt x="9807604" y="39006"/>
                  </a:lnTo>
                  <a:lnTo>
                    <a:pt x="9806668" y="41249"/>
                  </a:lnTo>
                  <a:lnTo>
                    <a:pt x="9802940" y="44958"/>
                  </a:lnTo>
                  <a:lnTo>
                    <a:pt x="9800693" y="45882"/>
                  </a:lnTo>
                  <a:close/>
                </a:path>
                <a:path w="12131040" h="52704">
                  <a:moveTo>
                    <a:pt x="9838780" y="45987"/>
                  </a:moveTo>
                  <a:lnTo>
                    <a:pt x="9833519" y="45972"/>
                  </a:lnTo>
                  <a:lnTo>
                    <a:pt x="9831277" y="45036"/>
                  </a:lnTo>
                  <a:lnTo>
                    <a:pt x="9827569" y="41306"/>
                  </a:lnTo>
                  <a:lnTo>
                    <a:pt x="9826646" y="39059"/>
                  </a:lnTo>
                  <a:lnTo>
                    <a:pt x="9826660" y="33798"/>
                  </a:lnTo>
                  <a:lnTo>
                    <a:pt x="9827596" y="31556"/>
                  </a:lnTo>
                  <a:lnTo>
                    <a:pt x="9831324" y="27846"/>
                  </a:lnTo>
                  <a:lnTo>
                    <a:pt x="9833571" y="26922"/>
                  </a:lnTo>
                  <a:lnTo>
                    <a:pt x="9838832" y="26937"/>
                  </a:lnTo>
                  <a:lnTo>
                    <a:pt x="9841074" y="27873"/>
                  </a:lnTo>
                  <a:lnTo>
                    <a:pt x="9844782" y="31603"/>
                  </a:lnTo>
                  <a:lnTo>
                    <a:pt x="9845705" y="33850"/>
                  </a:lnTo>
                  <a:lnTo>
                    <a:pt x="9845691" y="39111"/>
                  </a:lnTo>
                  <a:lnTo>
                    <a:pt x="9844755" y="41353"/>
                  </a:lnTo>
                  <a:lnTo>
                    <a:pt x="9841027" y="45063"/>
                  </a:lnTo>
                  <a:lnTo>
                    <a:pt x="9838780" y="45987"/>
                  </a:lnTo>
                  <a:close/>
                </a:path>
                <a:path w="12131040" h="52704">
                  <a:moveTo>
                    <a:pt x="9876868" y="46091"/>
                  </a:moveTo>
                  <a:lnTo>
                    <a:pt x="9871606" y="46077"/>
                  </a:lnTo>
                  <a:lnTo>
                    <a:pt x="9869364" y="45140"/>
                  </a:lnTo>
                  <a:lnTo>
                    <a:pt x="9865656" y="41411"/>
                  </a:lnTo>
                  <a:lnTo>
                    <a:pt x="9864733" y="39163"/>
                  </a:lnTo>
                  <a:lnTo>
                    <a:pt x="9864747" y="33902"/>
                  </a:lnTo>
                  <a:lnTo>
                    <a:pt x="9865683" y="31660"/>
                  </a:lnTo>
                  <a:lnTo>
                    <a:pt x="9869411" y="27950"/>
                  </a:lnTo>
                  <a:lnTo>
                    <a:pt x="9871658" y="27027"/>
                  </a:lnTo>
                  <a:lnTo>
                    <a:pt x="9876920" y="27041"/>
                  </a:lnTo>
                  <a:lnTo>
                    <a:pt x="9879162" y="27977"/>
                  </a:lnTo>
                  <a:lnTo>
                    <a:pt x="9882870" y="31707"/>
                  </a:lnTo>
                  <a:lnTo>
                    <a:pt x="9883793" y="33955"/>
                  </a:lnTo>
                  <a:lnTo>
                    <a:pt x="9883779" y="39215"/>
                  </a:lnTo>
                  <a:lnTo>
                    <a:pt x="9882843" y="41458"/>
                  </a:lnTo>
                  <a:lnTo>
                    <a:pt x="9879115" y="45167"/>
                  </a:lnTo>
                  <a:lnTo>
                    <a:pt x="9876868" y="46091"/>
                  </a:lnTo>
                  <a:close/>
                </a:path>
                <a:path w="12131040" h="52704">
                  <a:moveTo>
                    <a:pt x="9914956" y="46195"/>
                  </a:moveTo>
                  <a:lnTo>
                    <a:pt x="9909694" y="46181"/>
                  </a:lnTo>
                  <a:lnTo>
                    <a:pt x="9907453" y="45245"/>
                  </a:lnTo>
                  <a:lnTo>
                    <a:pt x="9903745" y="41515"/>
                  </a:lnTo>
                  <a:lnTo>
                    <a:pt x="9902821" y="39267"/>
                  </a:lnTo>
                  <a:lnTo>
                    <a:pt x="9902835" y="34007"/>
                  </a:lnTo>
                  <a:lnTo>
                    <a:pt x="9903771" y="31764"/>
                  </a:lnTo>
                  <a:lnTo>
                    <a:pt x="9907500" y="28055"/>
                  </a:lnTo>
                  <a:lnTo>
                    <a:pt x="9909747" y="27131"/>
                  </a:lnTo>
                  <a:lnTo>
                    <a:pt x="9915008" y="27145"/>
                  </a:lnTo>
                  <a:lnTo>
                    <a:pt x="9917250" y="28081"/>
                  </a:lnTo>
                  <a:lnTo>
                    <a:pt x="9920958" y="31811"/>
                  </a:lnTo>
                  <a:lnTo>
                    <a:pt x="9921882" y="34059"/>
                  </a:lnTo>
                  <a:lnTo>
                    <a:pt x="9921867" y="39319"/>
                  </a:lnTo>
                  <a:lnTo>
                    <a:pt x="9920931" y="41562"/>
                  </a:lnTo>
                  <a:lnTo>
                    <a:pt x="9917203" y="45272"/>
                  </a:lnTo>
                  <a:lnTo>
                    <a:pt x="9914956" y="46195"/>
                  </a:lnTo>
                  <a:close/>
                </a:path>
                <a:path w="12131040" h="52704">
                  <a:moveTo>
                    <a:pt x="9953043" y="46300"/>
                  </a:moveTo>
                  <a:lnTo>
                    <a:pt x="9947783" y="46285"/>
                  </a:lnTo>
                  <a:lnTo>
                    <a:pt x="9945541" y="45349"/>
                  </a:lnTo>
                  <a:lnTo>
                    <a:pt x="9941833" y="41619"/>
                  </a:lnTo>
                  <a:lnTo>
                    <a:pt x="9940909" y="39372"/>
                  </a:lnTo>
                  <a:lnTo>
                    <a:pt x="9940923" y="34111"/>
                  </a:lnTo>
                  <a:lnTo>
                    <a:pt x="9941859" y="31869"/>
                  </a:lnTo>
                  <a:lnTo>
                    <a:pt x="9945588" y="28159"/>
                  </a:lnTo>
                  <a:lnTo>
                    <a:pt x="9947835" y="27235"/>
                  </a:lnTo>
                  <a:lnTo>
                    <a:pt x="9953095" y="27250"/>
                  </a:lnTo>
                  <a:lnTo>
                    <a:pt x="9955337" y="28186"/>
                  </a:lnTo>
                  <a:lnTo>
                    <a:pt x="9959045" y="31916"/>
                  </a:lnTo>
                  <a:lnTo>
                    <a:pt x="9959969" y="34163"/>
                  </a:lnTo>
                  <a:lnTo>
                    <a:pt x="9959954" y="39424"/>
                  </a:lnTo>
                  <a:lnTo>
                    <a:pt x="9959018" y="41666"/>
                  </a:lnTo>
                  <a:lnTo>
                    <a:pt x="9955290" y="45376"/>
                  </a:lnTo>
                  <a:lnTo>
                    <a:pt x="9953043" y="46300"/>
                  </a:lnTo>
                  <a:close/>
                </a:path>
                <a:path w="12131040" h="52704">
                  <a:moveTo>
                    <a:pt x="9991131" y="46404"/>
                  </a:moveTo>
                  <a:lnTo>
                    <a:pt x="9985870" y="46390"/>
                  </a:lnTo>
                  <a:lnTo>
                    <a:pt x="9983628" y="45454"/>
                  </a:lnTo>
                  <a:lnTo>
                    <a:pt x="9979920" y="41724"/>
                  </a:lnTo>
                  <a:lnTo>
                    <a:pt x="9978996" y="39476"/>
                  </a:lnTo>
                  <a:lnTo>
                    <a:pt x="9979011" y="34216"/>
                  </a:lnTo>
                  <a:lnTo>
                    <a:pt x="9979946" y="31973"/>
                  </a:lnTo>
                  <a:lnTo>
                    <a:pt x="9983675" y="28263"/>
                  </a:lnTo>
                  <a:lnTo>
                    <a:pt x="9985922" y="27340"/>
                  </a:lnTo>
                  <a:lnTo>
                    <a:pt x="9991183" y="27354"/>
                  </a:lnTo>
                  <a:lnTo>
                    <a:pt x="9993425" y="28290"/>
                  </a:lnTo>
                  <a:lnTo>
                    <a:pt x="9997133" y="32020"/>
                  </a:lnTo>
                  <a:lnTo>
                    <a:pt x="9998057" y="34268"/>
                  </a:lnTo>
                  <a:lnTo>
                    <a:pt x="9998042" y="39528"/>
                  </a:lnTo>
                  <a:lnTo>
                    <a:pt x="9997107" y="41771"/>
                  </a:lnTo>
                  <a:lnTo>
                    <a:pt x="9993378" y="45480"/>
                  </a:lnTo>
                  <a:lnTo>
                    <a:pt x="9991131" y="46404"/>
                  </a:lnTo>
                  <a:close/>
                </a:path>
                <a:path w="12131040" h="52704">
                  <a:moveTo>
                    <a:pt x="10029219" y="46508"/>
                  </a:moveTo>
                  <a:lnTo>
                    <a:pt x="10023958" y="46494"/>
                  </a:lnTo>
                  <a:lnTo>
                    <a:pt x="10021716" y="45558"/>
                  </a:lnTo>
                  <a:lnTo>
                    <a:pt x="10018008" y="41828"/>
                  </a:lnTo>
                  <a:lnTo>
                    <a:pt x="10017084" y="39580"/>
                  </a:lnTo>
                  <a:lnTo>
                    <a:pt x="10017099" y="34320"/>
                  </a:lnTo>
                  <a:lnTo>
                    <a:pt x="10018035" y="32077"/>
                  </a:lnTo>
                  <a:lnTo>
                    <a:pt x="10021763" y="28368"/>
                  </a:lnTo>
                  <a:lnTo>
                    <a:pt x="10024010" y="27444"/>
                  </a:lnTo>
                  <a:lnTo>
                    <a:pt x="10029272" y="27458"/>
                  </a:lnTo>
                  <a:lnTo>
                    <a:pt x="10031512" y="28395"/>
                  </a:lnTo>
                  <a:lnTo>
                    <a:pt x="10035220" y="32124"/>
                  </a:lnTo>
                  <a:lnTo>
                    <a:pt x="10036144" y="34372"/>
                  </a:lnTo>
                  <a:lnTo>
                    <a:pt x="10036130" y="39633"/>
                  </a:lnTo>
                  <a:lnTo>
                    <a:pt x="10035194" y="41875"/>
                  </a:lnTo>
                  <a:lnTo>
                    <a:pt x="10031465" y="45585"/>
                  </a:lnTo>
                  <a:lnTo>
                    <a:pt x="10029219" y="46508"/>
                  </a:lnTo>
                  <a:close/>
                </a:path>
                <a:path w="12131040" h="52704">
                  <a:moveTo>
                    <a:pt x="10067306" y="46613"/>
                  </a:moveTo>
                  <a:lnTo>
                    <a:pt x="10062046" y="46598"/>
                  </a:lnTo>
                  <a:lnTo>
                    <a:pt x="10059804" y="45662"/>
                  </a:lnTo>
                  <a:lnTo>
                    <a:pt x="10056096" y="41932"/>
                  </a:lnTo>
                  <a:lnTo>
                    <a:pt x="10055172" y="39685"/>
                  </a:lnTo>
                  <a:lnTo>
                    <a:pt x="10055187" y="34424"/>
                  </a:lnTo>
                  <a:lnTo>
                    <a:pt x="10056123" y="32182"/>
                  </a:lnTo>
                  <a:lnTo>
                    <a:pt x="10059851" y="28472"/>
                  </a:lnTo>
                  <a:lnTo>
                    <a:pt x="10062098" y="27548"/>
                  </a:lnTo>
                  <a:lnTo>
                    <a:pt x="10067359" y="27563"/>
                  </a:lnTo>
                  <a:lnTo>
                    <a:pt x="10069601" y="28499"/>
                  </a:lnTo>
                  <a:lnTo>
                    <a:pt x="10073308" y="32229"/>
                  </a:lnTo>
                  <a:lnTo>
                    <a:pt x="10074232" y="34476"/>
                  </a:lnTo>
                  <a:lnTo>
                    <a:pt x="10074218" y="39737"/>
                  </a:lnTo>
                  <a:lnTo>
                    <a:pt x="10073282" y="41979"/>
                  </a:lnTo>
                  <a:lnTo>
                    <a:pt x="10069553" y="45689"/>
                  </a:lnTo>
                  <a:lnTo>
                    <a:pt x="10067306" y="46613"/>
                  </a:lnTo>
                  <a:close/>
                </a:path>
                <a:path w="12131040" h="52704">
                  <a:moveTo>
                    <a:pt x="10105395" y="46717"/>
                  </a:moveTo>
                  <a:lnTo>
                    <a:pt x="10100133" y="46703"/>
                  </a:lnTo>
                  <a:lnTo>
                    <a:pt x="10097891" y="45767"/>
                  </a:lnTo>
                  <a:lnTo>
                    <a:pt x="10094183" y="42037"/>
                  </a:lnTo>
                  <a:lnTo>
                    <a:pt x="10093260" y="39789"/>
                  </a:lnTo>
                  <a:lnTo>
                    <a:pt x="10093274" y="34529"/>
                  </a:lnTo>
                  <a:lnTo>
                    <a:pt x="10094210" y="32286"/>
                  </a:lnTo>
                  <a:lnTo>
                    <a:pt x="10097938" y="28577"/>
                  </a:lnTo>
                  <a:lnTo>
                    <a:pt x="10100185" y="27653"/>
                  </a:lnTo>
                  <a:lnTo>
                    <a:pt x="10105447" y="27667"/>
                  </a:lnTo>
                  <a:lnTo>
                    <a:pt x="10107689" y="28603"/>
                  </a:lnTo>
                  <a:lnTo>
                    <a:pt x="10111397" y="32333"/>
                  </a:lnTo>
                  <a:lnTo>
                    <a:pt x="10112320" y="34581"/>
                  </a:lnTo>
                  <a:lnTo>
                    <a:pt x="10112306" y="39841"/>
                  </a:lnTo>
                  <a:lnTo>
                    <a:pt x="10111370" y="42084"/>
                  </a:lnTo>
                  <a:lnTo>
                    <a:pt x="10107642" y="45793"/>
                  </a:lnTo>
                  <a:lnTo>
                    <a:pt x="10105395" y="46717"/>
                  </a:lnTo>
                  <a:close/>
                </a:path>
                <a:path w="12131040" h="52704">
                  <a:moveTo>
                    <a:pt x="10143482" y="46821"/>
                  </a:moveTo>
                  <a:lnTo>
                    <a:pt x="10138221" y="46807"/>
                  </a:lnTo>
                  <a:lnTo>
                    <a:pt x="10135979" y="45871"/>
                  </a:lnTo>
                  <a:lnTo>
                    <a:pt x="10132271" y="42141"/>
                  </a:lnTo>
                  <a:lnTo>
                    <a:pt x="10131348" y="39893"/>
                  </a:lnTo>
                  <a:lnTo>
                    <a:pt x="10131362" y="34633"/>
                  </a:lnTo>
                  <a:lnTo>
                    <a:pt x="10132298" y="32390"/>
                  </a:lnTo>
                  <a:lnTo>
                    <a:pt x="10136026" y="28681"/>
                  </a:lnTo>
                  <a:lnTo>
                    <a:pt x="10138273" y="27757"/>
                  </a:lnTo>
                  <a:lnTo>
                    <a:pt x="10143534" y="27771"/>
                  </a:lnTo>
                  <a:lnTo>
                    <a:pt x="10145776" y="28708"/>
                  </a:lnTo>
                  <a:lnTo>
                    <a:pt x="10149484" y="32437"/>
                  </a:lnTo>
                  <a:lnTo>
                    <a:pt x="10150407" y="34685"/>
                  </a:lnTo>
                  <a:lnTo>
                    <a:pt x="10150393" y="39946"/>
                  </a:lnTo>
                  <a:lnTo>
                    <a:pt x="10149457" y="42188"/>
                  </a:lnTo>
                  <a:lnTo>
                    <a:pt x="10145729" y="45898"/>
                  </a:lnTo>
                  <a:lnTo>
                    <a:pt x="10143482" y="46821"/>
                  </a:lnTo>
                  <a:close/>
                </a:path>
                <a:path w="12131040" h="52704">
                  <a:moveTo>
                    <a:pt x="10181570" y="46926"/>
                  </a:moveTo>
                  <a:lnTo>
                    <a:pt x="10176308" y="46911"/>
                  </a:lnTo>
                  <a:lnTo>
                    <a:pt x="10174066" y="45975"/>
                  </a:lnTo>
                  <a:lnTo>
                    <a:pt x="10170358" y="42245"/>
                  </a:lnTo>
                  <a:lnTo>
                    <a:pt x="10169435" y="39998"/>
                  </a:lnTo>
                  <a:lnTo>
                    <a:pt x="10169449" y="34737"/>
                  </a:lnTo>
                  <a:lnTo>
                    <a:pt x="10170385" y="32495"/>
                  </a:lnTo>
                  <a:lnTo>
                    <a:pt x="10174113" y="28785"/>
                  </a:lnTo>
                  <a:lnTo>
                    <a:pt x="10176360" y="27861"/>
                  </a:lnTo>
                  <a:lnTo>
                    <a:pt x="10181622" y="27876"/>
                  </a:lnTo>
                  <a:lnTo>
                    <a:pt x="10183864" y="28812"/>
                  </a:lnTo>
                  <a:lnTo>
                    <a:pt x="10187572" y="32542"/>
                  </a:lnTo>
                  <a:lnTo>
                    <a:pt x="10188496" y="34789"/>
                  </a:lnTo>
                  <a:lnTo>
                    <a:pt x="10188481" y="40050"/>
                  </a:lnTo>
                  <a:lnTo>
                    <a:pt x="10187545" y="42292"/>
                  </a:lnTo>
                  <a:lnTo>
                    <a:pt x="10183817" y="46002"/>
                  </a:lnTo>
                  <a:lnTo>
                    <a:pt x="10181570" y="46926"/>
                  </a:lnTo>
                  <a:close/>
                </a:path>
                <a:path w="12131040" h="52704">
                  <a:moveTo>
                    <a:pt x="10219658" y="47030"/>
                  </a:moveTo>
                  <a:lnTo>
                    <a:pt x="10214396" y="47016"/>
                  </a:lnTo>
                  <a:lnTo>
                    <a:pt x="10212155" y="46080"/>
                  </a:lnTo>
                  <a:lnTo>
                    <a:pt x="10208447" y="42350"/>
                  </a:lnTo>
                  <a:lnTo>
                    <a:pt x="10207523" y="40102"/>
                  </a:lnTo>
                  <a:lnTo>
                    <a:pt x="10207537" y="34842"/>
                  </a:lnTo>
                  <a:lnTo>
                    <a:pt x="10208473" y="32599"/>
                  </a:lnTo>
                  <a:lnTo>
                    <a:pt x="10212202" y="28890"/>
                  </a:lnTo>
                  <a:lnTo>
                    <a:pt x="10214449" y="27966"/>
                  </a:lnTo>
                  <a:lnTo>
                    <a:pt x="10219710" y="27980"/>
                  </a:lnTo>
                  <a:lnTo>
                    <a:pt x="10221952" y="28916"/>
                  </a:lnTo>
                  <a:lnTo>
                    <a:pt x="10225660" y="32646"/>
                  </a:lnTo>
                  <a:lnTo>
                    <a:pt x="10226584" y="34894"/>
                  </a:lnTo>
                  <a:lnTo>
                    <a:pt x="10226569" y="40154"/>
                  </a:lnTo>
                  <a:lnTo>
                    <a:pt x="10225633" y="42397"/>
                  </a:lnTo>
                  <a:lnTo>
                    <a:pt x="10221905" y="46106"/>
                  </a:lnTo>
                  <a:lnTo>
                    <a:pt x="10219658" y="47030"/>
                  </a:lnTo>
                  <a:close/>
                </a:path>
                <a:path w="12131040" h="52704">
                  <a:moveTo>
                    <a:pt x="10257745" y="47134"/>
                  </a:moveTo>
                  <a:lnTo>
                    <a:pt x="10252485" y="47120"/>
                  </a:lnTo>
                  <a:lnTo>
                    <a:pt x="10250243" y="46184"/>
                  </a:lnTo>
                  <a:lnTo>
                    <a:pt x="10246535" y="42454"/>
                  </a:lnTo>
                  <a:lnTo>
                    <a:pt x="10245611" y="40206"/>
                  </a:lnTo>
                  <a:lnTo>
                    <a:pt x="10245626" y="34946"/>
                  </a:lnTo>
                  <a:lnTo>
                    <a:pt x="10246562" y="32703"/>
                  </a:lnTo>
                  <a:lnTo>
                    <a:pt x="10250290" y="28994"/>
                  </a:lnTo>
                  <a:lnTo>
                    <a:pt x="10252537" y="28070"/>
                  </a:lnTo>
                  <a:lnTo>
                    <a:pt x="10257797" y="28085"/>
                  </a:lnTo>
                  <a:lnTo>
                    <a:pt x="10260039" y="29021"/>
                  </a:lnTo>
                  <a:lnTo>
                    <a:pt x="10263747" y="32751"/>
                  </a:lnTo>
                  <a:lnTo>
                    <a:pt x="10264671" y="34998"/>
                  </a:lnTo>
                  <a:lnTo>
                    <a:pt x="10264656" y="40259"/>
                  </a:lnTo>
                  <a:lnTo>
                    <a:pt x="10263720" y="42501"/>
                  </a:lnTo>
                  <a:lnTo>
                    <a:pt x="10259992" y="46211"/>
                  </a:lnTo>
                  <a:lnTo>
                    <a:pt x="10257745" y="47134"/>
                  </a:lnTo>
                  <a:close/>
                </a:path>
                <a:path w="12131040" h="52704">
                  <a:moveTo>
                    <a:pt x="10295833" y="47239"/>
                  </a:moveTo>
                  <a:lnTo>
                    <a:pt x="10290572" y="47224"/>
                  </a:lnTo>
                  <a:lnTo>
                    <a:pt x="10288330" y="46288"/>
                  </a:lnTo>
                  <a:lnTo>
                    <a:pt x="10284622" y="42558"/>
                  </a:lnTo>
                  <a:lnTo>
                    <a:pt x="10283698" y="40311"/>
                  </a:lnTo>
                  <a:lnTo>
                    <a:pt x="10283713" y="35050"/>
                  </a:lnTo>
                  <a:lnTo>
                    <a:pt x="10284649" y="32808"/>
                  </a:lnTo>
                  <a:lnTo>
                    <a:pt x="10288377" y="29098"/>
                  </a:lnTo>
                  <a:lnTo>
                    <a:pt x="10290624" y="28174"/>
                  </a:lnTo>
                  <a:lnTo>
                    <a:pt x="10295886" y="28189"/>
                  </a:lnTo>
                  <a:lnTo>
                    <a:pt x="10298127" y="29125"/>
                  </a:lnTo>
                  <a:lnTo>
                    <a:pt x="10301835" y="32855"/>
                  </a:lnTo>
                  <a:lnTo>
                    <a:pt x="10302759" y="35102"/>
                  </a:lnTo>
                  <a:lnTo>
                    <a:pt x="10302745" y="40363"/>
                  </a:lnTo>
                  <a:lnTo>
                    <a:pt x="10301809" y="42606"/>
                  </a:lnTo>
                  <a:lnTo>
                    <a:pt x="10298080" y="46315"/>
                  </a:lnTo>
                  <a:lnTo>
                    <a:pt x="10295833" y="47239"/>
                  </a:lnTo>
                  <a:close/>
                </a:path>
                <a:path w="12131040" h="52704">
                  <a:moveTo>
                    <a:pt x="10333922" y="47343"/>
                  </a:moveTo>
                  <a:lnTo>
                    <a:pt x="10328660" y="47329"/>
                  </a:lnTo>
                  <a:lnTo>
                    <a:pt x="10326418" y="46393"/>
                  </a:lnTo>
                  <a:lnTo>
                    <a:pt x="10322710" y="42663"/>
                  </a:lnTo>
                  <a:lnTo>
                    <a:pt x="10321786" y="40415"/>
                  </a:lnTo>
                  <a:lnTo>
                    <a:pt x="10321801" y="35155"/>
                  </a:lnTo>
                  <a:lnTo>
                    <a:pt x="10322737" y="32912"/>
                  </a:lnTo>
                  <a:lnTo>
                    <a:pt x="10326465" y="29203"/>
                  </a:lnTo>
                  <a:lnTo>
                    <a:pt x="10328712" y="28279"/>
                  </a:lnTo>
                  <a:lnTo>
                    <a:pt x="10333974" y="28293"/>
                  </a:lnTo>
                  <a:lnTo>
                    <a:pt x="10336216" y="29229"/>
                  </a:lnTo>
                  <a:lnTo>
                    <a:pt x="10339922" y="32959"/>
                  </a:lnTo>
                  <a:lnTo>
                    <a:pt x="10340846" y="35207"/>
                  </a:lnTo>
                  <a:lnTo>
                    <a:pt x="10340832" y="40467"/>
                  </a:lnTo>
                  <a:lnTo>
                    <a:pt x="10339896" y="42710"/>
                  </a:lnTo>
                  <a:lnTo>
                    <a:pt x="10336168" y="46419"/>
                  </a:lnTo>
                  <a:lnTo>
                    <a:pt x="10333922" y="47343"/>
                  </a:lnTo>
                  <a:close/>
                </a:path>
                <a:path w="12131040" h="52704">
                  <a:moveTo>
                    <a:pt x="10372009" y="47448"/>
                  </a:moveTo>
                  <a:lnTo>
                    <a:pt x="10366748" y="47433"/>
                  </a:lnTo>
                  <a:lnTo>
                    <a:pt x="10364506" y="46497"/>
                  </a:lnTo>
                  <a:lnTo>
                    <a:pt x="10360798" y="42767"/>
                  </a:lnTo>
                  <a:lnTo>
                    <a:pt x="10359875" y="40520"/>
                  </a:lnTo>
                  <a:lnTo>
                    <a:pt x="10359889" y="35259"/>
                  </a:lnTo>
                  <a:lnTo>
                    <a:pt x="10360825" y="33017"/>
                  </a:lnTo>
                  <a:lnTo>
                    <a:pt x="10364553" y="29307"/>
                  </a:lnTo>
                  <a:lnTo>
                    <a:pt x="10366800" y="28383"/>
                  </a:lnTo>
                  <a:lnTo>
                    <a:pt x="10372061" y="28398"/>
                  </a:lnTo>
                  <a:lnTo>
                    <a:pt x="10374303" y="29334"/>
                  </a:lnTo>
                  <a:lnTo>
                    <a:pt x="10378011" y="33064"/>
                  </a:lnTo>
                  <a:lnTo>
                    <a:pt x="10378934" y="35311"/>
                  </a:lnTo>
                  <a:lnTo>
                    <a:pt x="10378920" y="40572"/>
                  </a:lnTo>
                  <a:lnTo>
                    <a:pt x="10377984" y="42814"/>
                  </a:lnTo>
                  <a:lnTo>
                    <a:pt x="10374256" y="46524"/>
                  </a:lnTo>
                  <a:lnTo>
                    <a:pt x="10372009" y="47448"/>
                  </a:lnTo>
                  <a:close/>
                </a:path>
                <a:path w="12131040" h="52704">
                  <a:moveTo>
                    <a:pt x="10410097" y="47552"/>
                  </a:moveTo>
                  <a:lnTo>
                    <a:pt x="10404835" y="47537"/>
                  </a:lnTo>
                  <a:lnTo>
                    <a:pt x="10402593" y="46601"/>
                  </a:lnTo>
                  <a:lnTo>
                    <a:pt x="10398885" y="42871"/>
                  </a:lnTo>
                  <a:lnTo>
                    <a:pt x="10397962" y="40624"/>
                  </a:lnTo>
                  <a:lnTo>
                    <a:pt x="10397976" y="35363"/>
                  </a:lnTo>
                  <a:lnTo>
                    <a:pt x="10398912" y="33121"/>
                  </a:lnTo>
                  <a:lnTo>
                    <a:pt x="10402640" y="29411"/>
                  </a:lnTo>
                  <a:lnTo>
                    <a:pt x="10404887" y="28488"/>
                  </a:lnTo>
                  <a:lnTo>
                    <a:pt x="10410149" y="28502"/>
                  </a:lnTo>
                  <a:lnTo>
                    <a:pt x="10412391" y="29438"/>
                  </a:lnTo>
                  <a:lnTo>
                    <a:pt x="10416099" y="33168"/>
                  </a:lnTo>
                  <a:lnTo>
                    <a:pt x="10417022" y="35416"/>
                  </a:lnTo>
                  <a:lnTo>
                    <a:pt x="10417008" y="40676"/>
                  </a:lnTo>
                  <a:lnTo>
                    <a:pt x="10416072" y="42919"/>
                  </a:lnTo>
                  <a:lnTo>
                    <a:pt x="10412344" y="46628"/>
                  </a:lnTo>
                  <a:lnTo>
                    <a:pt x="10410097" y="47552"/>
                  </a:lnTo>
                  <a:close/>
                </a:path>
                <a:path w="12131040" h="52704">
                  <a:moveTo>
                    <a:pt x="10448185" y="47656"/>
                  </a:moveTo>
                  <a:lnTo>
                    <a:pt x="10442923" y="47642"/>
                  </a:lnTo>
                  <a:lnTo>
                    <a:pt x="10440682" y="46706"/>
                  </a:lnTo>
                  <a:lnTo>
                    <a:pt x="10436973" y="42976"/>
                  </a:lnTo>
                  <a:lnTo>
                    <a:pt x="10436050" y="40728"/>
                  </a:lnTo>
                  <a:lnTo>
                    <a:pt x="10436064" y="35468"/>
                  </a:lnTo>
                  <a:lnTo>
                    <a:pt x="10437000" y="33225"/>
                  </a:lnTo>
                  <a:lnTo>
                    <a:pt x="10440729" y="29516"/>
                  </a:lnTo>
                  <a:lnTo>
                    <a:pt x="10442975" y="28592"/>
                  </a:lnTo>
                  <a:lnTo>
                    <a:pt x="10448237" y="28606"/>
                  </a:lnTo>
                  <a:lnTo>
                    <a:pt x="10450479" y="29542"/>
                  </a:lnTo>
                  <a:lnTo>
                    <a:pt x="10454186" y="33272"/>
                  </a:lnTo>
                  <a:lnTo>
                    <a:pt x="10455109" y="35520"/>
                  </a:lnTo>
                  <a:lnTo>
                    <a:pt x="10455095" y="40780"/>
                  </a:lnTo>
                  <a:lnTo>
                    <a:pt x="10454159" y="43023"/>
                  </a:lnTo>
                  <a:lnTo>
                    <a:pt x="10450432" y="46732"/>
                  </a:lnTo>
                  <a:lnTo>
                    <a:pt x="10448185" y="47656"/>
                  </a:lnTo>
                  <a:close/>
                </a:path>
                <a:path w="12131040" h="52704">
                  <a:moveTo>
                    <a:pt x="10486272" y="47761"/>
                  </a:moveTo>
                  <a:lnTo>
                    <a:pt x="10481012" y="47746"/>
                  </a:lnTo>
                  <a:lnTo>
                    <a:pt x="10478770" y="46810"/>
                  </a:lnTo>
                  <a:lnTo>
                    <a:pt x="10475062" y="43080"/>
                  </a:lnTo>
                  <a:lnTo>
                    <a:pt x="10474138" y="40833"/>
                  </a:lnTo>
                  <a:lnTo>
                    <a:pt x="10474152" y="35572"/>
                  </a:lnTo>
                  <a:lnTo>
                    <a:pt x="10475088" y="33330"/>
                  </a:lnTo>
                  <a:lnTo>
                    <a:pt x="10478817" y="29620"/>
                  </a:lnTo>
                  <a:lnTo>
                    <a:pt x="10481064" y="28696"/>
                  </a:lnTo>
                  <a:lnTo>
                    <a:pt x="10486324" y="28711"/>
                  </a:lnTo>
                  <a:lnTo>
                    <a:pt x="10488566" y="29647"/>
                  </a:lnTo>
                  <a:lnTo>
                    <a:pt x="10492274" y="33377"/>
                  </a:lnTo>
                  <a:lnTo>
                    <a:pt x="10493198" y="35624"/>
                  </a:lnTo>
                  <a:lnTo>
                    <a:pt x="10493183" y="40885"/>
                  </a:lnTo>
                  <a:lnTo>
                    <a:pt x="10492247" y="43127"/>
                  </a:lnTo>
                  <a:lnTo>
                    <a:pt x="10488519" y="46837"/>
                  </a:lnTo>
                  <a:lnTo>
                    <a:pt x="10486272" y="47761"/>
                  </a:lnTo>
                  <a:close/>
                </a:path>
                <a:path w="12131040" h="52704">
                  <a:moveTo>
                    <a:pt x="10524360" y="47865"/>
                  </a:moveTo>
                  <a:lnTo>
                    <a:pt x="10519099" y="47851"/>
                  </a:lnTo>
                  <a:lnTo>
                    <a:pt x="10516857" y="46914"/>
                  </a:lnTo>
                  <a:lnTo>
                    <a:pt x="10513149" y="43185"/>
                  </a:lnTo>
                  <a:lnTo>
                    <a:pt x="10512225" y="40937"/>
                  </a:lnTo>
                  <a:lnTo>
                    <a:pt x="10512239" y="35676"/>
                  </a:lnTo>
                  <a:lnTo>
                    <a:pt x="10513175" y="33434"/>
                  </a:lnTo>
                  <a:lnTo>
                    <a:pt x="10516904" y="29724"/>
                  </a:lnTo>
                  <a:lnTo>
                    <a:pt x="10519151" y="28801"/>
                  </a:lnTo>
                  <a:lnTo>
                    <a:pt x="10524412" y="28815"/>
                  </a:lnTo>
                  <a:lnTo>
                    <a:pt x="10526654" y="29751"/>
                  </a:lnTo>
                  <a:lnTo>
                    <a:pt x="10530362" y="33481"/>
                  </a:lnTo>
                  <a:lnTo>
                    <a:pt x="10531286" y="35729"/>
                  </a:lnTo>
                  <a:lnTo>
                    <a:pt x="10531271" y="40989"/>
                  </a:lnTo>
                  <a:lnTo>
                    <a:pt x="10530335" y="43232"/>
                  </a:lnTo>
                  <a:lnTo>
                    <a:pt x="10526607" y="46941"/>
                  </a:lnTo>
                  <a:lnTo>
                    <a:pt x="10524360" y="47865"/>
                  </a:lnTo>
                  <a:close/>
                </a:path>
                <a:path w="12131040" h="52704">
                  <a:moveTo>
                    <a:pt x="10562447" y="47969"/>
                  </a:moveTo>
                  <a:lnTo>
                    <a:pt x="10557187" y="47955"/>
                  </a:lnTo>
                  <a:lnTo>
                    <a:pt x="10554945" y="47019"/>
                  </a:lnTo>
                  <a:lnTo>
                    <a:pt x="10551237" y="43289"/>
                  </a:lnTo>
                  <a:lnTo>
                    <a:pt x="10550313" y="41041"/>
                  </a:lnTo>
                  <a:lnTo>
                    <a:pt x="10550328" y="35781"/>
                  </a:lnTo>
                  <a:lnTo>
                    <a:pt x="10551264" y="33538"/>
                  </a:lnTo>
                  <a:lnTo>
                    <a:pt x="10554992" y="29829"/>
                  </a:lnTo>
                  <a:lnTo>
                    <a:pt x="10557239" y="28905"/>
                  </a:lnTo>
                  <a:lnTo>
                    <a:pt x="10562500" y="28919"/>
                  </a:lnTo>
                  <a:lnTo>
                    <a:pt x="10564741" y="29855"/>
                  </a:lnTo>
                  <a:lnTo>
                    <a:pt x="10568449" y="33585"/>
                  </a:lnTo>
                  <a:lnTo>
                    <a:pt x="10569373" y="35833"/>
                  </a:lnTo>
                  <a:lnTo>
                    <a:pt x="10569359" y="41093"/>
                  </a:lnTo>
                  <a:lnTo>
                    <a:pt x="10568423" y="43336"/>
                  </a:lnTo>
                  <a:lnTo>
                    <a:pt x="10564694" y="47046"/>
                  </a:lnTo>
                  <a:lnTo>
                    <a:pt x="10562447" y="47969"/>
                  </a:lnTo>
                  <a:close/>
                </a:path>
                <a:path w="12131040" h="52704">
                  <a:moveTo>
                    <a:pt x="10600535" y="48074"/>
                  </a:moveTo>
                  <a:lnTo>
                    <a:pt x="10595274" y="48059"/>
                  </a:lnTo>
                  <a:lnTo>
                    <a:pt x="10593032" y="47123"/>
                  </a:lnTo>
                  <a:lnTo>
                    <a:pt x="10589324" y="43393"/>
                  </a:lnTo>
                  <a:lnTo>
                    <a:pt x="10588400" y="41146"/>
                  </a:lnTo>
                  <a:lnTo>
                    <a:pt x="10588415" y="35885"/>
                  </a:lnTo>
                  <a:lnTo>
                    <a:pt x="10589351" y="33643"/>
                  </a:lnTo>
                  <a:lnTo>
                    <a:pt x="10593079" y="29933"/>
                  </a:lnTo>
                  <a:lnTo>
                    <a:pt x="10595326" y="29009"/>
                  </a:lnTo>
                  <a:lnTo>
                    <a:pt x="10600588" y="29024"/>
                  </a:lnTo>
                  <a:lnTo>
                    <a:pt x="10602830" y="29960"/>
                  </a:lnTo>
                  <a:lnTo>
                    <a:pt x="10606537" y="33690"/>
                  </a:lnTo>
                  <a:lnTo>
                    <a:pt x="10607461" y="35937"/>
                  </a:lnTo>
                  <a:lnTo>
                    <a:pt x="10607447" y="41198"/>
                  </a:lnTo>
                  <a:lnTo>
                    <a:pt x="10606511" y="43440"/>
                  </a:lnTo>
                  <a:lnTo>
                    <a:pt x="10602782" y="47150"/>
                  </a:lnTo>
                  <a:lnTo>
                    <a:pt x="10600535" y="48074"/>
                  </a:lnTo>
                  <a:close/>
                </a:path>
                <a:path w="12131040" h="52704">
                  <a:moveTo>
                    <a:pt x="10638622" y="48178"/>
                  </a:moveTo>
                  <a:lnTo>
                    <a:pt x="10633362" y="48164"/>
                  </a:lnTo>
                  <a:lnTo>
                    <a:pt x="10631120" y="47227"/>
                  </a:lnTo>
                  <a:lnTo>
                    <a:pt x="10627412" y="43498"/>
                  </a:lnTo>
                  <a:lnTo>
                    <a:pt x="10626488" y="41250"/>
                  </a:lnTo>
                  <a:lnTo>
                    <a:pt x="10626503" y="35989"/>
                  </a:lnTo>
                  <a:lnTo>
                    <a:pt x="10627439" y="33747"/>
                  </a:lnTo>
                  <a:lnTo>
                    <a:pt x="10631167" y="30037"/>
                  </a:lnTo>
                  <a:lnTo>
                    <a:pt x="10633414" y="29114"/>
                  </a:lnTo>
                  <a:lnTo>
                    <a:pt x="10638675" y="29128"/>
                  </a:lnTo>
                  <a:lnTo>
                    <a:pt x="10640917" y="30064"/>
                  </a:lnTo>
                  <a:lnTo>
                    <a:pt x="10644624" y="33794"/>
                  </a:lnTo>
                  <a:lnTo>
                    <a:pt x="10645548" y="36042"/>
                  </a:lnTo>
                  <a:lnTo>
                    <a:pt x="10645534" y="41302"/>
                  </a:lnTo>
                  <a:lnTo>
                    <a:pt x="10644598" y="43545"/>
                  </a:lnTo>
                  <a:lnTo>
                    <a:pt x="10640869" y="47254"/>
                  </a:lnTo>
                  <a:lnTo>
                    <a:pt x="10638622" y="48178"/>
                  </a:lnTo>
                  <a:close/>
                </a:path>
                <a:path w="12131040" h="52704">
                  <a:moveTo>
                    <a:pt x="10676711" y="48282"/>
                  </a:moveTo>
                  <a:lnTo>
                    <a:pt x="10671450" y="48268"/>
                  </a:lnTo>
                  <a:lnTo>
                    <a:pt x="10669208" y="47332"/>
                  </a:lnTo>
                  <a:lnTo>
                    <a:pt x="10665500" y="43602"/>
                  </a:lnTo>
                  <a:lnTo>
                    <a:pt x="10664577" y="41354"/>
                  </a:lnTo>
                  <a:lnTo>
                    <a:pt x="10664591" y="36094"/>
                  </a:lnTo>
                  <a:lnTo>
                    <a:pt x="10665527" y="33851"/>
                  </a:lnTo>
                  <a:lnTo>
                    <a:pt x="10669255" y="30142"/>
                  </a:lnTo>
                  <a:lnTo>
                    <a:pt x="10671502" y="29218"/>
                  </a:lnTo>
                  <a:lnTo>
                    <a:pt x="10676763" y="29232"/>
                  </a:lnTo>
                  <a:lnTo>
                    <a:pt x="10679005" y="30168"/>
                  </a:lnTo>
                  <a:lnTo>
                    <a:pt x="10682713" y="33898"/>
                  </a:lnTo>
                  <a:lnTo>
                    <a:pt x="10683636" y="36146"/>
                  </a:lnTo>
                  <a:lnTo>
                    <a:pt x="10683622" y="41407"/>
                  </a:lnTo>
                  <a:lnTo>
                    <a:pt x="10682686" y="43649"/>
                  </a:lnTo>
                  <a:lnTo>
                    <a:pt x="10678958" y="47359"/>
                  </a:lnTo>
                  <a:lnTo>
                    <a:pt x="10676711" y="48282"/>
                  </a:lnTo>
                  <a:close/>
                </a:path>
                <a:path w="12131040" h="52704">
                  <a:moveTo>
                    <a:pt x="10714799" y="48387"/>
                  </a:moveTo>
                  <a:lnTo>
                    <a:pt x="10709537" y="48372"/>
                  </a:lnTo>
                  <a:lnTo>
                    <a:pt x="10707295" y="47436"/>
                  </a:lnTo>
                  <a:lnTo>
                    <a:pt x="10703587" y="43706"/>
                  </a:lnTo>
                  <a:lnTo>
                    <a:pt x="10702664" y="41459"/>
                  </a:lnTo>
                  <a:lnTo>
                    <a:pt x="10702678" y="36198"/>
                  </a:lnTo>
                  <a:lnTo>
                    <a:pt x="10703614" y="33956"/>
                  </a:lnTo>
                  <a:lnTo>
                    <a:pt x="10707342" y="30246"/>
                  </a:lnTo>
                  <a:lnTo>
                    <a:pt x="10709589" y="29322"/>
                  </a:lnTo>
                  <a:lnTo>
                    <a:pt x="10714851" y="29337"/>
                  </a:lnTo>
                  <a:lnTo>
                    <a:pt x="10717093" y="30273"/>
                  </a:lnTo>
                  <a:lnTo>
                    <a:pt x="10720801" y="34003"/>
                  </a:lnTo>
                  <a:lnTo>
                    <a:pt x="10721725" y="36250"/>
                  </a:lnTo>
                  <a:lnTo>
                    <a:pt x="10721710" y="41511"/>
                  </a:lnTo>
                  <a:lnTo>
                    <a:pt x="10720774" y="43753"/>
                  </a:lnTo>
                  <a:lnTo>
                    <a:pt x="10717046" y="47463"/>
                  </a:lnTo>
                  <a:lnTo>
                    <a:pt x="10714799" y="48387"/>
                  </a:lnTo>
                  <a:close/>
                </a:path>
                <a:path w="12131040" h="52704">
                  <a:moveTo>
                    <a:pt x="10752887" y="48491"/>
                  </a:moveTo>
                  <a:lnTo>
                    <a:pt x="10747625" y="48477"/>
                  </a:lnTo>
                  <a:lnTo>
                    <a:pt x="10745384" y="47541"/>
                  </a:lnTo>
                  <a:lnTo>
                    <a:pt x="10741676" y="43811"/>
                  </a:lnTo>
                  <a:lnTo>
                    <a:pt x="10740752" y="41563"/>
                  </a:lnTo>
                  <a:lnTo>
                    <a:pt x="10740766" y="36303"/>
                  </a:lnTo>
                  <a:lnTo>
                    <a:pt x="10741702" y="34060"/>
                  </a:lnTo>
                  <a:lnTo>
                    <a:pt x="10745431" y="30350"/>
                  </a:lnTo>
                  <a:lnTo>
                    <a:pt x="10747678" y="29427"/>
                  </a:lnTo>
                  <a:lnTo>
                    <a:pt x="10752939" y="29441"/>
                  </a:lnTo>
                  <a:lnTo>
                    <a:pt x="10755181" y="30377"/>
                  </a:lnTo>
                  <a:lnTo>
                    <a:pt x="10758888" y="34107"/>
                  </a:lnTo>
                  <a:lnTo>
                    <a:pt x="10759812" y="36355"/>
                  </a:lnTo>
                  <a:lnTo>
                    <a:pt x="10759797" y="41615"/>
                  </a:lnTo>
                  <a:lnTo>
                    <a:pt x="10758861" y="43858"/>
                  </a:lnTo>
                  <a:lnTo>
                    <a:pt x="10755134" y="47567"/>
                  </a:lnTo>
                  <a:lnTo>
                    <a:pt x="10752887" y="48491"/>
                  </a:lnTo>
                  <a:close/>
                </a:path>
                <a:path w="12131040" h="52704">
                  <a:moveTo>
                    <a:pt x="10790974" y="48595"/>
                  </a:moveTo>
                  <a:lnTo>
                    <a:pt x="10785714" y="48581"/>
                  </a:lnTo>
                  <a:lnTo>
                    <a:pt x="10783472" y="47645"/>
                  </a:lnTo>
                  <a:lnTo>
                    <a:pt x="10779764" y="43915"/>
                  </a:lnTo>
                  <a:lnTo>
                    <a:pt x="10778840" y="41667"/>
                  </a:lnTo>
                  <a:lnTo>
                    <a:pt x="10778855" y="36407"/>
                  </a:lnTo>
                  <a:lnTo>
                    <a:pt x="10779790" y="34164"/>
                  </a:lnTo>
                  <a:lnTo>
                    <a:pt x="10783519" y="30455"/>
                  </a:lnTo>
                  <a:lnTo>
                    <a:pt x="10785766" y="29531"/>
                  </a:lnTo>
                  <a:lnTo>
                    <a:pt x="10791026" y="29545"/>
                  </a:lnTo>
                  <a:lnTo>
                    <a:pt x="10793268" y="30482"/>
                  </a:lnTo>
                  <a:lnTo>
                    <a:pt x="10796976" y="34211"/>
                  </a:lnTo>
                  <a:lnTo>
                    <a:pt x="10797900" y="36459"/>
                  </a:lnTo>
                  <a:lnTo>
                    <a:pt x="10797885" y="41720"/>
                  </a:lnTo>
                  <a:lnTo>
                    <a:pt x="10796949" y="43962"/>
                  </a:lnTo>
                  <a:lnTo>
                    <a:pt x="10793221" y="47672"/>
                  </a:lnTo>
                  <a:lnTo>
                    <a:pt x="10790974" y="48595"/>
                  </a:lnTo>
                  <a:close/>
                </a:path>
                <a:path w="12131040" h="52704">
                  <a:moveTo>
                    <a:pt x="10829061" y="48700"/>
                  </a:moveTo>
                  <a:lnTo>
                    <a:pt x="10823801" y="48685"/>
                  </a:lnTo>
                  <a:lnTo>
                    <a:pt x="10821559" y="47749"/>
                  </a:lnTo>
                  <a:lnTo>
                    <a:pt x="10817851" y="44019"/>
                  </a:lnTo>
                  <a:lnTo>
                    <a:pt x="10816927" y="41772"/>
                  </a:lnTo>
                  <a:lnTo>
                    <a:pt x="10816942" y="36511"/>
                  </a:lnTo>
                  <a:lnTo>
                    <a:pt x="10817878" y="34269"/>
                  </a:lnTo>
                  <a:lnTo>
                    <a:pt x="10821606" y="30559"/>
                  </a:lnTo>
                  <a:lnTo>
                    <a:pt x="10823853" y="29635"/>
                  </a:lnTo>
                  <a:lnTo>
                    <a:pt x="10829113" y="29650"/>
                  </a:lnTo>
                  <a:lnTo>
                    <a:pt x="10831355" y="30586"/>
                  </a:lnTo>
                  <a:lnTo>
                    <a:pt x="10835063" y="34316"/>
                  </a:lnTo>
                  <a:lnTo>
                    <a:pt x="10835987" y="36563"/>
                  </a:lnTo>
                  <a:lnTo>
                    <a:pt x="10835972" y="41824"/>
                  </a:lnTo>
                  <a:lnTo>
                    <a:pt x="10835036" y="44066"/>
                  </a:lnTo>
                  <a:lnTo>
                    <a:pt x="10831308" y="47776"/>
                  </a:lnTo>
                  <a:lnTo>
                    <a:pt x="10829061" y="48700"/>
                  </a:lnTo>
                  <a:close/>
                </a:path>
                <a:path w="12131040" h="52704">
                  <a:moveTo>
                    <a:pt x="10867150" y="48804"/>
                  </a:moveTo>
                  <a:lnTo>
                    <a:pt x="10861889" y="48790"/>
                  </a:lnTo>
                  <a:lnTo>
                    <a:pt x="10859647" y="47854"/>
                  </a:lnTo>
                  <a:lnTo>
                    <a:pt x="10855939" y="44124"/>
                  </a:lnTo>
                  <a:lnTo>
                    <a:pt x="10855015" y="41876"/>
                  </a:lnTo>
                  <a:lnTo>
                    <a:pt x="10855030" y="36616"/>
                  </a:lnTo>
                  <a:lnTo>
                    <a:pt x="10855966" y="34373"/>
                  </a:lnTo>
                  <a:lnTo>
                    <a:pt x="10859694" y="30664"/>
                  </a:lnTo>
                  <a:lnTo>
                    <a:pt x="10861941" y="29740"/>
                  </a:lnTo>
                  <a:lnTo>
                    <a:pt x="10867203" y="29754"/>
                  </a:lnTo>
                  <a:lnTo>
                    <a:pt x="10869443" y="30690"/>
                  </a:lnTo>
                  <a:lnTo>
                    <a:pt x="10873151" y="34420"/>
                  </a:lnTo>
                  <a:lnTo>
                    <a:pt x="10874075" y="36668"/>
                  </a:lnTo>
                  <a:lnTo>
                    <a:pt x="10874061" y="41928"/>
                  </a:lnTo>
                  <a:lnTo>
                    <a:pt x="10873125" y="44171"/>
                  </a:lnTo>
                  <a:lnTo>
                    <a:pt x="10869396" y="47880"/>
                  </a:lnTo>
                  <a:lnTo>
                    <a:pt x="10867150" y="48804"/>
                  </a:lnTo>
                  <a:close/>
                </a:path>
                <a:path w="12131040" h="52704">
                  <a:moveTo>
                    <a:pt x="10905238" y="48908"/>
                  </a:moveTo>
                  <a:lnTo>
                    <a:pt x="10899977" y="48894"/>
                  </a:lnTo>
                  <a:lnTo>
                    <a:pt x="10897735" y="47958"/>
                  </a:lnTo>
                  <a:lnTo>
                    <a:pt x="10894027" y="44228"/>
                  </a:lnTo>
                  <a:lnTo>
                    <a:pt x="10893104" y="41980"/>
                  </a:lnTo>
                  <a:lnTo>
                    <a:pt x="10893118" y="36720"/>
                  </a:lnTo>
                  <a:lnTo>
                    <a:pt x="10894054" y="34477"/>
                  </a:lnTo>
                  <a:lnTo>
                    <a:pt x="10897782" y="30768"/>
                  </a:lnTo>
                  <a:lnTo>
                    <a:pt x="10900029" y="29844"/>
                  </a:lnTo>
                  <a:lnTo>
                    <a:pt x="10905290" y="29859"/>
                  </a:lnTo>
                  <a:lnTo>
                    <a:pt x="10907532" y="30795"/>
                  </a:lnTo>
                  <a:lnTo>
                    <a:pt x="10911240" y="34525"/>
                  </a:lnTo>
                  <a:lnTo>
                    <a:pt x="10912163" y="36772"/>
                  </a:lnTo>
                  <a:lnTo>
                    <a:pt x="10912149" y="42033"/>
                  </a:lnTo>
                  <a:lnTo>
                    <a:pt x="10911213" y="44275"/>
                  </a:lnTo>
                  <a:lnTo>
                    <a:pt x="10907484" y="47985"/>
                  </a:lnTo>
                  <a:lnTo>
                    <a:pt x="10905238" y="48908"/>
                  </a:lnTo>
                  <a:close/>
                </a:path>
                <a:path w="12131040" h="52704">
                  <a:moveTo>
                    <a:pt x="10943325" y="49013"/>
                  </a:moveTo>
                  <a:lnTo>
                    <a:pt x="10938064" y="48998"/>
                  </a:lnTo>
                  <a:lnTo>
                    <a:pt x="10935822" y="48062"/>
                  </a:lnTo>
                  <a:lnTo>
                    <a:pt x="10932114" y="44332"/>
                  </a:lnTo>
                  <a:lnTo>
                    <a:pt x="10931191" y="42085"/>
                  </a:lnTo>
                  <a:lnTo>
                    <a:pt x="10931205" y="36824"/>
                  </a:lnTo>
                  <a:lnTo>
                    <a:pt x="10932141" y="34582"/>
                  </a:lnTo>
                  <a:lnTo>
                    <a:pt x="10935869" y="30872"/>
                  </a:lnTo>
                  <a:lnTo>
                    <a:pt x="10938116" y="29948"/>
                  </a:lnTo>
                  <a:lnTo>
                    <a:pt x="10943377" y="29963"/>
                  </a:lnTo>
                  <a:lnTo>
                    <a:pt x="10945619" y="30899"/>
                  </a:lnTo>
                  <a:lnTo>
                    <a:pt x="10949327" y="34629"/>
                  </a:lnTo>
                  <a:lnTo>
                    <a:pt x="10950250" y="36876"/>
                  </a:lnTo>
                  <a:lnTo>
                    <a:pt x="10950236" y="42137"/>
                  </a:lnTo>
                  <a:lnTo>
                    <a:pt x="10949300" y="44379"/>
                  </a:lnTo>
                  <a:lnTo>
                    <a:pt x="10945572" y="48089"/>
                  </a:lnTo>
                  <a:lnTo>
                    <a:pt x="10943325" y="49013"/>
                  </a:lnTo>
                  <a:close/>
                </a:path>
                <a:path w="12131040" h="52704">
                  <a:moveTo>
                    <a:pt x="10981413" y="49117"/>
                  </a:moveTo>
                  <a:lnTo>
                    <a:pt x="10976152" y="49103"/>
                  </a:lnTo>
                  <a:lnTo>
                    <a:pt x="10973910" y="48167"/>
                  </a:lnTo>
                  <a:lnTo>
                    <a:pt x="10970202" y="44437"/>
                  </a:lnTo>
                  <a:lnTo>
                    <a:pt x="10969279" y="42189"/>
                  </a:lnTo>
                  <a:lnTo>
                    <a:pt x="10969293" y="36929"/>
                  </a:lnTo>
                  <a:lnTo>
                    <a:pt x="10970229" y="34686"/>
                  </a:lnTo>
                  <a:lnTo>
                    <a:pt x="10973958" y="30977"/>
                  </a:lnTo>
                  <a:lnTo>
                    <a:pt x="10976204" y="30053"/>
                  </a:lnTo>
                  <a:lnTo>
                    <a:pt x="10981465" y="30067"/>
                  </a:lnTo>
                  <a:lnTo>
                    <a:pt x="10983707" y="31003"/>
                  </a:lnTo>
                  <a:lnTo>
                    <a:pt x="10987415" y="34733"/>
                  </a:lnTo>
                  <a:lnTo>
                    <a:pt x="10988338" y="36981"/>
                  </a:lnTo>
                  <a:lnTo>
                    <a:pt x="10988324" y="42241"/>
                  </a:lnTo>
                  <a:lnTo>
                    <a:pt x="10987388" y="44484"/>
                  </a:lnTo>
                  <a:lnTo>
                    <a:pt x="10983660" y="48193"/>
                  </a:lnTo>
                  <a:lnTo>
                    <a:pt x="10981413" y="49117"/>
                  </a:lnTo>
                  <a:close/>
                </a:path>
                <a:path w="12131040" h="52704">
                  <a:moveTo>
                    <a:pt x="11019501" y="49222"/>
                  </a:moveTo>
                  <a:lnTo>
                    <a:pt x="11014239" y="49207"/>
                  </a:lnTo>
                  <a:lnTo>
                    <a:pt x="11011998" y="48271"/>
                  </a:lnTo>
                  <a:lnTo>
                    <a:pt x="11008289" y="44541"/>
                  </a:lnTo>
                  <a:lnTo>
                    <a:pt x="11007366" y="42293"/>
                  </a:lnTo>
                  <a:lnTo>
                    <a:pt x="11007380" y="37033"/>
                  </a:lnTo>
                  <a:lnTo>
                    <a:pt x="11008316" y="34790"/>
                  </a:lnTo>
                  <a:lnTo>
                    <a:pt x="11012045" y="31081"/>
                  </a:lnTo>
                  <a:lnTo>
                    <a:pt x="11014291" y="30157"/>
                  </a:lnTo>
                  <a:lnTo>
                    <a:pt x="11019553" y="30172"/>
                  </a:lnTo>
                  <a:lnTo>
                    <a:pt x="11021795" y="31108"/>
                  </a:lnTo>
                  <a:lnTo>
                    <a:pt x="11025503" y="34838"/>
                  </a:lnTo>
                  <a:lnTo>
                    <a:pt x="11026427" y="37085"/>
                  </a:lnTo>
                  <a:lnTo>
                    <a:pt x="11026412" y="42346"/>
                  </a:lnTo>
                  <a:lnTo>
                    <a:pt x="11025476" y="44588"/>
                  </a:lnTo>
                  <a:lnTo>
                    <a:pt x="11021748" y="48298"/>
                  </a:lnTo>
                  <a:lnTo>
                    <a:pt x="11019501" y="49222"/>
                  </a:lnTo>
                  <a:close/>
                </a:path>
                <a:path w="12131040" h="52704">
                  <a:moveTo>
                    <a:pt x="11057588" y="49326"/>
                  </a:moveTo>
                  <a:lnTo>
                    <a:pt x="11052328" y="49311"/>
                  </a:lnTo>
                  <a:lnTo>
                    <a:pt x="11050086" y="48375"/>
                  </a:lnTo>
                  <a:lnTo>
                    <a:pt x="11046378" y="44645"/>
                  </a:lnTo>
                  <a:lnTo>
                    <a:pt x="11045454" y="42398"/>
                  </a:lnTo>
                  <a:lnTo>
                    <a:pt x="11045468" y="37137"/>
                  </a:lnTo>
                  <a:lnTo>
                    <a:pt x="11046404" y="34895"/>
                  </a:lnTo>
                  <a:lnTo>
                    <a:pt x="11050133" y="31185"/>
                  </a:lnTo>
                  <a:lnTo>
                    <a:pt x="11052380" y="30262"/>
                  </a:lnTo>
                  <a:lnTo>
                    <a:pt x="11057640" y="30276"/>
                  </a:lnTo>
                  <a:lnTo>
                    <a:pt x="11059882" y="31212"/>
                  </a:lnTo>
                  <a:lnTo>
                    <a:pt x="11063590" y="34942"/>
                  </a:lnTo>
                  <a:lnTo>
                    <a:pt x="11064514" y="37190"/>
                  </a:lnTo>
                  <a:lnTo>
                    <a:pt x="11064499" y="42450"/>
                  </a:lnTo>
                  <a:lnTo>
                    <a:pt x="11063563" y="44693"/>
                  </a:lnTo>
                  <a:lnTo>
                    <a:pt x="11059835" y="48402"/>
                  </a:lnTo>
                  <a:lnTo>
                    <a:pt x="11057588" y="49326"/>
                  </a:lnTo>
                  <a:close/>
                </a:path>
                <a:path w="12131040" h="52704">
                  <a:moveTo>
                    <a:pt x="11095676" y="49430"/>
                  </a:moveTo>
                  <a:lnTo>
                    <a:pt x="11090416" y="49416"/>
                  </a:lnTo>
                  <a:lnTo>
                    <a:pt x="11088174" y="48480"/>
                  </a:lnTo>
                  <a:lnTo>
                    <a:pt x="11084466" y="44750"/>
                  </a:lnTo>
                  <a:lnTo>
                    <a:pt x="11083542" y="42502"/>
                  </a:lnTo>
                  <a:lnTo>
                    <a:pt x="11083557" y="37242"/>
                  </a:lnTo>
                  <a:lnTo>
                    <a:pt x="11084493" y="34999"/>
                  </a:lnTo>
                  <a:lnTo>
                    <a:pt x="11088221" y="31290"/>
                  </a:lnTo>
                  <a:lnTo>
                    <a:pt x="11090468" y="30366"/>
                  </a:lnTo>
                  <a:lnTo>
                    <a:pt x="11095728" y="30380"/>
                  </a:lnTo>
                  <a:lnTo>
                    <a:pt x="11097970" y="31316"/>
                  </a:lnTo>
                  <a:lnTo>
                    <a:pt x="11101678" y="35046"/>
                  </a:lnTo>
                  <a:lnTo>
                    <a:pt x="11102602" y="37294"/>
                  </a:lnTo>
                  <a:lnTo>
                    <a:pt x="11102588" y="42554"/>
                  </a:lnTo>
                  <a:lnTo>
                    <a:pt x="11101651" y="44797"/>
                  </a:lnTo>
                  <a:lnTo>
                    <a:pt x="11097923" y="48506"/>
                  </a:lnTo>
                  <a:lnTo>
                    <a:pt x="11095676" y="49430"/>
                  </a:lnTo>
                  <a:close/>
                </a:path>
                <a:path w="12131040" h="52704">
                  <a:moveTo>
                    <a:pt x="11133763" y="49535"/>
                  </a:moveTo>
                  <a:lnTo>
                    <a:pt x="11128503" y="49520"/>
                  </a:lnTo>
                  <a:lnTo>
                    <a:pt x="11126261" y="48584"/>
                  </a:lnTo>
                  <a:lnTo>
                    <a:pt x="11122553" y="44854"/>
                  </a:lnTo>
                  <a:lnTo>
                    <a:pt x="11121629" y="42607"/>
                  </a:lnTo>
                  <a:lnTo>
                    <a:pt x="11121644" y="37346"/>
                  </a:lnTo>
                  <a:lnTo>
                    <a:pt x="11122580" y="35104"/>
                  </a:lnTo>
                  <a:lnTo>
                    <a:pt x="11126308" y="31394"/>
                  </a:lnTo>
                  <a:lnTo>
                    <a:pt x="11128555" y="30470"/>
                  </a:lnTo>
                  <a:lnTo>
                    <a:pt x="11133815" y="30485"/>
                  </a:lnTo>
                  <a:lnTo>
                    <a:pt x="11136057" y="31421"/>
                  </a:lnTo>
                  <a:lnTo>
                    <a:pt x="11139765" y="35151"/>
                  </a:lnTo>
                  <a:lnTo>
                    <a:pt x="11140689" y="37398"/>
                  </a:lnTo>
                  <a:lnTo>
                    <a:pt x="11140675" y="42659"/>
                  </a:lnTo>
                  <a:lnTo>
                    <a:pt x="11139739" y="44901"/>
                  </a:lnTo>
                  <a:lnTo>
                    <a:pt x="11136010" y="48611"/>
                  </a:lnTo>
                  <a:lnTo>
                    <a:pt x="11133763" y="49535"/>
                  </a:lnTo>
                  <a:close/>
                </a:path>
                <a:path w="12131040" h="52704">
                  <a:moveTo>
                    <a:pt x="11171853" y="49639"/>
                  </a:moveTo>
                  <a:lnTo>
                    <a:pt x="11166591" y="49625"/>
                  </a:lnTo>
                  <a:lnTo>
                    <a:pt x="11164349" y="48688"/>
                  </a:lnTo>
                  <a:lnTo>
                    <a:pt x="11160641" y="44959"/>
                  </a:lnTo>
                  <a:lnTo>
                    <a:pt x="11159717" y="42711"/>
                  </a:lnTo>
                  <a:lnTo>
                    <a:pt x="11159732" y="37450"/>
                  </a:lnTo>
                  <a:lnTo>
                    <a:pt x="11160668" y="35208"/>
                  </a:lnTo>
                  <a:lnTo>
                    <a:pt x="11164396" y="31498"/>
                  </a:lnTo>
                  <a:lnTo>
                    <a:pt x="11166643" y="30575"/>
                  </a:lnTo>
                  <a:lnTo>
                    <a:pt x="11171905" y="30589"/>
                  </a:lnTo>
                  <a:lnTo>
                    <a:pt x="11174147" y="31525"/>
                  </a:lnTo>
                  <a:lnTo>
                    <a:pt x="11177853" y="35255"/>
                  </a:lnTo>
                  <a:lnTo>
                    <a:pt x="11178777" y="37503"/>
                  </a:lnTo>
                  <a:lnTo>
                    <a:pt x="11178763" y="42763"/>
                  </a:lnTo>
                  <a:lnTo>
                    <a:pt x="11177827" y="45006"/>
                  </a:lnTo>
                  <a:lnTo>
                    <a:pt x="11174100" y="48715"/>
                  </a:lnTo>
                  <a:lnTo>
                    <a:pt x="11171853" y="49639"/>
                  </a:lnTo>
                  <a:close/>
                </a:path>
                <a:path w="12131040" h="52704">
                  <a:moveTo>
                    <a:pt x="11209940" y="49743"/>
                  </a:moveTo>
                  <a:lnTo>
                    <a:pt x="11204679" y="49729"/>
                  </a:lnTo>
                  <a:lnTo>
                    <a:pt x="11202437" y="48793"/>
                  </a:lnTo>
                  <a:lnTo>
                    <a:pt x="11198729" y="45063"/>
                  </a:lnTo>
                  <a:lnTo>
                    <a:pt x="11197806" y="42815"/>
                  </a:lnTo>
                  <a:lnTo>
                    <a:pt x="11197820" y="37555"/>
                  </a:lnTo>
                  <a:lnTo>
                    <a:pt x="11198756" y="35312"/>
                  </a:lnTo>
                  <a:lnTo>
                    <a:pt x="11202484" y="31603"/>
                  </a:lnTo>
                  <a:lnTo>
                    <a:pt x="11204731" y="30679"/>
                  </a:lnTo>
                  <a:lnTo>
                    <a:pt x="11209992" y="30693"/>
                  </a:lnTo>
                  <a:lnTo>
                    <a:pt x="11212234" y="31629"/>
                  </a:lnTo>
                  <a:lnTo>
                    <a:pt x="11215942" y="35359"/>
                  </a:lnTo>
                  <a:lnTo>
                    <a:pt x="11216865" y="37607"/>
                  </a:lnTo>
                  <a:lnTo>
                    <a:pt x="11216851" y="42867"/>
                  </a:lnTo>
                  <a:lnTo>
                    <a:pt x="11215915" y="45110"/>
                  </a:lnTo>
                  <a:lnTo>
                    <a:pt x="11212187" y="48819"/>
                  </a:lnTo>
                  <a:lnTo>
                    <a:pt x="11209940" y="49743"/>
                  </a:lnTo>
                  <a:close/>
                </a:path>
                <a:path w="12131040" h="52704">
                  <a:moveTo>
                    <a:pt x="11248027" y="49848"/>
                  </a:moveTo>
                  <a:lnTo>
                    <a:pt x="11242766" y="49833"/>
                  </a:lnTo>
                  <a:lnTo>
                    <a:pt x="11240524" y="48897"/>
                  </a:lnTo>
                  <a:lnTo>
                    <a:pt x="11236816" y="45167"/>
                  </a:lnTo>
                  <a:lnTo>
                    <a:pt x="11235893" y="42920"/>
                  </a:lnTo>
                  <a:lnTo>
                    <a:pt x="11235907" y="37659"/>
                  </a:lnTo>
                  <a:lnTo>
                    <a:pt x="11236843" y="35417"/>
                  </a:lnTo>
                  <a:lnTo>
                    <a:pt x="11240571" y="31707"/>
                  </a:lnTo>
                  <a:lnTo>
                    <a:pt x="11242818" y="30783"/>
                  </a:lnTo>
                  <a:lnTo>
                    <a:pt x="11248079" y="30798"/>
                  </a:lnTo>
                  <a:lnTo>
                    <a:pt x="11250321" y="31734"/>
                  </a:lnTo>
                  <a:lnTo>
                    <a:pt x="11254029" y="35464"/>
                  </a:lnTo>
                  <a:lnTo>
                    <a:pt x="11254952" y="37711"/>
                  </a:lnTo>
                  <a:lnTo>
                    <a:pt x="11254938" y="42972"/>
                  </a:lnTo>
                  <a:lnTo>
                    <a:pt x="11254002" y="45214"/>
                  </a:lnTo>
                  <a:lnTo>
                    <a:pt x="11250274" y="48924"/>
                  </a:lnTo>
                  <a:lnTo>
                    <a:pt x="11248027" y="49848"/>
                  </a:lnTo>
                  <a:close/>
                </a:path>
                <a:path w="12131040" h="52704">
                  <a:moveTo>
                    <a:pt x="11286116" y="49952"/>
                  </a:moveTo>
                  <a:lnTo>
                    <a:pt x="11280854" y="49938"/>
                  </a:lnTo>
                  <a:lnTo>
                    <a:pt x="11278613" y="49001"/>
                  </a:lnTo>
                  <a:lnTo>
                    <a:pt x="11274905" y="45272"/>
                  </a:lnTo>
                  <a:lnTo>
                    <a:pt x="11273981" y="43024"/>
                  </a:lnTo>
                  <a:lnTo>
                    <a:pt x="11273995" y="37763"/>
                  </a:lnTo>
                  <a:lnTo>
                    <a:pt x="11274931" y="35521"/>
                  </a:lnTo>
                  <a:lnTo>
                    <a:pt x="11278660" y="31811"/>
                  </a:lnTo>
                  <a:lnTo>
                    <a:pt x="11280907" y="30888"/>
                  </a:lnTo>
                  <a:lnTo>
                    <a:pt x="11286168" y="30902"/>
                  </a:lnTo>
                  <a:lnTo>
                    <a:pt x="11288410" y="31838"/>
                  </a:lnTo>
                  <a:lnTo>
                    <a:pt x="11292118" y="35568"/>
                  </a:lnTo>
                  <a:lnTo>
                    <a:pt x="11293041" y="37816"/>
                  </a:lnTo>
                  <a:lnTo>
                    <a:pt x="11293026" y="43076"/>
                  </a:lnTo>
                  <a:lnTo>
                    <a:pt x="11292091" y="45319"/>
                  </a:lnTo>
                  <a:lnTo>
                    <a:pt x="11288363" y="49028"/>
                  </a:lnTo>
                  <a:lnTo>
                    <a:pt x="11286116" y="49952"/>
                  </a:lnTo>
                  <a:close/>
                </a:path>
                <a:path w="12131040" h="52704">
                  <a:moveTo>
                    <a:pt x="11324203" y="50056"/>
                  </a:moveTo>
                  <a:lnTo>
                    <a:pt x="11318943" y="50042"/>
                  </a:lnTo>
                  <a:lnTo>
                    <a:pt x="11316701" y="49106"/>
                  </a:lnTo>
                  <a:lnTo>
                    <a:pt x="11312993" y="45376"/>
                  </a:lnTo>
                  <a:lnTo>
                    <a:pt x="11312069" y="43128"/>
                  </a:lnTo>
                  <a:lnTo>
                    <a:pt x="11312084" y="37868"/>
                  </a:lnTo>
                  <a:lnTo>
                    <a:pt x="11313019" y="35625"/>
                  </a:lnTo>
                  <a:lnTo>
                    <a:pt x="11316748" y="31916"/>
                  </a:lnTo>
                  <a:lnTo>
                    <a:pt x="11318995" y="30992"/>
                  </a:lnTo>
                  <a:lnTo>
                    <a:pt x="11324255" y="31006"/>
                  </a:lnTo>
                  <a:lnTo>
                    <a:pt x="11326497" y="31942"/>
                  </a:lnTo>
                  <a:lnTo>
                    <a:pt x="11330205" y="35672"/>
                  </a:lnTo>
                  <a:lnTo>
                    <a:pt x="11331129" y="37920"/>
                  </a:lnTo>
                  <a:lnTo>
                    <a:pt x="11331114" y="43180"/>
                  </a:lnTo>
                  <a:lnTo>
                    <a:pt x="11330178" y="45423"/>
                  </a:lnTo>
                  <a:lnTo>
                    <a:pt x="11326450" y="49133"/>
                  </a:lnTo>
                  <a:lnTo>
                    <a:pt x="11324203" y="50056"/>
                  </a:lnTo>
                  <a:close/>
                </a:path>
                <a:path w="12131040" h="52704">
                  <a:moveTo>
                    <a:pt x="11362290" y="50161"/>
                  </a:moveTo>
                  <a:lnTo>
                    <a:pt x="11357030" y="50146"/>
                  </a:lnTo>
                  <a:lnTo>
                    <a:pt x="11354788" y="49210"/>
                  </a:lnTo>
                  <a:lnTo>
                    <a:pt x="11351080" y="45480"/>
                  </a:lnTo>
                  <a:lnTo>
                    <a:pt x="11350156" y="43233"/>
                  </a:lnTo>
                  <a:lnTo>
                    <a:pt x="11350171" y="37972"/>
                  </a:lnTo>
                  <a:lnTo>
                    <a:pt x="11351107" y="35730"/>
                  </a:lnTo>
                  <a:lnTo>
                    <a:pt x="11354835" y="32020"/>
                  </a:lnTo>
                  <a:lnTo>
                    <a:pt x="11357082" y="31096"/>
                  </a:lnTo>
                  <a:lnTo>
                    <a:pt x="11362342" y="31111"/>
                  </a:lnTo>
                  <a:lnTo>
                    <a:pt x="11364584" y="32047"/>
                  </a:lnTo>
                  <a:lnTo>
                    <a:pt x="11368292" y="35777"/>
                  </a:lnTo>
                  <a:lnTo>
                    <a:pt x="11369216" y="38024"/>
                  </a:lnTo>
                  <a:lnTo>
                    <a:pt x="11369201" y="43285"/>
                  </a:lnTo>
                  <a:lnTo>
                    <a:pt x="11368265" y="45527"/>
                  </a:lnTo>
                  <a:lnTo>
                    <a:pt x="11364537" y="49237"/>
                  </a:lnTo>
                  <a:lnTo>
                    <a:pt x="11362290" y="50161"/>
                  </a:lnTo>
                  <a:close/>
                </a:path>
                <a:path w="12131040" h="52704">
                  <a:moveTo>
                    <a:pt x="11400379" y="50265"/>
                  </a:moveTo>
                  <a:lnTo>
                    <a:pt x="11395118" y="50251"/>
                  </a:lnTo>
                  <a:lnTo>
                    <a:pt x="11392876" y="49315"/>
                  </a:lnTo>
                  <a:lnTo>
                    <a:pt x="11389168" y="45585"/>
                  </a:lnTo>
                  <a:lnTo>
                    <a:pt x="11388244" y="43337"/>
                  </a:lnTo>
                  <a:lnTo>
                    <a:pt x="11388259" y="38077"/>
                  </a:lnTo>
                  <a:lnTo>
                    <a:pt x="11389195" y="35834"/>
                  </a:lnTo>
                  <a:lnTo>
                    <a:pt x="11392923" y="32124"/>
                  </a:lnTo>
                  <a:lnTo>
                    <a:pt x="11395170" y="31201"/>
                  </a:lnTo>
                  <a:lnTo>
                    <a:pt x="11400432" y="31215"/>
                  </a:lnTo>
                  <a:lnTo>
                    <a:pt x="11402674" y="32151"/>
                  </a:lnTo>
                  <a:lnTo>
                    <a:pt x="11406380" y="35881"/>
                  </a:lnTo>
                  <a:lnTo>
                    <a:pt x="11407304" y="38129"/>
                  </a:lnTo>
                  <a:lnTo>
                    <a:pt x="11407290" y="43389"/>
                  </a:lnTo>
                  <a:lnTo>
                    <a:pt x="11406354" y="45632"/>
                  </a:lnTo>
                  <a:lnTo>
                    <a:pt x="11402626" y="49341"/>
                  </a:lnTo>
                  <a:lnTo>
                    <a:pt x="11400379" y="50265"/>
                  </a:lnTo>
                  <a:close/>
                </a:path>
                <a:path w="12131040" h="52704">
                  <a:moveTo>
                    <a:pt x="11438465" y="50369"/>
                  </a:moveTo>
                  <a:lnTo>
                    <a:pt x="11433206" y="50355"/>
                  </a:lnTo>
                  <a:lnTo>
                    <a:pt x="11430964" y="49419"/>
                  </a:lnTo>
                  <a:lnTo>
                    <a:pt x="11427256" y="45689"/>
                  </a:lnTo>
                  <a:lnTo>
                    <a:pt x="11426333" y="43441"/>
                  </a:lnTo>
                  <a:lnTo>
                    <a:pt x="11426347" y="38181"/>
                  </a:lnTo>
                  <a:lnTo>
                    <a:pt x="11427283" y="35938"/>
                  </a:lnTo>
                  <a:lnTo>
                    <a:pt x="11431011" y="32229"/>
                  </a:lnTo>
                  <a:lnTo>
                    <a:pt x="11433258" y="31305"/>
                  </a:lnTo>
                  <a:lnTo>
                    <a:pt x="11438518" y="31319"/>
                  </a:lnTo>
                  <a:lnTo>
                    <a:pt x="11440759" y="32256"/>
                  </a:lnTo>
                  <a:lnTo>
                    <a:pt x="11444467" y="35985"/>
                  </a:lnTo>
                  <a:lnTo>
                    <a:pt x="11445391" y="38233"/>
                  </a:lnTo>
                  <a:lnTo>
                    <a:pt x="11445377" y="43494"/>
                  </a:lnTo>
                  <a:lnTo>
                    <a:pt x="11444441" y="45736"/>
                  </a:lnTo>
                  <a:lnTo>
                    <a:pt x="11440712" y="49446"/>
                  </a:lnTo>
                  <a:lnTo>
                    <a:pt x="11438465" y="50369"/>
                  </a:lnTo>
                  <a:close/>
                </a:path>
                <a:path w="12131040" h="52704">
                  <a:moveTo>
                    <a:pt x="11476555" y="50474"/>
                  </a:moveTo>
                  <a:lnTo>
                    <a:pt x="11471293" y="50459"/>
                  </a:lnTo>
                  <a:lnTo>
                    <a:pt x="11469051" y="49523"/>
                  </a:lnTo>
                  <a:lnTo>
                    <a:pt x="11465343" y="45793"/>
                  </a:lnTo>
                  <a:lnTo>
                    <a:pt x="11464420" y="43546"/>
                  </a:lnTo>
                  <a:lnTo>
                    <a:pt x="11464434" y="38285"/>
                  </a:lnTo>
                  <a:lnTo>
                    <a:pt x="11465370" y="36043"/>
                  </a:lnTo>
                  <a:lnTo>
                    <a:pt x="11469098" y="32333"/>
                  </a:lnTo>
                  <a:lnTo>
                    <a:pt x="11471345" y="31409"/>
                  </a:lnTo>
                  <a:lnTo>
                    <a:pt x="11476607" y="31424"/>
                  </a:lnTo>
                  <a:lnTo>
                    <a:pt x="11478849" y="32360"/>
                  </a:lnTo>
                  <a:lnTo>
                    <a:pt x="11482557" y="36090"/>
                  </a:lnTo>
                  <a:lnTo>
                    <a:pt x="11483480" y="38337"/>
                  </a:lnTo>
                  <a:lnTo>
                    <a:pt x="11483466" y="43598"/>
                  </a:lnTo>
                  <a:lnTo>
                    <a:pt x="11482530" y="45840"/>
                  </a:lnTo>
                  <a:lnTo>
                    <a:pt x="11478802" y="49550"/>
                  </a:lnTo>
                  <a:lnTo>
                    <a:pt x="11476555" y="50474"/>
                  </a:lnTo>
                  <a:close/>
                </a:path>
                <a:path w="12131040" h="52704">
                  <a:moveTo>
                    <a:pt x="11514642" y="50578"/>
                  </a:moveTo>
                  <a:lnTo>
                    <a:pt x="11509381" y="50564"/>
                  </a:lnTo>
                  <a:lnTo>
                    <a:pt x="11507139" y="49628"/>
                  </a:lnTo>
                  <a:lnTo>
                    <a:pt x="11503431" y="45898"/>
                  </a:lnTo>
                  <a:lnTo>
                    <a:pt x="11502508" y="43650"/>
                  </a:lnTo>
                  <a:lnTo>
                    <a:pt x="11502522" y="38390"/>
                  </a:lnTo>
                  <a:lnTo>
                    <a:pt x="11503458" y="36147"/>
                  </a:lnTo>
                  <a:lnTo>
                    <a:pt x="11507187" y="32438"/>
                  </a:lnTo>
                  <a:lnTo>
                    <a:pt x="11509433" y="31514"/>
                  </a:lnTo>
                  <a:lnTo>
                    <a:pt x="11514694" y="31528"/>
                  </a:lnTo>
                  <a:lnTo>
                    <a:pt x="11516936" y="32464"/>
                  </a:lnTo>
                  <a:lnTo>
                    <a:pt x="11520644" y="36194"/>
                  </a:lnTo>
                  <a:lnTo>
                    <a:pt x="11521567" y="38442"/>
                  </a:lnTo>
                  <a:lnTo>
                    <a:pt x="11521553" y="43702"/>
                  </a:lnTo>
                  <a:lnTo>
                    <a:pt x="11520617" y="45945"/>
                  </a:lnTo>
                  <a:lnTo>
                    <a:pt x="11516889" y="49654"/>
                  </a:lnTo>
                  <a:lnTo>
                    <a:pt x="11514642" y="50578"/>
                  </a:lnTo>
                  <a:close/>
                </a:path>
                <a:path w="12131040" h="52704">
                  <a:moveTo>
                    <a:pt x="11552729" y="50682"/>
                  </a:moveTo>
                  <a:lnTo>
                    <a:pt x="11547468" y="50668"/>
                  </a:lnTo>
                  <a:lnTo>
                    <a:pt x="11545226" y="49732"/>
                  </a:lnTo>
                  <a:lnTo>
                    <a:pt x="11541518" y="46002"/>
                  </a:lnTo>
                  <a:lnTo>
                    <a:pt x="11540595" y="43754"/>
                  </a:lnTo>
                  <a:lnTo>
                    <a:pt x="11540609" y="38494"/>
                  </a:lnTo>
                  <a:lnTo>
                    <a:pt x="11541545" y="36251"/>
                  </a:lnTo>
                  <a:lnTo>
                    <a:pt x="11545274" y="32542"/>
                  </a:lnTo>
                  <a:lnTo>
                    <a:pt x="11547520" y="31618"/>
                  </a:lnTo>
                  <a:lnTo>
                    <a:pt x="11552781" y="31633"/>
                  </a:lnTo>
                  <a:lnTo>
                    <a:pt x="11555023" y="32569"/>
                  </a:lnTo>
                  <a:lnTo>
                    <a:pt x="11558731" y="36299"/>
                  </a:lnTo>
                  <a:lnTo>
                    <a:pt x="11559655" y="38546"/>
                  </a:lnTo>
                  <a:lnTo>
                    <a:pt x="11559640" y="43807"/>
                  </a:lnTo>
                  <a:lnTo>
                    <a:pt x="11558704" y="46049"/>
                  </a:lnTo>
                  <a:lnTo>
                    <a:pt x="11554976" y="49759"/>
                  </a:lnTo>
                  <a:lnTo>
                    <a:pt x="11552729" y="50682"/>
                  </a:lnTo>
                  <a:close/>
                </a:path>
                <a:path w="12131040" h="52704">
                  <a:moveTo>
                    <a:pt x="11590818" y="50787"/>
                  </a:moveTo>
                  <a:lnTo>
                    <a:pt x="11585557" y="50772"/>
                  </a:lnTo>
                  <a:lnTo>
                    <a:pt x="11583316" y="49836"/>
                  </a:lnTo>
                  <a:lnTo>
                    <a:pt x="11579607" y="46106"/>
                  </a:lnTo>
                  <a:lnTo>
                    <a:pt x="11578683" y="43859"/>
                  </a:lnTo>
                  <a:lnTo>
                    <a:pt x="11578697" y="38598"/>
                  </a:lnTo>
                  <a:lnTo>
                    <a:pt x="11579633" y="36356"/>
                  </a:lnTo>
                  <a:lnTo>
                    <a:pt x="11583363" y="32646"/>
                  </a:lnTo>
                  <a:lnTo>
                    <a:pt x="11585609" y="31722"/>
                  </a:lnTo>
                  <a:lnTo>
                    <a:pt x="11590870" y="31737"/>
                  </a:lnTo>
                  <a:lnTo>
                    <a:pt x="11593112" y="32673"/>
                  </a:lnTo>
                  <a:lnTo>
                    <a:pt x="11596820" y="36403"/>
                  </a:lnTo>
                  <a:lnTo>
                    <a:pt x="11597744" y="38650"/>
                  </a:lnTo>
                  <a:lnTo>
                    <a:pt x="11597729" y="43911"/>
                  </a:lnTo>
                  <a:lnTo>
                    <a:pt x="11596793" y="46153"/>
                  </a:lnTo>
                  <a:lnTo>
                    <a:pt x="11593065" y="49863"/>
                  </a:lnTo>
                  <a:lnTo>
                    <a:pt x="11590818" y="50787"/>
                  </a:lnTo>
                  <a:close/>
                </a:path>
                <a:path w="12131040" h="52704">
                  <a:moveTo>
                    <a:pt x="11628905" y="50891"/>
                  </a:moveTo>
                  <a:lnTo>
                    <a:pt x="11623645" y="50877"/>
                  </a:lnTo>
                  <a:lnTo>
                    <a:pt x="11621403" y="49941"/>
                  </a:lnTo>
                  <a:lnTo>
                    <a:pt x="11617695" y="46211"/>
                  </a:lnTo>
                  <a:lnTo>
                    <a:pt x="11616771" y="43963"/>
                  </a:lnTo>
                  <a:lnTo>
                    <a:pt x="11616786" y="38703"/>
                  </a:lnTo>
                  <a:lnTo>
                    <a:pt x="11617722" y="36460"/>
                  </a:lnTo>
                  <a:lnTo>
                    <a:pt x="11621450" y="32751"/>
                  </a:lnTo>
                  <a:lnTo>
                    <a:pt x="11623697" y="31827"/>
                  </a:lnTo>
                  <a:lnTo>
                    <a:pt x="11628957" y="31841"/>
                  </a:lnTo>
                  <a:lnTo>
                    <a:pt x="11631199" y="32777"/>
                  </a:lnTo>
                  <a:lnTo>
                    <a:pt x="11634907" y="36507"/>
                  </a:lnTo>
                  <a:lnTo>
                    <a:pt x="11635831" y="38755"/>
                  </a:lnTo>
                  <a:lnTo>
                    <a:pt x="11635817" y="44015"/>
                  </a:lnTo>
                  <a:lnTo>
                    <a:pt x="11634880" y="46258"/>
                  </a:lnTo>
                  <a:lnTo>
                    <a:pt x="11631152" y="49967"/>
                  </a:lnTo>
                  <a:lnTo>
                    <a:pt x="11628905" y="50891"/>
                  </a:lnTo>
                  <a:close/>
                </a:path>
                <a:path w="12131040" h="52704">
                  <a:moveTo>
                    <a:pt x="11666992" y="50995"/>
                  </a:moveTo>
                  <a:lnTo>
                    <a:pt x="11661732" y="50981"/>
                  </a:lnTo>
                  <a:lnTo>
                    <a:pt x="11659490" y="50045"/>
                  </a:lnTo>
                  <a:lnTo>
                    <a:pt x="11655782" y="46315"/>
                  </a:lnTo>
                  <a:lnTo>
                    <a:pt x="11654858" y="44067"/>
                  </a:lnTo>
                  <a:lnTo>
                    <a:pt x="11654873" y="38807"/>
                  </a:lnTo>
                  <a:lnTo>
                    <a:pt x="11655809" y="36564"/>
                  </a:lnTo>
                  <a:lnTo>
                    <a:pt x="11659537" y="32855"/>
                  </a:lnTo>
                  <a:lnTo>
                    <a:pt x="11661784" y="31931"/>
                  </a:lnTo>
                  <a:lnTo>
                    <a:pt x="11667044" y="31946"/>
                  </a:lnTo>
                  <a:lnTo>
                    <a:pt x="11669286" y="32882"/>
                  </a:lnTo>
                  <a:lnTo>
                    <a:pt x="11672994" y="36612"/>
                  </a:lnTo>
                  <a:lnTo>
                    <a:pt x="11673918" y="38859"/>
                  </a:lnTo>
                  <a:lnTo>
                    <a:pt x="11673904" y="44120"/>
                  </a:lnTo>
                  <a:lnTo>
                    <a:pt x="11672968" y="46362"/>
                  </a:lnTo>
                  <a:lnTo>
                    <a:pt x="11669239" y="50072"/>
                  </a:lnTo>
                  <a:lnTo>
                    <a:pt x="11666992" y="50995"/>
                  </a:lnTo>
                  <a:close/>
                </a:path>
                <a:path w="12131040" h="52704">
                  <a:moveTo>
                    <a:pt x="11705082" y="51100"/>
                  </a:moveTo>
                  <a:lnTo>
                    <a:pt x="11699820" y="51085"/>
                  </a:lnTo>
                  <a:lnTo>
                    <a:pt x="11697578" y="50149"/>
                  </a:lnTo>
                  <a:lnTo>
                    <a:pt x="11693870" y="46419"/>
                  </a:lnTo>
                  <a:lnTo>
                    <a:pt x="11692946" y="44172"/>
                  </a:lnTo>
                  <a:lnTo>
                    <a:pt x="11692961" y="38911"/>
                  </a:lnTo>
                  <a:lnTo>
                    <a:pt x="11693897" y="36669"/>
                  </a:lnTo>
                  <a:lnTo>
                    <a:pt x="11697625" y="32959"/>
                  </a:lnTo>
                  <a:lnTo>
                    <a:pt x="11699872" y="32036"/>
                  </a:lnTo>
                  <a:lnTo>
                    <a:pt x="11705134" y="32050"/>
                  </a:lnTo>
                  <a:lnTo>
                    <a:pt x="11707374" y="32986"/>
                  </a:lnTo>
                  <a:lnTo>
                    <a:pt x="11711084" y="36716"/>
                  </a:lnTo>
                  <a:lnTo>
                    <a:pt x="11712007" y="38964"/>
                  </a:lnTo>
                  <a:lnTo>
                    <a:pt x="11711993" y="44224"/>
                  </a:lnTo>
                  <a:lnTo>
                    <a:pt x="11711057" y="46467"/>
                  </a:lnTo>
                  <a:lnTo>
                    <a:pt x="11707327" y="50176"/>
                  </a:lnTo>
                  <a:lnTo>
                    <a:pt x="11705082" y="51100"/>
                  </a:lnTo>
                  <a:close/>
                </a:path>
                <a:path w="12131040" h="52704">
                  <a:moveTo>
                    <a:pt x="11743169" y="51204"/>
                  </a:moveTo>
                  <a:lnTo>
                    <a:pt x="11737908" y="51190"/>
                  </a:lnTo>
                  <a:lnTo>
                    <a:pt x="11735666" y="50254"/>
                  </a:lnTo>
                  <a:lnTo>
                    <a:pt x="11731958" y="46524"/>
                  </a:lnTo>
                  <a:lnTo>
                    <a:pt x="11731035" y="44276"/>
                  </a:lnTo>
                  <a:lnTo>
                    <a:pt x="11731049" y="39016"/>
                  </a:lnTo>
                  <a:lnTo>
                    <a:pt x="11731985" y="36773"/>
                  </a:lnTo>
                  <a:lnTo>
                    <a:pt x="11735713" y="33064"/>
                  </a:lnTo>
                  <a:lnTo>
                    <a:pt x="11737960" y="32140"/>
                  </a:lnTo>
                  <a:lnTo>
                    <a:pt x="11743221" y="32154"/>
                  </a:lnTo>
                  <a:lnTo>
                    <a:pt x="11745463" y="33090"/>
                  </a:lnTo>
                  <a:lnTo>
                    <a:pt x="11749171" y="36820"/>
                  </a:lnTo>
                  <a:lnTo>
                    <a:pt x="11750094" y="39068"/>
                  </a:lnTo>
                  <a:lnTo>
                    <a:pt x="11750080" y="44328"/>
                  </a:lnTo>
                  <a:lnTo>
                    <a:pt x="11749144" y="46571"/>
                  </a:lnTo>
                  <a:lnTo>
                    <a:pt x="11745416" y="50280"/>
                  </a:lnTo>
                  <a:lnTo>
                    <a:pt x="11743169" y="51204"/>
                  </a:lnTo>
                  <a:close/>
                </a:path>
                <a:path w="12131040" h="52704">
                  <a:moveTo>
                    <a:pt x="11781256" y="51309"/>
                  </a:moveTo>
                  <a:lnTo>
                    <a:pt x="11775995" y="51294"/>
                  </a:lnTo>
                  <a:lnTo>
                    <a:pt x="11773753" y="50358"/>
                  </a:lnTo>
                  <a:lnTo>
                    <a:pt x="11770045" y="46628"/>
                  </a:lnTo>
                  <a:lnTo>
                    <a:pt x="11769122" y="44381"/>
                  </a:lnTo>
                  <a:lnTo>
                    <a:pt x="11769136" y="39120"/>
                  </a:lnTo>
                  <a:lnTo>
                    <a:pt x="11770072" y="36878"/>
                  </a:lnTo>
                  <a:lnTo>
                    <a:pt x="11773800" y="33168"/>
                  </a:lnTo>
                  <a:lnTo>
                    <a:pt x="11776047" y="32244"/>
                  </a:lnTo>
                  <a:lnTo>
                    <a:pt x="11781308" y="32259"/>
                  </a:lnTo>
                  <a:lnTo>
                    <a:pt x="11783550" y="33195"/>
                  </a:lnTo>
                  <a:lnTo>
                    <a:pt x="11787258" y="36925"/>
                  </a:lnTo>
                  <a:lnTo>
                    <a:pt x="11788181" y="39172"/>
                  </a:lnTo>
                  <a:lnTo>
                    <a:pt x="11788167" y="44433"/>
                  </a:lnTo>
                  <a:lnTo>
                    <a:pt x="11787231" y="46675"/>
                  </a:lnTo>
                  <a:lnTo>
                    <a:pt x="11783503" y="50385"/>
                  </a:lnTo>
                  <a:lnTo>
                    <a:pt x="11781256" y="51309"/>
                  </a:lnTo>
                  <a:close/>
                </a:path>
                <a:path w="12131040" h="52704">
                  <a:moveTo>
                    <a:pt x="11819345" y="51413"/>
                  </a:moveTo>
                  <a:lnTo>
                    <a:pt x="11814083" y="51398"/>
                  </a:lnTo>
                  <a:lnTo>
                    <a:pt x="11811842" y="50462"/>
                  </a:lnTo>
                  <a:lnTo>
                    <a:pt x="11808134" y="46732"/>
                  </a:lnTo>
                  <a:lnTo>
                    <a:pt x="11807210" y="44485"/>
                  </a:lnTo>
                  <a:lnTo>
                    <a:pt x="11807224" y="39224"/>
                  </a:lnTo>
                  <a:lnTo>
                    <a:pt x="11808160" y="36982"/>
                  </a:lnTo>
                  <a:lnTo>
                    <a:pt x="11811889" y="33272"/>
                  </a:lnTo>
                  <a:lnTo>
                    <a:pt x="11814136" y="32349"/>
                  </a:lnTo>
                  <a:lnTo>
                    <a:pt x="11819397" y="32363"/>
                  </a:lnTo>
                  <a:lnTo>
                    <a:pt x="11821639" y="33299"/>
                  </a:lnTo>
                  <a:lnTo>
                    <a:pt x="11825347" y="37029"/>
                  </a:lnTo>
                  <a:lnTo>
                    <a:pt x="11826271" y="39277"/>
                  </a:lnTo>
                  <a:lnTo>
                    <a:pt x="11826256" y="44537"/>
                  </a:lnTo>
                  <a:lnTo>
                    <a:pt x="11825320" y="46780"/>
                  </a:lnTo>
                  <a:lnTo>
                    <a:pt x="11821592" y="50489"/>
                  </a:lnTo>
                  <a:lnTo>
                    <a:pt x="11819345" y="51413"/>
                  </a:lnTo>
                  <a:close/>
                </a:path>
                <a:path w="12131040" h="52704">
                  <a:moveTo>
                    <a:pt x="11857432" y="51517"/>
                  </a:moveTo>
                  <a:lnTo>
                    <a:pt x="11852172" y="51503"/>
                  </a:lnTo>
                  <a:lnTo>
                    <a:pt x="11849930" y="50567"/>
                  </a:lnTo>
                  <a:lnTo>
                    <a:pt x="11846222" y="46837"/>
                  </a:lnTo>
                  <a:lnTo>
                    <a:pt x="11845298" y="44589"/>
                  </a:lnTo>
                  <a:lnTo>
                    <a:pt x="11845312" y="39329"/>
                  </a:lnTo>
                  <a:lnTo>
                    <a:pt x="11846248" y="37086"/>
                  </a:lnTo>
                  <a:lnTo>
                    <a:pt x="11849977" y="33377"/>
                  </a:lnTo>
                  <a:lnTo>
                    <a:pt x="11852224" y="32453"/>
                  </a:lnTo>
                  <a:lnTo>
                    <a:pt x="11857484" y="32467"/>
                  </a:lnTo>
                  <a:lnTo>
                    <a:pt x="11859726" y="33403"/>
                  </a:lnTo>
                  <a:lnTo>
                    <a:pt x="11863434" y="37133"/>
                  </a:lnTo>
                  <a:lnTo>
                    <a:pt x="11864358" y="39381"/>
                  </a:lnTo>
                  <a:lnTo>
                    <a:pt x="11864343" y="44641"/>
                  </a:lnTo>
                  <a:lnTo>
                    <a:pt x="11863407" y="46884"/>
                  </a:lnTo>
                  <a:lnTo>
                    <a:pt x="11859679" y="50593"/>
                  </a:lnTo>
                  <a:lnTo>
                    <a:pt x="11857432" y="51517"/>
                  </a:lnTo>
                  <a:close/>
                </a:path>
                <a:path w="12131040" h="52704">
                  <a:moveTo>
                    <a:pt x="11895519" y="51622"/>
                  </a:moveTo>
                  <a:lnTo>
                    <a:pt x="11890259" y="51607"/>
                  </a:lnTo>
                  <a:lnTo>
                    <a:pt x="11888017" y="50671"/>
                  </a:lnTo>
                  <a:lnTo>
                    <a:pt x="11884309" y="46941"/>
                  </a:lnTo>
                  <a:lnTo>
                    <a:pt x="11883385" y="44694"/>
                  </a:lnTo>
                  <a:lnTo>
                    <a:pt x="11883400" y="39433"/>
                  </a:lnTo>
                  <a:lnTo>
                    <a:pt x="11884336" y="37191"/>
                  </a:lnTo>
                  <a:lnTo>
                    <a:pt x="11888064" y="33481"/>
                  </a:lnTo>
                  <a:lnTo>
                    <a:pt x="11890311" y="32557"/>
                  </a:lnTo>
                  <a:lnTo>
                    <a:pt x="11895571" y="32572"/>
                  </a:lnTo>
                  <a:lnTo>
                    <a:pt x="11897813" y="33508"/>
                  </a:lnTo>
                  <a:lnTo>
                    <a:pt x="11901521" y="37238"/>
                  </a:lnTo>
                  <a:lnTo>
                    <a:pt x="11902445" y="39485"/>
                  </a:lnTo>
                  <a:lnTo>
                    <a:pt x="11902430" y="44746"/>
                  </a:lnTo>
                  <a:lnTo>
                    <a:pt x="11901494" y="46988"/>
                  </a:lnTo>
                  <a:lnTo>
                    <a:pt x="11897766" y="50698"/>
                  </a:lnTo>
                  <a:lnTo>
                    <a:pt x="11895519" y="51622"/>
                  </a:lnTo>
                  <a:close/>
                </a:path>
                <a:path w="12131040" h="52704">
                  <a:moveTo>
                    <a:pt x="11933606" y="51726"/>
                  </a:moveTo>
                  <a:lnTo>
                    <a:pt x="11928347" y="51712"/>
                  </a:lnTo>
                  <a:lnTo>
                    <a:pt x="11926105" y="50775"/>
                  </a:lnTo>
                  <a:lnTo>
                    <a:pt x="11922397" y="47046"/>
                  </a:lnTo>
                  <a:lnTo>
                    <a:pt x="11921473" y="44798"/>
                  </a:lnTo>
                  <a:lnTo>
                    <a:pt x="11921488" y="39537"/>
                  </a:lnTo>
                  <a:lnTo>
                    <a:pt x="11922424" y="37295"/>
                  </a:lnTo>
                  <a:lnTo>
                    <a:pt x="11926152" y="33585"/>
                  </a:lnTo>
                  <a:lnTo>
                    <a:pt x="11928399" y="32662"/>
                  </a:lnTo>
                  <a:lnTo>
                    <a:pt x="11933658" y="32676"/>
                  </a:lnTo>
                  <a:lnTo>
                    <a:pt x="11935900" y="33612"/>
                  </a:lnTo>
                  <a:lnTo>
                    <a:pt x="11939608" y="37342"/>
                  </a:lnTo>
                  <a:lnTo>
                    <a:pt x="11940532" y="39590"/>
                  </a:lnTo>
                  <a:lnTo>
                    <a:pt x="11940517" y="44850"/>
                  </a:lnTo>
                  <a:lnTo>
                    <a:pt x="11939581" y="47093"/>
                  </a:lnTo>
                  <a:lnTo>
                    <a:pt x="11935853" y="50802"/>
                  </a:lnTo>
                  <a:lnTo>
                    <a:pt x="11933606" y="51726"/>
                  </a:lnTo>
                  <a:close/>
                </a:path>
                <a:path w="12131040" h="52704">
                  <a:moveTo>
                    <a:pt x="11971696" y="51830"/>
                  </a:moveTo>
                  <a:lnTo>
                    <a:pt x="11966434" y="51816"/>
                  </a:lnTo>
                  <a:lnTo>
                    <a:pt x="11964193" y="50880"/>
                  </a:lnTo>
                  <a:lnTo>
                    <a:pt x="11960484" y="47150"/>
                  </a:lnTo>
                  <a:lnTo>
                    <a:pt x="11959560" y="44902"/>
                  </a:lnTo>
                  <a:lnTo>
                    <a:pt x="11959575" y="39642"/>
                  </a:lnTo>
                  <a:lnTo>
                    <a:pt x="11960511" y="37399"/>
                  </a:lnTo>
                  <a:lnTo>
                    <a:pt x="11964240" y="33690"/>
                  </a:lnTo>
                  <a:lnTo>
                    <a:pt x="11966486" y="32766"/>
                  </a:lnTo>
                  <a:lnTo>
                    <a:pt x="11971748" y="32780"/>
                  </a:lnTo>
                  <a:lnTo>
                    <a:pt x="11973990" y="33716"/>
                  </a:lnTo>
                  <a:lnTo>
                    <a:pt x="11977698" y="37446"/>
                  </a:lnTo>
                  <a:lnTo>
                    <a:pt x="11978621" y="39694"/>
                  </a:lnTo>
                  <a:lnTo>
                    <a:pt x="11978607" y="44954"/>
                  </a:lnTo>
                  <a:lnTo>
                    <a:pt x="11977671" y="47197"/>
                  </a:lnTo>
                  <a:lnTo>
                    <a:pt x="11973942" y="50907"/>
                  </a:lnTo>
                  <a:lnTo>
                    <a:pt x="11971696" y="51830"/>
                  </a:lnTo>
                  <a:close/>
                </a:path>
                <a:path w="12131040" h="52704">
                  <a:moveTo>
                    <a:pt x="12009783" y="51935"/>
                  </a:moveTo>
                  <a:lnTo>
                    <a:pt x="12004522" y="51920"/>
                  </a:lnTo>
                  <a:lnTo>
                    <a:pt x="12002280" y="50984"/>
                  </a:lnTo>
                  <a:lnTo>
                    <a:pt x="11998572" y="47254"/>
                  </a:lnTo>
                  <a:lnTo>
                    <a:pt x="11997649" y="45007"/>
                  </a:lnTo>
                  <a:lnTo>
                    <a:pt x="11997663" y="39746"/>
                  </a:lnTo>
                  <a:lnTo>
                    <a:pt x="11998599" y="37504"/>
                  </a:lnTo>
                  <a:lnTo>
                    <a:pt x="12002327" y="33794"/>
                  </a:lnTo>
                  <a:lnTo>
                    <a:pt x="12004574" y="32870"/>
                  </a:lnTo>
                  <a:lnTo>
                    <a:pt x="12009835" y="32885"/>
                  </a:lnTo>
                  <a:lnTo>
                    <a:pt x="12012077" y="33821"/>
                  </a:lnTo>
                  <a:lnTo>
                    <a:pt x="12015785" y="37551"/>
                  </a:lnTo>
                  <a:lnTo>
                    <a:pt x="12016708" y="39798"/>
                  </a:lnTo>
                  <a:lnTo>
                    <a:pt x="12016694" y="45059"/>
                  </a:lnTo>
                  <a:lnTo>
                    <a:pt x="12015758" y="47301"/>
                  </a:lnTo>
                  <a:lnTo>
                    <a:pt x="12012029" y="51011"/>
                  </a:lnTo>
                  <a:lnTo>
                    <a:pt x="12009783" y="51935"/>
                  </a:lnTo>
                  <a:close/>
                </a:path>
                <a:path w="12131040" h="52704">
                  <a:moveTo>
                    <a:pt x="12047870" y="52039"/>
                  </a:moveTo>
                  <a:lnTo>
                    <a:pt x="12042610" y="52025"/>
                  </a:lnTo>
                  <a:lnTo>
                    <a:pt x="12040370" y="51089"/>
                  </a:lnTo>
                  <a:lnTo>
                    <a:pt x="12036660" y="47359"/>
                  </a:lnTo>
                  <a:lnTo>
                    <a:pt x="12035737" y="45111"/>
                  </a:lnTo>
                  <a:lnTo>
                    <a:pt x="12035751" y="39851"/>
                  </a:lnTo>
                  <a:lnTo>
                    <a:pt x="12036687" y="37608"/>
                  </a:lnTo>
                  <a:lnTo>
                    <a:pt x="12040417" y="33898"/>
                  </a:lnTo>
                  <a:lnTo>
                    <a:pt x="12042662" y="32975"/>
                  </a:lnTo>
                  <a:lnTo>
                    <a:pt x="12047922" y="32989"/>
                  </a:lnTo>
                  <a:lnTo>
                    <a:pt x="12050164" y="33925"/>
                  </a:lnTo>
                  <a:lnTo>
                    <a:pt x="12053872" y="37655"/>
                  </a:lnTo>
                  <a:lnTo>
                    <a:pt x="12054795" y="39903"/>
                  </a:lnTo>
                  <a:lnTo>
                    <a:pt x="12054781" y="45163"/>
                  </a:lnTo>
                  <a:lnTo>
                    <a:pt x="12053845" y="47406"/>
                  </a:lnTo>
                  <a:lnTo>
                    <a:pt x="12050116" y="51115"/>
                  </a:lnTo>
                  <a:lnTo>
                    <a:pt x="12047870" y="52039"/>
                  </a:lnTo>
                  <a:close/>
                </a:path>
                <a:path w="12131040" h="52704">
                  <a:moveTo>
                    <a:pt x="12085959" y="52143"/>
                  </a:moveTo>
                  <a:lnTo>
                    <a:pt x="12080697" y="52129"/>
                  </a:lnTo>
                  <a:lnTo>
                    <a:pt x="12078455" y="51193"/>
                  </a:lnTo>
                  <a:lnTo>
                    <a:pt x="12074747" y="47463"/>
                  </a:lnTo>
                  <a:lnTo>
                    <a:pt x="12073824" y="45215"/>
                  </a:lnTo>
                  <a:lnTo>
                    <a:pt x="12073838" y="39955"/>
                  </a:lnTo>
                  <a:lnTo>
                    <a:pt x="12074774" y="37712"/>
                  </a:lnTo>
                  <a:lnTo>
                    <a:pt x="12078503" y="34003"/>
                  </a:lnTo>
                  <a:lnTo>
                    <a:pt x="12080749" y="33079"/>
                  </a:lnTo>
                  <a:lnTo>
                    <a:pt x="12086011" y="33093"/>
                  </a:lnTo>
                  <a:lnTo>
                    <a:pt x="12088252" y="34030"/>
                  </a:lnTo>
                  <a:lnTo>
                    <a:pt x="12091961" y="37759"/>
                  </a:lnTo>
                  <a:lnTo>
                    <a:pt x="12092885" y="40007"/>
                  </a:lnTo>
                  <a:lnTo>
                    <a:pt x="12092870" y="45268"/>
                  </a:lnTo>
                  <a:lnTo>
                    <a:pt x="12091934" y="47510"/>
                  </a:lnTo>
                  <a:lnTo>
                    <a:pt x="12088205" y="51220"/>
                  </a:lnTo>
                  <a:lnTo>
                    <a:pt x="12085959" y="52143"/>
                  </a:lnTo>
                  <a:close/>
                </a:path>
                <a:path w="12131040" h="52704">
                  <a:moveTo>
                    <a:pt x="12124046" y="52248"/>
                  </a:moveTo>
                  <a:lnTo>
                    <a:pt x="12118785" y="52233"/>
                  </a:lnTo>
                  <a:lnTo>
                    <a:pt x="12116544" y="51297"/>
                  </a:lnTo>
                  <a:lnTo>
                    <a:pt x="12112836" y="47567"/>
                  </a:lnTo>
                  <a:lnTo>
                    <a:pt x="12111912" y="45320"/>
                  </a:lnTo>
                  <a:lnTo>
                    <a:pt x="12111926" y="40059"/>
                  </a:lnTo>
                  <a:lnTo>
                    <a:pt x="12112862" y="37817"/>
                  </a:lnTo>
                  <a:lnTo>
                    <a:pt x="12116591" y="34107"/>
                  </a:lnTo>
                  <a:lnTo>
                    <a:pt x="12118838" y="33183"/>
                  </a:lnTo>
                  <a:lnTo>
                    <a:pt x="12124098" y="33198"/>
                  </a:lnTo>
                  <a:lnTo>
                    <a:pt x="12126340" y="34134"/>
                  </a:lnTo>
                  <a:lnTo>
                    <a:pt x="12130049" y="37864"/>
                  </a:lnTo>
                  <a:lnTo>
                    <a:pt x="12130972" y="40111"/>
                  </a:lnTo>
                  <a:lnTo>
                    <a:pt x="12130957" y="45372"/>
                  </a:lnTo>
                  <a:lnTo>
                    <a:pt x="12130022" y="47614"/>
                  </a:lnTo>
                  <a:lnTo>
                    <a:pt x="12126293" y="51324"/>
                  </a:lnTo>
                  <a:lnTo>
                    <a:pt x="12124046" y="5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04" y="4159677"/>
              <a:ext cx="2254326" cy="1968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7747" y="4159677"/>
              <a:ext cx="2254326" cy="19683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1716" y="4159677"/>
              <a:ext cx="2254325" cy="19683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23509" y="4470826"/>
            <a:ext cx="4181475" cy="465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00"/>
              </a:spcBef>
            </a:pPr>
            <a:r>
              <a:rPr sz="6600" spc="-535" dirty="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6600">
              <a:latin typeface="Lucida Sans Unicode"/>
              <a:cs typeface="Lucida Sans Unicode"/>
            </a:endParaRPr>
          </a:p>
          <a:p>
            <a:pPr marL="12700" marR="254635">
              <a:lnSpc>
                <a:spcPts val="3229"/>
              </a:lnSpc>
              <a:spcBef>
                <a:spcPts val="7370"/>
              </a:spcBef>
            </a:pPr>
            <a:r>
              <a:rPr sz="2700" b="1" spc="20" dirty="0">
                <a:latin typeface="Tahoma"/>
                <a:cs typeface="Tahoma"/>
              </a:rPr>
              <a:t>M</a:t>
            </a:r>
            <a:r>
              <a:rPr sz="2700" b="1" spc="-65" dirty="0">
                <a:latin typeface="Tahoma"/>
                <a:cs typeface="Tahoma"/>
              </a:rPr>
              <a:t>u</a:t>
            </a:r>
            <a:r>
              <a:rPr sz="2700" b="1" spc="-105" dirty="0">
                <a:latin typeface="Tahoma"/>
                <a:cs typeface="Tahoma"/>
              </a:rPr>
              <a:t>l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-105" dirty="0">
                <a:latin typeface="Tahoma"/>
                <a:cs typeface="Tahoma"/>
              </a:rPr>
              <a:t>ipl</a:t>
            </a:r>
            <a:r>
              <a:rPr sz="2700" b="1" spc="-10" dirty="0">
                <a:latin typeface="Tahoma"/>
                <a:cs typeface="Tahoma"/>
              </a:rPr>
              <a:t>e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90" dirty="0">
                <a:latin typeface="Tahoma"/>
                <a:cs typeface="Tahoma"/>
              </a:rPr>
              <a:t>P</a:t>
            </a:r>
            <a:r>
              <a:rPr sz="2700" b="1" spc="-55" dirty="0">
                <a:latin typeface="Tahoma"/>
                <a:cs typeface="Tahoma"/>
              </a:rPr>
              <a:t>r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-105" dirty="0">
                <a:latin typeface="Tahoma"/>
                <a:cs typeface="Tahoma"/>
              </a:rPr>
              <a:t>di</a:t>
            </a:r>
            <a:r>
              <a:rPr sz="2700" b="1" spc="-150" dirty="0">
                <a:latin typeface="Tahoma"/>
                <a:cs typeface="Tahoma"/>
              </a:rPr>
              <a:t>c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-105" dirty="0">
                <a:latin typeface="Tahoma"/>
                <a:cs typeface="Tahoma"/>
              </a:rPr>
              <a:t>o</a:t>
            </a:r>
            <a:r>
              <a:rPr sz="2700" b="1" spc="-55" dirty="0">
                <a:latin typeface="Tahoma"/>
                <a:cs typeface="Tahoma"/>
              </a:rPr>
              <a:t>r</a:t>
            </a:r>
            <a:r>
              <a:rPr sz="2700" b="1" spc="-50" dirty="0">
                <a:latin typeface="Tahoma"/>
                <a:cs typeface="Tahoma"/>
              </a:rPr>
              <a:t>s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425" dirty="0">
                <a:latin typeface="Tahoma"/>
                <a:cs typeface="Tahoma"/>
              </a:rPr>
              <a:t>(</a:t>
            </a:r>
            <a:r>
              <a:rPr sz="2700" b="1" spc="-65" dirty="0">
                <a:latin typeface="Tahoma"/>
                <a:cs typeface="Tahoma"/>
              </a:rPr>
              <a:t>h</a:t>
            </a:r>
            <a:r>
              <a:rPr sz="2700" b="1" spc="-105" dirty="0">
                <a:latin typeface="Tahoma"/>
                <a:cs typeface="Tahoma"/>
              </a:rPr>
              <a:t>i</a:t>
            </a:r>
            <a:r>
              <a:rPr sz="2700" b="1" spc="-285" dirty="0">
                <a:latin typeface="Tahoma"/>
                <a:cs typeface="Tahoma"/>
              </a:rPr>
              <a:t>g</a:t>
            </a:r>
            <a:r>
              <a:rPr sz="2700" b="1" spc="25" dirty="0">
                <a:latin typeface="Tahoma"/>
                <a:cs typeface="Tahoma"/>
              </a:rPr>
              <a:t>h  </a:t>
            </a:r>
            <a:r>
              <a:rPr sz="2700" b="1" spc="-105" dirty="0">
                <a:latin typeface="Tahoma"/>
                <a:cs typeface="Tahoma"/>
              </a:rPr>
              <a:t>di</a:t>
            </a:r>
            <a:r>
              <a:rPr sz="2700" b="1" spc="-35" dirty="0">
                <a:latin typeface="Tahoma"/>
                <a:cs typeface="Tahoma"/>
              </a:rPr>
              <a:t>m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-65" dirty="0">
                <a:latin typeface="Tahoma"/>
                <a:cs typeface="Tahoma"/>
              </a:rPr>
              <a:t>n</a:t>
            </a:r>
            <a:r>
              <a:rPr sz="2700" b="1" spc="-160" dirty="0">
                <a:latin typeface="Tahoma"/>
                <a:cs typeface="Tahoma"/>
              </a:rPr>
              <a:t>s</a:t>
            </a:r>
            <a:r>
              <a:rPr sz="2700" b="1" spc="-105" dirty="0">
                <a:latin typeface="Tahoma"/>
                <a:cs typeface="Tahoma"/>
              </a:rPr>
              <a:t>io</a:t>
            </a:r>
            <a:r>
              <a:rPr sz="2700" b="1" spc="45" dirty="0">
                <a:latin typeface="Tahoma"/>
                <a:cs typeface="Tahoma"/>
              </a:rPr>
              <a:t>n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o</a:t>
            </a:r>
            <a:r>
              <a:rPr sz="2700" b="1" spc="10" dirty="0">
                <a:latin typeface="Tahoma"/>
                <a:cs typeface="Tahoma"/>
              </a:rPr>
              <a:t>f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d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315" dirty="0">
                <a:latin typeface="Tahoma"/>
                <a:cs typeface="Tahoma"/>
              </a:rPr>
              <a:t>)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ts val="2295"/>
              </a:lnSpc>
            </a:pP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245" dirty="0">
                <a:solidFill>
                  <a:srgbClr val="585858"/>
                </a:solidFill>
                <a:latin typeface="Lucida Sans Unicode"/>
                <a:cs typeface="Lucida Sans Unicode"/>
              </a:rPr>
              <a:t>g</a:t>
            </a:r>
            <a:r>
              <a:rPr sz="21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,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endParaRPr sz="2100">
              <a:latin typeface="Lucida Sans Unicode"/>
              <a:cs typeface="Lucida Sans Unicode"/>
            </a:endParaRPr>
          </a:p>
          <a:p>
            <a:pPr marL="12700" marR="59055">
              <a:lnSpc>
                <a:spcPts val="2470"/>
              </a:lnSpc>
              <a:spcBef>
                <a:spcPts val="105"/>
              </a:spcBef>
            </a:pP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p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t  </a:t>
            </a:r>
            <a:r>
              <a:rPr sz="21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el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ff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ic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254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v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85" dirty="0">
                <a:solidFill>
                  <a:srgbClr val="585858"/>
                </a:solidFill>
                <a:latin typeface="Lucida Sans Unicode"/>
                <a:cs typeface="Lucida Sans Unicode"/>
              </a:rPr>
              <a:t>l 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p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ic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b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li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, 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v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b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ee</a:t>
            </a:r>
            <a:r>
              <a:rPr sz="21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50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ll</a:t>
            </a:r>
            <a:r>
              <a:rPr sz="21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y  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yet.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5849" y="4470826"/>
            <a:ext cx="5070475" cy="476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6485">
              <a:lnSpc>
                <a:spcPct val="100000"/>
              </a:lnSpc>
              <a:spcBef>
                <a:spcPts val="100"/>
              </a:spcBef>
            </a:pPr>
            <a:r>
              <a:rPr sz="6600" spc="-535" dirty="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6600">
              <a:latin typeface="Lucida Sans Unicode"/>
              <a:cs typeface="Lucida Sans Unicode"/>
            </a:endParaRPr>
          </a:p>
          <a:p>
            <a:pPr marL="12700" marR="5080">
              <a:lnSpc>
                <a:spcPct val="100499"/>
              </a:lnSpc>
              <a:spcBef>
                <a:spcPts val="7255"/>
              </a:spcBef>
            </a:pPr>
            <a:r>
              <a:rPr sz="3150" b="1" spc="55" dirty="0">
                <a:latin typeface="Tahoma"/>
                <a:cs typeface="Tahoma"/>
              </a:rPr>
              <a:t>M</a:t>
            </a:r>
            <a:r>
              <a:rPr sz="3150" b="1" spc="-105" dirty="0">
                <a:latin typeface="Tahoma"/>
                <a:cs typeface="Tahoma"/>
              </a:rPr>
              <a:t>o</a:t>
            </a:r>
            <a:r>
              <a:rPr sz="3150" b="1" spc="-100" dirty="0">
                <a:latin typeface="Tahoma"/>
                <a:cs typeface="Tahoma"/>
              </a:rPr>
              <a:t>d</a:t>
            </a:r>
            <a:r>
              <a:rPr sz="3150" b="1" spc="-125" dirty="0">
                <a:latin typeface="Tahoma"/>
                <a:cs typeface="Tahoma"/>
              </a:rPr>
              <a:t>e</a:t>
            </a:r>
            <a:r>
              <a:rPr sz="3150" b="1" spc="20" dirty="0">
                <a:latin typeface="Tahoma"/>
                <a:cs typeface="Tahoma"/>
              </a:rPr>
              <a:t>l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-160" dirty="0">
                <a:latin typeface="Tahoma"/>
                <a:cs typeface="Tahoma"/>
              </a:rPr>
              <a:t>c</a:t>
            </a:r>
            <a:r>
              <a:rPr sz="3150" b="1" spc="-55" dirty="0">
                <a:latin typeface="Tahoma"/>
                <a:cs typeface="Tahoma"/>
              </a:rPr>
              <a:t>r</a:t>
            </a:r>
            <a:r>
              <a:rPr sz="3150" b="1" spc="-125" dirty="0">
                <a:latin typeface="Tahoma"/>
                <a:cs typeface="Tahoma"/>
              </a:rPr>
              <a:t>e</a:t>
            </a:r>
            <a:r>
              <a:rPr sz="3150" b="1" spc="-95" dirty="0">
                <a:latin typeface="Tahoma"/>
                <a:cs typeface="Tahoma"/>
              </a:rPr>
              <a:t>a</a:t>
            </a:r>
            <a:r>
              <a:rPr sz="3150" b="1" spc="-60" dirty="0">
                <a:latin typeface="Tahoma"/>
                <a:cs typeface="Tahoma"/>
              </a:rPr>
              <a:t>t</a:t>
            </a:r>
            <a:r>
              <a:rPr sz="3150" b="1" spc="-125" dirty="0">
                <a:latin typeface="Tahoma"/>
                <a:cs typeface="Tahoma"/>
              </a:rPr>
              <a:t>e</a:t>
            </a:r>
            <a:r>
              <a:rPr sz="3150" b="1" spc="30" dirty="0">
                <a:latin typeface="Tahoma"/>
                <a:cs typeface="Tahoma"/>
              </a:rPr>
              <a:t>d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-105" dirty="0">
                <a:latin typeface="Tahoma"/>
                <a:cs typeface="Tahoma"/>
              </a:rPr>
              <a:t>o</a:t>
            </a:r>
            <a:r>
              <a:rPr sz="3150" b="1" spc="70" dirty="0">
                <a:latin typeface="Tahoma"/>
                <a:cs typeface="Tahoma"/>
              </a:rPr>
              <a:t>n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35" dirty="0">
                <a:latin typeface="Tahoma"/>
                <a:cs typeface="Tahoma"/>
              </a:rPr>
              <a:t>a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-170" dirty="0">
                <a:latin typeface="Tahoma"/>
                <a:cs typeface="Tahoma"/>
              </a:rPr>
              <a:t>s</a:t>
            </a:r>
            <a:r>
              <a:rPr sz="3150" b="1" spc="-95" dirty="0">
                <a:latin typeface="Tahoma"/>
                <a:cs typeface="Tahoma"/>
              </a:rPr>
              <a:t>a</a:t>
            </a:r>
            <a:r>
              <a:rPr sz="3150" b="1" spc="-10" dirty="0">
                <a:latin typeface="Tahoma"/>
                <a:cs typeface="Tahoma"/>
              </a:rPr>
              <a:t>m</a:t>
            </a:r>
            <a:r>
              <a:rPr sz="3150" b="1" spc="-100" dirty="0">
                <a:latin typeface="Tahoma"/>
                <a:cs typeface="Tahoma"/>
              </a:rPr>
              <a:t>p</a:t>
            </a:r>
            <a:r>
              <a:rPr sz="3150" b="1" spc="-110" dirty="0">
                <a:latin typeface="Tahoma"/>
                <a:cs typeface="Tahoma"/>
              </a:rPr>
              <a:t>l</a:t>
            </a:r>
            <a:r>
              <a:rPr sz="3150" b="1" spc="5" dirty="0">
                <a:latin typeface="Tahoma"/>
                <a:cs typeface="Tahoma"/>
              </a:rPr>
              <a:t>e  </a:t>
            </a:r>
            <a:r>
              <a:rPr sz="3150" b="1" spc="-105" dirty="0">
                <a:latin typeface="Tahoma"/>
                <a:cs typeface="Tahoma"/>
              </a:rPr>
              <a:t>o</a:t>
            </a:r>
            <a:r>
              <a:rPr sz="3150" b="1" spc="25" dirty="0">
                <a:latin typeface="Tahoma"/>
                <a:cs typeface="Tahoma"/>
              </a:rPr>
              <a:t>f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-100" dirty="0">
                <a:latin typeface="Tahoma"/>
                <a:cs typeface="Tahoma"/>
              </a:rPr>
              <a:t>d</a:t>
            </a:r>
            <a:r>
              <a:rPr sz="3150" b="1" spc="-95" dirty="0">
                <a:latin typeface="Tahoma"/>
                <a:cs typeface="Tahoma"/>
              </a:rPr>
              <a:t>a</a:t>
            </a:r>
            <a:r>
              <a:rPr sz="3150" b="1" spc="-60" dirty="0">
                <a:latin typeface="Tahoma"/>
                <a:cs typeface="Tahoma"/>
              </a:rPr>
              <a:t>t</a:t>
            </a:r>
            <a:r>
              <a:rPr sz="3150" b="1" spc="35" dirty="0">
                <a:latin typeface="Tahoma"/>
                <a:cs typeface="Tahoma"/>
              </a:rPr>
              <a:t>a</a:t>
            </a:r>
            <a:endParaRPr sz="3150">
              <a:latin typeface="Tahoma"/>
              <a:cs typeface="Tahoma"/>
            </a:endParaRPr>
          </a:p>
          <a:p>
            <a:pPr marL="12700" marR="48895">
              <a:lnSpc>
                <a:spcPts val="2920"/>
              </a:lnSpc>
              <a:spcBef>
                <a:spcPts val="35"/>
              </a:spcBef>
            </a:pPr>
            <a:r>
              <a:rPr sz="2450" spc="-22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y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235" dirty="0">
                <a:solidFill>
                  <a:srgbClr val="585858"/>
                </a:solidFill>
                <a:latin typeface="Lucida Sans Unicode"/>
                <a:cs typeface="Lucida Sans Unicode"/>
              </a:rPr>
              <a:t>20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80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w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80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p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e  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w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80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1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170" dirty="0">
                <a:solidFill>
                  <a:srgbClr val="585858"/>
                </a:solidFill>
                <a:latin typeface="Lucida Sans Unicode"/>
                <a:cs typeface="Lucida Sans Unicode"/>
              </a:rPr>
              <a:t>,  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275" dirty="0">
                <a:solidFill>
                  <a:srgbClr val="585858"/>
                </a:solidFill>
                <a:latin typeface="Lucida Sans Unicode"/>
                <a:cs typeface="Lucida Sans Unicode"/>
              </a:rPr>
              <a:t>g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v</a:t>
            </a:r>
            <a:r>
              <a:rPr sz="245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1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60" dirty="0">
                <a:solidFill>
                  <a:srgbClr val="585858"/>
                </a:solidFill>
                <a:latin typeface="Lucida Sans Unicode"/>
                <a:cs typeface="Lucida Sans Unicode"/>
              </a:rPr>
              <a:t>f  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f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45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114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45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b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50" spc="-1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45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450" spc="-1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l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450" spc="-3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50" spc="-1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50" spc="-105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50" spc="-18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245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s  </a:t>
            </a:r>
            <a:r>
              <a:rPr sz="245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model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01298" y="4470826"/>
            <a:ext cx="4240530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sz="6600" spc="-535" dirty="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6600">
              <a:latin typeface="Lucida Sans Unicode"/>
              <a:cs typeface="Lucida Sans Unicode"/>
            </a:endParaRPr>
          </a:p>
          <a:p>
            <a:pPr algn="ctr">
              <a:lnSpc>
                <a:spcPts val="3195"/>
              </a:lnSpc>
              <a:spcBef>
                <a:spcPts val="7255"/>
              </a:spcBef>
            </a:pPr>
            <a:r>
              <a:rPr sz="2700" b="1" dirty="0">
                <a:latin typeface="Tahoma"/>
                <a:cs typeface="Tahoma"/>
              </a:rPr>
              <a:t>N</a:t>
            </a:r>
            <a:r>
              <a:rPr sz="2700" b="1" spc="5" dirty="0">
                <a:latin typeface="Tahoma"/>
                <a:cs typeface="Tahoma"/>
              </a:rPr>
              <a:t>o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60" dirty="0">
                <a:latin typeface="Tahoma"/>
                <a:cs typeface="Tahoma"/>
              </a:rPr>
              <a:t>s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-105" dirty="0">
                <a:latin typeface="Tahoma"/>
                <a:cs typeface="Tahoma"/>
              </a:rPr>
              <a:t>p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55" dirty="0">
                <a:latin typeface="Tahoma"/>
                <a:cs typeface="Tahoma"/>
              </a:rPr>
              <a:t>r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-10" dirty="0">
                <a:latin typeface="Tahoma"/>
                <a:cs typeface="Tahoma"/>
              </a:rPr>
              <a:t>e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200" dirty="0">
                <a:latin typeface="Tahoma"/>
                <a:cs typeface="Tahoma"/>
              </a:rPr>
              <a:t>T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-160" dirty="0">
                <a:latin typeface="Tahoma"/>
                <a:cs typeface="Tahoma"/>
              </a:rPr>
              <a:t>s</a:t>
            </a:r>
            <a:r>
              <a:rPr sz="2700" b="1" spc="50" dirty="0">
                <a:latin typeface="Tahoma"/>
                <a:cs typeface="Tahoma"/>
              </a:rPr>
              <a:t>t</a:t>
            </a:r>
            <a:r>
              <a:rPr sz="2700" b="1" spc="-305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d</a:t>
            </a:r>
            <a:r>
              <a:rPr sz="2700" b="1" spc="-100" dirty="0">
                <a:latin typeface="Tahoma"/>
                <a:cs typeface="Tahoma"/>
              </a:rPr>
              <a:t>a</a:t>
            </a:r>
            <a:r>
              <a:rPr sz="2700" b="1" spc="-60" dirty="0">
                <a:latin typeface="Tahoma"/>
                <a:cs typeface="Tahoma"/>
              </a:rPr>
              <a:t>t</a:t>
            </a:r>
            <a:r>
              <a:rPr sz="2700" b="1" spc="10" dirty="0">
                <a:latin typeface="Tahoma"/>
                <a:cs typeface="Tahoma"/>
              </a:rPr>
              <a:t>a</a:t>
            </a:r>
            <a:r>
              <a:rPr sz="2700" b="1" spc="285" dirty="0">
                <a:latin typeface="Tahoma"/>
                <a:cs typeface="Tahoma"/>
              </a:rPr>
              <a:t> </a:t>
            </a:r>
            <a:r>
              <a:rPr sz="2700" b="1" spc="-65" dirty="0">
                <a:latin typeface="Tahoma"/>
                <a:cs typeface="Tahoma"/>
              </a:rPr>
              <a:t>u</a:t>
            </a:r>
            <a:r>
              <a:rPr sz="2700" b="1" spc="-160" dirty="0">
                <a:latin typeface="Tahoma"/>
                <a:cs typeface="Tahoma"/>
              </a:rPr>
              <a:t>s</a:t>
            </a:r>
            <a:r>
              <a:rPr sz="2700" b="1" spc="-120" dirty="0">
                <a:latin typeface="Tahoma"/>
                <a:cs typeface="Tahoma"/>
              </a:rPr>
              <a:t>e</a:t>
            </a:r>
            <a:r>
              <a:rPr sz="2700" b="1" spc="5" dirty="0">
                <a:latin typeface="Tahoma"/>
                <a:cs typeface="Tahoma"/>
              </a:rPr>
              <a:t>d</a:t>
            </a:r>
            <a:endParaRPr sz="2700">
              <a:latin typeface="Tahoma"/>
              <a:cs typeface="Tahoma"/>
            </a:endParaRPr>
          </a:p>
          <a:p>
            <a:pPr marL="12700" marR="50165">
              <a:lnSpc>
                <a:spcPts val="2480"/>
              </a:lnSpc>
              <a:spcBef>
                <a:spcPts val="70"/>
              </a:spcBef>
            </a:pPr>
            <a:r>
              <a:rPr sz="2100" spc="-254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6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u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m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el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b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ee</a:t>
            </a:r>
            <a:r>
              <a:rPr sz="21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t  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</a:t>
            </a:r>
            <a:r>
              <a:rPr sz="21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n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p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r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21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s</a:t>
            </a:r>
            <a:r>
              <a:rPr sz="21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2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3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1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1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8716" y="6379207"/>
            <a:ext cx="34290" cy="856615"/>
          </a:xfrm>
          <a:custGeom>
            <a:avLst/>
            <a:gdLst/>
            <a:ahLst/>
            <a:cxnLst/>
            <a:rect l="l" t="t" r="r" b="b"/>
            <a:pathLst>
              <a:path w="34290" h="856615">
                <a:moveTo>
                  <a:pt x="0" y="0"/>
                </a:moveTo>
                <a:lnTo>
                  <a:pt x="34173" y="856596"/>
                </a:lnTo>
              </a:path>
            </a:pathLst>
          </a:custGeom>
          <a:ln w="1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64165" y="6379207"/>
            <a:ext cx="34290" cy="856615"/>
          </a:xfrm>
          <a:custGeom>
            <a:avLst/>
            <a:gdLst/>
            <a:ahLst/>
            <a:cxnLst/>
            <a:rect l="l" t="t" r="r" b="b"/>
            <a:pathLst>
              <a:path w="34290" h="856615">
                <a:moveTo>
                  <a:pt x="0" y="0"/>
                </a:moveTo>
                <a:lnTo>
                  <a:pt x="34173" y="856596"/>
                </a:lnTo>
              </a:path>
            </a:pathLst>
          </a:custGeom>
          <a:ln w="1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7006" y="1618035"/>
            <a:ext cx="415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20" dirty="0">
                <a:solidFill>
                  <a:srgbClr val="207C9D"/>
                </a:solidFill>
              </a:rPr>
              <a:t>CONCLUSION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522" y="292966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3173" y="2491507"/>
            <a:ext cx="15347950" cy="654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830" algn="just">
              <a:lnSpc>
                <a:spcPct val="125000"/>
              </a:lnSpc>
              <a:spcBef>
                <a:spcPts val="100"/>
              </a:spcBef>
            </a:pPr>
            <a:r>
              <a:rPr sz="3500" spc="15" dirty="0">
                <a:latin typeface="Arial MT"/>
                <a:cs typeface="Arial MT"/>
              </a:rPr>
              <a:t>The </a:t>
            </a:r>
            <a:r>
              <a:rPr sz="3500" spc="25" dirty="0">
                <a:latin typeface="Arial MT"/>
                <a:cs typeface="Arial MT"/>
              </a:rPr>
              <a:t>Project demonstrates </a:t>
            </a:r>
            <a:r>
              <a:rPr sz="3500" spc="15" dirty="0">
                <a:latin typeface="Arial MT"/>
                <a:cs typeface="Arial MT"/>
              </a:rPr>
              <a:t>the </a:t>
            </a:r>
            <a:r>
              <a:rPr sz="3500" spc="25" dirty="0">
                <a:latin typeface="Arial MT"/>
                <a:cs typeface="Arial MT"/>
              </a:rPr>
              <a:t>importance </a:t>
            </a:r>
            <a:r>
              <a:rPr sz="3500" spc="15" dirty="0">
                <a:latin typeface="Arial MT"/>
                <a:cs typeface="Arial MT"/>
              </a:rPr>
              <a:t>of </a:t>
            </a:r>
            <a:r>
              <a:rPr sz="3500" spc="20" dirty="0">
                <a:latin typeface="Arial MT"/>
                <a:cs typeface="Arial MT"/>
              </a:rPr>
              <a:t>data</a:t>
            </a:r>
            <a:r>
              <a:rPr sz="3500" spc="25" dirty="0">
                <a:latin typeface="Arial MT"/>
                <a:cs typeface="Arial MT"/>
              </a:rPr>
              <a:t> preprocessing,</a:t>
            </a:r>
            <a:r>
              <a:rPr sz="3500" spc="3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feature </a:t>
            </a:r>
            <a:r>
              <a:rPr sz="3500" spc="3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selection, </a:t>
            </a:r>
            <a:r>
              <a:rPr sz="3500" spc="15" dirty="0">
                <a:latin typeface="Arial MT"/>
                <a:cs typeface="Arial MT"/>
              </a:rPr>
              <a:t>and </a:t>
            </a:r>
            <a:r>
              <a:rPr sz="3500" spc="25" dirty="0">
                <a:latin typeface="Arial MT"/>
                <a:cs typeface="Arial MT"/>
              </a:rPr>
              <a:t>hyperparameter </a:t>
            </a:r>
            <a:r>
              <a:rPr sz="3500" spc="20" dirty="0">
                <a:latin typeface="Arial MT"/>
                <a:cs typeface="Arial MT"/>
              </a:rPr>
              <a:t>tuning </a:t>
            </a:r>
            <a:r>
              <a:rPr sz="3500" spc="25" dirty="0">
                <a:latin typeface="Arial MT"/>
                <a:cs typeface="Arial MT"/>
              </a:rPr>
              <a:t>techniques </a:t>
            </a:r>
            <a:r>
              <a:rPr sz="3500" spc="10" dirty="0">
                <a:latin typeface="Arial MT"/>
                <a:cs typeface="Arial MT"/>
              </a:rPr>
              <a:t>in </a:t>
            </a:r>
            <a:r>
              <a:rPr sz="3500" spc="25" dirty="0">
                <a:latin typeface="Arial MT"/>
                <a:cs typeface="Arial MT"/>
              </a:rPr>
              <a:t>developing effective </a:t>
            </a:r>
            <a:r>
              <a:rPr sz="3500" spc="3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machine</a:t>
            </a:r>
            <a:r>
              <a:rPr sz="3500" spc="85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learning</a:t>
            </a:r>
            <a:r>
              <a:rPr sz="3500" spc="6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models.</a:t>
            </a:r>
            <a:endParaRPr sz="3500">
              <a:latin typeface="Arial MT"/>
              <a:cs typeface="Arial MT"/>
            </a:endParaRPr>
          </a:p>
          <a:p>
            <a:pPr marL="12700" marR="5080" algn="just">
              <a:lnSpc>
                <a:spcPct val="125000"/>
              </a:lnSpc>
              <a:spcBef>
                <a:spcPts val="2039"/>
              </a:spcBef>
            </a:pP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15" dirty="0">
                <a:latin typeface="Arial MT"/>
                <a:cs typeface="Arial MT"/>
              </a:rPr>
              <a:t> deployment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and</a:t>
            </a:r>
            <a:r>
              <a:rPr sz="3500" spc="15" dirty="0">
                <a:latin typeface="Arial MT"/>
                <a:cs typeface="Arial MT"/>
              </a:rPr>
              <a:t> integration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of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15" dirty="0">
                <a:latin typeface="Arial MT"/>
                <a:cs typeface="Arial MT"/>
              </a:rPr>
              <a:t> trained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model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into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a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production 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environment, </a:t>
            </a:r>
            <a:r>
              <a:rPr sz="3500" spc="10" dirty="0">
                <a:latin typeface="Arial MT"/>
                <a:cs typeface="Arial MT"/>
              </a:rPr>
              <a:t>and its </a:t>
            </a:r>
            <a:r>
              <a:rPr sz="3500" spc="15" dirty="0">
                <a:latin typeface="Arial MT"/>
                <a:cs typeface="Arial MT"/>
              </a:rPr>
              <a:t>maintenance </a:t>
            </a:r>
            <a:r>
              <a:rPr sz="3500" spc="10" dirty="0">
                <a:latin typeface="Arial MT"/>
                <a:cs typeface="Arial MT"/>
              </a:rPr>
              <a:t>and </a:t>
            </a:r>
            <a:r>
              <a:rPr sz="3500" spc="15" dirty="0">
                <a:latin typeface="Arial MT"/>
                <a:cs typeface="Arial MT"/>
              </a:rPr>
              <a:t>updates </a:t>
            </a:r>
            <a:r>
              <a:rPr sz="3500" spc="10" dirty="0">
                <a:latin typeface="Arial MT"/>
                <a:cs typeface="Arial MT"/>
              </a:rPr>
              <a:t>are also </a:t>
            </a:r>
            <a:r>
              <a:rPr sz="3500" spc="15" dirty="0">
                <a:latin typeface="Arial MT"/>
                <a:cs typeface="Arial MT"/>
              </a:rPr>
              <a:t>crucial </a:t>
            </a:r>
            <a:r>
              <a:rPr sz="3500" spc="10" dirty="0">
                <a:latin typeface="Arial MT"/>
                <a:cs typeface="Arial MT"/>
              </a:rPr>
              <a:t>for </a:t>
            </a:r>
            <a:r>
              <a:rPr sz="3500" spc="15" dirty="0">
                <a:latin typeface="Arial MT"/>
                <a:cs typeface="Arial MT"/>
              </a:rPr>
              <a:t>ensuring 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its</a:t>
            </a:r>
            <a:r>
              <a:rPr sz="3500" spc="3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long-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term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usefulness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and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relevance.</a:t>
            </a:r>
            <a:endParaRPr sz="3500">
              <a:latin typeface="Arial MT"/>
              <a:cs typeface="Arial MT"/>
            </a:endParaRPr>
          </a:p>
          <a:p>
            <a:pPr marL="12700" marR="164465" algn="just">
              <a:lnSpc>
                <a:spcPct val="125000"/>
              </a:lnSpc>
              <a:spcBef>
                <a:spcPts val="2039"/>
              </a:spcBef>
            </a:pPr>
            <a:r>
              <a:rPr sz="3500" spc="15" dirty="0">
                <a:latin typeface="Arial MT"/>
                <a:cs typeface="Arial MT"/>
              </a:rPr>
              <a:t>Overall,</a:t>
            </a:r>
            <a:r>
              <a:rPr sz="3500" spc="72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72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proposed</a:t>
            </a:r>
            <a:r>
              <a:rPr sz="3500" spc="73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solution</a:t>
            </a:r>
            <a:r>
              <a:rPr sz="3500" spc="72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represents</a:t>
            </a:r>
            <a:r>
              <a:rPr sz="3500" spc="73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a</a:t>
            </a:r>
            <a:r>
              <a:rPr sz="3500" spc="72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significant</a:t>
            </a:r>
            <a:r>
              <a:rPr sz="3500" spc="72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improvement</a:t>
            </a:r>
            <a:r>
              <a:rPr sz="3500" spc="73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over </a:t>
            </a:r>
            <a:r>
              <a:rPr sz="3500" spc="-96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existing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system,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and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has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potential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to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contribute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to</a:t>
            </a:r>
            <a:r>
              <a:rPr sz="3500" spc="28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28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development </a:t>
            </a:r>
            <a:r>
              <a:rPr sz="3500" spc="-96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of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more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effective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and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efficient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malware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detection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and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prediction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systems.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522" y="518922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9235" y="9258301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522" y="7448780"/>
            <a:ext cx="104775" cy="1047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"/>
            <a:ext cx="18284190" cy="2181225"/>
            <a:chOff x="0" y="1"/>
            <a:chExt cx="18284190" cy="21812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2889" y="1"/>
              <a:ext cx="2381249" cy="21812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5"/>
              <a:ext cx="15902826" cy="1647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412" y="3483385"/>
            <a:ext cx="923480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200" spc="-10" dirty="0">
                <a:solidFill>
                  <a:srgbClr val="207C9D"/>
                </a:solidFill>
              </a:rPr>
              <a:t>THANK</a:t>
            </a:r>
            <a:r>
              <a:rPr sz="12200" spc="-70" dirty="0">
                <a:solidFill>
                  <a:srgbClr val="207C9D"/>
                </a:solidFill>
              </a:rPr>
              <a:t> </a:t>
            </a:r>
            <a:r>
              <a:rPr sz="12200" spc="-5" dirty="0">
                <a:solidFill>
                  <a:srgbClr val="207C9D"/>
                </a:solidFill>
              </a:rPr>
              <a:t>YOU</a:t>
            </a:r>
            <a:endParaRPr sz="12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4190" cy="2080895"/>
            <a:chOff x="0" y="0"/>
            <a:chExt cx="18284190" cy="2080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3"/>
              <a:ext cx="15902826" cy="1647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0"/>
              <a:ext cx="2381249" cy="2080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087" y="2864843"/>
            <a:ext cx="61379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45" dirty="0">
                <a:solidFill>
                  <a:srgbClr val="207C9D"/>
                </a:solidFill>
              </a:rPr>
              <a:t>LIST</a:t>
            </a:r>
            <a:r>
              <a:rPr sz="4900" spc="105" dirty="0">
                <a:solidFill>
                  <a:srgbClr val="207C9D"/>
                </a:solidFill>
              </a:rPr>
              <a:t> </a:t>
            </a:r>
            <a:r>
              <a:rPr sz="4900" spc="30" dirty="0">
                <a:solidFill>
                  <a:srgbClr val="207C9D"/>
                </a:solidFill>
              </a:rPr>
              <a:t>OF</a:t>
            </a:r>
            <a:r>
              <a:rPr sz="4900" spc="105" dirty="0">
                <a:solidFill>
                  <a:srgbClr val="207C9D"/>
                </a:solidFill>
              </a:rPr>
              <a:t> </a:t>
            </a:r>
            <a:r>
              <a:rPr sz="4900" spc="55" dirty="0">
                <a:solidFill>
                  <a:srgbClr val="207C9D"/>
                </a:solidFill>
              </a:rPr>
              <a:t>CONTENTS</a:t>
            </a:r>
            <a:endParaRPr sz="49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3555" cy="2447925"/>
            <a:chOff x="0" y="0"/>
            <a:chExt cx="18283555" cy="2447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0152" y="0"/>
              <a:ext cx="2543174" cy="2447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740071" cy="177164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4802015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6719" y="4293368"/>
            <a:ext cx="6082665" cy="549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4100" spc="130" dirty="0">
                <a:latin typeface="Arial MT"/>
                <a:cs typeface="Arial MT"/>
              </a:rPr>
              <a:t>INTRODUCTION </a:t>
            </a:r>
            <a:r>
              <a:rPr sz="4100" spc="13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EXISTING</a:t>
            </a:r>
            <a:r>
              <a:rPr sz="4100" spc="27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SOLUTION </a:t>
            </a:r>
            <a:r>
              <a:rPr sz="4100" spc="13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PROPOSED</a:t>
            </a:r>
            <a:r>
              <a:rPr sz="4100" spc="22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SOLUTION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TECHNOLOGIES</a:t>
            </a:r>
            <a:r>
              <a:rPr sz="4100" spc="25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USED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WORK</a:t>
            </a:r>
            <a:r>
              <a:rPr sz="4100" spc="29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FLOW </a:t>
            </a:r>
            <a:r>
              <a:rPr sz="4100" spc="11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LIMITATIONS </a:t>
            </a:r>
            <a:r>
              <a:rPr sz="4100" spc="135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CONCLUSION</a:t>
            </a:r>
            <a:endParaRPr sz="4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5583065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6364115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7145165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7926215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838" y="8707265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5838" y="9488315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933" y="1658474"/>
            <a:ext cx="4636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45" dirty="0">
                <a:solidFill>
                  <a:srgbClr val="207C9D"/>
                </a:solidFill>
              </a:rPr>
              <a:t>INTRODUCTION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4" y="304410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3885" y="2726988"/>
            <a:ext cx="16882110" cy="686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600" spc="-60" dirty="0">
                <a:latin typeface="Arial MT"/>
                <a:cs typeface="Arial MT"/>
              </a:rPr>
              <a:t>Malware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detection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and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prediction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is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critical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task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in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the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field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of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cybersecurity.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 MT"/>
              <a:cs typeface="Arial MT"/>
            </a:endParaRPr>
          </a:p>
          <a:p>
            <a:pPr marL="12700" marR="5080" algn="just">
              <a:lnSpc>
                <a:spcPct val="114599"/>
              </a:lnSpc>
            </a:pPr>
            <a:r>
              <a:rPr sz="3600" spc="-60" dirty="0">
                <a:latin typeface="Arial MT"/>
                <a:cs typeface="Arial MT"/>
              </a:rPr>
              <a:t>Malware, refers </a:t>
            </a:r>
            <a:r>
              <a:rPr sz="3600" spc="-35" dirty="0">
                <a:latin typeface="Arial MT"/>
                <a:cs typeface="Arial MT"/>
              </a:rPr>
              <a:t>to </a:t>
            </a:r>
            <a:r>
              <a:rPr sz="3600" spc="-50" dirty="0">
                <a:latin typeface="Arial MT"/>
                <a:cs typeface="Arial MT"/>
              </a:rPr>
              <a:t>any </a:t>
            </a:r>
            <a:r>
              <a:rPr sz="3600" spc="-60" dirty="0">
                <a:latin typeface="Arial MT"/>
                <a:cs typeface="Arial MT"/>
              </a:rPr>
              <a:t>program </a:t>
            </a:r>
            <a:r>
              <a:rPr sz="3600" spc="-50" dirty="0">
                <a:latin typeface="Arial MT"/>
                <a:cs typeface="Arial MT"/>
              </a:rPr>
              <a:t>that </a:t>
            </a:r>
            <a:r>
              <a:rPr sz="3600" spc="-35" dirty="0">
                <a:latin typeface="Arial MT"/>
                <a:cs typeface="Arial MT"/>
              </a:rPr>
              <a:t>is </a:t>
            </a:r>
            <a:r>
              <a:rPr sz="3600" spc="-60" dirty="0">
                <a:latin typeface="Arial MT"/>
                <a:cs typeface="Arial MT"/>
              </a:rPr>
              <a:t>designed </a:t>
            </a:r>
            <a:r>
              <a:rPr sz="3600" spc="-35" dirty="0">
                <a:latin typeface="Arial MT"/>
                <a:cs typeface="Arial MT"/>
              </a:rPr>
              <a:t>to </a:t>
            </a:r>
            <a:r>
              <a:rPr sz="3600" spc="-55" dirty="0">
                <a:latin typeface="Arial MT"/>
                <a:cs typeface="Arial MT"/>
              </a:rPr>
              <a:t>cause harm </a:t>
            </a:r>
            <a:r>
              <a:rPr sz="3600" spc="-35" dirty="0">
                <a:latin typeface="Arial MT"/>
                <a:cs typeface="Arial MT"/>
              </a:rPr>
              <a:t>or </a:t>
            </a:r>
            <a:r>
              <a:rPr sz="3600" spc="-60" dirty="0">
                <a:latin typeface="Arial MT"/>
                <a:cs typeface="Arial MT"/>
              </a:rPr>
              <a:t>damage </a:t>
            </a:r>
            <a:r>
              <a:rPr sz="3600" spc="-35" dirty="0">
                <a:latin typeface="Arial MT"/>
                <a:cs typeface="Arial MT"/>
              </a:rPr>
              <a:t>to </a:t>
            </a:r>
            <a:r>
              <a:rPr sz="3600" spc="-5" dirty="0">
                <a:latin typeface="Arial MT"/>
                <a:cs typeface="Arial MT"/>
              </a:rPr>
              <a:t>a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computer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system,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network,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or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device.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 MT"/>
              <a:cs typeface="Arial MT"/>
            </a:endParaRPr>
          </a:p>
          <a:p>
            <a:pPr marL="12700" marR="5080" algn="just">
              <a:lnSpc>
                <a:spcPct val="114599"/>
              </a:lnSpc>
            </a:pPr>
            <a:r>
              <a:rPr sz="3600" spc="-65" dirty="0">
                <a:latin typeface="Arial MT"/>
                <a:cs typeface="Arial MT"/>
              </a:rPr>
              <a:t>Malware</a:t>
            </a:r>
            <a:r>
              <a:rPr sz="3600" spc="-6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can</a:t>
            </a:r>
            <a:r>
              <a:rPr sz="3600" spc="-45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take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many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different</a:t>
            </a:r>
            <a:r>
              <a:rPr sz="3600" spc="-60" dirty="0">
                <a:latin typeface="Arial MT"/>
                <a:cs typeface="Arial MT"/>
              </a:rPr>
              <a:t> forms,</a:t>
            </a:r>
            <a:r>
              <a:rPr sz="3600" spc="-5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including</a:t>
            </a:r>
            <a:r>
              <a:rPr sz="3600" spc="-6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viruses,</a:t>
            </a:r>
            <a:r>
              <a:rPr sz="3600" spc="-6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worms,</a:t>
            </a:r>
            <a:r>
              <a:rPr sz="3600" spc="87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trojans, </a:t>
            </a:r>
            <a:r>
              <a:rPr sz="3600" spc="-6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ransomware,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and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spyware.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 MT"/>
              <a:cs typeface="Arial MT"/>
            </a:endParaRPr>
          </a:p>
          <a:p>
            <a:pPr marL="12700" marR="20320" algn="just">
              <a:lnSpc>
                <a:spcPct val="114599"/>
              </a:lnSpc>
            </a:pPr>
            <a:r>
              <a:rPr sz="3600" spc="55" dirty="0">
                <a:latin typeface="Arial MT"/>
                <a:cs typeface="Arial MT"/>
              </a:rPr>
              <a:t>Machine</a:t>
            </a:r>
            <a:r>
              <a:rPr sz="3600" spc="60" dirty="0">
                <a:latin typeface="Arial MT"/>
                <a:cs typeface="Arial MT"/>
              </a:rPr>
              <a:t> </a:t>
            </a:r>
            <a:r>
              <a:rPr sz="3600" spc="55" dirty="0">
                <a:latin typeface="Arial MT"/>
                <a:cs typeface="Arial MT"/>
              </a:rPr>
              <a:t>learning</a:t>
            </a:r>
            <a:r>
              <a:rPr sz="3600" spc="60" dirty="0">
                <a:latin typeface="Arial MT"/>
                <a:cs typeface="Arial MT"/>
              </a:rPr>
              <a:t> algorithms</a:t>
            </a:r>
            <a:r>
              <a:rPr sz="3600" spc="65" dirty="0">
                <a:latin typeface="Arial MT"/>
                <a:cs typeface="Arial MT"/>
              </a:rPr>
              <a:t> </a:t>
            </a:r>
            <a:r>
              <a:rPr sz="3600" spc="40" dirty="0">
                <a:latin typeface="Arial MT"/>
                <a:cs typeface="Arial MT"/>
              </a:rPr>
              <a:t>are</a:t>
            </a:r>
            <a:r>
              <a:rPr sz="3600" spc="45" dirty="0">
                <a:latin typeface="Arial MT"/>
                <a:cs typeface="Arial MT"/>
              </a:rPr>
              <a:t> </a:t>
            </a:r>
            <a:r>
              <a:rPr sz="3600" spc="55" dirty="0">
                <a:latin typeface="Arial MT"/>
                <a:cs typeface="Arial MT"/>
              </a:rPr>
              <a:t>powerful</a:t>
            </a:r>
            <a:r>
              <a:rPr sz="3600" spc="60" dirty="0">
                <a:latin typeface="Arial MT"/>
                <a:cs typeface="Arial MT"/>
              </a:rPr>
              <a:t> </a:t>
            </a:r>
            <a:r>
              <a:rPr sz="3600" spc="50" dirty="0">
                <a:latin typeface="Arial MT"/>
                <a:cs typeface="Arial MT"/>
              </a:rPr>
              <a:t>tool</a:t>
            </a:r>
            <a:r>
              <a:rPr sz="3600" spc="55" dirty="0">
                <a:latin typeface="Arial MT"/>
                <a:cs typeface="Arial MT"/>
              </a:rPr>
              <a:t> </a:t>
            </a:r>
            <a:r>
              <a:rPr sz="3600" spc="45" dirty="0">
                <a:latin typeface="Arial MT"/>
                <a:cs typeface="Arial MT"/>
              </a:rPr>
              <a:t>for</a:t>
            </a:r>
            <a:r>
              <a:rPr sz="3600" spc="50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detecting</a:t>
            </a:r>
            <a:r>
              <a:rPr sz="3600" spc="65" dirty="0">
                <a:latin typeface="Arial MT"/>
                <a:cs typeface="Arial MT"/>
              </a:rPr>
              <a:t> </a:t>
            </a:r>
            <a:r>
              <a:rPr sz="3600" spc="40" dirty="0">
                <a:latin typeface="Arial MT"/>
                <a:cs typeface="Arial MT"/>
              </a:rPr>
              <a:t>and</a:t>
            </a:r>
            <a:r>
              <a:rPr sz="3600" spc="45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predicting </a:t>
            </a:r>
            <a:r>
              <a:rPr sz="3600" spc="65" dirty="0">
                <a:latin typeface="Arial MT"/>
                <a:cs typeface="Arial MT"/>
              </a:rPr>
              <a:t> </a:t>
            </a:r>
            <a:r>
              <a:rPr sz="3600" spc="55" dirty="0">
                <a:latin typeface="Arial MT"/>
                <a:cs typeface="Arial MT"/>
              </a:rPr>
              <a:t>malware, </a:t>
            </a:r>
            <a:r>
              <a:rPr sz="3600" spc="30" dirty="0">
                <a:latin typeface="Arial MT"/>
                <a:cs typeface="Arial MT"/>
              </a:rPr>
              <a:t>as </a:t>
            </a:r>
            <a:r>
              <a:rPr sz="3600" spc="50" dirty="0">
                <a:latin typeface="Arial MT"/>
                <a:cs typeface="Arial MT"/>
              </a:rPr>
              <a:t>they </a:t>
            </a:r>
            <a:r>
              <a:rPr sz="3600" spc="40" dirty="0">
                <a:latin typeface="Arial MT"/>
                <a:cs typeface="Arial MT"/>
              </a:rPr>
              <a:t>can </a:t>
            </a:r>
            <a:r>
              <a:rPr sz="3600" spc="50" dirty="0">
                <a:latin typeface="Arial MT"/>
                <a:cs typeface="Arial MT"/>
              </a:rPr>
              <a:t>learn </a:t>
            </a:r>
            <a:r>
              <a:rPr sz="3600" spc="55" dirty="0">
                <a:latin typeface="Arial MT"/>
                <a:cs typeface="Arial MT"/>
              </a:rPr>
              <a:t>complex patterns </a:t>
            </a:r>
            <a:r>
              <a:rPr sz="3600" spc="40" dirty="0">
                <a:latin typeface="Arial MT"/>
                <a:cs typeface="Arial MT"/>
              </a:rPr>
              <a:t>and </a:t>
            </a:r>
            <a:r>
              <a:rPr sz="3600" spc="60" dirty="0">
                <a:latin typeface="Arial MT"/>
                <a:cs typeface="Arial MT"/>
              </a:rPr>
              <a:t>relationships </a:t>
            </a:r>
            <a:r>
              <a:rPr sz="3600" spc="30" dirty="0">
                <a:latin typeface="Arial MT"/>
                <a:cs typeface="Arial MT"/>
              </a:rPr>
              <a:t>in </a:t>
            </a:r>
            <a:r>
              <a:rPr sz="3600" spc="45" dirty="0">
                <a:latin typeface="Arial MT"/>
                <a:cs typeface="Arial MT"/>
              </a:rPr>
              <a:t>the </a:t>
            </a:r>
            <a:r>
              <a:rPr sz="3600" spc="50" dirty="0">
                <a:latin typeface="Arial MT"/>
                <a:cs typeface="Arial MT"/>
              </a:rPr>
              <a:t>data </a:t>
            </a:r>
            <a:r>
              <a:rPr sz="3600" spc="30" dirty="0">
                <a:latin typeface="Arial MT"/>
                <a:cs typeface="Arial MT"/>
              </a:rPr>
              <a:t>to 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accurately</a:t>
            </a:r>
            <a:r>
              <a:rPr sz="3600" spc="135" dirty="0">
                <a:latin typeface="Arial MT"/>
                <a:cs typeface="Arial MT"/>
              </a:rPr>
              <a:t> </a:t>
            </a:r>
            <a:r>
              <a:rPr sz="3600" spc="55" dirty="0">
                <a:latin typeface="Arial MT"/>
                <a:cs typeface="Arial MT"/>
              </a:rPr>
              <a:t>identify</a:t>
            </a:r>
            <a:r>
              <a:rPr sz="3600" spc="140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malicious</a:t>
            </a:r>
            <a:r>
              <a:rPr sz="3600" spc="140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software.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4" y="4301407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4" y="618735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4" y="8073307"/>
            <a:ext cx="104775" cy="1047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"/>
            <a:ext cx="18284190" cy="2181225"/>
            <a:chOff x="0" y="1"/>
            <a:chExt cx="18284190" cy="21812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"/>
              <a:ext cx="15902848" cy="1771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2889" y="1"/>
              <a:ext cx="2381249" cy="2181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12"/>
            <a:ext cx="18284190" cy="2181225"/>
            <a:chOff x="0" y="7712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65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7712"/>
              <a:ext cx="2381249" cy="2181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7727" y="1726662"/>
            <a:ext cx="63322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20" dirty="0">
                <a:solidFill>
                  <a:srgbClr val="207C9D"/>
                </a:solidFill>
              </a:rPr>
              <a:t>EXISTING</a:t>
            </a:r>
            <a:r>
              <a:rPr sz="4500" spc="470" dirty="0">
                <a:solidFill>
                  <a:srgbClr val="207C9D"/>
                </a:solidFill>
              </a:rPr>
              <a:t> </a:t>
            </a:r>
            <a:r>
              <a:rPr sz="4500" spc="220" dirty="0">
                <a:solidFill>
                  <a:srgbClr val="207C9D"/>
                </a:solidFill>
              </a:rPr>
              <a:t>SOLUTION</a:t>
            </a:r>
            <a:endParaRPr sz="45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164" y="3032414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2815" y="2727678"/>
            <a:ext cx="16375380" cy="51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existing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solution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uses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machine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learning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algorithms,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specifically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LightGBM.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0">
              <a:latin typeface="Arial MT"/>
              <a:cs typeface="Arial MT"/>
            </a:endParaRPr>
          </a:p>
          <a:p>
            <a:pPr marL="12700" marR="10795" algn="just">
              <a:lnSpc>
                <a:spcPct val="123200"/>
              </a:lnSpc>
            </a:pPr>
            <a:r>
              <a:rPr sz="3500" spc="10" dirty="0">
                <a:latin typeface="Arial MT"/>
                <a:cs typeface="Arial MT"/>
              </a:rPr>
              <a:t>Data </a:t>
            </a:r>
            <a:r>
              <a:rPr sz="3500" spc="15" dirty="0">
                <a:latin typeface="Arial MT"/>
                <a:cs typeface="Arial MT"/>
              </a:rPr>
              <a:t>augmentation- </a:t>
            </a:r>
            <a:r>
              <a:rPr sz="3500" spc="10" dirty="0">
                <a:latin typeface="Arial MT"/>
                <a:cs typeface="Arial MT"/>
              </a:rPr>
              <a:t>This </a:t>
            </a:r>
            <a:r>
              <a:rPr sz="3500" spc="15" dirty="0">
                <a:latin typeface="Arial MT"/>
                <a:cs typeface="Arial MT"/>
              </a:rPr>
              <a:t>technique </a:t>
            </a:r>
            <a:r>
              <a:rPr sz="3500" spc="10" dirty="0">
                <a:latin typeface="Arial MT"/>
                <a:cs typeface="Arial MT"/>
              </a:rPr>
              <a:t>can help to </a:t>
            </a:r>
            <a:r>
              <a:rPr sz="3500" spc="15" dirty="0">
                <a:latin typeface="Arial MT"/>
                <a:cs typeface="Arial MT"/>
              </a:rPr>
              <a:t>increase </a:t>
            </a:r>
            <a:r>
              <a:rPr sz="3500" spc="10" dirty="0">
                <a:latin typeface="Arial MT"/>
                <a:cs typeface="Arial MT"/>
              </a:rPr>
              <a:t>the size of the </a:t>
            </a:r>
            <a:r>
              <a:rPr sz="3500" spc="15" dirty="0">
                <a:latin typeface="Arial MT"/>
                <a:cs typeface="Arial MT"/>
              </a:rPr>
              <a:t>dataset, 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which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in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turn</a:t>
            </a:r>
            <a:r>
              <a:rPr sz="3500" spc="3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can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improve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accuracy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of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the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model.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0">
              <a:latin typeface="Arial MT"/>
              <a:cs typeface="Arial MT"/>
            </a:endParaRPr>
          </a:p>
          <a:p>
            <a:pPr marL="12700" marR="5080" algn="just">
              <a:lnSpc>
                <a:spcPct val="123200"/>
              </a:lnSpc>
            </a:pPr>
            <a:r>
              <a:rPr sz="3500" spc="15" dirty="0">
                <a:latin typeface="Arial MT"/>
                <a:cs typeface="Arial MT"/>
              </a:rPr>
              <a:t>Principal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component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analysis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(PCA),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is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a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feature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selection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technique.This 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technique works </a:t>
            </a:r>
            <a:r>
              <a:rPr sz="3500" spc="5" dirty="0">
                <a:latin typeface="Arial MT"/>
                <a:cs typeface="Arial MT"/>
              </a:rPr>
              <a:t>by </a:t>
            </a:r>
            <a:r>
              <a:rPr sz="3500" spc="15" dirty="0">
                <a:latin typeface="Arial MT"/>
                <a:cs typeface="Arial MT"/>
              </a:rPr>
              <a:t>transforming </a:t>
            </a:r>
            <a:r>
              <a:rPr sz="3500" spc="10" dirty="0">
                <a:latin typeface="Arial MT"/>
                <a:cs typeface="Arial MT"/>
              </a:rPr>
              <a:t>the </a:t>
            </a:r>
            <a:r>
              <a:rPr sz="3500" spc="15" dirty="0">
                <a:latin typeface="Arial MT"/>
                <a:cs typeface="Arial MT"/>
              </a:rPr>
              <a:t>original features </a:t>
            </a:r>
            <a:r>
              <a:rPr sz="3500" spc="10" dirty="0">
                <a:latin typeface="Arial MT"/>
                <a:cs typeface="Arial MT"/>
              </a:rPr>
              <a:t>into </a:t>
            </a:r>
            <a:r>
              <a:rPr sz="3500" spc="-5" dirty="0">
                <a:latin typeface="Arial MT"/>
                <a:cs typeface="Arial MT"/>
              </a:rPr>
              <a:t>a </a:t>
            </a:r>
            <a:r>
              <a:rPr sz="3500" spc="10" dirty="0">
                <a:latin typeface="Arial MT"/>
                <a:cs typeface="Arial MT"/>
              </a:rPr>
              <a:t>set of new </a:t>
            </a:r>
            <a:r>
              <a:rPr sz="3500" spc="15" dirty="0">
                <a:latin typeface="Arial MT"/>
                <a:cs typeface="Arial MT"/>
              </a:rPr>
              <a:t>features 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that</a:t>
            </a:r>
            <a:r>
              <a:rPr sz="3500" spc="3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are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linearly</a:t>
            </a:r>
            <a:r>
              <a:rPr sz="3500" spc="4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uncorrelated.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164" y="434686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164" y="631853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372" y="2932146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578" y="2565058"/>
            <a:ext cx="15290800" cy="628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3650" spc="120" dirty="0">
                <a:latin typeface="Trebuchet MS"/>
                <a:cs typeface="Trebuchet MS"/>
              </a:rPr>
              <a:t>The </a:t>
            </a:r>
            <a:r>
              <a:rPr sz="3650" spc="254" dirty="0">
                <a:latin typeface="Trebuchet MS"/>
                <a:cs typeface="Trebuchet MS"/>
              </a:rPr>
              <a:t>proposed </a:t>
            </a:r>
            <a:r>
              <a:rPr sz="3650" spc="165" dirty="0">
                <a:latin typeface="Trebuchet MS"/>
                <a:cs typeface="Trebuchet MS"/>
              </a:rPr>
              <a:t>solution </a:t>
            </a:r>
            <a:r>
              <a:rPr sz="3650" spc="215" dirty="0">
                <a:latin typeface="Trebuchet MS"/>
                <a:cs typeface="Trebuchet MS"/>
              </a:rPr>
              <a:t>aims </a:t>
            </a:r>
            <a:r>
              <a:rPr sz="3650" spc="85" dirty="0">
                <a:latin typeface="Trebuchet MS"/>
                <a:cs typeface="Trebuchet MS"/>
              </a:rPr>
              <a:t>to </a:t>
            </a:r>
            <a:r>
              <a:rPr sz="3650" spc="135" dirty="0">
                <a:latin typeface="Trebuchet MS"/>
                <a:cs typeface="Trebuchet MS"/>
              </a:rPr>
              <a:t>build </a:t>
            </a:r>
            <a:r>
              <a:rPr sz="3650" spc="295" dirty="0">
                <a:latin typeface="Trebuchet MS"/>
                <a:cs typeface="Trebuchet MS"/>
              </a:rPr>
              <a:t>upon </a:t>
            </a:r>
            <a:r>
              <a:rPr sz="3650" spc="100" dirty="0">
                <a:latin typeface="Trebuchet MS"/>
                <a:cs typeface="Trebuchet MS"/>
              </a:rPr>
              <a:t>the </a:t>
            </a:r>
            <a:r>
              <a:rPr sz="3650" spc="120" dirty="0">
                <a:latin typeface="Trebuchet MS"/>
                <a:cs typeface="Trebuchet MS"/>
              </a:rPr>
              <a:t>existing </a:t>
            </a:r>
            <a:r>
              <a:rPr sz="3650" spc="165" dirty="0">
                <a:latin typeface="Trebuchet MS"/>
                <a:cs typeface="Trebuchet MS"/>
              </a:rPr>
              <a:t>solution by </a:t>
            </a:r>
            <a:r>
              <a:rPr sz="3650" spc="170" dirty="0">
                <a:latin typeface="Trebuchet MS"/>
                <a:cs typeface="Trebuchet MS"/>
              </a:rPr>
              <a:t> </a:t>
            </a:r>
            <a:r>
              <a:rPr sz="3650" spc="155" dirty="0">
                <a:latin typeface="Trebuchet MS"/>
                <a:cs typeface="Trebuchet MS"/>
              </a:rPr>
              <a:t>incorporating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25" dirty="0">
                <a:latin typeface="Trebuchet MS"/>
                <a:cs typeface="Trebuchet MS"/>
              </a:rPr>
              <a:t>additional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65" dirty="0">
                <a:latin typeface="Trebuchet MS"/>
                <a:cs typeface="Trebuchet MS"/>
              </a:rPr>
              <a:t>techniques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240" dirty="0">
                <a:latin typeface="Trebuchet MS"/>
                <a:cs typeface="Trebuchet MS"/>
              </a:rPr>
              <a:t>and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algorithms.</a:t>
            </a:r>
            <a:endParaRPr sz="3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rebuchet MS"/>
              <a:cs typeface="Trebuchet MS"/>
            </a:endParaRPr>
          </a:p>
          <a:p>
            <a:pPr marL="12700" marR="9525" algn="just">
              <a:lnSpc>
                <a:spcPct val="125000"/>
              </a:lnSpc>
            </a:pPr>
            <a:r>
              <a:rPr sz="3650" spc="120" dirty="0">
                <a:latin typeface="Trebuchet MS"/>
                <a:cs typeface="Trebuchet MS"/>
              </a:rPr>
              <a:t>The</a:t>
            </a:r>
            <a:r>
              <a:rPr sz="3650" spc="125" dirty="0">
                <a:latin typeface="Trebuchet MS"/>
                <a:cs typeface="Trebuchet MS"/>
              </a:rPr>
              <a:t> </a:t>
            </a:r>
            <a:r>
              <a:rPr sz="3650" spc="165" dirty="0">
                <a:latin typeface="Trebuchet MS"/>
                <a:cs typeface="Trebuchet MS"/>
              </a:rPr>
              <a:t>solution</a:t>
            </a:r>
            <a:r>
              <a:rPr sz="3650" spc="170" dirty="0">
                <a:latin typeface="Trebuchet MS"/>
                <a:cs typeface="Trebuchet MS"/>
              </a:rPr>
              <a:t> </a:t>
            </a:r>
            <a:r>
              <a:rPr sz="3650" spc="210" dirty="0">
                <a:latin typeface="Trebuchet MS"/>
                <a:cs typeface="Trebuchet MS"/>
              </a:rPr>
              <a:t>preprocesses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spc="125" dirty="0">
                <a:latin typeface="Trebuchet MS"/>
                <a:cs typeface="Trebuchet MS"/>
              </a:rPr>
              <a:t>data</a:t>
            </a:r>
            <a:r>
              <a:rPr sz="3650" spc="130" dirty="0">
                <a:latin typeface="Trebuchet MS"/>
                <a:cs typeface="Trebuchet MS"/>
              </a:rPr>
              <a:t> </a:t>
            </a:r>
            <a:r>
              <a:rPr sz="3650" spc="240" dirty="0">
                <a:latin typeface="Trebuchet MS"/>
                <a:cs typeface="Trebuchet MS"/>
              </a:rPr>
              <a:t>and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spc="145" dirty="0">
                <a:latin typeface="Trebuchet MS"/>
                <a:cs typeface="Trebuchet MS"/>
              </a:rPr>
              <a:t>applies</a:t>
            </a:r>
            <a:r>
              <a:rPr sz="3650" spc="150" dirty="0">
                <a:latin typeface="Trebuchet MS"/>
                <a:cs typeface="Trebuchet MS"/>
              </a:rPr>
              <a:t> </a:t>
            </a:r>
            <a:r>
              <a:rPr sz="3650" spc="105" dirty="0">
                <a:latin typeface="Trebuchet MS"/>
                <a:cs typeface="Trebuchet MS"/>
              </a:rPr>
              <a:t>feature</a:t>
            </a:r>
            <a:r>
              <a:rPr sz="3650" spc="110" dirty="0">
                <a:latin typeface="Trebuchet MS"/>
                <a:cs typeface="Trebuchet MS"/>
              </a:rPr>
              <a:t> </a:t>
            </a:r>
            <a:r>
              <a:rPr sz="3650" spc="105" dirty="0">
                <a:latin typeface="Trebuchet MS"/>
                <a:cs typeface="Trebuchet MS"/>
              </a:rPr>
              <a:t>selection </a:t>
            </a:r>
            <a:r>
              <a:rPr sz="3650" spc="110" dirty="0">
                <a:latin typeface="Trebuchet MS"/>
                <a:cs typeface="Trebuchet MS"/>
              </a:rPr>
              <a:t> </a:t>
            </a:r>
            <a:r>
              <a:rPr sz="3650" spc="165" dirty="0">
                <a:latin typeface="Trebuchet MS"/>
                <a:cs typeface="Trebuchet MS"/>
              </a:rPr>
              <a:t>techniques</a:t>
            </a:r>
            <a:r>
              <a:rPr sz="3650" spc="170" dirty="0">
                <a:latin typeface="Trebuchet MS"/>
                <a:cs typeface="Trebuchet MS"/>
              </a:rPr>
              <a:t> </a:t>
            </a:r>
            <a:r>
              <a:rPr sz="3650" spc="229" dirty="0">
                <a:latin typeface="Trebuchet MS"/>
                <a:cs typeface="Trebuchet MS"/>
              </a:rPr>
              <a:t>such</a:t>
            </a:r>
            <a:r>
              <a:rPr sz="3650" spc="235" dirty="0">
                <a:latin typeface="Trebuchet MS"/>
                <a:cs typeface="Trebuchet MS"/>
              </a:rPr>
              <a:t> </a:t>
            </a:r>
            <a:r>
              <a:rPr sz="3650" spc="229" dirty="0">
                <a:latin typeface="Trebuchet MS"/>
                <a:cs typeface="Trebuchet MS"/>
              </a:rPr>
              <a:t>as</a:t>
            </a:r>
            <a:r>
              <a:rPr sz="3650" spc="235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RFE</a:t>
            </a:r>
            <a:r>
              <a:rPr sz="3650" spc="114" dirty="0">
                <a:latin typeface="Trebuchet MS"/>
                <a:cs typeface="Trebuchet MS"/>
              </a:rPr>
              <a:t> </a:t>
            </a:r>
            <a:r>
              <a:rPr sz="3650" spc="80" dirty="0">
                <a:latin typeface="Trebuchet MS"/>
                <a:cs typeface="Trebuchet MS"/>
              </a:rPr>
              <a:t>with</a:t>
            </a:r>
            <a:r>
              <a:rPr sz="3650" spc="85" dirty="0">
                <a:latin typeface="Trebuchet MS"/>
                <a:cs typeface="Trebuchet MS"/>
              </a:rPr>
              <a:t> </a:t>
            </a:r>
            <a:r>
              <a:rPr sz="3650" spc="170" dirty="0">
                <a:latin typeface="Trebuchet MS"/>
                <a:cs typeface="Trebuchet MS"/>
              </a:rPr>
              <a:t>RandomForestClassifier</a:t>
            </a:r>
            <a:r>
              <a:rPr sz="3650" spc="1440" dirty="0">
                <a:latin typeface="Trebuchet MS"/>
                <a:cs typeface="Trebuchet MS"/>
              </a:rPr>
              <a:t> </a:t>
            </a:r>
            <a:r>
              <a:rPr sz="3650" spc="240" dirty="0">
                <a:latin typeface="Trebuchet MS"/>
                <a:cs typeface="Trebuchet MS"/>
              </a:rPr>
              <a:t>and 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spc="114" dirty="0">
                <a:latin typeface="Trebuchet MS"/>
                <a:cs typeface="Trebuchet MS"/>
              </a:rPr>
              <a:t>correlation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60" dirty="0">
                <a:latin typeface="Trebuchet MS"/>
                <a:cs typeface="Trebuchet MS"/>
              </a:rPr>
              <a:t>analysis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85" dirty="0">
                <a:latin typeface="Trebuchet MS"/>
                <a:cs typeface="Trebuchet MS"/>
              </a:rPr>
              <a:t>to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95" dirty="0">
                <a:latin typeface="Trebuchet MS"/>
                <a:cs typeface="Trebuchet MS"/>
              </a:rPr>
              <a:t>enhance</a:t>
            </a:r>
            <a:r>
              <a:rPr sz="3650" spc="-5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the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14" dirty="0">
                <a:latin typeface="Trebuchet MS"/>
                <a:cs typeface="Trebuchet MS"/>
              </a:rPr>
              <a:t>accuracy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of</a:t>
            </a:r>
            <a:r>
              <a:rPr sz="3650" spc="-5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the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20" dirty="0">
                <a:latin typeface="Trebuchet MS"/>
                <a:cs typeface="Trebuchet MS"/>
              </a:rPr>
              <a:t>model.</a:t>
            </a:r>
            <a:endParaRPr sz="3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Trebuchet MS"/>
              <a:cs typeface="Trebuchet MS"/>
            </a:endParaRPr>
          </a:p>
          <a:p>
            <a:pPr marL="12700" marR="10160" algn="just">
              <a:lnSpc>
                <a:spcPct val="125000"/>
              </a:lnSpc>
            </a:pPr>
            <a:r>
              <a:rPr sz="3650" spc="160" dirty="0">
                <a:latin typeface="Trebuchet MS"/>
                <a:cs typeface="Trebuchet MS"/>
              </a:rPr>
              <a:t>LabelEncoder </a:t>
            </a:r>
            <a:r>
              <a:rPr sz="3650" spc="110" dirty="0">
                <a:latin typeface="Trebuchet MS"/>
                <a:cs typeface="Trebuchet MS"/>
              </a:rPr>
              <a:t>is </a:t>
            </a:r>
            <a:r>
              <a:rPr sz="3650" spc="250" dirty="0">
                <a:latin typeface="Trebuchet MS"/>
                <a:cs typeface="Trebuchet MS"/>
              </a:rPr>
              <a:t>used </a:t>
            </a:r>
            <a:r>
              <a:rPr sz="3650" spc="85" dirty="0">
                <a:latin typeface="Trebuchet MS"/>
                <a:cs typeface="Trebuchet MS"/>
              </a:rPr>
              <a:t>to </a:t>
            </a:r>
            <a:r>
              <a:rPr sz="3650" spc="125" dirty="0">
                <a:latin typeface="Trebuchet MS"/>
                <a:cs typeface="Trebuchet MS"/>
              </a:rPr>
              <a:t>convert </a:t>
            </a:r>
            <a:r>
              <a:rPr sz="3650" spc="110" dirty="0">
                <a:latin typeface="Trebuchet MS"/>
                <a:cs typeface="Trebuchet MS"/>
              </a:rPr>
              <a:t>character </a:t>
            </a:r>
            <a:r>
              <a:rPr sz="3650" spc="125" dirty="0">
                <a:latin typeface="Trebuchet MS"/>
                <a:cs typeface="Trebuchet MS"/>
              </a:rPr>
              <a:t>data </a:t>
            </a:r>
            <a:r>
              <a:rPr sz="3650" spc="110" dirty="0">
                <a:latin typeface="Trebuchet MS"/>
                <a:cs typeface="Trebuchet MS"/>
              </a:rPr>
              <a:t>into </a:t>
            </a:r>
            <a:r>
              <a:rPr sz="3650" spc="150" dirty="0">
                <a:latin typeface="Trebuchet MS"/>
                <a:cs typeface="Trebuchet MS"/>
              </a:rPr>
              <a:t>numerical </a:t>
            </a:r>
            <a:r>
              <a:rPr sz="3650" spc="125" dirty="0">
                <a:latin typeface="Trebuchet MS"/>
                <a:cs typeface="Trebuchet MS"/>
              </a:rPr>
              <a:t>data </a:t>
            </a:r>
            <a:r>
              <a:rPr sz="3650" spc="-1085" dirty="0">
                <a:latin typeface="Trebuchet MS"/>
                <a:cs typeface="Trebuchet MS"/>
              </a:rPr>
              <a:t> </a:t>
            </a:r>
            <a:r>
              <a:rPr sz="3650" spc="85" dirty="0">
                <a:latin typeface="Trebuchet MS"/>
                <a:cs typeface="Trebuchet MS"/>
              </a:rPr>
              <a:t>to</a:t>
            </a:r>
            <a:r>
              <a:rPr sz="3650" spc="-15" dirty="0">
                <a:latin typeface="Trebuchet MS"/>
                <a:cs typeface="Trebuchet MS"/>
              </a:rPr>
              <a:t> </a:t>
            </a:r>
            <a:r>
              <a:rPr sz="3650" spc="190" dirty="0">
                <a:latin typeface="Trebuchet MS"/>
                <a:cs typeface="Trebuchet MS"/>
              </a:rPr>
              <a:t>improve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the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85" dirty="0">
                <a:latin typeface="Trebuchet MS"/>
                <a:cs typeface="Trebuchet MS"/>
              </a:rPr>
              <a:t>performance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of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the</a:t>
            </a:r>
            <a:r>
              <a:rPr sz="3650" spc="-10" dirty="0">
                <a:latin typeface="Trebuchet MS"/>
                <a:cs typeface="Trebuchet MS"/>
              </a:rPr>
              <a:t> </a:t>
            </a:r>
            <a:r>
              <a:rPr sz="3650" spc="120" dirty="0">
                <a:latin typeface="Trebuchet MS"/>
                <a:cs typeface="Trebuchet MS"/>
              </a:rPr>
              <a:t>model.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372" y="5018120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372" y="7799420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"/>
            <a:ext cx="15837812" cy="16220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66272" y="1504415"/>
            <a:ext cx="69037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20" dirty="0">
                <a:solidFill>
                  <a:srgbClr val="207C9D"/>
                </a:solidFill>
              </a:rPr>
              <a:t>PROPOSED</a:t>
            </a:r>
            <a:r>
              <a:rPr sz="4500" spc="470" dirty="0">
                <a:solidFill>
                  <a:srgbClr val="207C9D"/>
                </a:solidFill>
              </a:rPr>
              <a:t> </a:t>
            </a:r>
            <a:r>
              <a:rPr sz="4500" spc="220" dirty="0">
                <a:solidFill>
                  <a:srgbClr val="207C9D"/>
                </a:solidFill>
              </a:rPr>
              <a:t>SOLUTION</a:t>
            </a:r>
            <a:endParaRPr sz="45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02889" y="3"/>
            <a:ext cx="2381249" cy="2181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810" y="2374031"/>
            <a:ext cx="104774" cy="104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10484" y="1936631"/>
            <a:ext cx="1618869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2480945" algn="l"/>
                <a:tab pos="3439160" algn="l"/>
                <a:tab pos="5655945" algn="l"/>
                <a:tab pos="7548880" algn="l"/>
                <a:tab pos="8509000" algn="l"/>
                <a:tab pos="9669145" algn="l"/>
                <a:tab pos="11160760" algn="l"/>
                <a:tab pos="12522835" algn="l"/>
                <a:tab pos="14562455" algn="l"/>
              </a:tabLst>
            </a:pPr>
            <a:r>
              <a:rPr sz="3500" spc="35" dirty="0">
                <a:latin typeface="Arial MT"/>
                <a:cs typeface="Arial MT"/>
              </a:rPr>
              <a:t>L</a:t>
            </a:r>
            <a:r>
              <a:rPr sz="3500" spc="25" dirty="0">
                <a:latin typeface="Arial MT"/>
                <a:cs typeface="Arial MT"/>
              </a:rPr>
              <a:t>i</a:t>
            </a:r>
            <a:r>
              <a:rPr sz="3500" spc="35" dirty="0">
                <a:latin typeface="Arial MT"/>
                <a:cs typeface="Arial MT"/>
              </a:rPr>
              <a:t>gh</a:t>
            </a:r>
            <a:r>
              <a:rPr sz="3500" spc="25" dirty="0">
                <a:latin typeface="Arial MT"/>
                <a:cs typeface="Arial MT"/>
              </a:rPr>
              <a:t>t</a:t>
            </a:r>
            <a:r>
              <a:rPr sz="3500" spc="40" dirty="0">
                <a:latin typeface="Arial MT"/>
                <a:cs typeface="Arial MT"/>
              </a:rPr>
              <a:t>GBM</a:t>
            </a:r>
            <a:r>
              <a:rPr sz="3500" spc="5" dirty="0">
                <a:latin typeface="Arial MT"/>
                <a:cs typeface="Arial MT"/>
              </a:rPr>
              <a:t>,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25" dirty="0">
                <a:latin typeface="Arial MT"/>
                <a:cs typeface="Arial MT"/>
              </a:rPr>
              <a:t>t</a:t>
            </a:r>
            <a:r>
              <a:rPr sz="3500" spc="35" dirty="0">
                <a:latin typeface="Arial MT"/>
                <a:cs typeface="Arial MT"/>
              </a:rPr>
              <a:t>h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p</a:t>
            </a:r>
            <a:r>
              <a:rPr sz="3500" spc="25" dirty="0">
                <a:latin typeface="Arial MT"/>
                <a:cs typeface="Arial MT"/>
              </a:rPr>
              <a:t>r</a:t>
            </a:r>
            <a:r>
              <a:rPr sz="3500" spc="35" dirty="0">
                <a:latin typeface="Arial MT"/>
                <a:cs typeface="Arial MT"/>
              </a:rPr>
              <a:t>opo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35" dirty="0">
                <a:latin typeface="Arial MT"/>
                <a:cs typeface="Arial MT"/>
              </a:rPr>
              <a:t>e</a:t>
            </a:r>
            <a:r>
              <a:rPr sz="3500" spc="15" dirty="0">
                <a:latin typeface="Arial MT"/>
                <a:cs typeface="Arial MT"/>
              </a:rPr>
              <a:t>d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5" dirty="0">
                <a:latin typeface="Arial MT"/>
                <a:cs typeface="Arial MT"/>
              </a:rPr>
              <a:t>u</a:t>
            </a:r>
            <a:r>
              <a:rPr sz="3500" spc="25" dirty="0">
                <a:latin typeface="Arial MT"/>
                <a:cs typeface="Arial MT"/>
              </a:rPr>
              <a:t>ti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15" dirty="0">
                <a:latin typeface="Arial MT"/>
                <a:cs typeface="Arial MT"/>
              </a:rPr>
              <a:t>n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40" dirty="0">
                <a:latin typeface="Arial MT"/>
                <a:cs typeface="Arial MT"/>
              </a:rPr>
              <a:t>w</a:t>
            </a:r>
            <a:r>
              <a:rPr sz="3500" spc="25" dirty="0">
                <a:latin typeface="Arial MT"/>
                <a:cs typeface="Arial MT"/>
              </a:rPr>
              <a:t>il</a:t>
            </a:r>
            <a:r>
              <a:rPr sz="3500" spc="5" dirty="0">
                <a:latin typeface="Arial MT"/>
                <a:cs typeface="Arial MT"/>
              </a:rPr>
              <a:t>l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a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15" dirty="0">
                <a:latin typeface="Arial MT"/>
                <a:cs typeface="Arial MT"/>
              </a:rPr>
              <a:t>o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u</a:t>
            </a:r>
            <a:r>
              <a:rPr sz="3500" spc="25" dirty="0">
                <a:latin typeface="Arial MT"/>
                <a:cs typeface="Arial MT"/>
              </a:rPr>
              <a:t>tili</a:t>
            </a:r>
            <a:r>
              <a:rPr sz="3500" spc="30" dirty="0">
                <a:latin typeface="Arial MT"/>
                <a:cs typeface="Arial MT"/>
              </a:rPr>
              <a:t>z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25" dirty="0">
                <a:latin typeface="Arial MT"/>
                <a:cs typeface="Arial MT"/>
              </a:rPr>
              <a:t>t</a:t>
            </a:r>
            <a:r>
              <a:rPr sz="3500" spc="35" dirty="0">
                <a:latin typeface="Arial MT"/>
                <a:cs typeface="Arial MT"/>
              </a:rPr>
              <a:t>he</a:t>
            </a:r>
            <a:r>
              <a:rPr sz="3500" spc="5" dirty="0">
                <a:latin typeface="Arial MT"/>
                <a:cs typeface="Arial MT"/>
              </a:rPr>
              <a:t>r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40" dirty="0">
                <a:latin typeface="Arial MT"/>
                <a:cs typeface="Arial MT"/>
              </a:rPr>
              <a:t>m</a:t>
            </a:r>
            <a:r>
              <a:rPr sz="3500" spc="35" dirty="0">
                <a:latin typeface="Arial MT"/>
                <a:cs typeface="Arial MT"/>
              </a:rPr>
              <a:t>a</a:t>
            </a:r>
            <a:r>
              <a:rPr sz="3500" spc="30" dirty="0">
                <a:latin typeface="Arial MT"/>
                <a:cs typeface="Arial MT"/>
              </a:rPr>
              <a:t>c</a:t>
            </a:r>
            <a:r>
              <a:rPr sz="3500" spc="35" dirty="0">
                <a:latin typeface="Arial MT"/>
                <a:cs typeface="Arial MT"/>
              </a:rPr>
              <a:t>h</a:t>
            </a:r>
            <a:r>
              <a:rPr sz="3500" spc="25" dirty="0">
                <a:latin typeface="Arial MT"/>
                <a:cs typeface="Arial MT"/>
              </a:rPr>
              <a:t>i</a:t>
            </a:r>
            <a:r>
              <a:rPr sz="3500" spc="35" dirty="0">
                <a:latin typeface="Arial MT"/>
                <a:cs typeface="Arial MT"/>
              </a:rPr>
              <a:t>n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5" dirty="0">
                <a:latin typeface="Arial MT"/>
                <a:cs typeface="Arial MT"/>
              </a:rPr>
              <a:t>ea</a:t>
            </a:r>
            <a:r>
              <a:rPr sz="3500" spc="25" dirty="0">
                <a:latin typeface="Arial MT"/>
                <a:cs typeface="Arial MT"/>
              </a:rPr>
              <a:t>r</a:t>
            </a:r>
            <a:r>
              <a:rPr sz="3500" spc="35" dirty="0">
                <a:latin typeface="Arial MT"/>
                <a:cs typeface="Arial MT"/>
              </a:rPr>
              <a:t>n</a:t>
            </a:r>
            <a:r>
              <a:rPr sz="3500" spc="25" dirty="0">
                <a:latin typeface="Arial MT"/>
                <a:cs typeface="Arial MT"/>
              </a:rPr>
              <a:t>i</a:t>
            </a:r>
            <a:r>
              <a:rPr sz="3500" spc="35" dirty="0">
                <a:latin typeface="Arial MT"/>
                <a:cs typeface="Arial MT"/>
              </a:rPr>
              <a:t>n</a:t>
            </a:r>
            <a:r>
              <a:rPr sz="3500" spc="10" dirty="0">
                <a:latin typeface="Arial MT"/>
                <a:cs typeface="Arial MT"/>
              </a:rPr>
              <a:t>g  </a:t>
            </a:r>
            <a:r>
              <a:rPr sz="3500" spc="30" dirty="0">
                <a:latin typeface="Arial MT"/>
                <a:cs typeface="Arial MT"/>
              </a:rPr>
              <a:t>algorithms</a:t>
            </a:r>
            <a:r>
              <a:rPr sz="3500" spc="45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like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random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forest.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810" y="4374281"/>
            <a:ext cx="104774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0484" y="3936881"/>
            <a:ext cx="1618234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078230" algn="l"/>
                <a:tab pos="3255645" algn="l"/>
                <a:tab pos="5109210" algn="l"/>
                <a:tab pos="6351905" algn="l"/>
                <a:tab pos="7016750" algn="l"/>
                <a:tab pos="9041765" algn="l"/>
                <a:tab pos="9958705" algn="l"/>
                <a:tab pos="11786870" algn="l"/>
                <a:tab pos="13640435" algn="l"/>
                <a:tab pos="14457044" algn="l"/>
              </a:tabLst>
            </a:pPr>
            <a:r>
              <a:rPr sz="3500" spc="35" dirty="0">
                <a:latin typeface="Arial MT"/>
                <a:cs typeface="Arial MT"/>
              </a:rPr>
              <a:t>Th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p</a:t>
            </a:r>
            <a:r>
              <a:rPr sz="3500" spc="25" dirty="0">
                <a:latin typeface="Arial MT"/>
                <a:cs typeface="Arial MT"/>
              </a:rPr>
              <a:t>r</a:t>
            </a:r>
            <a:r>
              <a:rPr sz="3500" spc="35" dirty="0">
                <a:latin typeface="Arial MT"/>
                <a:cs typeface="Arial MT"/>
              </a:rPr>
              <a:t>opo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35" dirty="0">
                <a:latin typeface="Arial MT"/>
                <a:cs typeface="Arial MT"/>
              </a:rPr>
              <a:t>e</a:t>
            </a:r>
            <a:r>
              <a:rPr sz="3500" spc="15" dirty="0">
                <a:latin typeface="Arial MT"/>
                <a:cs typeface="Arial MT"/>
              </a:rPr>
              <a:t>d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5" dirty="0">
                <a:latin typeface="Arial MT"/>
                <a:cs typeface="Arial MT"/>
              </a:rPr>
              <a:t>u</a:t>
            </a:r>
            <a:r>
              <a:rPr sz="3500" spc="25" dirty="0">
                <a:latin typeface="Arial MT"/>
                <a:cs typeface="Arial MT"/>
              </a:rPr>
              <a:t>ti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15" dirty="0">
                <a:latin typeface="Arial MT"/>
                <a:cs typeface="Arial MT"/>
              </a:rPr>
              <a:t>n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a</a:t>
            </a:r>
            <a:r>
              <a:rPr sz="3500" spc="25" dirty="0">
                <a:latin typeface="Arial MT"/>
                <a:cs typeface="Arial MT"/>
              </a:rPr>
              <a:t>i</a:t>
            </a:r>
            <a:r>
              <a:rPr sz="3500" spc="40" dirty="0">
                <a:latin typeface="Arial MT"/>
                <a:cs typeface="Arial MT"/>
              </a:rPr>
              <a:t>m</a:t>
            </a:r>
            <a:r>
              <a:rPr sz="3500" spc="10" dirty="0">
                <a:latin typeface="Arial MT"/>
                <a:cs typeface="Arial MT"/>
              </a:rPr>
              <a:t>s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25" dirty="0">
                <a:latin typeface="Arial MT"/>
                <a:cs typeface="Arial MT"/>
              </a:rPr>
              <a:t>t</a:t>
            </a:r>
            <a:r>
              <a:rPr sz="3500" spc="15" dirty="0">
                <a:latin typeface="Arial MT"/>
                <a:cs typeface="Arial MT"/>
              </a:rPr>
              <a:t>o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enhan</a:t>
            </a:r>
            <a:r>
              <a:rPr sz="3500" spc="30" dirty="0">
                <a:latin typeface="Arial MT"/>
                <a:cs typeface="Arial MT"/>
              </a:rPr>
              <a:t>c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25" dirty="0">
                <a:latin typeface="Arial MT"/>
                <a:cs typeface="Arial MT"/>
              </a:rPr>
              <a:t>t</a:t>
            </a:r>
            <a:r>
              <a:rPr sz="3500" spc="35" dirty="0">
                <a:latin typeface="Arial MT"/>
                <a:cs typeface="Arial MT"/>
              </a:rPr>
              <a:t>h</a:t>
            </a:r>
            <a:r>
              <a:rPr sz="3500" spc="15" dirty="0">
                <a:latin typeface="Arial MT"/>
                <a:cs typeface="Arial MT"/>
              </a:rPr>
              <a:t>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5" dirty="0">
                <a:latin typeface="Arial MT"/>
                <a:cs typeface="Arial MT"/>
              </a:rPr>
              <a:t>e</a:t>
            </a:r>
            <a:r>
              <a:rPr sz="3500" spc="30" dirty="0">
                <a:latin typeface="Arial MT"/>
                <a:cs typeface="Arial MT"/>
              </a:rPr>
              <a:t>x</a:t>
            </a:r>
            <a:r>
              <a:rPr sz="3500" spc="25" dirty="0">
                <a:latin typeface="Arial MT"/>
                <a:cs typeface="Arial MT"/>
              </a:rPr>
              <a:t>i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25" dirty="0">
                <a:latin typeface="Arial MT"/>
                <a:cs typeface="Arial MT"/>
              </a:rPr>
              <a:t>ti</a:t>
            </a:r>
            <a:r>
              <a:rPr sz="3500" spc="35" dirty="0">
                <a:latin typeface="Arial MT"/>
                <a:cs typeface="Arial MT"/>
              </a:rPr>
              <a:t>n</a:t>
            </a:r>
            <a:r>
              <a:rPr sz="3500" spc="15" dirty="0">
                <a:latin typeface="Arial MT"/>
                <a:cs typeface="Arial MT"/>
              </a:rPr>
              <a:t>g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30" dirty="0">
                <a:latin typeface="Arial MT"/>
                <a:cs typeface="Arial MT"/>
              </a:rPr>
              <a:t>s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5" dirty="0">
                <a:latin typeface="Arial MT"/>
                <a:cs typeface="Arial MT"/>
              </a:rPr>
              <a:t>u</a:t>
            </a:r>
            <a:r>
              <a:rPr sz="3500" spc="25" dirty="0">
                <a:latin typeface="Arial MT"/>
                <a:cs typeface="Arial MT"/>
              </a:rPr>
              <a:t>ti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15" dirty="0">
                <a:latin typeface="Arial MT"/>
                <a:cs typeface="Arial MT"/>
              </a:rPr>
              <a:t>n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25" dirty="0">
                <a:latin typeface="Arial MT"/>
                <a:cs typeface="Arial MT"/>
              </a:rPr>
              <a:t>f</a:t>
            </a:r>
            <a:r>
              <a:rPr sz="3500" spc="35" dirty="0">
                <a:latin typeface="Arial MT"/>
                <a:cs typeface="Arial MT"/>
              </a:rPr>
              <a:t>o</a:t>
            </a:r>
            <a:r>
              <a:rPr sz="3500" spc="5" dirty="0">
                <a:latin typeface="Arial MT"/>
                <a:cs typeface="Arial MT"/>
              </a:rPr>
              <a:t>r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40" dirty="0">
                <a:latin typeface="Arial MT"/>
                <a:cs typeface="Arial MT"/>
              </a:rPr>
              <a:t>m</a:t>
            </a:r>
            <a:r>
              <a:rPr sz="3500" spc="35" dirty="0">
                <a:latin typeface="Arial MT"/>
                <a:cs typeface="Arial MT"/>
              </a:rPr>
              <a:t>a</a:t>
            </a:r>
            <a:r>
              <a:rPr sz="3500" spc="25" dirty="0">
                <a:latin typeface="Arial MT"/>
                <a:cs typeface="Arial MT"/>
              </a:rPr>
              <a:t>l</a:t>
            </a:r>
            <a:r>
              <a:rPr sz="3500" spc="35" dirty="0">
                <a:latin typeface="Arial MT"/>
                <a:cs typeface="Arial MT"/>
              </a:rPr>
              <a:t>wa</a:t>
            </a:r>
            <a:r>
              <a:rPr sz="3500" spc="25" dirty="0">
                <a:latin typeface="Arial MT"/>
                <a:cs typeface="Arial MT"/>
              </a:rPr>
              <a:t>r</a:t>
            </a:r>
            <a:r>
              <a:rPr sz="3500" spc="10" dirty="0">
                <a:latin typeface="Arial MT"/>
                <a:cs typeface="Arial MT"/>
              </a:rPr>
              <a:t>e  </a:t>
            </a:r>
            <a:r>
              <a:rPr sz="3500" spc="30" dirty="0">
                <a:latin typeface="Arial MT"/>
                <a:cs typeface="Arial MT"/>
              </a:rPr>
              <a:t>detection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and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prediction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by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incorporating</a:t>
            </a:r>
            <a:r>
              <a:rPr sz="3500" spc="5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additional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techniques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and</a:t>
            </a:r>
            <a:r>
              <a:rPr sz="3500" spc="5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algorithms.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4190" cy="2181225"/>
            <a:chOff x="0" y="0"/>
            <a:chExt cx="18284190" cy="21812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"/>
              <a:ext cx="15902826" cy="1647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2889" y="0"/>
              <a:ext cx="2381249" cy="2181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" y="3853476"/>
            <a:ext cx="142874" cy="142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64700" y="3482426"/>
            <a:ext cx="16111219" cy="602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25000"/>
              </a:lnSpc>
              <a:spcBef>
                <a:spcPts val="95"/>
              </a:spcBef>
            </a:pPr>
            <a:r>
              <a:rPr sz="3500" spc="170" dirty="0">
                <a:latin typeface="Verdana"/>
                <a:cs typeface="Verdana"/>
              </a:rPr>
              <a:t>Programming</a:t>
            </a:r>
            <a:r>
              <a:rPr sz="3500" spc="1575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languages:</a:t>
            </a:r>
            <a:r>
              <a:rPr sz="3500" spc="10" dirty="0">
                <a:latin typeface="Verdana"/>
                <a:cs typeface="Verdana"/>
              </a:rPr>
              <a:t> </a:t>
            </a:r>
            <a:r>
              <a:rPr sz="3500" spc="140" dirty="0">
                <a:latin typeface="Verdana"/>
                <a:cs typeface="Verdana"/>
              </a:rPr>
              <a:t>Python</a:t>
            </a:r>
            <a:r>
              <a:rPr sz="3500" spc="14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is</a:t>
            </a:r>
            <a:r>
              <a:rPr sz="3500" spc="-40" dirty="0">
                <a:latin typeface="Verdana"/>
                <a:cs typeface="Verdana"/>
              </a:rPr>
              <a:t> </a:t>
            </a:r>
            <a:r>
              <a:rPr sz="3500" spc="95" dirty="0">
                <a:latin typeface="Verdana"/>
                <a:cs typeface="Verdana"/>
              </a:rPr>
              <a:t>used</a:t>
            </a:r>
            <a:r>
              <a:rPr sz="3500" spc="142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as</a:t>
            </a:r>
            <a:r>
              <a:rPr sz="3500" spc="-50" dirty="0">
                <a:latin typeface="Verdana"/>
                <a:cs typeface="Verdana"/>
              </a:rPr>
              <a:t> </a:t>
            </a:r>
            <a:r>
              <a:rPr sz="3500" spc="100" dirty="0">
                <a:latin typeface="Verdana"/>
                <a:cs typeface="Verdana"/>
              </a:rPr>
              <a:t>the</a:t>
            </a:r>
            <a:r>
              <a:rPr sz="3500" spc="105" dirty="0">
                <a:latin typeface="Verdana"/>
                <a:cs typeface="Verdana"/>
              </a:rPr>
              <a:t> </a:t>
            </a:r>
            <a:r>
              <a:rPr sz="3500" spc="45" dirty="0">
                <a:latin typeface="Verdana"/>
                <a:cs typeface="Verdana"/>
              </a:rPr>
              <a:t>primary </a:t>
            </a:r>
            <a:r>
              <a:rPr sz="3500" spc="50" dirty="0">
                <a:latin typeface="Verdana"/>
                <a:cs typeface="Verdana"/>
              </a:rPr>
              <a:t> </a:t>
            </a:r>
            <a:r>
              <a:rPr sz="3500" spc="150" dirty="0">
                <a:latin typeface="Verdana"/>
                <a:cs typeface="Verdana"/>
              </a:rPr>
              <a:t>programming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language.</a:t>
            </a:r>
            <a:endParaRPr sz="3500">
              <a:latin typeface="Verdana"/>
              <a:cs typeface="Verdana"/>
            </a:endParaRPr>
          </a:p>
          <a:p>
            <a:pPr marL="12700" marR="9525" algn="just">
              <a:lnSpc>
                <a:spcPct val="125000"/>
              </a:lnSpc>
            </a:pPr>
            <a:r>
              <a:rPr sz="3500" spc="70" dirty="0">
                <a:latin typeface="Verdana"/>
                <a:cs typeface="Verdana"/>
              </a:rPr>
              <a:t>Data </a:t>
            </a:r>
            <a:r>
              <a:rPr sz="3500" spc="-10" dirty="0">
                <a:latin typeface="Verdana"/>
                <a:cs typeface="Verdana"/>
              </a:rPr>
              <a:t>analysis </a:t>
            </a:r>
            <a:r>
              <a:rPr sz="3500" spc="130" dirty="0">
                <a:latin typeface="Verdana"/>
                <a:cs typeface="Verdana"/>
              </a:rPr>
              <a:t>and </a:t>
            </a:r>
            <a:r>
              <a:rPr sz="3500" spc="-35" dirty="0">
                <a:latin typeface="Verdana"/>
                <a:cs typeface="Verdana"/>
              </a:rPr>
              <a:t>visualization: </a:t>
            </a:r>
            <a:r>
              <a:rPr sz="3500" spc="5" dirty="0">
                <a:latin typeface="Verdana"/>
                <a:cs typeface="Verdana"/>
              </a:rPr>
              <a:t>Tools </a:t>
            </a:r>
            <a:r>
              <a:rPr sz="3500" spc="114" dirty="0">
                <a:latin typeface="Verdana"/>
                <a:cs typeface="Verdana"/>
              </a:rPr>
              <a:t>such </a:t>
            </a:r>
            <a:r>
              <a:rPr sz="3500" spc="-55" dirty="0">
                <a:latin typeface="Verdana"/>
                <a:cs typeface="Verdana"/>
              </a:rPr>
              <a:t>as </a:t>
            </a:r>
            <a:r>
              <a:rPr sz="3500" spc="35" dirty="0">
                <a:latin typeface="Verdana"/>
                <a:cs typeface="Verdana"/>
              </a:rPr>
              <a:t>Pandas, </a:t>
            </a:r>
            <a:r>
              <a:rPr sz="3500" spc="95" dirty="0">
                <a:latin typeface="Verdana"/>
                <a:cs typeface="Verdana"/>
              </a:rPr>
              <a:t>NumPy, </a:t>
            </a:r>
            <a:r>
              <a:rPr sz="3500" spc="130" dirty="0">
                <a:latin typeface="Verdana"/>
                <a:cs typeface="Verdana"/>
              </a:rPr>
              <a:t>and </a:t>
            </a:r>
            <a:r>
              <a:rPr sz="3500" spc="135" dirty="0">
                <a:latin typeface="Verdana"/>
                <a:cs typeface="Verdana"/>
              </a:rPr>
              <a:t> </a:t>
            </a:r>
            <a:r>
              <a:rPr sz="3500" spc="114" dirty="0">
                <a:latin typeface="Verdana"/>
                <a:cs typeface="Verdana"/>
              </a:rPr>
              <a:t>Matplotlib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is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used.</a:t>
            </a:r>
            <a:endParaRPr sz="3500">
              <a:latin typeface="Verdana"/>
              <a:cs typeface="Verdana"/>
            </a:endParaRPr>
          </a:p>
          <a:p>
            <a:pPr marL="12700" marR="6985" algn="just">
              <a:lnSpc>
                <a:spcPct val="125000"/>
              </a:lnSpc>
            </a:pPr>
            <a:r>
              <a:rPr sz="3500" spc="150" dirty="0">
                <a:latin typeface="Verdana"/>
                <a:cs typeface="Verdana"/>
              </a:rPr>
              <a:t>Machine </a:t>
            </a:r>
            <a:r>
              <a:rPr sz="3500" spc="80" dirty="0">
                <a:latin typeface="Verdana"/>
                <a:cs typeface="Verdana"/>
              </a:rPr>
              <a:t>learning </a:t>
            </a:r>
            <a:r>
              <a:rPr sz="3500" spc="25" dirty="0">
                <a:latin typeface="Verdana"/>
                <a:cs typeface="Verdana"/>
              </a:rPr>
              <a:t>Algorithm: </a:t>
            </a:r>
            <a:r>
              <a:rPr sz="3500" spc="40" dirty="0">
                <a:latin typeface="Verdana"/>
                <a:cs typeface="Verdana"/>
              </a:rPr>
              <a:t>The </a:t>
            </a:r>
            <a:r>
              <a:rPr sz="3500" spc="175" dirty="0">
                <a:latin typeface="Verdana"/>
                <a:cs typeface="Verdana"/>
              </a:rPr>
              <a:t>LightGBM </a:t>
            </a:r>
            <a:r>
              <a:rPr sz="3500" spc="-45" dirty="0">
                <a:latin typeface="Verdana"/>
                <a:cs typeface="Verdana"/>
              </a:rPr>
              <a:t>is </a:t>
            </a:r>
            <a:r>
              <a:rPr sz="3500" spc="95" dirty="0">
                <a:latin typeface="Verdana"/>
                <a:cs typeface="Verdana"/>
              </a:rPr>
              <a:t>used </a:t>
            </a:r>
            <a:r>
              <a:rPr sz="3500" spc="-55" dirty="0">
                <a:latin typeface="Verdana"/>
                <a:cs typeface="Verdana"/>
              </a:rPr>
              <a:t>as </a:t>
            </a:r>
            <a:r>
              <a:rPr sz="3500" spc="100" dirty="0">
                <a:latin typeface="Verdana"/>
                <a:cs typeface="Verdana"/>
              </a:rPr>
              <a:t>the </a:t>
            </a:r>
            <a:r>
              <a:rPr sz="3500" spc="45" dirty="0">
                <a:latin typeface="Verdana"/>
                <a:cs typeface="Verdana"/>
              </a:rPr>
              <a:t>primary </a:t>
            </a:r>
            <a:r>
              <a:rPr sz="3500" spc="-195" dirty="0">
                <a:latin typeface="Verdana"/>
                <a:cs typeface="Verdana"/>
              </a:rPr>
              <a:t>&amp; 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spc="90" dirty="0">
                <a:latin typeface="Verdana"/>
                <a:cs typeface="Verdana"/>
              </a:rPr>
              <a:t>Randomforest</a:t>
            </a:r>
            <a:r>
              <a:rPr sz="3500" spc="95" dirty="0">
                <a:latin typeface="Verdana"/>
                <a:cs typeface="Verdana"/>
              </a:rPr>
              <a:t> </a:t>
            </a:r>
            <a:r>
              <a:rPr sz="3500" spc="140" dirty="0">
                <a:latin typeface="Verdana"/>
                <a:cs typeface="Verdana"/>
              </a:rPr>
              <a:t>machine</a:t>
            </a:r>
            <a:r>
              <a:rPr sz="3500" spc="145" dirty="0">
                <a:latin typeface="Verdana"/>
                <a:cs typeface="Verdana"/>
              </a:rPr>
              <a:t> </a:t>
            </a:r>
            <a:r>
              <a:rPr sz="3500" spc="80" dirty="0">
                <a:latin typeface="Verdana"/>
                <a:cs typeface="Verdana"/>
              </a:rPr>
              <a:t>learning</a:t>
            </a:r>
            <a:r>
              <a:rPr sz="3500" spc="85" dirty="0">
                <a:latin typeface="Verdana"/>
                <a:cs typeface="Verdana"/>
              </a:rPr>
              <a:t> </a:t>
            </a:r>
            <a:r>
              <a:rPr sz="3500" spc="105" dirty="0">
                <a:latin typeface="Verdana"/>
                <a:cs typeface="Verdana"/>
              </a:rPr>
              <a:t>algorithm</a:t>
            </a:r>
            <a:r>
              <a:rPr sz="3500" spc="11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is</a:t>
            </a:r>
            <a:r>
              <a:rPr sz="3500" spc="-40" dirty="0">
                <a:latin typeface="Verdana"/>
                <a:cs typeface="Verdana"/>
              </a:rPr>
              <a:t> </a:t>
            </a:r>
            <a:r>
              <a:rPr sz="3500" spc="95" dirty="0">
                <a:latin typeface="Verdana"/>
                <a:cs typeface="Verdana"/>
              </a:rPr>
              <a:t>used</a:t>
            </a:r>
            <a:r>
              <a:rPr sz="3500" spc="10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for</a:t>
            </a:r>
            <a:r>
              <a:rPr sz="3500" spc="10" dirty="0">
                <a:latin typeface="Verdana"/>
                <a:cs typeface="Verdana"/>
              </a:rPr>
              <a:t> </a:t>
            </a:r>
            <a:r>
              <a:rPr sz="3500" spc="85" dirty="0">
                <a:latin typeface="Verdana"/>
                <a:cs typeface="Verdana"/>
              </a:rPr>
              <a:t>malware </a:t>
            </a:r>
            <a:r>
              <a:rPr sz="3500" spc="90" dirty="0">
                <a:latin typeface="Verdana"/>
                <a:cs typeface="Verdana"/>
              </a:rPr>
              <a:t> </a:t>
            </a:r>
            <a:r>
              <a:rPr sz="3500" spc="110" dirty="0">
                <a:latin typeface="Verdana"/>
                <a:cs typeface="Verdana"/>
              </a:rPr>
              <a:t>detection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130" dirty="0">
                <a:latin typeface="Verdana"/>
                <a:cs typeface="Verdana"/>
              </a:rPr>
              <a:t>and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prediction.</a:t>
            </a:r>
            <a:endParaRPr sz="3500">
              <a:latin typeface="Verdana"/>
              <a:cs typeface="Verdana"/>
            </a:endParaRPr>
          </a:p>
          <a:p>
            <a:pPr marL="12700" marR="5080" algn="just">
              <a:lnSpc>
                <a:spcPct val="125000"/>
              </a:lnSpc>
            </a:pPr>
            <a:r>
              <a:rPr sz="3500" spc="70" dirty="0">
                <a:latin typeface="Verdana"/>
                <a:cs typeface="Verdana"/>
              </a:rPr>
              <a:t>Collaboration</a:t>
            </a:r>
            <a:r>
              <a:rPr sz="3500" spc="-95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tools: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45" dirty="0">
                <a:latin typeface="Verdana"/>
                <a:cs typeface="Verdana"/>
              </a:rPr>
              <a:t>Version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85" dirty="0">
                <a:latin typeface="Verdana"/>
                <a:cs typeface="Verdana"/>
              </a:rPr>
              <a:t>control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tools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114" dirty="0">
                <a:latin typeface="Verdana"/>
                <a:cs typeface="Verdana"/>
              </a:rPr>
              <a:t>such</a:t>
            </a:r>
            <a:r>
              <a:rPr sz="3500" spc="-9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as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30" dirty="0">
                <a:latin typeface="Verdana"/>
                <a:cs typeface="Verdana"/>
              </a:rPr>
              <a:t>Git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130" dirty="0">
                <a:latin typeface="Verdana"/>
                <a:cs typeface="Verdana"/>
              </a:rPr>
              <a:t>and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75" dirty="0">
                <a:latin typeface="Verdana"/>
                <a:cs typeface="Verdana"/>
              </a:rPr>
              <a:t>collaboration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platforms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114" dirty="0">
                <a:latin typeface="Verdana"/>
                <a:cs typeface="Verdana"/>
              </a:rPr>
              <a:t>such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as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125" dirty="0">
                <a:latin typeface="Verdana"/>
                <a:cs typeface="Verdana"/>
              </a:rPr>
              <a:t>GitHub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530" dirty="0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" y="5186976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" y="6520476"/>
            <a:ext cx="142874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54" y="8520725"/>
            <a:ext cx="142874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71284" y="522575"/>
            <a:ext cx="52984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185"/>
              </a:lnSpc>
            </a:pPr>
            <a:r>
              <a:rPr sz="5600" b="1" spc="-285" dirty="0">
                <a:solidFill>
                  <a:srgbClr val="207C9D"/>
                </a:solidFill>
                <a:latin typeface="Arial"/>
                <a:cs typeface="Arial"/>
              </a:rPr>
              <a:t>TE</a:t>
            </a:r>
            <a:r>
              <a:rPr sz="5600" b="1" spc="-290" dirty="0">
                <a:solidFill>
                  <a:srgbClr val="207C9D"/>
                </a:solidFill>
                <a:latin typeface="Arial"/>
                <a:cs typeface="Arial"/>
              </a:rPr>
              <a:t>CHN</a:t>
            </a:r>
            <a:r>
              <a:rPr sz="5600" b="1" spc="-285" dirty="0">
                <a:solidFill>
                  <a:srgbClr val="207C9D"/>
                </a:solidFill>
                <a:latin typeface="Arial"/>
                <a:cs typeface="Arial"/>
              </a:rPr>
              <a:t>OLOGIE</a:t>
            </a:r>
            <a:r>
              <a:rPr sz="5600" b="1" dirty="0">
                <a:solidFill>
                  <a:srgbClr val="207C9D"/>
                </a:solidFill>
                <a:latin typeface="Arial"/>
                <a:cs typeface="Arial"/>
              </a:rPr>
              <a:t>S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7710"/>
            <a:ext cx="18284190" cy="2181225"/>
            <a:chOff x="0" y="7710"/>
            <a:chExt cx="18284190" cy="2181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65"/>
              <a:ext cx="15902826" cy="1647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2889" y="7710"/>
              <a:ext cx="2381249" cy="21812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29624" y="2213217"/>
            <a:ext cx="4352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5" dirty="0">
                <a:solidFill>
                  <a:srgbClr val="207C9D"/>
                </a:solidFill>
              </a:rPr>
              <a:t>TECHNOLOGIES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4190" cy="2181225"/>
            <a:chOff x="0" y="1"/>
            <a:chExt cx="18284190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"/>
              <a:ext cx="15902826" cy="1647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2889" y="1"/>
              <a:ext cx="2381249" cy="21812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8121" y="4313046"/>
            <a:ext cx="14660721" cy="35156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6969" y="2213216"/>
            <a:ext cx="34982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80" dirty="0">
                <a:solidFill>
                  <a:srgbClr val="207C9D"/>
                </a:solidFill>
              </a:rPr>
              <a:t>WO</a:t>
            </a:r>
            <a:r>
              <a:rPr sz="4500" spc="-185" dirty="0">
                <a:solidFill>
                  <a:srgbClr val="207C9D"/>
                </a:solidFill>
              </a:rPr>
              <a:t>R</a:t>
            </a:r>
            <a:r>
              <a:rPr sz="4500" spc="-5" dirty="0">
                <a:solidFill>
                  <a:srgbClr val="207C9D"/>
                </a:solidFill>
              </a:rPr>
              <a:t>K</a:t>
            </a:r>
            <a:r>
              <a:rPr sz="4500" spc="-355" dirty="0">
                <a:solidFill>
                  <a:srgbClr val="207C9D"/>
                </a:solidFill>
              </a:rPr>
              <a:t> </a:t>
            </a:r>
            <a:r>
              <a:rPr sz="4500" spc="-180" dirty="0">
                <a:solidFill>
                  <a:srgbClr val="207C9D"/>
                </a:solidFill>
              </a:rPr>
              <a:t>FLO</a:t>
            </a:r>
            <a:r>
              <a:rPr sz="4500" dirty="0">
                <a:solidFill>
                  <a:srgbClr val="207C9D"/>
                </a:solidFill>
              </a:rPr>
              <a:t>W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406" y="4071943"/>
            <a:ext cx="95250" cy="95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90886" y="2725743"/>
            <a:ext cx="15439390" cy="619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9770" algn="ctr">
              <a:lnSpc>
                <a:spcPct val="100000"/>
              </a:lnSpc>
              <a:spcBef>
                <a:spcPts val="100"/>
              </a:spcBef>
              <a:tabLst>
                <a:tab pos="5589905" algn="l"/>
                <a:tab pos="7008495" algn="l"/>
              </a:tabLst>
            </a:pPr>
            <a:r>
              <a:rPr sz="4050" b="1" spc="290" dirty="0">
                <a:latin typeface="Arial"/>
                <a:cs typeface="Arial"/>
              </a:rPr>
              <a:t>DATA-DICTIONARY	</a:t>
            </a:r>
            <a:r>
              <a:rPr sz="4050" b="1" spc="204" dirty="0">
                <a:latin typeface="Arial"/>
                <a:cs typeface="Arial"/>
              </a:rPr>
              <a:t>AND	</a:t>
            </a:r>
            <a:r>
              <a:rPr sz="4050" b="1" spc="275" dirty="0">
                <a:latin typeface="Arial"/>
                <a:cs typeface="Arial"/>
              </a:rPr>
              <a:t>OVERVIEW</a:t>
            </a:r>
            <a:endParaRPr sz="4050">
              <a:latin typeface="Arial"/>
              <a:cs typeface="Arial"/>
            </a:endParaRPr>
          </a:p>
          <a:p>
            <a:pPr marL="12700" marR="5080">
              <a:lnSpc>
                <a:spcPct val="123000"/>
              </a:lnSpc>
              <a:spcBef>
                <a:spcPts val="2735"/>
              </a:spcBef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data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has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been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collected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at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machine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level,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and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thus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every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record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corresponds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to</a:t>
            </a:r>
            <a:r>
              <a:rPr sz="3100" spc="7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single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Microsoft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Machine.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original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dataset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has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8,921,483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rows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and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83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columns.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Arial MT"/>
              <a:cs typeface="Arial MT"/>
            </a:endParaRPr>
          </a:p>
          <a:p>
            <a:pPr marR="518159" algn="ctr">
              <a:lnSpc>
                <a:spcPct val="100000"/>
              </a:lnSpc>
            </a:pPr>
            <a:r>
              <a:rPr sz="4000" b="1" spc="200" dirty="0">
                <a:latin typeface="Arial"/>
                <a:cs typeface="Arial"/>
              </a:rPr>
              <a:t>ISSUES</a:t>
            </a:r>
            <a:r>
              <a:rPr sz="4000" b="1" spc="490" dirty="0">
                <a:latin typeface="Arial"/>
                <a:cs typeface="Arial"/>
              </a:rPr>
              <a:t> </a:t>
            </a:r>
            <a:r>
              <a:rPr sz="4000" b="1" spc="210" dirty="0">
                <a:latin typeface="Arial"/>
                <a:cs typeface="Arial"/>
              </a:rPr>
              <a:t>DETECTED</a:t>
            </a:r>
            <a:r>
              <a:rPr sz="4000" b="1" spc="490" dirty="0">
                <a:latin typeface="Arial"/>
                <a:cs typeface="Arial"/>
              </a:rPr>
              <a:t> </a:t>
            </a:r>
            <a:r>
              <a:rPr sz="4000" b="1" spc="120" dirty="0">
                <a:latin typeface="Arial"/>
                <a:cs typeface="Arial"/>
              </a:rPr>
              <a:t>IN</a:t>
            </a:r>
            <a:r>
              <a:rPr sz="4000" b="1" spc="490" dirty="0">
                <a:latin typeface="Arial"/>
                <a:cs typeface="Arial"/>
              </a:rPr>
              <a:t> </a:t>
            </a:r>
            <a:r>
              <a:rPr sz="4000" b="1" spc="160" dirty="0">
                <a:latin typeface="Arial"/>
                <a:cs typeface="Arial"/>
              </a:rPr>
              <a:t>THE</a:t>
            </a:r>
            <a:r>
              <a:rPr sz="4000" b="1" spc="490" dirty="0">
                <a:latin typeface="Arial"/>
                <a:cs typeface="Arial"/>
              </a:rPr>
              <a:t> </a:t>
            </a:r>
            <a:r>
              <a:rPr sz="4000" b="1" spc="195" dirty="0">
                <a:latin typeface="Arial"/>
                <a:cs typeface="Arial"/>
              </a:rPr>
              <a:t>DATA: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3200" spc="10" dirty="0">
                <a:latin typeface="Arial MT"/>
                <a:cs typeface="Arial MT"/>
              </a:rPr>
              <a:t>High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dimensionality</a:t>
            </a:r>
            <a:endParaRPr sz="3200">
              <a:latin typeface="Arial MT"/>
              <a:cs typeface="Arial MT"/>
            </a:endParaRPr>
          </a:p>
          <a:p>
            <a:pPr marL="33655" marR="5080">
              <a:lnSpc>
                <a:spcPct val="123000"/>
              </a:lnSpc>
              <a:spcBef>
                <a:spcPts val="5"/>
              </a:spcBef>
              <a:tabLst>
                <a:tab pos="1049020" algn="l"/>
                <a:tab pos="2576195" algn="l"/>
                <a:tab pos="3101975" algn="l"/>
                <a:tab pos="4646930" algn="l"/>
                <a:tab pos="6061710" algn="l"/>
                <a:tab pos="6564630" algn="l"/>
                <a:tab pos="6981190" algn="l"/>
                <a:tab pos="7593330" algn="l"/>
                <a:tab pos="8119109" algn="l"/>
                <a:tab pos="9800590" algn="l"/>
                <a:tab pos="10661015" algn="l"/>
                <a:tab pos="11299825" algn="l"/>
                <a:tab pos="13463269" algn="l"/>
                <a:tab pos="13989050" algn="l"/>
                <a:tab pos="15090775" algn="l"/>
              </a:tabLst>
            </a:pPr>
            <a:r>
              <a:rPr sz="3200" spc="-35" dirty="0">
                <a:latin typeface="Arial MT"/>
                <a:cs typeface="Arial MT"/>
              </a:rPr>
              <a:t>Hig</a:t>
            </a:r>
            <a:r>
              <a:rPr sz="3200" spc="-5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m</a:t>
            </a:r>
            <a:r>
              <a:rPr sz="3200" spc="-35" dirty="0">
                <a:latin typeface="Arial MT"/>
                <a:cs typeface="Arial MT"/>
              </a:rPr>
              <a:t>oun</a:t>
            </a:r>
            <a:r>
              <a:rPr sz="3200" dirty="0">
                <a:latin typeface="Arial MT"/>
                <a:cs typeface="Arial MT"/>
              </a:rPr>
              <a:t>t	</a:t>
            </a:r>
            <a:r>
              <a:rPr sz="3200" spc="-3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	</a:t>
            </a:r>
            <a:r>
              <a:rPr sz="3200" spc="-30" dirty="0">
                <a:latin typeface="Arial MT"/>
                <a:cs typeface="Arial MT"/>
              </a:rPr>
              <a:t>M</a:t>
            </a:r>
            <a:r>
              <a:rPr sz="3200" spc="-35" dirty="0">
                <a:latin typeface="Arial MT"/>
                <a:cs typeface="Arial MT"/>
              </a:rPr>
              <a:t>i</a:t>
            </a:r>
            <a:r>
              <a:rPr sz="3200" spc="-30" dirty="0">
                <a:latin typeface="Arial MT"/>
                <a:cs typeface="Arial MT"/>
              </a:rPr>
              <a:t>ss</a:t>
            </a:r>
            <a:r>
              <a:rPr sz="3200" spc="-35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g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0" dirty="0">
                <a:latin typeface="Arial MT"/>
                <a:cs typeface="Arial MT"/>
              </a:rPr>
              <a:t>V</a:t>
            </a:r>
            <a:r>
              <a:rPr sz="3200" spc="-35" dirty="0">
                <a:latin typeface="Arial MT"/>
                <a:cs typeface="Arial MT"/>
              </a:rPr>
              <a:t>alue</a:t>
            </a:r>
            <a:r>
              <a:rPr sz="3200" dirty="0">
                <a:latin typeface="Arial MT"/>
                <a:cs typeface="Arial MT"/>
              </a:rPr>
              <a:t>s	</a:t>
            </a:r>
            <a:r>
              <a:rPr sz="3200" spc="-35" dirty="0">
                <a:latin typeface="Arial MT"/>
                <a:cs typeface="Arial MT"/>
              </a:rPr>
              <a:t>i</a:t>
            </a:r>
            <a:r>
              <a:rPr sz="3200" spc="-5" dirty="0">
                <a:latin typeface="Arial MT"/>
                <a:cs typeface="Arial MT"/>
              </a:rPr>
              <a:t>n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lo</a:t>
            </a:r>
            <a:r>
              <a:rPr sz="3200" dirty="0">
                <a:latin typeface="Arial MT"/>
                <a:cs typeface="Arial MT"/>
              </a:rPr>
              <a:t>t	</a:t>
            </a:r>
            <a:r>
              <a:rPr sz="3200" spc="-3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	</a:t>
            </a:r>
            <a:r>
              <a:rPr sz="3200" spc="-30" dirty="0">
                <a:latin typeface="Arial MT"/>
                <a:cs typeface="Arial MT"/>
              </a:rPr>
              <a:t>c</a:t>
            </a:r>
            <a:r>
              <a:rPr sz="3200" spc="-35" dirty="0">
                <a:latin typeface="Arial MT"/>
                <a:cs typeface="Arial MT"/>
              </a:rPr>
              <a:t>olu</a:t>
            </a:r>
            <a:r>
              <a:rPr sz="3200" spc="-30" dirty="0">
                <a:latin typeface="Arial MT"/>
                <a:cs typeface="Arial MT"/>
              </a:rPr>
              <a:t>m</a:t>
            </a:r>
            <a:r>
              <a:rPr sz="3200" spc="-35" dirty="0">
                <a:latin typeface="Arial MT"/>
                <a:cs typeface="Arial MT"/>
              </a:rPr>
              <a:t>n</a:t>
            </a:r>
            <a:r>
              <a:rPr sz="3200" dirty="0">
                <a:latin typeface="Arial MT"/>
                <a:cs typeface="Arial MT"/>
              </a:rPr>
              <a:t>s	</a:t>
            </a:r>
            <a:r>
              <a:rPr sz="3200" spc="-35" dirty="0">
                <a:latin typeface="Arial MT"/>
                <a:cs typeface="Arial MT"/>
              </a:rPr>
              <a:t>an</a:t>
            </a:r>
            <a:r>
              <a:rPr sz="3200" spc="-5" dirty="0">
                <a:latin typeface="Arial MT"/>
                <a:cs typeface="Arial MT"/>
              </a:rPr>
              <a:t>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n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in</a:t>
            </a:r>
            <a:r>
              <a:rPr sz="3200" spc="-30" dirty="0">
                <a:latin typeface="Arial MT"/>
                <a:cs typeface="Arial MT"/>
              </a:rPr>
              <a:t>f</a:t>
            </a:r>
            <a:r>
              <a:rPr sz="3200" spc="-35" dirty="0">
                <a:latin typeface="Arial MT"/>
                <a:cs typeface="Arial MT"/>
              </a:rPr>
              <a:t>o</a:t>
            </a:r>
            <a:r>
              <a:rPr sz="3200" spc="-30" dirty="0">
                <a:latin typeface="Arial MT"/>
                <a:cs typeface="Arial MT"/>
              </a:rPr>
              <a:t>rm</a:t>
            </a:r>
            <a:r>
              <a:rPr sz="3200" spc="-35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t</a:t>
            </a:r>
            <a:r>
              <a:rPr sz="3200" spc="-35" dirty="0">
                <a:latin typeface="Arial MT"/>
                <a:cs typeface="Arial MT"/>
              </a:rPr>
              <a:t>io</a:t>
            </a:r>
            <a:r>
              <a:rPr sz="3200" spc="-5" dirty="0">
                <a:latin typeface="Arial MT"/>
                <a:cs typeface="Arial MT"/>
              </a:rPr>
              <a:t>n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	</a:t>
            </a:r>
            <a:r>
              <a:rPr sz="3200" spc="-30" dirty="0">
                <a:latin typeface="Arial MT"/>
                <a:cs typeface="Arial MT"/>
              </a:rPr>
              <a:t>tr</a:t>
            </a:r>
            <a:r>
              <a:rPr sz="3200" spc="-35" dirty="0">
                <a:latin typeface="Arial MT"/>
                <a:cs typeface="Arial MT"/>
              </a:rPr>
              <a:t>en</a:t>
            </a:r>
            <a:r>
              <a:rPr sz="3200" spc="-5" dirty="0">
                <a:latin typeface="Arial MT"/>
                <a:cs typeface="Arial MT"/>
              </a:rPr>
              <a:t>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3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  </a:t>
            </a:r>
            <a:r>
              <a:rPr sz="3200" spc="-30" dirty="0">
                <a:latin typeface="Arial MT"/>
                <a:cs typeface="Arial MT"/>
              </a:rPr>
              <a:t>‘missing-ness’.</a:t>
            </a:r>
            <a:endParaRPr sz="3200">
              <a:latin typeface="Arial MT"/>
              <a:cs typeface="Arial MT"/>
            </a:endParaRPr>
          </a:p>
          <a:p>
            <a:pPr marL="33655">
              <a:lnSpc>
                <a:spcPct val="100000"/>
              </a:lnSpc>
              <a:spcBef>
                <a:spcPts val="885"/>
              </a:spcBef>
            </a:pPr>
            <a:r>
              <a:rPr sz="3200" spc="-45" dirty="0">
                <a:latin typeface="Arial MT"/>
                <a:cs typeface="Arial MT"/>
              </a:rPr>
              <a:t>Some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50" dirty="0">
                <a:latin typeface="Arial MT"/>
                <a:cs typeface="Arial MT"/>
              </a:rPr>
              <a:t>columns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are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50" dirty="0">
                <a:latin typeface="Arial MT"/>
                <a:cs typeface="Arial MT"/>
              </a:rPr>
              <a:t>highly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50" dirty="0">
                <a:latin typeface="Arial MT"/>
                <a:cs typeface="Arial MT"/>
              </a:rPr>
              <a:t>imbalanced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i.e.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large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50" dirty="0">
                <a:latin typeface="Arial MT"/>
                <a:cs typeface="Arial MT"/>
              </a:rPr>
              <a:t>portion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30" dirty="0">
                <a:latin typeface="Arial MT"/>
                <a:cs typeface="Arial MT"/>
              </a:rPr>
              <a:t>of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data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under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50" dirty="0">
                <a:latin typeface="Arial MT"/>
                <a:cs typeface="Arial MT"/>
              </a:rPr>
              <a:t>one-value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456" y="6881817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456" y="748189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456" y="868204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3963" y="467422"/>
            <a:ext cx="7635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65" dirty="0">
                <a:solidFill>
                  <a:srgbClr val="207C9D"/>
                </a:solidFill>
              </a:rPr>
              <a:t>DA</a:t>
            </a:r>
            <a:r>
              <a:rPr sz="5600" spc="-360" dirty="0">
                <a:solidFill>
                  <a:srgbClr val="207C9D"/>
                </a:solidFill>
              </a:rPr>
              <a:t>T</a:t>
            </a:r>
            <a:r>
              <a:rPr sz="5600" spc="-5" dirty="0">
                <a:solidFill>
                  <a:srgbClr val="207C9D"/>
                </a:solidFill>
              </a:rPr>
              <a:t>A</a:t>
            </a:r>
            <a:r>
              <a:rPr sz="5600" spc="-710" dirty="0">
                <a:solidFill>
                  <a:srgbClr val="207C9D"/>
                </a:solidFill>
              </a:rPr>
              <a:t> </a:t>
            </a:r>
            <a:r>
              <a:rPr sz="5600" spc="-360" dirty="0">
                <a:solidFill>
                  <a:srgbClr val="207C9D"/>
                </a:solidFill>
              </a:rPr>
              <a:t>P</a:t>
            </a:r>
            <a:r>
              <a:rPr sz="5600" spc="-365" dirty="0">
                <a:solidFill>
                  <a:srgbClr val="207C9D"/>
                </a:solidFill>
              </a:rPr>
              <a:t>R</a:t>
            </a:r>
            <a:r>
              <a:rPr sz="5600" spc="-360" dirty="0">
                <a:solidFill>
                  <a:srgbClr val="207C9D"/>
                </a:solidFill>
              </a:rPr>
              <a:t>EP</a:t>
            </a:r>
            <a:r>
              <a:rPr sz="5600" spc="-365" dirty="0">
                <a:solidFill>
                  <a:srgbClr val="207C9D"/>
                </a:solidFill>
              </a:rPr>
              <a:t>R</a:t>
            </a:r>
            <a:r>
              <a:rPr sz="5600" spc="-360" dirty="0">
                <a:solidFill>
                  <a:srgbClr val="207C9D"/>
                </a:solidFill>
              </a:rPr>
              <a:t>O</a:t>
            </a:r>
            <a:r>
              <a:rPr sz="5600" spc="-365" dirty="0">
                <a:solidFill>
                  <a:srgbClr val="207C9D"/>
                </a:solidFill>
              </a:rPr>
              <a:t>C</a:t>
            </a:r>
            <a:r>
              <a:rPr sz="5600" spc="-360" dirty="0">
                <a:solidFill>
                  <a:srgbClr val="207C9D"/>
                </a:solidFill>
              </a:rPr>
              <a:t>ESSI</a:t>
            </a:r>
            <a:r>
              <a:rPr sz="5600" spc="-365" dirty="0">
                <a:solidFill>
                  <a:srgbClr val="207C9D"/>
                </a:solidFill>
              </a:rPr>
              <a:t>N</a:t>
            </a:r>
            <a:r>
              <a:rPr sz="5600" dirty="0">
                <a:solidFill>
                  <a:srgbClr val="207C9D"/>
                </a:solidFill>
              </a:rPr>
              <a:t>G</a:t>
            </a:r>
            <a:endParaRPr sz="5600"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8284190" cy="2181225"/>
            <a:chOff x="0" y="0"/>
            <a:chExt cx="18284190" cy="2181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65"/>
              <a:ext cx="15902826" cy="1647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2889" y="0"/>
              <a:ext cx="2381249" cy="21812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2686" y="2279805"/>
            <a:ext cx="1428749" cy="1428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970</Words>
  <Application>Microsoft Office PowerPoint</Application>
  <PresentationFormat>Custom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Lucida Sans Unicode</vt:lpstr>
      <vt:lpstr>Tahoma</vt:lpstr>
      <vt:lpstr>Trebuchet MS</vt:lpstr>
      <vt:lpstr>Verdana</vt:lpstr>
      <vt:lpstr>Office Theme</vt:lpstr>
      <vt:lpstr>MAJOR PROJECT  PRESENTATION</vt:lpstr>
      <vt:lpstr>LIST OF CONTENTS</vt:lpstr>
      <vt:lpstr>INTRODUCTION</vt:lpstr>
      <vt:lpstr>EXISTING SOLUTION</vt:lpstr>
      <vt:lpstr>PROPOSED SOLUTION</vt:lpstr>
      <vt:lpstr>PowerPoint Presentation</vt:lpstr>
      <vt:lpstr>TECHNOLOGIES</vt:lpstr>
      <vt:lpstr>WORK FLOW</vt:lpstr>
      <vt:lpstr>DATA PREPROCESSING</vt:lpstr>
      <vt:lpstr>Data-Preprocessing 2 basic steps were followed to eliminate some features and select necessary predictors for  the current model.</vt:lpstr>
      <vt:lpstr>Outliers detection</vt:lpstr>
      <vt:lpstr>Correlation of the categories</vt:lpstr>
      <vt:lpstr>SKEWNESS Skewness is a measurement of the distortion of symmetrical distribution or asymmetry in a data set.</vt:lpstr>
      <vt:lpstr>RECURSIVE FEATURE ELIMINTAION</vt:lpstr>
      <vt:lpstr>LIGHTGBM</vt:lpstr>
      <vt:lpstr>ACCURACYSCORE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(1).pptx</dc:title>
  <dc:creator>Ashish Ranjan</dc:creator>
  <cp:keywords>DAFdEsBFXks,BADBAEBFjPY</cp:keywords>
  <cp:lastModifiedBy>LENOVO</cp:lastModifiedBy>
  <cp:revision>2</cp:revision>
  <dcterms:created xsi:type="dcterms:W3CDTF">2023-03-14T03:13:11Z</dcterms:created>
  <dcterms:modified xsi:type="dcterms:W3CDTF">2023-03-14T05:04:54Z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2023-03-14T00:00:00Z</vt:filetime>
  </property>
</Properties>
</file>