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8A2D0-9C78-4C31-8C4F-F918D64782FC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AF3991F-0485-46AF-AB72-CA3F960A073E}">
      <dgm:prSet phldrT="[Text]"/>
      <dgm:spPr/>
      <dgm:t>
        <a:bodyPr/>
        <a:lstStyle/>
        <a:p>
          <a:pPr algn="l"/>
          <a:r>
            <a:rPr lang="en-US" dirty="0"/>
            <a:t>About the project</a:t>
          </a:r>
          <a:endParaRPr lang="en-IN" dirty="0"/>
        </a:p>
      </dgm:t>
    </dgm:pt>
    <dgm:pt modelId="{D6333BA9-B72E-487E-A003-0F339529E78D}" type="parTrans" cxnId="{61825A36-EA8A-4291-B003-00E81705C356}">
      <dgm:prSet/>
      <dgm:spPr/>
      <dgm:t>
        <a:bodyPr/>
        <a:lstStyle/>
        <a:p>
          <a:endParaRPr lang="en-IN"/>
        </a:p>
      </dgm:t>
    </dgm:pt>
    <dgm:pt modelId="{AB658B98-B4B3-4284-83CE-59887A75FF44}" type="sibTrans" cxnId="{61825A36-EA8A-4291-B003-00E81705C356}">
      <dgm:prSet/>
      <dgm:spPr/>
      <dgm:t>
        <a:bodyPr/>
        <a:lstStyle/>
        <a:p>
          <a:endParaRPr lang="en-IN"/>
        </a:p>
      </dgm:t>
    </dgm:pt>
    <dgm:pt modelId="{B1EC0818-555E-421A-8BAE-D431D263A2C6}">
      <dgm:prSet phldrT="[Text]"/>
      <dgm:spPr/>
      <dgm:t>
        <a:bodyPr/>
        <a:lstStyle/>
        <a:p>
          <a:pPr algn="l"/>
          <a:r>
            <a:rPr lang="en-IN" dirty="0"/>
            <a:t>About the domain</a:t>
          </a:r>
        </a:p>
      </dgm:t>
    </dgm:pt>
    <dgm:pt modelId="{4D6D42B5-66B2-449E-8D77-D6CCD00BE9DC}" type="parTrans" cxnId="{1360A501-7D1E-431F-9655-E2236414C76F}">
      <dgm:prSet/>
      <dgm:spPr/>
      <dgm:t>
        <a:bodyPr/>
        <a:lstStyle/>
        <a:p>
          <a:endParaRPr lang="en-IN"/>
        </a:p>
      </dgm:t>
    </dgm:pt>
    <dgm:pt modelId="{A0E49632-1A5F-4236-8929-7ADA50A95025}" type="sibTrans" cxnId="{1360A501-7D1E-431F-9655-E2236414C76F}">
      <dgm:prSet/>
      <dgm:spPr/>
      <dgm:t>
        <a:bodyPr/>
        <a:lstStyle/>
        <a:p>
          <a:endParaRPr lang="en-IN"/>
        </a:p>
      </dgm:t>
    </dgm:pt>
    <dgm:pt modelId="{FA1C9E9E-BFFF-4714-BDE5-0EB44B6DCEC9}">
      <dgm:prSet/>
      <dgm:spPr/>
      <dgm:t>
        <a:bodyPr/>
        <a:lstStyle/>
        <a:p>
          <a:r>
            <a:rPr lang="en-US"/>
            <a:t>ETL Process</a:t>
          </a:r>
          <a:endParaRPr lang="en-IN" dirty="0"/>
        </a:p>
      </dgm:t>
    </dgm:pt>
    <dgm:pt modelId="{332AEA85-0D31-4D44-A2B1-069D83B2EACD}" type="parTrans" cxnId="{526B49F6-8891-4E62-81CF-6755E16B14F7}">
      <dgm:prSet/>
      <dgm:spPr/>
      <dgm:t>
        <a:bodyPr/>
        <a:lstStyle/>
        <a:p>
          <a:endParaRPr lang="en-IN"/>
        </a:p>
      </dgm:t>
    </dgm:pt>
    <dgm:pt modelId="{C2C6AD35-DC01-4459-9503-4BFDE91F0681}" type="sibTrans" cxnId="{526B49F6-8891-4E62-81CF-6755E16B14F7}">
      <dgm:prSet/>
      <dgm:spPr/>
      <dgm:t>
        <a:bodyPr/>
        <a:lstStyle/>
        <a:p>
          <a:endParaRPr lang="en-IN"/>
        </a:p>
      </dgm:t>
    </dgm:pt>
    <dgm:pt modelId="{68B9E335-9C11-4579-A388-F6C2076557B2}">
      <dgm:prSet/>
      <dgm:spPr/>
      <dgm:t>
        <a:bodyPr/>
        <a:lstStyle/>
        <a:p>
          <a:pPr algn="l"/>
          <a:r>
            <a:rPr lang="en-US"/>
            <a:t>Data overview</a:t>
          </a:r>
          <a:endParaRPr lang="en-IN" dirty="0"/>
        </a:p>
      </dgm:t>
    </dgm:pt>
    <dgm:pt modelId="{2353F8D9-34C3-4215-A951-F7C43F0A769C}" type="parTrans" cxnId="{64843515-72B4-4744-9817-FCF368D29657}">
      <dgm:prSet/>
      <dgm:spPr/>
      <dgm:t>
        <a:bodyPr/>
        <a:lstStyle/>
        <a:p>
          <a:endParaRPr lang="en-IN"/>
        </a:p>
      </dgm:t>
    </dgm:pt>
    <dgm:pt modelId="{80525F07-2A68-4818-AE62-A7BA05C053E4}" type="sibTrans" cxnId="{64843515-72B4-4744-9817-FCF368D29657}">
      <dgm:prSet/>
      <dgm:spPr/>
      <dgm:t>
        <a:bodyPr/>
        <a:lstStyle/>
        <a:p>
          <a:endParaRPr lang="en-IN"/>
        </a:p>
      </dgm:t>
    </dgm:pt>
    <dgm:pt modelId="{DBEBA13C-7723-49CD-B53C-77E9DBCCC794}" type="pres">
      <dgm:prSet presAssocID="{4D38A2D0-9C78-4C31-8C4F-F918D64782FC}" presName="linear" presStyleCnt="0">
        <dgm:presLayoutVars>
          <dgm:animLvl val="lvl"/>
          <dgm:resizeHandles val="exact"/>
        </dgm:presLayoutVars>
      </dgm:prSet>
      <dgm:spPr/>
    </dgm:pt>
    <dgm:pt modelId="{AC0D63E8-DD4C-4271-9014-DBC3068BA36F}" type="pres">
      <dgm:prSet presAssocID="{5AF3991F-0485-46AF-AB72-CA3F960A073E}" presName="parentText" presStyleLbl="node1" presStyleIdx="0" presStyleCnt="4" custLinFactNeighborX="4047" custLinFactNeighborY="-20106">
        <dgm:presLayoutVars>
          <dgm:chMax val="0"/>
          <dgm:bulletEnabled val="1"/>
        </dgm:presLayoutVars>
      </dgm:prSet>
      <dgm:spPr/>
    </dgm:pt>
    <dgm:pt modelId="{CF2C35F8-C5A7-4576-A615-76D6EF2D01C1}" type="pres">
      <dgm:prSet presAssocID="{AB658B98-B4B3-4284-83CE-59887A75FF44}" presName="spacer" presStyleCnt="0"/>
      <dgm:spPr/>
    </dgm:pt>
    <dgm:pt modelId="{227EB9F5-0602-47BA-8D1A-A2DEAC243F36}" type="pres">
      <dgm:prSet presAssocID="{B1EC0818-555E-421A-8BAE-D431D263A2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EFC480-3AAF-46FA-BD3F-860B710B8EC4}" type="pres">
      <dgm:prSet presAssocID="{A0E49632-1A5F-4236-8929-7ADA50A95025}" presName="spacer" presStyleCnt="0"/>
      <dgm:spPr/>
    </dgm:pt>
    <dgm:pt modelId="{725E1F02-DB36-4E24-938A-446F0D01D648}" type="pres">
      <dgm:prSet presAssocID="{68B9E335-9C11-4579-A388-F6C2076557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931556-E3D4-4E9A-B103-DCD1D333098A}" type="pres">
      <dgm:prSet presAssocID="{80525F07-2A68-4818-AE62-A7BA05C053E4}" presName="spacer" presStyleCnt="0"/>
      <dgm:spPr/>
    </dgm:pt>
    <dgm:pt modelId="{13C1A4DC-7E06-4AE7-B1A5-036B76C802A6}" type="pres">
      <dgm:prSet presAssocID="{FA1C9E9E-BFFF-4714-BDE5-0EB44B6DCE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60A501-7D1E-431F-9655-E2236414C76F}" srcId="{4D38A2D0-9C78-4C31-8C4F-F918D64782FC}" destId="{B1EC0818-555E-421A-8BAE-D431D263A2C6}" srcOrd="1" destOrd="0" parTransId="{4D6D42B5-66B2-449E-8D77-D6CCD00BE9DC}" sibTransId="{A0E49632-1A5F-4236-8929-7ADA50A95025}"/>
    <dgm:cxn modelId="{C5DAA505-4F44-4F29-AE45-C81465CD8CA5}" type="presOf" srcId="{5AF3991F-0485-46AF-AB72-CA3F960A073E}" destId="{AC0D63E8-DD4C-4271-9014-DBC3068BA36F}" srcOrd="0" destOrd="0" presId="urn:microsoft.com/office/officeart/2005/8/layout/vList2"/>
    <dgm:cxn modelId="{64843515-72B4-4744-9817-FCF368D29657}" srcId="{4D38A2D0-9C78-4C31-8C4F-F918D64782FC}" destId="{68B9E335-9C11-4579-A388-F6C2076557B2}" srcOrd="2" destOrd="0" parTransId="{2353F8D9-34C3-4215-A951-F7C43F0A769C}" sibTransId="{80525F07-2A68-4818-AE62-A7BA05C053E4}"/>
    <dgm:cxn modelId="{2B075B21-3F7A-451D-A591-9A2B62DF7C0E}" type="presOf" srcId="{68B9E335-9C11-4579-A388-F6C2076557B2}" destId="{725E1F02-DB36-4E24-938A-446F0D01D648}" srcOrd="0" destOrd="0" presId="urn:microsoft.com/office/officeart/2005/8/layout/vList2"/>
    <dgm:cxn modelId="{1E9F9430-4F75-43D2-905B-5593F2949D35}" type="presOf" srcId="{B1EC0818-555E-421A-8BAE-D431D263A2C6}" destId="{227EB9F5-0602-47BA-8D1A-A2DEAC243F36}" srcOrd="0" destOrd="0" presId="urn:microsoft.com/office/officeart/2005/8/layout/vList2"/>
    <dgm:cxn modelId="{30D2F032-9B33-4967-986E-F41E13569781}" type="presOf" srcId="{FA1C9E9E-BFFF-4714-BDE5-0EB44B6DCEC9}" destId="{13C1A4DC-7E06-4AE7-B1A5-036B76C802A6}" srcOrd="0" destOrd="0" presId="urn:microsoft.com/office/officeart/2005/8/layout/vList2"/>
    <dgm:cxn modelId="{61825A36-EA8A-4291-B003-00E81705C356}" srcId="{4D38A2D0-9C78-4C31-8C4F-F918D64782FC}" destId="{5AF3991F-0485-46AF-AB72-CA3F960A073E}" srcOrd="0" destOrd="0" parTransId="{D6333BA9-B72E-487E-A003-0F339529E78D}" sibTransId="{AB658B98-B4B3-4284-83CE-59887A75FF44}"/>
    <dgm:cxn modelId="{606370E0-E141-4C74-98B1-E22E39E86A24}" type="presOf" srcId="{4D38A2D0-9C78-4C31-8C4F-F918D64782FC}" destId="{DBEBA13C-7723-49CD-B53C-77E9DBCCC794}" srcOrd="0" destOrd="0" presId="urn:microsoft.com/office/officeart/2005/8/layout/vList2"/>
    <dgm:cxn modelId="{526B49F6-8891-4E62-81CF-6755E16B14F7}" srcId="{4D38A2D0-9C78-4C31-8C4F-F918D64782FC}" destId="{FA1C9E9E-BFFF-4714-BDE5-0EB44B6DCEC9}" srcOrd="3" destOrd="0" parTransId="{332AEA85-0D31-4D44-A2B1-069D83B2EACD}" sibTransId="{C2C6AD35-DC01-4459-9503-4BFDE91F0681}"/>
    <dgm:cxn modelId="{7A329202-A211-4EC2-8A53-918DAB0709CF}" type="presParOf" srcId="{DBEBA13C-7723-49CD-B53C-77E9DBCCC794}" destId="{AC0D63E8-DD4C-4271-9014-DBC3068BA36F}" srcOrd="0" destOrd="0" presId="urn:microsoft.com/office/officeart/2005/8/layout/vList2"/>
    <dgm:cxn modelId="{29F0DD46-4BD7-4064-B3E8-5DCE3CD049BA}" type="presParOf" srcId="{DBEBA13C-7723-49CD-B53C-77E9DBCCC794}" destId="{CF2C35F8-C5A7-4576-A615-76D6EF2D01C1}" srcOrd="1" destOrd="0" presId="urn:microsoft.com/office/officeart/2005/8/layout/vList2"/>
    <dgm:cxn modelId="{B6440900-8D87-478D-85B4-21DC013845CF}" type="presParOf" srcId="{DBEBA13C-7723-49CD-B53C-77E9DBCCC794}" destId="{227EB9F5-0602-47BA-8D1A-A2DEAC243F36}" srcOrd="2" destOrd="0" presId="urn:microsoft.com/office/officeart/2005/8/layout/vList2"/>
    <dgm:cxn modelId="{C7FCD30C-D500-48AF-A501-ADB26ED1C9F0}" type="presParOf" srcId="{DBEBA13C-7723-49CD-B53C-77E9DBCCC794}" destId="{84EFC480-3AAF-46FA-BD3F-860B710B8EC4}" srcOrd="3" destOrd="0" presId="urn:microsoft.com/office/officeart/2005/8/layout/vList2"/>
    <dgm:cxn modelId="{926B4247-2303-41CA-BF97-138C12316738}" type="presParOf" srcId="{DBEBA13C-7723-49CD-B53C-77E9DBCCC794}" destId="{725E1F02-DB36-4E24-938A-446F0D01D648}" srcOrd="4" destOrd="0" presId="urn:microsoft.com/office/officeart/2005/8/layout/vList2"/>
    <dgm:cxn modelId="{BDFD0AA4-B0A6-40DC-9B29-FBF30B312F6D}" type="presParOf" srcId="{DBEBA13C-7723-49CD-B53C-77E9DBCCC794}" destId="{3E931556-E3D4-4E9A-B103-DCD1D333098A}" srcOrd="5" destOrd="0" presId="urn:microsoft.com/office/officeart/2005/8/layout/vList2"/>
    <dgm:cxn modelId="{396CC8C4-FDBA-4B86-AF39-C87F5F99886D}" type="presParOf" srcId="{DBEBA13C-7723-49CD-B53C-77E9DBCCC794}" destId="{13C1A4DC-7E06-4AE7-B1A5-036B76C802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8A2D0-9C78-4C31-8C4F-F918D64782FC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</dgm:pt>
    <dgm:pt modelId="{5AF3991F-0485-46AF-AB72-CA3F960A073E}">
      <dgm:prSet phldrT="[Text]"/>
      <dgm:spPr/>
      <dgm:t>
        <a:bodyPr/>
        <a:lstStyle/>
        <a:p>
          <a:pPr algn="l"/>
          <a:r>
            <a:rPr lang="en-US" dirty="0"/>
            <a:t>Findings (KPI’S)</a:t>
          </a:r>
          <a:endParaRPr lang="en-IN" dirty="0"/>
        </a:p>
      </dgm:t>
    </dgm:pt>
    <dgm:pt modelId="{D6333BA9-B72E-487E-A003-0F339529E78D}" type="parTrans" cxnId="{61825A36-EA8A-4291-B003-00E81705C356}">
      <dgm:prSet/>
      <dgm:spPr/>
      <dgm:t>
        <a:bodyPr/>
        <a:lstStyle/>
        <a:p>
          <a:pPr algn="l"/>
          <a:endParaRPr lang="en-IN"/>
        </a:p>
      </dgm:t>
    </dgm:pt>
    <dgm:pt modelId="{AB658B98-B4B3-4284-83CE-59887A75FF44}" type="sibTrans" cxnId="{61825A36-EA8A-4291-B003-00E81705C356}">
      <dgm:prSet/>
      <dgm:spPr/>
      <dgm:t>
        <a:bodyPr/>
        <a:lstStyle/>
        <a:p>
          <a:pPr algn="l"/>
          <a:endParaRPr lang="en-IN"/>
        </a:p>
      </dgm:t>
    </dgm:pt>
    <dgm:pt modelId="{B1EC0818-555E-421A-8BAE-D431D263A2C6}">
      <dgm:prSet phldrT="[Text]"/>
      <dgm:spPr/>
      <dgm:t>
        <a:bodyPr/>
        <a:lstStyle/>
        <a:p>
          <a:pPr algn="l"/>
          <a:r>
            <a:rPr lang="en-US" dirty="0"/>
            <a:t>Conclusion</a:t>
          </a:r>
          <a:endParaRPr lang="en-IN" dirty="0"/>
        </a:p>
      </dgm:t>
    </dgm:pt>
    <dgm:pt modelId="{4D6D42B5-66B2-449E-8D77-D6CCD00BE9DC}" type="parTrans" cxnId="{1360A501-7D1E-431F-9655-E2236414C76F}">
      <dgm:prSet/>
      <dgm:spPr/>
      <dgm:t>
        <a:bodyPr/>
        <a:lstStyle/>
        <a:p>
          <a:pPr algn="l"/>
          <a:endParaRPr lang="en-IN"/>
        </a:p>
      </dgm:t>
    </dgm:pt>
    <dgm:pt modelId="{A0E49632-1A5F-4236-8929-7ADA50A95025}" type="sibTrans" cxnId="{1360A501-7D1E-431F-9655-E2236414C76F}">
      <dgm:prSet/>
      <dgm:spPr/>
      <dgm:t>
        <a:bodyPr/>
        <a:lstStyle/>
        <a:p>
          <a:pPr algn="l"/>
          <a:endParaRPr lang="en-IN"/>
        </a:p>
      </dgm:t>
    </dgm:pt>
    <dgm:pt modelId="{92F623C4-B114-4BE3-B7CA-A49EA0863E77}" type="pres">
      <dgm:prSet presAssocID="{4D38A2D0-9C78-4C31-8C4F-F918D64782FC}" presName="linear" presStyleCnt="0">
        <dgm:presLayoutVars>
          <dgm:animLvl val="lvl"/>
          <dgm:resizeHandles val="exact"/>
        </dgm:presLayoutVars>
      </dgm:prSet>
      <dgm:spPr/>
    </dgm:pt>
    <dgm:pt modelId="{27839FF3-0096-4B68-B9CB-1DC115D5AEDE}" type="pres">
      <dgm:prSet presAssocID="{5AF3991F-0485-46AF-AB72-CA3F960A07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CEB720-2D18-4521-9752-6DCA262EE27F}" type="pres">
      <dgm:prSet presAssocID="{AB658B98-B4B3-4284-83CE-59887A75FF44}" presName="spacer" presStyleCnt="0"/>
      <dgm:spPr/>
    </dgm:pt>
    <dgm:pt modelId="{0929D466-FAA3-4A0B-A3F7-70A01E1473FA}" type="pres">
      <dgm:prSet presAssocID="{B1EC0818-555E-421A-8BAE-D431D263A2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60A501-7D1E-431F-9655-E2236414C76F}" srcId="{4D38A2D0-9C78-4C31-8C4F-F918D64782FC}" destId="{B1EC0818-555E-421A-8BAE-D431D263A2C6}" srcOrd="1" destOrd="0" parTransId="{4D6D42B5-66B2-449E-8D77-D6CCD00BE9DC}" sibTransId="{A0E49632-1A5F-4236-8929-7ADA50A95025}"/>
    <dgm:cxn modelId="{61825A36-EA8A-4291-B003-00E81705C356}" srcId="{4D38A2D0-9C78-4C31-8C4F-F918D64782FC}" destId="{5AF3991F-0485-46AF-AB72-CA3F960A073E}" srcOrd="0" destOrd="0" parTransId="{D6333BA9-B72E-487E-A003-0F339529E78D}" sibTransId="{AB658B98-B4B3-4284-83CE-59887A75FF44}"/>
    <dgm:cxn modelId="{C62C1739-5E90-4D83-8565-6BBFDCA943B8}" type="presOf" srcId="{B1EC0818-555E-421A-8BAE-D431D263A2C6}" destId="{0929D466-FAA3-4A0B-A3F7-70A01E1473FA}" srcOrd="0" destOrd="0" presId="urn:microsoft.com/office/officeart/2005/8/layout/vList2"/>
    <dgm:cxn modelId="{ABD1F67E-2671-47E6-B608-6A77F1237A2F}" type="presOf" srcId="{4D38A2D0-9C78-4C31-8C4F-F918D64782FC}" destId="{92F623C4-B114-4BE3-B7CA-A49EA0863E77}" srcOrd="0" destOrd="0" presId="urn:microsoft.com/office/officeart/2005/8/layout/vList2"/>
    <dgm:cxn modelId="{5D390CC1-FC1D-448E-BA4B-2143C71CA1DD}" type="presOf" srcId="{5AF3991F-0485-46AF-AB72-CA3F960A073E}" destId="{27839FF3-0096-4B68-B9CB-1DC115D5AEDE}" srcOrd="0" destOrd="0" presId="urn:microsoft.com/office/officeart/2005/8/layout/vList2"/>
    <dgm:cxn modelId="{0EF90512-8F91-4A01-AD3C-62EF32E64854}" type="presParOf" srcId="{92F623C4-B114-4BE3-B7CA-A49EA0863E77}" destId="{27839FF3-0096-4B68-B9CB-1DC115D5AEDE}" srcOrd="0" destOrd="0" presId="urn:microsoft.com/office/officeart/2005/8/layout/vList2"/>
    <dgm:cxn modelId="{CE06978E-6A28-41B2-ADC9-5BC127BE0E81}" type="presParOf" srcId="{92F623C4-B114-4BE3-B7CA-A49EA0863E77}" destId="{BCCEB720-2D18-4521-9752-6DCA262EE27F}" srcOrd="1" destOrd="0" presId="urn:microsoft.com/office/officeart/2005/8/layout/vList2"/>
    <dgm:cxn modelId="{C954C27A-4796-436A-A570-755956C17D7D}" type="presParOf" srcId="{92F623C4-B114-4BE3-B7CA-A49EA0863E77}" destId="{0929D466-FAA3-4A0B-A3F7-70A01E1473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58479-AC94-4591-B7F0-BE7E71001B7A}" type="doc">
      <dgm:prSet loTypeId="urn:microsoft.com/office/officeart/2005/8/layout/hierarchy3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0FF5289-50D1-4C37-8AD6-77F290729748}">
      <dgm:prSet phldrT="[Text]"/>
      <dgm:spPr/>
      <dgm:t>
        <a:bodyPr/>
        <a:lstStyle/>
        <a:p>
          <a:r>
            <a:rPr lang="en-US" dirty="0"/>
            <a:t>Dataset name</a:t>
          </a:r>
          <a:endParaRPr lang="en-IN" dirty="0"/>
        </a:p>
      </dgm:t>
    </dgm:pt>
    <dgm:pt modelId="{BFC75D4D-7D73-4BCF-A6AE-2AD9BA9D9C85}" type="parTrans" cxnId="{33A43BFE-138B-44C3-BF28-4B63DE6977F2}">
      <dgm:prSet/>
      <dgm:spPr/>
      <dgm:t>
        <a:bodyPr/>
        <a:lstStyle/>
        <a:p>
          <a:endParaRPr lang="en-IN"/>
        </a:p>
      </dgm:t>
    </dgm:pt>
    <dgm:pt modelId="{85F0C1BC-D0F2-4034-B55C-BB103E3FA615}" type="sibTrans" cxnId="{33A43BFE-138B-44C3-BF28-4B63DE6977F2}">
      <dgm:prSet/>
      <dgm:spPr/>
      <dgm:t>
        <a:bodyPr/>
        <a:lstStyle/>
        <a:p>
          <a:endParaRPr lang="en-IN"/>
        </a:p>
      </dgm:t>
    </dgm:pt>
    <dgm:pt modelId="{8BFE4F68-5391-4F06-9CE2-056C38D829B9}">
      <dgm:prSet phldrT="[Text]"/>
      <dgm:spPr/>
      <dgm:t>
        <a:bodyPr/>
        <a:lstStyle/>
        <a:p>
          <a:r>
            <a:rPr lang="en-US" dirty="0"/>
            <a:t>HR_1</a:t>
          </a:r>
          <a:endParaRPr lang="en-IN" dirty="0"/>
        </a:p>
      </dgm:t>
    </dgm:pt>
    <dgm:pt modelId="{1D70E21C-1CB7-474F-BA6A-309CC59E7DF1}" type="parTrans" cxnId="{57166622-BF7B-4887-BA4C-073D7F6A442E}">
      <dgm:prSet/>
      <dgm:spPr/>
      <dgm:t>
        <a:bodyPr/>
        <a:lstStyle/>
        <a:p>
          <a:endParaRPr lang="en-IN"/>
        </a:p>
      </dgm:t>
    </dgm:pt>
    <dgm:pt modelId="{AA1F0F42-6E46-4BEB-A8A8-06AE199382E5}" type="sibTrans" cxnId="{57166622-BF7B-4887-BA4C-073D7F6A442E}">
      <dgm:prSet/>
      <dgm:spPr/>
      <dgm:t>
        <a:bodyPr/>
        <a:lstStyle/>
        <a:p>
          <a:endParaRPr lang="en-IN"/>
        </a:p>
      </dgm:t>
    </dgm:pt>
    <dgm:pt modelId="{918174D0-1807-47B5-872E-109D4D3B5CB7}">
      <dgm:prSet phldrT="[Text]"/>
      <dgm:spPr/>
      <dgm:t>
        <a:bodyPr/>
        <a:lstStyle/>
        <a:p>
          <a:r>
            <a:rPr lang="en-US" dirty="0"/>
            <a:t>HR_2</a:t>
          </a:r>
          <a:endParaRPr lang="en-IN" dirty="0"/>
        </a:p>
      </dgm:t>
    </dgm:pt>
    <dgm:pt modelId="{B5B25947-D505-4609-BE5C-BB06B2D8D933}" type="parTrans" cxnId="{58131A34-06E2-4E60-B4DA-A4139EBA0549}">
      <dgm:prSet/>
      <dgm:spPr/>
      <dgm:t>
        <a:bodyPr/>
        <a:lstStyle/>
        <a:p>
          <a:endParaRPr lang="en-IN"/>
        </a:p>
      </dgm:t>
    </dgm:pt>
    <dgm:pt modelId="{82EDF8B5-2F33-4323-8A70-BD1E9BE96CB1}" type="sibTrans" cxnId="{58131A34-06E2-4E60-B4DA-A4139EBA0549}">
      <dgm:prSet/>
      <dgm:spPr/>
      <dgm:t>
        <a:bodyPr/>
        <a:lstStyle/>
        <a:p>
          <a:endParaRPr lang="en-IN"/>
        </a:p>
      </dgm:t>
    </dgm:pt>
    <dgm:pt modelId="{D96C76E3-207A-41A9-8DE2-009976D23AA2}">
      <dgm:prSet phldrT="[Text]"/>
      <dgm:spPr/>
      <dgm:t>
        <a:bodyPr/>
        <a:lstStyle/>
        <a:p>
          <a:r>
            <a:rPr lang="en-US" dirty="0"/>
            <a:t>Dataset   type</a:t>
          </a:r>
          <a:endParaRPr lang="en-IN" dirty="0"/>
        </a:p>
      </dgm:t>
    </dgm:pt>
    <dgm:pt modelId="{419A10FC-7168-4BD6-A73B-1C88B9EBC8D1}" type="parTrans" cxnId="{973EDBAA-19B1-4D7D-9F85-9398C23118F8}">
      <dgm:prSet/>
      <dgm:spPr/>
      <dgm:t>
        <a:bodyPr/>
        <a:lstStyle/>
        <a:p>
          <a:endParaRPr lang="en-IN"/>
        </a:p>
      </dgm:t>
    </dgm:pt>
    <dgm:pt modelId="{56544871-F10E-4CD0-B51E-5704D38E2D6B}" type="sibTrans" cxnId="{973EDBAA-19B1-4D7D-9F85-9398C23118F8}">
      <dgm:prSet/>
      <dgm:spPr/>
      <dgm:t>
        <a:bodyPr/>
        <a:lstStyle/>
        <a:p>
          <a:endParaRPr lang="en-IN"/>
        </a:p>
      </dgm:t>
    </dgm:pt>
    <dgm:pt modelId="{0D58094C-8B27-4E3B-BBB5-349940F06C8D}">
      <dgm:prSet phldrT="[Text]"/>
      <dgm:spPr/>
      <dgm:t>
        <a:bodyPr/>
        <a:lstStyle/>
        <a:p>
          <a:r>
            <a:rPr lang="en-US" dirty="0"/>
            <a:t>Excel data</a:t>
          </a:r>
          <a:endParaRPr lang="en-IN" dirty="0"/>
        </a:p>
      </dgm:t>
    </dgm:pt>
    <dgm:pt modelId="{9507C31D-939C-48C2-8535-D393EFB84A36}" type="parTrans" cxnId="{A6DBCDB9-7816-47AC-A755-46EFA71B82A6}">
      <dgm:prSet/>
      <dgm:spPr/>
      <dgm:t>
        <a:bodyPr/>
        <a:lstStyle/>
        <a:p>
          <a:endParaRPr lang="en-IN"/>
        </a:p>
      </dgm:t>
    </dgm:pt>
    <dgm:pt modelId="{743F0FE7-E051-4EA2-A76E-1B90B8EDC3E8}" type="sibTrans" cxnId="{A6DBCDB9-7816-47AC-A755-46EFA71B82A6}">
      <dgm:prSet/>
      <dgm:spPr/>
      <dgm:t>
        <a:bodyPr/>
        <a:lstStyle/>
        <a:p>
          <a:endParaRPr lang="en-IN"/>
        </a:p>
      </dgm:t>
    </dgm:pt>
    <dgm:pt modelId="{F4F4156E-650F-4A8A-B438-7D9A6020E3A2}">
      <dgm:prSet phldrT="[Text]"/>
      <dgm:spPr/>
      <dgm:t>
        <a:bodyPr/>
        <a:lstStyle/>
        <a:p>
          <a:r>
            <a:rPr lang="en-US" dirty="0"/>
            <a:t>Dataset    size</a:t>
          </a:r>
          <a:endParaRPr lang="en-IN" dirty="0"/>
        </a:p>
      </dgm:t>
    </dgm:pt>
    <dgm:pt modelId="{3A9FA1C3-2493-45B8-8B07-A5DB84609828}" type="parTrans" cxnId="{AA1C9C2D-0895-4022-8F69-035E62777AD3}">
      <dgm:prSet/>
      <dgm:spPr/>
      <dgm:t>
        <a:bodyPr/>
        <a:lstStyle/>
        <a:p>
          <a:endParaRPr lang="en-IN"/>
        </a:p>
      </dgm:t>
    </dgm:pt>
    <dgm:pt modelId="{7183EE75-AF4B-4F7B-AFF7-15A7724AFFD6}" type="sibTrans" cxnId="{AA1C9C2D-0895-4022-8F69-035E62777AD3}">
      <dgm:prSet/>
      <dgm:spPr/>
      <dgm:t>
        <a:bodyPr/>
        <a:lstStyle/>
        <a:p>
          <a:endParaRPr lang="en-IN"/>
        </a:p>
      </dgm:t>
    </dgm:pt>
    <dgm:pt modelId="{16CE0FFB-D6A1-4581-9774-B8EF0B5624F0}">
      <dgm:prSet phldrT="[Text]"/>
      <dgm:spPr/>
      <dgm:t>
        <a:bodyPr/>
        <a:lstStyle/>
        <a:p>
          <a:r>
            <a:rPr lang="en-US" dirty="0"/>
            <a:t>50K Records each</a:t>
          </a:r>
          <a:endParaRPr lang="en-IN" dirty="0"/>
        </a:p>
      </dgm:t>
    </dgm:pt>
    <dgm:pt modelId="{EF48F1B2-4F00-4D6B-8716-6E425028160C}" type="parTrans" cxnId="{8917BBF7-8A05-47ED-80AE-5DB8EE8615E9}">
      <dgm:prSet/>
      <dgm:spPr/>
      <dgm:t>
        <a:bodyPr/>
        <a:lstStyle/>
        <a:p>
          <a:endParaRPr lang="en-IN"/>
        </a:p>
      </dgm:t>
    </dgm:pt>
    <dgm:pt modelId="{C68A5D3D-A93A-46E6-9481-9000C5AFC693}" type="sibTrans" cxnId="{8917BBF7-8A05-47ED-80AE-5DB8EE8615E9}">
      <dgm:prSet/>
      <dgm:spPr/>
      <dgm:t>
        <a:bodyPr/>
        <a:lstStyle/>
        <a:p>
          <a:endParaRPr lang="en-IN"/>
        </a:p>
      </dgm:t>
    </dgm:pt>
    <dgm:pt modelId="{DE9064BD-47CB-4CED-BCC6-B2B8DEDFF054}" type="pres">
      <dgm:prSet presAssocID="{29358479-AC94-4591-B7F0-BE7E71001B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361458-055D-48A0-9534-A1A2B06C9A31}" type="pres">
      <dgm:prSet presAssocID="{70FF5289-50D1-4C37-8AD6-77F290729748}" presName="root" presStyleCnt="0"/>
      <dgm:spPr/>
    </dgm:pt>
    <dgm:pt modelId="{A3D22057-AB91-47E7-B57A-FE6541C4CC97}" type="pres">
      <dgm:prSet presAssocID="{70FF5289-50D1-4C37-8AD6-77F290729748}" presName="rootComposite" presStyleCnt="0"/>
      <dgm:spPr/>
    </dgm:pt>
    <dgm:pt modelId="{4451E2AD-003E-42BF-BDD4-14480DCD4CA2}" type="pres">
      <dgm:prSet presAssocID="{70FF5289-50D1-4C37-8AD6-77F290729748}" presName="rootText" presStyleLbl="node1" presStyleIdx="0" presStyleCnt="3"/>
      <dgm:spPr/>
    </dgm:pt>
    <dgm:pt modelId="{BE250C69-5214-409D-B7B6-AEFA824CA859}" type="pres">
      <dgm:prSet presAssocID="{70FF5289-50D1-4C37-8AD6-77F290729748}" presName="rootConnector" presStyleLbl="node1" presStyleIdx="0" presStyleCnt="3"/>
      <dgm:spPr/>
    </dgm:pt>
    <dgm:pt modelId="{EADB47D0-FFCF-4874-A228-902EDF831CDE}" type="pres">
      <dgm:prSet presAssocID="{70FF5289-50D1-4C37-8AD6-77F290729748}" presName="childShape" presStyleCnt="0"/>
      <dgm:spPr/>
    </dgm:pt>
    <dgm:pt modelId="{BA1E224F-A53C-43B1-92B3-26EB23437982}" type="pres">
      <dgm:prSet presAssocID="{1D70E21C-1CB7-474F-BA6A-309CC59E7DF1}" presName="Name13" presStyleLbl="parChTrans1D2" presStyleIdx="0" presStyleCnt="4"/>
      <dgm:spPr/>
    </dgm:pt>
    <dgm:pt modelId="{0514688A-9BE2-42CD-8BF7-41C6994419E5}" type="pres">
      <dgm:prSet presAssocID="{8BFE4F68-5391-4F06-9CE2-056C38D829B9}" presName="childText" presStyleLbl="bgAcc1" presStyleIdx="0" presStyleCnt="4">
        <dgm:presLayoutVars>
          <dgm:bulletEnabled val="1"/>
        </dgm:presLayoutVars>
      </dgm:prSet>
      <dgm:spPr/>
    </dgm:pt>
    <dgm:pt modelId="{D360DDF0-3B01-4C46-95F1-239AEC7979E7}" type="pres">
      <dgm:prSet presAssocID="{B5B25947-D505-4609-BE5C-BB06B2D8D933}" presName="Name13" presStyleLbl="parChTrans1D2" presStyleIdx="1" presStyleCnt="4"/>
      <dgm:spPr/>
    </dgm:pt>
    <dgm:pt modelId="{F8A682E1-D24C-4E09-B695-09BA3AD7D46B}" type="pres">
      <dgm:prSet presAssocID="{918174D0-1807-47B5-872E-109D4D3B5CB7}" presName="childText" presStyleLbl="bgAcc1" presStyleIdx="1" presStyleCnt="4">
        <dgm:presLayoutVars>
          <dgm:bulletEnabled val="1"/>
        </dgm:presLayoutVars>
      </dgm:prSet>
      <dgm:spPr/>
    </dgm:pt>
    <dgm:pt modelId="{204C7FB7-432C-4C60-AAB9-A2375B7B53E8}" type="pres">
      <dgm:prSet presAssocID="{D96C76E3-207A-41A9-8DE2-009976D23AA2}" presName="root" presStyleCnt="0"/>
      <dgm:spPr/>
    </dgm:pt>
    <dgm:pt modelId="{1726EABB-F43A-4A1E-8FE2-2BC1504EE7D6}" type="pres">
      <dgm:prSet presAssocID="{D96C76E3-207A-41A9-8DE2-009976D23AA2}" presName="rootComposite" presStyleCnt="0"/>
      <dgm:spPr/>
    </dgm:pt>
    <dgm:pt modelId="{F75F485A-06B3-43EC-B024-98C5498FB54D}" type="pres">
      <dgm:prSet presAssocID="{D96C76E3-207A-41A9-8DE2-009976D23AA2}" presName="rootText" presStyleLbl="node1" presStyleIdx="1" presStyleCnt="3"/>
      <dgm:spPr/>
    </dgm:pt>
    <dgm:pt modelId="{E622F778-D703-4893-B188-AD96B06D49C9}" type="pres">
      <dgm:prSet presAssocID="{D96C76E3-207A-41A9-8DE2-009976D23AA2}" presName="rootConnector" presStyleLbl="node1" presStyleIdx="1" presStyleCnt="3"/>
      <dgm:spPr/>
    </dgm:pt>
    <dgm:pt modelId="{22733B71-A483-42B2-9146-B8CE2B87808F}" type="pres">
      <dgm:prSet presAssocID="{D96C76E3-207A-41A9-8DE2-009976D23AA2}" presName="childShape" presStyleCnt="0"/>
      <dgm:spPr/>
    </dgm:pt>
    <dgm:pt modelId="{38028CBE-A723-49DE-84A2-5EEDB07F9FB5}" type="pres">
      <dgm:prSet presAssocID="{9507C31D-939C-48C2-8535-D393EFB84A36}" presName="Name13" presStyleLbl="parChTrans1D2" presStyleIdx="2" presStyleCnt="4"/>
      <dgm:spPr/>
    </dgm:pt>
    <dgm:pt modelId="{EB3E97D3-F75B-4BE1-BDFD-A551FBBB72C5}" type="pres">
      <dgm:prSet presAssocID="{0D58094C-8B27-4E3B-BBB5-349940F06C8D}" presName="childText" presStyleLbl="bgAcc1" presStyleIdx="2" presStyleCnt="4">
        <dgm:presLayoutVars>
          <dgm:bulletEnabled val="1"/>
        </dgm:presLayoutVars>
      </dgm:prSet>
      <dgm:spPr/>
    </dgm:pt>
    <dgm:pt modelId="{4D8C838D-E1B3-4F70-AA97-66EA3D5DDCB1}" type="pres">
      <dgm:prSet presAssocID="{F4F4156E-650F-4A8A-B438-7D9A6020E3A2}" presName="root" presStyleCnt="0"/>
      <dgm:spPr/>
    </dgm:pt>
    <dgm:pt modelId="{C1EEA602-BE4F-44E7-B71B-E5D092446076}" type="pres">
      <dgm:prSet presAssocID="{F4F4156E-650F-4A8A-B438-7D9A6020E3A2}" presName="rootComposite" presStyleCnt="0"/>
      <dgm:spPr/>
    </dgm:pt>
    <dgm:pt modelId="{C8D86D70-FD8E-4B93-B1E1-B94F92A3939A}" type="pres">
      <dgm:prSet presAssocID="{F4F4156E-650F-4A8A-B438-7D9A6020E3A2}" presName="rootText" presStyleLbl="node1" presStyleIdx="2" presStyleCnt="3"/>
      <dgm:spPr/>
    </dgm:pt>
    <dgm:pt modelId="{940D43B8-79B7-45CE-B5D6-E52CBE801255}" type="pres">
      <dgm:prSet presAssocID="{F4F4156E-650F-4A8A-B438-7D9A6020E3A2}" presName="rootConnector" presStyleLbl="node1" presStyleIdx="2" presStyleCnt="3"/>
      <dgm:spPr/>
    </dgm:pt>
    <dgm:pt modelId="{FC01BB80-3B96-4ED4-9D27-3D7492F50944}" type="pres">
      <dgm:prSet presAssocID="{F4F4156E-650F-4A8A-B438-7D9A6020E3A2}" presName="childShape" presStyleCnt="0"/>
      <dgm:spPr/>
    </dgm:pt>
    <dgm:pt modelId="{01E1E0C3-D904-47CC-8F9A-9C4338B4F660}" type="pres">
      <dgm:prSet presAssocID="{EF48F1B2-4F00-4D6B-8716-6E425028160C}" presName="Name13" presStyleLbl="parChTrans1D2" presStyleIdx="3" presStyleCnt="4"/>
      <dgm:spPr/>
    </dgm:pt>
    <dgm:pt modelId="{FC1B7D86-3E1B-4CE7-A10A-FA5ADFC33D6B}" type="pres">
      <dgm:prSet presAssocID="{16CE0FFB-D6A1-4581-9774-B8EF0B5624F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5081403-4139-4D1C-9B30-9550A638B266}" type="presOf" srcId="{F4F4156E-650F-4A8A-B438-7D9A6020E3A2}" destId="{940D43B8-79B7-45CE-B5D6-E52CBE801255}" srcOrd="1" destOrd="0" presId="urn:microsoft.com/office/officeart/2005/8/layout/hierarchy3"/>
    <dgm:cxn modelId="{54CDF00F-FCF8-4178-9A46-F306FB03771C}" type="presOf" srcId="{B5B25947-D505-4609-BE5C-BB06B2D8D933}" destId="{D360DDF0-3B01-4C46-95F1-239AEC7979E7}" srcOrd="0" destOrd="0" presId="urn:microsoft.com/office/officeart/2005/8/layout/hierarchy3"/>
    <dgm:cxn modelId="{57166622-BF7B-4887-BA4C-073D7F6A442E}" srcId="{70FF5289-50D1-4C37-8AD6-77F290729748}" destId="{8BFE4F68-5391-4F06-9CE2-056C38D829B9}" srcOrd="0" destOrd="0" parTransId="{1D70E21C-1CB7-474F-BA6A-309CC59E7DF1}" sibTransId="{AA1F0F42-6E46-4BEB-A8A8-06AE199382E5}"/>
    <dgm:cxn modelId="{AA1C9C2D-0895-4022-8F69-035E62777AD3}" srcId="{29358479-AC94-4591-B7F0-BE7E71001B7A}" destId="{F4F4156E-650F-4A8A-B438-7D9A6020E3A2}" srcOrd="2" destOrd="0" parTransId="{3A9FA1C3-2493-45B8-8B07-A5DB84609828}" sibTransId="{7183EE75-AF4B-4F7B-AFF7-15A7724AFFD6}"/>
    <dgm:cxn modelId="{A7504F33-C794-4DFA-8C92-A87A3114AAC9}" type="presOf" srcId="{EF48F1B2-4F00-4D6B-8716-6E425028160C}" destId="{01E1E0C3-D904-47CC-8F9A-9C4338B4F660}" srcOrd="0" destOrd="0" presId="urn:microsoft.com/office/officeart/2005/8/layout/hierarchy3"/>
    <dgm:cxn modelId="{58131A34-06E2-4E60-B4DA-A4139EBA0549}" srcId="{70FF5289-50D1-4C37-8AD6-77F290729748}" destId="{918174D0-1807-47B5-872E-109D4D3B5CB7}" srcOrd="1" destOrd="0" parTransId="{B5B25947-D505-4609-BE5C-BB06B2D8D933}" sibTransId="{82EDF8B5-2F33-4323-8A70-BD1E9BE96CB1}"/>
    <dgm:cxn modelId="{800DBE61-81E6-476B-8253-17C54F18A433}" type="presOf" srcId="{29358479-AC94-4591-B7F0-BE7E71001B7A}" destId="{DE9064BD-47CB-4CED-BCC6-B2B8DEDFF054}" srcOrd="0" destOrd="0" presId="urn:microsoft.com/office/officeart/2005/8/layout/hierarchy3"/>
    <dgm:cxn modelId="{2C7E7A64-C15D-4DB8-84B4-FFFA521DD3B0}" type="presOf" srcId="{918174D0-1807-47B5-872E-109D4D3B5CB7}" destId="{F8A682E1-D24C-4E09-B695-09BA3AD7D46B}" srcOrd="0" destOrd="0" presId="urn:microsoft.com/office/officeart/2005/8/layout/hierarchy3"/>
    <dgm:cxn modelId="{CA9AA39B-D39A-40E7-A081-CA7F10701003}" type="presOf" srcId="{F4F4156E-650F-4A8A-B438-7D9A6020E3A2}" destId="{C8D86D70-FD8E-4B93-B1E1-B94F92A3939A}" srcOrd="0" destOrd="0" presId="urn:microsoft.com/office/officeart/2005/8/layout/hierarchy3"/>
    <dgm:cxn modelId="{973EDBAA-19B1-4D7D-9F85-9398C23118F8}" srcId="{29358479-AC94-4591-B7F0-BE7E71001B7A}" destId="{D96C76E3-207A-41A9-8DE2-009976D23AA2}" srcOrd="1" destOrd="0" parTransId="{419A10FC-7168-4BD6-A73B-1C88B9EBC8D1}" sibTransId="{56544871-F10E-4CD0-B51E-5704D38E2D6B}"/>
    <dgm:cxn modelId="{A6DBCDB9-7816-47AC-A755-46EFA71B82A6}" srcId="{D96C76E3-207A-41A9-8DE2-009976D23AA2}" destId="{0D58094C-8B27-4E3B-BBB5-349940F06C8D}" srcOrd="0" destOrd="0" parTransId="{9507C31D-939C-48C2-8535-D393EFB84A36}" sibTransId="{743F0FE7-E051-4EA2-A76E-1B90B8EDC3E8}"/>
    <dgm:cxn modelId="{5BA4DBB9-C803-46C3-9816-81CF4CE77413}" type="presOf" srcId="{8BFE4F68-5391-4F06-9CE2-056C38D829B9}" destId="{0514688A-9BE2-42CD-8BF7-41C6994419E5}" srcOrd="0" destOrd="0" presId="urn:microsoft.com/office/officeart/2005/8/layout/hierarchy3"/>
    <dgm:cxn modelId="{D672D4BB-C038-4FDC-81C5-BC1F74C77954}" type="presOf" srcId="{D96C76E3-207A-41A9-8DE2-009976D23AA2}" destId="{F75F485A-06B3-43EC-B024-98C5498FB54D}" srcOrd="0" destOrd="0" presId="urn:microsoft.com/office/officeart/2005/8/layout/hierarchy3"/>
    <dgm:cxn modelId="{9FD888C8-96D1-4D6A-8E75-498D18511422}" type="presOf" srcId="{9507C31D-939C-48C2-8535-D393EFB84A36}" destId="{38028CBE-A723-49DE-84A2-5EEDB07F9FB5}" srcOrd="0" destOrd="0" presId="urn:microsoft.com/office/officeart/2005/8/layout/hierarchy3"/>
    <dgm:cxn modelId="{1F38CAD0-DA6D-4B16-9AD7-7B9023B80C0A}" type="presOf" srcId="{1D70E21C-1CB7-474F-BA6A-309CC59E7DF1}" destId="{BA1E224F-A53C-43B1-92B3-26EB23437982}" srcOrd="0" destOrd="0" presId="urn:microsoft.com/office/officeart/2005/8/layout/hierarchy3"/>
    <dgm:cxn modelId="{AD0870E9-32B8-414A-B42E-45D134DBF281}" type="presOf" srcId="{70FF5289-50D1-4C37-8AD6-77F290729748}" destId="{BE250C69-5214-409D-B7B6-AEFA824CA859}" srcOrd="1" destOrd="0" presId="urn:microsoft.com/office/officeart/2005/8/layout/hierarchy3"/>
    <dgm:cxn modelId="{296C06F5-AFB5-43D0-BEB2-0D8A977098EC}" type="presOf" srcId="{D96C76E3-207A-41A9-8DE2-009976D23AA2}" destId="{E622F778-D703-4893-B188-AD96B06D49C9}" srcOrd="1" destOrd="0" presId="urn:microsoft.com/office/officeart/2005/8/layout/hierarchy3"/>
    <dgm:cxn modelId="{2CF039F6-6EE6-409D-8C5C-135ACFF4F7C5}" type="presOf" srcId="{0D58094C-8B27-4E3B-BBB5-349940F06C8D}" destId="{EB3E97D3-F75B-4BE1-BDFD-A551FBBB72C5}" srcOrd="0" destOrd="0" presId="urn:microsoft.com/office/officeart/2005/8/layout/hierarchy3"/>
    <dgm:cxn modelId="{8917BBF7-8A05-47ED-80AE-5DB8EE8615E9}" srcId="{F4F4156E-650F-4A8A-B438-7D9A6020E3A2}" destId="{16CE0FFB-D6A1-4581-9774-B8EF0B5624F0}" srcOrd="0" destOrd="0" parTransId="{EF48F1B2-4F00-4D6B-8716-6E425028160C}" sibTransId="{C68A5D3D-A93A-46E6-9481-9000C5AFC693}"/>
    <dgm:cxn modelId="{A570FEFD-35FA-4D42-8D28-6BE822534886}" type="presOf" srcId="{70FF5289-50D1-4C37-8AD6-77F290729748}" destId="{4451E2AD-003E-42BF-BDD4-14480DCD4CA2}" srcOrd="0" destOrd="0" presId="urn:microsoft.com/office/officeart/2005/8/layout/hierarchy3"/>
    <dgm:cxn modelId="{33A43BFE-138B-44C3-BF28-4B63DE6977F2}" srcId="{29358479-AC94-4591-B7F0-BE7E71001B7A}" destId="{70FF5289-50D1-4C37-8AD6-77F290729748}" srcOrd="0" destOrd="0" parTransId="{BFC75D4D-7D73-4BCF-A6AE-2AD9BA9D9C85}" sibTransId="{85F0C1BC-D0F2-4034-B55C-BB103E3FA615}"/>
    <dgm:cxn modelId="{B7DB4EFF-8B27-452F-AC93-BE56E2610B5D}" type="presOf" srcId="{16CE0FFB-D6A1-4581-9774-B8EF0B5624F0}" destId="{FC1B7D86-3E1B-4CE7-A10A-FA5ADFC33D6B}" srcOrd="0" destOrd="0" presId="urn:microsoft.com/office/officeart/2005/8/layout/hierarchy3"/>
    <dgm:cxn modelId="{20096226-80FD-4A0B-B44F-A080BEFB3C09}" type="presParOf" srcId="{DE9064BD-47CB-4CED-BCC6-B2B8DEDFF054}" destId="{1D361458-055D-48A0-9534-A1A2B06C9A31}" srcOrd="0" destOrd="0" presId="urn:microsoft.com/office/officeart/2005/8/layout/hierarchy3"/>
    <dgm:cxn modelId="{97883E9A-F100-4D70-A48E-324B0D081064}" type="presParOf" srcId="{1D361458-055D-48A0-9534-A1A2B06C9A31}" destId="{A3D22057-AB91-47E7-B57A-FE6541C4CC97}" srcOrd="0" destOrd="0" presId="urn:microsoft.com/office/officeart/2005/8/layout/hierarchy3"/>
    <dgm:cxn modelId="{2A4BCAE1-77AD-4899-8078-B191EFC2CF3B}" type="presParOf" srcId="{A3D22057-AB91-47E7-B57A-FE6541C4CC97}" destId="{4451E2AD-003E-42BF-BDD4-14480DCD4CA2}" srcOrd="0" destOrd="0" presId="urn:microsoft.com/office/officeart/2005/8/layout/hierarchy3"/>
    <dgm:cxn modelId="{2921998D-9F7F-431D-A891-97FD2619F2BA}" type="presParOf" srcId="{A3D22057-AB91-47E7-B57A-FE6541C4CC97}" destId="{BE250C69-5214-409D-B7B6-AEFA824CA859}" srcOrd="1" destOrd="0" presId="urn:microsoft.com/office/officeart/2005/8/layout/hierarchy3"/>
    <dgm:cxn modelId="{959415FC-B575-44E3-A100-1B16D3BA1CB1}" type="presParOf" srcId="{1D361458-055D-48A0-9534-A1A2B06C9A31}" destId="{EADB47D0-FFCF-4874-A228-902EDF831CDE}" srcOrd="1" destOrd="0" presId="urn:microsoft.com/office/officeart/2005/8/layout/hierarchy3"/>
    <dgm:cxn modelId="{A8F73858-D2B6-44EA-857E-84F07B68D7C9}" type="presParOf" srcId="{EADB47D0-FFCF-4874-A228-902EDF831CDE}" destId="{BA1E224F-A53C-43B1-92B3-26EB23437982}" srcOrd="0" destOrd="0" presId="urn:microsoft.com/office/officeart/2005/8/layout/hierarchy3"/>
    <dgm:cxn modelId="{29DCE5C4-00CB-456A-A6C7-DC283249CCC3}" type="presParOf" srcId="{EADB47D0-FFCF-4874-A228-902EDF831CDE}" destId="{0514688A-9BE2-42CD-8BF7-41C6994419E5}" srcOrd="1" destOrd="0" presId="urn:microsoft.com/office/officeart/2005/8/layout/hierarchy3"/>
    <dgm:cxn modelId="{9F07F78D-D8FA-47A5-B50A-52EECFC84E99}" type="presParOf" srcId="{EADB47D0-FFCF-4874-A228-902EDF831CDE}" destId="{D360DDF0-3B01-4C46-95F1-239AEC7979E7}" srcOrd="2" destOrd="0" presId="urn:microsoft.com/office/officeart/2005/8/layout/hierarchy3"/>
    <dgm:cxn modelId="{C3D4C302-F021-44E0-AD62-C43C50C1CBA6}" type="presParOf" srcId="{EADB47D0-FFCF-4874-A228-902EDF831CDE}" destId="{F8A682E1-D24C-4E09-B695-09BA3AD7D46B}" srcOrd="3" destOrd="0" presId="urn:microsoft.com/office/officeart/2005/8/layout/hierarchy3"/>
    <dgm:cxn modelId="{E2D42DBE-847F-42F4-80A7-CAAEB1DE1F1A}" type="presParOf" srcId="{DE9064BD-47CB-4CED-BCC6-B2B8DEDFF054}" destId="{204C7FB7-432C-4C60-AAB9-A2375B7B53E8}" srcOrd="1" destOrd="0" presId="urn:microsoft.com/office/officeart/2005/8/layout/hierarchy3"/>
    <dgm:cxn modelId="{FB8403ED-1C19-4B90-804C-40AB67D079E9}" type="presParOf" srcId="{204C7FB7-432C-4C60-AAB9-A2375B7B53E8}" destId="{1726EABB-F43A-4A1E-8FE2-2BC1504EE7D6}" srcOrd="0" destOrd="0" presId="urn:microsoft.com/office/officeart/2005/8/layout/hierarchy3"/>
    <dgm:cxn modelId="{EC374880-CCDE-48EC-9E16-BC68EEF40B37}" type="presParOf" srcId="{1726EABB-F43A-4A1E-8FE2-2BC1504EE7D6}" destId="{F75F485A-06B3-43EC-B024-98C5498FB54D}" srcOrd="0" destOrd="0" presId="urn:microsoft.com/office/officeart/2005/8/layout/hierarchy3"/>
    <dgm:cxn modelId="{58CA1AD7-B141-4077-B2D3-79B8553D1E20}" type="presParOf" srcId="{1726EABB-F43A-4A1E-8FE2-2BC1504EE7D6}" destId="{E622F778-D703-4893-B188-AD96B06D49C9}" srcOrd="1" destOrd="0" presId="urn:microsoft.com/office/officeart/2005/8/layout/hierarchy3"/>
    <dgm:cxn modelId="{257F8177-0042-4319-8B0E-39DFAF2C5D54}" type="presParOf" srcId="{204C7FB7-432C-4C60-AAB9-A2375B7B53E8}" destId="{22733B71-A483-42B2-9146-B8CE2B87808F}" srcOrd="1" destOrd="0" presId="urn:microsoft.com/office/officeart/2005/8/layout/hierarchy3"/>
    <dgm:cxn modelId="{06138BF7-DE70-44FA-9669-32C5C01379B8}" type="presParOf" srcId="{22733B71-A483-42B2-9146-B8CE2B87808F}" destId="{38028CBE-A723-49DE-84A2-5EEDB07F9FB5}" srcOrd="0" destOrd="0" presId="urn:microsoft.com/office/officeart/2005/8/layout/hierarchy3"/>
    <dgm:cxn modelId="{FCD51C03-5CFC-4B97-BE1C-6A70EDBFC986}" type="presParOf" srcId="{22733B71-A483-42B2-9146-B8CE2B87808F}" destId="{EB3E97D3-F75B-4BE1-BDFD-A551FBBB72C5}" srcOrd="1" destOrd="0" presId="urn:microsoft.com/office/officeart/2005/8/layout/hierarchy3"/>
    <dgm:cxn modelId="{275E17F5-49A3-4871-8AF0-A1FCB797755F}" type="presParOf" srcId="{DE9064BD-47CB-4CED-BCC6-B2B8DEDFF054}" destId="{4D8C838D-E1B3-4F70-AA97-66EA3D5DDCB1}" srcOrd="2" destOrd="0" presId="urn:microsoft.com/office/officeart/2005/8/layout/hierarchy3"/>
    <dgm:cxn modelId="{22FF126A-A5FB-4F28-8829-5FB289DEDBEA}" type="presParOf" srcId="{4D8C838D-E1B3-4F70-AA97-66EA3D5DDCB1}" destId="{C1EEA602-BE4F-44E7-B71B-E5D092446076}" srcOrd="0" destOrd="0" presId="urn:microsoft.com/office/officeart/2005/8/layout/hierarchy3"/>
    <dgm:cxn modelId="{ED803EFC-EB87-4F19-A8C2-5CA26BD2FDA9}" type="presParOf" srcId="{C1EEA602-BE4F-44E7-B71B-E5D092446076}" destId="{C8D86D70-FD8E-4B93-B1E1-B94F92A3939A}" srcOrd="0" destOrd="0" presId="urn:microsoft.com/office/officeart/2005/8/layout/hierarchy3"/>
    <dgm:cxn modelId="{02D8F253-D721-4FDC-ADD2-11AA7B5D4A8B}" type="presParOf" srcId="{C1EEA602-BE4F-44E7-B71B-E5D092446076}" destId="{940D43B8-79B7-45CE-B5D6-E52CBE801255}" srcOrd="1" destOrd="0" presId="urn:microsoft.com/office/officeart/2005/8/layout/hierarchy3"/>
    <dgm:cxn modelId="{811BE611-7728-4AC1-851A-643D7CACB4BE}" type="presParOf" srcId="{4D8C838D-E1B3-4F70-AA97-66EA3D5DDCB1}" destId="{FC01BB80-3B96-4ED4-9D27-3D7492F50944}" srcOrd="1" destOrd="0" presId="urn:microsoft.com/office/officeart/2005/8/layout/hierarchy3"/>
    <dgm:cxn modelId="{9FE07AC7-4893-4B2A-8525-93FFD49AB0F6}" type="presParOf" srcId="{FC01BB80-3B96-4ED4-9D27-3D7492F50944}" destId="{01E1E0C3-D904-47CC-8F9A-9C4338B4F660}" srcOrd="0" destOrd="0" presId="urn:microsoft.com/office/officeart/2005/8/layout/hierarchy3"/>
    <dgm:cxn modelId="{7F4707BB-48F2-4495-93C7-064C596028AE}" type="presParOf" srcId="{FC01BB80-3B96-4ED4-9D27-3D7492F50944}" destId="{FC1B7D86-3E1B-4CE7-A10A-FA5ADFC33D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E0ADCC-29A7-4CBC-8929-B1978B7C1766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37E244B-2B28-458B-840E-DBE2358E6ECC}">
      <dgm:prSet phldrT="[Text]"/>
      <dgm:spPr/>
      <dgm:t>
        <a:bodyPr/>
        <a:lstStyle/>
        <a:p>
          <a:r>
            <a:rPr lang="en-US" dirty="0"/>
            <a:t>Extract</a:t>
          </a:r>
          <a:endParaRPr lang="en-IN" dirty="0"/>
        </a:p>
      </dgm:t>
    </dgm:pt>
    <dgm:pt modelId="{D858BEEA-A86E-402E-BAAE-B5ECF5EDA045}" type="parTrans" cxnId="{0B41C123-2127-4440-99DA-C3506257A358}">
      <dgm:prSet/>
      <dgm:spPr/>
      <dgm:t>
        <a:bodyPr/>
        <a:lstStyle/>
        <a:p>
          <a:endParaRPr lang="en-IN"/>
        </a:p>
      </dgm:t>
    </dgm:pt>
    <dgm:pt modelId="{8EFCB590-6C73-4909-9E65-23F360644C5A}" type="sibTrans" cxnId="{0B41C123-2127-4440-99DA-C3506257A358}">
      <dgm:prSet/>
      <dgm:spPr/>
      <dgm:t>
        <a:bodyPr/>
        <a:lstStyle/>
        <a:p>
          <a:endParaRPr lang="en-IN"/>
        </a:p>
      </dgm:t>
    </dgm:pt>
    <dgm:pt modelId="{8A350239-F35C-4F06-9B10-C778EA3E27D7}">
      <dgm:prSet phldrT="[Text]" custT="1"/>
      <dgm:spPr/>
      <dgm:t>
        <a:bodyPr/>
        <a:lstStyle/>
        <a:p>
          <a:r>
            <a:rPr lang="en-US" sz="1800" dirty="0"/>
            <a:t>The first stage in which HR dataset was extracted from Excel files, this step involves in reading the data from the source and storing it.</a:t>
          </a:r>
          <a:endParaRPr lang="en-IN" sz="1800" dirty="0"/>
        </a:p>
      </dgm:t>
    </dgm:pt>
    <dgm:pt modelId="{4A9F7119-F39B-40C3-8876-246C4DA3D8B6}" type="parTrans" cxnId="{4D596B5E-C3B1-498E-B818-BD8C3179E8E7}">
      <dgm:prSet/>
      <dgm:spPr/>
      <dgm:t>
        <a:bodyPr/>
        <a:lstStyle/>
        <a:p>
          <a:endParaRPr lang="en-IN"/>
        </a:p>
      </dgm:t>
    </dgm:pt>
    <dgm:pt modelId="{3B1E47E7-D211-4173-8C59-8FB699C75D7F}" type="sibTrans" cxnId="{4D596B5E-C3B1-498E-B818-BD8C3179E8E7}">
      <dgm:prSet/>
      <dgm:spPr/>
      <dgm:t>
        <a:bodyPr/>
        <a:lstStyle/>
        <a:p>
          <a:endParaRPr lang="en-IN"/>
        </a:p>
      </dgm:t>
    </dgm:pt>
    <dgm:pt modelId="{0D5F03D8-E141-4425-92BB-E6D163F51C40}">
      <dgm:prSet phldrT="[Text]"/>
      <dgm:spPr/>
      <dgm:t>
        <a:bodyPr/>
        <a:lstStyle/>
        <a:p>
          <a:r>
            <a:rPr lang="en-US" dirty="0"/>
            <a:t>Transform</a:t>
          </a:r>
          <a:endParaRPr lang="en-IN" dirty="0"/>
        </a:p>
      </dgm:t>
    </dgm:pt>
    <dgm:pt modelId="{D6FF3BD3-FC03-4A47-809C-DB2AD4663EC6}" type="parTrans" cxnId="{0AD63EF7-29C7-424B-A5AB-5AA9885F07AB}">
      <dgm:prSet/>
      <dgm:spPr/>
      <dgm:t>
        <a:bodyPr/>
        <a:lstStyle/>
        <a:p>
          <a:endParaRPr lang="en-IN"/>
        </a:p>
      </dgm:t>
    </dgm:pt>
    <dgm:pt modelId="{C9257FCE-0DD6-4BD5-BCC0-959778C0933A}" type="sibTrans" cxnId="{0AD63EF7-29C7-424B-A5AB-5AA9885F07AB}">
      <dgm:prSet/>
      <dgm:spPr/>
      <dgm:t>
        <a:bodyPr/>
        <a:lstStyle/>
        <a:p>
          <a:endParaRPr lang="en-IN"/>
        </a:p>
      </dgm:t>
    </dgm:pt>
    <dgm:pt modelId="{B128E92F-D0A8-4D0B-81E7-F2913ADC9794}">
      <dgm:prSet phldrT="[Text]" custT="1"/>
      <dgm:spPr/>
      <dgm:t>
        <a:bodyPr/>
        <a:lstStyle/>
        <a:p>
          <a:r>
            <a:rPr lang="en-IN" sz="1800" b="0" kern="1200" dirty="0"/>
            <a:t>In this stage, the extracted data is transformed into suitable data types and combining from multiple sources and creating new data fields and removing duplicates and empty data </a:t>
          </a:r>
          <a:r>
            <a:rPr lang="en-IN" sz="1800" b="0" kern="1200" dirty="0">
              <a:latin typeface="Tw Cen MT" panose="020B0602020104020603"/>
              <a:ea typeface="+mn-ea"/>
              <a:cs typeface="+mn-cs"/>
            </a:rPr>
            <a:t>fields.</a:t>
          </a:r>
          <a:endParaRPr lang="en-IN" sz="1800" b="0" kern="1200" dirty="0"/>
        </a:p>
      </dgm:t>
    </dgm:pt>
    <dgm:pt modelId="{47FA9145-4167-439C-8E47-FF6BA4FF9084}" type="parTrans" cxnId="{E19E2980-BEC6-4765-B3FD-F91C5DF065C2}">
      <dgm:prSet/>
      <dgm:spPr/>
      <dgm:t>
        <a:bodyPr/>
        <a:lstStyle/>
        <a:p>
          <a:endParaRPr lang="en-IN"/>
        </a:p>
      </dgm:t>
    </dgm:pt>
    <dgm:pt modelId="{5524767B-F49D-435F-90B0-987DA76C717B}" type="sibTrans" cxnId="{E19E2980-BEC6-4765-B3FD-F91C5DF065C2}">
      <dgm:prSet/>
      <dgm:spPr/>
      <dgm:t>
        <a:bodyPr/>
        <a:lstStyle/>
        <a:p>
          <a:endParaRPr lang="en-IN"/>
        </a:p>
      </dgm:t>
    </dgm:pt>
    <dgm:pt modelId="{C789D0AF-3776-45CF-9722-E3405E23E0E6}">
      <dgm:prSet phldrT="[Text]"/>
      <dgm:spPr/>
      <dgm:t>
        <a:bodyPr/>
        <a:lstStyle/>
        <a:p>
          <a:r>
            <a:rPr lang="en-US" dirty="0"/>
            <a:t>Load</a:t>
          </a:r>
          <a:endParaRPr lang="en-IN" dirty="0"/>
        </a:p>
      </dgm:t>
    </dgm:pt>
    <dgm:pt modelId="{39105FBA-11D1-4535-B5B8-7BDEDF20B758}" type="parTrans" cxnId="{288C53B0-9A95-4B66-B206-E0E0F03897BE}">
      <dgm:prSet/>
      <dgm:spPr/>
      <dgm:t>
        <a:bodyPr/>
        <a:lstStyle/>
        <a:p>
          <a:endParaRPr lang="en-IN"/>
        </a:p>
      </dgm:t>
    </dgm:pt>
    <dgm:pt modelId="{A68D2727-3B4B-47C0-801B-BC4BB0185930}" type="sibTrans" cxnId="{288C53B0-9A95-4B66-B206-E0E0F03897BE}">
      <dgm:prSet/>
      <dgm:spPr/>
      <dgm:t>
        <a:bodyPr/>
        <a:lstStyle/>
        <a:p>
          <a:endParaRPr lang="en-IN"/>
        </a:p>
      </dgm:t>
    </dgm:pt>
    <dgm:pt modelId="{8262E885-E108-4017-B217-E77A7A71E27C}">
      <dgm:prSet phldrT="[Text]" custT="1"/>
      <dgm:spPr/>
      <dgm:t>
        <a:bodyPr/>
        <a:lstStyle/>
        <a:p>
          <a:r>
            <a:rPr lang="en-US" sz="1800" dirty="0"/>
            <a:t>In this stage the transformed data is loaded into the data warehouse. This step involves creating physical data structures.</a:t>
          </a:r>
          <a:endParaRPr lang="en-IN" sz="1800" dirty="0"/>
        </a:p>
      </dgm:t>
    </dgm:pt>
    <dgm:pt modelId="{50F21D37-F72D-41EA-8469-78F9A131BA69}" type="parTrans" cxnId="{40D78788-CB7E-479B-8806-62228912967E}">
      <dgm:prSet/>
      <dgm:spPr/>
      <dgm:t>
        <a:bodyPr/>
        <a:lstStyle/>
        <a:p>
          <a:endParaRPr lang="en-IN"/>
        </a:p>
      </dgm:t>
    </dgm:pt>
    <dgm:pt modelId="{4301D6AE-8285-45AB-9D27-83C70CFFED85}" type="sibTrans" cxnId="{40D78788-CB7E-479B-8806-62228912967E}">
      <dgm:prSet/>
      <dgm:spPr/>
      <dgm:t>
        <a:bodyPr/>
        <a:lstStyle/>
        <a:p>
          <a:endParaRPr lang="en-IN"/>
        </a:p>
      </dgm:t>
    </dgm:pt>
    <dgm:pt modelId="{C86E1660-63B3-4C27-A653-01829BEC5CC9}">
      <dgm:prSet custT="1"/>
      <dgm:spPr/>
      <dgm:t>
        <a:bodyPr/>
        <a:lstStyle/>
        <a:p>
          <a:endParaRPr lang="en-IN" sz="1800" b="0" kern="1200" dirty="0"/>
        </a:p>
      </dgm:t>
    </dgm:pt>
    <dgm:pt modelId="{9E93359B-2323-4E22-B56E-5A73DDBF043C}" type="parTrans" cxnId="{F6DB94EA-D463-4F7D-B2AA-35C88988A710}">
      <dgm:prSet/>
      <dgm:spPr/>
      <dgm:t>
        <a:bodyPr/>
        <a:lstStyle/>
        <a:p>
          <a:endParaRPr lang="en-IN"/>
        </a:p>
      </dgm:t>
    </dgm:pt>
    <dgm:pt modelId="{81C0C760-1C0D-4A5E-B907-57F2B10519D8}" type="sibTrans" cxnId="{F6DB94EA-D463-4F7D-B2AA-35C88988A710}">
      <dgm:prSet/>
      <dgm:spPr/>
      <dgm:t>
        <a:bodyPr/>
        <a:lstStyle/>
        <a:p>
          <a:endParaRPr lang="en-IN"/>
        </a:p>
      </dgm:t>
    </dgm:pt>
    <dgm:pt modelId="{356AB09C-D622-4841-BBBC-6B08F5FF6363}">
      <dgm:prSet custT="1"/>
      <dgm:spPr/>
      <dgm:t>
        <a:bodyPr/>
        <a:lstStyle/>
        <a:p>
          <a:endParaRPr lang="en-IN" sz="1800"/>
        </a:p>
      </dgm:t>
    </dgm:pt>
    <dgm:pt modelId="{B98CFE12-C2CA-4889-93A8-52F00CDCE532}" type="parTrans" cxnId="{06EA25F4-A544-4AB6-A6A7-0673E4C85C47}">
      <dgm:prSet/>
      <dgm:spPr/>
      <dgm:t>
        <a:bodyPr/>
        <a:lstStyle/>
        <a:p>
          <a:endParaRPr lang="en-IN"/>
        </a:p>
      </dgm:t>
    </dgm:pt>
    <dgm:pt modelId="{6A33E8D2-1BCC-483C-A5BE-3F9BFDF442EA}" type="sibTrans" cxnId="{06EA25F4-A544-4AB6-A6A7-0673E4C85C47}">
      <dgm:prSet/>
      <dgm:spPr/>
      <dgm:t>
        <a:bodyPr/>
        <a:lstStyle/>
        <a:p>
          <a:endParaRPr lang="en-IN"/>
        </a:p>
      </dgm:t>
    </dgm:pt>
    <dgm:pt modelId="{12BEED07-DA54-4CA8-BB50-4641A49682C1}">
      <dgm:prSet custT="1"/>
      <dgm:spPr/>
      <dgm:t>
        <a:bodyPr/>
        <a:lstStyle/>
        <a:p>
          <a:endParaRPr lang="en-IN" sz="1800" dirty="0"/>
        </a:p>
      </dgm:t>
    </dgm:pt>
    <dgm:pt modelId="{0E1ABC4F-477C-40E0-854E-F59D91533492}" type="parTrans" cxnId="{85B2C023-BAD6-4BD1-A513-69A18520492A}">
      <dgm:prSet/>
      <dgm:spPr/>
      <dgm:t>
        <a:bodyPr/>
        <a:lstStyle/>
        <a:p>
          <a:endParaRPr lang="en-IN"/>
        </a:p>
      </dgm:t>
    </dgm:pt>
    <dgm:pt modelId="{B0601496-C93B-443D-85CA-1794713E9763}" type="sibTrans" cxnId="{85B2C023-BAD6-4BD1-A513-69A18520492A}">
      <dgm:prSet/>
      <dgm:spPr/>
      <dgm:t>
        <a:bodyPr/>
        <a:lstStyle/>
        <a:p>
          <a:endParaRPr lang="en-IN"/>
        </a:p>
      </dgm:t>
    </dgm:pt>
    <dgm:pt modelId="{B7E84BA3-2BF8-4B6C-B80C-7CB67AFFF88D}" type="pres">
      <dgm:prSet presAssocID="{03E0ADCC-29A7-4CBC-8929-B1978B7C1766}" presName="Name0" presStyleCnt="0">
        <dgm:presLayoutVars>
          <dgm:dir/>
          <dgm:resizeHandles val="exact"/>
        </dgm:presLayoutVars>
      </dgm:prSet>
      <dgm:spPr/>
    </dgm:pt>
    <dgm:pt modelId="{758DCB1B-974D-429B-9245-6C23D04647FF}" type="pres">
      <dgm:prSet presAssocID="{03E0ADCC-29A7-4CBC-8929-B1978B7C1766}" presName="fgShape" presStyleLbl="fgShp" presStyleIdx="0" presStyleCnt="1" custLinFactNeighborX="297" custLinFactNeighborY="71795"/>
      <dgm:spPr/>
    </dgm:pt>
    <dgm:pt modelId="{BB5D0ABA-B7E1-4420-AA6D-E75A753D4B04}" type="pres">
      <dgm:prSet presAssocID="{03E0ADCC-29A7-4CBC-8929-B1978B7C1766}" presName="linComp" presStyleCnt="0"/>
      <dgm:spPr/>
    </dgm:pt>
    <dgm:pt modelId="{CF97AE70-5179-4C04-8B1A-A6B0C0F38ED8}" type="pres">
      <dgm:prSet presAssocID="{437E244B-2B28-458B-840E-DBE2358E6ECC}" presName="compNode" presStyleCnt="0"/>
      <dgm:spPr/>
    </dgm:pt>
    <dgm:pt modelId="{37EA4FA1-C077-4A53-88D7-9446804BFABC}" type="pres">
      <dgm:prSet presAssocID="{437E244B-2B28-458B-840E-DBE2358E6ECC}" presName="bkgdShape" presStyleLbl="node1" presStyleIdx="0" presStyleCnt="3"/>
      <dgm:spPr/>
    </dgm:pt>
    <dgm:pt modelId="{BC336354-89FE-4FD2-9D00-16CD384E4BFE}" type="pres">
      <dgm:prSet presAssocID="{437E244B-2B28-458B-840E-DBE2358E6ECC}" presName="nodeTx" presStyleLbl="node1" presStyleIdx="0" presStyleCnt="3">
        <dgm:presLayoutVars>
          <dgm:bulletEnabled val="1"/>
        </dgm:presLayoutVars>
      </dgm:prSet>
      <dgm:spPr/>
    </dgm:pt>
    <dgm:pt modelId="{AECDC465-D37B-423D-A0FF-B2C88AF83385}" type="pres">
      <dgm:prSet presAssocID="{437E244B-2B28-458B-840E-DBE2358E6ECC}" presName="invisiNode" presStyleLbl="node1" presStyleIdx="0" presStyleCnt="3"/>
      <dgm:spPr/>
    </dgm:pt>
    <dgm:pt modelId="{8D5FEFF4-B6C8-4016-BBC8-3F919A9A72DD}" type="pres">
      <dgm:prSet presAssocID="{437E244B-2B28-458B-840E-DBE2358E6ECC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49000" b="-49000"/>
          </a:stretch>
        </a:blipFill>
      </dgm:spPr>
    </dgm:pt>
    <dgm:pt modelId="{99575CB4-2F30-403E-A99D-2DFDE6196E63}" type="pres">
      <dgm:prSet presAssocID="{8EFCB590-6C73-4909-9E65-23F360644C5A}" presName="sibTrans" presStyleLbl="sibTrans2D1" presStyleIdx="0" presStyleCnt="0"/>
      <dgm:spPr/>
    </dgm:pt>
    <dgm:pt modelId="{2F22B8D3-171E-4D89-BFBF-DAB854B59E0F}" type="pres">
      <dgm:prSet presAssocID="{0D5F03D8-E141-4425-92BB-E6D163F51C40}" presName="compNode" presStyleCnt="0"/>
      <dgm:spPr/>
    </dgm:pt>
    <dgm:pt modelId="{2FFB4D33-D088-4C68-AADA-609DF7FEC182}" type="pres">
      <dgm:prSet presAssocID="{0D5F03D8-E141-4425-92BB-E6D163F51C40}" presName="bkgdShape" presStyleLbl="node1" presStyleIdx="1" presStyleCnt="3"/>
      <dgm:spPr/>
    </dgm:pt>
    <dgm:pt modelId="{30B67460-1A25-402B-81FB-2A9AC336286D}" type="pres">
      <dgm:prSet presAssocID="{0D5F03D8-E141-4425-92BB-E6D163F51C40}" presName="nodeTx" presStyleLbl="node1" presStyleIdx="1" presStyleCnt="3">
        <dgm:presLayoutVars>
          <dgm:bulletEnabled val="1"/>
        </dgm:presLayoutVars>
      </dgm:prSet>
      <dgm:spPr/>
    </dgm:pt>
    <dgm:pt modelId="{820CAC94-3CB1-4BA4-A672-BD606AA9A55C}" type="pres">
      <dgm:prSet presAssocID="{0D5F03D8-E141-4425-92BB-E6D163F51C40}" presName="invisiNode" presStyleLbl="node1" presStyleIdx="1" presStyleCnt="3"/>
      <dgm:spPr/>
    </dgm:pt>
    <dgm:pt modelId="{0A82ECC3-D986-4342-9913-EE559075CEE6}" type="pres">
      <dgm:prSet presAssocID="{0D5F03D8-E141-4425-92BB-E6D163F51C40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49000" b="-49000"/>
          </a:stretch>
        </a:blipFill>
      </dgm:spPr>
    </dgm:pt>
    <dgm:pt modelId="{AFEC5541-7084-4A55-AACE-FCB8203212F7}" type="pres">
      <dgm:prSet presAssocID="{C9257FCE-0DD6-4BD5-BCC0-959778C0933A}" presName="sibTrans" presStyleLbl="sibTrans2D1" presStyleIdx="0" presStyleCnt="0"/>
      <dgm:spPr/>
    </dgm:pt>
    <dgm:pt modelId="{CA9E39F4-B195-4EB2-9E35-FEF546E6F80D}" type="pres">
      <dgm:prSet presAssocID="{C789D0AF-3776-45CF-9722-E3405E23E0E6}" presName="compNode" presStyleCnt="0"/>
      <dgm:spPr/>
    </dgm:pt>
    <dgm:pt modelId="{80345A08-5CE8-4E21-B6F6-E3255CE75669}" type="pres">
      <dgm:prSet presAssocID="{C789D0AF-3776-45CF-9722-E3405E23E0E6}" presName="bkgdShape" presStyleLbl="node1" presStyleIdx="2" presStyleCnt="3"/>
      <dgm:spPr/>
    </dgm:pt>
    <dgm:pt modelId="{35E9927F-EA8E-466D-851A-1A85C3978CF3}" type="pres">
      <dgm:prSet presAssocID="{C789D0AF-3776-45CF-9722-E3405E23E0E6}" presName="nodeTx" presStyleLbl="node1" presStyleIdx="2" presStyleCnt="3">
        <dgm:presLayoutVars>
          <dgm:bulletEnabled val="1"/>
        </dgm:presLayoutVars>
      </dgm:prSet>
      <dgm:spPr/>
    </dgm:pt>
    <dgm:pt modelId="{63201C59-1CDB-43F6-AF52-4A7C76718026}" type="pres">
      <dgm:prSet presAssocID="{C789D0AF-3776-45CF-9722-E3405E23E0E6}" presName="invisiNode" presStyleLbl="node1" presStyleIdx="2" presStyleCnt="3"/>
      <dgm:spPr/>
    </dgm:pt>
    <dgm:pt modelId="{BBA99DCB-561F-4818-82B0-191E3E8FEE01}" type="pres">
      <dgm:prSet presAssocID="{C789D0AF-3776-45CF-9722-E3405E23E0E6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49000" b="-49000"/>
          </a:stretch>
        </a:blipFill>
      </dgm:spPr>
    </dgm:pt>
  </dgm:ptLst>
  <dgm:cxnLst>
    <dgm:cxn modelId="{4DCDDC01-5D6D-4887-9A5F-B22E5F207FB7}" type="presOf" srcId="{8262E885-E108-4017-B217-E77A7A71E27C}" destId="{80345A08-5CE8-4E21-B6F6-E3255CE75669}" srcOrd="0" destOrd="1" presId="urn:microsoft.com/office/officeart/2005/8/layout/hList7"/>
    <dgm:cxn modelId="{D2A2E412-F58C-4ADD-B968-864BBB7BD615}" type="presOf" srcId="{C789D0AF-3776-45CF-9722-E3405E23E0E6}" destId="{35E9927F-EA8E-466D-851A-1A85C3978CF3}" srcOrd="1" destOrd="0" presId="urn:microsoft.com/office/officeart/2005/8/layout/hList7"/>
    <dgm:cxn modelId="{6DB66C1A-E443-44AE-90C2-E2D141D85099}" type="presOf" srcId="{437E244B-2B28-458B-840E-DBE2358E6ECC}" destId="{BC336354-89FE-4FD2-9D00-16CD384E4BFE}" srcOrd="1" destOrd="0" presId="urn:microsoft.com/office/officeart/2005/8/layout/hList7"/>
    <dgm:cxn modelId="{85B2C023-BAD6-4BD1-A513-69A18520492A}" srcId="{C789D0AF-3776-45CF-9722-E3405E23E0E6}" destId="{12BEED07-DA54-4CA8-BB50-4641A49682C1}" srcOrd="2" destOrd="0" parTransId="{0E1ABC4F-477C-40E0-854E-F59D91533492}" sibTransId="{B0601496-C93B-443D-85CA-1794713E9763}"/>
    <dgm:cxn modelId="{0B41C123-2127-4440-99DA-C3506257A358}" srcId="{03E0ADCC-29A7-4CBC-8929-B1978B7C1766}" destId="{437E244B-2B28-458B-840E-DBE2358E6ECC}" srcOrd="0" destOrd="0" parTransId="{D858BEEA-A86E-402E-BAAE-B5ECF5EDA045}" sibTransId="{8EFCB590-6C73-4909-9E65-23F360644C5A}"/>
    <dgm:cxn modelId="{92B1CB2D-6605-4134-B1CB-254E4F55B6EC}" type="presOf" srcId="{03E0ADCC-29A7-4CBC-8929-B1978B7C1766}" destId="{B7E84BA3-2BF8-4B6C-B80C-7CB67AFFF88D}" srcOrd="0" destOrd="0" presId="urn:microsoft.com/office/officeart/2005/8/layout/hList7"/>
    <dgm:cxn modelId="{D50F7B34-CFFA-4B97-99E9-404B062884C5}" type="presOf" srcId="{C86E1660-63B3-4C27-A653-01829BEC5CC9}" destId="{30B67460-1A25-402B-81FB-2A9AC336286D}" srcOrd="1" destOrd="2" presId="urn:microsoft.com/office/officeart/2005/8/layout/hList7"/>
    <dgm:cxn modelId="{E3CD5F38-5B8E-47A8-85A3-FEC4D20424C1}" type="presOf" srcId="{356AB09C-D622-4841-BBBC-6B08F5FF6363}" destId="{80345A08-5CE8-4E21-B6F6-E3255CE75669}" srcOrd="0" destOrd="2" presId="urn:microsoft.com/office/officeart/2005/8/layout/hList7"/>
    <dgm:cxn modelId="{4D596B5E-C3B1-498E-B818-BD8C3179E8E7}" srcId="{437E244B-2B28-458B-840E-DBE2358E6ECC}" destId="{8A350239-F35C-4F06-9B10-C778EA3E27D7}" srcOrd="0" destOrd="0" parTransId="{4A9F7119-F39B-40C3-8876-246C4DA3D8B6}" sibTransId="{3B1E47E7-D211-4173-8C59-8FB699C75D7F}"/>
    <dgm:cxn modelId="{EEF9CD61-A383-4F3A-ABE6-219ECAD7AE1A}" type="presOf" srcId="{12BEED07-DA54-4CA8-BB50-4641A49682C1}" destId="{35E9927F-EA8E-466D-851A-1A85C3978CF3}" srcOrd="1" destOrd="3" presId="urn:microsoft.com/office/officeart/2005/8/layout/hList7"/>
    <dgm:cxn modelId="{B0BB7A43-C32B-4650-BE5E-644C642363B0}" type="presOf" srcId="{8A350239-F35C-4F06-9B10-C778EA3E27D7}" destId="{BC336354-89FE-4FD2-9D00-16CD384E4BFE}" srcOrd="1" destOrd="1" presId="urn:microsoft.com/office/officeart/2005/8/layout/hList7"/>
    <dgm:cxn modelId="{D808F367-2FC4-4503-8D79-5F78079F92CF}" type="presOf" srcId="{B128E92F-D0A8-4D0B-81E7-F2913ADC9794}" destId="{30B67460-1A25-402B-81FB-2A9AC336286D}" srcOrd="1" destOrd="1" presId="urn:microsoft.com/office/officeart/2005/8/layout/hList7"/>
    <dgm:cxn modelId="{B3BAEA69-1918-4DCD-9C5F-610B4BE14993}" type="presOf" srcId="{8A350239-F35C-4F06-9B10-C778EA3E27D7}" destId="{37EA4FA1-C077-4A53-88D7-9446804BFABC}" srcOrd="0" destOrd="1" presId="urn:microsoft.com/office/officeart/2005/8/layout/hList7"/>
    <dgm:cxn modelId="{7745A44A-C823-44AF-B8AF-0EC04481A59E}" type="presOf" srcId="{8EFCB590-6C73-4909-9E65-23F360644C5A}" destId="{99575CB4-2F30-403E-A99D-2DFDE6196E63}" srcOrd="0" destOrd="0" presId="urn:microsoft.com/office/officeart/2005/8/layout/hList7"/>
    <dgm:cxn modelId="{B903EB4D-BED4-43E9-AC7A-44EC804BBB09}" type="presOf" srcId="{0D5F03D8-E141-4425-92BB-E6D163F51C40}" destId="{30B67460-1A25-402B-81FB-2A9AC336286D}" srcOrd="1" destOrd="0" presId="urn:microsoft.com/office/officeart/2005/8/layout/hList7"/>
    <dgm:cxn modelId="{BA281D58-739C-4D9C-9691-B01AC775F960}" type="presOf" srcId="{356AB09C-D622-4841-BBBC-6B08F5FF6363}" destId="{35E9927F-EA8E-466D-851A-1A85C3978CF3}" srcOrd="1" destOrd="2" presId="urn:microsoft.com/office/officeart/2005/8/layout/hList7"/>
    <dgm:cxn modelId="{E19E2980-BEC6-4765-B3FD-F91C5DF065C2}" srcId="{0D5F03D8-E141-4425-92BB-E6D163F51C40}" destId="{B128E92F-D0A8-4D0B-81E7-F2913ADC9794}" srcOrd="0" destOrd="0" parTransId="{47FA9145-4167-439C-8E47-FF6BA4FF9084}" sibTransId="{5524767B-F49D-435F-90B0-987DA76C717B}"/>
    <dgm:cxn modelId="{C36BA185-D48C-473C-86F5-5294E0E0C6FE}" type="presOf" srcId="{0D5F03D8-E141-4425-92BB-E6D163F51C40}" destId="{2FFB4D33-D088-4C68-AADA-609DF7FEC182}" srcOrd="0" destOrd="0" presId="urn:microsoft.com/office/officeart/2005/8/layout/hList7"/>
    <dgm:cxn modelId="{40D78788-CB7E-479B-8806-62228912967E}" srcId="{C789D0AF-3776-45CF-9722-E3405E23E0E6}" destId="{8262E885-E108-4017-B217-E77A7A71E27C}" srcOrd="0" destOrd="0" parTransId="{50F21D37-F72D-41EA-8469-78F9A131BA69}" sibTransId="{4301D6AE-8285-45AB-9D27-83C70CFFED85}"/>
    <dgm:cxn modelId="{BF4C3FAF-12CB-4019-8DB3-D28891FB4D21}" type="presOf" srcId="{C9257FCE-0DD6-4BD5-BCC0-959778C0933A}" destId="{AFEC5541-7084-4A55-AACE-FCB8203212F7}" srcOrd="0" destOrd="0" presId="urn:microsoft.com/office/officeart/2005/8/layout/hList7"/>
    <dgm:cxn modelId="{288C53B0-9A95-4B66-B206-E0E0F03897BE}" srcId="{03E0ADCC-29A7-4CBC-8929-B1978B7C1766}" destId="{C789D0AF-3776-45CF-9722-E3405E23E0E6}" srcOrd="2" destOrd="0" parTransId="{39105FBA-11D1-4535-B5B8-7BDEDF20B758}" sibTransId="{A68D2727-3B4B-47C0-801B-BC4BB0185930}"/>
    <dgm:cxn modelId="{3B59FFCE-287A-4BCC-9B65-C02A27DAD0BC}" type="presOf" srcId="{437E244B-2B28-458B-840E-DBE2358E6ECC}" destId="{37EA4FA1-C077-4A53-88D7-9446804BFABC}" srcOrd="0" destOrd="0" presId="urn:microsoft.com/office/officeart/2005/8/layout/hList7"/>
    <dgm:cxn modelId="{3F367AD4-EAB2-49CA-AA02-BD1E6CEE817C}" type="presOf" srcId="{C86E1660-63B3-4C27-A653-01829BEC5CC9}" destId="{2FFB4D33-D088-4C68-AADA-609DF7FEC182}" srcOrd="0" destOrd="2" presId="urn:microsoft.com/office/officeart/2005/8/layout/hList7"/>
    <dgm:cxn modelId="{0601DDD6-7D01-4C88-89AD-E8C850B5D615}" type="presOf" srcId="{12BEED07-DA54-4CA8-BB50-4641A49682C1}" destId="{80345A08-5CE8-4E21-B6F6-E3255CE75669}" srcOrd="0" destOrd="3" presId="urn:microsoft.com/office/officeart/2005/8/layout/hList7"/>
    <dgm:cxn modelId="{385EFFDF-E94A-4134-93CA-B62D1D0E58AA}" type="presOf" srcId="{C789D0AF-3776-45CF-9722-E3405E23E0E6}" destId="{80345A08-5CE8-4E21-B6F6-E3255CE75669}" srcOrd="0" destOrd="0" presId="urn:microsoft.com/office/officeart/2005/8/layout/hList7"/>
    <dgm:cxn modelId="{BA57D3E0-9BFF-49AF-A99C-ED4F0B690773}" type="presOf" srcId="{B128E92F-D0A8-4D0B-81E7-F2913ADC9794}" destId="{2FFB4D33-D088-4C68-AADA-609DF7FEC182}" srcOrd="0" destOrd="1" presId="urn:microsoft.com/office/officeart/2005/8/layout/hList7"/>
    <dgm:cxn modelId="{F6DB94EA-D463-4F7D-B2AA-35C88988A710}" srcId="{0D5F03D8-E141-4425-92BB-E6D163F51C40}" destId="{C86E1660-63B3-4C27-A653-01829BEC5CC9}" srcOrd="1" destOrd="0" parTransId="{9E93359B-2323-4E22-B56E-5A73DDBF043C}" sibTransId="{81C0C760-1C0D-4A5E-B907-57F2B10519D8}"/>
    <dgm:cxn modelId="{06EA25F4-A544-4AB6-A6A7-0673E4C85C47}" srcId="{C789D0AF-3776-45CF-9722-E3405E23E0E6}" destId="{356AB09C-D622-4841-BBBC-6B08F5FF6363}" srcOrd="1" destOrd="0" parTransId="{B98CFE12-C2CA-4889-93A8-52F00CDCE532}" sibTransId="{6A33E8D2-1BCC-483C-A5BE-3F9BFDF442EA}"/>
    <dgm:cxn modelId="{0AD63EF7-29C7-424B-A5AB-5AA9885F07AB}" srcId="{03E0ADCC-29A7-4CBC-8929-B1978B7C1766}" destId="{0D5F03D8-E141-4425-92BB-E6D163F51C40}" srcOrd="1" destOrd="0" parTransId="{D6FF3BD3-FC03-4A47-809C-DB2AD4663EC6}" sibTransId="{C9257FCE-0DD6-4BD5-BCC0-959778C0933A}"/>
    <dgm:cxn modelId="{CED231FA-4CCC-4C7B-83D7-A22F128F7215}" type="presOf" srcId="{8262E885-E108-4017-B217-E77A7A71E27C}" destId="{35E9927F-EA8E-466D-851A-1A85C3978CF3}" srcOrd="1" destOrd="1" presId="urn:microsoft.com/office/officeart/2005/8/layout/hList7"/>
    <dgm:cxn modelId="{55CE2887-B763-4C8D-ADDF-0094194EB3E7}" type="presParOf" srcId="{B7E84BA3-2BF8-4B6C-B80C-7CB67AFFF88D}" destId="{758DCB1B-974D-429B-9245-6C23D04647FF}" srcOrd="0" destOrd="0" presId="urn:microsoft.com/office/officeart/2005/8/layout/hList7"/>
    <dgm:cxn modelId="{876CC409-B383-47D3-9D00-D700D5B872DE}" type="presParOf" srcId="{B7E84BA3-2BF8-4B6C-B80C-7CB67AFFF88D}" destId="{BB5D0ABA-B7E1-4420-AA6D-E75A753D4B04}" srcOrd="1" destOrd="0" presId="urn:microsoft.com/office/officeart/2005/8/layout/hList7"/>
    <dgm:cxn modelId="{9DAB7984-93FE-47CC-9FE3-E87AD06C0DE7}" type="presParOf" srcId="{BB5D0ABA-B7E1-4420-AA6D-E75A753D4B04}" destId="{CF97AE70-5179-4C04-8B1A-A6B0C0F38ED8}" srcOrd="0" destOrd="0" presId="urn:microsoft.com/office/officeart/2005/8/layout/hList7"/>
    <dgm:cxn modelId="{5F953B9F-F904-4F5E-87B6-1ECE07149A67}" type="presParOf" srcId="{CF97AE70-5179-4C04-8B1A-A6B0C0F38ED8}" destId="{37EA4FA1-C077-4A53-88D7-9446804BFABC}" srcOrd="0" destOrd="0" presId="urn:microsoft.com/office/officeart/2005/8/layout/hList7"/>
    <dgm:cxn modelId="{0798D18B-2DF5-42CA-BF2E-E4C337E45845}" type="presParOf" srcId="{CF97AE70-5179-4C04-8B1A-A6B0C0F38ED8}" destId="{BC336354-89FE-4FD2-9D00-16CD384E4BFE}" srcOrd="1" destOrd="0" presId="urn:microsoft.com/office/officeart/2005/8/layout/hList7"/>
    <dgm:cxn modelId="{2616298B-A2C4-4448-A232-6F733999E9AC}" type="presParOf" srcId="{CF97AE70-5179-4C04-8B1A-A6B0C0F38ED8}" destId="{AECDC465-D37B-423D-A0FF-B2C88AF83385}" srcOrd="2" destOrd="0" presId="urn:microsoft.com/office/officeart/2005/8/layout/hList7"/>
    <dgm:cxn modelId="{F8797443-9C6F-42FB-9421-AEBAFF61C43A}" type="presParOf" srcId="{CF97AE70-5179-4C04-8B1A-A6B0C0F38ED8}" destId="{8D5FEFF4-B6C8-4016-BBC8-3F919A9A72DD}" srcOrd="3" destOrd="0" presId="urn:microsoft.com/office/officeart/2005/8/layout/hList7"/>
    <dgm:cxn modelId="{5622D8D3-9E6A-407E-825F-591BA11CBDE4}" type="presParOf" srcId="{BB5D0ABA-B7E1-4420-AA6D-E75A753D4B04}" destId="{99575CB4-2F30-403E-A99D-2DFDE6196E63}" srcOrd="1" destOrd="0" presId="urn:microsoft.com/office/officeart/2005/8/layout/hList7"/>
    <dgm:cxn modelId="{D94CC9C2-53B7-4FDC-BB8D-0AD5A5EE60F8}" type="presParOf" srcId="{BB5D0ABA-B7E1-4420-AA6D-E75A753D4B04}" destId="{2F22B8D3-171E-4D89-BFBF-DAB854B59E0F}" srcOrd="2" destOrd="0" presId="urn:microsoft.com/office/officeart/2005/8/layout/hList7"/>
    <dgm:cxn modelId="{E3F8CBB2-17B5-4545-8321-36462DF491D9}" type="presParOf" srcId="{2F22B8D3-171E-4D89-BFBF-DAB854B59E0F}" destId="{2FFB4D33-D088-4C68-AADA-609DF7FEC182}" srcOrd="0" destOrd="0" presId="urn:microsoft.com/office/officeart/2005/8/layout/hList7"/>
    <dgm:cxn modelId="{003E1F52-8DD7-45F0-90DA-658EF49F43E0}" type="presParOf" srcId="{2F22B8D3-171E-4D89-BFBF-DAB854B59E0F}" destId="{30B67460-1A25-402B-81FB-2A9AC336286D}" srcOrd="1" destOrd="0" presId="urn:microsoft.com/office/officeart/2005/8/layout/hList7"/>
    <dgm:cxn modelId="{3FCCAF30-44A1-4CAE-BB17-782129D2CBA3}" type="presParOf" srcId="{2F22B8D3-171E-4D89-BFBF-DAB854B59E0F}" destId="{820CAC94-3CB1-4BA4-A672-BD606AA9A55C}" srcOrd="2" destOrd="0" presId="urn:microsoft.com/office/officeart/2005/8/layout/hList7"/>
    <dgm:cxn modelId="{ECE2BE6A-7705-49C9-8A76-2ADF6C259368}" type="presParOf" srcId="{2F22B8D3-171E-4D89-BFBF-DAB854B59E0F}" destId="{0A82ECC3-D986-4342-9913-EE559075CEE6}" srcOrd="3" destOrd="0" presId="urn:microsoft.com/office/officeart/2005/8/layout/hList7"/>
    <dgm:cxn modelId="{98F82926-0FBC-4970-9221-F4F6DAEDA8D3}" type="presParOf" srcId="{BB5D0ABA-B7E1-4420-AA6D-E75A753D4B04}" destId="{AFEC5541-7084-4A55-AACE-FCB8203212F7}" srcOrd="3" destOrd="0" presId="urn:microsoft.com/office/officeart/2005/8/layout/hList7"/>
    <dgm:cxn modelId="{7DD7AAA6-CEA4-4432-A914-FFF7D49271D2}" type="presParOf" srcId="{BB5D0ABA-B7E1-4420-AA6D-E75A753D4B04}" destId="{CA9E39F4-B195-4EB2-9E35-FEF546E6F80D}" srcOrd="4" destOrd="0" presId="urn:microsoft.com/office/officeart/2005/8/layout/hList7"/>
    <dgm:cxn modelId="{5AB86623-0981-4392-813F-863E8293732E}" type="presParOf" srcId="{CA9E39F4-B195-4EB2-9E35-FEF546E6F80D}" destId="{80345A08-5CE8-4E21-B6F6-E3255CE75669}" srcOrd="0" destOrd="0" presId="urn:microsoft.com/office/officeart/2005/8/layout/hList7"/>
    <dgm:cxn modelId="{E4C014D0-798C-41F6-AC80-34552DF630BE}" type="presParOf" srcId="{CA9E39F4-B195-4EB2-9E35-FEF546E6F80D}" destId="{35E9927F-EA8E-466D-851A-1A85C3978CF3}" srcOrd="1" destOrd="0" presId="urn:microsoft.com/office/officeart/2005/8/layout/hList7"/>
    <dgm:cxn modelId="{6ECF337C-F441-45F5-AADC-FD162A38DB9D}" type="presParOf" srcId="{CA9E39F4-B195-4EB2-9E35-FEF546E6F80D}" destId="{63201C59-1CDB-43F6-AF52-4A7C76718026}" srcOrd="2" destOrd="0" presId="urn:microsoft.com/office/officeart/2005/8/layout/hList7"/>
    <dgm:cxn modelId="{55B480DE-BFE3-4BDE-90E4-F27200973056}" type="presParOf" srcId="{CA9E39F4-B195-4EB2-9E35-FEF546E6F80D}" destId="{BBA99DCB-561F-4818-82B0-191E3E8FEE0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D63E8-DD4C-4271-9014-DBC3068BA36F}">
      <dsp:nvSpPr>
        <dsp:cNvPr id="0" name=""/>
        <dsp:cNvSpPr/>
      </dsp:nvSpPr>
      <dsp:spPr>
        <a:xfrm>
          <a:off x="0" y="31379"/>
          <a:ext cx="8540470" cy="5703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About the project</a:t>
          </a:r>
          <a:endParaRPr lang="en-IN" sz="2500" kern="1200" dirty="0"/>
        </a:p>
      </dsp:txBody>
      <dsp:txXfrm>
        <a:off x="27843" y="59222"/>
        <a:ext cx="8484784" cy="514689"/>
      </dsp:txXfrm>
    </dsp:sp>
    <dsp:sp modelId="{227EB9F5-0602-47BA-8D1A-A2DEAC243F36}">
      <dsp:nvSpPr>
        <dsp:cNvPr id="0" name=""/>
        <dsp:cNvSpPr/>
      </dsp:nvSpPr>
      <dsp:spPr>
        <a:xfrm>
          <a:off x="0" y="688231"/>
          <a:ext cx="8540470" cy="5703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About the domain</a:t>
          </a:r>
        </a:p>
      </dsp:txBody>
      <dsp:txXfrm>
        <a:off x="27843" y="716074"/>
        <a:ext cx="8484784" cy="514689"/>
      </dsp:txXfrm>
    </dsp:sp>
    <dsp:sp modelId="{725E1F02-DB36-4E24-938A-446F0D01D648}">
      <dsp:nvSpPr>
        <dsp:cNvPr id="0" name=""/>
        <dsp:cNvSpPr/>
      </dsp:nvSpPr>
      <dsp:spPr>
        <a:xfrm>
          <a:off x="0" y="1330606"/>
          <a:ext cx="8540470" cy="5703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overview</a:t>
          </a:r>
          <a:endParaRPr lang="en-IN" sz="2500" kern="1200" dirty="0"/>
        </a:p>
      </dsp:txBody>
      <dsp:txXfrm>
        <a:off x="27843" y="1358449"/>
        <a:ext cx="8484784" cy="514689"/>
      </dsp:txXfrm>
    </dsp:sp>
    <dsp:sp modelId="{13C1A4DC-7E06-4AE7-B1A5-036B76C802A6}">
      <dsp:nvSpPr>
        <dsp:cNvPr id="0" name=""/>
        <dsp:cNvSpPr/>
      </dsp:nvSpPr>
      <dsp:spPr>
        <a:xfrm>
          <a:off x="0" y="1972981"/>
          <a:ext cx="8540470" cy="5703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ETL Process</a:t>
          </a:r>
          <a:endParaRPr lang="en-IN" sz="2500" kern="1200" dirty="0"/>
        </a:p>
      </dsp:txBody>
      <dsp:txXfrm>
        <a:off x="27843" y="2000824"/>
        <a:ext cx="8484784" cy="51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9FF3-0096-4B68-B9CB-1DC115D5AEDE}">
      <dsp:nvSpPr>
        <dsp:cNvPr id="0" name=""/>
        <dsp:cNvSpPr/>
      </dsp:nvSpPr>
      <dsp:spPr>
        <a:xfrm>
          <a:off x="0" y="16605"/>
          <a:ext cx="8540470" cy="6388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Findings (KPI’S)</a:t>
          </a:r>
          <a:endParaRPr lang="en-IN" sz="2800" kern="1200" dirty="0"/>
        </a:p>
      </dsp:txBody>
      <dsp:txXfrm>
        <a:off x="31185" y="47790"/>
        <a:ext cx="8478100" cy="576449"/>
      </dsp:txXfrm>
    </dsp:sp>
    <dsp:sp modelId="{0929D466-FAA3-4A0B-A3F7-70A01E1473FA}">
      <dsp:nvSpPr>
        <dsp:cNvPr id="0" name=""/>
        <dsp:cNvSpPr/>
      </dsp:nvSpPr>
      <dsp:spPr>
        <a:xfrm>
          <a:off x="0" y="736065"/>
          <a:ext cx="8540470" cy="6388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  <a:endParaRPr lang="en-IN" sz="2800" kern="1200" dirty="0"/>
        </a:p>
      </dsp:txBody>
      <dsp:txXfrm>
        <a:off x="31185" y="767250"/>
        <a:ext cx="8478100" cy="57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1E2AD-003E-42BF-BDD4-14480DCD4CA2}">
      <dsp:nvSpPr>
        <dsp:cNvPr id="0" name=""/>
        <dsp:cNvSpPr/>
      </dsp:nvSpPr>
      <dsp:spPr>
        <a:xfrm>
          <a:off x="1099244" y="930"/>
          <a:ext cx="1904202" cy="952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 name</a:t>
          </a:r>
          <a:endParaRPr lang="en-IN" sz="3200" kern="1200" dirty="0"/>
        </a:p>
      </dsp:txBody>
      <dsp:txXfrm>
        <a:off x="1127130" y="28816"/>
        <a:ext cx="1848430" cy="896329"/>
      </dsp:txXfrm>
    </dsp:sp>
    <dsp:sp modelId="{BA1E224F-A53C-43B1-92B3-26EB23437982}">
      <dsp:nvSpPr>
        <dsp:cNvPr id="0" name=""/>
        <dsp:cNvSpPr/>
      </dsp:nvSpPr>
      <dsp:spPr>
        <a:xfrm>
          <a:off x="1289664" y="953032"/>
          <a:ext cx="190420" cy="71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76"/>
              </a:lnTo>
              <a:lnTo>
                <a:pt x="190420" y="71407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4688A-9BE2-42CD-8BF7-41C6994419E5}">
      <dsp:nvSpPr>
        <dsp:cNvPr id="0" name=""/>
        <dsp:cNvSpPr/>
      </dsp:nvSpPr>
      <dsp:spPr>
        <a:xfrm>
          <a:off x="1480084" y="1191057"/>
          <a:ext cx="1523362" cy="95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HR_1</a:t>
          </a:r>
          <a:endParaRPr lang="en-IN" sz="2200" kern="1200" dirty="0"/>
        </a:p>
      </dsp:txBody>
      <dsp:txXfrm>
        <a:off x="1507970" y="1218943"/>
        <a:ext cx="1467590" cy="896329"/>
      </dsp:txXfrm>
    </dsp:sp>
    <dsp:sp modelId="{D360DDF0-3B01-4C46-95F1-239AEC7979E7}">
      <dsp:nvSpPr>
        <dsp:cNvPr id="0" name=""/>
        <dsp:cNvSpPr/>
      </dsp:nvSpPr>
      <dsp:spPr>
        <a:xfrm>
          <a:off x="1289664" y="953032"/>
          <a:ext cx="190420" cy="190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202"/>
              </a:lnTo>
              <a:lnTo>
                <a:pt x="190420" y="190420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682E1-D24C-4E09-B695-09BA3AD7D46B}">
      <dsp:nvSpPr>
        <dsp:cNvPr id="0" name=""/>
        <dsp:cNvSpPr/>
      </dsp:nvSpPr>
      <dsp:spPr>
        <a:xfrm>
          <a:off x="1480084" y="2381184"/>
          <a:ext cx="1523362" cy="95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HR_2</a:t>
          </a:r>
          <a:endParaRPr lang="en-IN" sz="2200" kern="1200" dirty="0"/>
        </a:p>
      </dsp:txBody>
      <dsp:txXfrm>
        <a:off x="1507970" y="2409070"/>
        <a:ext cx="1467590" cy="896329"/>
      </dsp:txXfrm>
    </dsp:sp>
    <dsp:sp modelId="{F75F485A-06B3-43EC-B024-98C5498FB54D}">
      <dsp:nvSpPr>
        <dsp:cNvPr id="0" name=""/>
        <dsp:cNvSpPr/>
      </dsp:nvSpPr>
      <dsp:spPr>
        <a:xfrm>
          <a:off x="3479498" y="930"/>
          <a:ext cx="1904202" cy="952101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   type</a:t>
          </a:r>
          <a:endParaRPr lang="en-IN" sz="3200" kern="1200" dirty="0"/>
        </a:p>
      </dsp:txBody>
      <dsp:txXfrm>
        <a:off x="3507384" y="28816"/>
        <a:ext cx="1848430" cy="896329"/>
      </dsp:txXfrm>
    </dsp:sp>
    <dsp:sp modelId="{38028CBE-A723-49DE-84A2-5EEDB07F9FB5}">
      <dsp:nvSpPr>
        <dsp:cNvPr id="0" name=""/>
        <dsp:cNvSpPr/>
      </dsp:nvSpPr>
      <dsp:spPr>
        <a:xfrm>
          <a:off x="3669918" y="953032"/>
          <a:ext cx="190420" cy="71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76"/>
              </a:lnTo>
              <a:lnTo>
                <a:pt x="190420" y="71407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E97D3-F75B-4BE1-BDFD-A551FBBB72C5}">
      <dsp:nvSpPr>
        <dsp:cNvPr id="0" name=""/>
        <dsp:cNvSpPr/>
      </dsp:nvSpPr>
      <dsp:spPr>
        <a:xfrm>
          <a:off x="3860338" y="1191057"/>
          <a:ext cx="1523362" cy="95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Excel data</a:t>
          </a:r>
          <a:endParaRPr lang="en-IN" sz="2200" kern="1200" dirty="0"/>
        </a:p>
      </dsp:txBody>
      <dsp:txXfrm>
        <a:off x="3888224" y="1218943"/>
        <a:ext cx="1467590" cy="896329"/>
      </dsp:txXfrm>
    </dsp:sp>
    <dsp:sp modelId="{C8D86D70-FD8E-4B93-B1E1-B94F92A3939A}">
      <dsp:nvSpPr>
        <dsp:cNvPr id="0" name=""/>
        <dsp:cNvSpPr/>
      </dsp:nvSpPr>
      <dsp:spPr>
        <a:xfrm>
          <a:off x="5859751" y="930"/>
          <a:ext cx="1904202" cy="952101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    size</a:t>
          </a:r>
          <a:endParaRPr lang="en-IN" sz="3200" kern="1200" dirty="0"/>
        </a:p>
      </dsp:txBody>
      <dsp:txXfrm>
        <a:off x="5887637" y="28816"/>
        <a:ext cx="1848430" cy="896329"/>
      </dsp:txXfrm>
    </dsp:sp>
    <dsp:sp modelId="{01E1E0C3-D904-47CC-8F9A-9C4338B4F660}">
      <dsp:nvSpPr>
        <dsp:cNvPr id="0" name=""/>
        <dsp:cNvSpPr/>
      </dsp:nvSpPr>
      <dsp:spPr>
        <a:xfrm>
          <a:off x="6050171" y="953032"/>
          <a:ext cx="190420" cy="71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076"/>
              </a:lnTo>
              <a:lnTo>
                <a:pt x="190420" y="71407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7D86-3E1B-4CE7-A10A-FA5ADFC33D6B}">
      <dsp:nvSpPr>
        <dsp:cNvPr id="0" name=""/>
        <dsp:cNvSpPr/>
      </dsp:nvSpPr>
      <dsp:spPr>
        <a:xfrm>
          <a:off x="6240592" y="1191057"/>
          <a:ext cx="1523362" cy="95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50K Records each</a:t>
          </a:r>
          <a:endParaRPr lang="en-IN" sz="2200" kern="1200" dirty="0"/>
        </a:p>
      </dsp:txBody>
      <dsp:txXfrm>
        <a:off x="6268478" y="1218943"/>
        <a:ext cx="1467590" cy="896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A4FA1-C077-4A53-88D7-9446804BFABC}">
      <dsp:nvSpPr>
        <dsp:cNvPr id="0" name=""/>
        <dsp:cNvSpPr/>
      </dsp:nvSpPr>
      <dsp:spPr>
        <a:xfrm>
          <a:off x="2079" y="0"/>
          <a:ext cx="3235894" cy="482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</a:t>
          </a:r>
          <a:endParaRPr lang="en-IN" sz="3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first stage in which HR dataset was extracted from Excel files, this step involves in reading the data from the source and storing it.</a:t>
          </a:r>
          <a:endParaRPr lang="en-IN" sz="1800" kern="1200" dirty="0"/>
        </a:p>
      </dsp:txBody>
      <dsp:txXfrm>
        <a:off x="2079" y="1930978"/>
        <a:ext cx="3235894" cy="1930978"/>
      </dsp:txXfrm>
    </dsp:sp>
    <dsp:sp modelId="{8D5FEFF4-B6C8-4016-BBC8-3F919A9A72DD}">
      <dsp:nvSpPr>
        <dsp:cNvPr id="0" name=""/>
        <dsp:cNvSpPr/>
      </dsp:nvSpPr>
      <dsp:spPr>
        <a:xfrm>
          <a:off x="816257" y="289646"/>
          <a:ext cx="1607539" cy="160753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9000" b="-4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B4D33-D088-4C68-AADA-609DF7FEC182}">
      <dsp:nvSpPr>
        <dsp:cNvPr id="0" name=""/>
        <dsp:cNvSpPr/>
      </dsp:nvSpPr>
      <dsp:spPr>
        <a:xfrm>
          <a:off x="3335051" y="0"/>
          <a:ext cx="3235894" cy="4827447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Transform</a:t>
          </a:r>
          <a:endParaRPr lang="en-IN" sz="3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 dirty="0"/>
            <a:t>In this stage, the extracted data is transformed into suitable data types and combining from multiple sources and creating new data fields and removing duplicates and empty data </a:t>
          </a:r>
          <a:r>
            <a:rPr lang="en-IN" sz="1800" b="0" kern="1200" dirty="0">
              <a:latin typeface="Tw Cen MT" panose="020B0602020104020603"/>
              <a:ea typeface="+mn-ea"/>
              <a:cs typeface="+mn-cs"/>
            </a:rPr>
            <a:t>fields.</a:t>
          </a:r>
          <a:endParaRPr lang="en-IN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b="0" kern="1200" dirty="0"/>
        </a:p>
      </dsp:txBody>
      <dsp:txXfrm>
        <a:off x="3335051" y="1930978"/>
        <a:ext cx="3235894" cy="1930978"/>
      </dsp:txXfrm>
    </dsp:sp>
    <dsp:sp modelId="{0A82ECC3-D986-4342-9913-EE559075CEE6}">
      <dsp:nvSpPr>
        <dsp:cNvPr id="0" name=""/>
        <dsp:cNvSpPr/>
      </dsp:nvSpPr>
      <dsp:spPr>
        <a:xfrm>
          <a:off x="4149229" y="289646"/>
          <a:ext cx="1607539" cy="160753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49000" b="-4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45A08-5CE8-4E21-B6F6-E3255CE75669}">
      <dsp:nvSpPr>
        <dsp:cNvPr id="0" name=""/>
        <dsp:cNvSpPr/>
      </dsp:nvSpPr>
      <dsp:spPr>
        <a:xfrm>
          <a:off x="6668023" y="0"/>
          <a:ext cx="3235894" cy="4827447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Load</a:t>
          </a:r>
          <a:endParaRPr lang="en-IN" sz="3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 this stage the transformed data is loaded into the data warehouse. This step involves creating physical data structures.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>
        <a:off x="6668023" y="1930978"/>
        <a:ext cx="3235894" cy="1930978"/>
      </dsp:txXfrm>
    </dsp:sp>
    <dsp:sp modelId="{BBA99DCB-561F-4818-82B0-191E3E8FEE01}">
      <dsp:nvSpPr>
        <dsp:cNvPr id="0" name=""/>
        <dsp:cNvSpPr/>
      </dsp:nvSpPr>
      <dsp:spPr>
        <a:xfrm>
          <a:off x="7482200" y="289646"/>
          <a:ext cx="1607539" cy="160753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49000" b="-4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DCB1B-974D-429B-9245-6C23D04647FF}">
      <dsp:nvSpPr>
        <dsp:cNvPr id="0" name=""/>
        <dsp:cNvSpPr/>
      </dsp:nvSpPr>
      <dsp:spPr>
        <a:xfrm>
          <a:off x="423307" y="4103329"/>
          <a:ext cx="9113518" cy="724117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9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38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1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0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5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60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5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5FD0-D6DF-4959-8D87-10FC3397A051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CA2E-E522-45D3-A4CF-641F6A255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5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1114D0-4D9C-B951-C1AD-B7ADC3D19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005EE-0602-173F-FF1A-8BAEDA78ACC2}"/>
              </a:ext>
            </a:extLst>
          </p:cNvPr>
          <p:cNvSpPr txBox="1"/>
          <p:nvPr/>
        </p:nvSpPr>
        <p:spPr>
          <a:xfrm>
            <a:off x="1775011" y="672353"/>
            <a:ext cx="7920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KPI 3. Attrition rate Vs Monthly income stats.</a:t>
            </a:r>
          </a:p>
          <a:p>
            <a:endParaRPr lang="en-I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DFE10-D096-F6CF-EDEC-265F9581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17" y="2365229"/>
            <a:ext cx="6996953" cy="27432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isometricOffAxis2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B174C-1B58-6783-9FD9-B24D98864683}"/>
              </a:ext>
            </a:extLst>
          </p:cNvPr>
          <p:cNvSpPr txBox="1"/>
          <p:nvPr/>
        </p:nvSpPr>
        <p:spPr>
          <a:xfrm>
            <a:off x="1653988" y="1855694"/>
            <a:ext cx="39130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Hardware department is getting highest monthly income where attrition rate is low. That is 49.4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While research and development is getting the lowest monthly income where attrition rate is high. That is 51.2</a:t>
            </a:r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9D2317-78BA-4FB1-EC34-7E3E8C905D20}"/>
              </a:ext>
            </a:extLst>
          </p:cNvPr>
          <p:cNvSpPr/>
          <p:nvPr/>
        </p:nvSpPr>
        <p:spPr>
          <a:xfrm>
            <a:off x="1380564" y="325636"/>
            <a:ext cx="9036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4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A1A51-3F01-AE22-898E-9FFFD88EA809}"/>
              </a:ext>
            </a:extLst>
          </p:cNvPr>
          <p:cNvSpPr txBox="1"/>
          <p:nvPr/>
        </p:nvSpPr>
        <p:spPr>
          <a:xfrm>
            <a:off x="1290918" y="564776"/>
            <a:ext cx="9614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KPI 4. Average working years for each Department.</a:t>
            </a:r>
          </a:p>
          <a:p>
            <a:endParaRPr lang="en-I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7C684-536D-827A-3B9A-0051CA7F5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15" y="2113752"/>
            <a:ext cx="3581900" cy="34104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4925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2BB09-09C8-05DD-9BB5-7C385711728F}"/>
              </a:ext>
            </a:extLst>
          </p:cNvPr>
          <p:cNvSpPr txBox="1"/>
          <p:nvPr/>
        </p:nvSpPr>
        <p:spPr>
          <a:xfrm>
            <a:off x="1801906" y="1842247"/>
            <a:ext cx="3738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department, sales and software employees have been working for an average of 21 years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rest of the departments, the employees have been working for an average of 20 years.</a:t>
            </a:r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FEEF8D-CA87-4CFE-DCB1-14FB3F345FB0}"/>
              </a:ext>
            </a:extLst>
          </p:cNvPr>
          <p:cNvSpPr/>
          <p:nvPr/>
        </p:nvSpPr>
        <p:spPr>
          <a:xfrm>
            <a:off x="1129552" y="234768"/>
            <a:ext cx="9036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321D2-2A34-27A2-80B1-8BC6685770B4}"/>
              </a:ext>
            </a:extLst>
          </p:cNvPr>
          <p:cNvSpPr txBox="1"/>
          <p:nvPr/>
        </p:nvSpPr>
        <p:spPr>
          <a:xfrm>
            <a:off x="1479176" y="685800"/>
            <a:ext cx="892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KPI 5. Job Role Vs Work life balance.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91C8-84B6-7285-2BD3-D0A2B64F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42" y="2297570"/>
            <a:ext cx="4296375" cy="28007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C0289-4065-7B9C-1B60-B573F98FF41C}"/>
              </a:ext>
            </a:extLst>
          </p:cNvPr>
          <p:cNvSpPr txBox="1"/>
          <p:nvPr/>
        </p:nvSpPr>
        <p:spPr>
          <a:xfrm>
            <a:off x="1775012" y="1963271"/>
            <a:ext cx="38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29507-E4EE-1B94-7631-C1C9AA3AD47A}"/>
              </a:ext>
            </a:extLst>
          </p:cNvPr>
          <p:cNvSpPr txBox="1"/>
          <p:nvPr/>
        </p:nvSpPr>
        <p:spPr>
          <a:xfrm>
            <a:off x="2043381" y="1869142"/>
            <a:ext cx="3685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employees whose job roles are sales representatives and research scientists have excellent work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Whereas most employees whose job role is sales executive have a poor work life.</a:t>
            </a:r>
            <a:endParaRPr lang="en-IN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BA1F3-87E7-07CF-C139-96A26426E0B1}"/>
              </a:ext>
            </a:extLst>
          </p:cNvPr>
          <p:cNvSpPr/>
          <p:nvPr/>
        </p:nvSpPr>
        <p:spPr>
          <a:xfrm>
            <a:off x="1075763" y="412473"/>
            <a:ext cx="9036425" cy="13087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9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A0F57-BF98-0EB6-A889-0D11CF549500}"/>
              </a:ext>
            </a:extLst>
          </p:cNvPr>
          <p:cNvSpPr txBox="1"/>
          <p:nvPr/>
        </p:nvSpPr>
        <p:spPr>
          <a:xfrm>
            <a:off x="1586753" y="658906"/>
            <a:ext cx="8444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KPI 6. Attrition rate Vs Year since last promotion relation.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B720E-4FD5-4FE9-2C48-06443309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94" y="3429000"/>
            <a:ext cx="8137712" cy="306592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22998C-FF8D-C822-79E7-0DA9CB6DE72F}"/>
              </a:ext>
            </a:extLst>
          </p:cNvPr>
          <p:cNvSpPr txBox="1"/>
          <p:nvPr/>
        </p:nvSpPr>
        <p:spPr>
          <a:xfrm>
            <a:off x="1367118" y="2125995"/>
            <a:ext cx="8884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Employees who are promoted before 1 year have higher attrition rate. It is 24.05%.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the promotion period increases, the attrition rate decreases.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A4807B-184A-69FF-2558-BC62DF56225A}"/>
              </a:ext>
            </a:extLst>
          </p:cNvPr>
          <p:cNvSpPr/>
          <p:nvPr/>
        </p:nvSpPr>
        <p:spPr>
          <a:xfrm>
            <a:off x="1438835" y="524435"/>
            <a:ext cx="9036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96DE-344B-07B3-AFC4-61793147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D066-9694-048A-431B-90A20CEE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working in research and development department have low monthly income hence high attrition rate.</a:t>
            </a:r>
          </a:p>
          <a:p>
            <a:r>
              <a:rPr lang="en-US" dirty="0"/>
              <a:t>Employees who work as research scientists are earning an average of 114.45 per hour and have an excellent work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75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95C4-4825-A931-3E7E-0B97C8D6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905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IN" sz="6000" b="1" i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7710F-308A-BC81-05B8-D231E1A99AF6}"/>
              </a:ext>
            </a:extLst>
          </p:cNvPr>
          <p:cNvSpPr txBox="1"/>
          <p:nvPr/>
        </p:nvSpPr>
        <p:spPr>
          <a:xfrm>
            <a:off x="5351929" y="3361765"/>
            <a:ext cx="380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YOUR ATTENTION</a:t>
            </a:r>
            <a:endParaRPr lang="en-IN" sz="28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9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3BA5-3699-1C2D-F97B-4AFA91D2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by: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804F-9F07-1D92-AF14-88D940A7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Ankita Jadhav</a:t>
            </a:r>
          </a:p>
          <a:p>
            <a:r>
              <a:rPr lang="en-US" dirty="0"/>
              <a:t>Shashikant</a:t>
            </a:r>
          </a:p>
          <a:p>
            <a:r>
              <a:rPr lang="en-US" dirty="0"/>
              <a:t>Chandrakant </a:t>
            </a:r>
            <a:r>
              <a:rPr lang="en-US" dirty="0" err="1"/>
              <a:t>sahoo</a:t>
            </a:r>
            <a:endParaRPr lang="en-US" dirty="0"/>
          </a:p>
          <a:p>
            <a:r>
              <a:rPr lang="en-US" dirty="0" err="1"/>
              <a:t>Snigdha</a:t>
            </a:r>
            <a:r>
              <a:rPr lang="en-US" dirty="0"/>
              <a:t> </a:t>
            </a:r>
            <a:r>
              <a:rPr lang="en-US" dirty="0" err="1"/>
              <a:t>jena</a:t>
            </a:r>
            <a:endParaRPr lang="en-US" dirty="0"/>
          </a:p>
          <a:p>
            <a:r>
              <a:rPr lang="en-US" dirty="0"/>
              <a:t>Sushma </a:t>
            </a:r>
            <a:r>
              <a:rPr lang="en-US" dirty="0" err="1"/>
              <a:t>patil</a:t>
            </a:r>
            <a:endParaRPr lang="en-US" dirty="0"/>
          </a:p>
          <a:p>
            <a:r>
              <a:rPr lang="en-US" dirty="0"/>
              <a:t>Sharad </a:t>
            </a:r>
            <a:r>
              <a:rPr lang="en-US" dirty="0" err="1"/>
              <a:t>ahire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5CAD-64DC-E72E-5326-BD395F8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A7AE4-630A-7FA9-F037-01EB21DD2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6414"/>
              </p:ext>
            </p:extLst>
          </p:nvPr>
        </p:nvGraphicFramePr>
        <p:xfrm>
          <a:off x="1637366" y="2171701"/>
          <a:ext cx="8540470" cy="258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009663D-1395-8579-3A49-DA6CB689A8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260828"/>
              </p:ext>
            </p:extLst>
          </p:nvPr>
        </p:nvGraphicFramePr>
        <p:xfrm>
          <a:off x="1637366" y="4773706"/>
          <a:ext cx="8540470" cy="139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578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A78-8133-4BFC-EB48-92F2261F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2231-D420-D8C3-0742-7E427D08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723811" cy="3989995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Employee retention refers to the ability of a company to prevent employee turnover. </a:t>
            </a:r>
          </a:p>
          <a:p>
            <a:r>
              <a:rPr lang="en-US" sz="2400" b="0" i="0" dirty="0">
                <a:effectLst/>
                <a:latin typeface="Google Sans"/>
              </a:rPr>
              <a:t>In other words, it is the company's concerted efforts to retain their existing staff and keep their best employees on board in order to succeed as a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2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BEE4-207C-3152-BDEB-D2A3A17E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0F7-0CE1-877A-147E-4B1EBE66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HR Analytics?</a:t>
            </a:r>
          </a:p>
          <a:p>
            <a:r>
              <a:rPr lang="en-US" dirty="0"/>
              <a:t>HR analytics is the gathering, analyzing and reporting of data that surrounds the management of human resources.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76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09F5-F5EF-7684-E85F-0DCCD1ED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B72F-20EA-35DC-56CA-10F89E915418}"/>
              </a:ext>
            </a:extLst>
          </p:cNvPr>
          <p:cNvSpPr txBox="1"/>
          <p:nvPr/>
        </p:nvSpPr>
        <p:spPr>
          <a:xfrm>
            <a:off x="1264024" y="2191871"/>
            <a:ext cx="4128247" cy="321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0CBC76D-E7AF-F055-DAE0-F86C1ECB9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61140"/>
              </p:ext>
            </p:extLst>
          </p:nvPr>
        </p:nvGraphicFramePr>
        <p:xfrm>
          <a:off x="1662812" y="2528700"/>
          <a:ext cx="8863199" cy="333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44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B28B-6ACD-D9D8-DA75-CB9A8994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388"/>
            <a:ext cx="9905998" cy="1116153"/>
          </a:xfrm>
        </p:spPr>
        <p:txBody>
          <a:bodyPr/>
          <a:lstStyle/>
          <a:p>
            <a:r>
              <a:rPr lang="en-US" dirty="0"/>
              <a:t>ETL PROCESS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69AC13-711D-A4CC-D4C6-DA98F4C09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12307"/>
              </p:ext>
            </p:extLst>
          </p:nvPr>
        </p:nvGraphicFramePr>
        <p:xfrm>
          <a:off x="1143001" y="1506118"/>
          <a:ext cx="9905998" cy="482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23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15524-B4DB-8CFE-7BA0-625CB16F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8" y="1921476"/>
            <a:ext cx="4412047" cy="3213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C2570-3E8E-3C0E-8752-91838E5EB513}"/>
              </a:ext>
            </a:extLst>
          </p:cNvPr>
          <p:cNvSpPr txBox="1"/>
          <p:nvPr/>
        </p:nvSpPr>
        <p:spPr>
          <a:xfrm>
            <a:off x="1039198" y="549876"/>
            <a:ext cx="903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  KPI 1.Average Attrition rate for all Departments.</a:t>
            </a:r>
          </a:p>
          <a:p>
            <a:pPr marL="342900" indent="-342900">
              <a:buFont typeface="+mj-lt"/>
              <a:buAutoNum type="arabicPeriod"/>
            </a:pPr>
            <a:endParaRPr lang="en-I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50DF3-5920-70A4-A9C3-CF4203E64B0F}"/>
              </a:ext>
            </a:extLst>
          </p:cNvPr>
          <p:cNvSpPr txBox="1"/>
          <p:nvPr/>
        </p:nvSpPr>
        <p:spPr>
          <a:xfrm>
            <a:off x="1371600" y="1905506"/>
            <a:ext cx="3684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Highest attrition rate is 51.21 which comes from research &amp; development department.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Lowest attrition rate is 49.44 which comes from hardware department.</a:t>
            </a:r>
            <a:endParaRPr lang="en-IN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37691B-E5AD-B447-9B37-1B21E743053C}"/>
              </a:ext>
            </a:extLst>
          </p:cNvPr>
          <p:cNvSpPr/>
          <p:nvPr/>
        </p:nvSpPr>
        <p:spPr>
          <a:xfrm>
            <a:off x="1214010" y="161365"/>
            <a:ext cx="9036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9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32A945-7429-A12B-87F4-653A8487A17B}"/>
              </a:ext>
            </a:extLst>
          </p:cNvPr>
          <p:cNvSpPr txBox="1"/>
          <p:nvPr/>
        </p:nvSpPr>
        <p:spPr>
          <a:xfrm>
            <a:off x="1546411" y="453555"/>
            <a:ext cx="8511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KPI 2. Average Hourly rate of Male Research Scientist.</a:t>
            </a:r>
          </a:p>
          <a:p>
            <a:endParaRPr lang="en-I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2FA4D-0E93-B51E-76D2-D3956724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92" y="2147884"/>
            <a:ext cx="3329155" cy="28598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E1FB5-B686-CFA9-52F6-493ADE45E7CF}"/>
              </a:ext>
            </a:extLst>
          </p:cNvPr>
          <p:cNvSpPr txBox="1"/>
          <p:nvPr/>
        </p:nvSpPr>
        <p:spPr>
          <a:xfrm>
            <a:off x="1976718" y="2023215"/>
            <a:ext cx="3993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male employee working as a research scientist he is earning 114.45 average hourly rate.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4CBB3B-5865-D256-3A16-C3AAA87BAD96}"/>
              </a:ext>
            </a:extLst>
          </p:cNvPr>
          <p:cNvSpPr/>
          <p:nvPr/>
        </p:nvSpPr>
        <p:spPr>
          <a:xfrm>
            <a:off x="1264022" y="328886"/>
            <a:ext cx="9036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8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6283</TotalTime>
  <Words>482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Google Sans</vt:lpstr>
      <vt:lpstr>Tw Cen MT</vt:lpstr>
      <vt:lpstr>Circuit</vt:lpstr>
      <vt:lpstr>PowerPoint Presentation</vt:lpstr>
      <vt:lpstr>Present by:</vt:lpstr>
      <vt:lpstr>Agenda</vt:lpstr>
      <vt:lpstr>About the project</vt:lpstr>
      <vt:lpstr>About the domain</vt:lpstr>
      <vt:lpstr>Data overview</vt:lpstr>
      <vt:lpstr>ETL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2023-07-08T09:17:43Z</dcterms:created>
  <dcterms:modified xsi:type="dcterms:W3CDTF">2023-07-14T11:39:36Z</dcterms:modified>
</cp:coreProperties>
</file>