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1" r:id="rId5"/>
    <p:sldId id="271" r:id="rId6"/>
    <p:sldId id="272" r:id="rId7"/>
    <p:sldId id="273" r:id="rId8"/>
    <p:sldId id="274" r:id="rId9"/>
    <p:sldId id="27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19296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251108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8288CB9-45B2-4BF9-B61F-167AE81E8674}"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5795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2333388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8288CB9-45B2-4BF9-B61F-167AE81E8674}"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9123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90477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3032467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27721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164519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427546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285101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376536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262192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381719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182968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03F5A-19E7-4E57-A491-E30ED0B50C74}"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97329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0603F5A-19E7-4E57-A491-E30ED0B50C74}" type="datetimeFigureOut">
              <a:rPr lang="en-US" smtClean="0"/>
              <a:pPr/>
              <a:t>4/20/2023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8288CB9-45B2-4BF9-B61F-167AE81E8674}" type="slidenum">
              <a:rPr lang="en-US" smtClean="0"/>
              <a:pPr/>
              <a:t>‹#›</a:t>
            </a:fld>
            <a:endParaRPr lang="en-US" dirty="0"/>
          </a:p>
        </p:txBody>
      </p:sp>
    </p:spTree>
    <p:extLst>
      <p:ext uri="{BB962C8B-B14F-4D97-AF65-F5344CB8AC3E}">
        <p14:creationId xmlns:p14="http://schemas.microsoft.com/office/powerpoint/2010/main" val="40398681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066800"/>
            <a:ext cx="6477000" cy="1894362"/>
          </a:xfrm>
        </p:spPr>
        <p:txBody>
          <a:bodyPr>
            <a:normAutofit fontScale="90000"/>
          </a:bodyPr>
          <a:lstStyle/>
          <a:p>
            <a:r>
              <a:rPr lang="en-US" dirty="0"/>
              <a:t>Project on </a:t>
            </a:r>
            <a:br>
              <a:rPr lang="en-US" dirty="0"/>
            </a:br>
            <a:r>
              <a:rPr lang="en-US" dirty="0"/>
              <a:t>Event management system</a:t>
            </a:r>
          </a:p>
        </p:txBody>
      </p:sp>
      <p:sp>
        <p:nvSpPr>
          <p:cNvPr id="3" name="Subtitle 2"/>
          <p:cNvSpPr>
            <a:spLocks noGrp="1"/>
          </p:cNvSpPr>
          <p:nvPr>
            <p:ph type="subTitle" idx="1"/>
          </p:nvPr>
        </p:nvSpPr>
        <p:spPr>
          <a:xfrm>
            <a:off x="3733800" y="4114800"/>
            <a:ext cx="6172200" cy="1371600"/>
          </a:xfrm>
        </p:spPr>
        <p:txBody>
          <a:bodyPr>
            <a:normAutofit fontScale="62500" lnSpcReduction="20000"/>
          </a:bodyPr>
          <a:lstStyle/>
          <a:p>
            <a:r>
              <a:rPr lang="en-US" dirty="0"/>
              <a:t>By</a:t>
            </a:r>
          </a:p>
          <a:p>
            <a:r>
              <a:rPr lang="en-US" dirty="0"/>
              <a:t>Anshuman Kesari (</a:t>
            </a:r>
            <a:r>
              <a:rPr lang="en-US" sz="1800" dirty="0">
                <a:effectLst/>
                <a:latin typeface="Times New Roman" panose="02020603050405020304" pitchFamily="18" charset="0"/>
                <a:ea typeface="Times New Roman" panose="02020603050405020304" pitchFamily="18" charset="0"/>
              </a:rPr>
              <a:t>12100309</a:t>
            </a:r>
            <a:r>
              <a:rPr lang="en-US" dirty="0"/>
              <a:t>)</a:t>
            </a:r>
          </a:p>
          <a:p>
            <a:r>
              <a:rPr lang="en-US" dirty="0"/>
              <a:t>Sharad Yadav (</a:t>
            </a:r>
            <a:r>
              <a:rPr lang="en-US" sz="1800" dirty="0">
                <a:effectLst/>
                <a:latin typeface="Times New Roman" panose="02020603050405020304" pitchFamily="18" charset="0"/>
                <a:ea typeface="Times New Roman" panose="02020603050405020304" pitchFamily="18" charset="0"/>
              </a:rPr>
              <a:t>12104408</a:t>
            </a:r>
            <a:r>
              <a:rPr lang="en-US" dirty="0"/>
              <a:t>)</a:t>
            </a:r>
          </a:p>
          <a:p>
            <a:r>
              <a:rPr lang="en-US" dirty="0"/>
              <a:t>Piyush Bhatia (</a:t>
            </a:r>
            <a:r>
              <a:rPr lang="en-US" sz="1800" dirty="0">
                <a:effectLst/>
                <a:latin typeface="Times New Roman" panose="02020603050405020304" pitchFamily="18" charset="0"/>
                <a:ea typeface="Times New Roman" panose="02020603050405020304" pitchFamily="18" charset="0"/>
              </a:rPr>
              <a:t>12104522</a:t>
            </a:r>
            <a:r>
              <a:rPr lang="en-US" dirty="0"/>
              <a:t>)</a:t>
            </a:r>
          </a:p>
          <a:p>
            <a:r>
              <a:rPr lang="en-US" dirty="0"/>
              <a:t>K21WB</a:t>
            </a:r>
          </a:p>
        </p:txBody>
      </p:sp>
    </p:spTree>
    <p:extLst>
      <p:ext uri="{BB962C8B-B14F-4D97-AF65-F5344CB8AC3E}">
        <p14:creationId xmlns:p14="http://schemas.microsoft.com/office/powerpoint/2010/main" val="401203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dirty="0"/>
              <a:t>A</a:t>
            </a:r>
            <a:r>
              <a:rPr lang="en-US" sz="3600" dirty="0"/>
              <a:t>bstract</a:t>
            </a:r>
          </a:p>
        </p:txBody>
      </p:sp>
      <p:sp>
        <p:nvSpPr>
          <p:cNvPr id="3" name="Content Placeholder 2"/>
          <p:cNvSpPr>
            <a:spLocks noGrp="1"/>
          </p:cNvSpPr>
          <p:nvPr>
            <p:ph idx="1"/>
          </p:nvPr>
        </p:nvSpPr>
        <p:spPr>
          <a:xfrm>
            <a:off x="457200" y="1371600"/>
            <a:ext cx="7467600" cy="4873752"/>
          </a:xfrm>
        </p:spPr>
        <p:txBody>
          <a:bodyPr>
            <a:normAutofit/>
          </a:bodyPr>
          <a:lstStyle/>
          <a:p>
            <a:r>
              <a:rPr lang="en-US" dirty="0"/>
              <a:t>The Event Management System is a Java-based desktop application designed to help users manage their events. </a:t>
            </a:r>
          </a:p>
          <a:p>
            <a:r>
              <a:rPr lang="en-US" dirty="0"/>
              <a:t>It allows users to add new events, view existing events, and clear fields as needed. </a:t>
            </a:r>
          </a:p>
          <a:p>
            <a:r>
              <a:rPr lang="en-US" dirty="0"/>
              <a:t>The system features a graphical user interface with intuitive controls, including text fields, buttons, and a table for displaying event data. </a:t>
            </a:r>
          </a:p>
          <a:p>
            <a:r>
              <a:rPr lang="en-US" dirty="0"/>
              <a:t>Users can also register for an account, which requires entering basic personal information. </a:t>
            </a:r>
          </a:p>
          <a:p>
            <a:r>
              <a:rPr lang="en-US" dirty="0"/>
              <a:t>The application includes a login page, which validates user credentials before granting access to the system. </a:t>
            </a:r>
          </a:p>
          <a:p>
            <a:r>
              <a:rPr lang="en-US" dirty="0"/>
              <a:t>The Event Management System demonstrates the use of Java programming language and GUI components to build a practical, user-friendly application for managing events.</a:t>
            </a:r>
          </a:p>
        </p:txBody>
      </p:sp>
    </p:spTree>
    <p:extLst>
      <p:ext uri="{BB962C8B-B14F-4D97-AF65-F5344CB8AC3E}">
        <p14:creationId xmlns:p14="http://schemas.microsoft.com/office/powerpoint/2010/main" val="388340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18" y="88840"/>
            <a:ext cx="7467600" cy="1143000"/>
          </a:xfrm>
        </p:spPr>
        <p:txBody>
          <a:bodyPr>
            <a:normAutofit/>
          </a:bodyPr>
          <a:lstStyle/>
          <a:p>
            <a:r>
              <a:rPr lang="en-US" dirty="0"/>
              <a:t>I</a:t>
            </a:r>
            <a:r>
              <a:rPr lang="en-US" sz="3600" dirty="0"/>
              <a:t>ntroduction</a:t>
            </a:r>
          </a:p>
        </p:txBody>
      </p:sp>
      <p:sp>
        <p:nvSpPr>
          <p:cNvPr id="3" name="Content Placeholder 2"/>
          <p:cNvSpPr>
            <a:spLocks noGrp="1"/>
          </p:cNvSpPr>
          <p:nvPr>
            <p:ph idx="1"/>
          </p:nvPr>
        </p:nvSpPr>
        <p:spPr>
          <a:xfrm>
            <a:off x="381000" y="1231840"/>
            <a:ext cx="7696200" cy="5277426"/>
          </a:xfrm>
        </p:spPr>
        <p:txBody>
          <a:bodyPr>
            <a:normAutofit fontScale="85000" lnSpcReduction="20000"/>
          </a:bodyPr>
          <a:lstStyle/>
          <a:p>
            <a:r>
              <a:rPr lang="en-US" dirty="0"/>
              <a:t>This program is an implementation of an Event Management System that allows users to add events, view events, and log in. It has a graphical user interface created using the Swing library in Java.</a:t>
            </a:r>
          </a:p>
          <a:p>
            <a:r>
              <a:rPr lang="en-US" dirty="0"/>
              <a:t>The program consists of two JFrames - the main JFrame for the Event Management System and a secondary JFrame for the login page. The main JFrame contains a form with input fields for the event name, date, and time, as well as buttons to add an event, view events, and clear the input fields. It also contains a JTable to display the events that have been added. The secondary JFrame contains input fields for the username and password, as well as buttons to log in and clear the input fields. There is also a Register button that opens a new JFrame to allow users to register.</a:t>
            </a:r>
          </a:p>
          <a:p>
            <a:r>
              <a:rPr lang="en-US" dirty="0"/>
              <a:t>The program uses a DefaultTableModel to store the events that have been added, and the addBtn ActionListener adds the input data to the table using the addRow() method. The viewBtn ActionListener displays the events that have been added by iterating through the rows of the tableModel and displaying the data in a JOptionPane. The loginBtn ActionListener checks the username and password input fields and displays an error message if they are incorrect. If the credentials are correct, the main JFrame is displayed, and the login JFrame is hidden.</a:t>
            </a:r>
          </a:p>
          <a:p>
            <a:r>
              <a:rPr lang="en-US" dirty="0"/>
              <a:t>Overall, this program provides a basic implementation of an Event Management System with a graphical user interface. However, there is no implementation for storing data in a database or file, and there is no validation for the input fields or user registration. These functionalities could be added to make the program more robust.</a:t>
            </a:r>
          </a:p>
          <a:p>
            <a:endParaRPr lang="en-US" dirty="0"/>
          </a:p>
          <a:p>
            <a:endParaRPr lang="en-US" dirty="0"/>
          </a:p>
        </p:txBody>
      </p:sp>
      <p:sp>
        <p:nvSpPr>
          <p:cNvPr id="4" name="Rectangle 1"/>
          <p:cNvSpPr>
            <a:spLocks noChangeArrowheads="1"/>
          </p:cNvSpPr>
          <p:nvPr/>
        </p:nvSpPr>
        <p:spPr bwMode="auto">
          <a:xfrm>
            <a:off x="381000" y="348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493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normAutofit fontScale="90000"/>
          </a:bodyPr>
          <a:lstStyle/>
          <a:p>
            <a:r>
              <a:rPr lang="en-US" dirty="0"/>
              <a:t>Flow Chart</a:t>
            </a:r>
          </a:p>
        </p:txBody>
      </p:sp>
      <p:sp>
        <p:nvSpPr>
          <p:cNvPr id="3" name="Content Placeholder 2"/>
          <p:cNvSpPr>
            <a:spLocks noGrp="1"/>
          </p:cNvSpPr>
          <p:nvPr>
            <p:ph idx="1"/>
          </p:nvPr>
        </p:nvSpPr>
        <p:spPr>
          <a:xfrm>
            <a:off x="685800" y="990607"/>
            <a:ext cx="7467600" cy="5483352"/>
          </a:xfrm>
        </p:spPr>
        <p:txBody>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r>
              <a:rPr lang="en-US" dirty="0"/>
              <a:t>                                         </a:t>
            </a:r>
            <a:endParaRPr lang="en-US" sz="2000" b="1" dirty="0"/>
          </a:p>
        </p:txBody>
      </p:sp>
      <p:sp>
        <p:nvSpPr>
          <p:cNvPr id="4" name="Oval 3"/>
          <p:cNvSpPr/>
          <p:nvPr/>
        </p:nvSpPr>
        <p:spPr>
          <a:xfrm>
            <a:off x="4000500" y="1143000"/>
            <a:ext cx="1143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Start</a:t>
            </a:r>
          </a:p>
        </p:txBody>
      </p:sp>
      <p:sp>
        <p:nvSpPr>
          <p:cNvPr id="5" name="Flowchart: Data 4"/>
          <p:cNvSpPr/>
          <p:nvPr/>
        </p:nvSpPr>
        <p:spPr>
          <a:xfrm>
            <a:off x="1905795" y="1753002"/>
            <a:ext cx="5254622" cy="60722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given is username and password</a:t>
            </a:r>
          </a:p>
        </p:txBody>
      </p:sp>
      <p:sp>
        <p:nvSpPr>
          <p:cNvPr id="6" name="Flowchart: Process 5"/>
          <p:cNvSpPr/>
          <p:nvPr/>
        </p:nvSpPr>
        <p:spPr>
          <a:xfrm>
            <a:off x="3467100" y="2659850"/>
            <a:ext cx="2122112" cy="2756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Click on Login</a:t>
            </a:r>
          </a:p>
        </p:txBody>
      </p:sp>
      <p:sp>
        <p:nvSpPr>
          <p:cNvPr id="7" name="Flowchart: Decision 6"/>
          <p:cNvSpPr/>
          <p:nvPr/>
        </p:nvSpPr>
        <p:spPr>
          <a:xfrm>
            <a:off x="3390103" y="3311883"/>
            <a:ext cx="22860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Correct Values</a:t>
            </a:r>
          </a:p>
        </p:txBody>
      </p:sp>
      <p:sp>
        <p:nvSpPr>
          <p:cNvPr id="10" name="Flowchart: Process 9"/>
          <p:cNvSpPr/>
          <p:nvPr/>
        </p:nvSpPr>
        <p:spPr>
          <a:xfrm>
            <a:off x="3695700" y="4876800"/>
            <a:ext cx="1600200" cy="5656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Login Successful</a:t>
            </a:r>
          </a:p>
        </p:txBody>
      </p:sp>
      <p:sp>
        <p:nvSpPr>
          <p:cNvPr id="11" name="Oval 10"/>
          <p:cNvSpPr/>
          <p:nvPr/>
        </p:nvSpPr>
        <p:spPr>
          <a:xfrm>
            <a:off x="4000500" y="59436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Stop</a:t>
            </a:r>
          </a:p>
        </p:txBody>
      </p:sp>
      <p:cxnSp>
        <p:nvCxnSpPr>
          <p:cNvPr id="13" name="Straight Arrow Connector 12"/>
          <p:cNvCxnSpPr/>
          <p:nvPr/>
        </p:nvCxnSpPr>
        <p:spPr>
          <a:xfrm rot="5400000">
            <a:off x="4419600" y="163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5" idx="4"/>
          </p:cNvCxnSpPr>
          <p:nvPr/>
        </p:nvCxnSpPr>
        <p:spPr>
          <a:xfrm flipH="1">
            <a:off x="4531518" y="2360228"/>
            <a:ext cx="1588" cy="288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endCxn id="7" idx="0"/>
          </p:cNvCxnSpPr>
          <p:nvPr/>
        </p:nvCxnSpPr>
        <p:spPr>
          <a:xfrm>
            <a:off x="4528156" y="2950964"/>
            <a:ext cx="4947" cy="3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H="1">
            <a:off x="4531518" y="4387596"/>
            <a:ext cx="3176" cy="470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4531518" y="5462709"/>
            <a:ext cx="2382" cy="471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2626515" y="2774150"/>
            <a:ext cx="0" cy="958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476500" y="60960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C24B63-954E-6D95-0F66-F32265332FB6}"/>
              </a:ext>
            </a:extLst>
          </p:cNvPr>
          <p:cNvCxnSpPr>
            <a:cxnSpLocks/>
          </p:cNvCxnSpPr>
          <p:nvPr/>
        </p:nvCxnSpPr>
        <p:spPr>
          <a:xfrm rot="5400000">
            <a:off x="1946277" y="4417289"/>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92C20A-A9F8-2643-4E56-9BD21C205F51}"/>
              </a:ext>
            </a:extLst>
          </p:cNvPr>
          <p:cNvCxnSpPr>
            <a:cxnSpLocks/>
          </p:cNvCxnSpPr>
          <p:nvPr/>
        </p:nvCxnSpPr>
        <p:spPr>
          <a:xfrm flipH="1">
            <a:off x="2628567" y="5103883"/>
            <a:ext cx="4304" cy="99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2B4225-6323-5A54-D755-60C72EEBFC09}"/>
              </a:ext>
            </a:extLst>
          </p:cNvPr>
          <p:cNvCxnSpPr>
            <a:cxnSpLocks/>
          </p:cNvCxnSpPr>
          <p:nvPr/>
        </p:nvCxnSpPr>
        <p:spPr>
          <a:xfrm>
            <a:off x="2667793" y="6096000"/>
            <a:ext cx="1143000" cy="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FFCAC2-70DC-5422-8FD9-7011130CAFBF}"/>
              </a:ext>
            </a:extLst>
          </p:cNvPr>
          <p:cNvCxnSpPr/>
          <p:nvPr/>
        </p:nvCxnSpPr>
        <p:spPr>
          <a:xfrm>
            <a:off x="2397915" y="6096000"/>
            <a:ext cx="228600" cy="0"/>
          </a:xfrm>
          <a:prstGeom prst="line">
            <a:avLst/>
          </a:prstGeom>
          <a:ln>
            <a:noFill/>
          </a:ln>
          <a:effectLst>
            <a:outerShdw blurRad="225425" dist="50800" dir="5220000" algn="ctr">
              <a:srgbClr val="000000">
                <a:alpha val="33000"/>
              </a:srgbClr>
            </a:outerShdw>
            <a:reflection blurRad="6350" stA="52000" endA="300" endPos="3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6"/>
          </a:lnRef>
          <a:fillRef idx="0">
            <a:schemeClr val="accent6"/>
          </a:fillRef>
          <a:effectRef idx="1">
            <a:schemeClr val="accent6"/>
          </a:effectRef>
          <a:fontRef idx="minor">
            <a:schemeClr val="tx1"/>
          </a:fontRef>
        </p:style>
      </p:cxnSp>
      <p:sp>
        <p:nvSpPr>
          <p:cNvPr id="23" name="Rectangle 22">
            <a:extLst>
              <a:ext uri="{FF2B5EF4-FFF2-40B4-BE49-F238E27FC236}">
                <a16:creationId xmlns:a16="http://schemas.microsoft.com/office/drawing/2014/main" id="{FAA5B94C-B620-D366-8988-493EBD4A5FB8}"/>
              </a:ext>
            </a:extLst>
          </p:cNvPr>
          <p:cNvSpPr/>
          <p:nvPr/>
        </p:nvSpPr>
        <p:spPr>
          <a:xfrm>
            <a:off x="2416966" y="5981700"/>
            <a:ext cx="190498"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lowchart: Process 28">
            <a:extLst>
              <a:ext uri="{FF2B5EF4-FFF2-40B4-BE49-F238E27FC236}">
                <a16:creationId xmlns:a16="http://schemas.microsoft.com/office/drawing/2014/main" id="{5B6AEA7D-25DA-B1BF-11CA-25E0D6D35598}"/>
              </a:ext>
            </a:extLst>
          </p:cNvPr>
          <p:cNvSpPr/>
          <p:nvPr/>
        </p:nvSpPr>
        <p:spPr>
          <a:xfrm>
            <a:off x="1864515" y="3449065"/>
            <a:ext cx="1295400" cy="942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Incorrect Values</a:t>
            </a:r>
          </a:p>
        </p:txBody>
      </p:sp>
      <p:cxnSp>
        <p:nvCxnSpPr>
          <p:cNvPr id="20" name="Straight Connector 19">
            <a:extLst>
              <a:ext uri="{FF2B5EF4-FFF2-40B4-BE49-F238E27FC236}">
                <a16:creationId xmlns:a16="http://schemas.microsoft.com/office/drawing/2014/main" id="{E1C6CDD9-08C3-0CD6-7E1F-AA8CD6601755}"/>
              </a:ext>
            </a:extLst>
          </p:cNvPr>
          <p:cNvCxnSpPr>
            <a:cxnSpLocks/>
            <a:stCxn id="6" idx="1"/>
          </p:cNvCxnSpPr>
          <p:nvPr/>
        </p:nvCxnSpPr>
        <p:spPr>
          <a:xfrm flipH="1" flipV="1">
            <a:off x="2614978" y="2783661"/>
            <a:ext cx="852122" cy="1402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92162"/>
          </a:xfrm>
        </p:spPr>
        <p:txBody>
          <a:bodyPr/>
          <a:lstStyle/>
          <a:p>
            <a:r>
              <a:rPr lang="en-US" dirty="0"/>
              <a:t>ScreenShots</a:t>
            </a:r>
          </a:p>
        </p:txBody>
      </p:sp>
      <p:pic>
        <p:nvPicPr>
          <p:cNvPr id="3" name="Picture 2">
            <a:extLst>
              <a:ext uri="{FF2B5EF4-FFF2-40B4-BE49-F238E27FC236}">
                <a16:creationId xmlns:a16="http://schemas.microsoft.com/office/drawing/2014/main" id="{615FDC0B-2162-6863-330A-55349757BC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5228" t="17460" r="24317" b="26660"/>
          <a:stretch/>
        </p:blipFill>
        <p:spPr>
          <a:xfrm>
            <a:off x="990600" y="1356035"/>
            <a:ext cx="6248399" cy="4145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DCCB27-ACFB-2B17-53BA-5E0C4ACBAF64}"/>
              </a:ext>
            </a:extLst>
          </p:cNvPr>
          <p:cNvSpPr>
            <a:spLocks noGrp="1"/>
          </p:cNvSpPr>
          <p:nvPr>
            <p:ph type="title"/>
          </p:nvPr>
        </p:nvSpPr>
        <p:spPr>
          <a:xfrm>
            <a:off x="457200" y="76200"/>
            <a:ext cx="7467600" cy="1143000"/>
          </a:xfrm>
        </p:spPr>
        <p:txBody>
          <a:bodyPr/>
          <a:lstStyle/>
          <a:p>
            <a:r>
              <a:rPr lang="en-US" dirty="0"/>
              <a:t>View event page</a:t>
            </a:r>
          </a:p>
        </p:txBody>
      </p:sp>
      <p:pic>
        <p:nvPicPr>
          <p:cNvPr id="5" name="Picture 4">
            <a:extLst>
              <a:ext uri="{FF2B5EF4-FFF2-40B4-BE49-F238E27FC236}">
                <a16:creationId xmlns:a16="http://schemas.microsoft.com/office/drawing/2014/main" id="{B46B0F16-A13E-2722-C399-9AF600A9EC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764" t="20808" r="33098" b="22893"/>
          <a:stretch/>
        </p:blipFill>
        <p:spPr>
          <a:xfrm>
            <a:off x="1866899" y="1676400"/>
            <a:ext cx="5410201" cy="4380270"/>
          </a:xfrm>
          <a:prstGeom prst="rect">
            <a:avLst/>
          </a:prstGeom>
        </p:spPr>
      </p:pic>
    </p:spTree>
    <p:extLst>
      <p:ext uri="{BB962C8B-B14F-4D97-AF65-F5344CB8AC3E}">
        <p14:creationId xmlns:p14="http://schemas.microsoft.com/office/powerpoint/2010/main" val="266252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C864-2529-F663-D294-8F00BDF26F0D}"/>
              </a:ext>
            </a:extLst>
          </p:cNvPr>
          <p:cNvSpPr>
            <a:spLocks noGrp="1"/>
          </p:cNvSpPr>
          <p:nvPr>
            <p:ph type="title"/>
          </p:nvPr>
        </p:nvSpPr>
        <p:spPr>
          <a:xfrm>
            <a:off x="457200" y="76200"/>
            <a:ext cx="7467600" cy="1143000"/>
          </a:xfrm>
        </p:spPr>
        <p:txBody>
          <a:bodyPr/>
          <a:lstStyle/>
          <a:p>
            <a:r>
              <a:rPr lang="en-US" dirty="0"/>
              <a:t>Add Event Page</a:t>
            </a:r>
          </a:p>
        </p:txBody>
      </p:sp>
      <p:pic>
        <p:nvPicPr>
          <p:cNvPr id="3" name="Picture 2">
            <a:extLst>
              <a:ext uri="{FF2B5EF4-FFF2-40B4-BE49-F238E27FC236}">
                <a16:creationId xmlns:a16="http://schemas.microsoft.com/office/drawing/2014/main" id="{D1A64A21-F890-210C-7B95-A97E38B0E6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764" t="20808" r="33098" b="22893"/>
          <a:stretch/>
        </p:blipFill>
        <p:spPr>
          <a:xfrm>
            <a:off x="2095499" y="1600200"/>
            <a:ext cx="4953001" cy="4380270"/>
          </a:xfrm>
          <a:prstGeom prst="rect">
            <a:avLst/>
          </a:prstGeom>
        </p:spPr>
      </p:pic>
    </p:spTree>
    <p:extLst>
      <p:ext uri="{BB962C8B-B14F-4D97-AF65-F5344CB8AC3E}">
        <p14:creationId xmlns:p14="http://schemas.microsoft.com/office/powerpoint/2010/main" val="69951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4846-07EC-FC74-30DE-0CC05BDEDAFD}"/>
              </a:ext>
            </a:extLst>
          </p:cNvPr>
          <p:cNvSpPr>
            <a:spLocks noGrp="1"/>
          </p:cNvSpPr>
          <p:nvPr>
            <p:ph type="title"/>
          </p:nvPr>
        </p:nvSpPr>
        <p:spPr>
          <a:xfrm>
            <a:off x="609600" y="90710"/>
            <a:ext cx="6589200" cy="671290"/>
          </a:xfrm>
        </p:spPr>
        <p:txBody>
          <a:bodyPr/>
          <a:lstStyle/>
          <a:p>
            <a:r>
              <a:rPr lang="en-US" dirty="0"/>
              <a:t>Register Page</a:t>
            </a:r>
          </a:p>
        </p:txBody>
      </p:sp>
      <p:pic>
        <p:nvPicPr>
          <p:cNvPr id="3" name="Picture 2">
            <a:extLst>
              <a:ext uri="{FF2B5EF4-FFF2-40B4-BE49-F238E27FC236}">
                <a16:creationId xmlns:a16="http://schemas.microsoft.com/office/drawing/2014/main" id="{0993D291-6804-5287-B7D1-97FC36435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81" r="30830" b="42953"/>
          <a:stretch/>
        </p:blipFill>
        <p:spPr>
          <a:xfrm>
            <a:off x="1123869" y="1981200"/>
            <a:ext cx="6896262" cy="3505200"/>
          </a:xfrm>
          <a:prstGeom prst="rect">
            <a:avLst/>
          </a:prstGeom>
        </p:spPr>
      </p:pic>
    </p:spTree>
    <p:extLst>
      <p:ext uri="{BB962C8B-B14F-4D97-AF65-F5344CB8AC3E}">
        <p14:creationId xmlns:p14="http://schemas.microsoft.com/office/powerpoint/2010/main" val="314933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dirty="0"/>
              <a:t>Real Time Applications</a:t>
            </a:r>
          </a:p>
        </p:txBody>
      </p:sp>
      <p:sp>
        <p:nvSpPr>
          <p:cNvPr id="3" name="Content Placeholder 2"/>
          <p:cNvSpPr>
            <a:spLocks noGrp="1"/>
          </p:cNvSpPr>
          <p:nvPr>
            <p:ph idx="1"/>
          </p:nvPr>
        </p:nvSpPr>
        <p:spPr>
          <a:xfrm>
            <a:off x="457200" y="1371600"/>
            <a:ext cx="7467600" cy="4873752"/>
          </a:xfrm>
        </p:spPr>
        <p:txBody>
          <a:bodyPr>
            <a:normAutofit fontScale="92500"/>
          </a:bodyPr>
          <a:lstStyle/>
          <a:p>
            <a:r>
              <a:rPr lang="en-US" sz="1800" dirty="0">
                <a:latin typeface="Arial" panose="020B0604020202020204" pitchFamily="34" charset="0"/>
                <a:cs typeface="Arial" panose="020B0604020202020204" pitchFamily="34" charset="0"/>
              </a:rPr>
              <a:t>Automate certain tasks and processes, saving time and reducing errors</a:t>
            </a:r>
          </a:p>
          <a:p>
            <a:r>
              <a:rPr lang="en-US" sz="1800" dirty="0">
                <a:latin typeface="Arial" panose="020B0604020202020204" pitchFamily="34" charset="0"/>
                <a:cs typeface="Arial" panose="020B0604020202020204" pitchFamily="34" charset="0"/>
              </a:rPr>
              <a:t>Provide data analysis and insights, enabling informed decision-making</a:t>
            </a:r>
          </a:p>
          <a:p>
            <a:r>
              <a:rPr lang="en-US" sz="1800" dirty="0">
                <a:latin typeface="Arial" panose="020B0604020202020204" pitchFamily="34" charset="0"/>
                <a:cs typeface="Arial" panose="020B0604020202020204" pitchFamily="34" charset="0"/>
              </a:rPr>
              <a:t>Improve communication and collaboration within a team or organization</a:t>
            </a:r>
          </a:p>
          <a:p>
            <a:r>
              <a:rPr lang="en-US" sz="1800" dirty="0">
                <a:latin typeface="Arial" panose="020B0604020202020204" pitchFamily="34" charset="0"/>
                <a:cs typeface="Arial" panose="020B0604020202020204" pitchFamily="34" charset="0"/>
              </a:rPr>
              <a:t>Increase efficiency and productivity by streamlining workflows</a:t>
            </a:r>
          </a:p>
          <a:p>
            <a:r>
              <a:rPr lang="en-US" sz="1800" dirty="0">
                <a:latin typeface="Arial" panose="020B0604020202020204" pitchFamily="34" charset="0"/>
                <a:cs typeface="Arial" panose="020B0604020202020204" pitchFamily="34" charset="0"/>
              </a:rPr>
              <a:t>Enhance customer experience by providing better service and support</a:t>
            </a:r>
          </a:p>
          <a:p>
            <a:r>
              <a:rPr lang="en-US" sz="1800" dirty="0">
                <a:latin typeface="Arial" panose="020B0604020202020204" pitchFamily="34" charset="0"/>
                <a:cs typeface="Arial" panose="020B0604020202020204" pitchFamily="34" charset="0"/>
              </a:rPr>
              <a:t>Enable remote work and collaboration, increasing flexibility and accessibility</a:t>
            </a:r>
          </a:p>
          <a:p>
            <a:r>
              <a:rPr lang="en-US" sz="1800" dirty="0">
                <a:latin typeface="Arial" panose="020B0604020202020204" pitchFamily="34" charset="0"/>
                <a:cs typeface="Arial" panose="020B0604020202020204" pitchFamily="34" charset="0"/>
              </a:rPr>
              <a:t>Support innovation and experimentation by providing a platform for testing new ideas</a:t>
            </a:r>
          </a:p>
          <a:p>
            <a:r>
              <a:rPr lang="en-US" sz="1800" dirty="0">
                <a:latin typeface="Arial" panose="020B0604020202020204" pitchFamily="34" charset="0"/>
                <a:cs typeface="Arial" panose="020B0604020202020204" pitchFamily="34" charset="0"/>
              </a:rPr>
              <a:t>Enhance security and compliance by enforcing policies and controls</a:t>
            </a:r>
          </a:p>
          <a:p>
            <a:r>
              <a:rPr lang="en-US" sz="1800" dirty="0">
                <a:latin typeface="Arial" panose="020B0604020202020204" pitchFamily="34" charset="0"/>
                <a:cs typeface="Arial" panose="020B0604020202020204" pitchFamily="34" charset="0"/>
              </a:rPr>
              <a:t>Increase scalability and adaptability, enabling the project to grow and evolve over time.</a:t>
            </a:r>
          </a:p>
          <a:p>
            <a:pPr>
              <a:buNone/>
            </a:pPr>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598</TotalTime>
  <Words>578</Words>
  <Application>Microsoft Office PowerPoint</Application>
  <PresentationFormat>On-screen Show (4:3)</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Project on  Event management system</vt:lpstr>
      <vt:lpstr>Abstract</vt:lpstr>
      <vt:lpstr>Introduction</vt:lpstr>
      <vt:lpstr>Flow Chart</vt:lpstr>
      <vt:lpstr>ScreenShots</vt:lpstr>
      <vt:lpstr>View event page</vt:lpstr>
      <vt:lpstr>Add Event Page</vt:lpstr>
      <vt:lpstr>Register Page</vt:lpstr>
      <vt:lpstr>Real Time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currency converter</dc:title>
  <dc:creator>Sanchit Chopra</dc:creator>
  <cp:lastModifiedBy>Shera s</cp:lastModifiedBy>
  <cp:revision>7</cp:revision>
  <dcterms:created xsi:type="dcterms:W3CDTF">2011-09-17T13:02:59Z</dcterms:created>
  <dcterms:modified xsi:type="dcterms:W3CDTF">2023-04-20T14:46:16Z</dcterms:modified>
</cp:coreProperties>
</file>